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357E779-9F4F-B47E-C7ED-F6FDB181A8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C04358E3-317F-6D85-3324-8FB3D026750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776B571-1D60-5074-47E0-FB1374D0F8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A4602-A269-4FC0-A679-616A61178C5E}" type="datetimeFigureOut">
              <a:rPr lang="ru-RU" smtClean="0"/>
              <a:t>08.11.2026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24FDA05-E5C9-783B-EB9C-206D4C4DFC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D2F6528-CD86-8A30-82D2-46DD30EE06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BED66-F013-49F8-8AAD-BBA0453A05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62628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37386A9-466F-5518-C078-0A4E84F40A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71A189E-DCF7-7EAD-F66E-1A24C0B090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A72E54C-8E7B-FDEF-3E22-7997D61394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A4602-A269-4FC0-A679-616A61178C5E}" type="datetimeFigureOut">
              <a:rPr lang="ru-RU" smtClean="0"/>
              <a:t>08.11.2026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7B1C56A-7774-9822-4C74-8D01CABAB2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DCDC69D-3B26-A41D-61FF-14EEDDB695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BED66-F013-49F8-8AAD-BBA0453A05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73714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9610606-C089-32DB-AB30-F2466E3521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5A90B49-B787-D870-DA91-EC2A5A1C9C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FBE2D4D-78A7-A432-283B-6D58C8DD2B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A4602-A269-4FC0-A679-616A61178C5E}" type="datetimeFigureOut">
              <a:rPr lang="ru-RU" smtClean="0"/>
              <a:t>08.11.2026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13585CC-B9BC-D3B3-53C6-3B3CAD7A51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11C7B05-DFEC-5259-FEC6-E802CF8148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BED66-F013-49F8-8AAD-BBA0453A05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17606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3CAE3B7-CB45-8D9A-BD83-90A522444D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6FFE0C3-1A74-3C1C-9E77-6C6AB91B225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7AA8E57D-257F-6D84-AE99-960E7D78521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041AF16D-6DDC-ED59-AF8E-C4C430F3FD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A4602-A269-4FC0-A679-616A61178C5E}" type="datetimeFigureOut">
              <a:rPr lang="ru-RU" smtClean="0"/>
              <a:t>08.11.2026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8822DFC-326D-720D-6473-2191EE15F6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BB7FC459-1A5D-7EB9-F292-2DF4B17D34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BED66-F013-49F8-8AAD-BBA0453A05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27573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A1E71BA-FA92-7DEF-9DFB-5303A9A64C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9D069063-9EDD-96C9-A3ED-67B0CDCF91E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6B87DC51-50AF-1814-D7C8-495FCE879B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99CF9C56-98FE-C03C-B0A9-D28CE21E744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68B9F85E-335E-EA5C-716F-55106C276CA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25CFFE35-E609-FD31-2032-999CEA8A83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A4602-A269-4FC0-A679-616A61178C5E}" type="datetimeFigureOut">
              <a:rPr lang="ru-RU" smtClean="0"/>
              <a:t>08.11.2026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A2FC0D21-E850-3B34-4C47-4A3D877E3D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3F44C6D0-D290-4A11-EAC7-B8F301F2D9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BED66-F013-49F8-8AAD-BBA0453A05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64156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42AF6EC-9259-7401-0CED-530F1D08A9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61B54CFD-2D5D-9064-AEE3-F99D92E6AD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A4602-A269-4FC0-A679-616A61178C5E}" type="datetimeFigureOut">
              <a:rPr lang="ru-RU" smtClean="0"/>
              <a:t>08.11.2026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50B611F3-CF41-B699-88E5-C5F1A891D2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96BC4669-83FA-9B82-0368-CEB699117D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BED66-F013-49F8-8AAD-BBA0453A05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18342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01AF34F2-586D-08DF-F2FF-30E4316D66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A4602-A269-4FC0-A679-616A61178C5E}" type="datetimeFigureOut">
              <a:rPr lang="ru-RU" smtClean="0"/>
              <a:t>08.11.2026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0EB6B1A5-2FBA-5B50-385F-9132A32080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83303F64-4950-2E2C-CA18-9C629E454D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BED66-F013-49F8-8AAD-BBA0453A05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07481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B4FAC1D-518B-DAA2-74EA-0C05B1470B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132CE82-2CBE-16FC-51DA-1F65241FF6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CED5F94B-9130-19E2-CEB2-212DA85E58F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6BF4CC07-EB06-FEFC-3112-D828BE09B9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A4602-A269-4FC0-A679-616A61178C5E}" type="datetimeFigureOut">
              <a:rPr lang="ru-RU" smtClean="0"/>
              <a:t>08.11.2026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894DBD31-9E4A-98B0-51CE-918D24C8A7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02C5EF58-070A-5248-85F3-BA9F0DE80E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BED66-F013-49F8-8AAD-BBA0453A05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31689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B0A31B8-C31E-4157-1F89-7D41914541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A38E00CB-E52D-9E84-037D-53AC811CE91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6EFB62A4-112D-6ABD-4321-BAB2490A9A3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81BE7D5-2B81-8968-B46B-531F61BAB2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A4602-A269-4FC0-A679-616A61178C5E}" type="datetimeFigureOut">
              <a:rPr lang="ru-RU" smtClean="0"/>
              <a:t>08.11.2026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DF6AB096-CF7B-FAFC-998D-BC07BD9DE7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A9FB212-3912-4BE2-EE1B-5F7004147D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BED66-F013-49F8-8AAD-BBA0453A05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85249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8EFA77C-894D-EE9E-35C0-6700609D73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F38C9E74-1170-4D83-713A-B70899A9002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8B67DD9-C2EB-71A8-199A-D47CC7FDB5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A4602-A269-4FC0-A679-616A61178C5E}" type="datetimeFigureOut">
              <a:rPr lang="ru-RU" smtClean="0"/>
              <a:t>08.11.2026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5B1BB5F-0C9C-818A-6AD7-D5C882BC09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44AC02F-DED0-CB19-5DA3-E54FFA6FC3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BED66-F013-49F8-8AAD-BBA0453A05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71761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6B26FDFD-F23E-CC2F-FF09-0B375D428C7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E97F37D0-624D-74CA-10E9-8CBFFDCADBD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B510746-7DEA-7796-BA8D-D96019BF10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A4602-A269-4FC0-A679-616A61178C5E}" type="datetimeFigureOut">
              <a:rPr lang="ru-RU" smtClean="0"/>
              <a:t>08.11.2026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BDEFD7B-BCF0-B05F-C9C4-8533049073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F34520E-72D0-DEF5-88F9-F9F3185716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BED66-F013-49F8-8AAD-BBA0453A05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13142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B4625CC-C454-B340-05C3-4EFA805883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11268EE-E12C-7C3D-B8AF-C261DB737D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43E510E-9FE7-C6A9-B45D-243A5F63176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57A4602-A269-4FC0-A679-616A61178C5E}" type="datetimeFigureOut">
              <a:rPr lang="ru-RU" smtClean="0"/>
              <a:t>08.11.2026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939BC8B-E0DC-280C-8B2E-DF39BA10E3B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99BB507-1431-67EE-EF8C-5448E42B7D7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2BBED66-F013-49F8-8AAD-BBA0453A05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79093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2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4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8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6.jpg"/><Relationship Id="rId5" Type="http://schemas.openxmlformats.org/officeDocument/2006/relationships/image" Target="../media/image35.jpg"/><Relationship Id="rId4" Type="http://schemas.openxmlformats.org/officeDocument/2006/relationships/image" Target="../media/image34.jp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1.jp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5.jpg"/><Relationship Id="rId5" Type="http://schemas.openxmlformats.org/officeDocument/2006/relationships/image" Target="../media/image44.jpg"/><Relationship Id="rId4" Type="http://schemas.openxmlformats.org/officeDocument/2006/relationships/image" Target="../media/image4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ver China" descr="Китай эпохи Цин">
            <a:extLst>
              <a:ext uri="{FF2B5EF4-FFF2-40B4-BE49-F238E27FC236}">
                <a16:creationId xmlns:a16="http://schemas.microsoft.com/office/drawing/2014/main" id="{B50D7F14-C70A-EC7D-CF1F-B6A5179A2151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800" y="2489200"/>
            <a:ext cx="5537200" cy="3937000"/>
          </a:xfrm>
          <a:prstGeom prst="roundRect">
            <a:avLst>
              <a:gd name="adj" fmla="val 3500"/>
            </a:avLst>
          </a:prstGeom>
          <a:ln w="12700">
            <a:solidFill>
              <a:srgbClr val="A57B19"/>
            </a:solidFill>
          </a:ln>
          <a:effectLst>
            <a:outerShdw blurRad="177800" dist="38100" dir="5400000" rotWithShape="0">
              <a:srgbClr val="000000">
                <a:alpha val="22000"/>
              </a:srgbClr>
            </a:outerShdw>
          </a:effectLst>
        </p:spPr>
      </p:pic>
      <p:pic>
        <p:nvPicPr>
          <p:cNvPr id="6" name="Cover Japan" descr="Япония эпохи Токугава">
            <a:extLst>
              <a:ext uri="{FF2B5EF4-FFF2-40B4-BE49-F238E27FC236}">
                <a16:creationId xmlns:a16="http://schemas.microsoft.com/office/drawing/2014/main" id="{73F6F17B-3EB5-4D35-FC41-885C16818677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3000" y="2489200"/>
            <a:ext cx="5537200" cy="3937000"/>
          </a:xfrm>
          <a:prstGeom prst="roundRect">
            <a:avLst>
              <a:gd name="adj" fmla="val 3500"/>
            </a:avLst>
          </a:prstGeom>
          <a:ln w="12700">
            <a:solidFill>
              <a:srgbClr val="A3BCE8"/>
            </a:solidFill>
          </a:ln>
          <a:effectLst>
            <a:outerShdw blurRad="177800" dist="38100" dir="5400000" rotWithShape="0">
              <a:srgbClr val="000000">
                <a:alpha val="22000"/>
              </a:srgbClr>
            </a:outerShdw>
          </a:effectLst>
        </p:spPr>
      </p:pic>
      <p:sp>
        <p:nvSpPr>
          <p:cNvPr id="7" name="Cover title">
            <a:extLst>
              <a:ext uri="{FF2B5EF4-FFF2-40B4-BE49-F238E27FC236}">
                <a16:creationId xmlns:a16="http://schemas.microsoft.com/office/drawing/2014/main" id="{E94BDB1F-FA35-14AC-146E-2DACBE1CDCDA}"/>
              </a:ext>
            </a:extLst>
          </p:cNvPr>
          <p:cNvSpPr txBox="1"/>
          <p:nvPr/>
        </p:nvSpPr>
        <p:spPr>
          <a:xfrm>
            <a:off x="609600" y="355601"/>
            <a:ext cx="10972800" cy="1514221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 algn="ctr">
              <a:lnSpc>
                <a:spcPct val="92000"/>
              </a:lnSpc>
            </a:pPr>
            <a:r>
              <a:rPr lang="ru-RU" sz="5400" b="1" dirty="0">
                <a:solidFill>
                  <a:srgbClr val="F08A7A"/>
                </a:solidFill>
                <a:latin typeface="Cambria" panose="02040503050406030204" pitchFamily="18" charset="0"/>
              </a:rPr>
              <a:t>Китай</a:t>
            </a:r>
            <a:r>
              <a:rPr lang="ru-RU" sz="5400" b="1" dirty="0">
                <a:solidFill>
                  <a:srgbClr val="F5EFE4"/>
                </a:solidFill>
                <a:latin typeface="Cambria" panose="02040503050406030204" pitchFamily="18" charset="0"/>
              </a:rPr>
              <a:t> и </a:t>
            </a:r>
            <a:r>
              <a:rPr lang="ru-RU" sz="5400" b="1" dirty="0">
                <a:solidFill>
                  <a:srgbClr val="A3BCE8"/>
                </a:solidFill>
                <a:latin typeface="Cambria" panose="02040503050406030204" pitchFamily="18" charset="0"/>
              </a:rPr>
              <a:t>Япония</a:t>
            </a:r>
            <a:r>
              <a:rPr lang="ru-RU" sz="5400" b="1" dirty="0">
                <a:solidFill>
                  <a:srgbClr val="F5EFE4"/>
                </a:solidFill>
                <a:latin typeface="Cambria" panose="02040503050406030204" pitchFamily="18" charset="0"/>
              </a:rPr>
              <a:t>:</a:t>
            </a:r>
            <a:br>
              <a:rPr lang="ru-RU" sz="5400" b="1" dirty="0">
                <a:solidFill>
                  <a:srgbClr val="F5EFE4"/>
                </a:solidFill>
                <a:latin typeface="Cambria" panose="02040503050406030204" pitchFamily="18" charset="0"/>
              </a:rPr>
            </a:br>
            <a:r>
              <a:rPr lang="ru-RU" sz="5400" b="1" dirty="0">
                <a:solidFill>
                  <a:srgbClr val="E3B23C"/>
                </a:solidFill>
                <a:latin typeface="Cambria" panose="02040503050406030204" pitchFamily="18" charset="0"/>
              </a:rPr>
              <a:t>закрываясь от Запада</a:t>
            </a:r>
          </a:p>
        </p:txBody>
      </p:sp>
      <p:sp>
        <p:nvSpPr>
          <p:cNvPr id="8" name="Key-fret">
            <a:extLst>
              <a:ext uri="{FF2B5EF4-FFF2-40B4-BE49-F238E27FC236}">
                <a16:creationId xmlns:a16="http://schemas.microsoft.com/office/drawing/2014/main" id="{BC1220F1-021F-6DF8-7102-A041B066AF9F}"/>
              </a:ext>
            </a:extLst>
          </p:cNvPr>
          <p:cNvSpPr/>
          <p:nvPr/>
        </p:nvSpPr>
        <p:spPr>
          <a:xfrm>
            <a:off x="5308600" y="1971422"/>
            <a:ext cx="419101" cy="111761"/>
          </a:xfrm>
          <a:custGeom>
            <a:avLst/>
            <a:gdLst/>
            <a:ahLst/>
            <a:cxnLst/>
            <a:rect l="0" t="0" r="0" b="0"/>
            <a:pathLst>
              <a:path w="419101" h="111761">
                <a:moveTo>
                  <a:pt x="0" y="111760"/>
                </a:moveTo>
                <a:lnTo>
                  <a:pt x="0" y="111760"/>
                </a:lnTo>
                <a:lnTo>
                  <a:pt x="0" y="0"/>
                </a:lnTo>
                <a:lnTo>
                  <a:pt x="111760" y="0"/>
                </a:lnTo>
                <a:lnTo>
                  <a:pt x="111760" y="83820"/>
                </a:lnTo>
                <a:lnTo>
                  <a:pt x="55880" y="83820"/>
                </a:lnTo>
                <a:lnTo>
                  <a:pt x="55880" y="55880"/>
                </a:lnTo>
                <a:lnTo>
                  <a:pt x="83820" y="55880"/>
                </a:lnTo>
                <a:lnTo>
                  <a:pt x="83820" y="27940"/>
                </a:lnTo>
                <a:lnTo>
                  <a:pt x="27940" y="27940"/>
                </a:lnTo>
                <a:lnTo>
                  <a:pt x="27940" y="111760"/>
                </a:lnTo>
                <a:lnTo>
                  <a:pt x="139700" y="111760"/>
                </a:lnTo>
                <a:lnTo>
                  <a:pt x="139700" y="111760"/>
                </a:lnTo>
                <a:lnTo>
                  <a:pt x="139700" y="0"/>
                </a:lnTo>
                <a:lnTo>
                  <a:pt x="251460" y="0"/>
                </a:lnTo>
                <a:lnTo>
                  <a:pt x="251460" y="83820"/>
                </a:lnTo>
                <a:lnTo>
                  <a:pt x="195580" y="83820"/>
                </a:lnTo>
                <a:lnTo>
                  <a:pt x="195580" y="55880"/>
                </a:lnTo>
                <a:lnTo>
                  <a:pt x="223520" y="55880"/>
                </a:lnTo>
                <a:lnTo>
                  <a:pt x="223520" y="27940"/>
                </a:lnTo>
                <a:lnTo>
                  <a:pt x="167640" y="27940"/>
                </a:lnTo>
                <a:lnTo>
                  <a:pt x="167640" y="111760"/>
                </a:lnTo>
                <a:lnTo>
                  <a:pt x="279400" y="111760"/>
                </a:lnTo>
                <a:lnTo>
                  <a:pt x="279400" y="111760"/>
                </a:lnTo>
                <a:lnTo>
                  <a:pt x="279400" y="0"/>
                </a:lnTo>
                <a:lnTo>
                  <a:pt x="391160" y="0"/>
                </a:lnTo>
                <a:lnTo>
                  <a:pt x="391160" y="83820"/>
                </a:lnTo>
                <a:lnTo>
                  <a:pt x="335280" y="83820"/>
                </a:lnTo>
                <a:lnTo>
                  <a:pt x="335280" y="55880"/>
                </a:lnTo>
                <a:lnTo>
                  <a:pt x="363220" y="55880"/>
                </a:lnTo>
                <a:lnTo>
                  <a:pt x="363220" y="27940"/>
                </a:lnTo>
                <a:lnTo>
                  <a:pt x="307340" y="27940"/>
                </a:lnTo>
                <a:lnTo>
                  <a:pt x="307340" y="111760"/>
                </a:lnTo>
                <a:lnTo>
                  <a:pt x="419100" y="111760"/>
                </a:lnTo>
              </a:path>
            </a:pathLst>
          </a:custGeom>
          <a:ln w="12700">
            <a:solidFill>
              <a:srgbClr val="E3B23C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8" name="Waves">
            <a:extLst>
              <a:ext uri="{FF2B5EF4-FFF2-40B4-BE49-F238E27FC236}">
                <a16:creationId xmlns:a16="http://schemas.microsoft.com/office/drawing/2014/main" id="{26A42EC8-EE8C-3E95-A7A8-83F33971962A}"/>
              </a:ext>
            </a:extLst>
          </p:cNvPr>
          <p:cNvGrpSpPr/>
          <p:nvPr/>
        </p:nvGrpSpPr>
        <p:grpSpPr>
          <a:xfrm>
            <a:off x="6286500" y="2028572"/>
            <a:ext cx="558800" cy="279400"/>
            <a:chOff x="6286500" y="2028572"/>
            <a:chExt cx="558800" cy="279400"/>
          </a:xfrm>
        </p:grpSpPr>
        <p:sp>
          <p:nvSpPr>
            <p:cNvPr id="9" name="Дуга 8">
              <a:extLst>
                <a:ext uri="{FF2B5EF4-FFF2-40B4-BE49-F238E27FC236}">
                  <a16:creationId xmlns:a16="http://schemas.microsoft.com/office/drawing/2014/main" id="{94D77A9C-48ED-C560-2BB2-618D6CA32FC9}"/>
                </a:ext>
              </a:extLst>
            </p:cNvPr>
            <p:cNvSpPr/>
            <p:nvPr/>
          </p:nvSpPr>
          <p:spPr>
            <a:xfrm>
              <a:off x="6286500" y="2028572"/>
              <a:ext cx="279400" cy="279400"/>
            </a:xfrm>
            <a:prstGeom prst="arc">
              <a:avLst>
                <a:gd name="adj1" fmla="val 10800000"/>
                <a:gd name="adj2" fmla="val 0"/>
              </a:avLst>
            </a:prstGeom>
            <a:ln w="11430">
              <a:solidFill>
                <a:srgbClr val="A3BCE8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" name="Дуга 9">
              <a:extLst>
                <a:ext uri="{FF2B5EF4-FFF2-40B4-BE49-F238E27FC236}">
                  <a16:creationId xmlns:a16="http://schemas.microsoft.com/office/drawing/2014/main" id="{CCEF6A2D-7676-6719-A12D-B3736B75C0A8}"/>
                </a:ext>
              </a:extLst>
            </p:cNvPr>
            <p:cNvSpPr/>
            <p:nvPr/>
          </p:nvSpPr>
          <p:spPr>
            <a:xfrm>
              <a:off x="6353556" y="2050924"/>
              <a:ext cx="189992" cy="189992"/>
            </a:xfrm>
            <a:prstGeom prst="arc">
              <a:avLst>
                <a:gd name="adj1" fmla="val 10800000"/>
                <a:gd name="adj2" fmla="val 0"/>
              </a:avLst>
            </a:prstGeom>
            <a:ln w="11430">
              <a:solidFill>
                <a:srgbClr val="A3BCE8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1" name="Дуга 10">
              <a:extLst>
                <a:ext uri="{FF2B5EF4-FFF2-40B4-BE49-F238E27FC236}">
                  <a16:creationId xmlns:a16="http://schemas.microsoft.com/office/drawing/2014/main" id="{5B53484D-8DF3-21C1-80CF-3B2A34CC83EF}"/>
                </a:ext>
              </a:extLst>
            </p:cNvPr>
            <p:cNvSpPr/>
            <p:nvPr/>
          </p:nvSpPr>
          <p:spPr>
            <a:xfrm>
              <a:off x="6420612" y="2073276"/>
              <a:ext cx="100584" cy="100584"/>
            </a:xfrm>
            <a:prstGeom prst="arc">
              <a:avLst>
                <a:gd name="adj1" fmla="val 10800000"/>
                <a:gd name="adj2" fmla="val 0"/>
              </a:avLst>
            </a:prstGeom>
            <a:ln w="11430">
              <a:solidFill>
                <a:srgbClr val="A3BCE8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" name="Дуга 11">
              <a:extLst>
                <a:ext uri="{FF2B5EF4-FFF2-40B4-BE49-F238E27FC236}">
                  <a16:creationId xmlns:a16="http://schemas.microsoft.com/office/drawing/2014/main" id="{FD8295A8-23B7-53EB-DCA8-17AFF9FFABEA}"/>
                </a:ext>
              </a:extLst>
            </p:cNvPr>
            <p:cNvSpPr/>
            <p:nvPr/>
          </p:nvSpPr>
          <p:spPr>
            <a:xfrm>
              <a:off x="6426200" y="2028572"/>
              <a:ext cx="279400" cy="279400"/>
            </a:xfrm>
            <a:prstGeom prst="arc">
              <a:avLst>
                <a:gd name="adj1" fmla="val 10800000"/>
                <a:gd name="adj2" fmla="val 0"/>
              </a:avLst>
            </a:prstGeom>
            <a:ln w="11430">
              <a:solidFill>
                <a:srgbClr val="A3BCE8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" name="Дуга 12">
              <a:extLst>
                <a:ext uri="{FF2B5EF4-FFF2-40B4-BE49-F238E27FC236}">
                  <a16:creationId xmlns:a16="http://schemas.microsoft.com/office/drawing/2014/main" id="{85ADF7AF-972D-DDDD-AAB6-D10F2AE4A820}"/>
                </a:ext>
              </a:extLst>
            </p:cNvPr>
            <p:cNvSpPr/>
            <p:nvPr/>
          </p:nvSpPr>
          <p:spPr>
            <a:xfrm>
              <a:off x="6493256" y="2050924"/>
              <a:ext cx="189992" cy="189992"/>
            </a:xfrm>
            <a:prstGeom prst="arc">
              <a:avLst>
                <a:gd name="adj1" fmla="val 10800000"/>
                <a:gd name="adj2" fmla="val 0"/>
              </a:avLst>
            </a:prstGeom>
            <a:ln w="11430">
              <a:solidFill>
                <a:srgbClr val="A3BCE8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4" name="Дуга 13">
              <a:extLst>
                <a:ext uri="{FF2B5EF4-FFF2-40B4-BE49-F238E27FC236}">
                  <a16:creationId xmlns:a16="http://schemas.microsoft.com/office/drawing/2014/main" id="{94FC4BA2-AE39-0A03-0C74-E54691E0EBD9}"/>
                </a:ext>
              </a:extLst>
            </p:cNvPr>
            <p:cNvSpPr/>
            <p:nvPr/>
          </p:nvSpPr>
          <p:spPr>
            <a:xfrm>
              <a:off x="6560312" y="2073276"/>
              <a:ext cx="100584" cy="100584"/>
            </a:xfrm>
            <a:prstGeom prst="arc">
              <a:avLst>
                <a:gd name="adj1" fmla="val 10800000"/>
                <a:gd name="adj2" fmla="val 0"/>
              </a:avLst>
            </a:prstGeom>
            <a:ln w="11430">
              <a:solidFill>
                <a:srgbClr val="A3BCE8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Дуга 14">
              <a:extLst>
                <a:ext uri="{FF2B5EF4-FFF2-40B4-BE49-F238E27FC236}">
                  <a16:creationId xmlns:a16="http://schemas.microsoft.com/office/drawing/2014/main" id="{C6CB5553-9C92-04BB-8ED3-824C19BAA215}"/>
                </a:ext>
              </a:extLst>
            </p:cNvPr>
            <p:cNvSpPr/>
            <p:nvPr/>
          </p:nvSpPr>
          <p:spPr>
            <a:xfrm>
              <a:off x="6565900" y="2028572"/>
              <a:ext cx="279400" cy="279400"/>
            </a:xfrm>
            <a:prstGeom prst="arc">
              <a:avLst>
                <a:gd name="adj1" fmla="val 10800000"/>
                <a:gd name="adj2" fmla="val 0"/>
              </a:avLst>
            </a:prstGeom>
            <a:ln w="11430">
              <a:solidFill>
                <a:srgbClr val="A3BCE8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Дуга 15">
              <a:extLst>
                <a:ext uri="{FF2B5EF4-FFF2-40B4-BE49-F238E27FC236}">
                  <a16:creationId xmlns:a16="http://schemas.microsoft.com/office/drawing/2014/main" id="{6DDD022F-F8DA-333C-B28C-76B6D156C19B}"/>
                </a:ext>
              </a:extLst>
            </p:cNvPr>
            <p:cNvSpPr/>
            <p:nvPr/>
          </p:nvSpPr>
          <p:spPr>
            <a:xfrm>
              <a:off x="6632956" y="2050924"/>
              <a:ext cx="189993" cy="189992"/>
            </a:xfrm>
            <a:prstGeom prst="arc">
              <a:avLst>
                <a:gd name="adj1" fmla="val 10800000"/>
                <a:gd name="adj2" fmla="val 0"/>
              </a:avLst>
            </a:prstGeom>
            <a:ln w="11430">
              <a:solidFill>
                <a:srgbClr val="A3BCE8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Дуга 16">
              <a:extLst>
                <a:ext uri="{FF2B5EF4-FFF2-40B4-BE49-F238E27FC236}">
                  <a16:creationId xmlns:a16="http://schemas.microsoft.com/office/drawing/2014/main" id="{CE20C62C-BA73-65AD-E8BA-5A3748E5EFD2}"/>
                </a:ext>
              </a:extLst>
            </p:cNvPr>
            <p:cNvSpPr/>
            <p:nvPr/>
          </p:nvSpPr>
          <p:spPr>
            <a:xfrm>
              <a:off x="6700012" y="2073276"/>
              <a:ext cx="100584" cy="100584"/>
            </a:xfrm>
            <a:prstGeom prst="arc">
              <a:avLst>
                <a:gd name="adj1" fmla="val 10800000"/>
                <a:gd name="adj2" fmla="val 0"/>
              </a:avLst>
            </a:prstGeom>
            <a:ln w="11430">
              <a:solidFill>
                <a:srgbClr val="A3BCE8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9" name="Seal dot">
            <a:extLst>
              <a:ext uri="{FF2B5EF4-FFF2-40B4-BE49-F238E27FC236}">
                <a16:creationId xmlns:a16="http://schemas.microsoft.com/office/drawing/2014/main" id="{6A7F3CB0-22A8-B2CE-D6C6-5827E44DE59A}"/>
              </a:ext>
            </a:extLst>
          </p:cNvPr>
          <p:cNvSpPr/>
          <p:nvPr/>
        </p:nvSpPr>
        <p:spPr>
          <a:xfrm>
            <a:off x="6045200" y="2034922"/>
            <a:ext cx="101600" cy="101600"/>
          </a:xfrm>
          <a:prstGeom prst="rect">
            <a:avLst/>
          </a:prstGeom>
          <a:solidFill>
            <a:srgbClr val="C0392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Signature Автор: 100ballnik.com">
            <a:extLst>
              <a:ext uri="{FF2B5EF4-FFF2-40B4-BE49-F238E27FC236}">
                <a16:creationId xmlns:a16="http://schemas.microsoft.com/office/drawing/2014/main" id="{F5506DF4-F334-82F9-5695-125D5D7052CC}"/>
              </a:ext>
            </a:extLst>
          </p:cNvPr>
          <p:cNvSpPr txBox="1"/>
          <p:nvPr/>
        </p:nvSpPr>
        <p:spPr>
          <a:xfrm>
            <a:off x="9194800" y="6489700"/>
            <a:ext cx="2540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 algn="r"/>
            <a:r>
              <a:rPr lang="ru-RU" sz="1100" spc="40" dirty="0">
                <a:solidFill>
                  <a:srgbClr val="A2968A"/>
                </a:solidFill>
                <a:latin typeface="Segoe UI" panose="020B0502040204020203" pitchFamily="34" charset="0"/>
              </a:rPr>
              <a:t>Автор</a:t>
            </a:r>
            <a:r>
              <a:rPr lang="ru-RU" sz="1100" spc="40">
                <a:solidFill>
                  <a:srgbClr val="A2968A"/>
                </a:solidFill>
                <a:latin typeface="Segoe UI" panose="020B0502040204020203" pitchFamily="34" charset="0"/>
              </a:rPr>
              <a:t>: 100ballnik.com</a:t>
            </a:r>
            <a:endParaRPr lang="ru-RU" sz="1100" spc="40" dirty="0">
              <a:solidFill>
                <a:srgbClr val="A2968A"/>
              </a:solidFill>
              <a:latin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70885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Key-fret">
            <a:extLst>
              <a:ext uri="{FF2B5EF4-FFF2-40B4-BE49-F238E27FC236}">
                <a16:creationId xmlns:a16="http://schemas.microsoft.com/office/drawing/2014/main" id="{952C44FF-D18A-DA5E-0016-D780D2499707}"/>
              </a:ext>
            </a:extLst>
          </p:cNvPr>
          <p:cNvSpPr/>
          <p:nvPr/>
        </p:nvSpPr>
        <p:spPr>
          <a:xfrm>
            <a:off x="609600" y="508000"/>
            <a:ext cx="419101" cy="111761"/>
          </a:xfrm>
          <a:custGeom>
            <a:avLst/>
            <a:gdLst/>
            <a:ahLst/>
            <a:cxnLst/>
            <a:rect l="0" t="0" r="0" b="0"/>
            <a:pathLst>
              <a:path w="419101" h="111761">
                <a:moveTo>
                  <a:pt x="0" y="111760"/>
                </a:moveTo>
                <a:lnTo>
                  <a:pt x="0" y="111760"/>
                </a:lnTo>
                <a:lnTo>
                  <a:pt x="0" y="0"/>
                </a:lnTo>
                <a:lnTo>
                  <a:pt x="111760" y="0"/>
                </a:lnTo>
                <a:lnTo>
                  <a:pt x="111760" y="83820"/>
                </a:lnTo>
                <a:lnTo>
                  <a:pt x="55880" y="83820"/>
                </a:lnTo>
                <a:lnTo>
                  <a:pt x="55880" y="55880"/>
                </a:lnTo>
                <a:lnTo>
                  <a:pt x="83820" y="55880"/>
                </a:lnTo>
                <a:lnTo>
                  <a:pt x="83820" y="27940"/>
                </a:lnTo>
                <a:lnTo>
                  <a:pt x="27940" y="27940"/>
                </a:lnTo>
                <a:lnTo>
                  <a:pt x="27940" y="111760"/>
                </a:lnTo>
                <a:lnTo>
                  <a:pt x="139700" y="111760"/>
                </a:lnTo>
                <a:lnTo>
                  <a:pt x="139700" y="111760"/>
                </a:lnTo>
                <a:lnTo>
                  <a:pt x="139700" y="0"/>
                </a:lnTo>
                <a:lnTo>
                  <a:pt x="251460" y="0"/>
                </a:lnTo>
                <a:lnTo>
                  <a:pt x="251460" y="83820"/>
                </a:lnTo>
                <a:lnTo>
                  <a:pt x="195580" y="83820"/>
                </a:lnTo>
                <a:lnTo>
                  <a:pt x="195580" y="55880"/>
                </a:lnTo>
                <a:lnTo>
                  <a:pt x="223520" y="55880"/>
                </a:lnTo>
                <a:lnTo>
                  <a:pt x="223520" y="27940"/>
                </a:lnTo>
                <a:lnTo>
                  <a:pt x="167640" y="27940"/>
                </a:lnTo>
                <a:lnTo>
                  <a:pt x="167640" y="111760"/>
                </a:lnTo>
                <a:lnTo>
                  <a:pt x="279400" y="111760"/>
                </a:lnTo>
                <a:lnTo>
                  <a:pt x="279400" y="111760"/>
                </a:lnTo>
                <a:lnTo>
                  <a:pt x="279400" y="0"/>
                </a:lnTo>
                <a:lnTo>
                  <a:pt x="391160" y="0"/>
                </a:lnTo>
                <a:lnTo>
                  <a:pt x="391160" y="83820"/>
                </a:lnTo>
                <a:lnTo>
                  <a:pt x="335280" y="83820"/>
                </a:lnTo>
                <a:lnTo>
                  <a:pt x="335280" y="55880"/>
                </a:lnTo>
                <a:lnTo>
                  <a:pt x="363220" y="55880"/>
                </a:lnTo>
                <a:lnTo>
                  <a:pt x="363220" y="27940"/>
                </a:lnTo>
                <a:lnTo>
                  <a:pt x="307340" y="27940"/>
                </a:lnTo>
                <a:lnTo>
                  <a:pt x="307340" y="111760"/>
                </a:lnTo>
                <a:lnTo>
                  <a:pt x="419100" y="111760"/>
                </a:lnTo>
              </a:path>
            </a:pathLst>
          </a:custGeom>
          <a:ln w="12700">
            <a:solidFill>
              <a:srgbClr val="E3B23C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4" name="Rule">
            <a:extLst>
              <a:ext uri="{FF2B5EF4-FFF2-40B4-BE49-F238E27FC236}">
                <a16:creationId xmlns:a16="http://schemas.microsoft.com/office/drawing/2014/main" id="{48827BDE-583C-97BB-9DF9-19885DD1ACC9}"/>
              </a:ext>
            </a:extLst>
          </p:cNvPr>
          <p:cNvCxnSpPr/>
          <p:nvPr/>
        </p:nvCxnSpPr>
        <p:spPr>
          <a:xfrm>
            <a:off x="1066800" y="619760"/>
            <a:ext cx="1447800" cy="0"/>
          </a:xfrm>
          <a:prstGeom prst="line">
            <a:avLst/>
          </a:prstGeom>
          <a:ln w="9525">
            <a:solidFill>
              <a:srgbClr val="E3B23C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Seal dot">
            <a:extLst>
              <a:ext uri="{FF2B5EF4-FFF2-40B4-BE49-F238E27FC236}">
                <a16:creationId xmlns:a16="http://schemas.microsoft.com/office/drawing/2014/main" id="{6F1218AD-A3D4-FC42-3DF8-5322AD61E14C}"/>
              </a:ext>
            </a:extLst>
          </p:cNvPr>
          <p:cNvSpPr/>
          <p:nvPr/>
        </p:nvSpPr>
        <p:spPr>
          <a:xfrm>
            <a:off x="2565400" y="575310"/>
            <a:ext cx="88900" cy="88900"/>
          </a:xfrm>
          <a:prstGeom prst="rect">
            <a:avLst/>
          </a:prstGeom>
          <a:solidFill>
            <a:srgbClr val="C0392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Ming falls">
            <a:extLst>
              <a:ext uri="{FF2B5EF4-FFF2-40B4-BE49-F238E27FC236}">
                <a16:creationId xmlns:a16="http://schemas.microsoft.com/office/drawing/2014/main" id="{A94A5EFF-044C-0744-65F8-5961219A701D}"/>
              </a:ext>
            </a:extLst>
          </p:cNvPr>
          <p:cNvSpPr txBox="1"/>
          <p:nvPr/>
        </p:nvSpPr>
        <p:spPr>
          <a:xfrm>
            <a:off x="609600" y="965200"/>
            <a:ext cx="6604000" cy="1952752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lnSpc>
                <a:spcPct val="105000"/>
              </a:lnSpc>
            </a:pPr>
            <a:r>
              <a:rPr lang="ru-RU" sz="2800" dirty="0">
                <a:solidFill>
                  <a:srgbClr val="F5EFE4"/>
                </a:solidFill>
                <a:latin typeface="Segoe UI" panose="020B0502040204020203" pitchFamily="34" charset="0"/>
              </a:rPr>
              <a:t>В </a:t>
            </a:r>
            <a:r>
              <a:rPr lang="ru-RU" sz="4000" b="1" dirty="0">
                <a:solidFill>
                  <a:srgbClr val="E3B23C"/>
                </a:solidFill>
                <a:latin typeface="Cambria" panose="02040503050406030204" pitchFamily="18" charset="0"/>
              </a:rPr>
              <a:t>1644 г.</a:t>
            </a:r>
            <a:r>
              <a:rPr lang="ru-RU" sz="2800" dirty="0">
                <a:solidFill>
                  <a:srgbClr val="F5EFE4"/>
                </a:solidFill>
                <a:latin typeface="Segoe UI" panose="020B0502040204020203" pitchFamily="34" charset="0"/>
              </a:rPr>
              <a:t> </a:t>
            </a:r>
            <a:r>
              <a:rPr lang="ru-RU" sz="2800" b="1" dirty="0">
                <a:solidFill>
                  <a:srgbClr val="F08A7A"/>
                </a:solidFill>
                <a:latin typeface="Segoe UI" panose="020B0502040204020203" pitchFamily="34" charset="0"/>
              </a:rPr>
              <a:t>империя Мин пала</a:t>
            </a:r>
            <a:r>
              <a:rPr lang="ru-RU" sz="2800" dirty="0">
                <a:solidFill>
                  <a:srgbClr val="F5EFE4"/>
                </a:solidFill>
                <a:latin typeface="Segoe UI" panose="020B0502040204020203" pitchFamily="34" charset="0"/>
              </a:rPr>
              <a:t> в результате крестьянского восстания, и началось завоевание страны </a:t>
            </a:r>
            <a:r>
              <a:rPr lang="ru-RU" sz="2800" b="1" dirty="0">
                <a:solidFill>
                  <a:srgbClr val="E3B23C"/>
                </a:solidFill>
                <a:latin typeface="Segoe UI" panose="020B0502040204020203" pitchFamily="34" charset="0"/>
              </a:rPr>
              <a:t>маньчжурами</a:t>
            </a:r>
            <a:r>
              <a:rPr lang="ru-RU" sz="2800" dirty="0">
                <a:solidFill>
                  <a:srgbClr val="F5EFE4"/>
                </a:solidFill>
                <a:latin typeface="Segoe UI" panose="020B0502040204020203" pitchFamily="34" charset="0"/>
              </a:rPr>
              <a:t>.</a:t>
            </a:r>
          </a:p>
        </p:txBody>
      </p:sp>
      <p:sp>
        <p:nvSpPr>
          <p:cNvPr id="7" name="Qing founded card">
            <a:extLst>
              <a:ext uri="{FF2B5EF4-FFF2-40B4-BE49-F238E27FC236}">
                <a16:creationId xmlns:a16="http://schemas.microsoft.com/office/drawing/2014/main" id="{91BBA995-42EF-D9FF-3EFF-0631F156902B}"/>
              </a:ext>
            </a:extLst>
          </p:cNvPr>
          <p:cNvSpPr/>
          <p:nvPr/>
        </p:nvSpPr>
        <p:spPr>
          <a:xfrm>
            <a:off x="609600" y="3197352"/>
            <a:ext cx="6604000" cy="1666240"/>
          </a:xfrm>
          <a:prstGeom prst="roundRect">
            <a:avLst>
              <a:gd name="adj" fmla="val 6000"/>
            </a:avLst>
          </a:prstGeom>
          <a:solidFill>
            <a:srgbClr val="F6F1E6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Qing founded">
            <a:extLst>
              <a:ext uri="{FF2B5EF4-FFF2-40B4-BE49-F238E27FC236}">
                <a16:creationId xmlns:a16="http://schemas.microsoft.com/office/drawing/2014/main" id="{924DC42B-B734-1F02-61BC-8CDE7D58EF8A}"/>
              </a:ext>
            </a:extLst>
          </p:cNvPr>
          <p:cNvSpPr txBox="1"/>
          <p:nvPr/>
        </p:nvSpPr>
        <p:spPr>
          <a:xfrm>
            <a:off x="889000" y="3375152"/>
            <a:ext cx="6121400" cy="131064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600"/>
              </a:spcAft>
            </a:pPr>
            <a:r>
              <a:rPr lang="ru-RU" sz="2600" dirty="0">
                <a:solidFill>
                  <a:srgbClr val="2B2420"/>
                </a:solidFill>
                <a:latin typeface="Segoe UI" panose="020B0502040204020203" pitchFamily="34" charset="0"/>
              </a:rPr>
              <a:t>Именно </a:t>
            </a:r>
            <a:r>
              <a:rPr lang="ru-RU" sz="2600" b="1" dirty="0">
                <a:solidFill>
                  <a:srgbClr val="A57B19"/>
                </a:solidFill>
                <a:latin typeface="Segoe UI" panose="020B0502040204020203" pitchFamily="34" charset="0"/>
              </a:rPr>
              <a:t>маньчжуры</a:t>
            </a:r>
            <a:r>
              <a:rPr lang="ru-RU" sz="2600" dirty="0">
                <a:solidFill>
                  <a:srgbClr val="2B2420"/>
                </a:solidFill>
                <a:latin typeface="Segoe UI" panose="020B0502040204020203" pitchFamily="34" charset="0"/>
              </a:rPr>
              <a:t> основали новую династию императоров - </a:t>
            </a:r>
            <a:r>
              <a:rPr lang="ru-RU" sz="3000" b="1" dirty="0">
                <a:solidFill>
                  <a:srgbClr val="C0392B"/>
                </a:solidFill>
                <a:latin typeface="Cambria" panose="02040503050406030204" pitchFamily="18" charset="0"/>
              </a:rPr>
              <a:t>династию Цин.</a:t>
            </a:r>
          </a:p>
        </p:txBody>
      </p:sp>
      <p:sp>
        <p:nvSpPr>
          <p:cNvPr id="9" name="Qing founded bar">
            <a:extLst>
              <a:ext uri="{FF2B5EF4-FFF2-40B4-BE49-F238E27FC236}">
                <a16:creationId xmlns:a16="http://schemas.microsoft.com/office/drawing/2014/main" id="{97B6AFD9-2A52-5C89-87B1-21D4505BBDDC}"/>
              </a:ext>
            </a:extLst>
          </p:cNvPr>
          <p:cNvSpPr/>
          <p:nvPr/>
        </p:nvSpPr>
        <p:spPr>
          <a:xfrm>
            <a:off x="711200" y="3324352"/>
            <a:ext cx="50800" cy="1412240"/>
          </a:xfrm>
          <a:prstGeom prst="rect">
            <a:avLst/>
          </a:prstGeom>
          <a:solidFill>
            <a:srgbClr val="C0392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1" name="Qing picture" descr="Маньчжурское завоевание">
            <a:extLst>
              <a:ext uri="{FF2B5EF4-FFF2-40B4-BE49-F238E27FC236}">
                <a16:creationId xmlns:a16="http://schemas.microsoft.com/office/drawing/2014/main" id="{2D300853-9EEC-5696-7D6B-93896746694F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0158" y="431800"/>
            <a:ext cx="3499884" cy="6019800"/>
          </a:xfrm>
          <a:prstGeom prst="roundRect">
            <a:avLst>
              <a:gd name="adj" fmla="val 4000"/>
            </a:avLst>
          </a:prstGeom>
          <a:ln w="12700">
            <a:solidFill>
              <a:srgbClr val="A57B19"/>
            </a:solidFill>
          </a:ln>
          <a:effectLst>
            <a:outerShdw blurRad="177800" dist="38100" dir="5400000" rotWithShape="0">
              <a:srgbClr val="000000">
                <a:alpha val="22000"/>
              </a:srgbClr>
            </a:outerShdw>
          </a:effectLst>
        </p:spPr>
      </p:pic>
      <p:sp>
        <p:nvSpPr>
          <p:cNvPr id="12" name="Signature Автор: 100ballnik.com">
            <a:extLst>
              <a:ext uri="{FF2B5EF4-FFF2-40B4-BE49-F238E27FC236}">
                <a16:creationId xmlns:a16="http://schemas.microsoft.com/office/drawing/2014/main" id="{9854F489-FCA0-47DC-3BF0-E08CFE5F5D67}"/>
              </a:ext>
            </a:extLst>
          </p:cNvPr>
          <p:cNvSpPr txBox="1"/>
          <p:nvPr/>
        </p:nvSpPr>
        <p:spPr>
          <a:xfrm>
            <a:off x="9194800" y="6489700"/>
            <a:ext cx="2540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 algn="r"/>
            <a:r>
              <a:rPr lang="ru-RU" sz="1100" spc="40" dirty="0">
                <a:solidFill>
                  <a:srgbClr val="A2968A"/>
                </a:solidFill>
                <a:latin typeface="Segoe UI" panose="020B0502040204020203" pitchFamily="34" charset="0"/>
              </a:rPr>
              <a:t>Автор</a:t>
            </a:r>
            <a:r>
              <a:rPr lang="ru-RU" sz="1100" spc="40">
                <a:solidFill>
                  <a:srgbClr val="A2968A"/>
                </a:solidFill>
                <a:latin typeface="Segoe UI" panose="020B0502040204020203" pitchFamily="34" charset="0"/>
              </a:rPr>
              <a:t>: 100ballnik.com</a:t>
            </a:r>
            <a:endParaRPr lang="ru-RU" sz="1100" spc="40" dirty="0">
              <a:solidFill>
                <a:srgbClr val="A2968A"/>
              </a:solidFill>
              <a:latin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55721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01A36A4D-44DC-251A-0509-69815C0897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54000"/>
            <a:ext cx="10972800" cy="492252"/>
          </a:xfrm>
        </p:spPr>
        <p:txBody>
          <a:bodyPr wrap="square" lIns="0" tIns="0" rIns="0" bIns="0" anchor="t">
            <a:noAutofit/>
          </a:bodyPr>
          <a:lstStyle/>
          <a:p>
            <a:pPr>
              <a:lnSpc>
                <a:spcPct val="95000"/>
              </a:lnSpc>
              <a:spcBef>
                <a:spcPts val="0"/>
              </a:spcBef>
            </a:pPr>
            <a:r>
              <a:rPr lang="ru-RU" sz="3400" dirty="0">
                <a:solidFill>
                  <a:srgbClr val="F5EFE4"/>
                </a:solidFill>
                <a:latin typeface="Cambria" panose="02040503050406030204" pitchFamily="18" charset="0"/>
              </a:rPr>
              <a:t>«Золотой век» династии Цин</a:t>
            </a:r>
          </a:p>
        </p:txBody>
      </p:sp>
      <p:sp>
        <p:nvSpPr>
          <p:cNvPr id="3" name="Key-fret">
            <a:extLst>
              <a:ext uri="{FF2B5EF4-FFF2-40B4-BE49-F238E27FC236}">
                <a16:creationId xmlns:a16="http://schemas.microsoft.com/office/drawing/2014/main" id="{CD14DAB3-ADE3-DF03-E5FE-BAD6EE1374D5}"/>
              </a:ext>
            </a:extLst>
          </p:cNvPr>
          <p:cNvSpPr/>
          <p:nvPr/>
        </p:nvSpPr>
        <p:spPr>
          <a:xfrm>
            <a:off x="609600" y="822452"/>
            <a:ext cx="419101" cy="111761"/>
          </a:xfrm>
          <a:custGeom>
            <a:avLst/>
            <a:gdLst/>
            <a:ahLst/>
            <a:cxnLst/>
            <a:rect l="0" t="0" r="0" b="0"/>
            <a:pathLst>
              <a:path w="419101" h="111761">
                <a:moveTo>
                  <a:pt x="0" y="111760"/>
                </a:moveTo>
                <a:lnTo>
                  <a:pt x="0" y="111760"/>
                </a:lnTo>
                <a:lnTo>
                  <a:pt x="0" y="0"/>
                </a:lnTo>
                <a:lnTo>
                  <a:pt x="111760" y="0"/>
                </a:lnTo>
                <a:lnTo>
                  <a:pt x="111760" y="83820"/>
                </a:lnTo>
                <a:lnTo>
                  <a:pt x="55880" y="83820"/>
                </a:lnTo>
                <a:lnTo>
                  <a:pt x="55880" y="55880"/>
                </a:lnTo>
                <a:lnTo>
                  <a:pt x="83820" y="55880"/>
                </a:lnTo>
                <a:lnTo>
                  <a:pt x="83820" y="27940"/>
                </a:lnTo>
                <a:lnTo>
                  <a:pt x="27940" y="27940"/>
                </a:lnTo>
                <a:lnTo>
                  <a:pt x="27940" y="111760"/>
                </a:lnTo>
                <a:lnTo>
                  <a:pt x="139700" y="111760"/>
                </a:lnTo>
                <a:lnTo>
                  <a:pt x="139700" y="111760"/>
                </a:lnTo>
                <a:lnTo>
                  <a:pt x="139700" y="0"/>
                </a:lnTo>
                <a:lnTo>
                  <a:pt x="251460" y="0"/>
                </a:lnTo>
                <a:lnTo>
                  <a:pt x="251460" y="83820"/>
                </a:lnTo>
                <a:lnTo>
                  <a:pt x="195580" y="83820"/>
                </a:lnTo>
                <a:lnTo>
                  <a:pt x="195580" y="55880"/>
                </a:lnTo>
                <a:lnTo>
                  <a:pt x="223520" y="55880"/>
                </a:lnTo>
                <a:lnTo>
                  <a:pt x="223520" y="27940"/>
                </a:lnTo>
                <a:lnTo>
                  <a:pt x="167640" y="27940"/>
                </a:lnTo>
                <a:lnTo>
                  <a:pt x="167640" y="111760"/>
                </a:lnTo>
                <a:lnTo>
                  <a:pt x="279400" y="111760"/>
                </a:lnTo>
                <a:lnTo>
                  <a:pt x="279400" y="111760"/>
                </a:lnTo>
                <a:lnTo>
                  <a:pt x="279400" y="0"/>
                </a:lnTo>
                <a:lnTo>
                  <a:pt x="391160" y="0"/>
                </a:lnTo>
                <a:lnTo>
                  <a:pt x="391160" y="83820"/>
                </a:lnTo>
                <a:lnTo>
                  <a:pt x="335280" y="83820"/>
                </a:lnTo>
                <a:lnTo>
                  <a:pt x="335280" y="55880"/>
                </a:lnTo>
                <a:lnTo>
                  <a:pt x="363220" y="55880"/>
                </a:lnTo>
                <a:lnTo>
                  <a:pt x="363220" y="27940"/>
                </a:lnTo>
                <a:lnTo>
                  <a:pt x="307340" y="27940"/>
                </a:lnTo>
                <a:lnTo>
                  <a:pt x="307340" y="111760"/>
                </a:lnTo>
                <a:lnTo>
                  <a:pt x="419100" y="111760"/>
                </a:lnTo>
              </a:path>
            </a:pathLst>
          </a:custGeom>
          <a:ln w="12700">
            <a:solidFill>
              <a:srgbClr val="E3B23C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4" name="Rule">
            <a:extLst>
              <a:ext uri="{FF2B5EF4-FFF2-40B4-BE49-F238E27FC236}">
                <a16:creationId xmlns:a16="http://schemas.microsoft.com/office/drawing/2014/main" id="{59B6C907-B711-40EC-3014-1A0C5512EEEA}"/>
              </a:ext>
            </a:extLst>
          </p:cNvPr>
          <p:cNvCxnSpPr/>
          <p:nvPr/>
        </p:nvCxnSpPr>
        <p:spPr>
          <a:xfrm>
            <a:off x="1066800" y="934212"/>
            <a:ext cx="1447800" cy="0"/>
          </a:xfrm>
          <a:prstGeom prst="line">
            <a:avLst/>
          </a:prstGeom>
          <a:ln w="9525">
            <a:solidFill>
              <a:srgbClr val="E3B23C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Seal dot">
            <a:extLst>
              <a:ext uri="{FF2B5EF4-FFF2-40B4-BE49-F238E27FC236}">
                <a16:creationId xmlns:a16="http://schemas.microsoft.com/office/drawing/2014/main" id="{AB58CE60-7559-C99A-71F7-5E509F8F564E}"/>
              </a:ext>
            </a:extLst>
          </p:cNvPr>
          <p:cNvSpPr/>
          <p:nvPr/>
        </p:nvSpPr>
        <p:spPr>
          <a:xfrm>
            <a:off x="2565400" y="889762"/>
            <a:ext cx="88900" cy="88900"/>
          </a:xfrm>
          <a:prstGeom prst="rect">
            <a:avLst/>
          </a:prstGeom>
          <a:solidFill>
            <a:srgbClr val="C0392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Emperor 0" descr="Портрет императора">
            <a:extLst>
              <a:ext uri="{FF2B5EF4-FFF2-40B4-BE49-F238E27FC236}">
                <a16:creationId xmlns:a16="http://schemas.microsoft.com/office/drawing/2014/main" id="{D965D8D4-3BFC-03BF-E39D-7E1903D0DC72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1178052"/>
            <a:ext cx="1571583" cy="1571583"/>
          </a:xfrm>
          <a:prstGeom prst="ellipse">
            <a:avLst/>
          </a:prstGeom>
          <a:ln w="15875">
            <a:solidFill>
              <a:srgbClr val="E3B23C"/>
            </a:solidFill>
          </a:ln>
          <a:effectLst>
            <a:outerShdw blurRad="177800" dist="38100" dir="5400000" rotWithShape="0">
              <a:srgbClr val="000000">
                <a:alpha val="22000"/>
              </a:srgbClr>
            </a:outerShdw>
          </a:effectLst>
        </p:spPr>
      </p:pic>
      <p:sp>
        <p:nvSpPr>
          <p:cNvPr id="8" name="Emperor 0 ring">
            <a:extLst>
              <a:ext uri="{FF2B5EF4-FFF2-40B4-BE49-F238E27FC236}">
                <a16:creationId xmlns:a16="http://schemas.microsoft.com/office/drawing/2014/main" id="{DA61D878-5614-CC18-D619-9FE90456ED45}"/>
              </a:ext>
            </a:extLst>
          </p:cNvPr>
          <p:cNvSpPr/>
          <p:nvPr/>
        </p:nvSpPr>
        <p:spPr>
          <a:xfrm>
            <a:off x="558800" y="1127252"/>
            <a:ext cx="1673183" cy="1673183"/>
          </a:xfrm>
          <a:prstGeom prst="ellipse">
            <a:avLst/>
          </a:prstGeom>
          <a:noFill/>
          <a:ln w="9525" cap="flat" cmpd="sng" algn="ctr">
            <a:solidFill>
              <a:srgbClr val="E3B23C"/>
            </a:solidFill>
            <a:prstDash val="solid"/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Name 0">
            <a:extLst>
              <a:ext uri="{FF2B5EF4-FFF2-40B4-BE49-F238E27FC236}">
                <a16:creationId xmlns:a16="http://schemas.microsoft.com/office/drawing/2014/main" id="{63694A3A-F227-A6CF-184D-25146EFE0180}"/>
              </a:ext>
            </a:extLst>
          </p:cNvPr>
          <p:cNvSpPr txBox="1"/>
          <p:nvPr/>
        </p:nvSpPr>
        <p:spPr>
          <a:xfrm>
            <a:off x="2460583" y="1127252"/>
            <a:ext cx="3175000" cy="1673183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>
              <a:lnSpc>
                <a:spcPct val="95000"/>
              </a:lnSpc>
            </a:pPr>
            <a:r>
              <a:rPr lang="ru-RU" sz="2800" b="1" dirty="0" err="1">
                <a:solidFill>
                  <a:srgbClr val="E3B23C"/>
                </a:solidFill>
                <a:latin typeface="Cambria" panose="02040503050406030204" pitchFamily="18" charset="0"/>
              </a:rPr>
              <a:t>Канси</a:t>
            </a:r>
            <a:br>
              <a:rPr lang="ru-RU" sz="2800" b="1" dirty="0">
                <a:solidFill>
                  <a:srgbClr val="E3B23C"/>
                </a:solidFill>
                <a:latin typeface="Cambria" panose="02040503050406030204" pitchFamily="18" charset="0"/>
              </a:rPr>
            </a:br>
            <a:r>
              <a:rPr lang="ru-RU" sz="2200" dirty="0">
                <a:solidFill>
                  <a:srgbClr val="D9CDBB"/>
                </a:solidFill>
                <a:latin typeface="Cambria" panose="02040503050406030204" pitchFamily="18" charset="0"/>
              </a:rPr>
              <a:t>(1661-1722 гг.)</a:t>
            </a:r>
          </a:p>
        </p:txBody>
      </p:sp>
      <p:sp>
        <p:nvSpPr>
          <p:cNvPr id="10" name="Arrow 0">
            <a:extLst>
              <a:ext uri="{FF2B5EF4-FFF2-40B4-BE49-F238E27FC236}">
                <a16:creationId xmlns:a16="http://schemas.microsoft.com/office/drawing/2014/main" id="{2C6470A0-1A7E-21D5-166E-595791CFE949}"/>
              </a:ext>
            </a:extLst>
          </p:cNvPr>
          <p:cNvSpPr/>
          <p:nvPr/>
        </p:nvSpPr>
        <p:spPr>
          <a:xfrm>
            <a:off x="5130800" y="1735243"/>
            <a:ext cx="685800" cy="431800"/>
          </a:xfrm>
          <a:prstGeom prst="rightArrow">
            <a:avLst/>
          </a:prstGeom>
          <a:solidFill>
            <a:srgbClr val="C0392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Result 0 card">
            <a:extLst>
              <a:ext uri="{FF2B5EF4-FFF2-40B4-BE49-F238E27FC236}">
                <a16:creationId xmlns:a16="http://schemas.microsoft.com/office/drawing/2014/main" id="{944F641B-65E0-B76D-65BD-84A6FEC87B87}"/>
              </a:ext>
            </a:extLst>
          </p:cNvPr>
          <p:cNvSpPr/>
          <p:nvPr/>
        </p:nvSpPr>
        <p:spPr>
          <a:xfrm>
            <a:off x="6019800" y="1152652"/>
            <a:ext cx="5562600" cy="1596982"/>
          </a:xfrm>
          <a:prstGeom prst="roundRect">
            <a:avLst>
              <a:gd name="adj" fmla="val 12000"/>
            </a:avLst>
          </a:prstGeom>
          <a:solidFill>
            <a:srgbClr val="F6F1E6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Result 0">
            <a:extLst>
              <a:ext uri="{FF2B5EF4-FFF2-40B4-BE49-F238E27FC236}">
                <a16:creationId xmlns:a16="http://schemas.microsoft.com/office/drawing/2014/main" id="{6ABCC08D-AFBF-B11F-8D88-AAA22457181C}"/>
              </a:ext>
            </a:extLst>
          </p:cNvPr>
          <p:cNvSpPr txBox="1"/>
          <p:nvPr/>
        </p:nvSpPr>
        <p:spPr>
          <a:xfrm>
            <a:off x="6146800" y="1152652"/>
            <a:ext cx="5308600" cy="1596983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 algn="ctr"/>
            <a:r>
              <a:rPr lang="ru-RU" sz="2400" dirty="0">
                <a:solidFill>
                  <a:srgbClr val="2B2420"/>
                </a:solidFill>
                <a:latin typeface="Segoe UI" panose="020B0502040204020203" pitchFamily="34" charset="0"/>
              </a:rPr>
              <a:t>Китай превратился в мощную державу</a:t>
            </a:r>
          </a:p>
        </p:txBody>
      </p:sp>
      <p:pic>
        <p:nvPicPr>
          <p:cNvPr id="14" name="Emperor 1" descr="Портрет императора">
            <a:extLst>
              <a:ext uri="{FF2B5EF4-FFF2-40B4-BE49-F238E27FC236}">
                <a16:creationId xmlns:a16="http://schemas.microsoft.com/office/drawing/2014/main" id="{9E0C915B-E835-719A-6C97-D436D39FC7B6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2952835"/>
            <a:ext cx="1571583" cy="1571583"/>
          </a:xfrm>
          <a:prstGeom prst="ellipse">
            <a:avLst/>
          </a:prstGeom>
          <a:ln w="15875">
            <a:solidFill>
              <a:srgbClr val="E3B23C"/>
            </a:solidFill>
          </a:ln>
          <a:effectLst>
            <a:outerShdw blurRad="177800" dist="38100" dir="5400000" rotWithShape="0">
              <a:srgbClr val="000000">
                <a:alpha val="22000"/>
              </a:srgbClr>
            </a:outerShdw>
          </a:effectLst>
        </p:spPr>
      </p:pic>
      <p:sp>
        <p:nvSpPr>
          <p:cNvPr id="15" name="Emperor 1 ring">
            <a:extLst>
              <a:ext uri="{FF2B5EF4-FFF2-40B4-BE49-F238E27FC236}">
                <a16:creationId xmlns:a16="http://schemas.microsoft.com/office/drawing/2014/main" id="{6BDEF141-9839-67A3-50BA-E14EA2F70141}"/>
              </a:ext>
            </a:extLst>
          </p:cNvPr>
          <p:cNvSpPr/>
          <p:nvPr/>
        </p:nvSpPr>
        <p:spPr>
          <a:xfrm>
            <a:off x="558800" y="2902035"/>
            <a:ext cx="1673183" cy="1673183"/>
          </a:xfrm>
          <a:prstGeom prst="ellipse">
            <a:avLst/>
          </a:prstGeom>
          <a:noFill/>
          <a:ln w="9525" cap="flat" cmpd="sng" algn="ctr">
            <a:solidFill>
              <a:srgbClr val="E3B23C"/>
            </a:solidFill>
            <a:prstDash val="solid"/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Name 1">
            <a:extLst>
              <a:ext uri="{FF2B5EF4-FFF2-40B4-BE49-F238E27FC236}">
                <a16:creationId xmlns:a16="http://schemas.microsoft.com/office/drawing/2014/main" id="{3CF87BC1-AFCC-4000-0006-9581F8C6EA46}"/>
              </a:ext>
            </a:extLst>
          </p:cNvPr>
          <p:cNvSpPr txBox="1"/>
          <p:nvPr/>
        </p:nvSpPr>
        <p:spPr>
          <a:xfrm>
            <a:off x="2460583" y="2902035"/>
            <a:ext cx="3175000" cy="1673183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>
              <a:lnSpc>
                <a:spcPct val="95000"/>
              </a:lnSpc>
            </a:pPr>
            <a:r>
              <a:rPr lang="ru-RU" sz="2800" b="1" dirty="0" err="1">
                <a:solidFill>
                  <a:srgbClr val="E3B23C"/>
                </a:solidFill>
                <a:latin typeface="Cambria" panose="02040503050406030204" pitchFamily="18" charset="0"/>
              </a:rPr>
              <a:t>Юнчжэн</a:t>
            </a:r>
            <a:br>
              <a:rPr lang="ru-RU" sz="2800" b="1" dirty="0">
                <a:solidFill>
                  <a:srgbClr val="E3B23C"/>
                </a:solidFill>
                <a:latin typeface="Cambria" panose="02040503050406030204" pitchFamily="18" charset="0"/>
              </a:rPr>
            </a:br>
            <a:r>
              <a:rPr lang="ru-RU" sz="2200" dirty="0">
                <a:solidFill>
                  <a:srgbClr val="D9CDBB"/>
                </a:solidFill>
                <a:latin typeface="Cambria" panose="02040503050406030204" pitchFamily="18" charset="0"/>
              </a:rPr>
              <a:t>(1722-1735 гг.)</a:t>
            </a:r>
          </a:p>
        </p:txBody>
      </p:sp>
      <p:sp>
        <p:nvSpPr>
          <p:cNvPr id="17" name="Arrow 1">
            <a:extLst>
              <a:ext uri="{FF2B5EF4-FFF2-40B4-BE49-F238E27FC236}">
                <a16:creationId xmlns:a16="http://schemas.microsoft.com/office/drawing/2014/main" id="{E8B86024-43A2-B659-E10D-AD57C1790C98}"/>
              </a:ext>
            </a:extLst>
          </p:cNvPr>
          <p:cNvSpPr/>
          <p:nvPr/>
        </p:nvSpPr>
        <p:spPr>
          <a:xfrm>
            <a:off x="5130800" y="3510026"/>
            <a:ext cx="685800" cy="431800"/>
          </a:xfrm>
          <a:prstGeom prst="rightArrow">
            <a:avLst/>
          </a:prstGeom>
          <a:solidFill>
            <a:srgbClr val="C0392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Result 1 card">
            <a:extLst>
              <a:ext uri="{FF2B5EF4-FFF2-40B4-BE49-F238E27FC236}">
                <a16:creationId xmlns:a16="http://schemas.microsoft.com/office/drawing/2014/main" id="{BDB6A292-1837-60C8-1046-17D8FFEE2E73}"/>
              </a:ext>
            </a:extLst>
          </p:cNvPr>
          <p:cNvSpPr/>
          <p:nvPr/>
        </p:nvSpPr>
        <p:spPr>
          <a:xfrm>
            <a:off x="6019800" y="2927435"/>
            <a:ext cx="5562600" cy="1596982"/>
          </a:xfrm>
          <a:prstGeom prst="roundRect">
            <a:avLst>
              <a:gd name="adj" fmla="val 12000"/>
            </a:avLst>
          </a:prstGeom>
          <a:solidFill>
            <a:srgbClr val="F6F1E6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Result 1">
            <a:extLst>
              <a:ext uri="{FF2B5EF4-FFF2-40B4-BE49-F238E27FC236}">
                <a16:creationId xmlns:a16="http://schemas.microsoft.com/office/drawing/2014/main" id="{BA4AF54D-1518-59BD-2F3C-3DCB4EBBB104}"/>
              </a:ext>
            </a:extLst>
          </p:cNvPr>
          <p:cNvSpPr txBox="1"/>
          <p:nvPr/>
        </p:nvSpPr>
        <p:spPr>
          <a:xfrm>
            <a:off x="6146800" y="2927435"/>
            <a:ext cx="5308600" cy="1596983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 algn="ctr"/>
            <a:r>
              <a:rPr lang="ru-RU" sz="2400" dirty="0">
                <a:solidFill>
                  <a:srgbClr val="2B2420"/>
                </a:solidFill>
                <a:latin typeface="Segoe UI" panose="020B0502040204020203" pitchFamily="34" charset="0"/>
              </a:rPr>
              <a:t>Усиление центральной власти, установление сотрудничества с китайской элитой</a:t>
            </a:r>
          </a:p>
        </p:txBody>
      </p:sp>
      <p:pic>
        <p:nvPicPr>
          <p:cNvPr id="21" name="Emperor 2" descr="Портрет императора">
            <a:extLst>
              <a:ext uri="{FF2B5EF4-FFF2-40B4-BE49-F238E27FC236}">
                <a16:creationId xmlns:a16="http://schemas.microsoft.com/office/drawing/2014/main" id="{249538A0-F5D0-8154-71B2-4189E485A5CC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4727617"/>
            <a:ext cx="1571583" cy="1571583"/>
          </a:xfrm>
          <a:prstGeom prst="ellipse">
            <a:avLst/>
          </a:prstGeom>
          <a:ln w="15875">
            <a:solidFill>
              <a:srgbClr val="E3B23C"/>
            </a:solidFill>
          </a:ln>
          <a:effectLst>
            <a:outerShdw blurRad="177800" dist="38100" dir="5400000" rotWithShape="0">
              <a:srgbClr val="000000">
                <a:alpha val="22000"/>
              </a:srgbClr>
            </a:outerShdw>
          </a:effectLst>
        </p:spPr>
      </p:pic>
      <p:sp>
        <p:nvSpPr>
          <p:cNvPr id="22" name="Emperor 2 ring">
            <a:extLst>
              <a:ext uri="{FF2B5EF4-FFF2-40B4-BE49-F238E27FC236}">
                <a16:creationId xmlns:a16="http://schemas.microsoft.com/office/drawing/2014/main" id="{C277D1AE-2E31-4928-DE24-1748F412AE19}"/>
              </a:ext>
            </a:extLst>
          </p:cNvPr>
          <p:cNvSpPr/>
          <p:nvPr/>
        </p:nvSpPr>
        <p:spPr>
          <a:xfrm>
            <a:off x="558800" y="4676817"/>
            <a:ext cx="1673183" cy="1673183"/>
          </a:xfrm>
          <a:prstGeom prst="ellipse">
            <a:avLst/>
          </a:prstGeom>
          <a:noFill/>
          <a:ln w="9525" cap="flat" cmpd="sng" algn="ctr">
            <a:solidFill>
              <a:srgbClr val="E3B23C"/>
            </a:solidFill>
            <a:prstDash val="solid"/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Name 2">
            <a:extLst>
              <a:ext uri="{FF2B5EF4-FFF2-40B4-BE49-F238E27FC236}">
                <a16:creationId xmlns:a16="http://schemas.microsoft.com/office/drawing/2014/main" id="{047C7804-EBDD-5D5C-AF76-216EF73FE4A4}"/>
              </a:ext>
            </a:extLst>
          </p:cNvPr>
          <p:cNvSpPr txBox="1"/>
          <p:nvPr/>
        </p:nvSpPr>
        <p:spPr>
          <a:xfrm>
            <a:off x="2460583" y="4676817"/>
            <a:ext cx="3175000" cy="1673183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>
              <a:lnSpc>
                <a:spcPct val="95000"/>
              </a:lnSpc>
            </a:pPr>
            <a:r>
              <a:rPr lang="ru-RU" sz="2800" b="1" dirty="0" err="1">
                <a:solidFill>
                  <a:srgbClr val="E3B23C"/>
                </a:solidFill>
                <a:latin typeface="Cambria" panose="02040503050406030204" pitchFamily="18" charset="0"/>
              </a:rPr>
              <a:t>Цяньлун</a:t>
            </a:r>
            <a:br>
              <a:rPr lang="ru-RU" sz="2800" b="1" dirty="0">
                <a:solidFill>
                  <a:srgbClr val="E3B23C"/>
                </a:solidFill>
                <a:latin typeface="Cambria" panose="02040503050406030204" pitchFamily="18" charset="0"/>
              </a:rPr>
            </a:br>
            <a:r>
              <a:rPr lang="ru-RU" sz="2200" dirty="0">
                <a:solidFill>
                  <a:srgbClr val="D9CDBB"/>
                </a:solidFill>
                <a:latin typeface="Cambria" panose="02040503050406030204" pitchFamily="18" charset="0"/>
              </a:rPr>
              <a:t>(1736-1796 гг.)</a:t>
            </a:r>
          </a:p>
        </p:txBody>
      </p:sp>
      <p:sp>
        <p:nvSpPr>
          <p:cNvPr id="24" name="Arrow 2">
            <a:extLst>
              <a:ext uri="{FF2B5EF4-FFF2-40B4-BE49-F238E27FC236}">
                <a16:creationId xmlns:a16="http://schemas.microsoft.com/office/drawing/2014/main" id="{7ADBEDE1-AD7B-21A3-A5FB-46EA0F7CA408}"/>
              </a:ext>
            </a:extLst>
          </p:cNvPr>
          <p:cNvSpPr/>
          <p:nvPr/>
        </p:nvSpPr>
        <p:spPr>
          <a:xfrm>
            <a:off x="5130800" y="5284809"/>
            <a:ext cx="685800" cy="431800"/>
          </a:xfrm>
          <a:prstGeom prst="rightArrow">
            <a:avLst/>
          </a:prstGeom>
          <a:solidFill>
            <a:srgbClr val="C0392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Result 2 card">
            <a:extLst>
              <a:ext uri="{FF2B5EF4-FFF2-40B4-BE49-F238E27FC236}">
                <a16:creationId xmlns:a16="http://schemas.microsoft.com/office/drawing/2014/main" id="{5454DE28-EDC3-6E22-C5F0-2454C9B97757}"/>
              </a:ext>
            </a:extLst>
          </p:cNvPr>
          <p:cNvSpPr/>
          <p:nvPr/>
        </p:nvSpPr>
        <p:spPr>
          <a:xfrm>
            <a:off x="6019800" y="4702217"/>
            <a:ext cx="5562600" cy="1596983"/>
          </a:xfrm>
          <a:prstGeom prst="roundRect">
            <a:avLst>
              <a:gd name="adj" fmla="val 12000"/>
            </a:avLst>
          </a:prstGeom>
          <a:solidFill>
            <a:srgbClr val="F6F1E6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Result 2">
            <a:extLst>
              <a:ext uri="{FF2B5EF4-FFF2-40B4-BE49-F238E27FC236}">
                <a16:creationId xmlns:a16="http://schemas.microsoft.com/office/drawing/2014/main" id="{EB307831-578D-6C77-24B4-6F7ADC8DDD1C}"/>
              </a:ext>
            </a:extLst>
          </p:cNvPr>
          <p:cNvSpPr txBox="1"/>
          <p:nvPr/>
        </p:nvSpPr>
        <p:spPr>
          <a:xfrm>
            <a:off x="6146800" y="4702217"/>
            <a:ext cx="5308600" cy="1596983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 algn="ctr"/>
            <a:r>
              <a:rPr lang="ru-RU" sz="2400" dirty="0">
                <a:solidFill>
                  <a:srgbClr val="2B2420"/>
                </a:solidFill>
                <a:latin typeface="Segoe UI" panose="020B0502040204020203" pitchFamily="34" charset="0"/>
              </a:rPr>
              <a:t>Династия достигла зенита своего могущества</a:t>
            </a:r>
          </a:p>
        </p:txBody>
      </p:sp>
      <p:sp>
        <p:nvSpPr>
          <p:cNvPr id="27" name="Signature Автор: 100ballnik.com">
            <a:extLst>
              <a:ext uri="{FF2B5EF4-FFF2-40B4-BE49-F238E27FC236}">
                <a16:creationId xmlns:a16="http://schemas.microsoft.com/office/drawing/2014/main" id="{43755B9E-B947-3870-1835-6085D52CC6A2}"/>
              </a:ext>
            </a:extLst>
          </p:cNvPr>
          <p:cNvSpPr txBox="1"/>
          <p:nvPr/>
        </p:nvSpPr>
        <p:spPr>
          <a:xfrm>
            <a:off x="9194800" y="6489700"/>
            <a:ext cx="2540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 algn="r"/>
            <a:r>
              <a:rPr lang="ru-RU" sz="1100" spc="40" dirty="0">
                <a:solidFill>
                  <a:srgbClr val="A2968A"/>
                </a:solidFill>
                <a:latin typeface="Segoe UI" panose="020B0502040204020203" pitchFamily="34" charset="0"/>
              </a:rPr>
              <a:t>Автор</a:t>
            </a:r>
            <a:r>
              <a:rPr lang="ru-RU" sz="1100" spc="40">
                <a:solidFill>
                  <a:srgbClr val="A2968A"/>
                </a:solidFill>
                <a:latin typeface="Segoe UI" panose="020B0502040204020203" pitchFamily="34" charset="0"/>
              </a:rPr>
              <a:t>: 100ballnik.com</a:t>
            </a:r>
            <a:endParaRPr lang="ru-RU" sz="1100" spc="40" dirty="0">
              <a:solidFill>
                <a:srgbClr val="A2968A"/>
              </a:solidFill>
              <a:latin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73743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D28022BB-19FE-14C1-90D9-4E797E276D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304800"/>
            <a:ext cx="7112000" cy="492252"/>
          </a:xfrm>
        </p:spPr>
        <p:txBody>
          <a:bodyPr wrap="square" lIns="0" tIns="0" rIns="0" bIns="0" anchor="t">
            <a:noAutofit/>
          </a:bodyPr>
          <a:lstStyle/>
          <a:p>
            <a:pPr>
              <a:lnSpc>
                <a:spcPct val="95000"/>
              </a:lnSpc>
              <a:spcBef>
                <a:spcPts val="0"/>
              </a:spcBef>
            </a:pPr>
            <a:r>
              <a:rPr lang="ru-RU" sz="3400" dirty="0">
                <a:solidFill>
                  <a:srgbClr val="F5EFE4"/>
                </a:solidFill>
                <a:latin typeface="Cambria" panose="02040503050406030204" pitchFamily="18" charset="0"/>
              </a:rPr>
              <a:t>Правление </a:t>
            </a:r>
            <a:r>
              <a:rPr lang="ru-RU" sz="3400" dirty="0" err="1">
                <a:solidFill>
                  <a:srgbClr val="E3B23C"/>
                </a:solidFill>
                <a:latin typeface="Cambria" panose="02040503050406030204" pitchFamily="18" charset="0"/>
              </a:rPr>
              <a:t>Канси</a:t>
            </a:r>
            <a:r>
              <a:rPr lang="ru-RU" sz="3400" dirty="0">
                <a:solidFill>
                  <a:srgbClr val="F5EFE4"/>
                </a:solidFill>
                <a:latin typeface="Cambria" panose="02040503050406030204" pitchFamily="18" charset="0"/>
              </a:rPr>
              <a:t> </a:t>
            </a:r>
            <a:r>
              <a:rPr lang="ru-RU" sz="3400" dirty="0">
                <a:solidFill>
                  <a:srgbClr val="D9CDBB"/>
                </a:solidFill>
                <a:latin typeface="Cambria" panose="02040503050406030204" pitchFamily="18" charset="0"/>
              </a:rPr>
              <a:t>(1661-1722 гг.)</a:t>
            </a:r>
          </a:p>
        </p:txBody>
      </p:sp>
      <p:sp>
        <p:nvSpPr>
          <p:cNvPr id="3" name="Key-fret">
            <a:extLst>
              <a:ext uri="{FF2B5EF4-FFF2-40B4-BE49-F238E27FC236}">
                <a16:creationId xmlns:a16="http://schemas.microsoft.com/office/drawing/2014/main" id="{D4AB5D73-F3C8-51E7-9A96-1111B1BED912}"/>
              </a:ext>
            </a:extLst>
          </p:cNvPr>
          <p:cNvSpPr/>
          <p:nvPr/>
        </p:nvSpPr>
        <p:spPr>
          <a:xfrm>
            <a:off x="609600" y="873252"/>
            <a:ext cx="419101" cy="111761"/>
          </a:xfrm>
          <a:custGeom>
            <a:avLst/>
            <a:gdLst/>
            <a:ahLst/>
            <a:cxnLst/>
            <a:rect l="0" t="0" r="0" b="0"/>
            <a:pathLst>
              <a:path w="419101" h="111761">
                <a:moveTo>
                  <a:pt x="0" y="111760"/>
                </a:moveTo>
                <a:lnTo>
                  <a:pt x="0" y="111760"/>
                </a:lnTo>
                <a:lnTo>
                  <a:pt x="0" y="0"/>
                </a:lnTo>
                <a:lnTo>
                  <a:pt x="111760" y="0"/>
                </a:lnTo>
                <a:lnTo>
                  <a:pt x="111760" y="83820"/>
                </a:lnTo>
                <a:lnTo>
                  <a:pt x="55880" y="83820"/>
                </a:lnTo>
                <a:lnTo>
                  <a:pt x="55880" y="55880"/>
                </a:lnTo>
                <a:lnTo>
                  <a:pt x="83820" y="55880"/>
                </a:lnTo>
                <a:lnTo>
                  <a:pt x="83820" y="27940"/>
                </a:lnTo>
                <a:lnTo>
                  <a:pt x="27940" y="27940"/>
                </a:lnTo>
                <a:lnTo>
                  <a:pt x="27940" y="111760"/>
                </a:lnTo>
                <a:lnTo>
                  <a:pt x="139700" y="111760"/>
                </a:lnTo>
                <a:lnTo>
                  <a:pt x="139700" y="111760"/>
                </a:lnTo>
                <a:lnTo>
                  <a:pt x="139700" y="0"/>
                </a:lnTo>
                <a:lnTo>
                  <a:pt x="251460" y="0"/>
                </a:lnTo>
                <a:lnTo>
                  <a:pt x="251460" y="83820"/>
                </a:lnTo>
                <a:lnTo>
                  <a:pt x="195580" y="83820"/>
                </a:lnTo>
                <a:lnTo>
                  <a:pt x="195580" y="55880"/>
                </a:lnTo>
                <a:lnTo>
                  <a:pt x="223520" y="55880"/>
                </a:lnTo>
                <a:lnTo>
                  <a:pt x="223520" y="27940"/>
                </a:lnTo>
                <a:lnTo>
                  <a:pt x="167640" y="27940"/>
                </a:lnTo>
                <a:lnTo>
                  <a:pt x="167640" y="111760"/>
                </a:lnTo>
                <a:lnTo>
                  <a:pt x="279400" y="111760"/>
                </a:lnTo>
                <a:lnTo>
                  <a:pt x="279400" y="111760"/>
                </a:lnTo>
                <a:lnTo>
                  <a:pt x="279400" y="0"/>
                </a:lnTo>
                <a:lnTo>
                  <a:pt x="391160" y="0"/>
                </a:lnTo>
                <a:lnTo>
                  <a:pt x="391160" y="83820"/>
                </a:lnTo>
                <a:lnTo>
                  <a:pt x="335280" y="83820"/>
                </a:lnTo>
                <a:lnTo>
                  <a:pt x="335280" y="55880"/>
                </a:lnTo>
                <a:lnTo>
                  <a:pt x="363220" y="55880"/>
                </a:lnTo>
                <a:lnTo>
                  <a:pt x="363220" y="27940"/>
                </a:lnTo>
                <a:lnTo>
                  <a:pt x="307340" y="27940"/>
                </a:lnTo>
                <a:lnTo>
                  <a:pt x="307340" y="111760"/>
                </a:lnTo>
                <a:lnTo>
                  <a:pt x="419100" y="111760"/>
                </a:lnTo>
              </a:path>
            </a:pathLst>
          </a:custGeom>
          <a:ln w="12700">
            <a:solidFill>
              <a:srgbClr val="E3B23C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4" name="Rule">
            <a:extLst>
              <a:ext uri="{FF2B5EF4-FFF2-40B4-BE49-F238E27FC236}">
                <a16:creationId xmlns:a16="http://schemas.microsoft.com/office/drawing/2014/main" id="{977B68D7-1E46-9809-A8EE-EE3CFE0057C3}"/>
              </a:ext>
            </a:extLst>
          </p:cNvPr>
          <p:cNvCxnSpPr/>
          <p:nvPr/>
        </p:nvCxnSpPr>
        <p:spPr>
          <a:xfrm>
            <a:off x="1066800" y="985012"/>
            <a:ext cx="1447800" cy="0"/>
          </a:xfrm>
          <a:prstGeom prst="line">
            <a:avLst/>
          </a:prstGeom>
          <a:ln w="9525">
            <a:solidFill>
              <a:srgbClr val="E3B23C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Seal dot">
            <a:extLst>
              <a:ext uri="{FF2B5EF4-FFF2-40B4-BE49-F238E27FC236}">
                <a16:creationId xmlns:a16="http://schemas.microsoft.com/office/drawing/2014/main" id="{4984A7E6-258B-2A97-31BA-7C39FCBD2985}"/>
              </a:ext>
            </a:extLst>
          </p:cNvPr>
          <p:cNvSpPr/>
          <p:nvPr/>
        </p:nvSpPr>
        <p:spPr>
          <a:xfrm>
            <a:off x="2565400" y="940562"/>
            <a:ext cx="88900" cy="88900"/>
          </a:xfrm>
          <a:prstGeom prst="rect">
            <a:avLst/>
          </a:prstGeom>
          <a:solidFill>
            <a:srgbClr val="C0392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Kangxi 0 card">
            <a:extLst>
              <a:ext uri="{FF2B5EF4-FFF2-40B4-BE49-F238E27FC236}">
                <a16:creationId xmlns:a16="http://schemas.microsoft.com/office/drawing/2014/main" id="{73BDAA76-56D5-2BF9-EA63-418E7EB978D9}"/>
              </a:ext>
            </a:extLst>
          </p:cNvPr>
          <p:cNvSpPr/>
          <p:nvPr/>
        </p:nvSpPr>
        <p:spPr>
          <a:xfrm>
            <a:off x="609600" y="1178052"/>
            <a:ext cx="7112000" cy="604520"/>
          </a:xfrm>
          <a:prstGeom prst="roundRect">
            <a:avLst>
              <a:gd name="adj" fmla="val 6000"/>
            </a:avLst>
          </a:prstGeom>
          <a:solidFill>
            <a:srgbClr val="2A201C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Kangxi 0">
            <a:extLst>
              <a:ext uri="{FF2B5EF4-FFF2-40B4-BE49-F238E27FC236}">
                <a16:creationId xmlns:a16="http://schemas.microsoft.com/office/drawing/2014/main" id="{F3566FB7-5406-7F65-1C99-2DCF034065BA}"/>
              </a:ext>
            </a:extLst>
          </p:cNvPr>
          <p:cNvSpPr txBox="1"/>
          <p:nvPr/>
        </p:nvSpPr>
        <p:spPr>
          <a:xfrm>
            <a:off x="1041400" y="1305052"/>
            <a:ext cx="6527800" cy="35052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600"/>
              </a:spcAft>
            </a:pPr>
            <a:r>
              <a:rPr lang="ru-RU" sz="2300" dirty="0">
                <a:solidFill>
                  <a:srgbClr val="F5EFE4"/>
                </a:solidFill>
                <a:latin typeface="Segoe UI" panose="020B0502040204020203" pitchFamily="34" charset="0"/>
              </a:rPr>
              <a:t>Начала восстанавливаться экономика.</a:t>
            </a:r>
          </a:p>
        </p:txBody>
      </p:sp>
      <p:sp>
        <p:nvSpPr>
          <p:cNvPr id="8" name="Kangxi 0 mark">
            <a:extLst>
              <a:ext uri="{FF2B5EF4-FFF2-40B4-BE49-F238E27FC236}">
                <a16:creationId xmlns:a16="http://schemas.microsoft.com/office/drawing/2014/main" id="{47C7F107-F5E5-9953-0A32-0197CFCEFBD6}"/>
              </a:ext>
            </a:extLst>
          </p:cNvPr>
          <p:cNvSpPr/>
          <p:nvPr/>
        </p:nvSpPr>
        <p:spPr>
          <a:xfrm>
            <a:off x="762000" y="1368552"/>
            <a:ext cx="127000" cy="127000"/>
          </a:xfrm>
          <a:prstGeom prst="rect">
            <a:avLst/>
          </a:prstGeom>
          <a:solidFill>
            <a:srgbClr val="C0392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Kangxi 1 card">
            <a:extLst>
              <a:ext uri="{FF2B5EF4-FFF2-40B4-BE49-F238E27FC236}">
                <a16:creationId xmlns:a16="http://schemas.microsoft.com/office/drawing/2014/main" id="{4294EDAA-B308-B7F9-AE66-EBE386074929}"/>
              </a:ext>
            </a:extLst>
          </p:cNvPr>
          <p:cNvSpPr/>
          <p:nvPr/>
        </p:nvSpPr>
        <p:spPr>
          <a:xfrm>
            <a:off x="609600" y="1909572"/>
            <a:ext cx="7112000" cy="604520"/>
          </a:xfrm>
          <a:prstGeom prst="roundRect">
            <a:avLst>
              <a:gd name="adj" fmla="val 6000"/>
            </a:avLst>
          </a:prstGeom>
          <a:solidFill>
            <a:srgbClr val="2A201C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Kangxi 1">
            <a:extLst>
              <a:ext uri="{FF2B5EF4-FFF2-40B4-BE49-F238E27FC236}">
                <a16:creationId xmlns:a16="http://schemas.microsoft.com/office/drawing/2014/main" id="{173AE18E-93EA-F198-02E8-D171401F6630}"/>
              </a:ext>
            </a:extLst>
          </p:cNvPr>
          <p:cNvSpPr txBox="1"/>
          <p:nvPr/>
        </p:nvSpPr>
        <p:spPr>
          <a:xfrm>
            <a:off x="1041400" y="2036572"/>
            <a:ext cx="6527800" cy="35052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600"/>
              </a:spcAft>
            </a:pPr>
            <a:r>
              <a:rPr lang="ru-RU" sz="2300" dirty="0">
                <a:solidFill>
                  <a:srgbClr val="F5EFE4"/>
                </a:solidFill>
                <a:latin typeface="Segoe UI" panose="020B0502040204020203" pitchFamily="34" charset="0"/>
              </a:rPr>
              <a:t>Пошли на спад народные волнения.</a:t>
            </a:r>
          </a:p>
        </p:txBody>
      </p:sp>
      <p:sp>
        <p:nvSpPr>
          <p:cNvPr id="11" name="Kangxi 1 mark">
            <a:extLst>
              <a:ext uri="{FF2B5EF4-FFF2-40B4-BE49-F238E27FC236}">
                <a16:creationId xmlns:a16="http://schemas.microsoft.com/office/drawing/2014/main" id="{D838D3E8-4282-7DA5-ED6A-E5104A2C7FDE}"/>
              </a:ext>
            </a:extLst>
          </p:cNvPr>
          <p:cNvSpPr/>
          <p:nvPr/>
        </p:nvSpPr>
        <p:spPr>
          <a:xfrm>
            <a:off x="762000" y="2100072"/>
            <a:ext cx="127000" cy="127000"/>
          </a:xfrm>
          <a:prstGeom prst="rect">
            <a:avLst/>
          </a:prstGeom>
          <a:solidFill>
            <a:srgbClr val="C0392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Kangxi 2 card">
            <a:extLst>
              <a:ext uri="{FF2B5EF4-FFF2-40B4-BE49-F238E27FC236}">
                <a16:creationId xmlns:a16="http://schemas.microsoft.com/office/drawing/2014/main" id="{81066746-EAF9-4E42-5C7A-7F6BCBF7D29C}"/>
              </a:ext>
            </a:extLst>
          </p:cNvPr>
          <p:cNvSpPr/>
          <p:nvPr/>
        </p:nvSpPr>
        <p:spPr>
          <a:xfrm>
            <a:off x="609600" y="2641092"/>
            <a:ext cx="7112000" cy="1305560"/>
          </a:xfrm>
          <a:prstGeom prst="roundRect">
            <a:avLst>
              <a:gd name="adj" fmla="val 6000"/>
            </a:avLst>
          </a:prstGeom>
          <a:solidFill>
            <a:srgbClr val="2A201C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Kangxi 2">
            <a:extLst>
              <a:ext uri="{FF2B5EF4-FFF2-40B4-BE49-F238E27FC236}">
                <a16:creationId xmlns:a16="http://schemas.microsoft.com/office/drawing/2014/main" id="{F5BFDA02-92BD-BC62-4799-6C77C5C4A0C3}"/>
              </a:ext>
            </a:extLst>
          </p:cNvPr>
          <p:cNvSpPr txBox="1"/>
          <p:nvPr/>
        </p:nvSpPr>
        <p:spPr>
          <a:xfrm>
            <a:off x="1041400" y="2768092"/>
            <a:ext cx="6527800" cy="105156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600"/>
              </a:spcAft>
            </a:pPr>
            <a:r>
              <a:rPr lang="ru-RU" sz="2300" dirty="0">
                <a:solidFill>
                  <a:srgbClr val="F5EFE4"/>
                </a:solidFill>
                <a:latin typeface="Segoe UI" panose="020B0502040204020203" pitchFamily="34" charset="0"/>
              </a:rPr>
              <a:t>Заново был проведён учёт населения и пахотных земель, упорядочены и ограничены налоги.</a:t>
            </a:r>
          </a:p>
        </p:txBody>
      </p:sp>
      <p:sp>
        <p:nvSpPr>
          <p:cNvPr id="14" name="Kangxi 2 mark">
            <a:extLst>
              <a:ext uri="{FF2B5EF4-FFF2-40B4-BE49-F238E27FC236}">
                <a16:creationId xmlns:a16="http://schemas.microsoft.com/office/drawing/2014/main" id="{3ADD4A8A-9D72-4630-562F-32CF6A6F01FD}"/>
              </a:ext>
            </a:extLst>
          </p:cNvPr>
          <p:cNvSpPr/>
          <p:nvPr/>
        </p:nvSpPr>
        <p:spPr>
          <a:xfrm>
            <a:off x="762000" y="2831592"/>
            <a:ext cx="127000" cy="127000"/>
          </a:xfrm>
          <a:prstGeom prst="rect">
            <a:avLst/>
          </a:prstGeom>
          <a:solidFill>
            <a:srgbClr val="C0392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Kangxi 3 card">
            <a:extLst>
              <a:ext uri="{FF2B5EF4-FFF2-40B4-BE49-F238E27FC236}">
                <a16:creationId xmlns:a16="http://schemas.microsoft.com/office/drawing/2014/main" id="{AA95248F-94A5-BC76-651D-B684975AEEDF}"/>
              </a:ext>
            </a:extLst>
          </p:cNvPr>
          <p:cNvSpPr/>
          <p:nvPr/>
        </p:nvSpPr>
        <p:spPr>
          <a:xfrm>
            <a:off x="609600" y="4073652"/>
            <a:ext cx="7112000" cy="955040"/>
          </a:xfrm>
          <a:prstGeom prst="roundRect">
            <a:avLst>
              <a:gd name="adj" fmla="val 6000"/>
            </a:avLst>
          </a:prstGeom>
          <a:solidFill>
            <a:srgbClr val="2A201C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Kangxi 3">
            <a:extLst>
              <a:ext uri="{FF2B5EF4-FFF2-40B4-BE49-F238E27FC236}">
                <a16:creationId xmlns:a16="http://schemas.microsoft.com/office/drawing/2014/main" id="{55BABADC-AF4D-8398-53D3-572D42014D3A}"/>
              </a:ext>
            </a:extLst>
          </p:cNvPr>
          <p:cNvSpPr txBox="1"/>
          <p:nvPr/>
        </p:nvSpPr>
        <p:spPr>
          <a:xfrm>
            <a:off x="1041400" y="4200652"/>
            <a:ext cx="6527800" cy="70104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600"/>
              </a:spcAft>
            </a:pPr>
            <a:r>
              <a:rPr lang="ru-RU" sz="2300" dirty="0">
                <a:solidFill>
                  <a:srgbClr val="F5EFE4"/>
                </a:solidFill>
                <a:latin typeface="Segoe UI" panose="020B0502040204020203" pitchFamily="34" charset="0"/>
              </a:rPr>
              <a:t>Вновь открылись конфуцианские школы, возобновились экзамены для чиновников.</a:t>
            </a:r>
          </a:p>
        </p:txBody>
      </p:sp>
      <p:sp>
        <p:nvSpPr>
          <p:cNvPr id="17" name="Kangxi 3 mark">
            <a:extLst>
              <a:ext uri="{FF2B5EF4-FFF2-40B4-BE49-F238E27FC236}">
                <a16:creationId xmlns:a16="http://schemas.microsoft.com/office/drawing/2014/main" id="{6A1520EF-D0E4-112F-80AB-B2E71B3D1523}"/>
              </a:ext>
            </a:extLst>
          </p:cNvPr>
          <p:cNvSpPr/>
          <p:nvPr/>
        </p:nvSpPr>
        <p:spPr>
          <a:xfrm>
            <a:off x="762000" y="4264152"/>
            <a:ext cx="127000" cy="127000"/>
          </a:xfrm>
          <a:prstGeom prst="rect">
            <a:avLst/>
          </a:prstGeom>
          <a:solidFill>
            <a:srgbClr val="C0392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9" name="Kangxi portrait" descr="Император Канси">
            <a:extLst>
              <a:ext uri="{FF2B5EF4-FFF2-40B4-BE49-F238E27FC236}">
                <a16:creationId xmlns:a16="http://schemas.microsoft.com/office/drawing/2014/main" id="{A95DE1E2-A7EB-B1F2-DDD7-4F77D0B5B2F0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8000" y="381000"/>
            <a:ext cx="3632200" cy="6070600"/>
          </a:xfrm>
          <a:prstGeom prst="round2SameRect">
            <a:avLst>
              <a:gd name="adj1" fmla="val 50000"/>
              <a:gd name="adj2" fmla="val 0"/>
            </a:avLst>
          </a:prstGeom>
          <a:ln w="9525">
            <a:solidFill>
              <a:srgbClr val="E3B23C"/>
            </a:solidFill>
          </a:ln>
        </p:spPr>
      </p:pic>
      <p:sp>
        <p:nvSpPr>
          <p:cNvPr id="20" name="Kangxi portrait niche">
            <a:extLst>
              <a:ext uri="{FF2B5EF4-FFF2-40B4-BE49-F238E27FC236}">
                <a16:creationId xmlns:a16="http://schemas.microsoft.com/office/drawing/2014/main" id="{038EFA4A-4C5E-977E-334C-4ED7172C263D}"/>
              </a:ext>
            </a:extLst>
          </p:cNvPr>
          <p:cNvSpPr/>
          <p:nvPr/>
        </p:nvSpPr>
        <p:spPr>
          <a:xfrm>
            <a:off x="8051800" y="304800"/>
            <a:ext cx="3784600" cy="6223000"/>
          </a:xfrm>
          <a:prstGeom prst="round2SameRect">
            <a:avLst>
              <a:gd name="adj1" fmla="val 50000"/>
              <a:gd name="adj2" fmla="val 0"/>
            </a:avLst>
          </a:prstGeom>
          <a:noFill/>
          <a:ln w="9525" cap="flat" cmpd="sng" algn="ctr">
            <a:solidFill>
              <a:srgbClr val="E3B23C"/>
            </a:solidFill>
            <a:prstDash val="solid"/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Signature Автор: 100ballnik.com">
            <a:extLst>
              <a:ext uri="{FF2B5EF4-FFF2-40B4-BE49-F238E27FC236}">
                <a16:creationId xmlns:a16="http://schemas.microsoft.com/office/drawing/2014/main" id="{0D446A35-93BF-E731-FC40-F88B94326364}"/>
              </a:ext>
            </a:extLst>
          </p:cNvPr>
          <p:cNvSpPr txBox="1"/>
          <p:nvPr/>
        </p:nvSpPr>
        <p:spPr>
          <a:xfrm>
            <a:off x="9194800" y="6489700"/>
            <a:ext cx="2540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 algn="r"/>
            <a:r>
              <a:rPr lang="ru-RU" sz="1100" spc="40" dirty="0">
                <a:solidFill>
                  <a:srgbClr val="A2968A"/>
                </a:solidFill>
                <a:latin typeface="Segoe UI" panose="020B0502040204020203" pitchFamily="34" charset="0"/>
              </a:rPr>
              <a:t>Автор</a:t>
            </a:r>
            <a:r>
              <a:rPr lang="ru-RU" sz="1100" spc="40">
                <a:solidFill>
                  <a:srgbClr val="A2968A"/>
                </a:solidFill>
                <a:latin typeface="Segoe UI" panose="020B0502040204020203" pitchFamily="34" charset="0"/>
              </a:rPr>
              <a:t>: 100ballnik.com</a:t>
            </a:r>
            <a:endParaRPr lang="ru-RU" sz="1100" spc="40" dirty="0">
              <a:solidFill>
                <a:srgbClr val="A2968A"/>
              </a:solidFill>
              <a:latin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76354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0D5B1011-09B5-FB2B-3C67-1DEF03FADE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304800"/>
            <a:ext cx="10972800" cy="492252"/>
          </a:xfrm>
        </p:spPr>
        <p:txBody>
          <a:bodyPr wrap="square" lIns="0" tIns="0" rIns="0" bIns="0" anchor="t">
            <a:noAutofit/>
          </a:bodyPr>
          <a:lstStyle/>
          <a:p>
            <a:pPr>
              <a:lnSpc>
                <a:spcPct val="95000"/>
              </a:lnSpc>
              <a:spcBef>
                <a:spcPts val="0"/>
              </a:spcBef>
            </a:pPr>
            <a:r>
              <a:rPr lang="ru-RU" sz="3400" dirty="0">
                <a:solidFill>
                  <a:srgbClr val="2B2420"/>
                </a:solidFill>
                <a:latin typeface="Cambria" panose="02040503050406030204" pitchFamily="18" charset="0"/>
              </a:rPr>
              <a:t>Правление </a:t>
            </a:r>
            <a:r>
              <a:rPr lang="ru-RU" sz="3400" dirty="0" err="1">
                <a:solidFill>
                  <a:srgbClr val="C0392B"/>
                </a:solidFill>
                <a:latin typeface="Cambria" panose="02040503050406030204" pitchFamily="18" charset="0"/>
              </a:rPr>
              <a:t>Канси</a:t>
            </a:r>
            <a:r>
              <a:rPr lang="ru-RU" sz="3400" dirty="0">
                <a:solidFill>
                  <a:srgbClr val="2B2420"/>
                </a:solidFill>
                <a:latin typeface="Cambria" panose="02040503050406030204" pitchFamily="18" charset="0"/>
              </a:rPr>
              <a:t> </a:t>
            </a:r>
            <a:r>
              <a:rPr lang="ru-RU" sz="3400" dirty="0">
                <a:solidFill>
                  <a:srgbClr val="625649"/>
                </a:solidFill>
                <a:latin typeface="Cambria" panose="02040503050406030204" pitchFamily="18" charset="0"/>
              </a:rPr>
              <a:t>(1661-1722 гг.)</a:t>
            </a:r>
          </a:p>
        </p:txBody>
      </p:sp>
      <p:sp>
        <p:nvSpPr>
          <p:cNvPr id="3" name="Key-fret">
            <a:extLst>
              <a:ext uri="{FF2B5EF4-FFF2-40B4-BE49-F238E27FC236}">
                <a16:creationId xmlns:a16="http://schemas.microsoft.com/office/drawing/2014/main" id="{DC8B537C-9145-AB82-1D7B-EC423675723C}"/>
              </a:ext>
            </a:extLst>
          </p:cNvPr>
          <p:cNvSpPr/>
          <p:nvPr/>
        </p:nvSpPr>
        <p:spPr>
          <a:xfrm>
            <a:off x="609600" y="873252"/>
            <a:ext cx="419101" cy="111761"/>
          </a:xfrm>
          <a:custGeom>
            <a:avLst/>
            <a:gdLst/>
            <a:ahLst/>
            <a:cxnLst/>
            <a:rect l="0" t="0" r="0" b="0"/>
            <a:pathLst>
              <a:path w="419101" h="111761">
                <a:moveTo>
                  <a:pt x="0" y="111760"/>
                </a:moveTo>
                <a:lnTo>
                  <a:pt x="0" y="111760"/>
                </a:lnTo>
                <a:lnTo>
                  <a:pt x="0" y="0"/>
                </a:lnTo>
                <a:lnTo>
                  <a:pt x="111760" y="0"/>
                </a:lnTo>
                <a:lnTo>
                  <a:pt x="111760" y="83820"/>
                </a:lnTo>
                <a:lnTo>
                  <a:pt x="55880" y="83820"/>
                </a:lnTo>
                <a:lnTo>
                  <a:pt x="55880" y="55880"/>
                </a:lnTo>
                <a:lnTo>
                  <a:pt x="83820" y="55880"/>
                </a:lnTo>
                <a:lnTo>
                  <a:pt x="83820" y="27940"/>
                </a:lnTo>
                <a:lnTo>
                  <a:pt x="27940" y="27940"/>
                </a:lnTo>
                <a:lnTo>
                  <a:pt x="27940" y="111760"/>
                </a:lnTo>
                <a:lnTo>
                  <a:pt x="139700" y="111760"/>
                </a:lnTo>
                <a:lnTo>
                  <a:pt x="139700" y="111760"/>
                </a:lnTo>
                <a:lnTo>
                  <a:pt x="139700" y="0"/>
                </a:lnTo>
                <a:lnTo>
                  <a:pt x="251460" y="0"/>
                </a:lnTo>
                <a:lnTo>
                  <a:pt x="251460" y="83820"/>
                </a:lnTo>
                <a:lnTo>
                  <a:pt x="195580" y="83820"/>
                </a:lnTo>
                <a:lnTo>
                  <a:pt x="195580" y="55880"/>
                </a:lnTo>
                <a:lnTo>
                  <a:pt x="223520" y="55880"/>
                </a:lnTo>
                <a:lnTo>
                  <a:pt x="223520" y="27940"/>
                </a:lnTo>
                <a:lnTo>
                  <a:pt x="167640" y="27940"/>
                </a:lnTo>
                <a:lnTo>
                  <a:pt x="167640" y="111760"/>
                </a:lnTo>
                <a:lnTo>
                  <a:pt x="279400" y="111760"/>
                </a:lnTo>
                <a:lnTo>
                  <a:pt x="279400" y="111760"/>
                </a:lnTo>
                <a:lnTo>
                  <a:pt x="279400" y="0"/>
                </a:lnTo>
                <a:lnTo>
                  <a:pt x="391160" y="0"/>
                </a:lnTo>
                <a:lnTo>
                  <a:pt x="391160" y="83820"/>
                </a:lnTo>
                <a:lnTo>
                  <a:pt x="335280" y="83820"/>
                </a:lnTo>
                <a:lnTo>
                  <a:pt x="335280" y="55880"/>
                </a:lnTo>
                <a:lnTo>
                  <a:pt x="363220" y="55880"/>
                </a:lnTo>
                <a:lnTo>
                  <a:pt x="363220" y="27940"/>
                </a:lnTo>
                <a:lnTo>
                  <a:pt x="307340" y="27940"/>
                </a:lnTo>
                <a:lnTo>
                  <a:pt x="307340" y="111760"/>
                </a:lnTo>
                <a:lnTo>
                  <a:pt x="419100" y="111760"/>
                </a:lnTo>
              </a:path>
            </a:pathLst>
          </a:custGeom>
          <a:ln w="12700">
            <a:solidFill>
              <a:srgbClr val="A57B19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4" name="Rule">
            <a:extLst>
              <a:ext uri="{FF2B5EF4-FFF2-40B4-BE49-F238E27FC236}">
                <a16:creationId xmlns:a16="http://schemas.microsoft.com/office/drawing/2014/main" id="{F3E01143-741C-2A6A-3D00-A0BEC8B5BF23}"/>
              </a:ext>
            </a:extLst>
          </p:cNvPr>
          <p:cNvCxnSpPr/>
          <p:nvPr/>
        </p:nvCxnSpPr>
        <p:spPr>
          <a:xfrm>
            <a:off x="1066800" y="985012"/>
            <a:ext cx="1447800" cy="0"/>
          </a:xfrm>
          <a:prstGeom prst="line">
            <a:avLst/>
          </a:prstGeom>
          <a:ln w="9525">
            <a:solidFill>
              <a:srgbClr val="A57B19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Seal dot">
            <a:extLst>
              <a:ext uri="{FF2B5EF4-FFF2-40B4-BE49-F238E27FC236}">
                <a16:creationId xmlns:a16="http://schemas.microsoft.com/office/drawing/2014/main" id="{51DC12B2-400B-3CEC-CADB-3369847BD5B6}"/>
              </a:ext>
            </a:extLst>
          </p:cNvPr>
          <p:cNvSpPr/>
          <p:nvPr/>
        </p:nvSpPr>
        <p:spPr>
          <a:xfrm>
            <a:off x="2565400" y="940562"/>
            <a:ext cx="88900" cy="88900"/>
          </a:xfrm>
          <a:prstGeom prst="rect">
            <a:avLst/>
          </a:prstGeom>
          <a:solidFill>
            <a:srgbClr val="C0392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Kangxi2 0 card">
            <a:extLst>
              <a:ext uri="{FF2B5EF4-FFF2-40B4-BE49-F238E27FC236}">
                <a16:creationId xmlns:a16="http://schemas.microsoft.com/office/drawing/2014/main" id="{62B105F7-D083-48AD-A071-B4540E128676}"/>
              </a:ext>
            </a:extLst>
          </p:cNvPr>
          <p:cNvSpPr/>
          <p:nvPr/>
        </p:nvSpPr>
        <p:spPr>
          <a:xfrm>
            <a:off x="609600" y="1178052"/>
            <a:ext cx="7112000" cy="924560"/>
          </a:xfrm>
          <a:prstGeom prst="roundRect">
            <a:avLst>
              <a:gd name="adj" fmla="val 6000"/>
            </a:avLst>
          </a:prstGeom>
          <a:solidFill>
            <a:srgbClr val="FFFFFF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Kangxi2 0">
            <a:extLst>
              <a:ext uri="{FF2B5EF4-FFF2-40B4-BE49-F238E27FC236}">
                <a16:creationId xmlns:a16="http://schemas.microsoft.com/office/drawing/2014/main" id="{5F310E31-74A5-7A66-8DA2-343582EE77E7}"/>
              </a:ext>
            </a:extLst>
          </p:cNvPr>
          <p:cNvSpPr txBox="1"/>
          <p:nvPr/>
        </p:nvSpPr>
        <p:spPr>
          <a:xfrm>
            <a:off x="1041400" y="1305052"/>
            <a:ext cx="6527800" cy="67056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600"/>
              </a:spcAft>
            </a:pPr>
            <a:r>
              <a:rPr lang="ru-RU" sz="2200" dirty="0">
                <a:solidFill>
                  <a:srgbClr val="2B2420"/>
                </a:solidFill>
                <a:latin typeface="Segoe UI" panose="020B0502040204020203" pitchFamily="34" charset="0"/>
              </a:rPr>
              <a:t>Восстановление дамб, плотин, ирригационных систем и дорог;</a:t>
            </a:r>
          </a:p>
        </p:txBody>
      </p:sp>
      <p:sp>
        <p:nvSpPr>
          <p:cNvPr id="8" name="Kangxi2 0 mark">
            <a:extLst>
              <a:ext uri="{FF2B5EF4-FFF2-40B4-BE49-F238E27FC236}">
                <a16:creationId xmlns:a16="http://schemas.microsoft.com/office/drawing/2014/main" id="{6B930CF1-596D-78A8-32ED-A407FB4CE14F}"/>
              </a:ext>
            </a:extLst>
          </p:cNvPr>
          <p:cNvSpPr/>
          <p:nvPr/>
        </p:nvSpPr>
        <p:spPr>
          <a:xfrm>
            <a:off x="762000" y="1368552"/>
            <a:ext cx="127000" cy="127000"/>
          </a:xfrm>
          <a:prstGeom prst="rect">
            <a:avLst/>
          </a:prstGeom>
          <a:solidFill>
            <a:srgbClr val="C0392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Kangxi2 1 card">
            <a:extLst>
              <a:ext uri="{FF2B5EF4-FFF2-40B4-BE49-F238E27FC236}">
                <a16:creationId xmlns:a16="http://schemas.microsoft.com/office/drawing/2014/main" id="{4121493C-DE5C-9AAE-5BDE-ACCADDD17E61}"/>
              </a:ext>
            </a:extLst>
          </p:cNvPr>
          <p:cNvSpPr/>
          <p:nvPr/>
        </p:nvSpPr>
        <p:spPr>
          <a:xfrm>
            <a:off x="609600" y="2216912"/>
            <a:ext cx="7112000" cy="924560"/>
          </a:xfrm>
          <a:prstGeom prst="roundRect">
            <a:avLst>
              <a:gd name="adj" fmla="val 6000"/>
            </a:avLst>
          </a:prstGeom>
          <a:solidFill>
            <a:srgbClr val="FFFFFF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Kangxi2 1">
            <a:extLst>
              <a:ext uri="{FF2B5EF4-FFF2-40B4-BE49-F238E27FC236}">
                <a16:creationId xmlns:a16="http://schemas.microsoft.com/office/drawing/2014/main" id="{C4D50FC2-0D53-AC22-EB2C-36E2621EE889}"/>
              </a:ext>
            </a:extLst>
          </p:cNvPr>
          <p:cNvSpPr txBox="1"/>
          <p:nvPr/>
        </p:nvSpPr>
        <p:spPr>
          <a:xfrm>
            <a:off x="1041400" y="2343912"/>
            <a:ext cx="6527800" cy="67056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600"/>
              </a:spcAft>
            </a:pPr>
            <a:r>
              <a:rPr lang="ru-RU" sz="2200" b="1" dirty="0">
                <a:solidFill>
                  <a:srgbClr val="C0392B"/>
                </a:solidFill>
                <a:latin typeface="Cambria" panose="02040503050406030204" pitchFamily="18" charset="0"/>
              </a:rPr>
              <a:t>1684 г.</a:t>
            </a:r>
            <a:r>
              <a:rPr lang="ru-RU" sz="2200" dirty="0">
                <a:solidFill>
                  <a:srgbClr val="2B2420"/>
                </a:solidFill>
                <a:latin typeface="Segoe UI" panose="020B0502040204020203" pitchFamily="34" charset="0"/>
              </a:rPr>
              <a:t> – снят запрет на торговлю с иностранцами (открыто 4 порта);</a:t>
            </a:r>
          </a:p>
        </p:txBody>
      </p:sp>
      <p:sp>
        <p:nvSpPr>
          <p:cNvPr id="11" name="Kangxi2 1 mark">
            <a:extLst>
              <a:ext uri="{FF2B5EF4-FFF2-40B4-BE49-F238E27FC236}">
                <a16:creationId xmlns:a16="http://schemas.microsoft.com/office/drawing/2014/main" id="{24EDB4F2-115F-B358-0934-C79152F20908}"/>
              </a:ext>
            </a:extLst>
          </p:cNvPr>
          <p:cNvSpPr/>
          <p:nvPr/>
        </p:nvSpPr>
        <p:spPr>
          <a:xfrm>
            <a:off x="762000" y="2407412"/>
            <a:ext cx="127000" cy="127000"/>
          </a:xfrm>
          <a:prstGeom prst="rect">
            <a:avLst/>
          </a:prstGeom>
          <a:solidFill>
            <a:srgbClr val="C0392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Kangxi2 2 card">
            <a:extLst>
              <a:ext uri="{FF2B5EF4-FFF2-40B4-BE49-F238E27FC236}">
                <a16:creationId xmlns:a16="http://schemas.microsoft.com/office/drawing/2014/main" id="{F793B3F0-4FFA-5C4D-7AED-40A503C4FB2E}"/>
              </a:ext>
            </a:extLst>
          </p:cNvPr>
          <p:cNvSpPr/>
          <p:nvPr/>
        </p:nvSpPr>
        <p:spPr>
          <a:xfrm>
            <a:off x="609600" y="3255772"/>
            <a:ext cx="7112000" cy="1259840"/>
          </a:xfrm>
          <a:prstGeom prst="roundRect">
            <a:avLst>
              <a:gd name="adj" fmla="val 6000"/>
            </a:avLst>
          </a:prstGeom>
          <a:solidFill>
            <a:srgbClr val="FFFFFF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Kangxi2 2">
            <a:extLst>
              <a:ext uri="{FF2B5EF4-FFF2-40B4-BE49-F238E27FC236}">
                <a16:creationId xmlns:a16="http://schemas.microsoft.com/office/drawing/2014/main" id="{FAFAB2C5-D7A9-5917-2935-648919CA2605}"/>
              </a:ext>
            </a:extLst>
          </p:cNvPr>
          <p:cNvSpPr txBox="1"/>
          <p:nvPr/>
        </p:nvSpPr>
        <p:spPr>
          <a:xfrm>
            <a:off x="1041400" y="3382772"/>
            <a:ext cx="6527800" cy="100584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600"/>
              </a:spcAft>
            </a:pPr>
            <a:r>
              <a:rPr lang="ru-RU" sz="2200" b="1" dirty="0">
                <a:solidFill>
                  <a:srgbClr val="C0392B"/>
                </a:solidFill>
                <a:latin typeface="Cambria" panose="02040503050406030204" pitchFamily="18" charset="0"/>
              </a:rPr>
              <a:t>1689 г.</a:t>
            </a:r>
            <a:r>
              <a:rPr lang="ru-RU" sz="2200" dirty="0">
                <a:solidFill>
                  <a:srgbClr val="2B2420"/>
                </a:solidFill>
                <a:latin typeface="Segoe UI" panose="020B0502040204020203" pitchFamily="34" charset="0"/>
              </a:rPr>
              <a:t> - </a:t>
            </a:r>
            <a:r>
              <a:rPr lang="ru-RU" sz="2200" b="1" dirty="0">
                <a:solidFill>
                  <a:srgbClr val="C0392B"/>
                </a:solidFill>
                <a:latin typeface="Segoe UI" panose="020B0502040204020203" pitchFamily="34" charset="0"/>
              </a:rPr>
              <a:t>Нерчинский договор</a:t>
            </a:r>
            <a:r>
              <a:rPr lang="ru-RU" sz="2200" dirty="0">
                <a:solidFill>
                  <a:srgbClr val="2B2420"/>
                </a:solidFill>
                <a:latin typeface="Segoe UI" panose="020B0502040204020203" pitchFamily="34" charset="0"/>
              </a:rPr>
              <a:t> между Россией и Китаем - были определены границы между двумя странами и условия двусторонней торговли.</a:t>
            </a:r>
          </a:p>
        </p:txBody>
      </p:sp>
      <p:sp>
        <p:nvSpPr>
          <p:cNvPr id="14" name="Kangxi2 2 mark">
            <a:extLst>
              <a:ext uri="{FF2B5EF4-FFF2-40B4-BE49-F238E27FC236}">
                <a16:creationId xmlns:a16="http://schemas.microsoft.com/office/drawing/2014/main" id="{1C3B4CA9-6F44-947D-4AE7-590E1B444056}"/>
              </a:ext>
            </a:extLst>
          </p:cNvPr>
          <p:cNvSpPr/>
          <p:nvPr/>
        </p:nvSpPr>
        <p:spPr>
          <a:xfrm>
            <a:off x="762000" y="3446272"/>
            <a:ext cx="127000" cy="127000"/>
          </a:xfrm>
          <a:prstGeom prst="rect">
            <a:avLst/>
          </a:prstGeom>
          <a:solidFill>
            <a:srgbClr val="C0392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Kangxi2 3 card">
            <a:extLst>
              <a:ext uri="{FF2B5EF4-FFF2-40B4-BE49-F238E27FC236}">
                <a16:creationId xmlns:a16="http://schemas.microsoft.com/office/drawing/2014/main" id="{ED792894-47A6-D810-0F5A-4C73F4DA204D}"/>
              </a:ext>
            </a:extLst>
          </p:cNvPr>
          <p:cNvSpPr/>
          <p:nvPr/>
        </p:nvSpPr>
        <p:spPr>
          <a:xfrm>
            <a:off x="609600" y="4629912"/>
            <a:ext cx="7112000" cy="589280"/>
          </a:xfrm>
          <a:prstGeom prst="roundRect">
            <a:avLst>
              <a:gd name="adj" fmla="val 6000"/>
            </a:avLst>
          </a:prstGeom>
          <a:solidFill>
            <a:srgbClr val="FFFFFF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Kangxi2 3">
            <a:extLst>
              <a:ext uri="{FF2B5EF4-FFF2-40B4-BE49-F238E27FC236}">
                <a16:creationId xmlns:a16="http://schemas.microsoft.com/office/drawing/2014/main" id="{1F4AC474-B26D-482E-EA26-7670755787EF}"/>
              </a:ext>
            </a:extLst>
          </p:cNvPr>
          <p:cNvSpPr txBox="1"/>
          <p:nvPr/>
        </p:nvSpPr>
        <p:spPr>
          <a:xfrm>
            <a:off x="1041400" y="4756912"/>
            <a:ext cx="6527800" cy="33528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600"/>
              </a:spcAft>
            </a:pPr>
            <a:r>
              <a:rPr lang="ru-RU" sz="2200" b="1" dirty="0">
                <a:solidFill>
                  <a:srgbClr val="C0392B"/>
                </a:solidFill>
                <a:latin typeface="Cambria" panose="02040503050406030204" pitchFamily="18" charset="0"/>
              </a:rPr>
              <a:t>1712 г.</a:t>
            </a:r>
            <a:r>
              <a:rPr lang="ru-RU" sz="2200" dirty="0">
                <a:solidFill>
                  <a:srgbClr val="2B2420"/>
                </a:solidFill>
                <a:latin typeface="Segoe UI" panose="020B0502040204020203" pitchFamily="34" charset="0"/>
              </a:rPr>
              <a:t> – налоговая реформа</a:t>
            </a:r>
          </a:p>
        </p:txBody>
      </p:sp>
      <p:sp>
        <p:nvSpPr>
          <p:cNvPr id="17" name="Kangxi2 3 mark">
            <a:extLst>
              <a:ext uri="{FF2B5EF4-FFF2-40B4-BE49-F238E27FC236}">
                <a16:creationId xmlns:a16="http://schemas.microsoft.com/office/drawing/2014/main" id="{2FAA4DCA-6007-F276-847E-AAD9DE8DD195}"/>
              </a:ext>
            </a:extLst>
          </p:cNvPr>
          <p:cNvSpPr/>
          <p:nvPr/>
        </p:nvSpPr>
        <p:spPr>
          <a:xfrm>
            <a:off x="762000" y="4820412"/>
            <a:ext cx="127000" cy="127000"/>
          </a:xfrm>
          <a:prstGeom prst="rect">
            <a:avLst/>
          </a:prstGeom>
          <a:solidFill>
            <a:srgbClr val="C0392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Nerchinsk mount">
            <a:extLst>
              <a:ext uri="{FF2B5EF4-FFF2-40B4-BE49-F238E27FC236}">
                <a16:creationId xmlns:a16="http://schemas.microsoft.com/office/drawing/2014/main" id="{479ECB3E-BEDE-0655-8AF9-2210FA32E0B8}"/>
              </a:ext>
            </a:extLst>
          </p:cNvPr>
          <p:cNvSpPr/>
          <p:nvPr/>
        </p:nvSpPr>
        <p:spPr>
          <a:xfrm>
            <a:off x="7975600" y="1101852"/>
            <a:ext cx="3683000" cy="4931265"/>
          </a:xfrm>
          <a:prstGeom prst="roundRect">
            <a:avLst>
              <a:gd name="adj" fmla="val 3000"/>
            </a:avLst>
          </a:prstGeom>
          <a:solidFill>
            <a:srgbClr val="FBF7EF"/>
          </a:solidFill>
          <a:ln w="9525">
            <a:solidFill>
              <a:srgbClr val="D8CBB4"/>
            </a:solidFill>
          </a:ln>
          <a:effectLst>
            <a:outerShdw blurRad="177800" dist="38100" dir="5400000" rotWithShape="0">
              <a:srgbClr val="000000">
                <a:alpha val="22000"/>
              </a:srgb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" name="Nerchinsk" descr="Нерчинский договор 1689 г.">
            <a:extLst>
              <a:ext uri="{FF2B5EF4-FFF2-40B4-BE49-F238E27FC236}">
                <a16:creationId xmlns:a16="http://schemas.microsoft.com/office/drawing/2014/main" id="{B4B3107A-DD78-A248-8573-71616C731820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7200" y="1203452"/>
            <a:ext cx="3479800" cy="4728065"/>
          </a:xfrm>
          <a:prstGeom prst="rect">
            <a:avLst/>
          </a:prstGeom>
        </p:spPr>
      </p:pic>
      <p:sp>
        <p:nvSpPr>
          <p:cNvPr id="21" name="Signature Автор: 100ballnik.com">
            <a:extLst>
              <a:ext uri="{FF2B5EF4-FFF2-40B4-BE49-F238E27FC236}">
                <a16:creationId xmlns:a16="http://schemas.microsoft.com/office/drawing/2014/main" id="{CCD14B5E-EC91-90F6-919A-4B8B3D888B68}"/>
              </a:ext>
            </a:extLst>
          </p:cNvPr>
          <p:cNvSpPr txBox="1"/>
          <p:nvPr/>
        </p:nvSpPr>
        <p:spPr>
          <a:xfrm>
            <a:off x="9194800" y="6489700"/>
            <a:ext cx="2540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 algn="r"/>
            <a:r>
              <a:rPr lang="ru-RU" sz="1100" spc="40" dirty="0">
                <a:solidFill>
                  <a:srgbClr val="857967"/>
                </a:solidFill>
                <a:latin typeface="Segoe UI" panose="020B0502040204020203" pitchFamily="34" charset="0"/>
              </a:rPr>
              <a:t>Автор</a:t>
            </a:r>
            <a:r>
              <a:rPr lang="ru-RU" sz="1100" spc="40">
                <a:solidFill>
                  <a:srgbClr val="857967"/>
                </a:solidFill>
                <a:latin typeface="Segoe UI" panose="020B0502040204020203" pitchFamily="34" charset="0"/>
              </a:rPr>
              <a:t>: 100ballnik.com</a:t>
            </a:r>
            <a:endParaRPr lang="ru-RU" sz="1100" spc="40" dirty="0">
              <a:solidFill>
                <a:srgbClr val="857967"/>
              </a:solidFill>
              <a:latin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17608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388BF648-43B3-4C89-4085-368361294A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9400"/>
            <a:ext cx="10972800" cy="521208"/>
          </a:xfrm>
        </p:spPr>
        <p:txBody>
          <a:bodyPr wrap="square" lIns="0" tIns="0" rIns="0" bIns="0" anchor="t">
            <a:noAutofit/>
          </a:bodyPr>
          <a:lstStyle/>
          <a:p>
            <a:pPr>
              <a:lnSpc>
                <a:spcPct val="95000"/>
              </a:lnSpc>
              <a:spcBef>
                <a:spcPts val="0"/>
              </a:spcBef>
            </a:pPr>
            <a:r>
              <a:rPr lang="ru-RU" sz="3600" dirty="0">
                <a:solidFill>
                  <a:srgbClr val="F5EFE4"/>
                </a:solidFill>
                <a:latin typeface="Cambria" panose="02040503050406030204" pitchFamily="18" charset="0"/>
              </a:rPr>
              <a:t>Военное сословие  </a:t>
            </a:r>
            <a:r>
              <a:rPr lang="ru-RU" sz="3600" dirty="0">
                <a:solidFill>
                  <a:srgbClr val="E3B23C"/>
                </a:solidFill>
                <a:latin typeface="Cambria" panose="02040503050406030204" pitchFamily="18" charset="0"/>
              </a:rPr>
              <a:t>«знамённые войска»</a:t>
            </a:r>
          </a:p>
        </p:txBody>
      </p:sp>
      <p:sp>
        <p:nvSpPr>
          <p:cNvPr id="3" name="Key-fret">
            <a:extLst>
              <a:ext uri="{FF2B5EF4-FFF2-40B4-BE49-F238E27FC236}">
                <a16:creationId xmlns:a16="http://schemas.microsoft.com/office/drawing/2014/main" id="{E018E984-6513-5E3F-EFBD-58D11472C1FA}"/>
              </a:ext>
            </a:extLst>
          </p:cNvPr>
          <p:cNvSpPr/>
          <p:nvPr/>
        </p:nvSpPr>
        <p:spPr>
          <a:xfrm>
            <a:off x="609600" y="876808"/>
            <a:ext cx="419101" cy="111761"/>
          </a:xfrm>
          <a:custGeom>
            <a:avLst/>
            <a:gdLst/>
            <a:ahLst/>
            <a:cxnLst/>
            <a:rect l="0" t="0" r="0" b="0"/>
            <a:pathLst>
              <a:path w="419101" h="111761">
                <a:moveTo>
                  <a:pt x="0" y="111760"/>
                </a:moveTo>
                <a:lnTo>
                  <a:pt x="0" y="111760"/>
                </a:lnTo>
                <a:lnTo>
                  <a:pt x="0" y="0"/>
                </a:lnTo>
                <a:lnTo>
                  <a:pt x="111760" y="0"/>
                </a:lnTo>
                <a:lnTo>
                  <a:pt x="111760" y="83820"/>
                </a:lnTo>
                <a:lnTo>
                  <a:pt x="55880" y="83820"/>
                </a:lnTo>
                <a:lnTo>
                  <a:pt x="55880" y="55880"/>
                </a:lnTo>
                <a:lnTo>
                  <a:pt x="83820" y="55880"/>
                </a:lnTo>
                <a:lnTo>
                  <a:pt x="83820" y="27940"/>
                </a:lnTo>
                <a:lnTo>
                  <a:pt x="27940" y="27940"/>
                </a:lnTo>
                <a:lnTo>
                  <a:pt x="27940" y="111760"/>
                </a:lnTo>
                <a:lnTo>
                  <a:pt x="139700" y="111760"/>
                </a:lnTo>
                <a:lnTo>
                  <a:pt x="139700" y="111760"/>
                </a:lnTo>
                <a:lnTo>
                  <a:pt x="139700" y="0"/>
                </a:lnTo>
                <a:lnTo>
                  <a:pt x="251460" y="0"/>
                </a:lnTo>
                <a:lnTo>
                  <a:pt x="251460" y="83820"/>
                </a:lnTo>
                <a:lnTo>
                  <a:pt x="195580" y="83820"/>
                </a:lnTo>
                <a:lnTo>
                  <a:pt x="195580" y="55880"/>
                </a:lnTo>
                <a:lnTo>
                  <a:pt x="223520" y="55880"/>
                </a:lnTo>
                <a:lnTo>
                  <a:pt x="223520" y="27940"/>
                </a:lnTo>
                <a:lnTo>
                  <a:pt x="167640" y="27940"/>
                </a:lnTo>
                <a:lnTo>
                  <a:pt x="167640" y="111760"/>
                </a:lnTo>
                <a:lnTo>
                  <a:pt x="279400" y="111760"/>
                </a:lnTo>
                <a:lnTo>
                  <a:pt x="279400" y="111760"/>
                </a:lnTo>
                <a:lnTo>
                  <a:pt x="279400" y="0"/>
                </a:lnTo>
                <a:lnTo>
                  <a:pt x="391160" y="0"/>
                </a:lnTo>
                <a:lnTo>
                  <a:pt x="391160" y="83820"/>
                </a:lnTo>
                <a:lnTo>
                  <a:pt x="335280" y="83820"/>
                </a:lnTo>
                <a:lnTo>
                  <a:pt x="335280" y="55880"/>
                </a:lnTo>
                <a:lnTo>
                  <a:pt x="363220" y="55880"/>
                </a:lnTo>
                <a:lnTo>
                  <a:pt x="363220" y="27940"/>
                </a:lnTo>
                <a:lnTo>
                  <a:pt x="307340" y="27940"/>
                </a:lnTo>
                <a:lnTo>
                  <a:pt x="307340" y="111760"/>
                </a:lnTo>
                <a:lnTo>
                  <a:pt x="419100" y="111760"/>
                </a:lnTo>
              </a:path>
            </a:pathLst>
          </a:custGeom>
          <a:ln w="12700">
            <a:solidFill>
              <a:srgbClr val="E3B23C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4" name="Rule">
            <a:extLst>
              <a:ext uri="{FF2B5EF4-FFF2-40B4-BE49-F238E27FC236}">
                <a16:creationId xmlns:a16="http://schemas.microsoft.com/office/drawing/2014/main" id="{3A1EF09A-F2F9-02B3-FA68-8B32CA697DD8}"/>
              </a:ext>
            </a:extLst>
          </p:cNvPr>
          <p:cNvCxnSpPr/>
          <p:nvPr/>
        </p:nvCxnSpPr>
        <p:spPr>
          <a:xfrm>
            <a:off x="1066800" y="988568"/>
            <a:ext cx="1447800" cy="0"/>
          </a:xfrm>
          <a:prstGeom prst="line">
            <a:avLst/>
          </a:prstGeom>
          <a:ln w="9525">
            <a:solidFill>
              <a:srgbClr val="E3B23C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Seal dot">
            <a:extLst>
              <a:ext uri="{FF2B5EF4-FFF2-40B4-BE49-F238E27FC236}">
                <a16:creationId xmlns:a16="http://schemas.microsoft.com/office/drawing/2014/main" id="{7DB0B3CC-1B3F-B98C-BA9E-79968A64F25C}"/>
              </a:ext>
            </a:extLst>
          </p:cNvPr>
          <p:cNvSpPr/>
          <p:nvPr/>
        </p:nvSpPr>
        <p:spPr>
          <a:xfrm>
            <a:off x="2565400" y="944118"/>
            <a:ext cx="88900" cy="88900"/>
          </a:xfrm>
          <a:prstGeom prst="rect">
            <a:avLst/>
          </a:prstGeom>
          <a:solidFill>
            <a:srgbClr val="C0392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Army">
            <a:extLst>
              <a:ext uri="{FF2B5EF4-FFF2-40B4-BE49-F238E27FC236}">
                <a16:creationId xmlns:a16="http://schemas.microsoft.com/office/drawing/2014/main" id="{C11E8C62-7030-1021-5FE6-2210925FFBFF}"/>
              </a:ext>
            </a:extLst>
          </p:cNvPr>
          <p:cNvSpPr txBox="1"/>
          <p:nvPr/>
        </p:nvSpPr>
        <p:spPr>
          <a:xfrm>
            <a:off x="4826000" y="1130808"/>
            <a:ext cx="2540000" cy="5080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 algn="ctr"/>
            <a:r>
              <a:rPr lang="ru-RU" sz="3200" b="1" dirty="0">
                <a:solidFill>
                  <a:srgbClr val="E3B23C"/>
                </a:solidFill>
                <a:latin typeface="Cambria" panose="02040503050406030204" pitchFamily="18" charset="0"/>
              </a:rPr>
              <a:t>Армия</a:t>
            </a:r>
          </a:p>
        </p:txBody>
      </p:sp>
      <p:cxnSp>
        <p:nvCxnSpPr>
          <p:cNvPr id="7" name="Прямая соединительная линия 6">
            <a:extLst>
              <a:ext uri="{FF2B5EF4-FFF2-40B4-BE49-F238E27FC236}">
                <a16:creationId xmlns:a16="http://schemas.microsoft.com/office/drawing/2014/main" id="{A938026C-D347-A127-06E3-9AA7946C6655}"/>
              </a:ext>
            </a:extLst>
          </p:cNvPr>
          <p:cNvCxnSpPr/>
          <p:nvPr/>
        </p:nvCxnSpPr>
        <p:spPr>
          <a:xfrm>
            <a:off x="6096000" y="1664208"/>
            <a:ext cx="0" cy="177800"/>
          </a:xfrm>
          <a:prstGeom prst="line">
            <a:avLst/>
          </a:prstGeom>
          <a:ln w="19050">
            <a:solidFill>
              <a:srgbClr val="D9CDBB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>
            <a:extLst>
              <a:ext uri="{FF2B5EF4-FFF2-40B4-BE49-F238E27FC236}">
                <a16:creationId xmlns:a16="http://schemas.microsoft.com/office/drawing/2014/main" id="{60CAAACE-F505-5125-07CC-4FA2884E5DA1}"/>
              </a:ext>
            </a:extLst>
          </p:cNvPr>
          <p:cNvCxnSpPr/>
          <p:nvPr/>
        </p:nvCxnSpPr>
        <p:spPr>
          <a:xfrm>
            <a:off x="3048000" y="1842008"/>
            <a:ext cx="6096000" cy="0"/>
          </a:xfrm>
          <a:prstGeom prst="line">
            <a:avLst/>
          </a:prstGeom>
          <a:ln w="19050">
            <a:solidFill>
              <a:srgbClr val="D9CDBB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Arrow">
            <a:extLst>
              <a:ext uri="{FF2B5EF4-FFF2-40B4-BE49-F238E27FC236}">
                <a16:creationId xmlns:a16="http://schemas.microsoft.com/office/drawing/2014/main" id="{1E16FDD2-C43D-AF3D-D17E-7EC00F758869}"/>
              </a:ext>
            </a:extLst>
          </p:cNvPr>
          <p:cNvCxnSpPr/>
          <p:nvPr/>
        </p:nvCxnSpPr>
        <p:spPr>
          <a:xfrm>
            <a:off x="3048000" y="1842008"/>
            <a:ext cx="0" cy="254000"/>
          </a:xfrm>
          <a:prstGeom prst="line">
            <a:avLst/>
          </a:prstGeom>
          <a:ln w="22225">
            <a:solidFill>
              <a:srgbClr val="D9CDBB"/>
            </a:solidFill>
            <a:tailEnd type="triangle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Arrow">
            <a:extLst>
              <a:ext uri="{FF2B5EF4-FFF2-40B4-BE49-F238E27FC236}">
                <a16:creationId xmlns:a16="http://schemas.microsoft.com/office/drawing/2014/main" id="{C92376A2-2EEB-95E8-C7B0-B14CD5CFF660}"/>
              </a:ext>
            </a:extLst>
          </p:cNvPr>
          <p:cNvCxnSpPr/>
          <p:nvPr/>
        </p:nvCxnSpPr>
        <p:spPr>
          <a:xfrm>
            <a:off x="9144000" y="1842008"/>
            <a:ext cx="0" cy="254000"/>
          </a:xfrm>
          <a:prstGeom prst="line">
            <a:avLst/>
          </a:prstGeom>
          <a:ln w="22225">
            <a:solidFill>
              <a:srgbClr val="D9CDBB"/>
            </a:solidFill>
            <a:tailEnd type="triangle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Banner troops">
            <a:extLst>
              <a:ext uri="{FF2B5EF4-FFF2-40B4-BE49-F238E27FC236}">
                <a16:creationId xmlns:a16="http://schemas.microsoft.com/office/drawing/2014/main" id="{F798F94A-D27D-095A-AF0C-4113C1F95B3D}"/>
              </a:ext>
            </a:extLst>
          </p:cNvPr>
          <p:cNvSpPr txBox="1"/>
          <p:nvPr/>
        </p:nvSpPr>
        <p:spPr>
          <a:xfrm>
            <a:off x="609600" y="2146808"/>
            <a:ext cx="4876800" cy="73152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 algn="ctr"/>
            <a:r>
              <a:rPr lang="ru-RU" sz="2400" b="1" dirty="0">
                <a:solidFill>
                  <a:srgbClr val="E3B23C"/>
                </a:solidFill>
                <a:latin typeface="Segoe UI" panose="020B0502040204020203" pitchFamily="34" charset="0"/>
              </a:rPr>
              <a:t>«</a:t>
            </a:r>
            <a:r>
              <a:rPr lang="ru-RU" sz="2400" b="1" dirty="0" err="1">
                <a:solidFill>
                  <a:srgbClr val="E3B23C"/>
                </a:solidFill>
                <a:latin typeface="Segoe UI" panose="020B0502040204020203" pitchFamily="34" charset="0"/>
              </a:rPr>
              <a:t>Восьмизнаменные</a:t>
            </a:r>
            <a:r>
              <a:rPr lang="ru-RU" sz="2400" b="1" dirty="0">
                <a:solidFill>
                  <a:srgbClr val="E3B23C"/>
                </a:solidFill>
                <a:latin typeface="Segoe UI" panose="020B0502040204020203" pitchFamily="34" charset="0"/>
              </a:rPr>
              <a:t>»</a:t>
            </a:r>
            <a:r>
              <a:rPr lang="ru-RU" sz="2400" b="1" dirty="0">
                <a:solidFill>
                  <a:srgbClr val="F5EFE4"/>
                </a:solidFill>
                <a:latin typeface="Segoe UI" panose="020B0502040204020203" pitchFamily="34" charset="0"/>
              </a:rPr>
              <a:t> маньчжурские войска</a:t>
            </a:r>
          </a:p>
        </p:txBody>
      </p:sp>
      <p:sp>
        <p:nvSpPr>
          <p:cNvPr id="12" name="Green standard">
            <a:extLst>
              <a:ext uri="{FF2B5EF4-FFF2-40B4-BE49-F238E27FC236}">
                <a16:creationId xmlns:a16="http://schemas.microsoft.com/office/drawing/2014/main" id="{CCACA3E6-62B1-6922-CFA2-E5A59578FB87}"/>
              </a:ext>
            </a:extLst>
          </p:cNvPr>
          <p:cNvSpPr txBox="1"/>
          <p:nvPr/>
        </p:nvSpPr>
        <p:spPr>
          <a:xfrm>
            <a:off x="6705600" y="2146808"/>
            <a:ext cx="4876800" cy="73152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 algn="ctr"/>
            <a:r>
              <a:rPr lang="ru-RU" sz="2400" b="1" dirty="0">
                <a:solidFill>
                  <a:srgbClr val="F5EFE4"/>
                </a:solidFill>
                <a:latin typeface="Segoe UI" panose="020B0502040204020203" pitchFamily="34" charset="0"/>
              </a:rPr>
              <a:t>Китайские войска </a:t>
            </a:r>
            <a:r>
              <a:rPr lang="ru-RU" sz="2400" b="1" dirty="0">
                <a:solidFill>
                  <a:srgbClr val="8FD1B8"/>
                </a:solidFill>
                <a:latin typeface="Segoe UI" panose="020B0502040204020203" pitchFamily="34" charset="0"/>
              </a:rPr>
              <a:t>«Зеленого знамени»</a:t>
            </a:r>
          </a:p>
        </p:txBody>
      </p:sp>
      <p:pic>
        <p:nvPicPr>
          <p:cNvPr id="14" name="Banners picture" descr="Знамёна и доспехи восьмизнамённых войск">
            <a:extLst>
              <a:ext uri="{FF2B5EF4-FFF2-40B4-BE49-F238E27FC236}">
                <a16:creationId xmlns:a16="http://schemas.microsoft.com/office/drawing/2014/main" id="{314D48EB-1B92-2FA4-1716-E05BEC8F49BF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3056128"/>
            <a:ext cx="4876800" cy="3293550"/>
          </a:xfrm>
          <a:prstGeom prst="roundRect">
            <a:avLst>
              <a:gd name="adj" fmla="val 4000"/>
            </a:avLst>
          </a:prstGeom>
          <a:ln w="12700">
            <a:solidFill>
              <a:srgbClr val="A57B19"/>
            </a:solidFill>
          </a:ln>
          <a:effectLst>
            <a:outerShdw blurRad="177800" dist="38100" dir="5400000" rotWithShape="0">
              <a:srgbClr val="000000">
                <a:alpha val="22000"/>
              </a:srgbClr>
            </a:outerShdw>
          </a:effectLst>
        </p:spPr>
      </p:pic>
      <p:pic>
        <p:nvPicPr>
          <p:cNvPr id="16" name="Green picture" descr="Войска Зелёного знамени">
            <a:extLst>
              <a:ext uri="{FF2B5EF4-FFF2-40B4-BE49-F238E27FC236}">
                <a16:creationId xmlns:a16="http://schemas.microsoft.com/office/drawing/2014/main" id="{CDA02F14-E0E4-A658-76A7-81DA9E18E63F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5600" y="3056128"/>
            <a:ext cx="4876800" cy="3039533"/>
          </a:xfrm>
          <a:prstGeom prst="roundRect">
            <a:avLst>
              <a:gd name="adj" fmla="val 4000"/>
            </a:avLst>
          </a:prstGeom>
          <a:ln w="12700">
            <a:solidFill>
              <a:srgbClr val="3F8F74"/>
            </a:solidFill>
          </a:ln>
          <a:effectLst>
            <a:outerShdw blurRad="177800" dist="38100" dir="5400000" rotWithShape="0">
              <a:srgbClr val="000000">
                <a:alpha val="22000"/>
              </a:srgbClr>
            </a:outerShdw>
          </a:effectLst>
        </p:spPr>
      </p:pic>
      <p:sp>
        <p:nvSpPr>
          <p:cNvPr id="17" name="Signature Автор: 100ballnik.com">
            <a:extLst>
              <a:ext uri="{FF2B5EF4-FFF2-40B4-BE49-F238E27FC236}">
                <a16:creationId xmlns:a16="http://schemas.microsoft.com/office/drawing/2014/main" id="{429D0697-F7EA-2D74-5623-D89A893F163B}"/>
              </a:ext>
            </a:extLst>
          </p:cNvPr>
          <p:cNvSpPr txBox="1"/>
          <p:nvPr/>
        </p:nvSpPr>
        <p:spPr>
          <a:xfrm>
            <a:off x="9194800" y="6489700"/>
            <a:ext cx="2540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 algn="r"/>
            <a:r>
              <a:rPr lang="ru-RU" sz="1100" spc="40" dirty="0">
                <a:solidFill>
                  <a:srgbClr val="A2968A"/>
                </a:solidFill>
                <a:latin typeface="Segoe UI" panose="020B0502040204020203" pitchFamily="34" charset="0"/>
              </a:rPr>
              <a:t>Автор</a:t>
            </a:r>
            <a:r>
              <a:rPr lang="ru-RU" sz="1100" spc="40">
                <a:solidFill>
                  <a:srgbClr val="A2968A"/>
                </a:solidFill>
                <a:latin typeface="Segoe UI" panose="020B0502040204020203" pitchFamily="34" charset="0"/>
              </a:rPr>
              <a:t>: 100ballnik.com</a:t>
            </a:r>
            <a:endParaRPr lang="ru-RU" sz="1100" spc="40" dirty="0">
              <a:solidFill>
                <a:srgbClr val="A2968A"/>
              </a:solidFill>
              <a:latin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03299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673CFF2A-CB2D-36C5-2481-2C9BD71ED6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9400"/>
            <a:ext cx="7620000" cy="521208"/>
          </a:xfrm>
        </p:spPr>
        <p:txBody>
          <a:bodyPr wrap="square" lIns="0" tIns="0" rIns="0" bIns="0" anchor="t">
            <a:noAutofit/>
          </a:bodyPr>
          <a:lstStyle/>
          <a:p>
            <a:pPr>
              <a:lnSpc>
                <a:spcPct val="95000"/>
              </a:lnSpc>
              <a:spcBef>
                <a:spcPts val="0"/>
              </a:spcBef>
            </a:pPr>
            <a:r>
              <a:rPr lang="ru-RU" sz="3600" dirty="0">
                <a:solidFill>
                  <a:srgbClr val="F5EFE4"/>
                </a:solidFill>
                <a:latin typeface="Cambria" panose="02040503050406030204" pitchFamily="18" charset="0"/>
              </a:rPr>
              <a:t>Политическое устройство</a:t>
            </a:r>
          </a:p>
        </p:txBody>
      </p:sp>
      <p:sp>
        <p:nvSpPr>
          <p:cNvPr id="3" name="Key-fret">
            <a:extLst>
              <a:ext uri="{FF2B5EF4-FFF2-40B4-BE49-F238E27FC236}">
                <a16:creationId xmlns:a16="http://schemas.microsoft.com/office/drawing/2014/main" id="{1177C16A-A3A1-2C50-9105-1D1DC33AA6B8}"/>
              </a:ext>
            </a:extLst>
          </p:cNvPr>
          <p:cNvSpPr/>
          <p:nvPr/>
        </p:nvSpPr>
        <p:spPr>
          <a:xfrm>
            <a:off x="609600" y="876808"/>
            <a:ext cx="419101" cy="111761"/>
          </a:xfrm>
          <a:custGeom>
            <a:avLst/>
            <a:gdLst/>
            <a:ahLst/>
            <a:cxnLst/>
            <a:rect l="0" t="0" r="0" b="0"/>
            <a:pathLst>
              <a:path w="419101" h="111761">
                <a:moveTo>
                  <a:pt x="0" y="111760"/>
                </a:moveTo>
                <a:lnTo>
                  <a:pt x="0" y="111760"/>
                </a:lnTo>
                <a:lnTo>
                  <a:pt x="0" y="0"/>
                </a:lnTo>
                <a:lnTo>
                  <a:pt x="111760" y="0"/>
                </a:lnTo>
                <a:lnTo>
                  <a:pt x="111760" y="83820"/>
                </a:lnTo>
                <a:lnTo>
                  <a:pt x="55880" y="83820"/>
                </a:lnTo>
                <a:lnTo>
                  <a:pt x="55880" y="55880"/>
                </a:lnTo>
                <a:lnTo>
                  <a:pt x="83820" y="55880"/>
                </a:lnTo>
                <a:lnTo>
                  <a:pt x="83820" y="27940"/>
                </a:lnTo>
                <a:lnTo>
                  <a:pt x="27940" y="27940"/>
                </a:lnTo>
                <a:lnTo>
                  <a:pt x="27940" y="111760"/>
                </a:lnTo>
                <a:lnTo>
                  <a:pt x="139700" y="111760"/>
                </a:lnTo>
                <a:lnTo>
                  <a:pt x="139700" y="111760"/>
                </a:lnTo>
                <a:lnTo>
                  <a:pt x="139700" y="0"/>
                </a:lnTo>
                <a:lnTo>
                  <a:pt x="251460" y="0"/>
                </a:lnTo>
                <a:lnTo>
                  <a:pt x="251460" y="83820"/>
                </a:lnTo>
                <a:lnTo>
                  <a:pt x="195580" y="83820"/>
                </a:lnTo>
                <a:lnTo>
                  <a:pt x="195580" y="55880"/>
                </a:lnTo>
                <a:lnTo>
                  <a:pt x="223520" y="55880"/>
                </a:lnTo>
                <a:lnTo>
                  <a:pt x="223520" y="27940"/>
                </a:lnTo>
                <a:lnTo>
                  <a:pt x="167640" y="27940"/>
                </a:lnTo>
                <a:lnTo>
                  <a:pt x="167640" y="111760"/>
                </a:lnTo>
                <a:lnTo>
                  <a:pt x="279400" y="111760"/>
                </a:lnTo>
                <a:lnTo>
                  <a:pt x="279400" y="111760"/>
                </a:lnTo>
                <a:lnTo>
                  <a:pt x="279400" y="0"/>
                </a:lnTo>
                <a:lnTo>
                  <a:pt x="391160" y="0"/>
                </a:lnTo>
                <a:lnTo>
                  <a:pt x="391160" y="83820"/>
                </a:lnTo>
                <a:lnTo>
                  <a:pt x="335280" y="83820"/>
                </a:lnTo>
                <a:lnTo>
                  <a:pt x="335280" y="55880"/>
                </a:lnTo>
                <a:lnTo>
                  <a:pt x="363220" y="55880"/>
                </a:lnTo>
                <a:lnTo>
                  <a:pt x="363220" y="27940"/>
                </a:lnTo>
                <a:lnTo>
                  <a:pt x="307340" y="27940"/>
                </a:lnTo>
                <a:lnTo>
                  <a:pt x="307340" y="111760"/>
                </a:lnTo>
                <a:lnTo>
                  <a:pt x="419100" y="111760"/>
                </a:lnTo>
              </a:path>
            </a:pathLst>
          </a:custGeom>
          <a:ln w="12700">
            <a:solidFill>
              <a:srgbClr val="E3B23C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4" name="Rule">
            <a:extLst>
              <a:ext uri="{FF2B5EF4-FFF2-40B4-BE49-F238E27FC236}">
                <a16:creationId xmlns:a16="http://schemas.microsoft.com/office/drawing/2014/main" id="{9C3AE6B4-CB7A-C4EF-99C0-CE811E5141F2}"/>
              </a:ext>
            </a:extLst>
          </p:cNvPr>
          <p:cNvCxnSpPr/>
          <p:nvPr/>
        </p:nvCxnSpPr>
        <p:spPr>
          <a:xfrm>
            <a:off x="1066800" y="988568"/>
            <a:ext cx="1447800" cy="0"/>
          </a:xfrm>
          <a:prstGeom prst="line">
            <a:avLst/>
          </a:prstGeom>
          <a:ln w="9525">
            <a:solidFill>
              <a:srgbClr val="E3B23C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Seal dot">
            <a:extLst>
              <a:ext uri="{FF2B5EF4-FFF2-40B4-BE49-F238E27FC236}">
                <a16:creationId xmlns:a16="http://schemas.microsoft.com/office/drawing/2014/main" id="{CAA9C564-DA92-9DBA-2FDE-492A5D2EB0BB}"/>
              </a:ext>
            </a:extLst>
          </p:cNvPr>
          <p:cNvSpPr/>
          <p:nvPr/>
        </p:nvSpPr>
        <p:spPr>
          <a:xfrm>
            <a:off x="2565400" y="944118"/>
            <a:ext cx="88900" cy="88900"/>
          </a:xfrm>
          <a:prstGeom prst="rect">
            <a:avLst/>
          </a:prstGeom>
          <a:solidFill>
            <a:srgbClr val="C0392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Scheme sheet">
            <a:extLst>
              <a:ext uri="{FF2B5EF4-FFF2-40B4-BE49-F238E27FC236}">
                <a16:creationId xmlns:a16="http://schemas.microsoft.com/office/drawing/2014/main" id="{7DDB728D-03C1-1921-0CFC-B002F15E14D9}"/>
              </a:ext>
            </a:extLst>
          </p:cNvPr>
          <p:cNvSpPr/>
          <p:nvPr/>
        </p:nvSpPr>
        <p:spPr>
          <a:xfrm>
            <a:off x="508000" y="1105408"/>
            <a:ext cx="11176000" cy="5422392"/>
          </a:xfrm>
          <a:prstGeom prst="roundRect">
            <a:avLst>
              <a:gd name="adj" fmla="val 3000"/>
            </a:avLst>
          </a:prstGeom>
          <a:solidFill>
            <a:srgbClr val="F6F1E6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Emperor card">
            <a:extLst>
              <a:ext uri="{FF2B5EF4-FFF2-40B4-BE49-F238E27FC236}">
                <a16:creationId xmlns:a16="http://schemas.microsoft.com/office/drawing/2014/main" id="{EE5A5B1E-012F-6441-079B-5C4B1665C9C5}"/>
              </a:ext>
            </a:extLst>
          </p:cNvPr>
          <p:cNvSpPr/>
          <p:nvPr/>
        </p:nvSpPr>
        <p:spPr>
          <a:xfrm>
            <a:off x="4572000" y="1308608"/>
            <a:ext cx="3048000" cy="736600"/>
          </a:xfrm>
          <a:prstGeom prst="roundRect">
            <a:avLst>
              <a:gd name="adj" fmla="val 12000"/>
            </a:avLst>
          </a:prstGeom>
          <a:solidFill>
            <a:srgbClr val="C0392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Emperor">
            <a:extLst>
              <a:ext uri="{FF2B5EF4-FFF2-40B4-BE49-F238E27FC236}">
                <a16:creationId xmlns:a16="http://schemas.microsoft.com/office/drawing/2014/main" id="{F234D98E-87BB-C4B6-2E19-89A4DED4B04C}"/>
              </a:ext>
            </a:extLst>
          </p:cNvPr>
          <p:cNvSpPr txBox="1"/>
          <p:nvPr/>
        </p:nvSpPr>
        <p:spPr>
          <a:xfrm>
            <a:off x="4699000" y="1308608"/>
            <a:ext cx="2794000" cy="7366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 algn="ctr"/>
            <a:r>
              <a:rPr lang="ru-RU" sz="3000" b="1" dirty="0">
                <a:solidFill>
                  <a:srgbClr val="FFFFFF"/>
                </a:solidFill>
                <a:latin typeface="Cambria" panose="02040503050406030204" pitchFamily="18" charset="0"/>
              </a:rPr>
              <a:t>Богдыхан</a:t>
            </a:r>
          </a:p>
        </p:txBody>
      </p:sp>
      <p:cxnSp>
        <p:nvCxnSpPr>
          <p:cNvPr id="9" name="Arrow">
            <a:extLst>
              <a:ext uri="{FF2B5EF4-FFF2-40B4-BE49-F238E27FC236}">
                <a16:creationId xmlns:a16="http://schemas.microsoft.com/office/drawing/2014/main" id="{881D6B19-9C57-1529-2596-FF664E1DB7C1}"/>
              </a:ext>
            </a:extLst>
          </p:cNvPr>
          <p:cNvCxnSpPr/>
          <p:nvPr/>
        </p:nvCxnSpPr>
        <p:spPr>
          <a:xfrm>
            <a:off x="6096000" y="2070608"/>
            <a:ext cx="0" cy="381000"/>
          </a:xfrm>
          <a:prstGeom prst="line">
            <a:avLst/>
          </a:prstGeom>
          <a:ln w="25400">
            <a:solidFill>
              <a:srgbClr val="625649"/>
            </a:solidFill>
            <a:tailEnd type="triangle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Six boards card">
            <a:extLst>
              <a:ext uri="{FF2B5EF4-FFF2-40B4-BE49-F238E27FC236}">
                <a16:creationId xmlns:a16="http://schemas.microsoft.com/office/drawing/2014/main" id="{89A71052-66B7-5950-A0AE-0B5FFC655ECB}"/>
              </a:ext>
            </a:extLst>
          </p:cNvPr>
          <p:cNvSpPr/>
          <p:nvPr/>
        </p:nvSpPr>
        <p:spPr>
          <a:xfrm>
            <a:off x="4191000" y="2477008"/>
            <a:ext cx="3810000" cy="635000"/>
          </a:xfrm>
          <a:prstGeom prst="roundRect">
            <a:avLst>
              <a:gd name="adj" fmla="val 12000"/>
            </a:avLst>
          </a:prstGeom>
          <a:solidFill>
            <a:srgbClr val="E3B23C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Six boards">
            <a:extLst>
              <a:ext uri="{FF2B5EF4-FFF2-40B4-BE49-F238E27FC236}">
                <a16:creationId xmlns:a16="http://schemas.microsoft.com/office/drawing/2014/main" id="{AA6E9B48-F6FF-4587-DF24-C0D576BC5B23}"/>
              </a:ext>
            </a:extLst>
          </p:cNvPr>
          <p:cNvSpPr txBox="1"/>
          <p:nvPr/>
        </p:nvSpPr>
        <p:spPr>
          <a:xfrm>
            <a:off x="4318000" y="2477008"/>
            <a:ext cx="3556000" cy="6350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 algn="ctr"/>
            <a:r>
              <a:rPr lang="ru-RU" sz="2600" b="1" dirty="0">
                <a:solidFill>
                  <a:srgbClr val="2B2420"/>
                </a:solidFill>
                <a:latin typeface="Cambria" panose="02040503050406030204" pitchFamily="18" charset="0"/>
              </a:rPr>
              <a:t>«шесть приказов»</a:t>
            </a:r>
          </a:p>
        </p:txBody>
      </p:sp>
      <p:cxnSp>
        <p:nvCxnSpPr>
          <p:cNvPr id="12" name="Прямая соединительная линия 11">
            <a:extLst>
              <a:ext uri="{FF2B5EF4-FFF2-40B4-BE49-F238E27FC236}">
                <a16:creationId xmlns:a16="http://schemas.microsoft.com/office/drawing/2014/main" id="{A45A985C-11D9-C45C-E4E1-5106C8CE0265}"/>
              </a:ext>
            </a:extLst>
          </p:cNvPr>
          <p:cNvCxnSpPr/>
          <p:nvPr/>
        </p:nvCxnSpPr>
        <p:spPr>
          <a:xfrm>
            <a:off x="1460500" y="3518408"/>
            <a:ext cx="9271000" cy="0"/>
          </a:xfrm>
          <a:prstGeom prst="line">
            <a:avLst/>
          </a:prstGeom>
          <a:ln w="19050">
            <a:solidFill>
              <a:srgbClr val="625649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>
            <a:extLst>
              <a:ext uri="{FF2B5EF4-FFF2-40B4-BE49-F238E27FC236}">
                <a16:creationId xmlns:a16="http://schemas.microsoft.com/office/drawing/2014/main" id="{B87F75F5-486A-0C99-202A-DD3B459F6DB6}"/>
              </a:ext>
            </a:extLst>
          </p:cNvPr>
          <p:cNvCxnSpPr/>
          <p:nvPr/>
        </p:nvCxnSpPr>
        <p:spPr>
          <a:xfrm>
            <a:off x="6096000" y="3112008"/>
            <a:ext cx="0" cy="406400"/>
          </a:xfrm>
          <a:prstGeom prst="line">
            <a:avLst/>
          </a:prstGeom>
          <a:ln w="19050">
            <a:solidFill>
              <a:srgbClr val="625649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Arrow">
            <a:extLst>
              <a:ext uri="{FF2B5EF4-FFF2-40B4-BE49-F238E27FC236}">
                <a16:creationId xmlns:a16="http://schemas.microsoft.com/office/drawing/2014/main" id="{4F679B76-7FD1-4D66-E78B-7E7BE97526A1}"/>
              </a:ext>
            </a:extLst>
          </p:cNvPr>
          <p:cNvCxnSpPr/>
          <p:nvPr/>
        </p:nvCxnSpPr>
        <p:spPr>
          <a:xfrm>
            <a:off x="1460500" y="3518408"/>
            <a:ext cx="0" cy="279400"/>
          </a:xfrm>
          <a:prstGeom prst="line">
            <a:avLst/>
          </a:prstGeom>
          <a:ln w="19050">
            <a:solidFill>
              <a:srgbClr val="625649"/>
            </a:solidFill>
            <a:tailEnd type="triangle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Board 0 card">
            <a:extLst>
              <a:ext uri="{FF2B5EF4-FFF2-40B4-BE49-F238E27FC236}">
                <a16:creationId xmlns:a16="http://schemas.microsoft.com/office/drawing/2014/main" id="{87FAB214-13CE-E7A0-A710-4A63E807FD70}"/>
              </a:ext>
            </a:extLst>
          </p:cNvPr>
          <p:cNvSpPr/>
          <p:nvPr/>
        </p:nvSpPr>
        <p:spPr>
          <a:xfrm>
            <a:off x="596900" y="3848608"/>
            <a:ext cx="1727200" cy="965200"/>
          </a:xfrm>
          <a:prstGeom prst="roundRect">
            <a:avLst>
              <a:gd name="adj" fmla="val 12000"/>
            </a:avLst>
          </a:prstGeom>
          <a:solidFill>
            <a:srgbClr val="FFFFFF"/>
          </a:solidFill>
          <a:ln w="15875" cap="flat" cmpd="sng" algn="ctr">
            <a:solidFill>
              <a:srgbClr val="C0392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Board 0">
            <a:extLst>
              <a:ext uri="{FF2B5EF4-FFF2-40B4-BE49-F238E27FC236}">
                <a16:creationId xmlns:a16="http://schemas.microsoft.com/office/drawing/2014/main" id="{228135C2-856A-FEB6-EDE9-39515D570309}"/>
              </a:ext>
            </a:extLst>
          </p:cNvPr>
          <p:cNvSpPr txBox="1"/>
          <p:nvPr/>
        </p:nvSpPr>
        <p:spPr>
          <a:xfrm>
            <a:off x="723900" y="3848608"/>
            <a:ext cx="1473200" cy="9652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 algn="ctr"/>
            <a:r>
              <a:rPr lang="ru-RU" sz="2200" dirty="0">
                <a:solidFill>
                  <a:srgbClr val="2B2420"/>
                </a:solidFill>
                <a:latin typeface="Segoe UI" panose="020B0502040204020203" pitchFamily="34" charset="0"/>
              </a:rPr>
              <a:t>Чинов</a:t>
            </a:r>
          </a:p>
        </p:txBody>
      </p:sp>
      <p:cxnSp>
        <p:nvCxnSpPr>
          <p:cNvPr id="17" name="Arrow">
            <a:extLst>
              <a:ext uri="{FF2B5EF4-FFF2-40B4-BE49-F238E27FC236}">
                <a16:creationId xmlns:a16="http://schemas.microsoft.com/office/drawing/2014/main" id="{F8A52DB0-707D-8500-3E35-95C0AB97DB71}"/>
              </a:ext>
            </a:extLst>
          </p:cNvPr>
          <p:cNvCxnSpPr/>
          <p:nvPr/>
        </p:nvCxnSpPr>
        <p:spPr>
          <a:xfrm>
            <a:off x="3314700" y="3518408"/>
            <a:ext cx="0" cy="279400"/>
          </a:xfrm>
          <a:prstGeom prst="line">
            <a:avLst/>
          </a:prstGeom>
          <a:ln w="19050">
            <a:solidFill>
              <a:srgbClr val="625649"/>
            </a:solidFill>
            <a:tailEnd type="triangle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8" name="Board 1 card">
            <a:extLst>
              <a:ext uri="{FF2B5EF4-FFF2-40B4-BE49-F238E27FC236}">
                <a16:creationId xmlns:a16="http://schemas.microsoft.com/office/drawing/2014/main" id="{2F93A1D1-2320-5BC3-62DB-3534AF962B2C}"/>
              </a:ext>
            </a:extLst>
          </p:cNvPr>
          <p:cNvSpPr/>
          <p:nvPr/>
        </p:nvSpPr>
        <p:spPr>
          <a:xfrm>
            <a:off x="2451100" y="3848608"/>
            <a:ext cx="1727200" cy="965200"/>
          </a:xfrm>
          <a:prstGeom prst="roundRect">
            <a:avLst>
              <a:gd name="adj" fmla="val 12000"/>
            </a:avLst>
          </a:prstGeom>
          <a:solidFill>
            <a:srgbClr val="FFFFFF"/>
          </a:solidFill>
          <a:ln w="15875" cap="flat" cmpd="sng" algn="ctr">
            <a:solidFill>
              <a:srgbClr val="C0392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Board 1">
            <a:extLst>
              <a:ext uri="{FF2B5EF4-FFF2-40B4-BE49-F238E27FC236}">
                <a16:creationId xmlns:a16="http://schemas.microsoft.com/office/drawing/2014/main" id="{0721B436-4F20-DB4C-B386-41E061C615D8}"/>
              </a:ext>
            </a:extLst>
          </p:cNvPr>
          <p:cNvSpPr txBox="1"/>
          <p:nvPr/>
        </p:nvSpPr>
        <p:spPr>
          <a:xfrm>
            <a:off x="2578100" y="3848608"/>
            <a:ext cx="1473200" cy="9652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 algn="ctr"/>
            <a:r>
              <a:rPr lang="ru-RU" sz="2200" dirty="0">
                <a:solidFill>
                  <a:srgbClr val="2B2420"/>
                </a:solidFill>
                <a:latin typeface="Segoe UI" panose="020B0502040204020203" pitchFamily="34" charset="0"/>
              </a:rPr>
              <a:t>Налогов</a:t>
            </a:r>
          </a:p>
        </p:txBody>
      </p:sp>
      <p:cxnSp>
        <p:nvCxnSpPr>
          <p:cNvPr id="20" name="Arrow">
            <a:extLst>
              <a:ext uri="{FF2B5EF4-FFF2-40B4-BE49-F238E27FC236}">
                <a16:creationId xmlns:a16="http://schemas.microsoft.com/office/drawing/2014/main" id="{B4ECFAAB-E260-4F10-C85B-59567DE64FAB}"/>
              </a:ext>
            </a:extLst>
          </p:cNvPr>
          <p:cNvCxnSpPr/>
          <p:nvPr/>
        </p:nvCxnSpPr>
        <p:spPr>
          <a:xfrm>
            <a:off x="5168900" y="3518408"/>
            <a:ext cx="0" cy="279400"/>
          </a:xfrm>
          <a:prstGeom prst="line">
            <a:avLst/>
          </a:prstGeom>
          <a:ln w="19050">
            <a:solidFill>
              <a:srgbClr val="625649"/>
            </a:solidFill>
            <a:tailEnd type="triangle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1" name="Board 2 card">
            <a:extLst>
              <a:ext uri="{FF2B5EF4-FFF2-40B4-BE49-F238E27FC236}">
                <a16:creationId xmlns:a16="http://schemas.microsoft.com/office/drawing/2014/main" id="{D5C04433-C118-D1E0-0DC3-2C6EE1FFB54F}"/>
              </a:ext>
            </a:extLst>
          </p:cNvPr>
          <p:cNvSpPr/>
          <p:nvPr/>
        </p:nvSpPr>
        <p:spPr>
          <a:xfrm>
            <a:off x="4305300" y="3848608"/>
            <a:ext cx="1727200" cy="965200"/>
          </a:xfrm>
          <a:prstGeom prst="roundRect">
            <a:avLst>
              <a:gd name="adj" fmla="val 12000"/>
            </a:avLst>
          </a:prstGeom>
          <a:solidFill>
            <a:srgbClr val="FFFFFF"/>
          </a:solidFill>
          <a:ln w="15875" cap="flat" cmpd="sng" algn="ctr">
            <a:solidFill>
              <a:srgbClr val="C0392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Board 2">
            <a:extLst>
              <a:ext uri="{FF2B5EF4-FFF2-40B4-BE49-F238E27FC236}">
                <a16:creationId xmlns:a16="http://schemas.microsoft.com/office/drawing/2014/main" id="{4B6C3DF7-4BA5-BDEF-E5FD-60157FDAE166}"/>
              </a:ext>
            </a:extLst>
          </p:cNvPr>
          <p:cNvSpPr txBox="1"/>
          <p:nvPr/>
        </p:nvSpPr>
        <p:spPr>
          <a:xfrm>
            <a:off x="4432300" y="3848608"/>
            <a:ext cx="1473200" cy="9652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 algn="ctr"/>
            <a:r>
              <a:rPr lang="ru-RU" sz="2200" dirty="0">
                <a:solidFill>
                  <a:srgbClr val="2B2420"/>
                </a:solidFill>
                <a:latin typeface="Segoe UI" panose="020B0502040204020203" pitchFamily="34" charset="0"/>
              </a:rPr>
              <a:t>церемоний</a:t>
            </a:r>
          </a:p>
        </p:txBody>
      </p:sp>
      <p:cxnSp>
        <p:nvCxnSpPr>
          <p:cNvPr id="23" name="Arrow">
            <a:extLst>
              <a:ext uri="{FF2B5EF4-FFF2-40B4-BE49-F238E27FC236}">
                <a16:creationId xmlns:a16="http://schemas.microsoft.com/office/drawing/2014/main" id="{B0D10091-9F48-0492-CA20-26C5CD7C3C2D}"/>
              </a:ext>
            </a:extLst>
          </p:cNvPr>
          <p:cNvCxnSpPr/>
          <p:nvPr/>
        </p:nvCxnSpPr>
        <p:spPr>
          <a:xfrm>
            <a:off x="7023100" y="3518408"/>
            <a:ext cx="0" cy="279400"/>
          </a:xfrm>
          <a:prstGeom prst="line">
            <a:avLst/>
          </a:prstGeom>
          <a:ln w="19050">
            <a:solidFill>
              <a:srgbClr val="625649"/>
            </a:solidFill>
            <a:tailEnd type="triangle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4" name="Board 3 card">
            <a:extLst>
              <a:ext uri="{FF2B5EF4-FFF2-40B4-BE49-F238E27FC236}">
                <a16:creationId xmlns:a16="http://schemas.microsoft.com/office/drawing/2014/main" id="{798ECCB6-ADB1-2526-4CBE-E51505453FC3}"/>
              </a:ext>
            </a:extLst>
          </p:cNvPr>
          <p:cNvSpPr/>
          <p:nvPr/>
        </p:nvSpPr>
        <p:spPr>
          <a:xfrm>
            <a:off x="6159500" y="3848608"/>
            <a:ext cx="1727200" cy="965200"/>
          </a:xfrm>
          <a:prstGeom prst="roundRect">
            <a:avLst>
              <a:gd name="adj" fmla="val 12000"/>
            </a:avLst>
          </a:prstGeom>
          <a:solidFill>
            <a:srgbClr val="FFFFFF"/>
          </a:solidFill>
          <a:ln w="15875" cap="flat" cmpd="sng" algn="ctr">
            <a:solidFill>
              <a:srgbClr val="C0392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Board 3">
            <a:extLst>
              <a:ext uri="{FF2B5EF4-FFF2-40B4-BE49-F238E27FC236}">
                <a16:creationId xmlns:a16="http://schemas.microsoft.com/office/drawing/2014/main" id="{1EA0A429-D926-EB15-3B8F-0818CF3A70E9}"/>
              </a:ext>
            </a:extLst>
          </p:cNvPr>
          <p:cNvSpPr txBox="1"/>
          <p:nvPr/>
        </p:nvSpPr>
        <p:spPr>
          <a:xfrm>
            <a:off x="6286500" y="3848608"/>
            <a:ext cx="1473200" cy="9652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 algn="ctr"/>
            <a:r>
              <a:rPr lang="ru-RU" sz="2200" dirty="0">
                <a:solidFill>
                  <a:srgbClr val="2B2420"/>
                </a:solidFill>
                <a:latin typeface="Segoe UI" panose="020B0502040204020203" pitchFamily="34" charset="0"/>
              </a:rPr>
              <a:t>Военный</a:t>
            </a:r>
          </a:p>
        </p:txBody>
      </p:sp>
      <p:cxnSp>
        <p:nvCxnSpPr>
          <p:cNvPr id="26" name="Arrow">
            <a:extLst>
              <a:ext uri="{FF2B5EF4-FFF2-40B4-BE49-F238E27FC236}">
                <a16:creationId xmlns:a16="http://schemas.microsoft.com/office/drawing/2014/main" id="{CB991EDA-3B34-81F3-504C-9885ECE86931}"/>
              </a:ext>
            </a:extLst>
          </p:cNvPr>
          <p:cNvCxnSpPr/>
          <p:nvPr/>
        </p:nvCxnSpPr>
        <p:spPr>
          <a:xfrm>
            <a:off x="8877300" y="3518408"/>
            <a:ext cx="0" cy="279400"/>
          </a:xfrm>
          <a:prstGeom prst="line">
            <a:avLst/>
          </a:prstGeom>
          <a:ln w="19050">
            <a:solidFill>
              <a:srgbClr val="625649"/>
            </a:solidFill>
            <a:tailEnd type="triangle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7" name="Board 4 card">
            <a:extLst>
              <a:ext uri="{FF2B5EF4-FFF2-40B4-BE49-F238E27FC236}">
                <a16:creationId xmlns:a16="http://schemas.microsoft.com/office/drawing/2014/main" id="{C9282F77-603B-F92C-36C9-BD83327BC8D9}"/>
              </a:ext>
            </a:extLst>
          </p:cNvPr>
          <p:cNvSpPr/>
          <p:nvPr/>
        </p:nvSpPr>
        <p:spPr>
          <a:xfrm>
            <a:off x="8013700" y="3848608"/>
            <a:ext cx="1727200" cy="965200"/>
          </a:xfrm>
          <a:prstGeom prst="roundRect">
            <a:avLst>
              <a:gd name="adj" fmla="val 12000"/>
            </a:avLst>
          </a:prstGeom>
          <a:solidFill>
            <a:srgbClr val="FFFFFF"/>
          </a:solidFill>
          <a:ln w="15875" cap="flat" cmpd="sng" algn="ctr">
            <a:solidFill>
              <a:srgbClr val="C0392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Board 4">
            <a:extLst>
              <a:ext uri="{FF2B5EF4-FFF2-40B4-BE49-F238E27FC236}">
                <a16:creationId xmlns:a16="http://schemas.microsoft.com/office/drawing/2014/main" id="{E09054B1-3FBC-7982-AF09-4CB780613C98}"/>
              </a:ext>
            </a:extLst>
          </p:cNvPr>
          <p:cNvSpPr txBox="1"/>
          <p:nvPr/>
        </p:nvSpPr>
        <p:spPr>
          <a:xfrm>
            <a:off x="8140700" y="3848608"/>
            <a:ext cx="1473200" cy="9652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 algn="ctr"/>
            <a:r>
              <a:rPr lang="ru-RU" sz="2200" dirty="0">
                <a:solidFill>
                  <a:srgbClr val="2B2420"/>
                </a:solidFill>
                <a:latin typeface="Segoe UI" panose="020B0502040204020203" pitchFamily="34" charset="0"/>
              </a:rPr>
              <a:t>Уголовный</a:t>
            </a:r>
          </a:p>
        </p:txBody>
      </p:sp>
      <p:cxnSp>
        <p:nvCxnSpPr>
          <p:cNvPr id="29" name="Arrow">
            <a:extLst>
              <a:ext uri="{FF2B5EF4-FFF2-40B4-BE49-F238E27FC236}">
                <a16:creationId xmlns:a16="http://schemas.microsoft.com/office/drawing/2014/main" id="{CBAA37E5-1806-27A7-434F-6887D0A82987}"/>
              </a:ext>
            </a:extLst>
          </p:cNvPr>
          <p:cNvCxnSpPr/>
          <p:nvPr/>
        </p:nvCxnSpPr>
        <p:spPr>
          <a:xfrm>
            <a:off x="10731500" y="3518408"/>
            <a:ext cx="0" cy="279400"/>
          </a:xfrm>
          <a:prstGeom prst="line">
            <a:avLst/>
          </a:prstGeom>
          <a:ln w="19050">
            <a:solidFill>
              <a:srgbClr val="625649"/>
            </a:solidFill>
            <a:tailEnd type="triangle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0" name="Board 5 card">
            <a:extLst>
              <a:ext uri="{FF2B5EF4-FFF2-40B4-BE49-F238E27FC236}">
                <a16:creationId xmlns:a16="http://schemas.microsoft.com/office/drawing/2014/main" id="{E7BF5538-2E48-1525-886D-D12810BAB016}"/>
              </a:ext>
            </a:extLst>
          </p:cNvPr>
          <p:cNvSpPr/>
          <p:nvPr/>
        </p:nvSpPr>
        <p:spPr>
          <a:xfrm>
            <a:off x="9867900" y="3848608"/>
            <a:ext cx="1727200" cy="965200"/>
          </a:xfrm>
          <a:prstGeom prst="roundRect">
            <a:avLst>
              <a:gd name="adj" fmla="val 12000"/>
            </a:avLst>
          </a:prstGeom>
          <a:solidFill>
            <a:srgbClr val="FFFFFF"/>
          </a:solidFill>
          <a:ln w="15875" cap="flat" cmpd="sng" algn="ctr">
            <a:solidFill>
              <a:srgbClr val="C0392B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Board 5">
            <a:extLst>
              <a:ext uri="{FF2B5EF4-FFF2-40B4-BE49-F238E27FC236}">
                <a16:creationId xmlns:a16="http://schemas.microsoft.com/office/drawing/2014/main" id="{5734E990-7EA6-1EA1-4A5F-CA620C246496}"/>
              </a:ext>
            </a:extLst>
          </p:cNvPr>
          <p:cNvSpPr txBox="1"/>
          <p:nvPr/>
        </p:nvSpPr>
        <p:spPr>
          <a:xfrm>
            <a:off x="9994900" y="3848608"/>
            <a:ext cx="1473200" cy="9652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 algn="ctr"/>
            <a:r>
              <a:rPr lang="ru-RU" sz="2200" dirty="0">
                <a:solidFill>
                  <a:srgbClr val="2B2420"/>
                </a:solidFill>
                <a:latin typeface="Segoe UI" panose="020B0502040204020203" pitchFamily="34" charset="0"/>
              </a:rPr>
              <a:t>Общественных работ</a:t>
            </a:r>
          </a:p>
        </p:txBody>
      </p:sp>
      <p:pic>
        <p:nvPicPr>
          <p:cNvPr id="33" name="Palace strip" descr="Дворец в Запретном городе">
            <a:extLst>
              <a:ext uri="{FF2B5EF4-FFF2-40B4-BE49-F238E27FC236}">
                <a16:creationId xmlns:a16="http://schemas.microsoft.com/office/drawing/2014/main" id="{B4D720F1-2E3B-76E4-D6DD-460556E551BF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142" y="5017008"/>
            <a:ext cx="10367715" cy="1332992"/>
          </a:xfrm>
          <a:prstGeom prst="roundRect">
            <a:avLst>
              <a:gd name="adj" fmla="val 4000"/>
            </a:avLst>
          </a:prstGeom>
          <a:ln w="12700">
            <a:solidFill>
              <a:srgbClr val="A57B19"/>
            </a:solidFill>
          </a:ln>
          <a:effectLst>
            <a:outerShdw blurRad="177800" dist="38100" dir="5400000" rotWithShape="0">
              <a:srgbClr val="000000">
                <a:alpha val="22000"/>
              </a:srgbClr>
            </a:outerShdw>
          </a:effectLst>
        </p:spPr>
      </p:pic>
      <p:sp>
        <p:nvSpPr>
          <p:cNvPr id="34" name="Signature Автор: 100ballnik.com">
            <a:extLst>
              <a:ext uri="{FF2B5EF4-FFF2-40B4-BE49-F238E27FC236}">
                <a16:creationId xmlns:a16="http://schemas.microsoft.com/office/drawing/2014/main" id="{134EF239-088A-C496-A161-0896E85FADE1}"/>
              </a:ext>
            </a:extLst>
          </p:cNvPr>
          <p:cNvSpPr txBox="1"/>
          <p:nvPr/>
        </p:nvSpPr>
        <p:spPr>
          <a:xfrm>
            <a:off x="9194800" y="6489700"/>
            <a:ext cx="2540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 algn="r"/>
            <a:r>
              <a:rPr lang="ru-RU" sz="1100" spc="40" dirty="0">
                <a:solidFill>
                  <a:srgbClr val="A2968A"/>
                </a:solidFill>
                <a:latin typeface="Segoe UI" panose="020B0502040204020203" pitchFamily="34" charset="0"/>
              </a:rPr>
              <a:t>Автор</a:t>
            </a:r>
            <a:r>
              <a:rPr lang="ru-RU" sz="1100" spc="40">
                <a:solidFill>
                  <a:srgbClr val="A2968A"/>
                </a:solidFill>
                <a:latin typeface="Segoe UI" panose="020B0502040204020203" pitchFamily="34" charset="0"/>
              </a:rPr>
              <a:t>: 100ballnik.com</a:t>
            </a:r>
            <a:endParaRPr lang="ru-RU" sz="1100" spc="40" dirty="0">
              <a:solidFill>
                <a:srgbClr val="A2968A"/>
              </a:solidFill>
              <a:latin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36495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C6F401AE-808E-BC40-ACD4-F45722B93E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304800"/>
            <a:ext cx="7620000" cy="492252"/>
          </a:xfrm>
        </p:spPr>
        <p:txBody>
          <a:bodyPr wrap="square" lIns="0" tIns="0" rIns="0" bIns="0" anchor="t">
            <a:noAutofit/>
          </a:bodyPr>
          <a:lstStyle/>
          <a:p>
            <a:pPr>
              <a:lnSpc>
                <a:spcPct val="95000"/>
              </a:lnSpc>
              <a:spcBef>
                <a:spcPts val="0"/>
              </a:spcBef>
            </a:pPr>
            <a:r>
              <a:rPr lang="ru-RU" sz="3400" dirty="0">
                <a:solidFill>
                  <a:srgbClr val="F5EFE4"/>
                </a:solidFill>
                <a:latin typeface="Cambria" panose="02040503050406030204" pitchFamily="18" charset="0"/>
              </a:rPr>
              <a:t>Правление </a:t>
            </a:r>
            <a:r>
              <a:rPr lang="ru-RU" sz="3400" dirty="0" err="1">
                <a:solidFill>
                  <a:srgbClr val="E3B23C"/>
                </a:solidFill>
                <a:latin typeface="Cambria" panose="02040503050406030204" pitchFamily="18" charset="0"/>
              </a:rPr>
              <a:t>Юнчжэна</a:t>
            </a:r>
            <a:r>
              <a:rPr lang="ru-RU" sz="3400" dirty="0">
                <a:solidFill>
                  <a:srgbClr val="F5EFE4"/>
                </a:solidFill>
                <a:latin typeface="Cambria" panose="02040503050406030204" pitchFamily="18" charset="0"/>
              </a:rPr>
              <a:t> </a:t>
            </a:r>
            <a:r>
              <a:rPr lang="ru-RU" sz="3400" dirty="0">
                <a:solidFill>
                  <a:srgbClr val="D9CDBB"/>
                </a:solidFill>
                <a:latin typeface="Cambria" panose="02040503050406030204" pitchFamily="18" charset="0"/>
              </a:rPr>
              <a:t>(1722-1735 гг.)</a:t>
            </a:r>
          </a:p>
        </p:txBody>
      </p:sp>
      <p:sp>
        <p:nvSpPr>
          <p:cNvPr id="3" name="Key-fret">
            <a:extLst>
              <a:ext uri="{FF2B5EF4-FFF2-40B4-BE49-F238E27FC236}">
                <a16:creationId xmlns:a16="http://schemas.microsoft.com/office/drawing/2014/main" id="{CC68D4A7-4310-6AD5-C095-8767A6DA7072}"/>
              </a:ext>
            </a:extLst>
          </p:cNvPr>
          <p:cNvSpPr/>
          <p:nvPr/>
        </p:nvSpPr>
        <p:spPr>
          <a:xfrm>
            <a:off x="609600" y="873252"/>
            <a:ext cx="419101" cy="111761"/>
          </a:xfrm>
          <a:custGeom>
            <a:avLst/>
            <a:gdLst/>
            <a:ahLst/>
            <a:cxnLst/>
            <a:rect l="0" t="0" r="0" b="0"/>
            <a:pathLst>
              <a:path w="419101" h="111761">
                <a:moveTo>
                  <a:pt x="0" y="111760"/>
                </a:moveTo>
                <a:lnTo>
                  <a:pt x="0" y="111760"/>
                </a:lnTo>
                <a:lnTo>
                  <a:pt x="0" y="0"/>
                </a:lnTo>
                <a:lnTo>
                  <a:pt x="111760" y="0"/>
                </a:lnTo>
                <a:lnTo>
                  <a:pt x="111760" y="83820"/>
                </a:lnTo>
                <a:lnTo>
                  <a:pt x="55880" y="83820"/>
                </a:lnTo>
                <a:lnTo>
                  <a:pt x="55880" y="55880"/>
                </a:lnTo>
                <a:lnTo>
                  <a:pt x="83820" y="55880"/>
                </a:lnTo>
                <a:lnTo>
                  <a:pt x="83820" y="27940"/>
                </a:lnTo>
                <a:lnTo>
                  <a:pt x="27940" y="27940"/>
                </a:lnTo>
                <a:lnTo>
                  <a:pt x="27940" y="111760"/>
                </a:lnTo>
                <a:lnTo>
                  <a:pt x="139700" y="111760"/>
                </a:lnTo>
                <a:lnTo>
                  <a:pt x="139700" y="111760"/>
                </a:lnTo>
                <a:lnTo>
                  <a:pt x="139700" y="0"/>
                </a:lnTo>
                <a:lnTo>
                  <a:pt x="251460" y="0"/>
                </a:lnTo>
                <a:lnTo>
                  <a:pt x="251460" y="83820"/>
                </a:lnTo>
                <a:lnTo>
                  <a:pt x="195580" y="83820"/>
                </a:lnTo>
                <a:lnTo>
                  <a:pt x="195580" y="55880"/>
                </a:lnTo>
                <a:lnTo>
                  <a:pt x="223520" y="55880"/>
                </a:lnTo>
                <a:lnTo>
                  <a:pt x="223520" y="27940"/>
                </a:lnTo>
                <a:lnTo>
                  <a:pt x="167640" y="27940"/>
                </a:lnTo>
                <a:lnTo>
                  <a:pt x="167640" y="111760"/>
                </a:lnTo>
                <a:lnTo>
                  <a:pt x="279400" y="111760"/>
                </a:lnTo>
                <a:lnTo>
                  <a:pt x="279400" y="111760"/>
                </a:lnTo>
                <a:lnTo>
                  <a:pt x="279400" y="0"/>
                </a:lnTo>
                <a:lnTo>
                  <a:pt x="391160" y="0"/>
                </a:lnTo>
                <a:lnTo>
                  <a:pt x="391160" y="83820"/>
                </a:lnTo>
                <a:lnTo>
                  <a:pt x="335280" y="83820"/>
                </a:lnTo>
                <a:lnTo>
                  <a:pt x="335280" y="55880"/>
                </a:lnTo>
                <a:lnTo>
                  <a:pt x="363220" y="55880"/>
                </a:lnTo>
                <a:lnTo>
                  <a:pt x="363220" y="27940"/>
                </a:lnTo>
                <a:lnTo>
                  <a:pt x="307340" y="27940"/>
                </a:lnTo>
                <a:lnTo>
                  <a:pt x="307340" y="111760"/>
                </a:lnTo>
                <a:lnTo>
                  <a:pt x="419100" y="111760"/>
                </a:lnTo>
              </a:path>
            </a:pathLst>
          </a:custGeom>
          <a:ln w="12700">
            <a:solidFill>
              <a:srgbClr val="E3B23C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4" name="Rule">
            <a:extLst>
              <a:ext uri="{FF2B5EF4-FFF2-40B4-BE49-F238E27FC236}">
                <a16:creationId xmlns:a16="http://schemas.microsoft.com/office/drawing/2014/main" id="{A8F7CD3F-79F6-18A6-3A41-923E9CF69754}"/>
              </a:ext>
            </a:extLst>
          </p:cNvPr>
          <p:cNvCxnSpPr/>
          <p:nvPr/>
        </p:nvCxnSpPr>
        <p:spPr>
          <a:xfrm>
            <a:off x="1066800" y="985012"/>
            <a:ext cx="1447800" cy="0"/>
          </a:xfrm>
          <a:prstGeom prst="line">
            <a:avLst/>
          </a:prstGeom>
          <a:ln w="9525">
            <a:solidFill>
              <a:srgbClr val="E3B23C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Seal dot">
            <a:extLst>
              <a:ext uri="{FF2B5EF4-FFF2-40B4-BE49-F238E27FC236}">
                <a16:creationId xmlns:a16="http://schemas.microsoft.com/office/drawing/2014/main" id="{2938E816-EDE6-11D1-B510-B6E13E280DAA}"/>
              </a:ext>
            </a:extLst>
          </p:cNvPr>
          <p:cNvSpPr/>
          <p:nvPr/>
        </p:nvSpPr>
        <p:spPr>
          <a:xfrm>
            <a:off x="2565400" y="940562"/>
            <a:ext cx="88900" cy="88900"/>
          </a:xfrm>
          <a:prstGeom prst="rect">
            <a:avLst/>
          </a:prstGeom>
          <a:solidFill>
            <a:srgbClr val="C0392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Yong 0 card">
            <a:extLst>
              <a:ext uri="{FF2B5EF4-FFF2-40B4-BE49-F238E27FC236}">
                <a16:creationId xmlns:a16="http://schemas.microsoft.com/office/drawing/2014/main" id="{500C73DF-2CC1-51E4-B6FE-6529FA9A9668}"/>
              </a:ext>
            </a:extLst>
          </p:cNvPr>
          <p:cNvSpPr/>
          <p:nvPr/>
        </p:nvSpPr>
        <p:spPr>
          <a:xfrm>
            <a:off x="609600" y="1178052"/>
            <a:ext cx="7493000" cy="589280"/>
          </a:xfrm>
          <a:prstGeom prst="roundRect">
            <a:avLst>
              <a:gd name="adj" fmla="val 6000"/>
            </a:avLst>
          </a:prstGeom>
          <a:solidFill>
            <a:srgbClr val="2A201C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Yong 0">
            <a:extLst>
              <a:ext uri="{FF2B5EF4-FFF2-40B4-BE49-F238E27FC236}">
                <a16:creationId xmlns:a16="http://schemas.microsoft.com/office/drawing/2014/main" id="{3786063B-03A1-E06D-86CD-199CB804D1F1}"/>
              </a:ext>
            </a:extLst>
          </p:cNvPr>
          <p:cNvSpPr txBox="1"/>
          <p:nvPr/>
        </p:nvSpPr>
        <p:spPr>
          <a:xfrm>
            <a:off x="1041400" y="1305052"/>
            <a:ext cx="6908800" cy="33528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600"/>
              </a:spcAft>
            </a:pPr>
            <a:r>
              <a:rPr lang="ru-RU" sz="2200" dirty="0">
                <a:solidFill>
                  <a:srgbClr val="F5EFE4"/>
                </a:solidFill>
                <a:latin typeface="Segoe UI" panose="020B0502040204020203" pitchFamily="34" charset="0"/>
              </a:rPr>
              <a:t>Недоверчивое отношение к своему окружению.</a:t>
            </a:r>
          </a:p>
        </p:txBody>
      </p:sp>
      <p:sp>
        <p:nvSpPr>
          <p:cNvPr id="8" name="Yong 0 mark">
            <a:extLst>
              <a:ext uri="{FF2B5EF4-FFF2-40B4-BE49-F238E27FC236}">
                <a16:creationId xmlns:a16="http://schemas.microsoft.com/office/drawing/2014/main" id="{A1A8C808-BA89-2E37-03DE-8491983F5008}"/>
              </a:ext>
            </a:extLst>
          </p:cNvPr>
          <p:cNvSpPr/>
          <p:nvPr/>
        </p:nvSpPr>
        <p:spPr>
          <a:xfrm>
            <a:off x="762000" y="1368552"/>
            <a:ext cx="127000" cy="127000"/>
          </a:xfrm>
          <a:prstGeom prst="rect">
            <a:avLst/>
          </a:prstGeom>
          <a:solidFill>
            <a:srgbClr val="C0392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Yong 1 card">
            <a:extLst>
              <a:ext uri="{FF2B5EF4-FFF2-40B4-BE49-F238E27FC236}">
                <a16:creationId xmlns:a16="http://schemas.microsoft.com/office/drawing/2014/main" id="{A75F4E6E-C6E4-FD9D-F130-BE7B70E8028A}"/>
              </a:ext>
            </a:extLst>
          </p:cNvPr>
          <p:cNvSpPr/>
          <p:nvPr/>
        </p:nvSpPr>
        <p:spPr>
          <a:xfrm>
            <a:off x="609600" y="1894332"/>
            <a:ext cx="7493000" cy="924560"/>
          </a:xfrm>
          <a:prstGeom prst="roundRect">
            <a:avLst>
              <a:gd name="adj" fmla="val 6000"/>
            </a:avLst>
          </a:prstGeom>
          <a:solidFill>
            <a:srgbClr val="2A201C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Yong 1">
            <a:extLst>
              <a:ext uri="{FF2B5EF4-FFF2-40B4-BE49-F238E27FC236}">
                <a16:creationId xmlns:a16="http://schemas.microsoft.com/office/drawing/2014/main" id="{64A83BF1-F6EA-B2C1-8AD8-2C5E3860D6C2}"/>
              </a:ext>
            </a:extLst>
          </p:cNvPr>
          <p:cNvSpPr txBox="1"/>
          <p:nvPr/>
        </p:nvSpPr>
        <p:spPr>
          <a:xfrm>
            <a:off x="1041400" y="2021332"/>
            <a:ext cx="6908800" cy="67056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600"/>
              </a:spcAft>
            </a:pPr>
            <a:r>
              <a:rPr lang="ru-RU" sz="2200" b="1" dirty="0">
                <a:solidFill>
                  <a:srgbClr val="E3B23C"/>
                </a:solidFill>
                <a:latin typeface="Cambria" panose="02040503050406030204" pitchFamily="18" charset="0"/>
              </a:rPr>
              <a:t>1730 г.</a:t>
            </a:r>
            <a:r>
              <a:rPr lang="ru-RU" sz="2200" dirty="0">
                <a:solidFill>
                  <a:srgbClr val="F5EFE4"/>
                </a:solidFill>
                <a:latin typeface="Segoe UI" panose="020B0502040204020203" pitchFamily="34" charset="0"/>
              </a:rPr>
              <a:t> - сформирован «военный штаб» - временное военно-административное учреждение.</a:t>
            </a:r>
          </a:p>
        </p:txBody>
      </p:sp>
      <p:sp>
        <p:nvSpPr>
          <p:cNvPr id="11" name="Yong 1 mark">
            <a:extLst>
              <a:ext uri="{FF2B5EF4-FFF2-40B4-BE49-F238E27FC236}">
                <a16:creationId xmlns:a16="http://schemas.microsoft.com/office/drawing/2014/main" id="{141F27C5-6682-1506-E640-ABD465542796}"/>
              </a:ext>
            </a:extLst>
          </p:cNvPr>
          <p:cNvSpPr/>
          <p:nvPr/>
        </p:nvSpPr>
        <p:spPr>
          <a:xfrm>
            <a:off x="762000" y="2084832"/>
            <a:ext cx="127000" cy="127000"/>
          </a:xfrm>
          <a:prstGeom prst="rect">
            <a:avLst/>
          </a:prstGeom>
          <a:solidFill>
            <a:srgbClr val="C0392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Yong 2 card">
            <a:extLst>
              <a:ext uri="{FF2B5EF4-FFF2-40B4-BE49-F238E27FC236}">
                <a16:creationId xmlns:a16="http://schemas.microsoft.com/office/drawing/2014/main" id="{37D4A13E-8698-DC7A-83CA-E25BC4F34F89}"/>
              </a:ext>
            </a:extLst>
          </p:cNvPr>
          <p:cNvSpPr/>
          <p:nvPr/>
        </p:nvSpPr>
        <p:spPr>
          <a:xfrm>
            <a:off x="609600" y="2945892"/>
            <a:ext cx="7493000" cy="924560"/>
          </a:xfrm>
          <a:prstGeom prst="roundRect">
            <a:avLst>
              <a:gd name="adj" fmla="val 6000"/>
            </a:avLst>
          </a:prstGeom>
          <a:solidFill>
            <a:srgbClr val="2A201C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Yong 2">
            <a:extLst>
              <a:ext uri="{FF2B5EF4-FFF2-40B4-BE49-F238E27FC236}">
                <a16:creationId xmlns:a16="http://schemas.microsoft.com/office/drawing/2014/main" id="{7D72336D-4E1C-5B68-2E05-1498E702FC04}"/>
              </a:ext>
            </a:extLst>
          </p:cNvPr>
          <p:cNvSpPr txBox="1"/>
          <p:nvPr/>
        </p:nvSpPr>
        <p:spPr>
          <a:xfrm>
            <a:off x="1041400" y="3072892"/>
            <a:ext cx="6908800" cy="67056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600"/>
              </a:spcAft>
            </a:pPr>
            <a:r>
              <a:rPr lang="ru-RU" sz="2200" b="1" dirty="0">
                <a:solidFill>
                  <a:srgbClr val="E3B23C"/>
                </a:solidFill>
                <a:latin typeface="Cambria" panose="02040503050406030204" pitchFamily="18" charset="0"/>
              </a:rPr>
              <a:t>1732 г.</a:t>
            </a:r>
            <a:r>
              <a:rPr lang="ru-RU" sz="2200" dirty="0">
                <a:solidFill>
                  <a:srgbClr val="F5EFE4"/>
                </a:solidFill>
                <a:latin typeface="Segoe UI" panose="020B0502040204020203" pitchFamily="34" charset="0"/>
              </a:rPr>
              <a:t> - преобразован в Военный совет - высший государственный орган, состоящий при императоре.</a:t>
            </a:r>
          </a:p>
        </p:txBody>
      </p:sp>
      <p:sp>
        <p:nvSpPr>
          <p:cNvPr id="14" name="Yong 2 mark">
            <a:extLst>
              <a:ext uri="{FF2B5EF4-FFF2-40B4-BE49-F238E27FC236}">
                <a16:creationId xmlns:a16="http://schemas.microsoft.com/office/drawing/2014/main" id="{B2632E3C-E65C-0A6A-28FE-ACC64B814B5F}"/>
              </a:ext>
            </a:extLst>
          </p:cNvPr>
          <p:cNvSpPr/>
          <p:nvPr/>
        </p:nvSpPr>
        <p:spPr>
          <a:xfrm>
            <a:off x="762000" y="3136392"/>
            <a:ext cx="127000" cy="127000"/>
          </a:xfrm>
          <a:prstGeom prst="rect">
            <a:avLst/>
          </a:prstGeom>
          <a:solidFill>
            <a:srgbClr val="C0392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Yong 3 card">
            <a:extLst>
              <a:ext uri="{FF2B5EF4-FFF2-40B4-BE49-F238E27FC236}">
                <a16:creationId xmlns:a16="http://schemas.microsoft.com/office/drawing/2014/main" id="{537C84B7-A268-A04F-590E-EB6732B95EE0}"/>
              </a:ext>
            </a:extLst>
          </p:cNvPr>
          <p:cNvSpPr/>
          <p:nvPr/>
        </p:nvSpPr>
        <p:spPr>
          <a:xfrm>
            <a:off x="609600" y="3997452"/>
            <a:ext cx="7493000" cy="924560"/>
          </a:xfrm>
          <a:prstGeom prst="roundRect">
            <a:avLst>
              <a:gd name="adj" fmla="val 6000"/>
            </a:avLst>
          </a:prstGeom>
          <a:solidFill>
            <a:srgbClr val="2A201C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Yong 3">
            <a:extLst>
              <a:ext uri="{FF2B5EF4-FFF2-40B4-BE49-F238E27FC236}">
                <a16:creationId xmlns:a16="http://schemas.microsoft.com/office/drawing/2014/main" id="{9AE9DEC1-47A6-E78A-E457-97B5EE4D65F6}"/>
              </a:ext>
            </a:extLst>
          </p:cNvPr>
          <p:cNvSpPr txBox="1"/>
          <p:nvPr/>
        </p:nvSpPr>
        <p:spPr>
          <a:xfrm>
            <a:off x="1041400" y="4124452"/>
            <a:ext cx="6908800" cy="67056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600"/>
              </a:spcAft>
            </a:pPr>
            <a:r>
              <a:rPr lang="ru-RU" sz="2200" dirty="0">
                <a:solidFill>
                  <a:srgbClr val="F5EFE4"/>
                </a:solidFill>
                <a:latin typeface="Segoe UI" panose="020B0502040204020203" pitchFamily="34" charset="0"/>
              </a:rPr>
              <a:t>Постепенно снимался запрет на занятие китайцами ответственных постов в верхних эшелонах власти</a:t>
            </a:r>
          </a:p>
        </p:txBody>
      </p:sp>
      <p:sp>
        <p:nvSpPr>
          <p:cNvPr id="17" name="Yong 3 mark">
            <a:extLst>
              <a:ext uri="{FF2B5EF4-FFF2-40B4-BE49-F238E27FC236}">
                <a16:creationId xmlns:a16="http://schemas.microsoft.com/office/drawing/2014/main" id="{F1F42C7A-E4D9-2A77-72DB-264FCF4615B7}"/>
              </a:ext>
            </a:extLst>
          </p:cNvPr>
          <p:cNvSpPr/>
          <p:nvPr/>
        </p:nvSpPr>
        <p:spPr>
          <a:xfrm>
            <a:off x="762000" y="4187952"/>
            <a:ext cx="127000" cy="127000"/>
          </a:xfrm>
          <a:prstGeom prst="rect">
            <a:avLst/>
          </a:prstGeom>
          <a:solidFill>
            <a:srgbClr val="C0392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9" name="Yongzheng portrait" descr="Император Юнчжэн">
            <a:extLst>
              <a:ext uri="{FF2B5EF4-FFF2-40B4-BE49-F238E27FC236}">
                <a16:creationId xmlns:a16="http://schemas.microsoft.com/office/drawing/2014/main" id="{7C56D044-381D-E396-1C00-F52E717A5007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3600" y="381000"/>
            <a:ext cx="3276600" cy="6070600"/>
          </a:xfrm>
          <a:prstGeom prst="round2SameRect">
            <a:avLst>
              <a:gd name="adj1" fmla="val 50000"/>
              <a:gd name="adj2" fmla="val 0"/>
            </a:avLst>
          </a:prstGeom>
          <a:ln w="9525">
            <a:solidFill>
              <a:srgbClr val="E3B23C"/>
            </a:solidFill>
          </a:ln>
        </p:spPr>
      </p:pic>
      <p:sp>
        <p:nvSpPr>
          <p:cNvPr id="20" name="Yongzheng portrait niche">
            <a:extLst>
              <a:ext uri="{FF2B5EF4-FFF2-40B4-BE49-F238E27FC236}">
                <a16:creationId xmlns:a16="http://schemas.microsoft.com/office/drawing/2014/main" id="{FCD2840B-7027-4278-DF2C-0E641B6BF568}"/>
              </a:ext>
            </a:extLst>
          </p:cNvPr>
          <p:cNvSpPr/>
          <p:nvPr/>
        </p:nvSpPr>
        <p:spPr>
          <a:xfrm>
            <a:off x="8407400" y="304800"/>
            <a:ext cx="3429000" cy="6223000"/>
          </a:xfrm>
          <a:prstGeom prst="round2SameRect">
            <a:avLst>
              <a:gd name="adj1" fmla="val 50000"/>
              <a:gd name="adj2" fmla="val 0"/>
            </a:avLst>
          </a:prstGeom>
          <a:noFill/>
          <a:ln w="9525" cap="flat" cmpd="sng" algn="ctr">
            <a:solidFill>
              <a:srgbClr val="E3B23C"/>
            </a:solidFill>
            <a:prstDash val="solid"/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Signature Автор: 100ballnik.com">
            <a:extLst>
              <a:ext uri="{FF2B5EF4-FFF2-40B4-BE49-F238E27FC236}">
                <a16:creationId xmlns:a16="http://schemas.microsoft.com/office/drawing/2014/main" id="{A4022525-685C-C49C-5487-A091B5AE60F7}"/>
              </a:ext>
            </a:extLst>
          </p:cNvPr>
          <p:cNvSpPr txBox="1"/>
          <p:nvPr/>
        </p:nvSpPr>
        <p:spPr>
          <a:xfrm>
            <a:off x="9194800" y="6489700"/>
            <a:ext cx="2540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 algn="r"/>
            <a:r>
              <a:rPr lang="ru-RU" sz="1100" spc="40" dirty="0">
                <a:solidFill>
                  <a:srgbClr val="A2968A"/>
                </a:solidFill>
                <a:latin typeface="Segoe UI" panose="020B0502040204020203" pitchFamily="34" charset="0"/>
              </a:rPr>
              <a:t>Автор</a:t>
            </a:r>
            <a:r>
              <a:rPr lang="ru-RU" sz="1100" spc="40">
                <a:solidFill>
                  <a:srgbClr val="A2968A"/>
                </a:solidFill>
                <a:latin typeface="Segoe UI" panose="020B0502040204020203" pitchFamily="34" charset="0"/>
              </a:rPr>
              <a:t>: 100ballnik.com</a:t>
            </a:r>
            <a:endParaRPr lang="ru-RU" sz="1100" spc="40" dirty="0">
              <a:solidFill>
                <a:srgbClr val="A2968A"/>
              </a:solidFill>
              <a:latin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86469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46313B98-3DCA-B43D-9C10-EC176068E4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304800"/>
            <a:ext cx="10972800" cy="492252"/>
          </a:xfrm>
        </p:spPr>
        <p:txBody>
          <a:bodyPr wrap="square" lIns="0" tIns="0" rIns="0" bIns="0" anchor="t">
            <a:noAutofit/>
          </a:bodyPr>
          <a:lstStyle/>
          <a:p>
            <a:pPr>
              <a:lnSpc>
                <a:spcPct val="95000"/>
              </a:lnSpc>
              <a:spcBef>
                <a:spcPts val="0"/>
              </a:spcBef>
            </a:pPr>
            <a:r>
              <a:rPr lang="ru-RU" sz="3400" dirty="0">
                <a:solidFill>
                  <a:srgbClr val="2B2420"/>
                </a:solidFill>
                <a:latin typeface="Cambria" panose="02040503050406030204" pitchFamily="18" charset="0"/>
              </a:rPr>
              <a:t>Правление </a:t>
            </a:r>
            <a:r>
              <a:rPr lang="ru-RU" sz="3400" dirty="0" err="1">
                <a:solidFill>
                  <a:srgbClr val="C0392B"/>
                </a:solidFill>
                <a:latin typeface="Cambria" panose="02040503050406030204" pitchFamily="18" charset="0"/>
              </a:rPr>
              <a:t>Юнчжэна</a:t>
            </a:r>
            <a:r>
              <a:rPr lang="ru-RU" sz="3400" dirty="0">
                <a:solidFill>
                  <a:srgbClr val="2B2420"/>
                </a:solidFill>
                <a:latin typeface="Cambria" panose="02040503050406030204" pitchFamily="18" charset="0"/>
              </a:rPr>
              <a:t> </a:t>
            </a:r>
            <a:r>
              <a:rPr lang="ru-RU" sz="3400" dirty="0">
                <a:solidFill>
                  <a:srgbClr val="625649"/>
                </a:solidFill>
                <a:latin typeface="Cambria" panose="02040503050406030204" pitchFamily="18" charset="0"/>
              </a:rPr>
              <a:t>(1722-1735 гг.)</a:t>
            </a:r>
          </a:p>
        </p:txBody>
      </p:sp>
      <p:sp>
        <p:nvSpPr>
          <p:cNvPr id="3" name="Key-fret">
            <a:extLst>
              <a:ext uri="{FF2B5EF4-FFF2-40B4-BE49-F238E27FC236}">
                <a16:creationId xmlns:a16="http://schemas.microsoft.com/office/drawing/2014/main" id="{43A29426-3EE8-8EC5-93C4-D0B33A9F470F}"/>
              </a:ext>
            </a:extLst>
          </p:cNvPr>
          <p:cNvSpPr/>
          <p:nvPr/>
        </p:nvSpPr>
        <p:spPr>
          <a:xfrm>
            <a:off x="609600" y="873252"/>
            <a:ext cx="419101" cy="111761"/>
          </a:xfrm>
          <a:custGeom>
            <a:avLst/>
            <a:gdLst/>
            <a:ahLst/>
            <a:cxnLst/>
            <a:rect l="0" t="0" r="0" b="0"/>
            <a:pathLst>
              <a:path w="419101" h="111761">
                <a:moveTo>
                  <a:pt x="0" y="111760"/>
                </a:moveTo>
                <a:lnTo>
                  <a:pt x="0" y="111760"/>
                </a:lnTo>
                <a:lnTo>
                  <a:pt x="0" y="0"/>
                </a:lnTo>
                <a:lnTo>
                  <a:pt x="111760" y="0"/>
                </a:lnTo>
                <a:lnTo>
                  <a:pt x="111760" y="83820"/>
                </a:lnTo>
                <a:lnTo>
                  <a:pt x="55880" y="83820"/>
                </a:lnTo>
                <a:lnTo>
                  <a:pt x="55880" y="55880"/>
                </a:lnTo>
                <a:lnTo>
                  <a:pt x="83820" y="55880"/>
                </a:lnTo>
                <a:lnTo>
                  <a:pt x="83820" y="27940"/>
                </a:lnTo>
                <a:lnTo>
                  <a:pt x="27940" y="27940"/>
                </a:lnTo>
                <a:lnTo>
                  <a:pt x="27940" y="111760"/>
                </a:lnTo>
                <a:lnTo>
                  <a:pt x="139700" y="111760"/>
                </a:lnTo>
                <a:lnTo>
                  <a:pt x="139700" y="111760"/>
                </a:lnTo>
                <a:lnTo>
                  <a:pt x="139700" y="0"/>
                </a:lnTo>
                <a:lnTo>
                  <a:pt x="251460" y="0"/>
                </a:lnTo>
                <a:lnTo>
                  <a:pt x="251460" y="83820"/>
                </a:lnTo>
                <a:lnTo>
                  <a:pt x="195580" y="83820"/>
                </a:lnTo>
                <a:lnTo>
                  <a:pt x="195580" y="55880"/>
                </a:lnTo>
                <a:lnTo>
                  <a:pt x="223520" y="55880"/>
                </a:lnTo>
                <a:lnTo>
                  <a:pt x="223520" y="27940"/>
                </a:lnTo>
                <a:lnTo>
                  <a:pt x="167640" y="27940"/>
                </a:lnTo>
                <a:lnTo>
                  <a:pt x="167640" y="111760"/>
                </a:lnTo>
                <a:lnTo>
                  <a:pt x="279400" y="111760"/>
                </a:lnTo>
                <a:lnTo>
                  <a:pt x="279400" y="111760"/>
                </a:lnTo>
                <a:lnTo>
                  <a:pt x="279400" y="0"/>
                </a:lnTo>
                <a:lnTo>
                  <a:pt x="391160" y="0"/>
                </a:lnTo>
                <a:lnTo>
                  <a:pt x="391160" y="83820"/>
                </a:lnTo>
                <a:lnTo>
                  <a:pt x="335280" y="83820"/>
                </a:lnTo>
                <a:lnTo>
                  <a:pt x="335280" y="55880"/>
                </a:lnTo>
                <a:lnTo>
                  <a:pt x="363220" y="55880"/>
                </a:lnTo>
                <a:lnTo>
                  <a:pt x="363220" y="27940"/>
                </a:lnTo>
                <a:lnTo>
                  <a:pt x="307340" y="27940"/>
                </a:lnTo>
                <a:lnTo>
                  <a:pt x="307340" y="111760"/>
                </a:lnTo>
                <a:lnTo>
                  <a:pt x="419100" y="111760"/>
                </a:lnTo>
              </a:path>
            </a:pathLst>
          </a:custGeom>
          <a:ln w="12700">
            <a:solidFill>
              <a:srgbClr val="A57B19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4" name="Rule">
            <a:extLst>
              <a:ext uri="{FF2B5EF4-FFF2-40B4-BE49-F238E27FC236}">
                <a16:creationId xmlns:a16="http://schemas.microsoft.com/office/drawing/2014/main" id="{B7EA0478-244D-63AD-6314-4291AB399E4D}"/>
              </a:ext>
            </a:extLst>
          </p:cNvPr>
          <p:cNvCxnSpPr/>
          <p:nvPr/>
        </p:nvCxnSpPr>
        <p:spPr>
          <a:xfrm>
            <a:off x="1066800" y="985012"/>
            <a:ext cx="1447800" cy="0"/>
          </a:xfrm>
          <a:prstGeom prst="line">
            <a:avLst/>
          </a:prstGeom>
          <a:ln w="9525">
            <a:solidFill>
              <a:srgbClr val="A57B19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Seal dot">
            <a:extLst>
              <a:ext uri="{FF2B5EF4-FFF2-40B4-BE49-F238E27FC236}">
                <a16:creationId xmlns:a16="http://schemas.microsoft.com/office/drawing/2014/main" id="{7547EC02-DA77-2D30-4082-E69E1705BDB0}"/>
              </a:ext>
            </a:extLst>
          </p:cNvPr>
          <p:cNvSpPr/>
          <p:nvPr/>
        </p:nvSpPr>
        <p:spPr>
          <a:xfrm>
            <a:off x="2565400" y="940562"/>
            <a:ext cx="88900" cy="88900"/>
          </a:xfrm>
          <a:prstGeom prst="rect">
            <a:avLst/>
          </a:prstGeom>
          <a:solidFill>
            <a:srgbClr val="C0392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Yong2 0 card">
            <a:extLst>
              <a:ext uri="{FF2B5EF4-FFF2-40B4-BE49-F238E27FC236}">
                <a16:creationId xmlns:a16="http://schemas.microsoft.com/office/drawing/2014/main" id="{5B8B5AEE-2A64-9D81-0B60-1EF80D2762DB}"/>
              </a:ext>
            </a:extLst>
          </p:cNvPr>
          <p:cNvSpPr/>
          <p:nvPr/>
        </p:nvSpPr>
        <p:spPr>
          <a:xfrm>
            <a:off x="609600" y="1178052"/>
            <a:ext cx="7620000" cy="1214120"/>
          </a:xfrm>
          <a:prstGeom prst="roundRect">
            <a:avLst>
              <a:gd name="adj" fmla="val 6000"/>
            </a:avLst>
          </a:prstGeom>
          <a:solidFill>
            <a:srgbClr val="FFFFFF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Yong2 0">
            <a:extLst>
              <a:ext uri="{FF2B5EF4-FFF2-40B4-BE49-F238E27FC236}">
                <a16:creationId xmlns:a16="http://schemas.microsoft.com/office/drawing/2014/main" id="{65147FD8-27F9-AA90-E067-B61C2ADC80B6}"/>
              </a:ext>
            </a:extLst>
          </p:cNvPr>
          <p:cNvSpPr txBox="1"/>
          <p:nvPr/>
        </p:nvSpPr>
        <p:spPr>
          <a:xfrm>
            <a:off x="1041400" y="1305052"/>
            <a:ext cx="7035800" cy="96012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600"/>
              </a:spcAft>
            </a:pPr>
            <a:r>
              <a:rPr lang="ru-RU" sz="2100" dirty="0">
                <a:solidFill>
                  <a:srgbClr val="2B2420"/>
                </a:solidFill>
                <a:latin typeface="Segoe UI" panose="020B0502040204020203" pitchFamily="34" charset="0"/>
              </a:rPr>
              <a:t>В </a:t>
            </a:r>
            <a:r>
              <a:rPr lang="ru-RU" sz="2100" b="1" dirty="0">
                <a:solidFill>
                  <a:srgbClr val="C0392B"/>
                </a:solidFill>
                <a:latin typeface="Cambria" panose="02040503050406030204" pitchFamily="18" charset="0"/>
              </a:rPr>
              <a:t>1724 г.</a:t>
            </a:r>
            <a:r>
              <a:rPr lang="ru-RU" sz="2100" dirty="0">
                <a:solidFill>
                  <a:srgbClr val="2B2420"/>
                </a:solidFill>
                <a:latin typeface="Segoe UI" panose="020B0502040204020203" pitchFamily="34" charset="0"/>
              </a:rPr>
              <a:t> Католические миссионеры были изгнаны из страны, что стало первым шагом к </a:t>
            </a:r>
            <a:r>
              <a:rPr lang="ru-RU" sz="2100" b="1" dirty="0">
                <a:solidFill>
                  <a:srgbClr val="C0392B"/>
                </a:solidFill>
                <a:latin typeface="Segoe UI" panose="020B0502040204020203" pitchFamily="34" charset="0"/>
              </a:rPr>
              <a:t>«закрытию»</a:t>
            </a:r>
            <a:r>
              <a:rPr lang="ru-RU" sz="2100" dirty="0">
                <a:solidFill>
                  <a:srgbClr val="2B2420"/>
                </a:solidFill>
                <a:latin typeface="Segoe UI" panose="020B0502040204020203" pitchFamily="34" charset="0"/>
              </a:rPr>
              <a:t> Китая от Запада.</a:t>
            </a:r>
          </a:p>
        </p:txBody>
      </p:sp>
      <p:sp>
        <p:nvSpPr>
          <p:cNvPr id="8" name="Yong2 0 mark">
            <a:extLst>
              <a:ext uri="{FF2B5EF4-FFF2-40B4-BE49-F238E27FC236}">
                <a16:creationId xmlns:a16="http://schemas.microsoft.com/office/drawing/2014/main" id="{28858384-5941-33DA-D9E0-856B00589726}"/>
              </a:ext>
            </a:extLst>
          </p:cNvPr>
          <p:cNvSpPr/>
          <p:nvPr/>
        </p:nvSpPr>
        <p:spPr>
          <a:xfrm>
            <a:off x="762000" y="1368552"/>
            <a:ext cx="127000" cy="127000"/>
          </a:xfrm>
          <a:prstGeom prst="rect">
            <a:avLst/>
          </a:prstGeom>
          <a:solidFill>
            <a:srgbClr val="C0392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Yong2 1 card">
            <a:extLst>
              <a:ext uri="{FF2B5EF4-FFF2-40B4-BE49-F238E27FC236}">
                <a16:creationId xmlns:a16="http://schemas.microsoft.com/office/drawing/2014/main" id="{B14D3A2C-94BA-3308-5C39-2806ED13A0F5}"/>
              </a:ext>
            </a:extLst>
          </p:cNvPr>
          <p:cNvSpPr/>
          <p:nvPr/>
        </p:nvSpPr>
        <p:spPr>
          <a:xfrm>
            <a:off x="609600" y="2493772"/>
            <a:ext cx="7620000" cy="1214120"/>
          </a:xfrm>
          <a:prstGeom prst="roundRect">
            <a:avLst>
              <a:gd name="adj" fmla="val 6000"/>
            </a:avLst>
          </a:prstGeom>
          <a:solidFill>
            <a:srgbClr val="FFFFFF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Yong2 1">
            <a:extLst>
              <a:ext uri="{FF2B5EF4-FFF2-40B4-BE49-F238E27FC236}">
                <a16:creationId xmlns:a16="http://schemas.microsoft.com/office/drawing/2014/main" id="{FCAF2BEB-1E49-178C-9089-DA43BC941A30}"/>
              </a:ext>
            </a:extLst>
          </p:cNvPr>
          <p:cNvSpPr txBox="1"/>
          <p:nvPr/>
        </p:nvSpPr>
        <p:spPr>
          <a:xfrm>
            <a:off x="1041400" y="2620772"/>
            <a:ext cx="7035800" cy="96012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600"/>
              </a:spcAft>
            </a:pPr>
            <a:r>
              <a:rPr lang="ru-RU" sz="2100" b="1" dirty="0">
                <a:solidFill>
                  <a:srgbClr val="C0392B"/>
                </a:solidFill>
                <a:latin typeface="Cambria" panose="02040503050406030204" pitchFamily="18" charset="0"/>
              </a:rPr>
              <a:t>1727 г.</a:t>
            </a:r>
            <a:r>
              <a:rPr lang="ru-RU" sz="2100" dirty="0">
                <a:solidFill>
                  <a:srgbClr val="2B2420"/>
                </a:solidFill>
                <a:latin typeface="Segoe UI" panose="020B0502040204020203" pitchFamily="34" charset="0"/>
              </a:rPr>
              <a:t> - </a:t>
            </a:r>
            <a:r>
              <a:rPr lang="ru-RU" sz="2100" b="1" dirty="0">
                <a:solidFill>
                  <a:srgbClr val="C0392B"/>
                </a:solidFill>
                <a:latin typeface="Segoe UI" panose="020B0502040204020203" pitchFamily="34" charset="0"/>
              </a:rPr>
              <a:t>Кяхтинский договор</a:t>
            </a:r>
            <a:r>
              <a:rPr lang="ru-RU" sz="2100" dirty="0">
                <a:solidFill>
                  <a:srgbClr val="2B2420"/>
                </a:solidFill>
                <a:latin typeface="Segoe UI" panose="020B0502040204020203" pitchFamily="34" charset="0"/>
              </a:rPr>
              <a:t> с Россией о разграничении и торговле между Российской империей и империей Цин.</a:t>
            </a:r>
          </a:p>
        </p:txBody>
      </p:sp>
      <p:sp>
        <p:nvSpPr>
          <p:cNvPr id="11" name="Yong2 1 mark">
            <a:extLst>
              <a:ext uri="{FF2B5EF4-FFF2-40B4-BE49-F238E27FC236}">
                <a16:creationId xmlns:a16="http://schemas.microsoft.com/office/drawing/2014/main" id="{C6209DCE-7CF6-EDBB-FE4A-E4D69D8BCD52}"/>
              </a:ext>
            </a:extLst>
          </p:cNvPr>
          <p:cNvSpPr/>
          <p:nvPr/>
        </p:nvSpPr>
        <p:spPr>
          <a:xfrm>
            <a:off x="762000" y="2684272"/>
            <a:ext cx="127000" cy="127000"/>
          </a:xfrm>
          <a:prstGeom prst="rect">
            <a:avLst/>
          </a:prstGeom>
          <a:solidFill>
            <a:srgbClr val="C0392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Yong2 2 card">
            <a:extLst>
              <a:ext uri="{FF2B5EF4-FFF2-40B4-BE49-F238E27FC236}">
                <a16:creationId xmlns:a16="http://schemas.microsoft.com/office/drawing/2014/main" id="{79499229-E2DF-76A4-089E-5221F45DEC21}"/>
              </a:ext>
            </a:extLst>
          </p:cNvPr>
          <p:cNvSpPr/>
          <p:nvPr/>
        </p:nvSpPr>
        <p:spPr>
          <a:xfrm>
            <a:off x="609600" y="3809492"/>
            <a:ext cx="7620000" cy="574040"/>
          </a:xfrm>
          <a:prstGeom prst="roundRect">
            <a:avLst>
              <a:gd name="adj" fmla="val 6000"/>
            </a:avLst>
          </a:prstGeom>
          <a:solidFill>
            <a:srgbClr val="FFFFFF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Yong2 2">
            <a:extLst>
              <a:ext uri="{FF2B5EF4-FFF2-40B4-BE49-F238E27FC236}">
                <a16:creationId xmlns:a16="http://schemas.microsoft.com/office/drawing/2014/main" id="{2AAD9C95-7656-E5E9-84A8-ECD2841BE053}"/>
              </a:ext>
            </a:extLst>
          </p:cNvPr>
          <p:cNvSpPr txBox="1"/>
          <p:nvPr/>
        </p:nvSpPr>
        <p:spPr>
          <a:xfrm>
            <a:off x="1041400" y="3936492"/>
            <a:ext cx="7035800" cy="32004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600"/>
              </a:spcAft>
            </a:pPr>
            <a:r>
              <a:rPr lang="ru-RU" sz="2100" dirty="0">
                <a:solidFill>
                  <a:srgbClr val="2B2420"/>
                </a:solidFill>
                <a:latin typeface="Segoe UI" panose="020B0502040204020203" pitchFamily="34" charset="0"/>
              </a:rPr>
              <a:t>Неудачная попытка захватить Ойратское (Джунгарское).</a:t>
            </a:r>
          </a:p>
        </p:txBody>
      </p:sp>
      <p:sp>
        <p:nvSpPr>
          <p:cNvPr id="14" name="Yong2 2 mark">
            <a:extLst>
              <a:ext uri="{FF2B5EF4-FFF2-40B4-BE49-F238E27FC236}">
                <a16:creationId xmlns:a16="http://schemas.microsoft.com/office/drawing/2014/main" id="{8473C0A7-DA46-FC3C-8EBF-7ADC264CCA5C}"/>
              </a:ext>
            </a:extLst>
          </p:cNvPr>
          <p:cNvSpPr/>
          <p:nvPr/>
        </p:nvSpPr>
        <p:spPr>
          <a:xfrm>
            <a:off x="762000" y="3999992"/>
            <a:ext cx="127000" cy="127000"/>
          </a:xfrm>
          <a:prstGeom prst="rect">
            <a:avLst/>
          </a:prstGeom>
          <a:solidFill>
            <a:srgbClr val="C0392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Yong2 3 card">
            <a:extLst>
              <a:ext uri="{FF2B5EF4-FFF2-40B4-BE49-F238E27FC236}">
                <a16:creationId xmlns:a16="http://schemas.microsoft.com/office/drawing/2014/main" id="{5EE89F77-DCA1-87E4-E0E1-22EACE25DCE0}"/>
              </a:ext>
            </a:extLst>
          </p:cNvPr>
          <p:cNvSpPr/>
          <p:nvPr/>
        </p:nvSpPr>
        <p:spPr>
          <a:xfrm>
            <a:off x="609600" y="4485132"/>
            <a:ext cx="7620000" cy="574040"/>
          </a:xfrm>
          <a:prstGeom prst="roundRect">
            <a:avLst>
              <a:gd name="adj" fmla="val 6000"/>
            </a:avLst>
          </a:prstGeom>
          <a:solidFill>
            <a:srgbClr val="FFFFFF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Yong2 3">
            <a:extLst>
              <a:ext uri="{FF2B5EF4-FFF2-40B4-BE49-F238E27FC236}">
                <a16:creationId xmlns:a16="http://schemas.microsoft.com/office/drawing/2014/main" id="{910E9AB3-C757-A61C-B05C-388D46710FDE}"/>
              </a:ext>
            </a:extLst>
          </p:cNvPr>
          <p:cNvSpPr txBox="1"/>
          <p:nvPr/>
        </p:nvSpPr>
        <p:spPr>
          <a:xfrm>
            <a:off x="1041400" y="4612132"/>
            <a:ext cx="7035800" cy="32004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600"/>
              </a:spcAft>
            </a:pPr>
            <a:r>
              <a:rPr lang="ru-RU" sz="2100" dirty="0">
                <a:solidFill>
                  <a:srgbClr val="2B2420"/>
                </a:solidFill>
                <a:latin typeface="Segoe UI" panose="020B0502040204020203" pitchFamily="34" charset="0"/>
              </a:rPr>
              <a:t>Агрессия против Тибета.</a:t>
            </a:r>
          </a:p>
        </p:txBody>
      </p:sp>
      <p:sp>
        <p:nvSpPr>
          <p:cNvPr id="17" name="Yong2 3 mark">
            <a:extLst>
              <a:ext uri="{FF2B5EF4-FFF2-40B4-BE49-F238E27FC236}">
                <a16:creationId xmlns:a16="http://schemas.microsoft.com/office/drawing/2014/main" id="{7E0ED0F9-EEE8-4A57-1A77-141F305B7F6C}"/>
              </a:ext>
            </a:extLst>
          </p:cNvPr>
          <p:cNvSpPr/>
          <p:nvPr/>
        </p:nvSpPr>
        <p:spPr>
          <a:xfrm>
            <a:off x="762000" y="4675632"/>
            <a:ext cx="127000" cy="127000"/>
          </a:xfrm>
          <a:prstGeom prst="rect">
            <a:avLst/>
          </a:prstGeom>
          <a:solidFill>
            <a:srgbClr val="C0392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Yong2 4 card">
            <a:extLst>
              <a:ext uri="{FF2B5EF4-FFF2-40B4-BE49-F238E27FC236}">
                <a16:creationId xmlns:a16="http://schemas.microsoft.com/office/drawing/2014/main" id="{02098A64-39B8-A8E7-3197-2573D24971B9}"/>
              </a:ext>
            </a:extLst>
          </p:cNvPr>
          <p:cNvSpPr/>
          <p:nvPr/>
        </p:nvSpPr>
        <p:spPr>
          <a:xfrm>
            <a:off x="609600" y="5160772"/>
            <a:ext cx="7620000" cy="574040"/>
          </a:xfrm>
          <a:prstGeom prst="roundRect">
            <a:avLst>
              <a:gd name="adj" fmla="val 6000"/>
            </a:avLst>
          </a:prstGeom>
          <a:solidFill>
            <a:srgbClr val="FFFFFF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Yong2 4">
            <a:extLst>
              <a:ext uri="{FF2B5EF4-FFF2-40B4-BE49-F238E27FC236}">
                <a16:creationId xmlns:a16="http://schemas.microsoft.com/office/drawing/2014/main" id="{9E6C7E9D-B860-7695-1A06-76E781C02F78}"/>
              </a:ext>
            </a:extLst>
          </p:cNvPr>
          <p:cNvSpPr txBox="1"/>
          <p:nvPr/>
        </p:nvSpPr>
        <p:spPr>
          <a:xfrm>
            <a:off x="1041400" y="5287772"/>
            <a:ext cx="7035800" cy="32004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600"/>
              </a:spcAft>
            </a:pPr>
            <a:r>
              <a:rPr lang="ru-RU" sz="2100" b="1" dirty="0">
                <a:solidFill>
                  <a:srgbClr val="C0392B"/>
                </a:solidFill>
                <a:latin typeface="Cambria" panose="02040503050406030204" pitchFamily="18" charset="0"/>
              </a:rPr>
              <a:t>1720 г.</a:t>
            </a:r>
            <a:r>
              <a:rPr lang="ru-RU" sz="2100" dirty="0">
                <a:solidFill>
                  <a:srgbClr val="2B2420"/>
                </a:solidFill>
                <a:latin typeface="Segoe UI" panose="020B0502040204020203" pitchFamily="34" charset="0"/>
              </a:rPr>
              <a:t> оккупация восточной части Тибета.</a:t>
            </a:r>
          </a:p>
        </p:txBody>
      </p:sp>
      <p:sp>
        <p:nvSpPr>
          <p:cNvPr id="20" name="Yong2 4 mark">
            <a:extLst>
              <a:ext uri="{FF2B5EF4-FFF2-40B4-BE49-F238E27FC236}">
                <a16:creationId xmlns:a16="http://schemas.microsoft.com/office/drawing/2014/main" id="{9DC3461D-2A95-4BF9-6C79-216C8D48852B}"/>
              </a:ext>
            </a:extLst>
          </p:cNvPr>
          <p:cNvSpPr/>
          <p:nvPr/>
        </p:nvSpPr>
        <p:spPr>
          <a:xfrm>
            <a:off x="762000" y="5351272"/>
            <a:ext cx="127000" cy="127000"/>
          </a:xfrm>
          <a:prstGeom prst="rect">
            <a:avLst/>
          </a:prstGeom>
          <a:solidFill>
            <a:srgbClr val="C0392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2" name="Kyakhta picture" descr="Кяхта">
            <a:extLst>
              <a:ext uri="{FF2B5EF4-FFF2-40B4-BE49-F238E27FC236}">
                <a16:creationId xmlns:a16="http://schemas.microsoft.com/office/drawing/2014/main" id="{45F8F2A7-F232-1F74-D783-1696E562B931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3600" y="1127252"/>
            <a:ext cx="3175000" cy="4743450"/>
          </a:xfrm>
          <a:prstGeom prst="roundRect">
            <a:avLst>
              <a:gd name="adj" fmla="val 4000"/>
            </a:avLst>
          </a:prstGeom>
          <a:ln w="12700">
            <a:solidFill>
              <a:srgbClr val="D8CBB4"/>
            </a:solidFill>
          </a:ln>
          <a:effectLst>
            <a:outerShdw blurRad="177800" dist="38100" dir="5400000" rotWithShape="0">
              <a:srgbClr val="000000">
                <a:alpha val="22000"/>
              </a:srgbClr>
            </a:outerShdw>
          </a:effectLst>
        </p:spPr>
      </p:pic>
      <p:sp>
        <p:nvSpPr>
          <p:cNvPr id="23" name="Signature Автор: 100ballnik.com">
            <a:extLst>
              <a:ext uri="{FF2B5EF4-FFF2-40B4-BE49-F238E27FC236}">
                <a16:creationId xmlns:a16="http://schemas.microsoft.com/office/drawing/2014/main" id="{7AE9E84B-1BAF-F7C1-E939-3086EA7C819B}"/>
              </a:ext>
            </a:extLst>
          </p:cNvPr>
          <p:cNvSpPr txBox="1"/>
          <p:nvPr/>
        </p:nvSpPr>
        <p:spPr>
          <a:xfrm>
            <a:off x="9194800" y="6489700"/>
            <a:ext cx="2540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 algn="r"/>
            <a:r>
              <a:rPr lang="ru-RU" sz="1100" spc="40" dirty="0">
                <a:solidFill>
                  <a:srgbClr val="857967"/>
                </a:solidFill>
                <a:latin typeface="Segoe UI" panose="020B0502040204020203" pitchFamily="34" charset="0"/>
              </a:rPr>
              <a:t>Автор</a:t>
            </a:r>
            <a:r>
              <a:rPr lang="ru-RU" sz="1100" spc="40">
                <a:solidFill>
                  <a:srgbClr val="857967"/>
                </a:solidFill>
                <a:latin typeface="Segoe UI" panose="020B0502040204020203" pitchFamily="34" charset="0"/>
              </a:rPr>
              <a:t>: 100ballnik.com</a:t>
            </a:r>
            <a:endParaRPr lang="ru-RU" sz="1100" spc="40" dirty="0">
              <a:solidFill>
                <a:srgbClr val="857967"/>
              </a:solidFill>
              <a:latin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44043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3F22C56B-2221-F0C6-A4BA-279F5F4F6E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9400"/>
            <a:ext cx="6604000" cy="521208"/>
          </a:xfrm>
        </p:spPr>
        <p:txBody>
          <a:bodyPr wrap="square" lIns="0" tIns="0" rIns="0" bIns="0" anchor="t">
            <a:noAutofit/>
          </a:bodyPr>
          <a:lstStyle/>
          <a:p>
            <a:pPr>
              <a:lnSpc>
                <a:spcPct val="95000"/>
              </a:lnSpc>
              <a:spcBef>
                <a:spcPts val="0"/>
              </a:spcBef>
            </a:pPr>
            <a:r>
              <a:rPr lang="ru-RU" sz="3600" dirty="0">
                <a:solidFill>
                  <a:srgbClr val="F5EFE4"/>
                </a:solidFill>
                <a:latin typeface="Cambria" panose="02040503050406030204" pitchFamily="18" charset="0"/>
              </a:rPr>
              <a:t>Джунгарские войны</a:t>
            </a:r>
          </a:p>
        </p:txBody>
      </p:sp>
      <p:sp>
        <p:nvSpPr>
          <p:cNvPr id="3" name="Key-fret">
            <a:extLst>
              <a:ext uri="{FF2B5EF4-FFF2-40B4-BE49-F238E27FC236}">
                <a16:creationId xmlns:a16="http://schemas.microsoft.com/office/drawing/2014/main" id="{B05DE726-8417-038C-02D9-2F0F37EAE94B}"/>
              </a:ext>
            </a:extLst>
          </p:cNvPr>
          <p:cNvSpPr/>
          <p:nvPr/>
        </p:nvSpPr>
        <p:spPr>
          <a:xfrm>
            <a:off x="609600" y="876808"/>
            <a:ext cx="419101" cy="111761"/>
          </a:xfrm>
          <a:custGeom>
            <a:avLst/>
            <a:gdLst/>
            <a:ahLst/>
            <a:cxnLst/>
            <a:rect l="0" t="0" r="0" b="0"/>
            <a:pathLst>
              <a:path w="419101" h="111761">
                <a:moveTo>
                  <a:pt x="0" y="111760"/>
                </a:moveTo>
                <a:lnTo>
                  <a:pt x="0" y="111760"/>
                </a:lnTo>
                <a:lnTo>
                  <a:pt x="0" y="0"/>
                </a:lnTo>
                <a:lnTo>
                  <a:pt x="111760" y="0"/>
                </a:lnTo>
                <a:lnTo>
                  <a:pt x="111760" y="83820"/>
                </a:lnTo>
                <a:lnTo>
                  <a:pt x="55880" y="83820"/>
                </a:lnTo>
                <a:lnTo>
                  <a:pt x="55880" y="55880"/>
                </a:lnTo>
                <a:lnTo>
                  <a:pt x="83820" y="55880"/>
                </a:lnTo>
                <a:lnTo>
                  <a:pt x="83820" y="27940"/>
                </a:lnTo>
                <a:lnTo>
                  <a:pt x="27940" y="27940"/>
                </a:lnTo>
                <a:lnTo>
                  <a:pt x="27940" y="111760"/>
                </a:lnTo>
                <a:lnTo>
                  <a:pt x="139700" y="111760"/>
                </a:lnTo>
                <a:lnTo>
                  <a:pt x="139700" y="111760"/>
                </a:lnTo>
                <a:lnTo>
                  <a:pt x="139700" y="0"/>
                </a:lnTo>
                <a:lnTo>
                  <a:pt x="251460" y="0"/>
                </a:lnTo>
                <a:lnTo>
                  <a:pt x="251460" y="83820"/>
                </a:lnTo>
                <a:lnTo>
                  <a:pt x="195580" y="83820"/>
                </a:lnTo>
                <a:lnTo>
                  <a:pt x="195580" y="55880"/>
                </a:lnTo>
                <a:lnTo>
                  <a:pt x="223520" y="55880"/>
                </a:lnTo>
                <a:lnTo>
                  <a:pt x="223520" y="27940"/>
                </a:lnTo>
                <a:lnTo>
                  <a:pt x="167640" y="27940"/>
                </a:lnTo>
                <a:lnTo>
                  <a:pt x="167640" y="111760"/>
                </a:lnTo>
                <a:lnTo>
                  <a:pt x="279400" y="111760"/>
                </a:lnTo>
                <a:lnTo>
                  <a:pt x="279400" y="111760"/>
                </a:lnTo>
                <a:lnTo>
                  <a:pt x="279400" y="0"/>
                </a:lnTo>
                <a:lnTo>
                  <a:pt x="391160" y="0"/>
                </a:lnTo>
                <a:lnTo>
                  <a:pt x="391160" y="83820"/>
                </a:lnTo>
                <a:lnTo>
                  <a:pt x="335280" y="83820"/>
                </a:lnTo>
                <a:lnTo>
                  <a:pt x="335280" y="55880"/>
                </a:lnTo>
                <a:lnTo>
                  <a:pt x="363220" y="55880"/>
                </a:lnTo>
                <a:lnTo>
                  <a:pt x="363220" y="27940"/>
                </a:lnTo>
                <a:lnTo>
                  <a:pt x="307340" y="27940"/>
                </a:lnTo>
                <a:lnTo>
                  <a:pt x="307340" y="111760"/>
                </a:lnTo>
                <a:lnTo>
                  <a:pt x="419100" y="111760"/>
                </a:lnTo>
              </a:path>
            </a:pathLst>
          </a:custGeom>
          <a:ln w="12700">
            <a:solidFill>
              <a:srgbClr val="E3B23C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4" name="Rule">
            <a:extLst>
              <a:ext uri="{FF2B5EF4-FFF2-40B4-BE49-F238E27FC236}">
                <a16:creationId xmlns:a16="http://schemas.microsoft.com/office/drawing/2014/main" id="{E7B0756B-B84D-14DF-237E-C5FCDE6104C4}"/>
              </a:ext>
            </a:extLst>
          </p:cNvPr>
          <p:cNvCxnSpPr/>
          <p:nvPr/>
        </p:nvCxnSpPr>
        <p:spPr>
          <a:xfrm>
            <a:off x="1066800" y="988568"/>
            <a:ext cx="1447800" cy="0"/>
          </a:xfrm>
          <a:prstGeom prst="line">
            <a:avLst/>
          </a:prstGeom>
          <a:ln w="9525">
            <a:solidFill>
              <a:srgbClr val="E3B23C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Seal dot">
            <a:extLst>
              <a:ext uri="{FF2B5EF4-FFF2-40B4-BE49-F238E27FC236}">
                <a16:creationId xmlns:a16="http://schemas.microsoft.com/office/drawing/2014/main" id="{7A953184-0CBA-6694-6265-C4AD34BAF001}"/>
              </a:ext>
            </a:extLst>
          </p:cNvPr>
          <p:cNvSpPr/>
          <p:nvPr/>
        </p:nvSpPr>
        <p:spPr>
          <a:xfrm>
            <a:off x="2565400" y="944118"/>
            <a:ext cx="88900" cy="88900"/>
          </a:xfrm>
          <a:prstGeom prst="rect">
            <a:avLst/>
          </a:prstGeom>
          <a:solidFill>
            <a:srgbClr val="C0392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Causes head">
            <a:extLst>
              <a:ext uri="{FF2B5EF4-FFF2-40B4-BE49-F238E27FC236}">
                <a16:creationId xmlns:a16="http://schemas.microsoft.com/office/drawing/2014/main" id="{94E36997-5430-D35B-563F-C9E9EB8E2F3A}"/>
              </a:ext>
            </a:extLst>
          </p:cNvPr>
          <p:cNvSpPr txBox="1"/>
          <p:nvPr/>
        </p:nvSpPr>
        <p:spPr>
          <a:xfrm>
            <a:off x="609600" y="1181608"/>
            <a:ext cx="3810000" cy="42672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r>
              <a:rPr lang="ru-RU" sz="2800" b="1" dirty="0">
                <a:solidFill>
                  <a:srgbClr val="E3B23C"/>
                </a:solidFill>
                <a:latin typeface="Cambria" panose="02040503050406030204" pitchFamily="18" charset="0"/>
              </a:rPr>
              <a:t>Причины</a:t>
            </a:r>
          </a:p>
        </p:txBody>
      </p:sp>
      <p:sp>
        <p:nvSpPr>
          <p:cNvPr id="7" name="Cause 1 card">
            <a:extLst>
              <a:ext uri="{FF2B5EF4-FFF2-40B4-BE49-F238E27FC236}">
                <a16:creationId xmlns:a16="http://schemas.microsoft.com/office/drawing/2014/main" id="{9059927C-C1E9-5481-F42B-6B0C43102E6B}"/>
              </a:ext>
            </a:extLst>
          </p:cNvPr>
          <p:cNvSpPr/>
          <p:nvPr/>
        </p:nvSpPr>
        <p:spPr>
          <a:xfrm>
            <a:off x="609600" y="1735328"/>
            <a:ext cx="5969000" cy="1356360"/>
          </a:xfrm>
          <a:prstGeom prst="roundRect">
            <a:avLst>
              <a:gd name="adj" fmla="val 6000"/>
            </a:avLst>
          </a:prstGeom>
          <a:solidFill>
            <a:srgbClr val="F6F1E6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Cause 1">
            <a:extLst>
              <a:ext uri="{FF2B5EF4-FFF2-40B4-BE49-F238E27FC236}">
                <a16:creationId xmlns:a16="http://schemas.microsoft.com/office/drawing/2014/main" id="{E07B5666-5B18-03C3-4CB6-370D03DD9F1E}"/>
              </a:ext>
            </a:extLst>
          </p:cNvPr>
          <p:cNvSpPr txBox="1"/>
          <p:nvPr/>
        </p:nvSpPr>
        <p:spPr>
          <a:xfrm>
            <a:off x="863600" y="1887728"/>
            <a:ext cx="5537200" cy="105156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600"/>
              </a:spcAft>
            </a:pPr>
            <a:r>
              <a:rPr lang="ru-RU" sz="2300" dirty="0">
                <a:solidFill>
                  <a:srgbClr val="2B2420"/>
                </a:solidFill>
                <a:latin typeface="Segoe UI" panose="020B0502040204020203" pitchFamily="34" charset="0"/>
              </a:rPr>
              <a:t>Конфликты были вызваны территориальными спорами и борьбой за контроль над кочевыми землями.</a:t>
            </a:r>
          </a:p>
        </p:txBody>
      </p:sp>
      <p:sp>
        <p:nvSpPr>
          <p:cNvPr id="9" name="Cause 1 bar">
            <a:extLst>
              <a:ext uri="{FF2B5EF4-FFF2-40B4-BE49-F238E27FC236}">
                <a16:creationId xmlns:a16="http://schemas.microsoft.com/office/drawing/2014/main" id="{DF4CDE55-4EF2-2204-3AEB-CC02D8965E23}"/>
              </a:ext>
            </a:extLst>
          </p:cNvPr>
          <p:cNvSpPr/>
          <p:nvPr/>
        </p:nvSpPr>
        <p:spPr>
          <a:xfrm>
            <a:off x="711200" y="1862328"/>
            <a:ext cx="50800" cy="1102360"/>
          </a:xfrm>
          <a:prstGeom prst="rect">
            <a:avLst/>
          </a:prstGeom>
          <a:solidFill>
            <a:srgbClr val="C0392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Cause 2 card">
            <a:extLst>
              <a:ext uri="{FF2B5EF4-FFF2-40B4-BE49-F238E27FC236}">
                <a16:creationId xmlns:a16="http://schemas.microsoft.com/office/drawing/2014/main" id="{8B75AED8-0085-BC82-BB46-BA88CFB5A2D7}"/>
              </a:ext>
            </a:extLst>
          </p:cNvPr>
          <p:cNvSpPr/>
          <p:nvPr/>
        </p:nvSpPr>
        <p:spPr>
          <a:xfrm>
            <a:off x="609600" y="3091688"/>
            <a:ext cx="5969000" cy="1356360"/>
          </a:xfrm>
          <a:prstGeom prst="roundRect">
            <a:avLst>
              <a:gd name="adj" fmla="val 6000"/>
            </a:avLst>
          </a:prstGeom>
          <a:solidFill>
            <a:srgbClr val="F6F1E6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Cause 2">
            <a:extLst>
              <a:ext uri="{FF2B5EF4-FFF2-40B4-BE49-F238E27FC236}">
                <a16:creationId xmlns:a16="http://schemas.microsoft.com/office/drawing/2014/main" id="{348A218A-5F5A-CA97-97F1-F8F5936A9589}"/>
              </a:ext>
            </a:extLst>
          </p:cNvPr>
          <p:cNvSpPr txBox="1"/>
          <p:nvPr/>
        </p:nvSpPr>
        <p:spPr>
          <a:xfrm>
            <a:off x="863600" y="3244088"/>
            <a:ext cx="5537200" cy="105156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600"/>
              </a:spcAft>
            </a:pPr>
            <a:r>
              <a:rPr lang="ru-RU" sz="2300" dirty="0">
                <a:solidFill>
                  <a:srgbClr val="2B2420"/>
                </a:solidFill>
                <a:latin typeface="Segoe UI" panose="020B0502040204020203" pitchFamily="34" charset="0"/>
              </a:rPr>
              <a:t>Династия Цин опасалась растущего могущества </a:t>
            </a:r>
            <a:r>
              <a:rPr lang="ru-RU" sz="2300" b="1" dirty="0">
                <a:solidFill>
                  <a:srgbClr val="C0392B"/>
                </a:solidFill>
                <a:latin typeface="Segoe UI" panose="020B0502040204020203" pitchFamily="34" charset="0"/>
              </a:rPr>
              <a:t>Джунгарского ханства</a:t>
            </a:r>
            <a:r>
              <a:rPr lang="ru-RU" sz="2300" dirty="0">
                <a:solidFill>
                  <a:srgbClr val="2B2420"/>
                </a:solidFill>
                <a:latin typeface="Segoe UI" panose="020B0502040204020203" pitchFamily="34" charset="0"/>
              </a:rPr>
              <a:t>, которое представляло угрозу Китаю.</a:t>
            </a:r>
          </a:p>
        </p:txBody>
      </p:sp>
      <p:sp>
        <p:nvSpPr>
          <p:cNvPr id="12" name="Cause 2 bar">
            <a:extLst>
              <a:ext uri="{FF2B5EF4-FFF2-40B4-BE49-F238E27FC236}">
                <a16:creationId xmlns:a16="http://schemas.microsoft.com/office/drawing/2014/main" id="{BCBF7C2C-66B8-77D1-4924-BD57DB957FC8}"/>
              </a:ext>
            </a:extLst>
          </p:cNvPr>
          <p:cNvSpPr/>
          <p:nvPr/>
        </p:nvSpPr>
        <p:spPr>
          <a:xfrm>
            <a:off x="711200" y="3218688"/>
            <a:ext cx="50800" cy="1102360"/>
          </a:xfrm>
          <a:prstGeom prst="rect">
            <a:avLst/>
          </a:prstGeom>
          <a:solidFill>
            <a:srgbClr val="C0392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Dzungar map mount">
            <a:extLst>
              <a:ext uri="{FF2B5EF4-FFF2-40B4-BE49-F238E27FC236}">
                <a16:creationId xmlns:a16="http://schemas.microsoft.com/office/drawing/2014/main" id="{4AF81E12-33F0-01C4-822B-502693C6FB05}"/>
              </a:ext>
            </a:extLst>
          </p:cNvPr>
          <p:cNvSpPr/>
          <p:nvPr/>
        </p:nvSpPr>
        <p:spPr>
          <a:xfrm>
            <a:off x="6858000" y="1500717"/>
            <a:ext cx="4876800" cy="3881966"/>
          </a:xfrm>
          <a:prstGeom prst="roundRect">
            <a:avLst>
              <a:gd name="adj" fmla="val 3000"/>
            </a:avLst>
          </a:prstGeom>
          <a:solidFill>
            <a:srgbClr val="FBF7EF"/>
          </a:solidFill>
          <a:ln w="9525">
            <a:solidFill>
              <a:srgbClr val="D8CBB4"/>
            </a:solidFill>
          </a:ln>
          <a:effectLst>
            <a:outerShdw blurRad="177800" dist="38100" dir="5400000" rotWithShape="0">
              <a:srgbClr val="000000">
                <a:alpha val="22000"/>
              </a:srgb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5" name="Dzungar map" descr="Карта Джунгарского ханства">
            <a:extLst>
              <a:ext uri="{FF2B5EF4-FFF2-40B4-BE49-F238E27FC236}">
                <a16:creationId xmlns:a16="http://schemas.microsoft.com/office/drawing/2014/main" id="{03A3E430-62D9-B989-21CA-C682D20EA385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9600" y="1602317"/>
            <a:ext cx="4673600" cy="3678767"/>
          </a:xfrm>
          <a:prstGeom prst="rect">
            <a:avLst/>
          </a:prstGeom>
        </p:spPr>
      </p:pic>
      <p:sp>
        <p:nvSpPr>
          <p:cNvPr id="16" name="Signature Автор: 100ballnik.com">
            <a:extLst>
              <a:ext uri="{FF2B5EF4-FFF2-40B4-BE49-F238E27FC236}">
                <a16:creationId xmlns:a16="http://schemas.microsoft.com/office/drawing/2014/main" id="{8CD7BE2F-E0EC-4DD5-2EC2-8223AFFD664B}"/>
              </a:ext>
            </a:extLst>
          </p:cNvPr>
          <p:cNvSpPr txBox="1"/>
          <p:nvPr/>
        </p:nvSpPr>
        <p:spPr>
          <a:xfrm>
            <a:off x="9194800" y="6489700"/>
            <a:ext cx="2540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 algn="r"/>
            <a:r>
              <a:rPr lang="ru-RU" sz="1100" spc="40" dirty="0">
                <a:solidFill>
                  <a:srgbClr val="A2968A"/>
                </a:solidFill>
                <a:latin typeface="Segoe UI" panose="020B0502040204020203" pitchFamily="34" charset="0"/>
              </a:rPr>
              <a:t>Автор</a:t>
            </a:r>
            <a:r>
              <a:rPr lang="ru-RU" sz="1100" spc="40">
                <a:solidFill>
                  <a:srgbClr val="A2968A"/>
                </a:solidFill>
                <a:latin typeface="Segoe UI" panose="020B0502040204020203" pitchFamily="34" charset="0"/>
              </a:rPr>
              <a:t>: 100ballnik.com</a:t>
            </a:r>
            <a:endParaRPr lang="ru-RU" sz="1100" spc="40" dirty="0">
              <a:solidFill>
                <a:srgbClr val="A2968A"/>
              </a:solidFill>
              <a:latin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13663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Key-fret">
            <a:extLst>
              <a:ext uri="{FF2B5EF4-FFF2-40B4-BE49-F238E27FC236}">
                <a16:creationId xmlns:a16="http://schemas.microsoft.com/office/drawing/2014/main" id="{FF584D33-4D7D-8162-9148-634A1B416643}"/>
              </a:ext>
            </a:extLst>
          </p:cNvPr>
          <p:cNvSpPr/>
          <p:nvPr/>
        </p:nvSpPr>
        <p:spPr>
          <a:xfrm>
            <a:off x="609600" y="330200"/>
            <a:ext cx="419101" cy="111761"/>
          </a:xfrm>
          <a:custGeom>
            <a:avLst/>
            <a:gdLst/>
            <a:ahLst/>
            <a:cxnLst/>
            <a:rect l="0" t="0" r="0" b="0"/>
            <a:pathLst>
              <a:path w="419101" h="111761">
                <a:moveTo>
                  <a:pt x="0" y="111760"/>
                </a:moveTo>
                <a:lnTo>
                  <a:pt x="0" y="111760"/>
                </a:lnTo>
                <a:lnTo>
                  <a:pt x="0" y="0"/>
                </a:lnTo>
                <a:lnTo>
                  <a:pt x="111760" y="0"/>
                </a:lnTo>
                <a:lnTo>
                  <a:pt x="111760" y="83820"/>
                </a:lnTo>
                <a:lnTo>
                  <a:pt x="55880" y="83820"/>
                </a:lnTo>
                <a:lnTo>
                  <a:pt x="55880" y="55880"/>
                </a:lnTo>
                <a:lnTo>
                  <a:pt x="83820" y="55880"/>
                </a:lnTo>
                <a:lnTo>
                  <a:pt x="83820" y="27940"/>
                </a:lnTo>
                <a:lnTo>
                  <a:pt x="27940" y="27940"/>
                </a:lnTo>
                <a:lnTo>
                  <a:pt x="27940" y="111760"/>
                </a:lnTo>
                <a:lnTo>
                  <a:pt x="139700" y="111760"/>
                </a:lnTo>
                <a:lnTo>
                  <a:pt x="139700" y="111760"/>
                </a:lnTo>
                <a:lnTo>
                  <a:pt x="139700" y="0"/>
                </a:lnTo>
                <a:lnTo>
                  <a:pt x="251460" y="0"/>
                </a:lnTo>
                <a:lnTo>
                  <a:pt x="251460" y="83820"/>
                </a:lnTo>
                <a:lnTo>
                  <a:pt x="195580" y="83820"/>
                </a:lnTo>
                <a:lnTo>
                  <a:pt x="195580" y="55880"/>
                </a:lnTo>
                <a:lnTo>
                  <a:pt x="223520" y="55880"/>
                </a:lnTo>
                <a:lnTo>
                  <a:pt x="223520" y="27940"/>
                </a:lnTo>
                <a:lnTo>
                  <a:pt x="167640" y="27940"/>
                </a:lnTo>
                <a:lnTo>
                  <a:pt x="167640" y="111760"/>
                </a:lnTo>
                <a:lnTo>
                  <a:pt x="279400" y="111760"/>
                </a:lnTo>
                <a:lnTo>
                  <a:pt x="279400" y="111760"/>
                </a:lnTo>
                <a:lnTo>
                  <a:pt x="279400" y="0"/>
                </a:lnTo>
                <a:lnTo>
                  <a:pt x="391160" y="0"/>
                </a:lnTo>
                <a:lnTo>
                  <a:pt x="391160" y="83820"/>
                </a:lnTo>
                <a:lnTo>
                  <a:pt x="335280" y="83820"/>
                </a:lnTo>
                <a:lnTo>
                  <a:pt x="335280" y="55880"/>
                </a:lnTo>
                <a:lnTo>
                  <a:pt x="363220" y="55880"/>
                </a:lnTo>
                <a:lnTo>
                  <a:pt x="363220" y="27940"/>
                </a:lnTo>
                <a:lnTo>
                  <a:pt x="307340" y="27940"/>
                </a:lnTo>
                <a:lnTo>
                  <a:pt x="307340" y="111760"/>
                </a:lnTo>
                <a:lnTo>
                  <a:pt x="419100" y="111760"/>
                </a:lnTo>
              </a:path>
            </a:pathLst>
          </a:custGeom>
          <a:ln w="12700">
            <a:solidFill>
              <a:srgbClr val="E3B23C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4" name="Rule">
            <a:extLst>
              <a:ext uri="{FF2B5EF4-FFF2-40B4-BE49-F238E27FC236}">
                <a16:creationId xmlns:a16="http://schemas.microsoft.com/office/drawing/2014/main" id="{B5F19ED4-1F93-9157-BBAE-8A04EC797EBB}"/>
              </a:ext>
            </a:extLst>
          </p:cNvPr>
          <p:cNvCxnSpPr/>
          <p:nvPr/>
        </p:nvCxnSpPr>
        <p:spPr>
          <a:xfrm>
            <a:off x="1066800" y="441960"/>
            <a:ext cx="1447800" cy="0"/>
          </a:xfrm>
          <a:prstGeom prst="line">
            <a:avLst/>
          </a:prstGeom>
          <a:ln w="9525">
            <a:solidFill>
              <a:srgbClr val="E3B23C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Seal dot">
            <a:extLst>
              <a:ext uri="{FF2B5EF4-FFF2-40B4-BE49-F238E27FC236}">
                <a16:creationId xmlns:a16="http://schemas.microsoft.com/office/drawing/2014/main" id="{7A26A439-0AC9-91B3-E301-92923193AAE1}"/>
              </a:ext>
            </a:extLst>
          </p:cNvPr>
          <p:cNvSpPr/>
          <p:nvPr/>
        </p:nvSpPr>
        <p:spPr>
          <a:xfrm>
            <a:off x="2565400" y="397510"/>
            <a:ext cx="88900" cy="88900"/>
          </a:xfrm>
          <a:prstGeom prst="rect">
            <a:avLst/>
          </a:prstGeom>
          <a:solidFill>
            <a:srgbClr val="C0392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Big map mount">
            <a:extLst>
              <a:ext uri="{FF2B5EF4-FFF2-40B4-BE49-F238E27FC236}">
                <a16:creationId xmlns:a16="http://schemas.microsoft.com/office/drawing/2014/main" id="{0D889680-F5F6-878B-1F47-628D4B1F4F9E}"/>
              </a:ext>
            </a:extLst>
          </p:cNvPr>
          <p:cNvSpPr/>
          <p:nvPr/>
        </p:nvSpPr>
        <p:spPr>
          <a:xfrm>
            <a:off x="3429000" y="635000"/>
            <a:ext cx="5334000" cy="5867400"/>
          </a:xfrm>
          <a:prstGeom prst="roundRect">
            <a:avLst>
              <a:gd name="adj" fmla="val 3000"/>
            </a:avLst>
          </a:prstGeom>
          <a:solidFill>
            <a:srgbClr val="FBF7EF"/>
          </a:solidFill>
          <a:ln w="9525">
            <a:solidFill>
              <a:srgbClr val="D8CBB4"/>
            </a:solidFill>
          </a:ln>
          <a:effectLst>
            <a:outerShdw blurRad="177800" dist="38100" dir="5400000" rotWithShape="0">
              <a:srgbClr val="000000">
                <a:alpha val="22000"/>
              </a:srgb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Big map" descr="Карта: Джунгарское ханство и соседние государства">
            <a:extLst>
              <a:ext uri="{FF2B5EF4-FFF2-40B4-BE49-F238E27FC236}">
                <a16:creationId xmlns:a16="http://schemas.microsoft.com/office/drawing/2014/main" id="{B2FF3FE4-ACD7-2559-F311-2F7BED36DD28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3300" y="749300"/>
            <a:ext cx="5105400" cy="5638800"/>
          </a:xfrm>
          <a:prstGeom prst="rect">
            <a:avLst/>
          </a:prstGeom>
        </p:spPr>
      </p:pic>
      <p:sp>
        <p:nvSpPr>
          <p:cNvPr id="9" name="Signature Автор: 100ballnik.com">
            <a:extLst>
              <a:ext uri="{FF2B5EF4-FFF2-40B4-BE49-F238E27FC236}">
                <a16:creationId xmlns:a16="http://schemas.microsoft.com/office/drawing/2014/main" id="{5003FCA6-9391-CEAB-74F1-AEA0E64FBB08}"/>
              </a:ext>
            </a:extLst>
          </p:cNvPr>
          <p:cNvSpPr txBox="1"/>
          <p:nvPr/>
        </p:nvSpPr>
        <p:spPr>
          <a:xfrm>
            <a:off x="9194800" y="6489700"/>
            <a:ext cx="2540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 algn="r"/>
            <a:r>
              <a:rPr lang="ru-RU" sz="1100" spc="40" dirty="0">
                <a:solidFill>
                  <a:srgbClr val="A2968A"/>
                </a:solidFill>
                <a:latin typeface="Segoe UI" panose="020B0502040204020203" pitchFamily="34" charset="0"/>
              </a:rPr>
              <a:t>Автор</a:t>
            </a:r>
            <a:r>
              <a:rPr lang="ru-RU" sz="1100" spc="40">
                <a:solidFill>
                  <a:srgbClr val="A2968A"/>
                </a:solidFill>
                <a:latin typeface="Segoe UI" panose="020B0502040204020203" pitchFamily="34" charset="0"/>
              </a:rPr>
              <a:t>: 100ballnik.com</a:t>
            </a:r>
            <a:endParaRPr lang="ru-RU" sz="1100" spc="40" dirty="0">
              <a:solidFill>
                <a:srgbClr val="A2968A"/>
              </a:solidFill>
              <a:latin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247448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Key-fret">
            <a:extLst>
              <a:ext uri="{FF2B5EF4-FFF2-40B4-BE49-F238E27FC236}">
                <a16:creationId xmlns:a16="http://schemas.microsoft.com/office/drawing/2014/main" id="{EA40312F-1697-923E-6B71-CA133236A854}"/>
              </a:ext>
            </a:extLst>
          </p:cNvPr>
          <p:cNvSpPr/>
          <p:nvPr/>
        </p:nvSpPr>
        <p:spPr>
          <a:xfrm>
            <a:off x="609600" y="330200"/>
            <a:ext cx="419101" cy="111761"/>
          </a:xfrm>
          <a:custGeom>
            <a:avLst/>
            <a:gdLst/>
            <a:ahLst/>
            <a:cxnLst/>
            <a:rect l="0" t="0" r="0" b="0"/>
            <a:pathLst>
              <a:path w="419101" h="111761">
                <a:moveTo>
                  <a:pt x="0" y="111760"/>
                </a:moveTo>
                <a:lnTo>
                  <a:pt x="0" y="111760"/>
                </a:lnTo>
                <a:lnTo>
                  <a:pt x="0" y="0"/>
                </a:lnTo>
                <a:lnTo>
                  <a:pt x="111760" y="0"/>
                </a:lnTo>
                <a:lnTo>
                  <a:pt x="111760" y="83820"/>
                </a:lnTo>
                <a:lnTo>
                  <a:pt x="55880" y="83820"/>
                </a:lnTo>
                <a:lnTo>
                  <a:pt x="55880" y="55880"/>
                </a:lnTo>
                <a:lnTo>
                  <a:pt x="83820" y="55880"/>
                </a:lnTo>
                <a:lnTo>
                  <a:pt x="83820" y="27940"/>
                </a:lnTo>
                <a:lnTo>
                  <a:pt x="27940" y="27940"/>
                </a:lnTo>
                <a:lnTo>
                  <a:pt x="27940" y="111760"/>
                </a:lnTo>
                <a:lnTo>
                  <a:pt x="139700" y="111760"/>
                </a:lnTo>
                <a:lnTo>
                  <a:pt x="139700" y="111760"/>
                </a:lnTo>
                <a:lnTo>
                  <a:pt x="139700" y="0"/>
                </a:lnTo>
                <a:lnTo>
                  <a:pt x="251460" y="0"/>
                </a:lnTo>
                <a:lnTo>
                  <a:pt x="251460" y="83820"/>
                </a:lnTo>
                <a:lnTo>
                  <a:pt x="195580" y="83820"/>
                </a:lnTo>
                <a:lnTo>
                  <a:pt x="195580" y="55880"/>
                </a:lnTo>
                <a:lnTo>
                  <a:pt x="223520" y="55880"/>
                </a:lnTo>
                <a:lnTo>
                  <a:pt x="223520" y="27940"/>
                </a:lnTo>
                <a:lnTo>
                  <a:pt x="167640" y="27940"/>
                </a:lnTo>
                <a:lnTo>
                  <a:pt x="167640" y="111760"/>
                </a:lnTo>
                <a:lnTo>
                  <a:pt x="279400" y="111760"/>
                </a:lnTo>
                <a:lnTo>
                  <a:pt x="279400" y="111760"/>
                </a:lnTo>
                <a:lnTo>
                  <a:pt x="279400" y="0"/>
                </a:lnTo>
                <a:lnTo>
                  <a:pt x="391160" y="0"/>
                </a:lnTo>
                <a:lnTo>
                  <a:pt x="391160" y="83820"/>
                </a:lnTo>
                <a:lnTo>
                  <a:pt x="335280" y="83820"/>
                </a:lnTo>
                <a:lnTo>
                  <a:pt x="335280" y="55880"/>
                </a:lnTo>
                <a:lnTo>
                  <a:pt x="363220" y="55880"/>
                </a:lnTo>
                <a:lnTo>
                  <a:pt x="363220" y="27940"/>
                </a:lnTo>
                <a:lnTo>
                  <a:pt x="307340" y="27940"/>
                </a:lnTo>
                <a:lnTo>
                  <a:pt x="307340" y="111760"/>
                </a:lnTo>
                <a:lnTo>
                  <a:pt x="419100" y="111760"/>
                </a:lnTo>
              </a:path>
            </a:pathLst>
          </a:custGeom>
          <a:ln w="12700">
            <a:solidFill>
              <a:srgbClr val="E3B23C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4" name="Rule">
            <a:extLst>
              <a:ext uri="{FF2B5EF4-FFF2-40B4-BE49-F238E27FC236}">
                <a16:creationId xmlns:a16="http://schemas.microsoft.com/office/drawing/2014/main" id="{A72D55D1-A947-2D55-E148-CD15FFDD55FE}"/>
              </a:ext>
            </a:extLst>
          </p:cNvPr>
          <p:cNvCxnSpPr/>
          <p:nvPr/>
        </p:nvCxnSpPr>
        <p:spPr>
          <a:xfrm>
            <a:off x="1066800" y="441960"/>
            <a:ext cx="1447800" cy="0"/>
          </a:xfrm>
          <a:prstGeom prst="line">
            <a:avLst/>
          </a:prstGeom>
          <a:ln w="9525">
            <a:solidFill>
              <a:srgbClr val="E3B23C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Seal dot">
            <a:extLst>
              <a:ext uri="{FF2B5EF4-FFF2-40B4-BE49-F238E27FC236}">
                <a16:creationId xmlns:a16="http://schemas.microsoft.com/office/drawing/2014/main" id="{E34A203D-C7C2-19C9-6545-E099A163432F}"/>
              </a:ext>
            </a:extLst>
          </p:cNvPr>
          <p:cNvSpPr/>
          <p:nvPr/>
        </p:nvSpPr>
        <p:spPr>
          <a:xfrm>
            <a:off x="2565400" y="397510"/>
            <a:ext cx="88900" cy="88900"/>
          </a:xfrm>
          <a:prstGeom prst="rect">
            <a:avLst/>
          </a:prstGeom>
          <a:solidFill>
            <a:srgbClr val="C0392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War 0 card">
            <a:extLst>
              <a:ext uri="{FF2B5EF4-FFF2-40B4-BE49-F238E27FC236}">
                <a16:creationId xmlns:a16="http://schemas.microsoft.com/office/drawing/2014/main" id="{3BBE7F14-2D92-36EC-857C-9C8C4C7BA863}"/>
              </a:ext>
            </a:extLst>
          </p:cNvPr>
          <p:cNvSpPr/>
          <p:nvPr/>
        </p:nvSpPr>
        <p:spPr>
          <a:xfrm>
            <a:off x="609600" y="635000"/>
            <a:ext cx="7112000" cy="1198880"/>
          </a:xfrm>
          <a:prstGeom prst="roundRect">
            <a:avLst>
              <a:gd name="adj" fmla="val 6000"/>
            </a:avLst>
          </a:prstGeom>
          <a:solidFill>
            <a:srgbClr val="F6F1E6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War 0">
            <a:extLst>
              <a:ext uri="{FF2B5EF4-FFF2-40B4-BE49-F238E27FC236}">
                <a16:creationId xmlns:a16="http://schemas.microsoft.com/office/drawing/2014/main" id="{37AE39BE-843A-30D8-755F-015CD7B26A80}"/>
              </a:ext>
            </a:extLst>
          </p:cNvPr>
          <p:cNvSpPr txBox="1"/>
          <p:nvPr/>
        </p:nvSpPr>
        <p:spPr>
          <a:xfrm>
            <a:off x="838200" y="762000"/>
            <a:ext cx="6731000" cy="94488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600"/>
              </a:spcAft>
            </a:pPr>
            <a:r>
              <a:rPr lang="ru-RU" sz="2200" b="1" dirty="0">
                <a:solidFill>
                  <a:srgbClr val="3F8F74"/>
                </a:solidFill>
                <a:latin typeface="Cambria" panose="02040503050406030204" pitchFamily="18" charset="0"/>
              </a:rPr>
              <a:t>Первая война (1688-1697 гг.)</a:t>
            </a:r>
            <a:r>
              <a:rPr lang="ru-RU" sz="2000" dirty="0">
                <a:solidFill>
                  <a:srgbClr val="2B2420"/>
                </a:solidFill>
                <a:latin typeface="Segoe UI" panose="020B0502040204020203" pitchFamily="34" charset="0"/>
              </a:rPr>
              <a:t> - в 1690 году две цинские армии выступили в поход на </a:t>
            </a:r>
            <a:r>
              <a:rPr lang="ru-RU" sz="2000" dirty="0" err="1">
                <a:solidFill>
                  <a:srgbClr val="2B2420"/>
                </a:solidFill>
                <a:latin typeface="Segoe UI" panose="020B0502040204020203" pitchFamily="34" charset="0"/>
              </a:rPr>
              <a:t>Галдана</a:t>
            </a:r>
            <a:r>
              <a:rPr lang="ru-RU" sz="2000" dirty="0">
                <a:solidFill>
                  <a:srgbClr val="2B2420"/>
                </a:solidFill>
                <a:latin typeface="Segoe UI" panose="020B0502040204020203" pitchFamily="34" charset="0"/>
              </a:rPr>
              <a:t>, но не смогли разбить джунгарское войско.</a:t>
            </a:r>
          </a:p>
        </p:txBody>
      </p:sp>
      <p:sp>
        <p:nvSpPr>
          <p:cNvPr id="8" name="War 0 bar">
            <a:extLst>
              <a:ext uri="{FF2B5EF4-FFF2-40B4-BE49-F238E27FC236}">
                <a16:creationId xmlns:a16="http://schemas.microsoft.com/office/drawing/2014/main" id="{FE2C2E32-47E9-6432-2B37-4CADA13B1B5B}"/>
              </a:ext>
            </a:extLst>
          </p:cNvPr>
          <p:cNvSpPr/>
          <p:nvPr/>
        </p:nvSpPr>
        <p:spPr>
          <a:xfrm>
            <a:off x="711200" y="762000"/>
            <a:ext cx="50800" cy="944880"/>
          </a:xfrm>
          <a:prstGeom prst="rect">
            <a:avLst/>
          </a:prstGeom>
          <a:solidFill>
            <a:srgbClr val="3F8F74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War 1 card">
            <a:extLst>
              <a:ext uri="{FF2B5EF4-FFF2-40B4-BE49-F238E27FC236}">
                <a16:creationId xmlns:a16="http://schemas.microsoft.com/office/drawing/2014/main" id="{5BB82392-6A6A-1C74-6B5B-719E1F19813D}"/>
              </a:ext>
            </a:extLst>
          </p:cNvPr>
          <p:cNvSpPr/>
          <p:nvPr/>
        </p:nvSpPr>
        <p:spPr>
          <a:xfrm>
            <a:off x="609600" y="1960880"/>
            <a:ext cx="7112000" cy="1503680"/>
          </a:xfrm>
          <a:prstGeom prst="roundRect">
            <a:avLst>
              <a:gd name="adj" fmla="val 6000"/>
            </a:avLst>
          </a:prstGeom>
          <a:solidFill>
            <a:srgbClr val="F6F1E6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War 1">
            <a:extLst>
              <a:ext uri="{FF2B5EF4-FFF2-40B4-BE49-F238E27FC236}">
                <a16:creationId xmlns:a16="http://schemas.microsoft.com/office/drawing/2014/main" id="{D5BF5188-ED88-B1AE-0DAB-C3FC61784884}"/>
              </a:ext>
            </a:extLst>
          </p:cNvPr>
          <p:cNvSpPr txBox="1"/>
          <p:nvPr/>
        </p:nvSpPr>
        <p:spPr>
          <a:xfrm>
            <a:off x="838200" y="2087880"/>
            <a:ext cx="6731000" cy="124968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600"/>
              </a:spcAft>
            </a:pPr>
            <a:r>
              <a:rPr lang="ru-RU" sz="2200" b="1" dirty="0">
                <a:solidFill>
                  <a:srgbClr val="A57B19"/>
                </a:solidFill>
                <a:latin typeface="Cambria" panose="02040503050406030204" pitchFamily="18" charset="0"/>
              </a:rPr>
              <a:t>Вторая война (1715-1739 гг.)</a:t>
            </a:r>
            <a:r>
              <a:rPr lang="ru-RU" sz="2000" dirty="0">
                <a:solidFill>
                  <a:srgbClr val="2B2420"/>
                </a:solidFill>
                <a:latin typeface="Segoe UI" panose="020B0502040204020203" pitchFamily="34" charset="0"/>
              </a:rPr>
              <a:t> - в 1720 году цинские войска заняли Хами и Турфан, но война перешла в затяжную стадию из-за непримиримости позиций сторон.</a:t>
            </a:r>
          </a:p>
        </p:txBody>
      </p:sp>
      <p:sp>
        <p:nvSpPr>
          <p:cNvPr id="11" name="War 1 bar">
            <a:extLst>
              <a:ext uri="{FF2B5EF4-FFF2-40B4-BE49-F238E27FC236}">
                <a16:creationId xmlns:a16="http://schemas.microsoft.com/office/drawing/2014/main" id="{6B2027DE-C6FA-7262-F3C6-FA88FF52D548}"/>
              </a:ext>
            </a:extLst>
          </p:cNvPr>
          <p:cNvSpPr/>
          <p:nvPr/>
        </p:nvSpPr>
        <p:spPr>
          <a:xfrm>
            <a:off x="711200" y="2087880"/>
            <a:ext cx="50800" cy="1249680"/>
          </a:xfrm>
          <a:prstGeom prst="rect">
            <a:avLst/>
          </a:prstGeom>
          <a:solidFill>
            <a:srgbClr val="A57B19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War 2 card">
            <a:extLst>
              <a:ext uri="{FF2B5EF4-FFF2-40B4-BE49-F238E27FC236}">
                <a16:creationId xmlns:a16="http://schemas.microsoft.com/office/drawing/2014/main" id="{0CA07257-5F85-5D30-02F3-7D4E8C585ED4}"/>
              </a:ext>
            </a:extLst>
          </p:cNvPr>
          <p:cNvSpPr/>
          <p:nvPr/>
        </p:nvSpPr>
        <p:spPr>
          <a:xfrm>
            <a:off x="609600" y="3591560"/>
            <a:ext cx="7112000" cy="1808480"/>
          </a:xfrm>
          <a:prstGeom prst="roundRect">
            <a:avLst>
              <a:gd name="adj" fmla="val 6000"/>
            </a:avLst>
          </a:prstGeom>
          <a:solidFill>
            <a:srgbClr val="F6F1E6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War 2">
            <a:extLst>
              <a:ext uri="{FF2B5EF4-FFF2-40B4-BE49-F238E27FC236}">
                <a16:creationId xmlns:a16="http://schemas.microsoft.com/office/drawing/2014/main" id="{C5940829-C60E-26D5-78EA-00A363307536}"/>
              </a:ext>
            </a:extLst>
          </p:cNvPr>
          <p:cNvSpPr txBox="1"/>
          <p:nvPr/>
        </p:nvSpPr>
        <p:spPr>
          <a:xfrm>
            <a:off x="838200" y="3718560"/>
            <a:ext cx="6731000" cy="155448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600"/>
              </a:spcAft>
            </a:pPr>
            <a:r>
              <a:rPr lang="ru-RU" sz="2200" b="1" dirty="0">
                <a:solidFill>
                  <a:srgbClr val="C0392B"/>
                </a:solidFill>
                <a:latin typeface="Cambria" panose="02040503050406030204" pitchFamily="18" charset="0"/>
              </a:rPr>
              <a:t>Третья война (1755-1759 гг.)</a:t>
            </a:r>
            <a:r>
              <a:rPr lang="ru-RU" sz="2000" dirty="0">
                <a:solidFill>
                  <a:srgbClr val="2B2420"/>
                </a:solidFill>
                <a:latin typeface="Segoe UI" panose="020B0502040204020203" pitchFamily="34" charset="0"/>
              </a:rPr>
              <a:t> - в 1755 году цинские войска выступили в поход на Джунгарию, ойратские феодалы сдавались на милость победителей, простой народ, будучи измучен княжескими распрями, не пытался сопротивляться.</a:t>
            </a:r>
          </a:p>
        </p:txBody>
      </p:sp>
      <p:sp>
        <p:nvSpPr>
          <p:cNvPr id="14" name="War 2 bar">
            <a:extLst>
              <a:ext uri="{FF2B5EF4-FFF2-40B4-BE49-F238E27FC236}">
                <a16:creationId xmlns:a16="http://schemas.microsoft.com/office/drawing/2014/main" id="{03000873-06A9-906A-C83D-822CE45883CB}"/>
              </a:ext>
            </a:extLst>
          </p:cNvPr>
          <p:cNvSpPr/>
          <p:nvPr/>
        </p:nvSpPr>
        <p:spPr>
          <a:xfrm>
            <a:off x="711200" y="3718560"/>
            <a:ext cx="50800" cy="1554480"/>
          </a:xfrm>
          <a:prstGeom prst="rect">
            <a:avLst/>
          </a:prstGeom>
          <a:solidFill>
            <a:srgbClr val="C0392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6" name="Engraving" descr="Цинские войска в Джунгарии. Гравюра XVIII в.">
            <a:extLst>
              <a:ext uri="{FF2B5EF4-FFF2-40B4-BE49-F238E27FC236}">
                <a16:creationId xmlns:a16="http://schemas.microsoft.com/office/drawing/2014/main" id="{7A3D0C9B-8D91-BDF5-B9B4-2000F888A852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6725" y="330200"/>
            <a:ext cx="3807750" cy="6172200"/>
          </a:xfrm>
          <a:prstGeom prst="roundRect">
            <a:avLst>
              <a:gd name="adj" fmla="val 4000"/>
            </a:avLst>
          </a:prstGeom>
          <a:ln w="12700">
            <a:solidFill>
              <a:srgbClr val="A57B19"/>
            </a:solidFill>
          </a:ln>
          <a:effectLst>
            <a:outerShdw blurRad="177800" dist="38100" dir="5400000" rotWithShape="0">
              <a:srgbClr val="000000">
                <a:alpha val="22000"/>
              </a:srgbClr>
            </a:outerShdw>
          </a:effectLst>
        </p:spPr>
      </p:pic>
      <p:sp>
        <p:nvSpPr>
          <p:cNvPr id="17" name="Signature Автор: 100ballnik.com">
            <a:extLst>
              <a:ext uri="{FF2B5EF4-FFF2-40B4-BE49-F238E27FC236}">
                <a16:creationId xmlns:a16="http://schemas.microsoft.com/office/drawing/2014/main" id="{B1AB8679-5F6C-8495-E447-B027DE391AA4}"/>
              </a:ext>
            </a:extLst>
          </p:cNvPr>
          <p:cNvSpPr txBox="1"/>
          <p:nvPr/>
        </p:nvSpPr>
        <p:spPr>
          <a:xfrm>
            <a:off x="9194800" y="6489700"/>
            <a:ext cx="2540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 algn="r"/>
            <a:r>
              <a:rPr lang="ru-RU" sz="1100" spc="40" dirty="0">
                <a:solidFill>
                  <a:srgbClr val="A2968A"/>
                </a:solidFill>
                <a:latin typeface="Segoe UI" panose="020B0502040204020203" pitchFamily="34" charset="0"/>
              </a:rPr>
              <a:t>Автор</a:t>
            </a:r>
            <a:r>
              <a:rPr lang="ru-RU" sz="1100" spc="40">
                <a:solidFill>
                  <a:srgbClr val="A2968A"/>
                </a:solidFill>
                <a:latin typeface="Segoe UI" panose="020B0502040204020203" pitchFamily="34" charset="0"/>
              </a:rPr>
              <a:t>: 100ballnik.com</a:t>
            </a:r>
            <a:endParaRPr lang="ru-RU" sz="1100" spc="40" dirty="0">
              <a:solidFill>
                <a:srgbClr val="A2968A"/>
              </a:solidFill>
              <a:latin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329740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2F572335-F208-5A9B-4BA5-644046239C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304800"/>
            <a:ext cx="6604000" cy="521208"/>
          </a:xfrm>
        </p:spPr>
        <p:txBody>
          <a:bodyPr wrap="square" lIns="0" tIns="0" rIns="0" bIns="0" anchor="t">
            <a:noAutofit/>
          </a:bodyPr>
          <a:lstStyle/>
          <a:p>
            <a:pPr>
              <a:lnSpc>
                <a:spcPct val="95000"/>
              </a:lnSpc>
              <a:spcBef>
                <a:spcPts val="0"/>
              </a:spcBef>
            </a:pPr>
            <a:r>
              <a:rPr lang="ru-RU" sz="3600" dirty="0">
                <a:solidFill>
                  <a:srgbClr val="2B2420"/>
                </a:solidFill>
                <a:latin typeface="Cambria" panose="02040503050406030204" pitchFamily="18" charset="0"/>
              </a:rPr>
              <a:t>Итоги</a:t>
            </a:r>
          </a:p>
        </p:txBody>
      </p:sp>
      <p:sp>
        <p:nvSpPr>
          <p:cNvPr id="3" name="Key-fret">
            <a:extLst>
              <a:ext uri="{FF2B5EF4-FFF2-40B4-BE49-F238E27FC236}">
                <a16:creationId xmlns:a16="http://schemas.microsoft.com/office/drawing/2014/main" id="{C1C649EA-6B17-CEA9-978F-FD7AF0E3CF07}"/>
              </a:ext>
            </a:extLst>
          </p:cNvPr>
          <p:cNvSpPr/>
          <p:nvPr/>
        </p:nvSpPr>
        <p:spPr>
          <a:xfrm>
            <a:off x="609600" y="902208"/>
            <a:ext cx="419101" cy="111761"/>
          </a:xfrm>
          <a:custGeom>
            <a:avLst/>
            <a:gdLst/>
            <a:ahLst/>
            <a:cxnLst/>
            <a:rect l="0" t="0" r="0" b="0"/>
            <a:pathLst>
              <a:path w="419101" h="111761">
                <a:moveTo>
                  <a:pt x="0" y="111760"/>
                </a:moveTo>
                <a:lnTo>
                  <a:pt x="0" y="111760"/>
                </a:lnTo>
                <a:lnTo>
                  <a:pt x="0" y="0"/>
                </a:lnTo>
                <a:lnTo>
                  <a:pt x="111760" y="0"/>
                </a:lnTo>
                <a:lnTo>
                  <a:pt x="111760" y="83820"/>
                </a:lnTo>
                <a:lnTo>
                  <a:pt x="55880" y="83820"/>
                </a:lnTo>
                <a:lnTo>
                  <a:pt x="55880" y="55880"/>
                </a:lnTo>
                <a:lnTo>
                  <a:pt x="83820" y="55880"/>
                </a:lnTo>
                <a:lnTo>
                  <a:pt x="83820" y="27940"/>
                </a:lnTo>
                <a:lnTo>
                  <a:pt x="27940" y="27940"/>
                </a:lnTo>
                <a:lnTo>
                  <a:pt x="27940" y="111760"/>
                </a:lnTo>
                <a:lnTo>
                  <a:pt x="139700" y="111760"/>
                </a:lnTo>
                <a:lnTo>
                  <a:pt x="139700" y="111760"/>
                </a:lnTo>
                <a:lnTo>
                  <a:pt x="139700" y="0"/>
                </a:lnTo>
                <a:lnTo>
                  <a:pt x="251460" y="0"/>
                </a:lnTo>
                <a:lnTo>
                  <a:pt x="251460" y="83820"/>
                </a:lnTo>
                <a:lnTo>
                  <a:pt x="195580" y="83820"/>
                </a:lnTo>
                <a:lnTo>
                  <a:pt x="195580" y="55880"/>
                </a:lnTo>
                <a:lnTo>
                  <a:pt x="223520" y="55880"/>
                </a:lnTo>
                <a:lnTo>
                  <a:pt x="223520" y="27940"/>
                </a:lnTo>
                <a:lnTo>
                  <a:pt x="167640" y="27940"/>
                </a:lnTo>
                <a:lnTo>
                  <a:pt x="167640" y="111760"/>
                </a:lnTo>
                <a:lnTo>
                  <a:pt x="279400" y="111760"/>
                </a:lnTo>
                <a:lnTo>
                  <a:pt x="279400" y="111760"/>
                </a:lnTo>
                <a:lnTo>
                  <a:pt x="279400" y="0"/>
                </a:lnTo>
                <a:lnTo>
                  <a:pt x="391160" y="0"/>
                </a:lnTo>
                <a:lnTo>
                  <a:pt x="391160" y="83820"/>
                </a:lnTo>
                <a:lnTo>
                  <a:pt x="335280" y="83820"/>
                </a:lnTo>
                <a:lnTo>
                  <a:pt x="335280" y="55880"/>
                </a:lnTo>
                <a:lnTo>
                  <a:pt x="363220" y="55880"/>
                </a:lnTo>
                <a:lnTo>
                  <a:pt x="363220" y="27940"/>
                </a:lnTo>
                <a:lnTo>
                  <a:pt x="307340" y="27940"/>
                </a:lnTo>
                <a:lnTo>
                  <a:pt x="307340" y="111760"/>
                </a:lnTo>
                <a:lnTo>
                  <a:pt x="419100" y="111760"/>
                </a:lnTo>
              </a:path>
            </a:pathLst>
          </a:custGeom>
          <a:ln w="12700">
            <a:solidFill>
              <a:srgbClr val="A57B19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4" name="Rule">
            <a:extLst>
              <a:ext uri="{FF2B5EF4-FFF2-40B4-BE49-F238E27FC236}">
                <a16:creationId xmlns:a16="http://schemas.microsoft.com/office/drawing/2014/main" id="{E14D0369-1933-33B0-113E-3465B820E596}"/>
              </a:ext>
            </a:extLst>
          </p:cNvPr>
          <p:cNvCxnSpPr/>
          <p:nvPr/>
        </p:nvCxnSpPr>
        <p:spPr>
          <a:xfrm>
            <a:off x="1066800" y="1013968"/>
            <a:ext cx="1447800" cy="0"/>
          </a:xfrm>
          <a:prstGeom prst="line">
            <a:avLst/>
          </a:prstGeom>
          <a:ln w="9525">
            <a:solidFill>
              <a:srgbClr val="A57B19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Seal dot">
            <a:extLst>
              <a:ext uri="{FF2B5EF4-FFF2-40B4-BE49-F238E27FC236}">
                <a16:creationId xmlns:a16="http://schemas.microsoft.com/office/drawing/2014/main" id="{D41757F1-9F38-B268-07EE-000F583E9293}"/>
              </a:ext>
            </a:extLst>
          </p:cNvPr>
          <p:cNvSpPr/>
          <p:nvPr/>
        </p:nvSpPr>
        <p:spPr>
          <a:xfrm>
            <a:off x="2565400" y="969518"/>
            <a:ext cx="88900" cy="88900"/>
          </a:xfrm>
          <a:prstGeom prst="rect">
            <a:avLst/>
          </a:prstGeom>
          <a:solidFill>
            <a:srgbClr val="C0392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Result 0 card">
            <a:extLst>
              <a:ext uri="{FF2B5EF4-FFF2-40B4-BE49-F238E27FC236}">
                <a16:creationId xmlns:a16="http://schemas.microsoft.com/office/drawing/2014/main" id="{0F7592AF-F78E-1E3A-AFDB-43010BD40E1F}"/>
              </a:ext>
            </a:extLst>
          </p:cNvPr>
          <p:cNvSpPr/>
          <p:nvPr/>
        </p:nvSpPr>
        <p:spPr>
          <a:xfrm>
            <a:off x="609600" y="1207008"/>
            <a:ext cx="6858000" cy="924560"/>
          </a:xfrm>
          <a:prstGeom prst="roundRect">
            <a:avLst>
              <a:gd name="adj" fmla="val 6000"/>
            </a:avLst>
          </a:prstGeom>
          <a:solidFill>
            <a:srgbClr val="FFFFFF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Result 0">
            <a:extLst>
              <a:ext uri="{FF2B5EF4-FFF2-40B4-BE49-F238E27FC236}">
                <a16:creationId xmlns:a16="http://schemas.microsoft.com/office/drawing/2014/main" id="{B13CE3EF-5664-D39F-59E2-1FB141ED3D1B}"/>
              </a:ext>
            </a:extLst>
          </p:cNvPr>
          <p:cNvSpPr txBox="1"/>
          <p:nvPr/>
        </p:nvSpPr>
        <p:spPr>
          <a:xfrm>
            <a:off x="1041400" y="1334008"/>
            <a:ext cx="6273800" cy="67056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600"/>
              </a:spcAft>
            </a:pPr>
            <a:r>
              <a:rPr lang="ru-RU" sz="2200" dirty="0">
                <a:solidFill>
                  <a:srgbClr val="2B2420"/>
                </a:solidFill>
                <a:latin typeface="Segoe UI" panose="020B0502040204020203" pitchFamily="34" charset="0"/>
              </a:rPr>
              <a:t>Завоевание Внешней Монголии, Тибета и Синьцзяна.</a:t>
            </a:r>
          </a:p>
        </p:txBody>
      </p:sp>
      <p:sp>
        <p:nvSpPr>
          <p:cNvPr id="8" name="Result 0 mark">
            <a:extLst>
              <a:ext uri="{FF2B5EF4-FFF2-40B4-BE49-F238E27FC236}">
                <a16:creationId xmlns:a16="http://schemas.microsoft.com/office/drawing/2014/main" id="{208C4E3B-13F0-DBD3-D5A8-B6A269BE1680}"/>
              </a:ext>
            </a:extLst>
          </p:cNvPr>
          <p:cNvSpPr/>
          <p:nvPr/>
        </p:nvSpPr>
        <p:spPr>
          <a:xfrm>
            <a:off x="762000" y="1397508"/>
            <a:ext cx="127000" cy="127000"/>
          </a:xfrm>
          <a:prstGeom prst="rect">
            <a:avLst/>
          </a:prstGeom>
          <a:solidFill>
            <a:srgbClr val="C0392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Result 1 card">
            <a:extLst>
              <a:ext uri="{FF2B5EF4-FFF2-40B4-BE49-F238E27FC236}">
                <a16:creationId xmlns:a16="http://schemas.microsoft.com/office/drawing/2014/main" id="{50A74D61-C4E3-A792-9470-83D4016AA0E8}"/>
              </a:ext>
            </a:extLst>
          </p:cNvPr>
          <p:cNvSpPr/>
          <p:nvPr/>
        </p:nvSpPr>
        <p:spPr>
          <a:xfrm>
            <a:off x="609600" y="2245868"/>
            <a:ext cx="6858000" cy="924560"/>
          </a:xfrm>
          <a:prstGeom prst="roundRect">
            <a:avLst>
              <a:gd name="adj" fmla="val 6000"/>
            </a:avLst>
          </a:prstGeom>
          <a:solidFill>
            <a:srgbClr val="FFFFFF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Result 1">
            <a:extLst>
              <a:ext uri="{FF2B5EF4-FFF2-40B4-BE49-F238E27FC236}">
                <a16:creationId xmlns:a16="http://schemas.microsoft.com/office/drawing/2014/main" id="{224E4992-6413-AF3D-C187-7726A388E57F}"/>
              </a:ext>
            </a:extLst>
          </p:cNvPr>
          <p:cNvSpPr txBox="1"/>
          <p:nvPr/>
        </p:nvSpPr>
        <p:spPr>
          <a:xfrm>
            <a:off x="1041400" y="2372868"/>
            <a:ext cx="6273800" cy="67056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600"/>
              </a:spcAft>
            </a:pPr>
            <a:r>
              <a:rPr lang="ru-RU" sz="2200" dirty="0">
                <a:solidFill>
                  <a:srgbClr val="2B2420"/>
                </a:solidFill>
                <a:latin typeface="Segoe UI" panose="020B0502040204020203" pitchFamily="34" charset="0"/>
              </a:rPr>
              <a:t>Геноцид джунгарского населения на завоёванных территориях.</a:t>
            </a:r>
          </a:p>
        </p:txBody>
      </p:sp>
      <p:sp>
        <p:nvSpPr>
          <p:cNvPr id="11" name="Result 1 mark">
            <a:extLst>
              <a:ext uri="{FF2B5EF4-FFF2-40B4-BE49-F238E27FC236}">
                <a16:creationId xmlns:a16="http://schemas.microsoft.com/office/drawing/2014/main" id="{4AA55A94-5EC1-D151-14FF-48D3F970CE08}"/>
              </a:ext>
            </a:extLst>
          </p:cNvPr>
          <p:cNvSpPr/>
          <p:nvPr/>
        </p:nvSpPr>
        <p:spPr>
          <a:xfrm>
            <a:off x="762000" y="2436368"/>
            <a:ext cx="127000" cy="127000"/>
          </a:xfrm>
          <a:prstGeom prst="rect">
            <a:avLst/>
          </a:prstGeom>
          <a:solidFill>
            <a:srgbClr val="C0392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Result 2 card">
            <a:extLst>
              <a:ext uri="{FF2B5EF4-FFF2-40B4-BE49-F238E27FC236}">
                <a16:creationId xmlns:a16="http://schemas.microsoft.com/office/drawing/2014/main" id="{4836FA29-1207-8FD2-D0AC-F448CD3B3414}"/>
              </a:ext>
            </a:extLst>
          </p:cNvPr>
          <p:cNvSpPr/>
          <p:nvPr/>
        </p:nvSpPr>
        <p:spPr>
          <a:xfrm>
            <a:off x="609600" y="3284728"/>
            <a:ext cx="6858000" cy="1259840"/>
          </a:xfrm>
          <a:prstGeom prst="roundRect">
            <a:avLst>
              <a:gd name="adj" fmla="val 6000"/>
            </a:avLst>
          </a:prstGeom>
          <a:solidFill>
            <a:srgbClr val="FFFFFF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Result 2">
            <a:extLst>
              <a:ext uri="{FF2B5EF4-FFF2-40B4-BE49-F238E27FC236}">
                <a16:creationId xmlns:a16="http://schemas.microsoft.com/office/drawing/2014/main" id="{238DD77C-DBA7-22C9-54EE-D80D2205E36F}"/>
              </a:ext>
            </a:extLst>
          </p:cNvPr>
          <p:cNvSpPr txBox="1"/>
          <p:nvPr/>
        </p:nvSpPr>
        <p:spPr>
          <a:xfrm>
            <a:off x="1041400" y="3411728"/>
            <a:ext cx="6273800" cy="100584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600"/>
              </a:spcAft>
            </a:pPr>
            <a:r>
              <a:rPr lang="ru-RU" sz="2200" dirty="0">
                <a:solidFill>
                  <a:srgbClr val="2B2420"/>
                </a:solidFill>
                <a:latin typeface="Segoe UI" panose="020B0502040204020203" pitchFamily="34" charset="0"/>
              </a:rPr>
              <a:t>Опустошение земель Джунгарии, их территории заселили переселенцы из других частей империи.</a:t>
            </a:r>
          </a:p>
        </p:txBody>
      </p:sp>
      <p:sp>
        <p:nvSpPr>
          <p:cNvPr id="14" name="Result 2 mark">
            <a:extLst>
              <a:ext uri="{FF2B5EF4-FFF2-40B4-BE49-F238E27FC236}">
                <a16:creationId xmlns:a16="http://schemas.microsoft.com/office/drawing/2014/main" id="{36A20E19-685C-848C-C4E2-641C2FF405CE}"/>
              </a:ext>
            </a:extLst>
          </p:cNvPr>
          <p:cNvSpPr/>
          <p:nvPr/>
        </p:nvSpPr>
        <p:spPr>
          <a:xfrm>
            <a:off x="762000" y="3475228"/>
            <a:ext cx="127000" cy="127000"/>
          </a:xfrm>
          <a:prstGeom prst="rect">
            <a:avLst/>
          </a:prstGeom>
          <a:solidFill>
            <a:srgbClr val="C0392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Result 3 card">
            <a:extLst>
              <a:ext uri="{FF2B5EF4-FFF2-40B4-BE49-F238E27FC236}">
                <a16:creationId xmlns:a16="http://schemas.microsoft.com/office/drawing/2014/main" id="{D9F1E9A2-CF12-4CD0-E956-CE83C6B4CDAE}"/>
              </a:ext>
            </a:extLst>
          </p:cNvPr>
          <p:cNvSpPr/>
          <p:nvPr/>
        </p:nvSpPr>
        <p:spPr>
          <a:xfrm>
            <a:off x="609600" y="4658868"/>
            <a:ext cx="6858000" cy="924560"/>
          </a:xfrm>
          <a:prstGeom prst="roundRect">
            <a:avLst>
              <a:gd name="adj" fmla="val 6000"/>
            </a:avLst>
          </a:prstGeom>
          <a:solidFill>
            <a:srgbClr val="FFFFFF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Result 3">
            <a:extLst>
              <a:ext uri="{FF2B5EF4-FFF2-40B4-BE49-F238E27FC236}">
                <a16:creationId xmlns:a16="http://schemas.microsoft.com/office/drawing/2014/main" id="{93FA0C3F-2E24-6CF0-A9CC-81A80140004E}"/>
              </a:ext>
            </a:extLst>
          </p:cNvPr>
          <p:cNvSpPr txBox="1"/>
          <p:nvPr/>
        </p:nvSpPr>
        <p:spPr>
          <a:xfrm>
            <a:off x="1041400" y="4785868"/>
            <a:ext cx="6273800" cy="67056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600"/>
              </a:spcAft>
            </a:pPr>
            <a:r>
              <a:rPr lang="ru-RU" sz="2200" dirty="0">
                <a:solidFill>
                  <a:srgbClr val="2B2420"/>
                </a:solidFill>
                <a:latin typeface="Segoe UI" panose="020B0502040204020203" pitchFamily="34" charset="0"/>
              </a:rPr>
              <a:t>Переименование страны в </a:t>
            </a:r>
            <a:r>
              <a:rPr lang="ru-RU" sz="2200" b="1" dirty="0">
                <a:solidFill>
                  <a:srgbClr val="C0392B"/>
                </a:solidFill>
                <a:latin typeface="Segoe UI" panose="020B0502040204020203" pitchFamily="34" charset="0"/>
              </a:rPr>
              <a:t>Синьцзян («Новая граница»)</a:t>
            </a:r>
            <a:r>
              <a:rPr lang="ru-RU" sz="2200" dirty="0">
                <a:solidFill>
                  <a:srgbClr val="2B2420"/>
                </a:solidFill>
                <a:latin typeface="Segoe UI" panose="020B0502040204020203" pitchFamily="34" charset="0"/>
              </a:rPr>
              <a:t> - чтобы стереть память об этом месте.</a:t>
            </a:r>
          </a:p>
        </p:txBody>
      </p:sp>
      <p:sp>
        <p:nvSpPr>
          <p:cNvPr id="17" name="Result 3 mark">
            <a:extLst>
              <a:ext uri="{FF2B5EF4-FFF2-40B4-BE49-F238E27FC236}">
                <a16:creationId xmlns:a16="http://schemas.microsoft.com/office/drawing/2014/main" id="{992999C0-7F6B-B78C-49C8-7DEE7DE70C25}"/>
              </a:ext>
            </a:extLst>
          </p:cNvPr>
          <p:cNvSpPr/>
          <p:nvPr/>
        </p:nvSpPr>
        <p:spPr>
          <a:xfrm>
            <a:off x="762000" y="4849368"/>
            <a:ext cx="127000" cy="127000"/>
          </a:xfrm>
          <a:prstGeom prst="rect">
            <a:avLst/>
          </a:prstGeom>
          <a:solidFill>
            <a:srgbClr val="C0392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Results picture mount">
            <a:extLst>
              <a:ext uri="{FF2B5EF4-FFF2-40B4-BE49-F238E27FC236}">
                <a16:creationId xmlns:a16="http://schemas.microsoft.com/office/drawing/2014/main" id="{BFA146CC-AFD0-D7BE-CAC3-09EAEF4FAFA2}"/>
              </a:ext>
            </a:extLst>
          </p:cNvPr>
          <p:cNvSpPr/>
          <p:nvPr/>
        </p:nvSpPr>
        <p:spPr>
          <a:xfrm>
            <a:off x="7747000" y="785803"/>
            <a:ext cx="3962400" cy="5286395"/>
          </a:xfrm>
          <a:prstGeom prst="roundRect">
            <a:avLst>
              <a:gd name="adj" fmla="val 3000"/>
            </a:avLst>
          </a:prstGeom>
          <a:solidFill>
            <a:srgbClr val="FBF7EF"/>
          </a:solidFill>
          <a:ln w="9525">
            <a:solidFill>
              <a:srgbClr val="D8CBB4"/>
            </a:solidFill>
          </a:ln>
          <a:effectLst>
            <a:outerShdw blurRad="177800" dist="38100" dir="5400000" rotWithShape="0">
              <a:srgbClr val="000000">
                <a:alpha val="22000"/>
              </a:srgb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" name="Results picture" descr="Цинская империя">
            <a:extLst>
              <a:ext uri="{FF2B5EF4-FFF2-40B4-BE49-F238E27FC236}">
                <a16:creationId xmlns:a16="http://schemas.microsoft.com/office/drawing/2014/main" id="{2645F872-037F-0CA2-93E9-9CBDA1679202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8600" y="887403"/>
            <a:ext cx="3759200" cy="5083195"/>
          </a:xfrm>
          <a:prstGeom prst="rect">
            <a:avLst/>
          </a:prstGeom>
        </p:spPr>
      </p:pic>
      <p:sp>
        <p:nvSpPr>
          <p:cNvPr id="21" name="Signature Автор: 100ballnik.com">
            <a:extLst>
              <a:ext uri="{FF2B5EF4-FFF2-40B4-BE49-F238E27FC236}">
                <a16:creationId xmlns:a16="http://schemas.microsoft.com/office/drawing/2014/main" id="{1B8912F9-1809-8F0C-9D16-C338B66FD2C6}"/>
              </a:ext>
            </a:extLst>
          </p:cNvPr>
          <p:cNvSpPr txBox="1"/>
          <p:nvPr/>
        </p:nvSpPr>
        <p:spPr>
          <a:xfrm>
            <a:off x="9194800" y="6489700"/>
            <a:ext cx="2540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 algn="r"/>
            <a:r>
              <a:rPr lang="ru-RU" sz="1100" spc="40" dirty="0">
                <a:solidFill>
                  <a:srgbClr val="857967"/>
                </a:solidFill>
                <a:latin typeface="Segoe UI" panose="020B0502040204020203" pitchFamily="34" charset="0"/>
              </a:rPr>
              <a:t>Автор</a:t>
            </a:r>
            <a:r>
              <a:rPr lang="ru-RU" sz="1100" spc="40">
                <a:solidFill>
                  <a:srgbClr val="857967"/>
                </a:solidFill>
                <a:latin typeface="Segoe UI" panose="020B0502040204020203" pitchFamily="34" charset="0"/>
              </a:rPr>
              <a:t>: 100ballnik.com</a:t>
            </a:r>
            <a:endParaRPr lang="ru-RU" sz="1100" spc="40" dirty="0">
              <a:solidFill>
                <a:srgbClr val="857967"/>
              </a:solidFill>
              <a:latin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5655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D5AAF8DA-19E6-D068-FA88-157B5FE824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304800"/>
            <a:ext cx="7112000" cy="521208"/>
          </a:xfrm>
        </p:spPr>
        <p:txBody>
          <a:bodyPr wrap="square" lIns="0" tIns="0" rIns="0" bIns="0" anchor="t">
            <a:noAutofit/>
          </a:bodyPr>
          <a:lstStyle/>
          <a:p>
            <a:pPr>
              <a:lnSpc>
                <a:spcPct val="95000"/>
              </a:lnSpc>
              <a:spcBef>
                <a:spcPts val="0"/>
              </a:spcBef>
            </a:pPr>
            <a:r>
              <a:rPr lang="ru-RU" sz="3600" dirty="0" err="1">
                <a:solidFill>
                  <a:srgbClr val="E3B23C"/>
                </a:solidFill>
                <a:latin typeface="Cambria" panose="02040503050406030204" pitchFamily="18" charset="0"/>
              </a:rPr>
              <a:t>Цяньлун</a:t>
            </a:r>
            <a:r>
              <a:rPr lang="ru-RU" sz="3600" dirty="0">
                <a:solidFill>
                  <a:srgbClr val="F5EFE4"/>
                </a:solidFill>
                <a:latin typeface="Cambria" panose="02040503050406030204" pitchFamily="18" charset="0"/>
              </a:rPr>
              <a:t> </a:t>
            </a:r>
            <a:r>
              <a:rPr lang="ru-RU" sz="3600" dirty="0">
                <a:solidFill>
                  <a:srgbClr val="D9CDBB"/>
                </a:solidFill>
                <a:latin typeface="Cambria" panose="02040503050406030204" pitchFamily="18" charset="0"/>
              </a:rPr>
              <a:t>(1735-1796 гг.)</a:t>
            </a:r>
          </a:p>
        </p:txBody>
      </p:sp>
      <p:sp>
        <p:nvSpPr>
          <p:cNvPr id="3" name="Key-fret">
            <a:extLst>
              <a:ext uri="{FF2B5EF4-FFF2-40B4-BE49-F238E27FC236}">
                <a16:creationId xmlns:a16="http://schemas.microsoft.com/office/drawing/2014/main" id="{69092BA2-8F4A-23DB-32E1-90F88AD54367}"/>
              </a:ext>
            </a:extLst>
          </p:cNvPr>
          <p:cNvSpPr/>
          <p:nvPr/>
        </p:nvSpPr>
        <p:spPr>
          <a:xfrm>
            <a:off x="609600" y="902208"/>
            <a:ext cx="419101" cy="111761"/>
          </a:xfrm>
          <a:custGeom>
            <a:avLst/>
            <a:gdLst/>
            <a:ahLst/>
            <a:cxnLst/>
            <a:rect l="0" t="0" r="0" b="0"/>
            <a:pathLst>
              <a:path w="419101" h="111761">
                <a:moveTo>
                  <a:pt x="0" y="111760"/>
                </a:moveTo>
                <a:lnTo>
                  <a:pt x="0" y="111760"/>
                </a:lnTo>
                <a:lnTo>
                  <a:pt x="0" y="0"/>
                </a:lnTo>
                <a:lnTo>
                  <a:pt x="111760" y="0"/>
                </a:lnTo>
                <a:lnTo>
                  <a:pt x="111760" y="83820"/>
                </a:lnTo>
                <a:lnTo>
                  <a:pt x="55880" y="83820"/>
                </a:lnTo>
                <a:lnTo>
                  <a:pt x="55880" y="55880"/>
                </a:lnTo>
                <a:lnTo>
                  <a:pt x="83820" y="55880"/>
                </a:lnTo>
                <a:lnTo>
                  <a:pt x="83820" y="27940"/>
                </a:lnTo>
                <a:lnTo>
                  <a:pt x="27940" y="27940"/>
                </a:lnTo>
                <a:lnTo>
                  <a:pt x="27940" y="111760"/>
                </a:lnTo>
                <a:lnTo>
                  <a:pt x="139700" y="111760"/>
                </a:lnTo>
                <a:lnTo>
                  <a:pt x="139700" y="111760"/>
                </a:lnTo>
                <a:lnTo>
                  <a:pt x="139700" y="0"/>
                </a:lnTo>
                <a:lnTo>
                  <a:pt x="251460" y="0"/>
                </a:lnTo>
                <a:lnTo>
                  <a:pt x="251460" y="83820"/>
                </a:lnTo>
                <a:lnTo>
                  <a:pt x="195580" y="83820"/>
                </a:lnTo>
                <a:lnTo>
                  <a:pt x="195580" y="55880"/>
                </a:lnTo>
                <a:lnTo>
                  <a:pt x="223520" y="55880"/>
                </a:lnTo>
                <a:lnTo>
                  <a:pt x="223520" y="27940"/>
                </a:lnTo>
                <a:lnTo>
                  <a:pt x="167640" y="27940"/>
                </a:lnTo>
                <a:lnTo>
                  <a:pt x="167640" y="111760"/>
                </a:lnTo>
                <a:lnTo>
                  <a:pt x="279400" y="111760"/>
                </a:lnTo>
                <a:lnTo>
                  <a:pt x="279400" y="111760"/>
                </a:lnTo>
                <a:lnTo>
                  <a:pt x="279400" y="0"/>
                </a:lnTo>
                <a:lnTo>
                  <a:pt x="391160" y="0"/>
                </a:lnTo>
                <a:lnTo>
                  <a:pt x="391160" y="83820"/>
                </a:lnTo>
                <a:lnTo>
                  <a:pt x="335280" y="83820"/>
                </a:lnTo>
                <a:lnTo>
                  <a:pt x="335280" y="55880"/>
                </a:lnTo>
                <a:lnTo>
                  <a:pt x="363220" y="55880"/>
                </a:lnTo>
                <a:lnTo>
                  <a:pt x="363220" y="27940"/>
                </a:lnTo>
                <a:lnTo>
                  <a:pt x="307340" y="27940"/>
                </a:lnTo>
                <a:lnTo>
                  <a:pt x="307340" y="111760"/>
                </a:lnTo>
                <a:lnTo>
                  <a:pt x="419100" y="111760"/>
                </a:lnTo>
              </a:path>
            </a:pathLst>
          </a:custGeom>
          <a:ln w="12700">
            <a:solidFill>
              <a:srgbClr val="E3B23C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4" name="Rule">
            <a:extLst>
              <a:ext uri="{FF2B5EF4-FFF2-40B4-BE49-F238E27FC236}">
                <a16:creationId xmlns:a16="http://schemas.microsoft.com/office/drawing/2014/main" id="{A1448BD2-97DE-EB01-0D2A-417E97C5280C}"/>
              </a:ext>
            </a:extLst>
          </p:cNvPr>
          <p:cNvCxnSpPr/>
          <p:nvPr/>
        </p:nvCxnSpPr>
        <p:spPr>
          <a:xfrm>
            <a:off x="1066800" y="1013968"/>
            <a:ext cx="1447800" cy="0"/>
          </a:xfrm>
          <a:prstGeom prst="line">
            <a:avLst/>
          </a:prstGeom>
          <a:ln w="9525">
            <a:solidFill>
              <a:srgbClr val="E3B23C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Seal dot">
            <a:extLst>
              <a:ext uri="{FF2B5EF4-FFF2-40B4-BE49-F238E27FC236}">
                <a16:creationId xmlns:a16="http://schemas.microsoft.com/office/drawing/2014/main" id="{D31C1396-A076-8EB0-C8DB-1C4D22B2BCA6}"/>
              </a:ext>
            </a:extLst>
          </p:cNvPr>
          <p:cNvSpPr/>
          <p:nvPr/>
        </p:nvSpPr>
        <p:spPr>
          <a:xfrm>
            <a:off x="2565400" y="969518"/>
            <a:ext cx="88900" cy="88900"/>
          </a:xfrm>
          <a:prstGeom prst="rect">
            <a:avLst/>
          </a:prstGeom>
          <a:solidFill>
            <a:srgbClr val="C0392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Qian 0 card">
            <a:extLst>
              <a:ext uri="{FF2B5EF4-FFF2-40B4-BE49-F238E27FC236}">
                <a16:creationId xmlns:a16="http://schemas.microsoft.com/office/drawing/2014/main" id="{0DAD0CD2-722A-F6D6-A904-BA00369D9110}"/>
              </a:ext>
            </a:extLst>
          </p:cNvPr>
          <p:cNvSpPr/>
          <p:nvPr/>
        </p:nvSpPr>
        <p:spPr>
          <a:xfrm>
            <a:off x="609600" y="1207008"/>
            <a:ext cx="7112000" cy="604520"/>
          </a:xfrm>
          <a:prstGeom prst="roundRect">
            <a:avLst>
              <a:gd name="adj" fmla="val 6000"/>
            </a:avLst>
          </a:prstGeom>
          <a:solidFill>
            <a:srgbClr val="2A201C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Qian 0">
            <a:extLst>
              <a:ext uri="{FF2B5EF4-FFF2-40B4-BE49-F238E27FC236}">
                <a16:creationId xmlns:a16="http://schemas.microsoft.com/office/drawing/2014/main" id="{4062C0C8-41B4-F317-57DC-1541CE7AD9AD}"/>
              </a:ext>
            </a:extLst>
          </p:cNvPr>
          <p:cNvSpPr txBox="1"/>
          <p:nvPr/>
        </p:nvSpPr>
        <p:spPr>
          <a:xfrm>
            <a:off x="1041400" y="1334008"/>
            <a:ext cx="6527800" cy="35052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600"/>
              </a:spcAft>
            </a:pPr>
            <a:r>
              <a:rPr lang="ru-RU" sz="2300" dirty="0">
                <a:solidFill>
                  <a:srgbClr val="F5EFE4"/>
                </a:solidFill>
                <a:latin typeface="Segoe UI" panose="020B0502040204020203" pitchFamily="34" charset="0"/>
              </a:rPr>
              <a:t>Увлекался живописью,</a:t>
            </a:r>
          </a:p>
        </p:txBody>
      </p:sp>
      <p:sp>
        <p:nvSpPr>
          <p:cNvPr id="8" name="Qian 0 mark">
            <a:extLst>
              <a:ext uri="{FF2B5EF4-FFF2-40B4-BE49-F238E27FC236}">
                <a16:creationId xmlns:a16="http://schemas.microsoft.com/office/drawing/2014/main" id="{FCAA2C5A-AADE-6A78-DC3F-BD64B3C48EB3}"/>
              </a:ext>
            </a:extLst>
          </p:cNvPr>
          <p:cNvSpPr/>
          <p:nvPr/>
        </p:nvSpPr>
        <p:spPr>
          <a:xfrm>
            <a:off x="762000" y="1397508"/>
            <a:ext cx="127000" cy="127000"/>
          </a:xfrm>
          <a:prstGeom prst="rect">
            <a:avLst/>
          </a:prstGeom>
          <a:solidFill>
            <a:srgbClr val="E3B23C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Qian 1 card">
            <a:extLst>
              <a:ext uri="{FF2B5EF4-FFF2-40B4-BE49-F238E27FC236}">
                <a16:creationId xmlns:a16="http://schemas.microsoft.com/office/drawing/2014/main" id="{10F1479C-FAC6-ECB9-F5C9-9DBC3B2B23C3}"/>
              </a:ext>
            </a:extLst>
          </p:cNvPr>
          <p:cNvSpPr/>
          <p:nvPr/>
        </p:nvSpPr>
        <p:spPr>
          <a:xfrm>
            <a:off x="609600" y="1925828"/>
            <a:ext cx="7112000" cy="604520"/>
          </a:xfrm>
          <a:prstGeom prst="roundRect">
            <a:avLst>
              <a:gd name="adj" fmla="val 6000"/>
            </a:avLst>
          </a:prstGeom>
          <a:solidFill>
            <a:srgbClr val="2A201C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Qian 1">
            <a:extLst>
              <a:ext uri="{FF2B5EF4-FFF2-40B4-BE49-F238E27FC236}">
                <a16:creationId xmlns:a16="http://schemas.microsoft.com/office/drawing/2014/main" id="{95C9C7F5-44D0-BE95-B61C-92AF855AFFAE}"/>
              </a:ext>
            </a:extLst>
          </p:cNvPr>
          <p:cNvSpPr txBox="1"/>
          <p:nvPr/>
        </p:nvSpPr>
        <p:spPr>
          <a:xfrm>
            <a:off x="1041400" y="2052828"/>
            <a:ext cx="6527800" cy="35052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600"/>
              </a:spcAft>
            </a:pPr>
            <a:r>
              <a:rPr lang="ru-RU" sz="2300" dirty="0">
                <a:solidFill>
                  <a:srgbClr val="F5EFE4"/>
                </a:solidFill>
                <a:latin typeface="Segoe UI" panose="020B0502040204020203" pitchFamily="34" charset="0"/>
              </a:rPr>
              <a:t>Занимался обустройством салов и дворцов;</a:t>
            </a:r>
          </a:p>
        </p:txBody>
      </p:sp>
      <p:sp>
        <p:nvSpPr>
          <p:cNvPr id="11" name="Qian 1 mark">
            <a:extLst>
              <a:ext uri="{FF2B5EF4-FFF2-40B4-BE49-F238E27FC236}">
                <a16:creationId xmlns:a16="http://schemas.microsoft.com/office/drawing/2014/main" id="{D14E023C-216F-B4BE-76B4-1C724DB110A5}"/>
              </a:ext>
            </a:extLst>
          </p:cNvPr>
          <p:cNvSpPr/>
          <p:nvPr/>
        </p:nvSpPr>
        <p:spPr>
          <a:xfrm>
            <a:off x="762000" y="2116328"/>
            <a:ext cx="127000" cy="127000"/>
          </a:xfrm>
          <a:prstGeom prst="rect">
            <a:avLst/>
          </a:prstGeom>
          <a:solidFill>
            <a:srgbClr val="E3B23C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Qian 2 card">
            <a:extLst>
              <a:ext uri="{FF2B5EF4-FFF2-40B4-BE49-F238E27FC236}">
                <a16:creationId xmlns:a16="http://schemas.microsoft.com/office/drawing/2014/main" id="{D2F58A7C-9601-1E69-6659-213A94A1F4A2}"/>
              </a:ext>
            </a:extLst>
          </p:cNvPr>
          <p:cNvSpPr/>
          <p:nvPr/>
        </p:nvSpPr>
        <p:spPr>
          <a:xfrm>
            <a:off x="609600" y="2644648"/>
            <a:ext cx="7112000" cy="604520"/>
          </a:xfrm>
          <a:prstGeom prst="roundRect">
            <a:avLst>
              <a:gd name="adj" fmla="val 6000"/>
            </a:avLst>
          </a:prstGeom>
          <a:solidFill>
            <a:srgbClr val="2A201C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Qian 2">
            <a:extLst>
              <a:ext uri="{FF2B5EF4-FFF2-40B4-BE49-F238E27FC236}">
                <a16:creationId xmlns:a16="http://schemas.microsoft.com/office/drawing/2014/main" id="{B44BF81A-D130-AC1B-967D-267110AA79C2}"/>
              </a:ext>
            </a:extLst>
          </p:cNvPr>
          <p:cNvSpPr txBox="1"/>
          <p:nvPr/>
        </p:nvSpPr>
        <p:spPr>
          <a:xfrm>
            <a:off x="1041400" y="2771648"/>
            <a:ext cx="6527800" cy="35052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600"/>
              </a:spcAft>
            </a:pPr>
            <a:r>
              <a:rPr lang="ru-RU" sz="2300" dirty="0">
                <a:solidFill>
                  <a:srgbClr val="F5EFE4"/>
                </a:solidFill>
                <a:latin typeface="Segoe UI" panose="020B0502040204020203" pitchFamily="34" charset="0"/>
              </a:rPr>
              <a:t>Был страстным коллекционером</a:t>
            </a:r>
          </a:p>
        </p:txBody>
      </p:sp>
      <p:sp>
        <p:nvSpPr>
          <p:cNvPr id="14" name="Qian 2 mark">
            <a:extLst>
              <a:ext uri="{FF2B5EF4-FFF2-40B4-BE49-F238E27FC236}">
                <a16:creationId xmlns:a16="http://schemas.microsoft.com/office/drawing/2014/main" id="{241CD52A-AB06-7F4C-70C1-9E5003D99161}"/>
              </a:ext>
            </a:extLst>
          </p:cNvPr>
          <p:cNvSpPr/>
          <p:nvPr/>
        </p:nvSpPr>
        <p:spPr>
          <a:xfrm>
            <a:off x="762000" y="2835148"/>
            <a:ext cx="127000" cy="127000"/>
          </a:xfrm>
          <a:prstGeom prst="rect">
            <a:avLst/>
          </a:prstGeom>
          <a:solidFill>
            <a:srgbClr val="E3B23C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Qian 3 card">
            <a:extLst>
              <a:ext uri="{FF2B5EF4-FFF2-40B4-BE49-F238E27FC236}">
                <a16:creationId xmlns:a16="http://schemas.microsoft.com/office/drawing/2014/main" id="{E65C41A7-0713-2B94-379F-922863E66076}"/>
              </a:ext>
            </a:extLst>
          </p:cNvPr>
          <p:cNvSpPr/>
          <p:nvPr/>
        </p:nvSpPr>
        <p:spPr>
          <a:xfrm>
            <a:off x="609600" y="3363468"/>
            <a:ext cx="7112000" cy="955040"/>
          </a:xfrm>
          <a:prstGeom prst="roundRect">
            <a:avLst>
              <a:gd name="adj" fmla="val 6000"/>
            </a:avLst>
          </a:prstGeom>
          <a:solidFill>
            <a:srgbClr val="2A201C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Qian 3">
            <a:extLst>
              <a:ext uri="{FF2B5EF4-FFF2-40B4-BE49-F238E27FC236}">
                <a16:creationId xmlns:a16="http://schemas.microsoft.com/office/drawing/2014/main" id="{D0CC81D7-6946-8488-102B-5DFCC56E95BE}"/>
              </a:ext>
            </a:extLst>
          </p:cNvPr>
          <p:cNvSpPr txBox="1"/>
          <p:nvPr/>
        </p:nvSpPr>
        <p:spPr>
          <a:xfrm>
            <a:off x="1041400" y="3490468"/>
            <a:ext cx="6527800" cy="70104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600"/>
              </a:spcAft>
            </a:pPr>
            <a:r>
              <a:rPr lang="ru-RU" sz="2300" dirty="0">
                <a:solidFill>
                  <a:srgbClr val="F5EFE4"/>
                </a:solidFill>
                <a:latin typeface="Segoe UI" panose="020B0502040204020203" pitchFamily="34" charset="0"/>
              </a:rPr>
              <a:t>Уволил со всех должностей членов императорского клана</a:t>
            </a:r>
          </a:p>
        </p:txBody>
      </p:sp>
      <p:sp>
        <p:nvSpPr>
          <p:cNvPr id="17" name="Qian 3 mark">
            <a:extLst>
              <a:ext uri="{FF2B5EF4-FFF2-40B4-BE49-F238E27FC236}">
                <a16:creationId xmlns:a16="http://schemas.microsoft.com/office/drawing/2014/main" id="{65E52D08-48A6-CED0-A432-A23A4AD18CCC}"/>
              </a:ext>
            </a:extLst>
          </p:cNvPr>
          <p:cNvSpPr/>
          <p:nvPr/>
        </p:nvSpPr>
        <p:spPr>
          <a:xfrm>
            <a:off x="762000" y="3553968"/>
            <a:ext cx="127000" cy="127000"/>
          </a:xfrm>
          <a:prstGeom prst="rect">
            <a:avLst/>
          </a:prstGeom>
          <a:solidFill>
            <a:srgbClr val="E3B23C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Qian 4 card">
            <a:extLst>
              <a:ext uri="{FF2B5EF4-FFF2-40B4-BE49-F238E27FC236}">
                <a16:creationId xmlns:a16="http://schemas.microsoft.com/office/drawing/2014/main" id="{7F442BF3-EA8B-1725-0A3F-9A7E7C53D161}"/>
              </a:ext>
            </a:extLst>
          </p:cNvPr>
          <p:cNvSpPr/>
          <p:nvPr/>
        </p:nvSpPr>
        <p:spPr>
          <a:xfrm>
            <a:off x="609600" y="4432808"/>
            <a:ext cx="7112000" cy="604520"/>
          </a:xfrm>
          <a:prstGeom prst="roundRect">
            <a:avLst>
              <a:gd name="adj" fmla="val 6000"/>
            </a:avLst>
          </a:prstGeom>
          <a:solidFill>
            <a:srgbClr val="2A201C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Qian 4">
            <a:extLst>
              <a:ext uri="{FF2B5EF4-FFF2-40B4-BE49-F238E27FC236}">
                <a16:creationId xmlns:a16="http://schemas.microsoft.com/office/drawing/2014/main" id="{93CA555D-41DB-DB3B-A609-90D56F011B13}"/>
              </a:ext>
            </a:extLst>
          </p:cNvPr>
          <p:cNvSpPr txBox="1"/>
          <p:nvPr/>
        </p:nvSpPr>
        <p:spPr>
          <a:xfrm>
            <a:off x="1041400" y="4559808"/>
            <a:ext cx="6527800" cy="35052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600"/>
              </a:spcAft>
            </a:pPr>
            <a:r>
              <a:rPr lang="ru-RU" sz="2300" dirty="0">
                <a:solidFill>
                  <a:srgbClr val="F5EFE4"/>
                </a:solidFill>
                <a:latin typeface="Segoe UI" panose="020B0502040204020203" pitchFamily="34" charset="0"/>
              </a:rPr>
              <a:t>Провел реформы системы учета населения</a:t>
            </a:r>
          </a:p>
        </p:txBody>
      </p:sp>
      <p:sp>
        <p:nvSpPr>
          <p:cNvPr id="20" name="Qian 4 mark">
            <a:extLst>
              <a:ext uri="{FF2B5EF4-FFF2-40B4-BE49-F238E27FC236}">
                <a16:creationId xmlns:a16="http://schemas.microsoft.com/office/drawing/2014/main" id="{951E21F9-97B8-2BE3-8EE5-3EEAE836DA70}"/>
              </a:ext>
            </a:extLst>
          </p:cNvPr>
          <p:cNvSpPr/>
          <p:nvPr/>
        </p:nvSpPr>
        <p:spPr>
          <a:xfrm>
            <a:off x="762000" y="4623308"/>
            <a:ext cx="127000" cy="127000"/>
          </a:xfrm>
          <a:prstGeom prst="rect">
            <a:avLst/>
          </a:prstGeom>
          <a:solidFill>
            <a:srgbClr val="E3B23C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2" name="Qianlong portrait" descr="Император Цяньлун">
            <a:extLst>
              <a:ext uri="{FF2B5EF4-FFF2-40B4-BE49-F238E27FC236}">
                <a16:creationId xmlns:a16="http://schemas.microsoft.com/office/drawing/2014/main" id="{8247A951-56F2-9750-6DB4-AA44778D6816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8000" y="381000"/>
            <a:ext cx="3632200" cy="6070600"/>
          </a:xfrm>
          <a:prstGeom prst="round2SameRect">
            <a:avLst>
              <a:gd name="adj1" fmla="val 50000"/>
              <a:gd name="adj2" fmla="val 0"/>
            </a:avLst>
          </a:prstGeom>
          <a:ln w="9525">
            <a:solidFill>
              <a:srgbClr val="E3B23C"/>
            </a:solidFill>
          </a:ln>
        </p:spPr>
      </p:pic>
      <p:sp>
        <p:nvSpPr>
          <p:cNvPr id="23" name="Qianlong portrait niche">
            <a:extLst>
              <a:ext uri="{FF2B5EF4-FFF2-40B4-BE49-F238E27FC236}">
                <a16:creationId xmlns:a16="http://schemas.microsoft.com/office/drawing/2014/main" id="{81E86650-49D0-0806-50DF-54A093896FBF}"/>
              </a:ext>
            </a:extLst>
          </p:cNvPr>
          <p:cNvSpPr/>
          <p:nvPr/>
        </p:nvSpPr>
        <p:spPr>
          <a:xfrm>
            <a:off x="8051800" y="304800"/>
            <a:ext cx="3784600" cy="6223000"/>
          </a:xfrm>
          <a:prstGeom prst="round2SameRect">
            <a:avLst>
              <a:gd name="adj1" fmla="val 50000"/>
              <a:gd name="adj2" fmla="val 0"/>
            </a:avLst>
          </a:prstGeom>
          <a:noFill/>
          <a:ln w="9525" cap="flat" cmpd="sng" algn="ctr">
            <a:solidFill>
              <a:srgbClr val="E3B23C"/>
            </a:solidFill>
            <a:prstDash val="solid"/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Signature Автор: 100ballnik.com">
            <a:extLst>
              <a:ext uri="{FF2B5EF4-FFF2-40B4-BE49-F238E27FC236}">
                <a16:creationId xmlns:a16="http://schemas.microsoft.com/office/drawing/2014/main" id="{A1ED77B5-9030-20F1-B3C9-EA332201795F}"/>
              </a:ext>
            </a:extLst>
          </p:cNvPr>
          <p:cNvSpPr txBox="1"/>
          <p:nvPr/>
        </p:nvSpPr>
        <p:spPr>
          <a:xfrm>
            <a:off x="9194800" y="6489700"/>
            <a:ext cx="2540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 algn="r"/>
            <a:r>
              <a:rPr lang="ru-RU" sz="1100" spc="40" dirty="0">
                <a:solidFill>
                  <a:srgbClr val="A2968A"/>
                </a:solidFill>
                <a:latin typeface="Segoe UI" panose="020B0502040204020203" pitchFamily="34" charset="0"/>
              </a:rPr>
              <a:t>Автор</a:t>
            </a:r>
            <a:r>
              <a:rPr lang="ru-RU" sz="1100" spc="40">
                <a:solidFill>
                  <a:srgbClr val="A2968A"/>
                </a:solidFill>
                <a:latin typeface="Segoe UI" panose="020B0502040204020203" pitchFamily="34" charset="0"/>
              </a:rPr>
              <a:t>: 100ballnik.com</a:t>
            </a:r>
            <a:endParaRPr lang="ru-RU" sz="1100" spc="40" dirty="0">
              <a:solidFill>
                <a:srgbClr val="A2968A"/>
              </a:solidFill>
              <a:latin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949476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Conquest line">
            <a:extLst>
              <a:ext uri="{FF2B5EF4-FFF2-40B4-BE49-F238E27FC236}">
                <a16:creationId xmlns:a16="http://schemas.microsoft.com/office/drawing/2014/main" id="{C379934D-DB78-195F-3259-D737BED34432}"/>
              </a:ext>
            </a:extLst>
          </p:cNvPr>
          <p:cNvCxnSpPr/>
          <p:nvPr/>
        </p:nvCxnSpPr>
        <p:spPr>
          <a:xfrm>
            <a:off x="762000" y="1410208"/>
            <a:ext cx="0" cy="2524760"/>
          </a:xfrm>
          <a:prstGeom prst="line">
            <a:avLst/>
          </a:prstGeom>
          <a:ln w="15875">
            <a:solidFill>
              <a:srgbClr val="C0392B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">
            <a:extLst>
              <a:ext uri="{FF2B5EF4-FFF2-40B4-BE49-F238E27FC236}">
                <a16:creationId xmlns:a16="http://schemas.microsoft.com/office/drawing/2014/main" id="{019B6C53-7142-F2F3-5B7E-4A3F88443E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304800"/>
            <a:ext cx="10972800" cy="521208"/>
          </a:xfrm>
        </p:spPr>
        <p:txBody>
          <a:bodyPr wrap="square" lIns="0" tIns="0" rIns="0" bIns="0" anchor="t">
            <a:noAutofit/>
          </a:bodyPr>
          <a:lstStyle/>
          <a:p>
            <a:pPr>
              <a:lnSpc>
                <a:spcPct val="95000"/>
              </a:lnSpc>
              <a:spcBef>
                <a:spcPts val="0"/>
              </a:spcBef>
            </a:pPr>
            <a:r>
              <a:rPr lang="ru-RU" sz="3600" dirty="0">
                <a:solidFill>
                  <a:srgbClr val="2B2420"/>
                </a:solidFill>
                <a:latin typeface="Cambria" panose="02040503050406030204" pitchFamily="18" charset="0"/>
              </a:rPr>
              <a:t>Правление </a:t>
            </a:r>
            <a:r>
              <a:rPr lang="ru-RU" sz="3600" dirty="0" err="1">
                <a:solidFill>
                  <a:srgbClr val="C0392B"/>
                </a:solidFill>
                <a:latin typeface="Cambria" panose="02040503050406030204" pitchFamily="18" charset="0"/>
              </a:rPr>
              <a:t>Цяньлуна</a:t>
            </a:r>
            <a:r>
              <a:rPr lang="ru-RU" sz="3600" dirty="0">
                <a:solidFill>
                  <a:srgbClr val="2B2420"/>
                </a:solidFill>
                <a:latin typeface="Cambria" panose="02040503050406030204" pitchFamily="18" charset="0"/>
              </a:rPr>
              <a:t> (1735-1796 гг.)</a:t>
            </a:r>
          </a:p>
        </p:txBody>
      </p:sp>
      <p:sp>
        <p:nvSpPr>
          <p:cNvPr id="3" name="Key-fret">
            <a:extLst>
              <a:ext uri="{FF2B5EF4-FFF2-40B4-BE49-F238E27FC236}">
                <a16:creationId xmlns:a16="http://schemas.microsoft.com/office/drawing/2014/main" id="{EE62DDE5-E889-F4F9-96E0-995B370C7438}"/>
              </a:ext>
            </a:extLst>
          </p:cNvPr>
          <p:cNvSpPr/>
          <p:nvPr/>
        </p:nvSpPr>
        <p:spPr>
          <a:xfrm>
            <a:off x="609600" y="902208"/>
            <a:ext cx="419101" cy="111761"/>
          </a:xfrm>
          <a:custGeom>
            <a:avLst/>
            <a:gdLst/>
            <a:ahLst/>
            <a:cxnLst/>
            <a:rect l="0" t="0" r="0" b="0"/>
            <a:pathLst>
              <a:path w="419101" h="111761">
                <a:moveTo>
                  <a:pt x="0" y="111760"/>
                </a:moveTo>
                <a:lnTo>
                  <a:pt x="0" y="111760"/>
                </a:lnTo>
                <a:lnTo>
                  <a:pt x="0" y="0"/>
                </a:lnTo>
                <a:lnTo>
                  <a:pt x="111760" y="0"/>
                </a:lnTo>
                <a:lnTo>
                  <a:pt x="111760" y="83820"/>
                </a:lnTo>
                <a:lnTo>
                  <a:pt x="55880" y="83820"/>
                </a:lnTo>
                <a:lnTo>
                  <a:pt x="55880" y="55880"/>
                </a:lnTo>
                <a:lnTo>
                  <a:pt x="83820" y="55880"/>
                </a:lnTo>
                <a:lnTo>
                  <a:pt x="83820" y="27940"/>
                </a:lnTo>
                <a:lnTo>
                  <a:pt x="27940" y="27940"/>
                </a:lnTo>
                <a:lnTo>
                  <a:pt x="27940" y="111760"/>
                </a:lnTo>
                <a:lnTo>
                  <a:pt x="139700" y="111760"/>
                </a:lnTo>
                <a:lnTo>
                  <a:pt x="139700" y="111760"/>
                </a:lnTo>
                <a:lnTo>
                  <a:pt x="139700" y="0"/>
                </a:lnTo>
                <a:lnTo>
                  <a:pt x="251460" y="0"/>
                </a:lnTo>
                <a:lnTo>
                  <a:pt x="251460" y="83820"/>
                </a:lnTo>
                <a:lnTo>
                  <a:pt x="195580" y="83820"/>
                </a:lnTo>
                <a:lnTo>
                  <a:pt x="195580" y="55880"/>
                </a:lnTo>
                <a:lnTo>
                  <a:pt x="223520" y="55880"/>
                </a:lnTo>
                <a:lnTo>
                  <a:pt x="223520" y="27940"/>
                </a:lnTo>
                <a:lnTo>
                  <a:pt x="167640" y="27940"/>
                </a:lnTo>
                <a:lnTo>
                  <a:pt x="167640" y="111760"/>
                </a:lnTo>
                <a:lnTo>
                  <a:pt x="279400" y="111760"/>
                </a:lnTo>
                <a:lnTo>
                  <a:pt x="279400" y="111760"/>
                </a:lnTo>
                <a:lnTo>
                  <a:pt x="279400" y="0"/>
                </a:lnTo>
                <a:lnTo>
                  <a:pt x="391160" y="0"/>
                </a:lnTo>
                <a:lnTo>
                  <a:pt x="391160" y="83820"/>
                </a:lnTo>
                <a:lnTo>
                  <a:pt x="335280" y="83820"/>
                </a:lnTo>
                <a:lnTo>
                  <a:pt x="335280" y="55880"/>
                </a:lnTo>
                <a:lnTo>
                  <a:pt x="363220" y="55880"/>
                </a:lnTo>
                <a:lnTo>
                  <a:pt x="363220" y="27940"/>
                </a:lnTo>
                <a:lnTo>
                  <a:pt x="307340" y="27940"/>
                </a:lnTo>
                <a:lnTo>
                  <a:pt x="307340" y="111760"/>
                </a:lnTo>
                <a:lnTo>
                  <a:pt x="419100" y="111760"/>
                </a:lnTo>
              </a:path>
            </a:pathLst>
          </a:custGeom>
          <a:ln w="12700">
            <a:solidFill>
              <a:srgbClr val="A57B19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4" name="Rule">
            <a:extLst>
              <a:ext uri="{FF2B5EF4-FFF2-40B4-BE49-F238E27FC236}">
                <a16:creationId xmlns:a16="http://schemas.microsoft.com/office/drawing/2014/main" id="{26B24456-6AF1-6A06-83E6-E67648063B8B}"/>
              </a:ext>
            </a:extLst>
          </p:cNvPr>
          <p:cNvCxnSpPr/>
          <p:nvPr/>
        </p:nvCxnSpPr>
        <p:spPr>
          <a:xfrm>
            <a:off x="1066800" y="1013968"/>
            <a:ext cx="1447800" cy="0"/>
          </a:xfrm>
          <a:prstGeom prst="line">
            <a:avLst/>
          </a:prstGeom>
          <a:ln w="9525">
            <a:solidFill>
              <a:srgbClr val="A57B19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Seal dot">
            <a:extLst>
              <a:ext uri="{FF2B5EF4-FFF2-40B4-BE49-F238E27FC236}">
                <a16:creationId xmlns:a16="http://schemas.microsoft.com/office/drawing/2014/main" id="{1C6B69EA-5100-5509-8758-9B16718B710B}"/>
              </a:ext>
            </a:extLst>
          </p:cNvPr>
          <p:cNvSpPr/>
          <p:nvPr/>
        </p:nvSpPr>
        <p:spPr>
          <a:xfrm>
            <a:off x="2565400" y="969518"/>
            <a:ext cx="88900" cy="88900"/>
          </a:xfrm>
          <a:prstGeom prst="rect">
            <a:avLst/>
          </a:prstGeom>
          <a:solidFill>
            <a:srgbClr val="C0392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Marker">
            <a:extLst>
              <a:ext uri="{FF2B5EF4-FFF2-40B4-BE49-F238E27FC236}">
                <a16:creationId xmlns:a16="http://schemas.microsoft.com/office/drawing/2014/main" id="{867A816D-A863-9D35-4639-FDBE94C6E4F0}"/>
              </a:ext>
            </a:extLst>
          </p:cNvPr>
          <p:cNvSpPr/>
          <p:nvPr/>
        </p:nvSpPr>
        <p:spPr>
          <a:xfrm>
            <a:off x="685800" y="1334008"/>
            <a:ext cx="152400" cy="152400"/>
          </a:xfrm>
          <a:prstGeom prst="ellipse">
            <a:avLst/>
          </a:prstGeom>
          <a:solidFill>
            <a:srgbClr val="C0392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Conquest 0">
            <a:extLst>
              <a:ext uri="{FF2B5EF4-FFF2-40B4-BE49-F238E27FC236}">
                <a16:creationId xmlns:a16="http://schemas.microsoft.com/office/drawing/2014/main" id="{638B315F-AFD8-84E4-AA20-506A563AA663}"/>
              </a:ext>
            </a:extLst>
          </p:cNvPr>
          <p:cNvSpPr txBox="1"/>
          <p:nvPr/>
        </p:nvSpPr>
        <p:spPr>
          <a:xfrm>
            <a:off x="1016000" y="1207008"/>
            <a:ext cx="4318000" cy="7620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r>
              <a:rPr lang="ru-RU" sz="2600" b="1" dirty="0">
                <a:solidFill>
                  <a:srgbClr val="C0392B"/>
                </a:solidFill>
                <a:latin typeface="Cambria" panose="02040503050406030204" pitchFamily="18" charset="0"/>
              </a:rPr>
              <a:t>1750-1751 гг.</a:t>
            </a:r>
            <a:r>
              <a:rPr lang="ru-RU" sz="2400" dirty="0">
                <a:solidFill>
                  <a:srgbClr val="2B2420"/>
                </a:solidFill>
                <a:latin typeface="Segoe UI" panose="020B0502040204020203" pitchFamily="34" charset="0"/>
              </a:rPr>
              <a:t> – подчинение Тибета</a:t>
            </a:r>
          </a:p>
        </p:txBody>
      </p:sp>
      <p:sp>
        <p:nvSpPr>
          <p:cNvPr id="8" name="Marker">
            <a:extLst>
              <a:ext uri="{FF2B5EF4-FFF2-40B4-BE49-F238E27FC236}">
                <a16:creationId xmlns:a16="http://schemas.microsoft.com/office/drawing/2014/main" id="{68E64183-CBEA-8FC9-F73A-B82BA1693BE6}"/>
              </a:ext>
            </a:extLst>
          </p:cNvPr>
          <p:cNvSpPr/>
          <p:nvPr/>
        </p:nvSpPr>
        <p:spPr>
          <a:xfrm>
            <a:off x="685800" y="2248408"/>
            <a:ext cx="152400" cy="152400"/>
          </a:xfrm>
          <a:prstGeom prst="ellipse">
            <a:avLst/>
          </a:prstGeom>
          <a:solidFill>
            <a:srgbClr val="C0392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Conquest 1">
            <a:extLst>
              <a:ext uri="{FF2B5EF4-FFF2-40B4-BE49-F238E27FC236}">
                <a16:creationId xmlns:a16="http://schemas.microsoft.com/office/drawing/2014/main" id="{21299C5F-5811-7358-C284-434257E3D1FD}"/>
              </a:ext>
            </a:extLst>
          </p:cNvPr>
          <p:cNvSpPr txBox="1"/>
          <p:nvPr/>
        </p:nvSpPr>
        <p:spPr>
          <a:xfrm>
            <a:off x="1016000" y="2121408"/>
            <a:ext cx="4318000" cy="7620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r>
              <a:rPr lang="ru-RU" sz="2600" b="1" dirty="0">
                <a:solidFill>
                  <a:srgbClr val="C0392B"/>
                </a:solidFill>
                <a:latin typeface="Cambria" panose="02040503050406030204" pitchFamily="18" charset="0"/>
              </a:rPr>
              <a:t>1755-1757 гг.</a:t>
            </a:r>
            <a:r>
              <a:rPr lang="ru-RU" sz="2400" dirty="0">
                <a:solidFill>
                  <a:srgbClr val="2B2420"/>
                </a:solidFill>
                <a:latin typeface="Segoe UI" panose="020B0502040204020203" pitchFamily="34" charset="0"/>
              </a:rPr>
              <a:t> – завоевал Джунгарию</a:t>
            </a:r>
          </a:p>
        </p:txBody>
      </p:sp>
      <p:sp>
        <p:nvSpPr>
          <p:cNvPr id="10" name="Marker">
            <a:extLst>
              <a:ext uri="{FF2B5EF4-FFF2-40B4-BE49-F238E27FC236}">
                <a16:creationId xmlns:a16="http://schemas.microsoft.com/office/drawing/2014/main" id="{9A0313D7-247D-41D9-2289-761603359BCE}"/>
              </a:ext>
            </a:extLst>
          </p:cNvPr>
          <p:cNvSpPr/>
          <p:nvPr/>
        </p:nvSpPr>
        <p:spPr>
          <a:xfrm>
            <a:off x="685800" y="3162808"/>
            <a:ext cx="152400" cy="152400"/>
          </a:xfrm>
          <a:prstGeom prst="ellipse">
            <a:avLst/>
          </a:prstGeom>
          <a:solidFill>
            <a:srgbClr val="C0392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Conquest 2">
            <a:extLst>
              <a:ext uri="{FF2B5EF4-FFF2-40B4-BE49-F238E27FC236}">
                <a16:creationId xmlns:a16="http://schemas.microsoft.com/office/drawing/2014/main" id="{801382AB-3DAA-EDE8-D53E-E0D6299D53B1}"/>
              </a:ext>
            </a:extLst>
          </p:cNvPr>
          <p:cNvSpPr txBox="1"/>
          <p:nvPr/>
        </p:nvSpPr>
        <p:spPr>
          <a:xfrm>
            <a:off x="1016000" y="3035808"/>
            <a:ext cx="4318000" cy="112776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r>
              <a:rPr lang="ru-RU" sz="2600" b="1" dirty="0">
                <a:solidFill>
                  <a:srgbClr val="C0392B"/>
                </a:solidFill>
                <a:latin typeface="Cambria" panose="02040503050406030204" pitchFamily="18" charset="0"/>
              </a:rPr>
              <a:t>1757-1759 гг.</a:t>
            </a:r>
            <a:r>
              <a:rPr lang="ru-RU" sz="2400" dirty="0">
                <a:solidFill>
                  <a:srgbClr val="2B2420"/>
                </a:solidFill>
                <a:latin typeface="Segoe UI" panose="020B0502040204020203" pitchFamily="34" charset="0"/>
              </a:rPr>
              <a:t> – завоевал </a:t>
            </a:r>
            <a:r>
              <a:rPr lang="ru-RU" sz="2400" dirty="0" err="1">
                <a:solidFill>
                  <a:srgbClr val="2B2420"/>
                </a:solidFill>
                <a:latin typeface="Segoe UI" panose="020B0502040204020203" pitchFamily="34" charset="0"/>
              </a:rPr>
              <a:t>Кашгарию</a:t>
            </a:r>
            <a:r>
              <a:rPr lang="ru-RU" sz="2400" dirty="0">
                <a:solidFill>
                  <a:srgbClr val="2B2420"/>
                </a:solidFill>
                <a:latin typeface="Segoe UI" panose="020B0502040204020203" pitchFamily="34" charset="0"/>
              </a:rPr>
              <a:t> (государство уйгуров)</a:t>
            </a:r>
          </a:p>
        </p:txBody>
      </p:sp>
      <p:sp>
        <p:nvSpPr>
          <p:cNvPr id="13" name="Conclusion card">
            <a:extLst>
              <a:ext uri="{FF2B5EF4-FFF2-40B4-BE49-F238E27FC236}">
                <a16:creationId xmlns:a16="http://schemas.microsoft.com/office/drawing/2014/main" id="{C3BC3DC1-A79C-D132-132C-4B85355B01EF}"/>
              </a:ext>
            </a:extLst>
          </p:cNvPr>
          <p:cNvSpPr/>
          <p:nvPr/>
        </p:nvSpPr>
        <p:spPr>
          <a:xfrm>
            <a:off x="609600" y="4366768"/>
            <a:ext cx="4826000" cy="1645920"/>
          </a:xfrm>
          <a:prstGeom prst="roundRect">
            <a:avLst>
              <a:gd name="adj" fmla="val 6000"/>
            </a:avLst>
          </a:prstGeom>
          <a:solidFill>
            <a:srgbClr val="1A1311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Conclusion">
            <a:extLst>
              <a:ext uri="{FF2B5EF4-FFF2-40B4-BE49-F238E27FC236}">
                <a16:creationId xmlns:a16="http://schemas.microsoft.com/office/drawing/2014/main" id="{E8059BDB-4F82-B4D8-6761-58706B0E0218}"/>
              </a:ext>
            </a:extLst>
          </p:cNvPr>
          <p:cNvSpPr txBox="1"/>
          <p:nvPr/>
        </p:nvSpPr>
        <p:spPr>
          <a:xfrm>
            <a:off x="863600" y="4519168"/>
            <a:ext cx="4394200" cy="134112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600"/>
              </a:spcAft>
            </a:pPr>
            <a:r>
              <a:rPr lang="ru-RU" sz="2200" dirty="0">
                <a:solidFill>
                  <a:srgbClr val="F5EFE4"/>
                </a:solidFill>
                <a:latin typeface="Segoe UI" panose="020B0502040204020203" pitchFamily="34" charset="0"/>
              </a:rPr>
              <a:t>В середине XVIII в. Цинская империя превратилась в </a:t>
            </a:r>
            <a:r>
              <a:rPr lang="ru-RU" sz="2200" b="1" dirty="0">
                <a:solidFill>
                  <a:srgbClr val="E3B23C"/>
                </a:solidFill>
                <a:latin typeface="Segoe UI" panose="020B0502040204020203" pitchFamily="34" charset="0"/>
              </a:rPr>
              <a:t>самое крупное и сильное государство Восточной Азии</a:t>
            </a:r>
          </a:p>
        </p:txBody>
      </p:sp>
      <p:sp>
        <p:nvSpPr>
          <p:cNvPr id="15" name="Conclusion bar">
            <a:extLst>
              <a:ext uri="{FF2B5EF4-FFF2-40B4-BE49-F238E27FC236}">
                <a16:creationId xmlns:a16="http://schemas.microsoft.com/office/drawing/2014/main" id="{BB03F1CB-4AA4-8BD4-EB1B-7BCAC066676A}"/>
              </a:ext>
            </a:extLst>
          </p:cNvPr>
          <p:cNvSpPr/>
          <p:nvPr/>
        </p:nvSpPr>
        <p:spPr>
          <a:xfrm>
            <a:off x="711200" y="4493768"/>
            <a:ext cx="50800" cy="1391920"/>
          </a:xfrm>
          <a:prstGeom prst="rect">
            <a:avLst/>
          </a:prstGeom>
          <a:solidFill>
            <a:srgbClr val="E3B23C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Qing map mount">
            <a:extLst>
              <a:ext uri="{FF2B5EF4-FFF2-40B4-BE49-F238E27FC236}">
                <a16:creationId xmlns:a16="http://schemas.microsoft.com/office/drawing/2014/main" id="{AEC1A019-8C0F-877D-9F20-3F5E7E9DF0D3}"/>
              </a:ext>
            </a:extLst>
          </p:cNvPr>
          <p:cNvSpPr/>
          <p:nvPr/>
        </p:nvSpPr>
        <p:spPr>
          <a:xfrm>
            <a:off x="5715000" y="1560237"/>
            <a:ext cx="5994400" cy="4436534"/>
          </a:xfrm>
          <a:prstGeom prst="roundRect">
            <a:avLst>
              <a:gd name="adj" fmla="val 3000"/>
            </a:avLst>
          </a:prstGeom>
          <a:solidFill>
            <a:srgbClr val="FBF7EF"/>
          </a:solidFill>
          <a:ln w="9525">
            <a:solidFill>
              <a:srgbClr val="D8CBB4"/>
            </a:solidFill>
          </a:ln>
          <a:effectLst>
            <a:outerShdw blurRad="177800" dist="38100" dir="5400000" rotWithShape="0">
              <a:srgbClr val="000000">
                <a:alpha val="22000"/>
              </a:srgb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8" name="Qing map" descr="Цинская империя в XVIII в.">
            <a:extLst>
              <a:ext uri="{FF2B5EF4-FFF2-40B4-BE49-F238E27FC236}">
                <a16:creationId xmlns:a16="http://schemas.microsoft.com/office/drawing/2014/main" id="{B492936F-7E04-72FF-51D7-A8AA1609F896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6600" y="1661837"/>
            <a:ext cx="5791200" cy="4233333"/>
          </a:xfrm>
          <a:prstGeom prst="rect">
            <a:avLst/>
          </a:prstGeom>
        </p:spPr>
      </p:pic>
      <p:sp>
        <p:nvSpPr>
          <p:cNvPr id="19" name="Signature Автор: 100ballnik.com">
            <a:extLst>
              <a:ext uri="{FF2B5EF4-FFF2-40B4-BE49-F238E27FC236}">
                <a16:creationId xmlns:a16="http://schemas.microsoft.com/office/drawing/2014/main" id="{A73F542A-0A57-028C-FE39-DBE941BC1C9F}"/>
              </a:ext>
            </a:extLst>
          </p:cNvPr>
          <p:cNvSpPr txBox="1"/>
          <p:nvPr/>
        </p:nvSpPr>
        <p:spPr>
          <a:xfrm>
            <a:off x="9194800" y="6489700"/>
            <a:ext cx="2540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 algn="r"/>
            <a:r>
              <a:rPr lang="ru-RU" sz="1100" spc="40" dirty="0">
                <a:solidFill>
                  <a:srgbClr val="857967"/>
                </a:solidFill>
                <a:latin typeface="Segoe UI" panose="020B0502040204020203" pitchFamily="34" charset="0"/>
              </a:rPr>
              <a:t>Автор</a:t>
            </a:r>
            <a:r>
              <a:rPr lang="ru-RU" sz="1100" spc="40">
                <a:solidFill>
                  <a:srgbClr val="857967"/>
                </a:solidFill>
                <a:latin typeface="Segoe UI" panose="020B0502040204020203" pitchFamily="34" charset="0"/>
              </a:rPr>
              <a:t>: 100ballnik.com</a:t>
            </a:r>
            <a:endParaRPr lang="ru-RU" sz="1100" spc="40" dirty="0">
              <a:solidFill>
                <a:srgbClr val="857967"/>
              </a:solidFill>
              <a:latin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323766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Key-fret">
            <a:extLst>
              <a:ext uri="{FF2B5EF4-FFF2-40B4-BE49-F238E27FC236}">
                <a16:creationId xmlns:a16="http://schemas.microsoft.com/office/drawing/2014/main" id="{94DBB5C3-FBE3-EB50-DADA-3500594D63D5}"/>
              </a:ext>
            </a:extLst>
          </p:cNvPr>
          <p:cNvSpPr/>
          <p:nvPr/>
        </p:nvSpPr>
        <p:spPr>
          <a:xfrm>
            <a:off x="609600" y="508000"/>
            <a:ext cx="419101" cy="111761"/>
          </a:xfrm>
          <a:custGeom>
            <a:avLst/>
            <a:gdLst/>
            <a:ahLst/>
            <a:cxnLst/>
            <a:rect l="0" t="0" r="0" b="0"/>
            <a:pathLst>
              <a:path w="419101" h="111761">
                <a:moveTo>
                  <a:pt x="0" y="111760"/>
                </a:moveTo>
                <a:lnTo>
                  <a:pt x="0" y="111760"/>
                </a:lnTo>
                <a:lnTo>
                  <a:pt x="0" y="0"/>
                </a:lnTo>
                <a:lnTo>
                  <a:pt x="111760" y="0"/>
                </a:lnTo>
                <a:lnTo>
                  <a:pt x="111760" y="83820"/>
                </a:lnTo>
                <a:lnTo>
                  <a:pt x="55880" y="83820"/>
                </a:lnTo>
                <a:lnTo>
                  <a:pt x="55880" y="55880"/>
                </a:lnTo>
                <a:lnTo>
                  <a:pt x="83820" y="55880"/>
                </a:lnTo>
                <a:lnTo>
                  <a:pt x="83820" y="27940"/>
                </a:lnTo>
                <a:lnTo>
                  <a:pt x="27940" y="27940"/>
                </a:lnTo>
                <a:lnTo>
                  <a:pt x="27940" y="111760"/>
                </a:lnTo>
                <a:lnTo>
                  <a:pt x="139700" y="111760"/>
                </a:lnTo>
                <a:lnTo>
                  <a:pt x="139700" y="111760"/>
                </a:lnTo>
                <a:lnTo>
                  <a:pt x="139700" y="0"/>
                </a:lnTo>
                <a:lnTo>
                  <a:pt x="251460" y="0"/>
                </a:lnTo>
                <a:lnTo>
                  <a:pt x="251460" y="83820"/>
                </a:lnTo>
                <a:lnTo>
                  <a:pt x="195580" y="83820"/>
                </a:lnTo>
                <a:lnTo>
                  <a:pt x="195580" y="55880"/>
                </a:lnTo>
                <a:lnTo>
                  <a:pt x="223520" y="55880"/>
                </a:lnTo>
                <a:lnTo>
                  <a:pt x="223520" y="27940"/>
                </a:lnTo>
                <a:lnTo>
                  <a:pt x="167640" y="27940"/>
                </a:lnTo>
                <a:lnTo>
                  <a:pt x="167640" y="111760"/>
                </a:lnTo>
                <a:lnTo>
                  <a:pt x="279400" y="111760"/>
                </a:lnTo>
                <a:lnTo>
                  <a:pt x="279400" y="111760"/>
                </a:lnTo>
                <a:lnTo>
                  <a:pt x="279400" y="0"/>
                </a:lnTo>
                <a:lnTo>
                  <a:pt x="391160" y="0"/>
                </a:lnTo>
                <a:lnTo>
                  <a:pt x="391160" y="83820"/>
                </a:lnTo>
                <a:lnTo>
                  <a:pt x="335280" y="83820"/>
                </a:lnTo>
                <a:lnTo>
                  <a:pt x="335280" y="55880"/>
                </a:lnTo>
                <a:lnTo>
                  <a:pt x="363220" y="55880"/>
                </a:lnTo>
                <a:lnTo>
                  <a:pt x="363220" y="27940"/>
                </a:lnTo>
                <a:lnTo>
                  <a:pt x="307340" y="27940"/>
                </a:lnTo>
                <a:lnTo>
                  <a:pt x="307340" y="111760"/>
                </a:lnTo>
                <a:lnTo>
                  <a:pt x="419100" y="111760"/>
                </a:lnTo>
              </a:path>
            </a:pathLst>
          </a:custGeom>
          <a:ln w="12700">
            <a:solidFill>
              <a:srgbClr val="E3B23C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4" name="Rule">
            <a:extLst>
              <a:ext uri="{FF2B5EF4-FFF2-40B4-BE49-F238E27FC236}">
                <a16:creationId xmlns:a16="http://schemas.microsoft.com/office/drawing/2014/main" id="{FBCCC6CD-E1AA-3045-A1FF-31087BAC6B33}"/>
              </a:ext>
            </a:extLst>
          </p:cNvPr>
          <p:cNvCxnSpPr/>
          <p:nvPr/>
        </p:nvCxnSpPr>
        <p:spPr>
          <a:xfrm>
            <a:off x="1066800" y="619760"/>
            <a:ext cx="1447800" cy="0"/>
          </a:xfrm>
          <a:prstGeom prst="line">
            <a:avLst/>
          </a:prstGeom>
          <a:ln w="9525">
            <a:solidFill>
              <a:srgbClr val="E3B23C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Seal dot">
            <a:extLst>
              <a:ext uri="{FF2B5EF4-FFF2-40B4-BE49-F238E27FC236}">
                <a16:creationId xmlns:a16="http://schemas.microsoft.com/office/drawing/2014/main" id="{30578BA8-584F-311B-7770-8C172D1B71C4}"/>
              </a:ext>
            </a:extLst>
          </p:cNvPr>
          <p:cNvSpPr/>
          <p:nvPr/>
        </p:nvSpPr>
        <p:spPr>
          <a:xfrm>
            <a:off x="2565400" y="575310"/>
            <a:ext cx="88900" cy="88900"/>
          </a:xfrm>
          <a:prstGeom prst="rect">
            <a:avLst/>
          </a:prstGeom>
          <a:solidFill>
            <a:srgbClr val="C0392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Ban 0 card">
            <a:extLst>
              <a:ext uri="{FF2B5EF4-FFF2-40B4-BE49-F238E27FC236}">
                <a16:creationId xmlns:a16="http://schemas.microsoft.com/office/drawing/2014/main" id="{C892A607-0F71-6038-9AFB-B965FACCB04C}"/>
              </a:ext>
            </a:extLst>
          </p:cNvPr>
          <p:cNvSpPr/>
          <p:nvPr/>
        </p:nvSpPr>
        <p:spPr>
          <a:xfrm>
            <a:off x="609600" y="965200"/>
            <a:ext cx="6604000" cy="1686560"/>
          </a:xfrm>
          <a:prstGeom prst="roundRect">
            <a:avLst>
              <a:gd name="adj" fmla="val 6000"/>
            </a:avLst>
          </a:prstGeom>
          <a:solidFill>
            <a:srgbClr val="F6F1E6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Ban 0">
            <a:extLst>
              <a:ext uri="{FF2B5EF4-FFF2-40B4-BE49-F238E27FC236}">
                <a16:creationId xmlns:a16="http://schemas.microsoft.com/office/drawing/2014/main" id="{B5BB9CF4-66B9-CC71-8036-C40067EE9CB8}"/>
              </a:ext>
            </a:extLst>
          </p:cNvPr>
          <p:cNvSpPr txBox="1"/>
          <p:nvPr/>
        </p:nvSpPr>
        <p:spPr>
          <a:xfrm>
            <a:off x="914400" y="1168400"/>
            <a:ext cx="6070600" cy="128016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600"/>
              </a:spcAft>
            </a:pPr>
            <a:r>
              <a:rPr lang="ru-RU" sz="2800" dirty="0">
                <a:solidFill>
                  <a:srgbClr val="2B2420"/>
                </a:solidFill>
                <a:latin typeface="Segoe UI" panose="020B0502040204020203" pitchFamily="34" charset="0"/>
              </a:rPr>
              <a:t>В книгах нельзя было упоминать </a:t>
            </a:r>
            <a:r>
              <a:rPr lang="ru-RU" sz="2800" b="1" dirty="0">
                <a:solidFill>
                  <a:srgbClr val="C0392B"/>
                </a:solidFill>
                <a:latin typeface="Segoe UI" panose="020B0502040204020203" pitchFamily="34" charset="0"/>
              </a:rPr>
              <a:t>личные имена маньчжурских правителей</a:t>
            </a:r>
            <a:r>
              <a:rPr lang="ru-RU" sz="2800" dirty="0">
                <a:solidFill>
                  <a:srgbClr val="2B2420"/>
                </a:solidFill>
                <a:latin typeface="Segoe UI" panose="020B0502040204020203" pitchFamily="34" charset="0"/>
              </a:rPr>
              <a:t>.</a:t>
            </a:r>
          </a:p>
        </p:txBody>
      </p:sp>
      <p:sp>
        <p:nvSpPr>
          <p:cNvPr id="8" name="Ban 0 bar">
            <a:extLst>
              <a:ext uri="{FF2B5EF4-FFF2-40B4-BE49-F238E27FC236}">
                <a16:creationId xmlns:a16="http://schemas.microsoft.com/office/drawing/2014/main" id="{B6614CFC-A31B-1079-5090-EB56833CB829}"/>
              </a:ext>
            </a:extLst>
          </p:cNvPr>
          <p:cNvSpPr/>
          <p:nvPr/>
        </p:nvSpPr>
        <p:spPr>
          <a:xfrm>
            <a:off x="711200" y="1092200"/>
            <a:ext cx="50800" cy="1432560"/>
          </a:xfrm>
          <a:prstGeom prst="rect">
            <a:avLst/>
          </a:prstGeom>
          <a:solidFill>
            <a:srgbClr val="C0392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Ban 1 card">
            <a:extLst>
              <a:ext uri="{FF2B5EF4-FFF2-40B4-BE49-F238E27FC236}">
                <a16:creationId xmlns:a16="http://schemas.microsoft.com/office/drawing/2014/main" id="{F616D1E7-1AFE-F11D-597C-A889C6DBDCC7}"/>
              </a:ext>
            </a:extLst>
          </p:cNvPr>
          <p:cNvSpPr/>
          <p:nvPr/>
        </p:nvSpPr>
        <p:spPr>
          <a:xfrm>
            <a:off x="609600" y="2702560"/>
            <a:ext cx="6604000" cy="1259840"/>
          </a:xfrm>
          <a:prstGeom prst="roundRect">
            <a:avLst>
              <a:gd name="adj" fmla="val 6000"/>
            </a:avLst>
          </a:prstGeom>
          <a:solidFill>
            <a:srgbClr val="F6F1E6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Ban 1">
            <a:extLst>
              <a:ext uri="{FF2B5EF4-FFF2-40B4-BE49-F238E27FC236}">
                <a16:creationId xmlns:a16="http://schemas.microsoft.com/office/drawing/2014/main" id="{118071B5-DD66-DE34-00CA-D5A69BA9AE46}"/>
              </a:ext>
            </a:extLst>
          </p:cNvPr>
          <p:cNvSpPr txBox="1"/>
          <p:nvPr/>
        </p:nvSpPr>
        <p:spPr>
          <a:xfrm>
            <a:off x="914400" y="2905760"/>
            <a:ext cx="6070600" cy="85344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600"/>
              </a:spcAft>
            </a:pPr>
            <a:r>
              <a:rPr lang="ru-RU" sz="2800" dirty="0">
                <a:solidFill>
                  <a:srgbClr val="2B2420"/>
                </a:solidFill>
                <a:latin typeface="Segoe UI" panose="020B0502040204020203" pitchFamily="34" charset="0"/>
              </a:rPr>
              <a:t>Бытовая художественная проза, романы оказались </a:t>
            </a:r>
            <a:r>
              <a:rPr lang="ru-RU" sz="2800" b="1" dirty="0">
                <a:solidFill>
                  <a:srgbClr val="C0392B"/>
                </a:solidFill>
                <a:latin typeface="Segoe UI" panose="020B0502040204020203" pitchFamily="34" charset="0"/>
              </a:rPr>
              <a:t>под запретом</a:t>
            </a:r>
            <a:r>
              <a:rPr lang="ru-RU" sz="2800" dirty="0">
                <a:solidFill>
                  <a:srgbClr val="2B2420"/>
                </a:solidFill>
                <a:latin typeface="Segoe UI" panose="020B0502040204020203" pitchFamily="34" charset="0"/>
              </a:rPr>
              <a:t>.</a:t>
            </a:r>
          </a:p>
        </p:txBody>
      </p:sp>
      <p:sp>
        <p:nvSpPr>
          <p:cNvPr id="11" name="Ban 1 bar">
            <a:extLst>
              <a:ext uri="{FF2B5EF4-FFF2-40B4-BE49-F238E27FC236}">
                <a16:creationId xmlns:a16="http://schemas.microsoft.com/office/drawing/2014/main" id="{326423F5-CD01-C254-67B3-A1063377A55A}"/>
              </a:ext>
            </a:extLst>
          </p:cNvPr>
          <p:cNvSpPr/>
          <p:nvPr/>
        </p:nvSpPr>
        <p:spPr>
          <a:xfrm>
            <a:off x="711200" y="2829560"/>
            <a:ext cx="50800" cy="1005840"/>
          </a:xfrm>
          <a:prstGeom prst="rect">
            <a:avLst/>
          </a:prstGeom>
          <a:solidFill>
            <a:srgbClr val="C0392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Books picture" descr="Книги эпохи Цяньлуна">
            <a:extLst>
              <a:ext uri="{FF2B5EF4-FFF2-40B4-BE49-F238E27FC236}">
                <a16:creationId xmlns:a16="http://schemas.microsoft.com/office/drawing/2014/main" id="{E2CFD4C9-A227-F0F7-2728-E0B450D0A9C7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5467" y="431800"/>
            <a:ext cx="3869267" cy="6019800"/>
          </a:xfrm>
          <a:prstGeom prst="roundRect">
            <a:avLst>
              <a:gd name="adj" fmla="val 4000"/>
            </a:avLst>
          </a:prstGeom>
          <a:ln w="12700">
            <a:solidFill>
              <a:srgbClr val="A57B19"/>
            </a:solidFill>
          </a:ln>
          <a:effectLst>
            <a:outerShdw blurRad="177800" dist="38100" dir="5400000" rotWithShape="0">
              <a:srgbClr val="000000">
                <a:alpha val="22000"/>
              </a:srgbClr>
            </a:outerShdw>
          </a:effectLst>
        </p:spPr>
      </p:pic>
      <p:sp>
        <p:nvSpPr>
          <p:cNvPr id="14" name="Signature Автор: 100ballnik.com">
            <a:extLst>
              <a:ext uri="{FF2B5EF4-FFF2-40B4-BE49-F238E27FC236}">
                <a16:creationId xmlns:a16="http://schemas.microsoft.com/office/drawing/2014/main" id="{1E78BABF-A48F-8E65-9794-DB4B60757701}"/>
              </a:ext>
            </a:extLst>
          </p:cNvPr>
          <p:cNvSpPr txBox="1"/>
          <p:nvPr/>
        </p:nvSpPr>
        <p:spPr>
          <a:xfrm>
            <a:off x="9194800" y="6489700"/>
            <a:ext cx="2540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 algn="r"/>
            <a:r>
              <a:rPr lang="ru-RU" sz="1100" spc="40" dirty="0">
                <a:solidFill>
                  <a:srgbClr val="A2968A"/>
                </a:solidFill>
                <a:latin typeface="Segoe UI" panose="020B0502040204020203" pitchFamily="34" charset="0"/>
              </a:rPr>
              <a:t>Автор</a:t>
            </a:r>
            <a:r>
              <a:rPr lang="ru-RU" sz="1100" spc="40">
                <a:solidFill>
                  <a:srgbClr val="A2968A"/>
                </a:solidFill>
                <a:latin typeface="Segoe UI" panose="020B0502040204020203" pitchFamily="34" charset="0"/>
              </a:rPr>
              <a:t>: 100ballnik.com</a:t>
            </a:r>
            <a:endParaRPr lang="ru-RU" sz="1100" spc="40" dirty="0">
              <a:solidFill>
                <a:srgbClr val="A2968A"/>
              </a:solidFill>
              <a:latin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814986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AB11147C-A26B-23B1-C73B-F88130DE0F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9400"/>
            <a:ext cx="10972800" cy="521208"/>
          </a:xfrm>
        </p:spPr>
        <p:txBody>
          <a:bodyPr wrap="square" lIns="0" tIns="0" rIns="0" bIns="0" anchor="t">
            <a:noAutofit/>
          </a:bodyPr>
          <a:lstStyle/>
          <a:p>
            <a:pPr>
              <a:lnSpc>
                <a:spcPct val="95000"/>
              </a:lnSpc>
              <a:spcBef>
                <a:spcPts val="0"/>
              </a:spcBef>
            </a:pPr>
            <a:r>
              <a:rPr lang="ru-RU" sz="3600" dirty="0">
                <a:solidFill>
                  <a:srgbClr val="F5EFE4"/>
                </a:solidFill>
                <a:latin typeface="Cambria" panose="02040503050406030204" pitchFamily="18" charset="0"/>
              </a:rPr>
              <a:t>Упадок маньчжурского режима</a:t>
            </a:r>
          </a:p>
        </p:txBody>
      </p:sp>
      <p:sp>
        <p:nvSpPr>
          <p:cNvPr id="3" name="Key-fret">
            <a:extLst>
              <a:ext uri="{FF2B5EF4-FFF2-40B4-BE49-F238E27FC236}">
                <a16:creationId xmlns:a16="http://schemas.microsoft.com/office/drawing/2014/main" id="{40DF8535-CBAA-FDCB-D205-20DD7A74C9F8}"/>
              </a:ext>
            </a:extLst>
          </p:cNvPr>
          <p:cNvSpPr/>
          <p:nvPr/>
        </p:nvSpPr>
        <p:spPr>
          <a:xfrm>
            <a:off x="609600" y="876808"/>
            <a:ext cx="419101" cy="111761"/>
          </a:xfrm>
          <a:custGeom>
            <a:avLst/>
            <a:gdLst/>
            <a:ahLst/>
            <a:cxnLst/>
            <a:rect l="0" t="0" r="0" b="0"/>
            <a:pathLst>
              <a:path w="419101" h="111761">
                <a:moveTo>
                  <a:pt x="0" y="111760"/>
                </a:moveTo>
                <a:lnTo>
                  <a:pt x="0" y="111760"/>
                </a:lnTo>
                <a:lnTo>
                  <a:pt x="0" y="0"/>
                </a:lnTo>
                <a:lnTo>
                  <a:pt x="111760" y="0"/>
                </a:lnTo>
                <a:lnTo>
                  <a:pt x="111760" y="83820"/>
                </a:lnTo>
                <a:lnTo>
                  <a:pt x="55880" y="83820"/>
                </a:lnTo>
                <a:lnTo>
                  <a:pt x="55880" y="55880"/>
                </a:lnTo>
                <a:lnTo>
                  <a:pt x="83820" y="55880"/>
                </a:lnTo>
                <a:lnTo>
                  <a:pt x="83820" y="27940"/>
                </a:lnTo>
                <a:lnTo>
                  <a:pt x="27940" y="27940"/>
                </a:lnTo>
                <a:lnTo>
                  <a:pt x="27940" y="111760"/>
                </a:lnTo>
                <a:lnTo>
                  <a:pt x="139700" y="111760"/>
                </a:lnTo>
                <a:lnTo>
                  <a:pt x="139700" y="111760"/>
                </a:lnTo>
                <a:lnTo>
                  <a:pt x="139700" y="0"/>
                </a:lnTo>
                <a:lnTo>
                  <a:pt x="251460" y="0"/>
                </a:lnTo>
                <a:lnTo>
                  <a:pt x="251460" y="83820"/>
                </a:lnTo>
                <a:lnTo>
                  <a:pt x="195580" y="83820"/>
                </a:lnTo>
                <a:lnTo>
                  <a:pt x="195580" y="55880"/>
                </a:lnTo>
                <a:lnTo>
                  <a:pt x="223520" y="55880"/>
                </a:lnTo>
                <a:lnTo>
                  <a:pt x="223520" y="27940"/>
                </a:lnTo>
                <a:lnTo>
                  <a:pt x="167640" y="27940"/>
                </a:lnTo>
                <a:lnTo>
                  <a:pt x="167640" y="111760"/>
                </a:lnTo>
                <a:lnTo>
                  <a:pt x="279400" y="111760"/>
                </a:lnTo>
                <a:lnTo>
                  <a:pt x="279400" y="111760"/>
                </a:lnTo>
                <a:lnTo>
                  <a:pt x="279400" y="0"/>
                </a:lnTo>
                <a:lnTo>
                  <a:pt x="391160" y="0"/>
                </a:lnTo>
                <a:lnTo>
                  <a:pt x="391160" y="83820"/>
                </a:lnTo>
                <a:lnTo>
                  <a:pt x="335280" y="83820"/>
                </a:lnTo>
                <a:lnTo>
                  <a:pt x="335280" y="55880"/>
                </a:lnTo>
                <a:lnTo>
                  <a:pt x="363220" y="55880"/>
                </a:lnTo>
                <a:lnTo>
                  <a:pt x="363220" y="27940"/>
                </a:lnTo>
                <a:lnTo>
                  <a:pt x="307340" y="27940"/>
                </a:lnTo>
                <a:lnTo>
                  <a:pt x="307340" y="111760"/>
                </a:lnTo>
                <a:lnTo>
                  <a:pt x="419100" y="111760"/>
                </a:lnTo>
              </a:path>
            </a:pathLst>
          </a:custGeom>
          <a:ln w="12700">
            <a:solidFill>
              <a:srgbClr val="E3B23C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4" name="Rule">
            <a:extLst>
              <a:ext uri="{FF2B5EF4-FFF2-40B4-BE49-F238E27FC236}">
                <a16:creationId xmlns:a16="http://schemas.microsoft.com/office/drawing/2014/main" id="{1987DFF9-5C04-20FD-D210-6B9468E3B757}"/>
              </a:ext>
            </a:extLst>
          </p:cNvPr>
          <p:cNvCxnSpPr/>
          <p:nvPr/>
        </p:nvCxnSpPr>
        <p:spPr>
          <a:xfrm>
            <a:off x="1066800" y="988568"/>
            <a:ext cx="1447800" cy="0"/>
          </a:xfrm>
          <a:prstGeom prst="line">
            <a:avLst/>
          </a:prstGeom>
          <a:ln w="9525">
            <a:solidFill>
              <a:srgbClr val="E3B23C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Seal dot">
            <a:extLst>
              <a:ext uri="{FF2B5EF4-FFF2-40B4-BE49-F238E27FC236}">
                <a16:creationId xmlns:a16="http://schemas.microsoft.com/office/drawing/2014/main" id="{70497FA6-AAA3-9F06-63C1-D60D5B6F7497}"/>
              </a:ext>
            </a:extLst>
          </p:cNvPr>
          <p:cNvSpPr/>
          <p:nvPr/>
        </p:nvSpPr>
        <p:spPr>
          <a:xfrm>
            <a:off x="2565400" y="944118"/>
            <a:ext cx="88900" cy="88900"/>
          </a:xfrm>
          <a:prstGeom prst="rect">
            <a:avLst/>
          </a:prstGeom>
          <a:solidFill>
            <a:srgbClr val="C0392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Decline 0 card">
            <a:extLst>
              <a:ext uri="{FF2B5EF4-FFF2-40B4-BE49-F238E27FC236}">
                <a16:creationId xmlns:a16="http://schemas.microsoft.com/office/drawing/2014/main" id="{F4A49653-6ABD-A583-71A3-4BD5B8ED913D}"/>
              </a:ext>
            </a:extLst>
          </p:cNvPr>
          <p:cNvSpPr/>
          <p:nvPr/>
        </p:nvSpPr>
        <p:spPr>
          <a:xfrm>
            <a:off x="609600" y="1181608"/>
            <a:ext cx="6350000" cy="1305560"/>
          </a:xfrm>
          <a:prstGeom prst="roundRect">
            <a:avLst>
              <a:gd name="adj" fmla="val 6000"/>
            </a:avLst>
          </a:prstGeom>
          <a:solidFill>
            <a:srgbClr val="2A201C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Decline 0">
            <a:extLst>
              <a:ext uri="{FF2B5EF4-FFF2-40B4-BE49-F238E27FC236}">
                <a16:creationId xmlns:a16="http://schemas.microsoft.com/office/drawing/2014/main" id="{3B303F57-6DF9-6CE2-AC36-B73E7C2D1DB8}"/>
              </a:ext>
            </a:extLst>
          </p:cNvPr>
          <p:cNvSpPr txBox="1"/>
          <p:nvPr/>
        </p:nvSpPr>
        <p:spPr>
          <a:xfrm>
            <a:off x="1041400" y="1308608"/>
            <a:ext cx="5765800" cy="105156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600"/>
              </a:spcAft>
            </a:pPr>
            <a:r>
              <a:rPr lang="ru-RU" sz="2300" b="1" dirty="0">
                <a:solidFill>
                  <a:srgbClr val="E3B23C"/>
                </a:solidFill>
                <a:latin typeface="Cambria" panose="02040503050406030204" pitchFamily="18" charset="0"/>
              </a:rPr>
              <a:t>70-е гг. XVIII в.</a:t>
            </a:r>
            <a:r>
              <a:rPr lang="ru-RU" sz="2300" dirty="0">
                <a:solidFill>
                  <a:srgbClr val="F5EFE4"/>
                </a:solidFill>
                <a:latin typeface="Segoe UI" panose="020B0502040204020203" pitchFamily="34" charset="0"/>
              </a:rPr>
              <a:t> упадок режима под ударами восстаний крестьян и национальных меньшинств</a:t>
            </a:r>
          </a:p>
        </p:txBody>
      </p:sp>
      <p:sp>
        <p:nvSpPr>
          <p:cNvPr id="8" name="Decline 0 mark">
            <a:extLst>
              <a:ext uri="{FF2B5EF4-FFF2-40B4-BE49-F238E27FC236}">
                <a16:creationId xmlns:a16="http://schemas.microsoft.com/office/drawing/2014/main" id="{F02D689A-6367-FB97-4E13-6C567DD1C862}"/>
              </a:ext>
            </a:extLst>
          </p:cNvPr>
          <p:cNvSpPr/>
          <p:nvPr/>
        </p:nvSpPr>
        <p:spPr>
          <a:xfrm>
            <a:off x="762000" y="1372108"/>
            <a:ext cx="127000" cy="127000"/>
          </a:xfrm>
          <a:prstGeom prst="rect">
            <a:avLst/>
          </a:prstGeom>
          <a:solidFill>
            <a:srgbClr val="C0392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Decline 1 card">
            <a:extLst>
              <a:ext uri="{FF2B5EF4-FFF2-40B4-BE49-F238E27FC236}">
                <a16:creationId xmlns:a16="http://schemas.microsoft.com/office/drawing/2014/main" id="{04C439E3-BEB5-18C2-CADC-A6225169966B}"/>
              </a:ext>
            </a:extLst>
          </p:cNvPr>
          <p:cNvSpPr/>
          <p:nvPr/>
        </p:nvSpPr>
        <p:spPr>
          <a:xfrm>
            <a:off x="609600" y="2614168"/>
            <a:ext cx="6350000" cy="604520"/>
          </a:xfrm>
          <a:prstGeom prst="roundRect">
            <a:avLst>
              <a:gd name="adj" fmla="val 6000"/>
            </a:avLst>
          </a:prstGeom>
          <a:solidFill>
            <a:srgbClr val="2A201C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Decline 1">
            <a:extLst>
              <a:ext uri="{FF2B5EF4-FFF2-40B4-BE49-F238E27FC236}">
                <a16:creationId xmlns:a16="http://schemas.microsoft.com/office/drawing/2014/main" id="{877775AC-8051-D87E-1109-85D6284ECABE}"/>
              </a:ext>
            </a:extLst>
          </p:cNvPr>
          <p:cNvSpPr txBox="1"/>
          <p:nvPr/>
        </p:nvSpPr>
        <p:spPr>
          <a:xfrm>
            <a:off x="1041400" y="2741168"/>
            <a:ext cx="5765800" cy="35052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600"/>
              </a:spcAft>
            </a:pPr>
            <a:r>
              <a:rPr lang="ru-RU" sz="2300" dirty="0">
                <a:solidFill>
                  <a:srgbClr val="F5EFE4"/>
                </a:solidFill>
                <a:latin typeface="Segoe UI" panose="020B0502040204020203" pitchFamily="34" charset="0"/>
              </a:rPr>
              <a:t>Увеличивался налоговый гнет</a:t>
            </a:r>
          </a:p>
        </p:txBody>
      </p:sp>
      <p:sp>
        <p:nvSpPr>
          <p:cNvPr id="11" name="Decline 1 mark">
            <a:extLst>
              <a:ext uri="{FF2B5EF4-FFF2-40B4-BE49-F238E27FC236}">
                <a16:creationId xmlns:a16="http://schemas.microsoft.com/office/drawing/2014/main" id="{60FDC175-0CCC-A1C2-355B-1D90CE444F4D}"/>
              </a:ext>
            </a:extLst>
          </p:cNvPr>
          <p:cNvSpPr/>
          <p:nvPr/>
        </p:nvSpPr>
        <p:spPr>
          <a:xfrm>
            <a:off x="762000" y="2804668"/>
            <a:ext cx="127000" cy="127000"/>
          </a:xfrm>
          <a:prstGeom prst="rect">
            <a:avLst/>
          </a:prstGeom>
          <a:solidFill>
            <a:srgbClr val="C0392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Decline 2 card">
            <a:extLst>
              <a:ext uri="{FF2B5EF4-FFF2-40B4-BE49-F238E27FC236}">
                <a16:creationId xmlns:a16="http://schemas.microsoft.com/office/drawing/2014/main" id="{452A69B3-4D88-8E98-A3F8-26325D9188C5}"/>
              </a:ext>
            </a:extLst>
          </p:cNvPr>
          <p:cNvSpPr/>
          <p:nvPr/>
        </p:nvSpPr>
        <p:spPr>
          <a:xfrm>
            <a:off x="609600" y="3345688"/>
            <a:ext cx="6350000" cy="604520"/>
          </a:xfrm>
          <a:prstGeom prst="roundRect">
            <a:avLst>
              <a:gd name="adj" fmla="val 6000"/>
            </a:avLst>
          </a:prstGeom>
          <a:solidFill>
            <a:srgbClr val="2A201C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Decline 2">
            <a:extLst>
              <a:ext uri="{FF2B5EF4-FFF2-40B4-BE49-F238E27FC236}">
                <a16:creationId xmlns:a16="http://schemas.microsoft.com/office/drawing/2014/main" id="{2C0E2B0F-56FA-046B-BE50-1741B4981345}"/>
              </a:ext>
            </a:extLst>
          </p:cNvPr>
          <p:cNvSpPr txBox="1"/>
          <p:nvPr/>
        </p:nvSpPr>
        <p:spPr>
          <a:xfrm>
            <a:off x="1041400" y="3472688"/>
            <a:ext cx="5765800" cy="35052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600"/>
              </a:spcAft>
            </a:pPr>
            <a:r>
              <a:rPr lang="ru-RU" sz="2300" dirty="0">
                <a:solidFill>
                  <a:srgbClr val="F5EFE4"/>
                </a:solidFill>
                <a:latin typeface="Segoe UI" panose="020B0502040204020203" pitchFamily="34" charset="0"/>
              </a:rPr>
              <a:t>Росла коррупция в чиновничьей среде</a:t>
            </a:r>
          </a:p>
        </p:txBody>
      </p:sp>
      <p:sp>
        <p:nvSpPr>
          <p:cNvPr id="14" name="Decline 2 mark">
            <a:extLst>
              <a:ext uri="{FF2B5EF4-FFF2-40B4-BE49-F238E27FC236}">
                <a16:creationId xmlns:a16="http://schemas.microsoft.com/office/drawing/2014/main" id="{27EA1E5A-FC91-79DF-0E7E-8754381A11FB}"/>
              </a:ext>
            </a:extLst>
          </p:cNvPr>
          <p:cNvSpPr/>
          <p:nvPr/>
        </p:nvSpPr>
        <p:spPr>
          <a:xfrm>
            <a:off x="762000" y="3536188"/>
            <a:ext cx="127000" cy="127000"/>
          </a:xfrm>
          <a:prstGeom prst="rect">
            <a:avLst/>
          </a:prstGeom>
          <a:solidFill>
            <a:srgbClr val="C0392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6" name="Decline picture 1" descr="Китай в конце XVIII в.">
            <a:extLst>
              <a:ext uri="{FF2B5EF4-FFF2-40B4-BE49-F238E27FC236}">
                <a16:creationId xmlns:a16="http://schemas.microsoft.com/office/drawing/2014/main" id="{1FD0BF21-E02D-74B9-F119-F844FE4A3BD5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4400" y="1156208"/>
            <a:ext cx="4445000" cy="2558796"/>
          </a:xfrm>
          <a:prstGeom prst="roundRect">
            <a:avLst>
              <a:gd name="adj" fmla="val 4000"/>
            </a:avLst>
          </a:prstGeom>
          <a:ln w="12700">
            <a:solidFill>
              <a:srgbClr val="A57B19"/>
            </a:solidFill>
          </a:ln>
          <a:effectLst>
            <a:outerShdw blurRad="177800" dist="38100" dir="5400000" rotWithShape="0">
              <a:srgbClr val="000000">
                <a:alpha val="22000"/>
              </a:srgbClr>
            </a:outerShdw>
          </a:effectLst>
        </p:spPr>
      </p:pic>
      <p:pic>
        <p:nvPicPr>
          <p:cNvPr id="18" name="Decline picture 2" descr="Китай в конце XVIII в.">
            <a:extLst>
              <a:ext uri="{FF2B5EF4-FFF2-40B4-BE49-F238E27FC236}">
                <a16:creationId xmlns:a16="http://schemas.microsoft.com/office/drawing/2014/main" id="{77E9566A-D88E-BD1C-F811-845361571B5A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4400" y="3867404"/>
            <a:ext cx="4445000" cy="2558796"/>
          </a:xfrm>
          <a:prstGeom prst="roundRect">
            <a:avLst>
              <a:gd name="adj" fmla="val 4000"/>
            </a:avLst>
          </a:prstGeom>
          <a:ln w="12700">
            <a:solidFill>
              <a:srgbClr val="A57B19"/>
            </a:solidFill>
          </a:ln>
          <a:effectLst>
            <a:outerShdw blurRad="177800" dist="38100" dir="5400000" rotWithShape="0">
              <a:srgbClr val="000000">
                <a:alpha val="22000"/>
              </a:srgbClr>
            </a:outerShdw>
          </a:effectLst>
        </p:spPr>
      </p:pic>
      <p:sp>
        <p:nvSpPr>
          <p:cNvPr id="19" name="Signature Автор: 100ballnik.com">
            <a:extLst>
              <a:ext uri="{FF2B5EF4-FFF2-40B4-BE49-F238E27FC236}">
                <a16:creationId xmlns:a16="http://schemas.microsoft.com/office/drawing/2014/main" id="{55FB4438-0109-5B7F-AFE7-FDC49C42D23E}"/>
              </a:ext>
            </a:extLst>
          </p:cNvPr>
          <p:cNvSpPr txBox="1"/>
          <p:nvPr/>
        </p:nvSpPr>
        <p:spPr>
          <a:xfrm>
            <a:off x="9194800" y="6489700"/>
            <a:ext cx="2540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 algn="r"/>
            <a:r>
              <a:rPr lang="ru-RU" sz="1100" spc="40" dirty="0">
                <a:solidFill>
                  <a:srgbClr val="A2968A"/>
                </a:solidFill>
                <a:latin typeface="Segoe UI" panose="020B0502040204020203" pitchFamily="34" charset="0"/>
              </a:rPr>
              <a:t>Автор</a:t>
            </a:r>
            <a:r>
              <a:rPr lang="ru-RU" sz="1100" spc="40">
                <a:solidFill>
                  <a:srgbClr val="A2968A"/>
                </a:solidFill>
                <a:latin typeface="Segoe UI" panose="020B0502040204020203" pitchFamily="34" charset="0"/>
              </a:rPr>
              <a:t>: 100ballnik.com</a:t>
            </a:r>
            <a:endParaRPr lang="ru-RU" sz="1100" spc="40" dirty="0">
              <a:solidFill>
                <a:srgbClr val="A2968A"/>
              </a:solidFill>
              <a:latin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489507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8874687B-12D7-3263-77A8-D556BF2272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9400"/>
            <a:ext cx="10972800" cy="550164"/>
          </a:xfrm>
        </p:spPr>
        <p:txBody>
          <a:bodyPr wrap="square" lIns="0" tIns="0" rIns="0" bIns="0" anchor="t">
            <a:noAutofit/>
          </a:bodyPr>
          <a:lstStyle/>
          <a:p>
            <a:pPr>
              <a:lnSpc>
                <a:spcPct val="95000"/>
              </a:lnSpc>
              <a:spcBef>
                <a:spcPts val="0"/>
              </a:spcBef>
            </a:pPr>
            <a:r>
              <a:rPr lang="ru-RU" sz="3800" dirty="0">
                <a:solidFill>
                  <a:srgbClr val="E3B23C"/>
                </a:solidFill>
                <a:latin typeface="Cambria" panose="02040503050406030204" pitchFamily="18" charset="0"/>
              </a:rPr>
              <a:t>«Закрытие»</a:t>
            </a:r>
            <a:r>
              <a:rPr lang="ru-RU" sz="3800" dirty="0">
                <a:solidFill>
                  <a:srgbClr val="F5EFE4"/>
                </a:solidFill>
                <a:latin typeface="Cambria" panose="02040503050406030204" pitchFamily="18" charset="0"/>
              </a:rPr>
              <a:t> Китая</a:t>
            </a:r>
          </a:p>
        </p:txBody>
      </p:sp>
      <p:sp>
        <p:nvSpPr>
          <p:cNvPr id="3" name="Key-fret">
            <a:extLst>
              <a:ext uri="{FF2B5EF4-FFF2-40B4-BE49-F238E27FC236}">
                <a16:creationId xmlns:a16="http://schemas.microsoft.com/office/drawing/2014/main" id="{EEB3A88E-6C68-5DEC-97A5-D9DB2C90CD6B}"/>
              </a:ext>
            </a:extLst>
          </p:cNvPr>
          <p:cNvSpPr/>
          <p:nvPr/>
        </p:nvSpPr>
        <p:spPr>
          <a:xfrm>
            <a:off x="609600" y="905764"/>
            <a:ext cx="419101" cy="111761"/>
          </a:xfrm>
          <a:custGeom>
            <a:avLst/>
            <a:gdLst/>
            <a:ahLst/>
            <a:cxnLst/>
            <a:rect l="0" t="0" r="0" b="0"/>
            <a:pathLst>
              <a:path w="419101" h="111761">
                <a:moveTo>
                  <a:pt x="0" y="111760"/>
                </a:moveTo>
                <a:lnTo>
                  <a:pt x="0" y="111760"/>
                </a:lnTo>
                <a:lnTo>
                  <a:pt x="0" y="0"/>
                </a:lnTo>
                <a:lnTo>
                  <a:pt x="111760" y="0"/>
                </a:lnTo>
                <a:lnTo>
                  <a:pt x="111760" y="83820"/>
                </a:lnTo>
                <a:lnTo>
                  <a:pt x="55880" y="83820"/>
                </a:lnTo>
                <a:lnTo>
                  <a:pt x="55880" y="55880"/>
                </a:lnTo>
                <a:lnTo>
                  <a:pt x="83820" y="55880"/>
                </a:lnTo>
                <a:lnTo>
                  <a:pt x="83820" y="27940"/>
                </a:lnTo>
                <a:lnTo>
                  <a:pt x="27940" y="27940"/>
                </a:lnTo>
                <a:lnTo>
                  <a:pt x="27940" y="111760"/>
                </a:lnTo>
                <a:lnTo>
                  <a:pt x="139700" y="111760"/>
                </a:lnTo>
                <a:lnTo>
                  <a:pt x="139700" y="111760"/>
                </a:lnTo>
                <a:lnTo>
                  <a:pt x="139700" y="0"/>
                </a:lnTo>
                <a:lnTo>
                  <a:pt x="251460" y="0"/>
                </a:lnTo>
                <a:lnTo>
                  <a:pt x="251460" y="83820"/>
                </a:lnTo>
                <a:lnTo>
                  <a:pt x="195580" y="83820"/>
                </a:lnTo>
                <a:lnTo>
                  <a:pt x="195580" y="55880"/>
                </a:lnTo>
                <a:lnTo>
                  <a:pt x="223520" y="55880"/>
                </a:lnTo>
                <a:lnTo>
                  <a:pt x="223520" y="27940"/>
                </a:lnTo>
                <a:lnTo>
                  <a:pt x="167640" y="27940"/>
                </a:lnTo>
                <a:lnTo>
                  <a:pt x="167640" y="111760"/>
                </a:lnTo>
                <a:lnTo>
                  <a:pt x="279400" y="111760"/>
                </a:lnTo>
                <a:lnTo>
                  <a:pt x="279400" y="111760"/>
                </a:lnTo>
                <a:lnTo>
                  <a:pt x="279400" y="0"/>
                </a:lnTo>
                <a:lnTo>
                  <a:pt x="391160" y="0"/>
                </a:lnTo>
                <a:lnTo>
                  <a:pt x="391160" y="83820"/>
                </a:lnTo>
                <a:lnTo>
                  <a:pt x="335280" y="83820"/>
                </a:lnTo>
                <a:lnTo>
                  <a:pt x="335280" y="55880"/>
                </a:lnTo>
                <a:lnTo>
                  <a:pt x="363220" y="55880"/>
                </a:lnTo>
                <a:lnTo>
                  <a:pt x="363220" y="27940"/>
                </a:lnTo>
                <a:lnTo>
                  <a:pt x="307340" y="27940"/>
                </a:lnTo>
                <a:lnTo>
                  <a:pt x="307340" y="111760"/>
                </a:lnTo>
                <a:lnTo>
                  <a:pt x="419100" y="111760"/>
                </a:lnTo>
              </a:path>
            </a:pathLst>
          </a:custGeom>
          <a:ln w="12700">
            <a:solidFill>
              <a:srgbClr val="E3B23C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4" name="Rule">
            <a:extLst>
              <a:ext uri="{FF2B5EF4-FFF2-40B4-BE49-F238E27FC236}">
                <a16:creationId xmlns:a16="http://schemas.microsoft.com/office/drawing/2014/main" id="{69EF0867-A522-B33C-CAC8-D87DB393AD25}"/>
              </a:ext>
            </a:extLst>
          </p:cNvPr>
          <p:cNvCxnSpPr/>
          <p:nvPr/>
        </p:nvCxnSpPr>
        <p:spPr>
          <a:xfrm>
            <a:off x="1066800" y="1017524"/>
            <a:ext cx="1447800" cy="0"/>
          </a:xfrm>
          <a:prstGeom prst="line">
            <a:avLst/>
          </a:prstGeom>
          <a:ln w="9525">
            <a:solidFill>
              <a:srgbClr val="E3B23C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Seal dot">
            <a:extLst>
              <a:ext uri="{FF2B5EF4-FFF2-40B4-BE49-F238E27FC236}">
                <a16:creationId xmlns:a16="http://schemas.microsoft.com/office/drawing/2014/main" id="{2ABB44E8-331B-DBE3-BEE6-0B4C1D474B53}"/>
              </a:ext>
            </a:extLst>
          </p:cNvPr>
          <p:cNvSpPr/>
          <p:nvPr/>
        </p:nvSpPr>
        <p:spPr>
          <a:xfrm>
            <a:off x="2565400" y="973074"/>
            <a:ext cx="88900" cy="88900"/>
          </a:xfrm>
          <a:prstGeom prst="rect">
            <a:avLst/>
          </a:prstGeom>
          <a:solidFill>
            <a:srgbClr val="C0392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Decree 1757">
            <a:extLst>
              <a:ext uri="{FF2B5EF4-FFF2-40B4-BE49-F238E27FC236}">
                <a16:creationId xmlns:a16="http://schemas.microsoft.com/office/drawing/2014/main" id="{BEC4C42D-7C9C-8482-9D29-1D1AD549B963}"/>
              </a:ext>
            </a:extLst>
          </p:cNvPr>
          <p:cNvSpPr txBox="1"/>
          <p:nvPr/>
        </p:nvSpPr>
        <p:spPr>
          <a:xfrm>
            <a:off x="609600" y="1210564"/>
            <a:ext cx="10972800" cy="85344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r>
              <a:rPr lang="ru-RU" sz="3000" b="1" dirty="0">
                <a:solidFill>
                  <a:srgbClr val="E3B23C"/>
                </a:solidFill>
                <a:latin typeface="Cambria" panose="02040503050406030204" pitchFamily="18" charset="0"/>
              </a:rPr>
              <a:t>1757 г.</a:t>
            </a:r>
            <a:r>
              <a:rPr lang="ru-RU" sz="2600" dirty="0">
                <a:solidFill>
                  <a:srgbClr val="F5EFE4"/>
                </a:solidFill>
                <a:latin typeface="Segoe UI" panose="020B0502040204020203" pitchFamily="34" charset="0"/>
              </a:rPr>
              <a:t> указом императора </a:t>
            </a:r>
            <a:r>
              <a:rPr lang="ru-RU" sz="2600" dirty="0" err="1">
                <a:solidFill>
                  <a:srgbClr val="F5EFE4"/>
                </a:solidFill>
                <a:latin typeface="Segoe UI" panose="020B0502040204020203" pitchFamily="34" charset="0"/>
              </a:rPr>
              <a:t>Цяньлуна</a:t>
            </a:r>
            <a:r>
              <a:rPr lang="ru-RU" sz="2600" dirty="0">
                <a:solidFill>
                  <a:srgbClr val="F5EFE4"/>
                </a:solidFill>
                <a:latin typeface="Segoe UI" panose="020B0502040204020203" pitchFamily="34" charset="0"/>
              </a:rPr>
              <a:t> все порты, кроме </a:t>
            </a:r>
            <a:r>
              <a:rPr lang="ru-RU" sz="2600" b="1" dirty="0">
                <a:solidFill>
                  <a:srgbClr val="F08A7A"/>
                </a:solidFill>
                <a:latin typeface="Segoe UI" panose="020B0502040204020203" pitchFamily="34" charset="0"/>
              </a:rPr>
              <a:t>Гуанчжоу</a:t>
            </a:r>
            <a:r>
              <a:rPr lang="ru-RU" sz="2600" dirty="0">
                <a:solidFill>
                  <a:srgbClr val="F5EFE4"/>
                </a:solidFill>
                <a:latin typeface="Segoe UI" panose="020B0502040204020203" pitchFamily="34" charset="0"/>
              </a:rPr>
              <a:t> были объявлены </a:t>
            </a:r>
            <a:r>
              <a:rPr lang="ru-RU" sz="2600" b="1" dirty="0">
                <a:solidFill>
                  <a:srgbClr val="F08A7A"/>
                </a:solidFill>
                <a:latin typeface="Segoe UI" panose="020B0502040204020203" pitchFamily="34" charset="0"/>
              </a:rPr>
              <a:t>закрытыми</a:t>
            </a:r>
            <a:r>
              <a:rPr lang="ru-RU" sz="2600" dirty="0">
                <a:solidFill>
                  <a:srgbClr val="F5EFE4"/>
                </a:solidFill>
                <a:latin typeface="Segoe UI" panose="020B0502040204020203" pitchFamily="34" charset="0"/>
              </a:rPr>
              <a:t> для внешней торговли.</a:t>
            </a:r>
          </a:p>
        </p:txBody>
      </p:sp>
      <p:sp>
        <p:nvSpPr>
          <p:cNvPr id="7" name="Canton passe-partout">
            <a:extLst>
              <a:ext uri="{FF2B5EF4-FFF2-40B4-BE49-F238E27FC236}">
                <a16:creationId xmlns:a16="http://schemas.microsoft.com/office/drawing/2014/main" id="{507F6FBC-D868-17CF-D4B5-A6E87C603FDB}"/>
              </a:ext>
            </a:extLst>
          </p:cNvPr>
          <p:cNvSpPr/>
          <p:nvPr/>
        </p:nvSpPr>
        <p:spPr>
          <a:xfrm>
            <a:off x="762000" y="2402808"/>
            <a:ext cx="10668000" cy="3963988"/>
          </a:xfrm>
          <a:prstGeom prst="roundRect">
            <a:avLst>
              <a:gd name="adj" fmla="val 2500"/>
            </a:avLst>
          </a:prstGeom>
          <a:solidFill>
            <a:srgbClr val="EFE6D2"/>
          </a:solidFill>
          <a:ln w="19050" cap="flat" cmpd="sng" algn="ctr">
            <a:noFill/>
            <a:prstDash val="solid"/>
            <a:miter lim="800000"/>
          </a:ln>
          <a:effectLst>
            <a:outerShdw blurRad="228600" dist="50800" dir="5400000" rotWithShape="0">
              <a:srgbClr val="000000">
                <a:alpha val="45000"/>
              </a:srgbClr>
            </a:outerShdw>
          </a:effectLst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Canton" descr="Иностранные фактории в Гуанчжоу (Кантоне)">
            <a:extLst>
              <a:ext uri="{FF2B5EF4-FFF2-40B4-BE49-F238E27FC236}">
                <a16:creationId xmlns:a16="http://schemas.microsoft.com/office/drawing/2014/main" id="{6FD83849-83E6-4FE2-E1F1-3DC08CA6CBC1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3600" y="2504408"/>
            <a:ext cx="10464800" cy="3760788"/>
          </a:xfrm>
          <a:prstGeom prst="rect">
            <a:avLst/>
          </a:prstGeom>
          <a:ln w="6350">
            <a:solidFill>
              <a:srgbClr val="BFB59C"/>
            </a:solidFill>
          </a:ln>
        </p:spPr>
      </p:pic>
      <p:sp>
        <p:nvSpPr>
          <p:cNvPr id="10" name="Signature Автор: 100ballnik.com">
            <a:extLst>
              <a:ext uri="{FF2B5EF4-FFF2-40B4-BE49-F238E27FC236}">
                <a16:creationId xmlns:a16="http://schemas.microsoft.com/office/drawing/2014/main" id="{8D65EBD2-F9BD-BED2-1DB3-4C4D07F5BD5B}"/>
              </a:ext>
            </a:extLst>
          </p:cNvPr>
          <p:cNvSpPr txBox="1"/>
          <p:nvPr/>
        </p:nvSpPr>
        <p:spPr>
          <a:xfrm>
            <a:off x="9194800" y="6489700"/>
            <a:ext cx="2540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 algn="r"/>
            <a:r>
              <a:rPr lang="ru-RU" sz="1100" spc="40" dirty="0">
                <a:solidFill>
                  <a:srgbClr val="A2968A"/>
                </a:solidFill>
                <a:latin typeface="Segoe UI" panose="020B0502040204020203" pitchFamily="34" charset="0"/>
              </a:rPr>
              <a:t>Автор</a:t>
            </a:r>
            <a:r>
              <a:rPr lang="ru-RU" sz="1100" spc="40">
                <a:solidFill>
                  <a:srgbClr val="A2968A"/>
                </a:solidFill>
                <a:latin typeface="Segoe UI" panose="020B0502040204020203" pitchFamily="34" charset="0"/>
              </a:rPr>
              <a:t>: 100ballnik.com</a:t>
            </a:r>
            <a:endParaRPr lang="ru-RU" sz="1100" spc="40" dirty="0">
              <a:solidFill>
                <a:srgbClr val="A2968A"/>
              </a:solidFill>
              <a:latin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503648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5C1C921A-90FE-C3EB-666A-021A1BEFB1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304800"/>
            <a:ext cx="7112000" cy="579120"/>
          </a:xfrm>
        </p:spPr>
        <p:txBody>
          <a:bodyPr wrap="square" lIns="0" tIns="0" rIns="0" bIns="0" anchor="t">
            <a:noAutofit/>
          </a:bodyPr>
          <a:lstStyle/>
          <a:p>
            <a:pPr>
              <a:lnSpc>
                <a:spcPct val="95000"/>
              </a:lnSpc>
              <a:spcBef>
                <a:spcPts val="0"/>
              </a:spcBef>
            </a:pPr>
            <a:r>
              <a:rPr lang="ru-RU" sz="4000" dirty="0">
                <a:solidFill>
                  <a:srgbClr val="A3BCE8"/>
                </a:solidFill>
                <a:latin typeface="Cambria" panose="02040503050406030204" pitchFamily="18" charset="0"/>
              </a:rPr>
              <a:t>Япония</a:t>
            </a:r>
          </a:p>
        </p:txBody>
      </p:sp>
      <p:grpSp>
        <p:nvGrpSpPr>
          <p:cNvPr id="12" name="Waves">
            <a:extLst>
              <a:ext uri="{FF2B5EF4-FFF2-40B4-BE49-F238E27FC236}">
                <a16:creationId xmlns:a16="http://schemas.microsoft.com/office/drawing/2014/main" id="{169175A5-5864-4DF0-E815-C4886D8D4898}"/>
              </a:ext>
            </a:extLst>
          </p:cNvPr>
          <p:cNvGrpSpPr/>
          <p:nvPr/>
        </p:nvGrpSpPr>
        <p:grpSpPr>
          <a:xfrm>
            <a:off x="469900" y="1017270"/>
            <a:ext cx="558800" cy="279400"/>
            <a:chOff x="469900" y="1017270"/>
            <a:chExt cx="558800" cy="279400"/>
          </a:xfrm>
        </p:grpSpPr>
        <p:sp>
          <p:nvSpPr>
            <p:cNvPr id="3" name="Дуга 2">
              <a:extLst>
                <a:ext uri="{FF2B5EF4-FFF2-40B4-BE49-F238E27FC236}">
                  <a16:creationId xmlns:a16="http://schemas.microsoft.com/office/drawing/2014/main" id="{EAF68D81-A807-9EC4-0D56-C0AFEF773ED1}"/>
                </a:ext>
              </a:extLst>
            </p:cNvPr>
            <p:cNvSpPr/>
            <p:nvPr/>
          </p:nvSpPr>
          <p:spPr>
            <a:xfrm>
              <a:off x="469900" y="1017270"/>
              <a:ext cx="279400" cy="279400"/>
            </a:xfrm>
            <a:prstGeom prst="arc">
              <a:avLst>
                <a:gd name="adj1" fmla="val 10800000"/>
                <a:gd name="adj2" fmla="val 0"/>
              </a:avLst>
            </a:prstGeom>
            <a:ln w="11430">
              <a:solidFill>
                <a:srgbClr val="A3BCE8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" name="Дуга 3">
              <a:extLst>
                <a:ext uri="{FF2B5EF4-FFF2-40B4-BE49-F238E27FC236}">
                  <a16:creationId xmlns:a16="http://schemas.microsoft.com/office/drawing/2014/main" id="{EFB245ED-1377-0C60-4A62-661D3E7F1679}"/>
                </a:ext>
              </a:extLst>
            </p:cNvPr>
            <p:cNvSpPr/>
            <p:nvPr/>
          </p:nvSpPr>
          <p:spPr>
            <a:xfrm>
              <a:off x="536956" y="1039622"/>
              <a:ext cx="189992" cy="189992"/>
            </a:xfrm>
            <a:prstGeom prst="arc">
              <a:avLst>
                <a:gd name="adj1" fmla="val 10800000"/>
                <a:gd name="adj2" fmla="val 0"/>
              </a:avLst>
            </a:prstGeom>
            <a:ln w="11430">
              <a:solidFill>
                <a:srgbClr val="A3BCE8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Дуга 4">
              <a:extLst>
                <a:ext uri="{FF2B5EF4-FFF2-40B4-BE49-F238E27FC236}">
                  <a16:creationId xmlns:a16="http://schemas.microsoft.com/office/drawing/2014/main" id="{296AE80F-9672-B266-C9B1-F53C0B98991F}"/>
                </a:ext>
              </a:extLst>
            </p:cNvPr>
            <p:cNvSpPr/>
            <p:nvPr/>
          </p:nvSpPr>
          <p:spPr>
            <a:xfrm>
              <a:off x="604012" y="1061974"/>
              <a:ext cx="100584" cy="100584"/>
            </a:xfrm>
            <a:prstGeom prst="arc">
              <a:avLst>
                <a:gd name="adj1" fmla="val 10800000"/>
                <a:gd name="adj2" fmla="val 0"/>
              </a:avLst>
            </a:prstGeom>
            <a:ln w="11430">
              <a:solidFill>
                <a:srgbClr val="A3BCE8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Дуга 5">
              <a:extLst>
                <a:ext uri="{FF2B5EF4-FFF2-40B4-BE49-F238E27FC236}">
                  <a16:creationId xmlns:a16="http://schemas.microsoft.com/office/drawing/2014/main" id="{94F20DC5-7CE8-DE0F-B7C5-C7F6F5325452}"/>
                </a:ext>
              </a:extLst>
            </p:cNvPr>
            <p:cNvSpPr/>
            <p:nvPr/>
          </p:nvSpPr>
          <p:spPr>
            <a:xfrm>
              <a:off x="609600" y="1017270"/>
              <a:ext cx="279400" cy="279400"/>
            </a:xfrm>
            <a:prstGeom prst="arc">
              <a:avLst>
                <a:gd name="adj1" fmla="val 10800000"/>
                <a:gd name="adj2" fmla="val 0"/>
              </a:avLst>
            </a:prstGeom>
            <a:ln w="11430">
              <a:solidFill>
                <a:srgbClr val="A3BCE8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" name="Дуга 6">
              <a:extLst>
                <a:ext uri="{FF2B5EF4-FFF2-40B4-BE49-F238E27FC236}">
                  <a16:creationId xmlns:a16="http://schemas.microsoft.com/office/drawing/2014/main" id="{3C46B45F-4235-F18F-ABFA-7A2D9FF54FDA}"/>
                </a:ext>
              </a:extLst>
            </p:cNvPr>
            <p:cNvSpPr/>
            <p:nvPr/>
          </p:nvSpPr>
          <p:spPr>
            <a:xfrm>
              <a:off x="676656" y="1039622"/>
              <a:ext cx="189992" cy="189992"/>
            </a:xfrm>
            <a:prstGeom prst="arc">
              <a:avLst>
                <a:gd name="adj1" fmla="val 10800000"/>
                <a:gd name="adj2" fmla="val 0"/>
              </a:avLst>
            </a:prstGeom>
            <a:ln w="11430">
              <a:solidFill>
                <a:srgbClr val="A3BCE8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" name="Дуга 7">
              <a:extLst>
                <a:ext uri="{FF2B5EF4-FFF2-40B4-BE49-F238E27FC236}">
                  <a16:creationId xmlns:a16="http://schemas.microsoft.com/office/drawing/2014/main" id="{A3576A1C-45A1-85CA-286C-C525FE578B14}"/>
                </a:ext>
              </a:extLst>
            </p:cNvPr>
            <p:cNvSpPr/>
            <p:nvPr/>
          </p:nvSpPr>
          <p:spPr>
            <a:xfrm>
              <a:off x="743712" y="1061974"/>
              <a:ext cx="100584" cy="100584"/>
            </a:xfrm>
            <a:prstGeom prst="arc">
              <a:avLst>
                <a:gd name="adj1" fmla="val 10800000"/>
                <a:gd name="adj2" fmla="val 0"/>
              </a:avLst>
            </a:prstGeom>
            <a:ln w="11430">
              <a:solidFill>
                <a:srgbClr val="A3BCE8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" name="Дуга 8">
              <a:extLst>
                <a:ext uri="{FF2B5EF4-FFF2-40B4-BE49-F238E27FC236}">
                  <a16:creationId xmlns:a16="http://schemas.microsoft.com/office/drawing/2014/main" id="{E04F5C72-4E30-D681-62CE-E58C71D0368D}"/>
                </a:ext>
              </a:extLst>
            </p:cNvPr>
            <p:cNvSpPr/>
            <p:nvPr/>
          </p:nvSpPr>
          <p:spPr>
            <a:xfrm>
              <a:off x="749300" y="1017270"/>
              <a:ext cx="279400" cy="279400"/>
            </a:xfrm>
            <a:prstGeom prst="arc">
              <a:avLst>
                <a:gd name="adj1" fmla="val 10800000"/>
                <a:gd name="adj2" fmla="val 0"/>
              </a:avLst>
            </a:prstGeom>
            <a:ln w="11430">
              <a:solidFill>
                <a:srgbClr val="A3BCE8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" name="Дуга 9">
              <a:extLst>
                <a:ext uri="{FF2B5EF4-FFF2-40B4-BE49-F238E27FC236}">
                  <a16:creationId xmlns:a16="http://schemas.microsoft.com/office/drawing/2014/main" id="{FB67FCCD-E071-D0DA-EA63-DBB61D380CCE}"/>
                </a:ext>
              </a:extLst>
            </p:cNvPr>
            <p:cNvSpPr/>
            <p:nvPr/>
          </p:nvSpPr>
          <p:spPr>
            <a:xfrm>
              <a:off x="816356" y="1039622"/>
              <a:ext cx="189992" cy="189992"/>
            </a:xfrm>
            <a:prstGeom prst="arc">
              <a:avLst>
                <a:gd name="adj1" fmla="val 10800000"/>
                <a:gd name="adj2" fmla="val 0"/>
              </a:avLst>
            </a:prstGeom>
            <a:ln w="11430">
              <a:solidFill>
                <a:srgbClr val="A3BCE8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1" name="Дуга 10">
              <a:extLst>
                <a:ext uri="{FF2B5EF4-FFF2-40B4-BE49-F238E27FC236}">
                  <a16:creationId xmlns:a16="http://schemas.microsoft.com/office/drawing/2014/main" id="{3CBD7435-3278-3003-0BC0-2E6AD6C8C65C}"/>
                </a:ext>
              </a:extLst>
            </p:cNvPr>
            <p:cNvSpPr/>
            <p:nvPr/>
          </p:nvSpPr>
          <p:spPr>
            <a:xfrm>
              <a:off x="883412" y="1061974"/>
              <a:ext cx="100584" cy="100584"/>
            </a:xfrm>
            <a:prstGeom prst="arc">
              <a:avLst>
                <a:gd name="adj1" fmla="val 10800000"/>
                <a:gd name="adj2" fmla="val 0"/>
              </a:avLst>
            </a:prstGeom>
            <a:ln w="11430">
              <a:solidFill>
                <a:srgbClr val="A3BCE8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cxnSp>
        <p:nvCxnSpPr>
          <p:cNvPr id="13" name="Rule">
            <a:extLst>
              <a:ext uri="{FF2B5EF4-FFF2-40B4-BE49-F238E27FC236}">
                <a16:creationId xmlns:a16="http://schemas.microsoft.com/office/drawing/2014/main" id="{8075899E-7D1E-3010-F555-F09056A8622C}"/>
              </a:ext>
            </a:extLst>
          </p:cNvPr>
          <p:cNvCxnSpPr/>
          <p:nvPr/>
        </p:nvCxnSpPr>
        <p:spPr>
          <a:xfrm>
            <a:off x="1092200" y="1074420"/>
            <a:ext cx="1447800" cy="0"/>
          </a:xfrm>
          <a:prstGeom prst="line">
            <a:avLst/>
          </a:prstGeom>
          <a:ln w="9525">
            <a:solidFill>
              <a:srgbClr val="A3BCE8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Marker">
            <a:extLst>
              <a:ext uri="{FF2B5EF4-FFF2-40B4-BE49-F238E27FC236}">
                <a16:creationId xmlns:a16="http://schemas.microsoft.com/office/drawing/2014/main" id="{E542295A-9C5F-12CA-8DB3-B6E18AF6E47D}"/>
              </a:ext>
            </a:extLst>
          </p:cNvPr>
          <p:cNvSpPr/>
          <p:nvPr/>
        </p:nvSpPr>
        <p:spPr>
          <a:xfrm>
            <a:off x="2584450" y="1029970"/>
            <a:ext cx="88900" cy="88900"/>
          </a:xfrm>
          <a:prstGeom prst="ellipse">
            <a:avLst/>
          </a:prstGeom>
          <a:solidFill>
            <a:srgbClr val="D9733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Calm century">
            <a:extLst>
              <a:ext uri="{FF2B5EF4-FFF2-40B4-BE49-F238E27FC236}">
                <a16:creationId xmlns:a16="http://schemas.microsoft.com/office/drawing/2014/main" id="{14E9AEA2-7D0A-5BCB-E34B-B8F28C42F08C}"/>
              </a:ext>
            </a:extLst>
          </p:cNvPr>
          <p:cNvSpPr txBox="1"/>
          <p:nvPr/>
        </p:nvSpPr>
        <p:spPr>
          <a:xfrm>
            <a:off x="609600" y="1264920"/>
            <a:ext cx="7112000" cy="73152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r>
              <a:rPr lang="ru-RU" sz="2400" b="1" dirty="0">
                <a:solidFill>
                  <a:srgbClr val="F4AC7E"/>
                </a:solidFill>
                <a:latin typeface="Cambria" panose="02040503050406030204" pitchFamily="18" charset="0"/>
              </a:rPr>
              <a:t>XVIII век</a:t>
            </a:r>
            <a:r>
              <a:rPr lang="ru-RU" sz="2400" dirty="0">
                <a:solidFill>
                  <a:srgbClr val="F5EFE4"/>
                </a:solidFill>
                <a:latin typeface="Segoe UI" panose="020B0502040204020203" pitchFamily="34" charset="0"/>
              </a:rPr>
              <a:t> в истории Японии оказался едва ли не самым спокойным.</a:t>
            </a:r>
          </a:p>
        </p:txBody>
      </p:sp>
      <p:sp>
        <p:nvSpPr>
          <p:cNvPr id="16" name="Shogun card">
            <a:extLst>
              <a:ext uri="{FF2B5EF4-FFF2-40B4-BE49-F238E27FC236}">
                <a16:creationId xmlns:a16="http://schemas.microsoft.com/office/drawing/2014/main" id="{AF3DF3F6-90B0-8051-1472-2A174E45FBF8}"/>
              </a:ext>
            </a:extLst>
          </p:cNvPr>
          <p:cNvSpPr/>
          <p:nvPr/>
        </p:nvSpPr>
        <p:spPr>
          <a:xfrm>
            <a:off x="609600" y="2148840"/>
            <a:ext cx="7112000" cy="1706880"/>
          </a:xfrm>
          <a:prstGeom prst="roundRect">
            <a:avLst>
              <a:gd name="adj" fmla="val 6000"/>
            </a:avLst>
          </a:prstGeom>
          <a:solidFill>
            <a:srgbClr val="F6F1E6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Shogun">
            <a:extLst>
              <a:ext uri="{FF2B5EF4-FFF2-40B4-BE49-F238E27FC236}">
                <a16:creationId xmlns:a16="http://schemas.microsoft.com/office/drawing/2014/main" id="{85FAE431-6D75-0DAF-04AF-AB7B5FC1AB6E}"/>
              </a:ext>
            </a:extLst>
          </p:cNvPr>
          <p:cNvSpPr txBox="1"/>
          <p:nvPr/>
        </p:nvSpPr>
        <p:spPr>
          <a:xfrm>
            <a:off x="863600" y="2301240"/>
            <a:ext cx="6680200" cy="140208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600"/>
              </a:spcAft>
            </a:pPr>
            <a:r>
              <a:rPr lang="ru-RU" sz="2300" dirty="0">
                <a:solidFill>
                  <a:srgbClr val="2B2420"/>
                </a:solidFill>
                <a:latin typeface="Segoe UI" panose="020B0502040204020203" pitchFamily="34" charset="0"/>
              </a:rPr>
              <a:t>В </a:t>
            </a:r>
            <a:r>
              <a:rPr lang="ru-RU" sz="2300" b="1" dirty="0">
                <a:solidFill>
                  <a:srgbClr val="34558F"/>
                </a:solidFill>
                <a:latin typeface="Cambria" panose="02040503050406030204" pitchFamily="18" charset="0"/>
              </a:rPr>
              <a:t>1603 г.</a:t>
            </a:r>
            <a:r>
              <a:rPr lang="ru-RU" sz="2300" dirty="0">
                <a:solidFill>
                  <a:srgbClr val="2B2420"/>
                </a:solidFill>
                <a:latin typeface="Segoe UI" panose="020B0502040204020203" pitchFamily="34" charset="0"/>
              </a:rPr>
              <a:t> глава клана </a:t>
            </a:r>
            <a:r>
              <a:rPr lang="ru-RU" sz="2300" b="1" dirty="0">
                <a:solidFill>
                  <a:srgbClr val="34558F"/>
                </a:solidFill>
                <a:latin typeface="Segoe UI" panose="020B0502040204020203" pitchFamily="34" charset="0"/>
              </a:rPr>
              <a:t>Токугава</a:t>
            </a:r>
            <a:r>
              <a:rPr lang="ru-RU" sz="2300" dirty="0">
                <a:solidFill>
                  <a:srgbClr val="2B2420"/>
                </a:solidFill>
                <a:latin typeface="Segoe UI" panose="020B0502040204020203" pitchFamily="34" charset="0"/>
              </a:rPr>
              <a:t>, разгромив на поле боя своих противников, получил от императора звание </a:t>
            </a:r>
            <a:r>
              <a:rPr lang="ru-RU" sz="2300" b="1" dirty="0">
                <a:solidFill>
                  <a:srgbClr val="D9733B"/>
                </a:solidFill>
                <a:latin typeface="Segoe UI" panose="020B0502040204020203" pitchFamily="34" charset="0"/>
              </a:rPr>
              <a:t>сёгуна</a:t>
            </a:r>
            <a:r>
              <a:rPr lang="ru-RU" sz="2300" dirty="0">
                <a:solidFill>
                  <a:srgbClr val="2B2420"/>
                </a:solidFill>
                <a:latin typeface="Segoe UI" panose="020B0502040204020203" pitchFamily="34" charset="0"/>
              </a:rPr>
              <a:t> - военного правителя Японии.</a:t>
            </a:r>
          </a:p>
        </p:txBody>
      </p:sp>
      <p:sp>
        <p:nvSpPr>
          <p:cNvPr id="18" name="Shogun bar">
            <a:extLst>
              <a:ext uri="{FF2B5EF4-FFF2-40B4-BE49-F238E27FC236}">
                <a16:creationId xmlns:a16="http://schemas.microsoft.com/office/drawing/2014/main" id="{AC65CC52-7E04-095C-808D-C26C6B0C80B3}"/>
              </a:ext>
            </a:extLst>
          </p:cNvPr>
          <p:cNvSpPr/>
          <p:nvPr/>
        </p:nvSpPr>
        <p:spPr>
          <a:xfrm>
            <a:off x="711200" y="2275840"/>
            <a:ext cx="50800" cy="1452880"/>
          </a:xfrm>
          <a:prstGeom prst="rect">
            <a:avLst/>
          </a:prstGeom>
          <a:solidFill>
            <a:srgbClr val="34558F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Dynasty">
            <a:extLst>
              <a:ext uri="{FF2B5EF4-FFF2-40B4-BE49-F238E27FC236}">
                <a16:creationId xmlns:a16="http://schemas.microsoft.com/office/drawing/2014/main" id="{501A24E4-0A11-6FD9-1AAE-9EC8E160A2AC}"/>
              </a:ext>
            </a:extLst>
          </p:cNvPr>
          <p:cNvSpPr txBox="1"/>
          <p:nvPr/>
        </p:nvSpPr>
        <p:spPr>
          <a:xfrm>
            <a:off x="609600" y="4008120"/>
            <a:ext cx="7112000" cy="73152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r>
              <a:rPr lang="ru-RU" sz="2400" dirty="0">
                <a:solidFill>
                  <a:srgbClr val="F5EFE4"/>
                </a:solidFill>
                <a:latin typeface="Segoe UI" panose="020B0502040204020203" pitchFamily="34" charset="0"/>
              </a:rPr>
              <a:t>Сёгуны из </a:t>
            </a:r>
            <a:r>
              <a:rPr lang="ru-RU" sz="2400" b="1" dirty="0">
                <a:solidFill>
                  <a:srgbClr val="A3BCE8"/>
                </a:solidFill>
                <a:latin typeface="Segoe UI" panose="020B0502040204020203" pitchFamily="34" charset="0"/>
              </a:rPr>
              <a:t>династии Токугава</a:t>
            </a:r>
            <a:r>
              <a:rPr lang="ru-RU" sz="2400" dirty="0">
                <a:solidFill>
                  <a:srgbClr val="F5EFE4"/>
                </a:solidFill>
                <a:latin typeface="Segoe UI" panose="020B0502040204020203" pitchFamily="34" charset="0"/>
              </a:rPr>
              <a:t> управляли страной до </a:t>
            </a:r>
            <a:r>
              <a:rPr lang="ru-RU" sz="2400" b="1" dirty="0">
                <a:solidFill>
                  <a:srgbClr val="F4AC7E"/>
                </a:solidFill>
                <a:latin typeface="Cambria" panose="02040503050406030204" pitchFamily="18" charset="0"/>
              </a:rPr>
              <a:t>1867 г.</a:t>
            </a:r>
          </a:p>
        </p:txBody>
      </p:sp>
      <p:pic>
        <p:nvPicPr>
          <p:cNvPr id="21" name="Ieyasu portrait" descr="Токугава Иэясу">
            <a:extLst>
              <a:ext uri="{FF2B5EF4-FFF2-40B4-BE49-F238E27FC236}">
                <a16:creationId xmlns:a16="http://schemas.microsoft.com/office/drawing/2014/main" id="{AE46BAAA-FCDF-2B03-62F1-9A4BD7FE637F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8000" y="381000"/>
            <a:ext cx="3632200" cy="6070600"/>
          </a:xfrm>
          <a:prstGeom prst="round2SameRect">
            <a:avLst>
              <a:gd name="adj1" fmla="val 50000"/>
              <a:gd name="adj2" fmla="val 0"/>
            </a:avLst>
          </a:prstGeom>
          <a:ln w="9525">
            <a:solidFill>
              <a:srgbClr val="A3BCE8"/>
            </a:solidFill>
          </a:ln>
        </p:spPr>
      </p:pic>
      <p:sp>
        <p:nvSpPr>
          <p:cNvPr id="22" name="Ieyasu portrait niche">
            <a:extLst>
              <a:ext uri="{FF2B5EF4-FFF2-40B4-BE49-F238E27FC236}">
                <a16:creationId xmlns:a16="http://schemas.microsoft.com/office/drawing/2014/main" id="{3985ECCF-54B0-D7B3-CB27-A4B4381612B2}"/>
              </a:ext>
            </a:extLst>
          </p:cNvPr>
          <p:cNvSpPr/>
          <p:nvPr/>
        </p:nvSpPr>
        <p:spPr>
          <a:xfrm>
            <a:off x="8051800" y="304800"/>
            <a:ext cx="3784600" cy="6223000"/>
          </a:xfrm>
          <a:prstGeom prst="round2SameRect">
            <a:avLst>
              <a:gd name="adj1" fmla="val 50000"/>
              <a:gd name="adj2" fmla="val 0"/>
            </a:avLst>
          </a:prstGeom>
          <a:noFill/>
          <a:ln w="9525" cap="flat" cmpd="sng" algn="ctr">
            <a:solidFill>
              <a:srgbClr val="A3BCE8"/>
            </a:solidFill>
            <a:prstDash val="solid"/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Signature Автор: 100ballnik.com">
            <a:extLst>
              <a:ext uri="{FF2B5EF4-FFF2-40B4-BE49-F238E27FC236}">
                <a16:creationId xmlns:a16="http://schemas.microsoft.com/office/drawing/2014/main" id="{D1032024-9735-6172-1668-464763ED88D5}"/>
              </a:ext>
            </a:extLst>
          </p:cNvPr>
          <p:cNvSpPr txBox="1"/>
          <p:nvPr/>
        </p:nvSpPr>
        <p:spPr>
          <a:xfrm>
            <a:off x="9194800" y="6489700"/>
            <a:ext cx="2540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 algn="r"/>
            <a:r>
              <a:rPr lang="ru-RU" sz="1100" spc="40" dirty="0">
                <a:solidFill>
                  <a:srgbClr val="A2968A"/>
                </a:solidFill>
                <a:latin typeface="Segoe UI" panose="020B0502040204020203" pitchFamily="34" charset="0"/>
              </a:rPr>
              <a:t>Автор</a:t>
            </a:r>
            <a:r>
              <a:rPr lang="ru-RU" sz="1100" spc="40">
                <a:solidFill>
                  <a:srgbClr val="A2968A"/>
                </a:solidFill>
                <a:latin typeface="Segoe UI" panose="020B0502040204020203" pitchFamily="34" charset="0"/>
              </a:rPr>
              <a:t>: 100ballnik.com</a:t>
            </a:r>
            <a:endParaRPr lang="ru-RU" sz="1100" spc="40" dirty="0">
              <a:solidFill>
                <a:srgbClr val="A2968A"/>
              </a:solidFill>
              <a:latin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191075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Waves">
            <a:extLst>
              <a:ext uri="{FF2B5EF4-FFF2-40B4-BE49-F238E27FC236}">
                <a16:creationId xmlns:a16="http://schemas.microsoft.com/office/drawing/2014/main" id="{3AE314E4-20D4-510F-0FD6-E8D9DF8EAA4C}"/>
              </a:ext>
            </a:extLst>
          </p:cNvPr>
          <p:cNvGrpSpPr/>
          <p:nvPr/>
        </p:nvGrpSpPr>
        <p:grpSpPr>
          <a:xfrm>
            <a:off x="469900" y="387350"/>
            <a:ext cx="558800" cy="279400"/>
            <a:chOff x="469900" y="387350"/>
            <a:chExt cx="558800" cy="279400"/>
          </a:xfrm>
        </p:grpSpPr>
        <p:sp>
          <p:nvSpPr>
            <p:cNvPr id="3" name="Дуга 2">
              <a:extLst>
                <a:ext uri="{FF2B5EF4-FFF2-40B4-BE49-F238E27FC236}">
                  <a16:creationId xmlns:a16="http://schemas.microsoft.com/office/drawing/2014/main" id="{53E1C694-4AFA-AF4C-7D1A-F6BABF480F16}"/>
                </a:ext>
              </a:extLst>
            </p:cNvPr>
            <p:cNvSpPr/>
            <p:nvPr/>
          </p:nvSpPr>
          <p:spPr>
            <a:xfrm>
              <a:off x="469900" y="387350"/>
              <a:ext cx="279400" cy="279400"/>
            </a:xfrm>
            <a:prstGeom prst="arc">
              <a:avLst>
                <a:gd name="adj1" fmla="val 10800000"/>
                <a:gd name="adj2" fmla="val 0"/>
              </a:avLst>
            </a:prstGeom>
            <a:ln w="11430">
              <a:solidFill>
                <a:srgbClr val="A3BCE8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" name="Дуга 3">
              <a:extLst>
                <a:ext uri="{FF2B5EF4-FFF2-40B4-BE49-F238E27FC236}">
                  <a16:creationId xmlns:a16="http://schemas.microsoft.com/office/drawing/2014/main" id="{A6AE23A6-B376-CEBD-04FE-347217F074D1}"/>
                </a:ext>
              </a:extLst>
            </p:cNvPr>
            <p:cNvSpPr/>
            <p:nvPr/>
          </p:nvSpPr>
          <p:spPr>
            <a:xfrm>
              <a:off x="536956" y="409702"/>
              <a:ext cx="189992" cy="189992"/>
            </a:xfrm>
            <a:prstGeom prst="arc">
              <a:avLst>
                <a:gd name="adj1" fmla="val 10800000"/>
                <a:gd name="adj2" fmla="val 0"/>
              </a:avLst>
            </a:prstGeom>
            <a:ln w="11430">
              <a:solidFill>
                <a:srgbClr val="A3BCE8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Дуга 4">
              <a:extLst>
                <a:ext uri="{FF2B5EF4-FFF2-40B4-BE49-F238E27FC236}">
                  <a16:creationId xmlns:a16="http://schemas.microsoft.com/office/drawing/2014/main" id="{BDCB1903-7CA6-A7A3-A1A5-EEAC8CDA0779}"/>
                </a:ext>
              </a:extLst>
            </p:cNvPr>
            <p:cNvSpPr/>
            <p:nvPr/>
          </p:nvSpPr>
          <p:spPr>
            <a:xfrm>
              <a:off x="604012" y="432054"/>
              <a:ext cx="100584" cy="100584"/>
            </a:xfrm>
            <a:prstGeom prst="arc">
              <a:avLst>
                <a:gd name="adj1" fmla="val 10800000"/>
                <a:gd name="adj2" fmla="val 0"/>
              </a:avLst>
            </a:prstGeom>
            <a:ln w="11430">
              <a:solidFill>
                <a:srgbClr val="A3BCE8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Дуга 5">
              <a:extLst>
                <a:ext uri="{FF2B5EF4-FFF2-40B4-BE49-F238E27FC236}">
                  <a16:creationId xmlns:a16="http://schemas.microsoft.com/office/drawing/2014/main" id="{4F2B0F30-8BEC-0727-A298-DFAA14A73B26}"/>
                </a:ext>
              </a:extLst>
            </p:cNvPr>
            <p:cNvSpPr/>
            <p:nvPr/>
          </p:nvSpPr>
          <p:spPr>
            <a:xfrm>
              <a:off x="609600" y="387350"/>
              <a:ext cx="279400" cy="279400"/>
            </a:xfrm>
            <a:prstGeom prst="arc">
              <a:avLst>
                <a:gd name="adj1" fmla="val 10800000"/>
                <a:gd name="adj2" fmla="val 0"/>
              </a:avLst>
            </a:prstGeom>
            <a:ln w="11430">
              <a:solidFill>
                <a:srgbClr val="A3BCE8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" name="Дуга 6">
              <a:extLst>
                <a:ext uri="{FF2B5EF4-FFF2-40B4-BE49-F238E27FC236}">
                  <a16:creationId xmlns:a16="http://schemas.microsoft.com/office/drawing/2014/main" id="{F88D6D37-75C7-CDA5-D942-0FEC1F0787DD}"/>
                </a:ext>
              </a:extLst>
            </p:cNvPr>
            <p:cNvSpPr/>
            <p:nvPr/>
          </p:nvSpPr>
          <p:spPr>
            <a:xfrm>
              <a:off x="676656" y="409702"/>
              <a:ext cx="189992" cy="189992"/>
            </a:xfrm>
            <a:prstGeom prst="arc">
              <a:avLst>
                <a:gd name="adj1" fmla="val 10800000"/>
                <a:gd name="adj2" fmla="val 0"/>
              </a:avLst>
            </a:prstGeom>
            <a:ln w="11430">
              <a:solidFill>
                <a:srgbClr val="A3BCE8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" name="Дуга 7">
              <a:extLst>
                <a:ext uri="{FF2B5EF4-FFF2-40B4-BE49-F238E27FC236}">
                  <a16:creationId xmlns:a16="http://schemas.microsoft.com/office/drawing/2014/main" id="{EE58F397-30AF-2077-CA15-C8DC9BE16103}"/>
                </a:ext>
              </a:extLst>
            </p:cNvPr>
            <p:cNvSpPr/>
            <p:nvPr/>
          </p:nvSpPr>
          <p:spPr>
            <a:xfrm>
              <a:off x="743712" y="432054"/>
              <a:ext cx="100584" cy="100584"/>
            </a:xfrm>
            <a:prstGeom prst="arc">
              <a:avLst>
                <a:gd name="adj1" fmla="val 10800000"/>
                <a:gd name="adj2" fmla="val 0"/>
              </a:avLst>
            </a:prstGeom>
            <a:ln w="11430">
              <a:solidFill>
                <a:srgbClr val="A3BCE8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" name="Дуга 8">
              <a:extLst>
                <a:ext uri="{FF2B5EF4-FFF2-40B4-BE49-F238E27FC236}">
                  <a16:creationId xmlns:a16="http://schemas.microsoft.com/office/drawing/2014/main" id="{E6BF7A50-F7B0-1615-E832-027EF614E337}"/>
                </a:ext>
              </a:extLst>
            </p:cNvPr>
            <p:cNvSpPr/>
            <p:nvPr/>
          </p:nvSpPr>
          <p:spPr>
            <a:xfrm>
              <a:off x="749300" y="387350"/>
              <a:ext cx="279400" cy="279400"/>
            </a:xfrm>
            <a:prstGeom prst="arc">
              <a:avLst>
                <a:gd name="adj1" fmla="val 10800000"/>
                <a:gd name="adj2" fmla="val 0"/>
              </a:avLst>
            </a:prstGeom>
            <a:ln w="11430">
              <a:solidFill>
                <a:srgbClr val="A3BCE8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" name="Дуга 9">
              <a:extLst>
                <a:ext uri="{FF2B5EF4-FFF2-40B4-BE49-F238E27FC236}">
                  <a16:creationId xmlns:a16="http://schemas.microsoft.com/office/drawing/2014/main" id="{7B202B88-1E49-CF9F-C243-2E433BFD0F44}"/>
                </a:ext>
              </a:extLst>
            </p:cNvPr>
            <p:cNvSpPr/>
            <p:nvPr/>
          </p:nvSpPr>
          <p:spPr>
            <a:xfrm>
              <a:off x="816356" y="409702"/>
              <a:ext cx="189992" cy="189992"/>
            </a:xfrm>
            <a:prstGeom prst="arc">
              <a:avLst>
                <a:gd name="adj1" fmla="val 10800000"/>
                <a:gd name="adj2" fmla="val 0"/>
              </a:avLst>
            </a:prstGeom>
            <a:ln w="11430">
              <a:solidFill>
                <a:srgbClr val="A3BCE8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1" name="Дуга 10">
              <a:extLst>
                <a:ext uri="{FF2B5EF4-FFF2-40B4-BE49-F238E27FC236}">
                  <a16:creationId xmlns:a16="http://schemas.microsoft.com/office/drawing/2014/main" id="{935323CE-5496-F1B0-0FF9-50B135E1BF4A}"/>
                </a:ext>
              </a:extLst>
            </p:cNvPr>
            <p:cNvSpPr/>
            <p:nvPr/>
          </p:nvSpPr>
          <p:spPr>
            <a:xfrm>
              <a:off x="883412" y="432054"/>
              <a:ext cx="100584" cy="100584"/>
            </a:xfrm>
            <a:prstGeom prst="arc">
              <a:avLst>
                <a:gd name="adj1" fmla="val 10800000"/>
                <a:gd name="adj2" fmla="val 0"/>
              </a:avLst>
            </a:prstGeom>
            <a:ln w="11430">
              <a:solidFill>
                <a:srgbClr val="A3BCE8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cxnSp>
        <p:nvCxnSpPr>
          <p:cNvPr id="13" name="Rule">
            <a:extLst>
              <a:ext uri="{FF2B5EF4-FFF2-40B4-BE49-F238E27FC236}">
                <a16:creationId xmlns:a16="http://schemas.microsoft.com/office/drawing/2014/main" id="{62D8C899-DFF0-7817-169E-FCD97B382C63}"/>
              </a:ext>
            </a:extLst>
          </p:cNvPr>
          <p:cNvCxnSpPr/>
          <p:nvPr/>
        </p:nvCxnSpPr>
        <p:spPr>
          <a:xfrm>
            <a:off x="1092200" y="444500"/>
            <a:ext cx="1447800" cy="0"/>
          </a:xfrm>
          <a:prstGeom prst="line">
            <a:avLst/>
          </a:prstGeom>
          <a:ln w="9525">
            <a:solidFill>
              <a:srgbClr val="A3BCE8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Marker">
            <a:extLst>
              <a:ext uri="{FF2B5EF4-FFF2-40B4-BE49-F238E27FC236}">
                <a16:creationId xmlns:a16="http://schemas.microsoft.com/office/drawing/2014/main" id="{6C2C2C3E-323E-DCBF-77B9-D5D8489883DD}"/>
              </a:ext>
            </a:extLst>
          </p:cNvPr>
          <p:cNvSpPr/>
          <p:nvPr/>
        </p:nvSpPr>
        <p:spPr>
          <a:xfrm>
            <a:off x="2584450" y="400050"/>
            <a:ext cx="88900" cy="88900"/>
          </a:xfrm>
          <a:prstGeom prst="ellipse">
            <a:avLst/>
          </a:prstGeom>
          <a:solidFill>
            <a:srgbClr val="D9733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Close 0 card">
            <a:extLst>
              <a:ext uri="{FF2B5EF4-FFF2-40B4-BE49-F238E27FC236}">
                <a16:creationId xmlns:a16="http://schemas.microsoft.com/office/drawing/2014/main" id="{6E78AADA-0DDD-57CC-AC78-372F2D133FFB}"/>
              </a:ext>
            </a:extLst>
          </p:cNvPr>
          <p:cNvSpPr/>
          <p:nvPr/>
        </p:nvSpPr>
        <p:spPr>
          <a:xfrm>
            <a:off x="609600" y="685800"/>
            <a:ext cx="6604000" cy="1005840"/>
          </a:xfrm>
          <a:prstGeom prst="roundRect">
            <a:avLst>
              <a:gd name="adj" fmla="val 6000"/>
            </a:avLst>
          </a:prstGeom>
          <a:solidFill>
            <a:srgbClr val="2A201C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Close 0">
            <a:extLst>
              <a:ext uri="{FF2B5EF4-FFF2-40B4-BE49-F238E27FC236}">
                <a16:creationId xmlns:a16="http://schemas.microsoft.com/office/drawing/2014/main" id="{74E00476-91C8-8442-494F-B4DE45EBCDA1}"/>
              </a:ext>
            </a:extLst>
          </p:cNvPr>
          <p:cNvSpPr txBox="1"/>
          <p:nvPr/>
        </p:nvSpPr>
        <p:spPr>
          <a:xfrm>
            <a:off x="863600" y="838200"/>
            <a:ext cx="6172200" cy="70104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600"/>
              </a:spcAft>
            </a:pPr>
            <a:r>
              <a:rPr lang="ru-RU" sz="2300" dirty="0">
                <a:solidFill>
                  <a:srgbClr val="F5EFE4"/>
                </a:solidFill>
                <a:latin typeface="Segoe UI" panose="020B0502040204020203" pitchFamily="34" charset="0"/>
              </a:rPr>
              <a:t>Последним конфликтом стало восстание христиан на острове Кюсю в </a:t>
            </a:r>
            <a:r>
              <a:rPr lang="ru-RU" sz="2300" b="1" dirty="0">
                <a:solidFill>
                  <a:srgbClr val="F4AC7E"/>
                </a:solidFill>
                <a:latin typeface="Cambria" panose="02040503050406030204" pitchFamily="18" charset="0"/>
              </a:rPr>
              <a:t>1630-е гг.</a:t>
            </a:r>
          </a:p>
        </p:txBody>
      </p:sp>
      <p:sp>
        <p:nvSpPr>
          <p:cNvPr id="17" name="Close 0 bar">
            <a:extLst>
              <a:ext uri="{FF2B5EF4-FFF2-40B4-BE49-F238E27FC236}">
                <a16:creationId xmlns:a16="http://schemas.microsoft.com/office/drawing/2014/main" id="{BF22C5DC-F4F9-0F6E-91BF-C22AC466C895}"/>
              </a:ext>
            </a:extLst>
          </p:cNvPr>
          <p:cNvSpPr/>
          <p:nvPr/>
        </p:nvSpPr>
        <p:spPr>
          <a:xfrm>
            <a:off x="711200" y="812800"/>
            <a:ext cx="50800" cy="751840"/>
          </a:xfrm>
          <a:prstGeom prst="rect">
            <a:avLst/>
          </a:prstGeom>
          <a:solidFill>
            <a:srgbClr val="A3BCE8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Close 1 card">
            <a:extLst>
              <a:ext uri="{FF2B5EF4-FFF2-40B4-BE49-F238E27FC236}">
                <a16:creationId xmlns:a16="http://schemas.microsoft.com/office/drawing/2014/main" id="{1A224D5F-432C-4463-634F-96441A66CCE3}"/>
              </a:ext>
            </a:extLst>
          </p:cNvPr>
          <p:cNvSpPr/>
          <p:nvPr/>
        </p:nvSpPr>
        <p:spPr>
          <a:xfrm>
            <a:off x="609600" y="1691640"/>
            <a:ext cx="6604000" cy="655320"/>
          </a:xfrm>
          <a:prstGeom prst="roundRect">
            <a:avLst>
              <a:gd name="adj" fmla="val 6000"/>
            </a:avLst>
          </a:prstGeom>
          <a:solidFill>
            <a:srgbClr val="2A201C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Close 1">
            <a:extLst>
              <a:ext uri="{FF2B5EF4-FFF2-40B4-BE49-F238E27FC236}">
                <a16:creationId xmlns:a16="http://schemas.microsoft.com/office/drawing/2014/main" id="{AF51AD38-1A43-02E4-EC94-FAB10B3BB69F}"/>
              </a:ext>
            </a:extLst>
          </p:cNvPr>
          <p:cNvSpPr txBox="1"/>
          <p:nvPr/>
        </p:nvSpPr>
        <p:spPr>
          <a:xfrm>
            <a:off x="863600" y="1844040"/>
            <a:ext cx="6172200" cy="35052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600"/>
              </a:spcAft>
            </a:pPr>
            <a:r>
              <a:rPr lang="ru-RU" sz="2300" dirty="0">
                <a:solidFill>
                  <a:srgbClr val="F5EFE4"/>
                </a:solidFill>
                <a:latin typeface="Segoe UI" panose="020B0502040204020203" pitchFamily="34" charset="0"/>
              </a:rPr>
              <a:t>Войска сёгуна разгромили повстанцев.</a:t>
            </a:r>
          </a:p>
        </p:txBody>
      </p:sp>
      <p:sp>
        <p:nvSpPr>
          <p:cNvPr id="20" name="Close 1 bar">
            <a:extLst>
              <a:ext uri="{FF2B5EF4-FFF2-40B4-BE49-F238E27FC236}">
                <a16:creationId xmlns:a16="http://schemas.microsoft.com/office/drawing/2014/main" id="{76E46AC3-CB73-597D-A4E5-B8DB83BA2AD0}"/>
              </a:ext>
            </a:extLst>
          </p:cNvPr>
          <p:cNvSpPr/>
          <p:nvPr/>
        </p:nvSpPr>
        <p:spPr>
          <a:xfrm>
            <a:off x="711200" y="1818640"/>
            <a:ext cx="50800" cy="401320"/>
          </a:xfrm>
          <a:prstGeom prst="rect">
            <a:avLst/>
          </a:prstGeom>
          <a:solidFill>
            <a:srgbClr val="A3BCE8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Close 2 card">
            <a:extLst>
              <a:ext uri="{FF2B5EF4-FFF2-40B4-BE49-F238E27FC236}">
                <a16:creationId xmlns:a16="http://schemas.microsoft.com/office/drawing/2014/main" id="{D568D8CA-B159-7BB3-D0E3-67BA0E22AC29}"/>
              </a:ext>
            </a:extLst>
          </p:cNvPr>
          <p:cNvSpPr/>
          <p:nvPr/>
        </p:nvSpPr>
        <p:spPr>
          <a:xfrm>
            <a:off x="609600" y="2346960"/>
            <a:ext cx="6604000" cy="1356360"/>
          </a:xfrm>
          <a:prstGeom prst="roundRect">
            <a:avLst>
              <a:gd name="adj" fmla="val 6000"/>
            </a:avLst>
          </a:prstGeom>
          <a:solidFill>
            <a:srgbClr val="F6F1E6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Close 2">
            <a:extLst>
              <a:ext uri="{FF2B5EF4-FFF2-40B4-BE49-F238E27FC236}">
                <a16:creationId xmlns:a16="http://schemas.microsoft.com/office/drawing/2014/main" id="{46A9BECD-5E11-DB53-6E31-118980B6B8DA}"/>
              </a:ext>
            </a:extLst>
          </p:cNvPr>
          <p:cNvSpPr txBox="1"/>
          <p:nvPr/>
        </p:nvSpPr>
        <p:spPr>
          <a:xfrm>
            <a:off x="863600" y="2499360"/>
            <a:ext cx="6172200" cy="105156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600"/>
              </a:spcAft>
            </a:pPr>
            <a:r>
              <a:rPr lang="ru-RU" sz="2300" dirty="0">
                <a:solidFill>
                  <a:srgbClr val="2B2420"/>
                </a:solidFill>
                <a:latin typeface="Segoe UI" panose="020B0502040204020203" pitchFamily="34" charset="0"/>
              </a:rPr>
              <a:t>После этого сёгун запретил христианскую религию и в </a:t>
            </a:r>
            <a:r>
              <a:rPr lang="ru-RU" sz="2300" b="1" dirty="0">
                <a:solidFill>
                  <a:srgbClr val="D9733B"/>
                </a:solidFill>
                <a:latin typeface="Cambria" panose="02040503050406030204" pitchFamily="18" charset="0"/>
              </a:rPr>
              <a:t>1639 г.</a:t>
            </a:r>
            <a:r>
              <a:rPr lang="ru-RU" sz="2300" dirty="0">
                <a:solidFill>
                  <a:srgbClr val="2B2420"/>
                </a:solidFill>
                <a:latin typeface="Segoe UI" panose="020B0502040204020203" pitchFamily="34" charset="0"/>
              </a:rPr>
              <a:t> изгнал всех европейцев из страны. </a:t>
            </a:r>
            <a:r>
              <a:rPr lang="ru-RU" sz="2600" b="1" dirty="0">
                <a:solidFill>
                  <a:srgbClr val="D9733B"/>
                </a:solidFill>
                <a:latin typeface="Cambria" panose="02040503050406030204" pitchFamily="18" charset="0"/>
              </a:rPr>
              <a:t>Япония «закрылась».</a:t>
            </a:r>
          </a:p>
        </p:txBody>
      </p:sp>
      <p:sp>
        <p:nvSpPr>
          <p:cNvPr id="23" name="Close 2 bar">
            <a:extLst>
              <a:ext uri="{FF2B5EF4-FFF2-40B4-BE49-F238E27FC236}">
                <a16:creationId xmlns:a16="http://schemas.microsoft.com/office/drawing/2014/main" id="{3B565818-29B1-06F0-02C8-EFD527AA4E5A}"/>
              </a:ext>
            </a:extLst>
          </p:cNvPr>
          <p:cNvSpPr/>
          <p:nvPr/>
        </p:nvSpPr>
        <p:spPr>
          <a:xfrm>
            <a:off x="711200" y="2473960"/>
            <a:ext cx="50800" cy="1102360"/>
          </a:xfrm>
          <a:prstGeom prst="rect">
            <a:avLst/>
          </a:prstGeom>
          <a:solidFill>
            <a:srgbClr val="D9733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5" name="Shimabara" descr="Восстание на Кюсю в 1630-е гг.">
            <a:extLst>
              <a:ext uri="{FF2B5EF4-FFF2-40B4-BE49-F238E27FC236}">
                <a16:creationId xmlns:a16="http://schemas.microsoft.com/office/drawing/2014/main" id="{7E985B61-CAA8-0F35-54FE-CEFA8C6A65DD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8400" y="381000"/>
            <a:ext cx="4191000" cy="2921000"/>
          </a:xfrm>
          <a:prstGeom prst="roundRect">
            <a:avLst>
              <a:gd name="adj" fmla="val 4000"/>
            </a:avLst>
          </a:prstGeom>
          <a:ln w="12700">
            <a:solidFill>
              <a:srgbClr val="A3BCE8"/>
            </a:solidFill>
          </a:ln>
          <a:effectLst>
            <a:outerShdw blurRad="177800" dist="38100" dir="5400000" rotWithShape="0">
              <a:srgbClr val="000000">
                <a:alpha val="22000"/>
              </a:srgbClr>
            </a:outerShdw>
          </a:effectLst>
        </p:spPr>
      </p:pic>
      <p:pic>
        <p:nvPicPr>
          <p:cNvPr id="27" name="Dejima" descr="Япония XVII в.">
            <a:extLst>
              <a:ext uri="{FF2B5EF4-FFF2-40B4-BE49-F238E27FC236}">
                <a16:creationId xmlns:a16="http://schemas.microsoft.com/office/drawing/2014/main" id="{6B5F695D-418E-5124-DD56-CA13DE3AAE44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8400" y="3505200"/>
            <a:ext cx="4191000" cy="2946400"/>
          </a:xfrm>
          <a:prstGeom prst="roundRect">
            <a:avLst>
              <a:gd name="adj" fmla="val 4000"/>
            </a:avLst>
          </a:prstGeom>
          <a:ln w="12700">
            <a:solidFill>
              <a:srgbClr val="A3BCE8"/>
            </a:solidFill>
          </a:ln>
          <a:effectLst>
            <a:outerShdw blurRad="177800" dist="38100" dir="5400000" rotWithShape="0">
              <a:srgbClr val="000000">
                <a:alpha val="22000"/>
              </a:srgbClr>
            </a:outerShdw>
          </a:effectLst>
        </p:spPr>
      </p:pic>
      <p:sp>
        <p:nvSpPr>
          <p:cNvPr id="28" name="Signature Автор: 100ballnik.com">
            <a:extLst>
              <a:ext uri="{FF2B5EF4-FFF2-40B4-BE49-F238E27FC236}">
                <a16:creationId xmlns:a16="http://schemas.microsoft.com/office/drawing/2014/main" id="{FCEBEC74-BE30-6F9B-594D-1E063D4A9B48}"/>
              </a:ext>
            </a:extLst>
          </p:cNvPr>
          <p:cNvSpPr txBox="1"/>
          <p:nvPr/>
        </p:nvSpPr>
        <p:spPr>
          <a:xfrm>
            <a:off x="9194800" y="6489700"/>
            <a:ext cx="2540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 algn="r"/>
            <a:r>
              <a:rPr lang="ru-RU" sz="1100" spc="40" dirty="0">
                <a:solidFill>
                  <a:srgbClr val="A2968A"/>
                </a:solidFill>
                <a:latin typeface="Segoe UI" panose="020B0502040204020203" pitchFamily="34" charset="0"/>
              </a:rPr>
              <a:t>Автор</a:t>
            </a:r>
            <a:r>
              <a:rPr lang="ru-RU" sz="1100" spc="40">
                <a:solidFill>
                  <a:srgbClr val="A2968A"/>
                </a:solidFill>
                <a:latin typeface="Segoe UI" panose="020B0502040204020203" pitchFamily="34" charset="0"/>
              </a:rPr>
              <a:t>: 100ballnik.com</a:t>
            </a:r>
            <a:endParaRPr lang="ru-RU" sz="1100" spc="40" dirty="0">
              <a:solidFill>
                <a:srgbClr val="A2968A"/>
              </a:solidFill>
              <a:latin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0787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ection picture" descr="Японский город эпохи Эдо">
            <a:extLst>
              <a:ext uri="{FF2B5EF4-FFF2-40B4-BE49-F238E27FC236}">
                <a16:creationId xmlns:a16="http://schemas.microsoft.com/office/drawing/2014/main" id="{77A8B1E7-8A39-8988-D07E-F6616767FEC3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0" y="0"/>
            <a:ext cx="8382000" cy="6858000"/>
          </a:xfrm>
          <a:prstGeom prst="rect">
            <a:avLst/>
          </a:prstGeom>
        </p:spPr>
      </p:pic>
      <p:sp>
        <p:nvSpPr>
          <p:cNvPr id="5" name="Veil">
            <a:extLst>
              <a:ext uri="{FF2B5EF4-FFF2-40B4-BE49-F238E27FC236}">
                <a16:creationId xmlns:a16="http://schemas.microsoft.com/office/drawing/2014/main" id="{FF6D6411-39B7-5428-4A8A-72F3FB479D8E}"/>
              </a:ext>
            </a:extLst>
          </p:cNvPr>
          <p:cNvSpPr/>
          <p:nvPr/>
        </p:nvSpPr>
        <p:spPr>
          <a:xfrm>
            <a:off x="3556000" y="0"/>
            <a:ext cx="3810000" cy="6858000"/>
          </a:xfrm>
          <a:prstGeom prst="rect">
            <a:avLst/>
          </a:prstGeom>
          <a:gradFill flip="none" rotWithShape="1">
            <a:gsLst>
              <a:gs pos="0">
                <a:srgbClr val="1A1311"/>
              </a:gs>
              <a:gs pos="100000">
                <a:srgbClr val="1A1311">
                  <a:alpha val="0"/>
                </a:srgbClr>
              </a:gs>
            </a:gsLst>
            <a:lin ang="0" scaled="1"/>
            <a:tileRect/>
          </a:gradFill>
          <a:ln w="1905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Section title">
            <a:extLst>
              <a:ext uri="{FF2B5EF4-FFF2-40B4-BE49-F238E27FC236}">
                <a16:creationId xmlns:a16="http://schemas.microsoft.com/office/drawing/2014/main" id="{317AC3CE-0F38-E2D2-27AB-12BED25C6408}"/>
              </a:ext>
            </a:extLst>
          </p:cNvPr>
          <p:cNvSpPr txBox="1"/>
          <p:nvPr/>
        </p:nvSpPr>
        <p:spPr>
          <a:xfrm>
            <a:off x="711200" y="2286000"/>
            <a:ext cx="5334000" cy="1621536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>
              <a:lnSpc>
                <a:spcPct val="95000"/>
              </a:lnSpc>
            </a:pPr>
            <a:r>
              <a:rPr lang="ru-RU" sz="5600" dirty="0">
                <a:solidFill>
                  <a:srgbClr val="F5EFE4"/>
                </a:solidFill>
                <a:latin typeface="Cambria" panose="02040503050406030204" pitchFamily="18" charset="0"/>
              </a:rPr>
              <a:t>Японские </a:t>
            </a:r>
            <a:r>
              <a:rPr lang="ru-RU" sz="5600" dirty="0">
                <a:solidFill>
                  <a:srgbClr val="A3BCE8"/>
                </a:solidFill>
                <a:latin typeface="Cambria" panose="02040503050406030204" pitchFamily="18" charset="0"/>
              </a:rPr>
              <a:t>города</a:t>
            </a:r>
          </a:p>
        </p:txBody>
      </p:sp>
      <p:grpSp>
        <p:nvGrpSpPr>
          <p:cNvPr id="22" name="Waves">
            <a:extLst>
              <a:ext uri="{FF2B5EF4-FFF2-40B4-BE49-F238E27FC236}">
                <a16:creationId xmlns:a16="http://schemas.microsoft.com/office/drawing/2014/main" id="{EAC55EF9-CD4D-4C7C-8218-2BDBC86CEE2C}"/>
              </a:ext>
            </a:extLst>
          </p:cNvPr>
          <p:cNvGrpSpPr/>
          <p:nvPr/>
        </p:nvGrpSpPr>
        <p:grpSpPr>
          <a:xfrm>
            <a:off x="533400" y="4148836"/>
            <a:ext cx="1066800" cy="355600"/>
            <a:chOff x="533400" y="4148836"/>
            <a:chExt cx="1066800" cy="355600"/>
          </a:xfrm>
        </p:grpSpPr>
        <p:sp>
          <p:nvSpPr>
            <p:cNvPr id="7" name="Дуга 6">
              <a:extLst>
                <a:ext uri="{FF2B5EF4-FFF2-40B4-BE49-F238E27FC236}">
                  <a16:creationId xmlns:a16="http://schemas.microsoft.com/office/drawing/2014/main" id="{B6E14800-D6F2-0C52-28AA-60E86B1F8125}"/>
                </a:ext>
              </a:extLst>
            </p:cNvPr>
            <p:cNvSpPr/>
            <p:nvPr/>
          </p:nvSpPr>
          <p:spPr>
            <a:xfrm>
              <a:off x="533400" y="4148836"/>
              <a:ext cx="355600" cy="355600"/>
            </a:xfrm>
            <a:prstGeom prst="arc">
              <a:avLst>
                <a:gd name="adj1" fmla="val 10800000"/>
                <a:gd name="adj2" fmla="val 0"/>
              </a:avLst>
            </a:prstGeom>
            <a:ln w="12700">
              <a:solidFill>
                <a:srgbClr val="A3BCE8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" name="Дуга 7">
              <a:extLst>
                <a:ext uri="{FF2B5EF4-FFF2-40B4-BE49-F238E27FC236}">
                  <a16:creationId xmlns:a16="http://schemas.microsoft.com/office/drawing/2014/main" id="{FA56C216-3765-90FB-6351-8369939418A6}"/>
                </a:ext>
              </a:extLst>
            </p:cNvPr>
            <p:cNvSpPr/>
            <p:nvPr/>
          </p:nvSpPr>
          <p:spPr>
            <a:xfrm>
              <a:off x="618744" y="4177284"/>
              <a:ext cx="241808" cy="241808"/>
            </a:xfrm>
            <a:prstGeom prst="arc">
              <a:avLst>
                <a:gd name="adj1" fmla="val 10800000"/>
                <a:gd name="adj2" fmla="val 0"/>
              </a:avLst>
            </a:prstGeom>
            <a:ln w="12700">
              <a:solidFill>
                <a:srgbClr val="A3BCE8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" name="Дуга 8">
              <a:extLst>
                <a:ext uri="{FF2B5EF4-FFF2-40B4-BE49-F238E27FC236}">
                  <a16:creationId xmlns:a16="http://schemas.microsoft.com/office/drawing/2014/main" id="{A7B79696-B2A0-DF9E-6F64-C7562CAD33B8}"/>
                </a:ext>
              </a:extLst>
            </p:cNvPr>
            <p:cNvSpPr/>
            <p:nvPr/>
          </p:nvSpPr>
          <p:spPr>
            <a:xfrm>
              <a:off x="704088" y="4205732"/>
              <a:ext cx="128016" cy="128016"/>
            </a:xfrm>
            <a:prstGeom prst="arc">
              <a:avLst>
                <a:gd name="adj1" fmla="val 10800000"/>
                <a:gd name="adj2" fmla="val 0"/>
              </a:avLst>
            </a:prstGeom>
            <a:ln w="12700">
              <a:solidFill>
                <a:srgbClr val="A3BCE8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" name="Дуга 9">
              <a:extLst>
                <a:ext uri="{FF2B5EF4-FFF2-40B4-BE49-F238E27FC236}">
                  <a16:creationId xmlns:a16="http://schemas.microsoft.com/office/drawing/2014/main" id="{DAE3B3B1-0C4C-DE16-04F1-E6B17CC7B032}"/>
                </a:ext>
              </a:extLst>
            </p:cNvPr>
            <p:cNvSpPr/>
            <p:nvPr/>
          </p:nvSpPr>
          <p:spPr>
            <a:xfrm>
              <a:off x="711200" y="4148836"/>
              <a:ext cx="355600" cy="355600"/>
            </a:xfrm>
            <a:prstGeom prst="arc">
              <a:avLst>
                <a:gd name="adj1" fmla="val 10800000"/>
                <a:gd name="adj2" fmla="val 0"/>
              </a:avLst>
            </a:prstGeom>
            <a:ln w="12700">
              <a:solidFill>
                <a:srgbClr val="A3BCE8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1" name="Дуга 10">
              <a:extLst>
                <a:ext uri="{FF2B5EF4-FFF2-40B4-BE49-F238E27FC236}">
                  <a16:creationId xmlns:a16="http://schemas.microsoft.com/office/drawing/2014/main" id="{FC9E7A7C-C30A-1990-55CC-4991136BC061}"/>
                </a:ext>
              </a:extLst>
            </p:cNvPr>
            <p:cNvSpPr/>
            <p:nvPr/>
          </p:nvSpPr>
          <p:spPr>
            <a:xfrm>
              <a:off x="796544" y="4177284"/>
              <a:ext cx="241808" cy="241808"/>
            </a:xfrm>
            <a:prstGeom prst="arc">
              <a:avLst>
                <a:gd name="adj1" fmla="val 10800000"/>
                <a:gd name="adj2" fmla="val 0"/>
              </a:avLst>
            </a:prstGeom>
            <a:ln w="12700">
              <a:solidFill>
                <a:srgbClr val="A3BCE8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" name="Дуга 11">
              <a:extLst>
                <a:ext uri="{FF2B5EF4-FFF2-40B4-BE49-F238E27FC236}">
                  <a16:creationId xmlns:a16="http://schemas.microsoft.com/office/drawing/2014/main" id="{716E48FE-B7DE-EB40-AB14-D0E0A662992D}"/>
                </a:ext>
              </a:extLst>
            </p:cNvPr>
            <p:cNvSpPr/>
            <p:nvPr/>
          </p:nvSpPr>
          <p:spPr>
            <a:xfrm>
              <a:off x="881888" y="4205732"/>
              <a:ext cx="128016" cy="128016"/>
            </a:xfrm>
            <a:prstGeom prst="arc">
              <a:avLst>
                <a:gd name="adj1" fmla="val 10800000"/>
                <a:gd name="adj2" fmla="val 0"/>
              </a:avLst>
            </a:prstGeom>
            <a:ln w="12700">
              <a:solidFill>
                <a:srgbClr val="A3BCE8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" name="Дуга 12">
              <a:extLst>
                <a:ext uri="{FF2B5EF4-FFF2-40B4-BE49-F238E27FC236}">
                  <a16:creationId xmlns:a16="http://schemas.microsoft.com/office/drawing/2014/main" id="{9955A3AE-DD7C-8F4C-0CD1-930BFF116A4F}"/>
                </a:ext>
              </a:extLst>
            </p:cNvPr>
            <p:cNvSpPr/>
            <p:nvPr/>
          </p:nvSpPr>
          <p:spPr>
            <a:xfrm>
              <a:off x="889000" y="4148836"/>
              <a:ext cx="355600" cy="355600"/>
            </a:xfrm>
            <a:prstGeom prst="arc">
              <a:avLst>
                <a:gd name="adj1" fmla="val 10800000"/>
                <a:gd name="adj2" fmla="val 0"/>
              </a:avLst>
            </a:prstGeom>
            <a:ln w="12700">
              <a:solidFill>
                <a:srgbClr val="A3BCE8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4" name="Дуга 13">
              <a:extLst>
                <a:ext uri="{FF2B5EF4-FFF2-40B4-BE49-F238E27FC236}">
                  <a16:creationId xmlns:a16="http://schemas.microsoft.com/office/drawing/2014/main" id="{2F6FCD90-2975-BFA5-BF86-946B455C6B3C}"/>
                </a:ext>
              </a:extLst>
            </p:cNvPr>
            <p:cNvSpPr/>
            <p:nvPr/>
          </p:nvSpPr>
          <p:spPr>
            <a:xfrm>
              <a:off x="974344" y="4177284"/>
              <a:ext cx="241808" cy="241808"/>
            </a:xfrm>
            <a:prstGeom prst="arc">
              <a:avLst>
                <a:gd name="adj1" fmla="val 10800000"/>
                <a:gd name="adj2" fmla="val 0"/>
              </a:avLst>
            </a:prstGeom>
            <a:ln w="12700">
              <a:solidFill>
                <a:srgbClr val="A3BCE8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Дуга 14">
              <a:extLst>
                <a:ext uri="{FF2B5EF4-FFF2-40B4-BE49-F238E27FC236}">
                  <a16:creationId xmlns:a16="http://schemas.microsoft.com/office/drawing/2014/main" id="{0BEB3A74-87BA-61E5-564B-230EB8BAFF0A}"/>
                </a:ext>
              </a:extLst>
            </p:cNvPr>
            <p:cNvSpPr/>
            <p:nvPr/>
          </p:nvSpPr>
          <p:spPr>
            <a:xfrm>
              <a:off x="1059688" y="4205732"/>
              <a:ext cx="128016" cy="128016"/>
            </a:xfrm>
            <a:prstGeom prst="arc">
              <a:avLst>
                <a:gd name="adj1" fmla="val 10800000"/>
                <a:gd name="adj2" fmla="val 0"/>
              </a:avLst>
            </a:prstGeom>
            <a:ln w="12700">
              <a:solidFill>
                <a:srgbClr val="A3BCE8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Дуга 15">
              <a:extLst>
                <a:ext uri="{FF2B5EF4-FFF2-40B4-BE49-F238E27FC236}">
                  <a16:creationId xmlns:a16="http://schemas.microsoft.com/office/drawing/2014/main" id="{7C8327E2-D77B-101C-27AB-25A086876331}"/>
                </a:ext>
              </a:extLst>
            </p:cNvPr>
            <p:cNvSpPr/>
            <p:nvPr/>
          </p:nvSpPr>
          <p:spPr>
            <a:xfrm>
              <a:off x="1066800" y="4148836"/>
              <a:ext cx="355600" cy="355600"/>
            </a:xfrm>
            <a:prstGeom prst="arc">
              <a:avLst>
                <a:gd name="adj1" fmla="val 10800000"/>
                <a:gd name="adj2" fmla="val 0"/>
              </a:avLst>
            </a:prstGeom>
            <a:ln w="12700">
              <a:solidFill>
                <a:srgbClr val="A3BCE8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Дуга 16">
              <a:extLst>
                <a:ext uri="{FF2B5EF4-FFF2-40B4-BE49-F238E27FC236}">
                  <a16:creationId xmlns:a16="http://schemas.microsoft.com/office/drawing/2014/main" id="{2556D523-0CFF-66E7-5777-10083FD3986B}"/>
                </a:ext>
              </a:extLst>
            </p:cNvPr>
            <p:cNvSpPr/>
            <p:nvPr/>
          </p:nvSpPr>
          <p:spPr>
            <a:xfrm>
              <a:off x="1152144" y="4177284"/>
              <a:ext cx="241808" cy="241808"/>
            </a:xfrm>
            <a:prstGeom prst="arc">
              <a:avLst>
                <a:gd name="adj1" fmla="val 10800000"/>
                <a:gd name="adj2" fmla="val 0"/>
              </a:avLst>
            </a:prstGeom>
            <a:ln w="12700">
              <a:solidFill>
                <a:srgbClr val="A3BCE8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Дуга 17">
              <a:extLst>
                <a:ext uri="{FF2B5EF4-FFF2-40B4-BE49-F238E27FC236}">
                  <a16:creationId xmlns:a16="http://schemas.microsoft.com/office/drawing/2014/main" id="{91EE0081-050D-917B-10B8-9F6A50691E3C}"/>
                </a:ext>
              </a:extLst>
            </p:cNvPr>
            <p:cNvSpPr/>
            <p:nvPr/>
          </p:nvSpPr>
          <p:spPr>
            <a:xfrm>
              <a:off x="1237488" y="4205732"/>
              <a:ext cx="128016" cy="128016"/>
            </a:xfrm>
            <a:prstGeom prst="arc">
              <a:avLst>
                <a:gd name="adj1" fmla="val 10800000"/>
                <a:gd name="adj2" fmla="val 0"/>
              </a:avLst>
            </a:prstGeom>
            <a:ln w="12700">
              <a:solidFill>
                <a:srgbClr val="A3BCE8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Дуга 18">
              <a:extLst>
                <a:ext uri="{FF2B5EF4-FFF2-40B4-BE49-F238E27FC236}">
                  <a16:creationId xmlns:a16="http://schemas.microsoft.com/office/drawing/2014/main" id="{8634D264-1476-FB47-0D2D-32916BDECE95}"/>
                </a:ext>
              </a:extLst>
            </p:cNvPr>
            <p:cNvSpPr/>
            <p:nvPr/>
          </p:nvSpPr>
          <p:spPr>
            <a:xfrm>
              <a:off x="1244600" y="4148836"/>
              <a:ext cx="355600" cy="355600"/>
            </a:xfrm>
            <a:prstGeom prst="arc">
              <a:avLst>
                <a:gd name="adj1" fmla="val 10800000"/>
                <a:gd name="adj2" fmla="val 0"/>
              </a:avLst>
            </a:prstGeom>
            <a:ln w="12700">
              <a:solidFill>
                <a:srgbClr val="A3BCE8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" name="Дуга 19">
              <a:extLst>
                <a:ext uri="{FF2B5EF4-FFF2-40B4-BE49-F238E27FC236}">
                  <a16:creationId xmlns:a16="http://schemas.microsoft.com/office/drawing/2014/main" id="{5399372C-1FA1-4E77-C1C9-9D968D9BEB13}"/>
                </a:ext>
              </a:extLst>
            </p:cNvPr>
            <p:cNvSpPr/>
            <p:nvPr/>
          </p:nvSpPr>
          <p:spPr>
            <a:xfrm>
              <a:off x="1329944" y="4177284"/>
              <a:ext cx="241808" cy="241808"/>
            </a:xfrm>
            <a:prstGeom prst="arc">
              <a:avLst>
                <a:gd name="adj1" fmla="val 10800000"/>
                <a:gd name="adj2" fmla="val 0"/>
              </a:avLst>
            </a:prstGeom>
            <a:ln w="12700">
              <a:solidFill>
                <a:srgbClr val="A3BCE8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Дуга 20">
              <a:extLst>
                <a:ext uri="{FF2B5EF4-FFF2-40B4-BE49-F238E27FC236}">
                  <a16:creationId xmlns:a16="http://schemas.microsoft.com/office/drawing/2014/main" id="{E858A8D9-AFB5-ED25-4A73-4B859B5D1960}"/>
                </a:ext>
              </a:extLst>
            </p:cNvPr>
            <p:cNvSpPr/>
            <p:nvPr/>
          </p:nvSpPr>
          <p:spPr>
            <a:xfrm>
              <a:off x="1415288" y="4205732"/>
              <a:ext cx="128016" cy="128016"/>
            </a:xfrm>
            <a:prstGeom prst="arc">
              <a:avLst>
                <a:gd name="adj1" fmla="val 10800000"/>
                <a:gd name="adj2" fmla="val 0"/>
              </a:avLst>
            </a:prstGeom>
            <a:ln w="12700">
              <a:solidFill>
                <a:srgbClr val="A3BCE8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23" name="Signature Автор: 100ballnik.com">
            <a:extLst>
              <a:ext uri="{FF2B5EF4-FFF2-40B4-BE49-F238E27FC236}">
                <a16:creationId xmlns:a16="http://schemas.microsoft.com/office/drawing/2014/main" id="{A9DA9D9F-529A-AF68-0ABE-6554BAAD2CE4}"/>
              </a:ext>
            </a:extLst>
          </p:cNvPr>
          <p:cNvSpPr txBox="1"/>
          <p:nvPr/>
        </p:nvSpPr>
        <p:spPr>
          <a:xfrm>
            <a:off x="9194800" y="6489700"/>
            <a:ext cx="2540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 algn="r"/>
            <a:r>
              <a:rPr lang="ru-RU" sz="1100" spc="40" dirty="0">
                <a:solidFill>
                  <a:srgbClr val="A2968A"/>
                </a:solidFill>
                <a:latin typeface="Segoe UI" panose="020B0502040204020203" pitchFamily="34" charset="0"/>
              </a:rPr>
              <a:t>Автор</a:t>
            </a:r>
            <a:r>
              <a:rPr lang="ru-RU" sz="1100" spc="40">
                <a:solidFill>
                  <a:srgbClr val="A2968A"/>
                </a:solidFill>
                <a:latin typeface="Segoe UI" panose="020B0502040204020203" pitchFamily="34" charset="0"/>
              </a:rPr>
              <a:t>: 100ballnik.com</a:t>
            </a:r>
            <a:endParaRPr lang="ru-RU" sz="1100" spc="40" dirty="0">
              <a:solidFill>
                <a:srgbClr val="A2968A"/>
              </a:solidFill>
              <a:latin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913245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Waves">
            <a:extLst>
              <a:ext uri="{FF2B5EF4-FFF2-40B4-BE49-F238E27FC236}">
                <a16:creationId xmlns:a16="http://schemas.microsoft.com/office/drawing/2014/main" id="{FDDF58AA-063A-3A66-6C75-B59ACB241188}"/>
              </a:ext>
            </a:extLst>
          </p:cNvPr>
          <p:cNvGrpSpPr/>
          <p:nvPr/>
        </p:nvGrpSpPr>
        <p:grpSpPr>
          <a:xfrm>
            <a:off x="469900" y="336550"/>
            <a:ext cx="558800" cy="279400"/>
            <a:chOff x="469900" y="336550"/>
            <a:chExt cx="558800" cy="279400"/>
          </a:xfrm>
        </p:grpSpPr>
        <p:sp>
          <p:nvSpPr>
            <p:cNvPr id="3" name="Дуга 2">
              <a:extLst>
                <a:ext uri="{FF2B5EF4-FFF2-40B4-BE49-F238E27FC236}">
                  <a16:creationId xmlns:a16="http://schemas.microsoft.com/office/drawing/2014/main" id="{A139FBE0-AC57-8F4A-22CB-1EACDB747FB6}"/>
                </a:ext>
              </a:extLst>
            </p:cNvPr>
            <p:cNvSpPr/>
            <p:nvPr/>
          </p:nvSpPr>
          <p:spPr>
            <a:xfrm>
              <a:off x="469900" y="336550"/>
              <a:ext cx="279400" cy="279400"/>
            </a:xfrm>
            <a:prstGeom prst="arc">
              <a:avLst>
                <a:gd name="adj1" fmla="val 10800000"/>
                <a:gd name="adj2" fmla="val 0"/>
              </a:avLst>
            </a:prstGeom>
            <a:ln w="11430">
              <a:solidFill>
                <a:srgbClr val="A3BCE8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" name="Дуга 3">
              <a:extLst>
                <a:ext uri="{FF2B5EF4-FFF2-40B4-BE49-F238E27FC236}">
                  <a16:creationId xmlns:a16="http://schemas.microsoft.com/office/drawing/2014/main" id="{83E7B90F-A84A-D9F4-E254-852301C5A0F8}"/>
                </a:ext>
              </a:extLst>
            </p:cNvPr>
            <p:cNvSpPr/>
            <p:nvPr/>
          </p:nvSpPr>
          <p:spPr>
            <a:xfrm>
              <a:off x="536956" y="358902"/>
              <a:ext cx="189992" cy="189992"/>
            </a:xfrm>
            <a:prstGeom prst="arc">
              <a:avLst>
                <a:gd name="adj1" fmla="val 10800000"/>
                <a:gd name="adj2" fmla="val 0"/>
              </a:avLst>
            </a:prstGeom>
            <a:ln w="11430">
              <a:solidFill>
                <a:srgbClr val="A3BCE8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Дуга 4">
              <a:extLst>
                <a:ext uri="{FF2B5EF4-FFF2-40B4-BE49-F238E27FC236}">
                  <a16:creationId xmlns:a16="http://schemas.microsoft.com/office/drawing/2014/main" id="{2D1070D7-01FC-4D7A-739C-CFA5017E05E1}"/>
                </a:ext>
              </a:extLst>
            </p:cNvPr>
            <p:cNvSpPr/>
            <p:nvPr/>
          </p:nvSpPr>
          <p:spPr>
            <a:xfrm>
              <a:off x="604012" y="381254"/>
              <a:ext cx="100584" cy="100584"/>
            </a:xfrm>
            <a:prstGeom prst="arc">
              <a:avLst>
                <a:gd name="adj1" fmla="val 10800000"/>
                <a:gd name="adj2" fmla="val 0"/>
              </a:avLst>
            </a:prstGeom>
            <a:ln w="11430">
              <a:solidFill>
                <a:srgbClr val="A3BCE8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Дуга 5">
              <a:extLst>
                <a:ext uri="{FF2B5EF4-FFF2-40B4-BE49-F238E27FC236}">
                  <a16:creationId xmlns:a16="http://schemas.microsoft.com/office/drawing/2014/main" id="{B884D544-E6D2-2B70-1F9E-10BCC1804DD0}"/>
                </a:ext>
              </a:extLst>
            </p:cNvPr>
            <p:cNvSpPr/>
            <p:nvPr/>
          </p:nvSpPr>
          <p:spPr>
            <a:xfrm>
              <a:off x="609600" y="336550"/>
              <a:ext cx="279400" cy="279400"/>
            </a:xfrm>
            <a:prstGeom prst="arc">
              <a:avLst>
                <a:gd name="adj1" fmla="val 10800000"/>
                <a:gd name="adj2" fmla="val 0"/>
              </a:avLst>
            </a:prstGeom>
            <a:ln w="11430">
              <a:solidFill>
                <a:srgbClr val="A3BCE8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" name="Дуга 6">
              <a:extLst>
                <a:ext uri="{FF2B5EF4-FFF2-40B4-BE49-F238E27FC236}">
                  <a16:creationId xmlns:a16="http://schemas.microsoft.com/office/drawing/2014/main" id="{B5B0F124-9B33-F99F-07D3-F879C29D14F3}"/>
                </a:ext>
              </a:extLst>
            </p:cNvPr>
            <p:cNvSpPr/>
            <p:nvPr/>
          </p:nvSpPr>
          <p:spPr>
            <a:xfrm>
              <a:off x="676656" y="358902"/>
              <a:ext cx="189992" cy="189992"/>
            </a:xfrm>
            <a:prstGeom prst="arc">
              <a:avLst>
                <a:gd name="adj1" fmla="val 10800000"/>
                <a:gd name="adj2" fmla="val 0"/>
              </a:avLst>
            </a:prstGeom>
            <a:ln w="11430">
              <a:solidFill>
                <a:srgbClr val="A3BCE8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" name="Дуга 7">
              <a:extLst>
                <a:ext uri="{FF2B5EF4-FFF2-40B4-BE49-F238E27FC236}">
                  <a16:creationId xmlns:a16="http://schemas.microsoft.com/office/drawing/2014/main" id="{341A6A6B-2E3D-1146-A18E-6BD7E86C7843}"/>
                </a:ext>
              </a:extLst>
            </p:cNvPr>
            <p:cNvSpPr/>
            <p:nvPr/>
          </p:nvSpPr>
          <p:spPr>
            <a:xfrm>
              <a:off x="743712" y="381254"/>
              <a:ext cx="100584" cy="100584"/>
            </a:xfrm>
            <a:prstGeom prst="arc">
              <a:avLst>
                <a:gd name="adj1" fmla="val 10800000"/>
                <a:gd name="adj2" fmla="val 0"/>
              </a:avLst>
            </a:prstGeom>
            <a:ln w="11430">
              <a:solidFill>
                <a:srgbClr val="A3BCE8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" name="Дуга 8">
              <a:extLst>
                <a:ext uri="{FF2B5EF4-FFF2-40B4-BE49-F238E27FC236}">
                  <a16:creationId xmlns:a16="http://schemas.microsoft.com/office/drawing/2014/main" id="{6838A2CC-E670-B4C4-8953-37E1E735DEBB}"/>
                </a:ext>
              </a:extLst>
            </p:cNvPr>
            <p:cNvSpPr/>
            <p:nvPr/>
          </p:nvSpPr>
          <p:spPr>
            <a:xfrm>
              <a:off x="749300" y="336550"/>
              <a:ext cx="279400" cy="279400"/>
            </a:xfrm>
            <a:prstGeom prst="arc">
              <a:avLst>
                <a:gd name="adj1" fmla="val 10800000"/>
                <a:gd name="adj2" fmla="val 0"/>
              </a:avLst>
            </a:prstGeom>
            <a:ln w="11430">
              <a:solidFill>
                <a:srgbClr val="A3BCE8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" name="Дуга 9">
              <a:extLst>
                <a:ext uri="{FF2B5EF4-FFF2-40B4-BE49-F238E27FC236}">
                  <a16:creationId xmlns:a16="http://schemas.microsoft.com/office/drawing/2014/main" id="{A1F44DF1-CCF2-F7E3-1F6C-8638D8BC4413}"/>
                </a:ext>
              </a:extLst>
            </p:cNvPr>
            <p:cNvSpPr/>
            <p:nvPr/>
          </p:nvSpPr>
          <p:spPr>
            <a:xfrm>
              <a:off x="816356" y="358902"/>
              <a:ext cx="189992" cy="189992"/>
            </a:xfrm>
            <a:prstGeom prst="arc">
              <a:avLst>
                <a:gd name="adj1" fmla="val 10800000"/>
                <a:gd name="adj2" fmla="val 0"/>
              </a:avLst>
            </a:prstGeom>
            <a:ln w="11430">
              <a:solidFill>
                <a:srgbClr val="A3BCE8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1" name="Дуга 10">
              <a:extLst>
                <a:ext uri="{FF2B5EF4-FFF2-40B4-BE49-F238E27FC236}">
                  <a16:creationId xmlns:a16="http://schemas.microsoft.com/office/drawing/2014/main" id="{CD98316B-188D-2E94-2943-FFE6BE218A81}"/>
                </a:ext>
              </a:extLst>
            </p:cNvPr>
            <p:cNvSpPr/>
            <p:nvPr/>
          </p:nvSpPr>
          <p:spPr>
            <a:xfrm>
              <a:off x="883412" y="381254"/>
              <a:ext cx="100584" cy="100584"/>
            </a:xfrm>
            <a:prstGeom prst="arc">
              <a:avLst>
                <a:gd name="adj1" fmla="val 10800000"/>
                <a:gd name="adj2" fmla="val 0"/>
              </a:avLst>
            </a:prstGeom>
            <a:ln w="11430">
              <a:solidFill>
                <a:srgbClr val="A3BCE8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cxnSp>
        <p:nvCxnSpPr>
          <p:cNvPr id="13" name="Rule">
            <a:extLst>
              <a:ext uri="{FF2B5EF4-FFF2-40B4-BE49-F238E27FC236}">
                <a16:creationId xmlns:a16="http://schemas.microsoft.com/office/drawing/2014/main" id="{76A650A8-ECD3-E88A-6F21-0063DD31C6C8}"/>
              </a:ext>
            </a:extLst>
          </p:cNvPr>
          <p:cNvCxnSpPr/>
          <p:nvPr/>
        </p:nvCxnSpPr>
        <p:spPr>
          <a:xfrm>
            <a:off x="1092200" y="393700"/>
            <a:ext cx="1447800" cy="0"/>
          </a:xfrm>
          <a:prstGeom prst="line">
            <a:avLst/>
          </a:prstGeom>
          <a:ln w="9525">
            <a:solidFill>
              <a:srgbClr val="A3BCE8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Marker">
            <a:extLst>
              <a:ext uri="{FF2B5EF4-FFF2-40B4-BE49-F238E27FC236}">
                <a16:creationId xmlns:a16="http://schemas.microsoft.com/office/drawing/2014/main" id="{6D12894B-F2B8-457F-E959-5234D7CBE3AB}"/>
              </a:ext>
            </a:extLst>
          </p:cNvPr>
          <p:cNvSpPr/>
          <p:nvPr/>
        </p:nvSpPr>
        <p:spPr>
          <a:xfrm>
            <a:off x="2584450" y="349250"/>
            <a:ext cx="88900" cy="88900"/>
          </a:xfrm>
          <a:prstGeom prst="ellipse">
            <a:avLst/>
          </a:prstGeom>
          <a:solidFill>
            <a:srgbClr val="D9733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Edo">
            <a:extLst>
              <a:ext uri="{FF2B5EF4-FFF2-40B4-BE49-F238E27FC236}">
                <a16:creationId xmlns:a16="http://schemas.microsoft.com/office/drawing/2014/main" id="{BB6E5F0C-9065-5AE6-7B18-C6F15B2ABD48}"/>
              </a:ext>
            </a:extLst>
          </p:cNvPr>
          <p:cNvSpPr txBox="1"/>
          <p:nvPr/>
        </p:nvSpPr>
        <p:spPr>
          <a:xfrm>
            <a:off x="609600" y="558800"/>
            <a:ext cx="10972800" cy="8382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r>
              <a:rPr lang="ru-RU" sz="3000" b="1" dirty="0">
                <a:solidFill>
                  <a:srgbClr val="A3BCE8"/>
                </a:solidFill>
                <a:latin typeface="Cambria" panose="02040503050406030204" pitchFamily="18" charset="0"/>
              </a:rPr>
              <a:t>Эдо</a:t>
            </a:r>
            <a:r>
              <a:rPr lang="ru-RU" sz="2500" dirty="0">
                <a:solidFill>
                  <a:srgbClr val="F5EFE4"/>
                </a:solidFill>
                <a:latin typeface="Segoe UI" panose="020B0502040204020203" pitchFamily="34" charset="0"/>
              </a:rPr>
              <a:t> (современный Токио) являлся </a:t>
            </a:r>
            <a:r>
              <a:rPr lang="ru-RU" sz="2500" b="1" dirty="0">
                <a:solidFill>
                  <a:srgbClr val="F4AC7E"/>
                </a:solidFill>
                <a:latin typeface="Segoe UI" panose="020B0502040204020203" pitchFamily="34" charset="0"/>
              </a:rPr>
              <a:t>резиденцией сегунов</a:t>
            </a:r>
            <a:r>
              <a:rPr lang="ru-RU" sz="2500" dirty="0">
                <a:solidFill>
                  <a:srgbClr val="F5EFE4"/>
                </a:solidFill>
                <a:latin typeface="Segoe UI" panose="020B0502040204020203" pitchFamily="34" charset="0"/>
              </a:rPr>
              <a:t> и городом самураев</a:t>
            </a:r>
          </a:p>
        </p:txBody>
      </p:sp>
      <p:sp>
        <p:nvSpPr>
          <p:cNvPr id="16" name="Academy card">
            <a:extLst>
              <a:ext uri="{FF2B5EF4-FFF2-40B4-BE49-F238E27FC236}">
                <a16:creationId xmlns:a16="http://schemas.microsoft.com/office/drawing/2014/main" id="{72C71B65-7A90-4278-34B6-68CE52087B6D}"/>
              </a:ext>
            </a:extLst>
          </p:cNvPr>
          <p:cNvSpPr/>
          <p:nvPr/>
        </p:nvSpPr>
        <p:spPr>
          <a:xfrm>
            <a:off x="609600" y="1549400"/>
            <a:ext cx="5334000" cy="1132840"/>
          </a:xfrm>
          <a:prstGeom prst="roundRect">
            <a:avLst>
              <a:gd name="adj" fmla="val 6000"/>
            </a:avLst>
          </a:prstGeom>
          <a:solidFill>
            <a:srgbClr val="F6F1E6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Academy">
            <a:extLst>
              <a:ext uri="{FF2B5EF4-FFF2-40B4-BE49-F238E27FC236}">
                <a16:creationId xmlns:a16="http://schemas.microsoft.com/office/drawing/2014/main" id="{50A87C74-27E3-8A5B-D5FC-DF0116323C18}"/>
              </a:ext>
            </a:extLst>
          </p:cNvPr>
          <p:cNvSpPr txBox="1"/>
          <p:nvPr/>
        </p:nvSpPr>
        <p:spPr>
          <a:xfrm>
            <a:off x="838200" y="1676400"/>
            <a:ext cx="4953000" cy="64008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600"/>
              </a:spcAft>
            </a:pPr>
            <a:r>
              <a:rPr lang="ru-RU" sz="2100" dirty="0">
                <a:solidFill>
                  <a:srgbClr val="2B2420"/>
                </a:solidFill>
                <a:latin typeface="Segoe UI" panose="020B0502040204020203" pitchFamily="34" charset="0"/>
              </a:rPr>
              <a:t>В нем находилась правительственная академия для подготовки чиновников</a:t>
            </a:r>
          </a:p>
        </p:txBody>
      </p:sp>
      <p:sp>
        <p:nvSpPr>
          <p:cNvPr id="18" name="Academy bar">
            <a:extLst>
              <a:ext uri="{FF2B5EF4-FFF2-40B4-BE49-F238E27FC236}">
                <a16:creationId xmlns:a16="http://schemas.microsoft.com/office/drawing/2014/main" id="{13BF307C-8488-6E32-4E2F-AEC1C58BD4B6}"/>
              </a:ext>
            </a:extLst>
          </p:cNvPr>
          <p:cNvSpPr/>
          <p:nvPr/>
        </p:nvSpPr>
        <p:spPr>
          <a:xfrm>
            <a:off x="711200" y="1676400"/>
            <a:ext cx="50800" cy="640080"/>
          </a:xfrm>
          <a:prstGeom prst="rect">
            <a:avLst/>
          </a:prstGeom>
          <a:solidFill>
            <a:srgbClr val="34558F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European school card">
            <a:extLst>
              <a:ext uri="{FF2B5EF4-FFF2-40B4-BE49-F238E27FC236}">
                <a16:creationId xmlns:a16="http://schemas.microsoft.com/office/drawing/2014/main" id="{AB3A8036-750D-96E4-C9E7-5D5075F27413}"/>
              </a:ext>
            </a:extLst>
          </p:cNvPr>
          <p:cNvSpPr/>
          <p:nvPr/>
        </p:nvSpPr>
        <p:spPr>
          <a:xfrm>
            <a:off x="6248400" y="1549400"/>
            <a:ext cx="5334000" cy="1132840"/>
          </a:xfrm>
          <a:prstGeom prst="roundRect">
            <a:avLst>
              <a:gd name="adj" fmla="val 6000"/>
            </a:avLst>
          </a:prstGeom>
          <a:solidFill>
            <a:srgbClr val="F6F1E6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European school">
            <a:extLst>
              <a:ext uri="{FF2B5EF4-FFF2-40B4-BE49-F238E27FC236}">
                <a16:creationId xmlns:a16="http://schemas.microsoft.com/office/drawing/2014/main" id="{736E5CA5-2CF7-D314-4550-C6F2E9ADBE55}"/>
              </a:ext>
            </a:extLst>
          </p:cNvPr>
          <p:cNvSpPr txBox="1"/>
          <p:nvPr/>
        </p:nvSpPr>
        <p:spPr>
          <a:xfrm>
            <a:off x="6477000" y="1676400"/>
            <a:ext cx="4953000" cy="100584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600"/>
              </a:spcAft>
            </a:pPr>
            <a:r>
              <a:rPr lang="ru-RU" sz="2100" dirty="0">
                <a:solidFill>
                  <a:srgbClr val="2B2420"/>
                </a:solidFill>
                <a:latin typeface="Segoe UI" panose="020B0502040204020203" pitchFamily="34" charset="0"/>
              </a:rPr>
              <a:t>В </a:t>
            </a:r>
            <a:r>
              <a:rPr lang="ru-RU" sz="2400" b="1" dirty="0">
                <a:solidFill>
                  <a:srgbClr val="D9733B"/>
                </a:solidFill>
                <a:latin typeface="Cambria" panose="02040503050406030204" pitchFamily="18" charset="0"/>
              </a:rPr>
              <a:t>1762 г.</a:t>
            </a:r>
            <a:r>
              <a:rPr lang="ru-RU" sz="2100" dirty="0">
                <a:solidFill>
                  <a:srgbClr val="2B2420"/>
                </a:solidFill>
                <a:latin typeface="Segoe UI" panose="020B0502040204020203" pitchFamily="34" charset="0"/>
              </a:rPr>
              <a:t> открылось специальное учебное заведение для изучения </a:t>
            </a:r>
            <a:r>
              <a:rPr lang="ru-RU" sz="2100" b="1" dirty="0">
                <a:solidFill>
                  <a:srgbClr val="D9733B"/>
                </a:solidFill>
                <a:latin typeface="Segoe UI" panose="020B0502040204020203" pitchFamily="34" charset="0"/>
              </a:rPr>
              <a:t>«европейских знаний»</a:t>
            </a:r>
          </a:p>
        </p:txBody>
      </p:sp>
      <p:sp>
        <p:nvSpPr>
          <p:cNvPr id="21" name="European school bar">
            <a:extLst>
              <a:ext uri="{FF2B5EF4-FFF2-40B4-BE49-F238E27FC236}">
                <a16:creationId xmlns:a16="http://schemas.microsoft.com/office/drawing/2014/main" id="{38D753CB-840E-215E-42E2-60854F51C7AB}"/>
              </a:ext>
            </a:extLst>
          </p:cNvPr>
          <p:cNvSpPr/>
          <p:nvPr/>
        </p:nvSpPr>
        <p:spPr>
          <a:xfrm>
            <a:off x="6350000" y="1676400"/>
            <a:ext cx="50800" cy="1005840"/>
          </a:xfrm>
          <a:prstGeom prst="rect">
            <a:avLst/>
          </a:prstGeom>
          <a:solidFill>
            <a:srgbClr val="D9733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3" name="Edo panorama" descr="Эдо">
            <a:extLst>
              <a:ext uri="{FF2B5EF4-FFF2-40B4-BE49-F238E27FC236}">
                <a16:creationId xmlns:a16="http://schemas.microsoft.com/office/drawing/2014/main" id="{35FD2E1D-8563-0A16-1C92-15798B15C535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2860040"/>
            <a:ext cx="10972800" cy="3591560"/>
          </a:xfrm>
          <a:prstGeom prst="roundRect">
            <a:avLst>
              <a:gd name="adj" fmla="val 4000"/>
            </a:avLst>
          </a:prstGeom>
          <a:ln w="12700">
            <a:solidFill>
              <a:srgbClr val="A3BCE8"/>
            </a:solidFill>
          </a:ln>
          <a:effectLst>
            <a:outerShdw blurRad="177800" dist="38100" dir="5400000" rotWithShape="0">
              <a:srgbClr val="000000">
                <a:alpha val="22000"/>
              </a:srgbClr>
            </a:outerShdw>
          </a:effectLst>
        </p:spPr>
      </p:pic>
      <p:sp>
        <p:nvSpPr>
          <p:cNvPr id="24" name="Signature Автор: 100ballnik.com">
            <a:extLst>
              <a:ext uri="{FF2B5EF4-FFF2-40B4-BE49-F238E27FC236}">
                <a16:creationId xmlns:a16="http://schemas.microsoft.com/office/drawing/2014/main" id="{B477B6E1-0CD9-A144-948F-F35E0424FB20}"/>
              </a:ext>
            </a:extLst>
          </p:cNvPr>
          <p:cNvSpPr txBox="1"/>
          <p:nvPr/>
        </p:nvSpPr>
        <p:spPr>
          <a:xfrm>
            <a:off x="9194800" y="6489700"/>
            <a:ext cx="2540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 algn="r"/>
            <a:r>
              <a:rPr lang="ru-RU" sz="1100" spc="40" dirty="0">
                <a:solidFill>
                  <a:srgbClr val="A2968A"/>
                </a:solidFill>
                <a:latin typeface="Segoe UI" panose="020B0502040204020203" pitchFamily="34" charset="0"/>
              </a:rPr>
              <a:t>Автор</a:t>
            </a:r>
            <a:r>
              <a:rPr lang="ru-RU" sz="1100" spc="40">
                <a:solidFill>
                  <a:srgbClr val="A2968A"/>
                </a:solidFill>
                <a:latin typeface="Segoe UI" panose="020B0502040204020203" pitchFamily="34" charset="0"/>
              </a:rPr>
              <a:t>: 100ballnik.com</a:t>
            </a:r>
            <a:endParaRPr lang="ru-RU" sz="1100" spc="40" dirty="0">
              <a:solidFill>
                <a:srgbClr val="A2968A"/>
              </a:solidFill>
              <a:latin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306377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9322CEA9-9C53-681D-544F-B32EBE1FB0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304800"/>
            <a:ext cx="5334000" cy="637032"/>
          </a:xfrm>
        </p:spPr>
        <p:txBody>
          <a:bodyPr wrap="square" lIns="0" tIns="0" rIns="0" bIns="0" anchor="t">
            <a:noAutofit/>
          </a:bodyPr>
          <a:lstStyle/>
          <a:p>
            <a:pPr>
              <a:lnSpc>
                <a:spcPct val="95000"/>
              </a:lnSpc>
              <a:spcBef>
                <a:spcPts val="0"/>
              </a:spcBef>
            </a:pPr>
            <a:r>
              <a:rPr lang="ru-RU" dirty="0">
                <a:solidFill>
                  <a:srgbClr val="34558F"/>
                </a:solidFill>
                <a:latin typeface="Cambria" panose="02040503050406030204" pitchFamily="18" charset="0"/>
              </a:rPr>
              <a:t>КИОТО</a:t>
            </a:r>
          </a:p>
        </p:txBody>
      </p:sp>
      <p:grpSp>
        <p:nvGrpSpPr>
          <p:cNvPr id="12" name="Waves">
            <a:extLst>
              <a:ext uri="{FF2B5EF4-FFF2-40B4-BE49-F238E27FC236}">
                <a16:creationId xmlns:a16="http://schemas.microsoft.com/office/drawing/2014/main" id="{3AF352B1-A085-9E97-61A6-96E10789BBFE}"/>
              </a:ext>
            </a:extLst>
          </p:cNvPr>
          <p:cNvGrpSpPr/>
          <p:nvPr/>
        </p:nvGrpSpPr>
        <p:grpSpPr>
          <a:xfrm>
            <a:off x="469900" y="1075182"/>
            <a:ext cx="558800" cy="279400"/>
            <a:chOff x="469900" y="1075182"/>
            <a:chExt cx="558800" cy="279400"/>
          </a:xfrm>
        </p:grpSpPr>
        <p:sp>
          <p:nvSpPr>
            <p:cNvPr id="3" name="Дуга 2">
              <a:extLst>
                <a:ext uri="{FF2B5EF4-FFF2-40B4-BE49-F238E27FC236}">
                  <a16:creationId xmlns:a16="http://schemas.microsoft.com/office/drawing/2014/main" id="{988C0F2C-25D0-5FAA-249A-B91E23A025B1}"/>
                </a:ext>
              </a:extLst>
            </p:cNvPr>
            <p:cNvSpPr/>
            <p:nvPr/>
          </p:nvSpPr>
          <p:spPr>
            <a:xfrm>
              <a:off x="469900" y="1075182"/>
              <a:ext cx="279400" cy="279400"/>
            </a:xfrm>
            <a:prstGeom prst="arc">
              <a:avLst>
                <a:gd name="adj1" fmla="val 10800000"/>
                <a:gd name="adj2" fmla="val 0"/>
              </a:avLst>
            </a:prstGeom>
            <a:ln w="11430">
              <a:solidFill>
                <a:srgbClr val="34558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" name="Дуга 3">
              <a:extLst>
                <a:ext uri="{FF2B5EF4-FFF2-40B4-BE49-F238E27FC236}">
                  <a16:creationId xmlns:a16="http://schemas.microsoft.com/office/drawing/2014/main" id="{DC18B2BA-7832-F15D-6F91-D57AC5BA31AC}"/>
                </a:ext>
              </a:extLst>
            </p:cNvPr>
            <p:cNvSpPr/>
            <p:nvPr/>
          </p:nvSpPr>
          <p:spPr>
            <a:xfrm>
              <a:off x="536956" y="1097534"/>
              <a:ext cx="189992" cy="189992"/>
            </a:xfrm>
            <a:prstGeom prst="arc">
              <a:avLst>
                <a:gd name="adj1" fmla="val 10800000"/>
                <a:gd name="adj2" fmla="val 0"/>
              </a:avLst>
            </a:prstGeom>
            <a:ln w="11430">
              <a:solidFill>
                <a:srgbClr val="34558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Дуга 4">
              <a:extLst>
                <a:ext uri="{FF2B5EF4-FFF2-40B4-BE49-F238E27FC236}">
                  <a16:creationId xmlns:a16="http://schemas.microsoft.com/office/drawing/2014/main" id="{88B35286-A50D-0395-571A-6FC94D7E5DD6}"/>
                </a:ext>
              </a:extLst>
            </p:cNvPr>
            <p:cNvSpPr/>
            <p:nvPr/>
          </p:nvSpPr>
          <p:spPr>
            <a:xfrm>
              <a:off x="604012" y="1119886"/>
              <a:ext cx="100584" cy="100584"/>
            </a:xfrm>
            <a:prstGeom prst="arc">
              <a:avLst>
                <a:gd name="adj1" fmla="val 10800000"/>
                <a:gd name="adj2" fmla="val 0"/>
              </a:avLst>
            </a:prstGeom>
            <a:ln w="11430">
              <a:solidFill>
                <a:srgbClr val="34558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Дуга 5">
              <a:extLst>
                <a:ext uri="{FF2B5EF4-FFF2-40B4-BE49-F238E27FC236}">
                  <a16:creationId xmlns:a16="http://schemas.microsoft.com/office/drawing/2014/main" id="{5B4E9C19-2016-58A0-D5F2-12B243929ACF}"/>
                </a:ext>
              </a:extLst>
            </p:cNvPr>
            <p:cNvSpPr/>
            <p:nvPr/>
          </p:nvSpPr>
          <p:spPr>
            <a:xfrm>
              <a:off x="609600" y="1075182"/>
              <a:ext cx="279400" cy="279400"/>
            </a:xfrm>
            <a:prstGeom prst="arc">
              <a:avLst>
                <a:gd name="adj1" fmla="val 10800000"/>
                <a:gd name="adj2" fmla="val 0"/>
              </a:avLst>
            </a:prstGeom>
            <a:ln w="11430">
              <a:solidFill>
                <a:srgbClr val="34558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" name="Дуга 6">
              <a:extLst>
                <a:ext uri="{FF2B5EF4-FFF2-40B4-BE49-F238E27FC236}">
                  <a16:creationId xmlns:a16="http://schemas.microsoft.com/office/drawing/2014/main" id="{64972580-1C9C-64B7-8508-323B072227F1}"/>
                </a:ext>
              </a:extLst>
            </p:cNvPr>
            <p:cNvSpPr/>
            <p:nvPr/>
          </p:nvSpPr>
          <p:spPr>
            <a:xfrm>
              <a:off x="676656" y="1097534"/>
              <a:ext cx="189992" cy="189992"/>
            </a:xfrm>
            <a:prstGeom prst="arc">
              <a:avLst>
                <a:gd name="adj1" fmla="val 10800000"/>
                <a:gd name="adj2" fmla="val 0"/>
              </a:avLst>
            </a:prstGeom>
            <a:ln w="11430">
              <a:solidFill>
                <a:srgbClr val="34558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" name="Дуга 7">
              <a:extLst>
                <a:ext uri="{FF2B5EF4-FFF2-40B4-BE49-F238E27FC236}">
                  <a16:creationId xmlns:a16="http://schemas.microsoft.com/office/drawing/2014/main" id="{8069770F-2707-8B94-18CE-4A6B71466267}"/>
                </a:ext>
              </a:extLst>
            </p:cNvPr>
            <p:cNvSpPr/>
            <p:nvPr/>
          </p:nvSpPr>
          <p:spPr>
            <a:xfrm>
              <a:off x="743712" y="1119886"/>
              <a:ext cx="100584" cy="100584"/>
            </a:xfrm>
            <a:prstGeom prst="arc">
              <a:avLst>
                <a:gd name="adj1" fmla="val 10800000"/>
                <a:gd name="adj2" fmla="val 0"/>
              </a:avLst>
            </a:prstGeom>
            <a:ln w="11430">
              <a:solidFill>
                <a:srgbClr val="34558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" name="Дуга 8">
              <a:extLst>
                <a:ext uri="{FF2B5EF4-FFF2-40B4-BE49-F238E27FC236}">
                  <a16:creationId xmlns:a16="http://schemas.microsoft.com/office/drawing/2014/main" id="{52E7C77B-F9E4-F8D8-6EEA-02D8F9868B03}"/>
                </a:ext>
              </a:extLst>
            </p:cNvPr>
            <p:cNvSpPr/>
            <p:nvPr/>
          </p:nvSpPr>
          <p:spPr>
            <a:xfrm>
              <a:off x="749300" y="1075182"/>
              <a:ext cx="279400" cy="279400"/>
            </a:xfrm>
            <a:prstGeom prst="arc">
              <a:avLst>
                <a:gd name="adj1" fmla="val 10800000"/>
                <a:gd name="adj2" fmla="val 0"/>
              </a:avLst>
            </a:prstGeom>
            <a:ln w="11430">
              <a:solidFill>
                <a:srgbClr val="34558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" name="Дуга 9">
              <a:extLst>
                <a:ext uri="{FF2B5EF4-FFF2-40B4-BE49-F238E27FC236}">
                  <a16:creationId xmlns:a16="http://schemas.microsoft.com/office/drawing/2014/main" id="{0F731EE9-02B8-272C-15A6-97E075EC2D6B}"/>
                </a:ext>
              </a:extLst>
            </p:cNvPr>
            <p:cNvSpPr/>
            <p:nvPr/>
          </p:nvSpPr>
          <p:spPr>
            <a:xfrm>
              <a:off x="816356" y="1097534"/>
              <a:ext cx="189992" cy="189992"/>
            </a:xfrm>
            <a:prstGeom prst="arc">
              <a:avLst>
                <a:gd name="adj1" fmla="val 10800000"/>
                <a:gd name="adj2" fmla="val 0"/>
              </a:avLst>
            </a:prstGeom>
            <a:ln w="11430">
              <a:solidFill>
                <a:srgbClr val="34558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1" name="Дуга 10">
              <a:extLst>
                <a:ext uri="{FF2B5EF4-FFF2-40B4-BE49-F238E27FC236}">
                  <a16:creationId xmlns:a16="http://schemas.microsoft.com/office/drawing/2014/main" id="{3B4C848B-62DB-3D3A-5F03-B445BB131607}"/>
                </a:ext>
              </a:extLst>
            </p:cNvPr>
            <p:cNvSpPr/>
            <p:nvPr/>
          </p:nvSpPr>
          <p:spPr>
            <a:xfrm>
              <a:off x="883412" y="1119886"/>
              <a:ext cx="100584" cy="100584"/>
            </a:xfrm>
            <a:prstGeom prst="arc">
              <a:avLst>
                <a:gd name="adj1" fmla="val 10800000"/>
                <a:gd name="adj2" fmla="val 0"/>
              </a:avLst>
            </a:prstGeom>
            <a:ln w="11430">
              <a:solidFill>
                <a:srgbClr val="34558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cxnSp>
        <p:nvCxnSpPr>
          <p:cNvPr id="13" name="Rule">
            <a:extLst>
              <a:ext uri="{FF2B5EF4-FFF2-40B4-BE49-F238E27FC236}">
                <a16:creationId xmlns:a16="http://schemas.microsoft.com/office/drawing/2014/main" id="{6218F572-73C9-D726-9D9F-0D40979E7370}"/>
              </a:ext>
            </a:extLst>
          </p:cNvPr>
          <p:cNvCxnSpPr/>
          <p:nvPr/>
        </p:nvCxnSpPr>
        <p:spPr>
          <a:xfrm>
            <a:off x="1092200" y="1132332"/>
            <a:ext cx="1447800" cy="0"/>
          </a:xfrm>
          <a:prstGeom prst="line">
            <a:avLst/>
          </a:prstGeom>
          <a:ln w="9525">
            <a:solidFill>
              <a:srgbClr val="34558F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Marker">
            <a:extLst>
              <a:ext uri="{FF2B5EF4-FFF2-40B4-BE49-F238E27FC236}">
                <a16:creationId xmlns:a16="http://schemas.microsoft.com/office/drawing/2014/main" id="{26EF8F9C-9539-1B03-3DB0-4135C3E566A1}"/>
              </a:ext>
            </a:extLst>
          </p:cNvPr>
          <p:cNvSpPr/>
          <p:nvPr/>
        </p:nvSpPr>
        <p:spPr>
          <a:xfrm>
            <a:off x="2584450" y="1087882"/>
            <a:ext cx="88900" cy="88900"/>
          </a:xfrm>
          <a:prstGeom prst="ellipse">
            <a:avLst/>
          </a:prstGeom>
          <a:solidFill>
            <a:srgbClr val="D9733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Kyoto 0 card">
            <a:extLst>
              <a:ext uri="{FF2B5EF4-FFF2-40B4-BE49-F238E27FC236}">
                <a16:creationId xmlns:a16="http://schemas.microsoft.com/office/drawing/2014/main" id="{5888B0F2-916D-671E-A84A-03A15D3F9543}"/>
              </a:ext>
            </a:extLst>
          </p:cNvPr>
          <p:cNvSpPr/>
          <p:nvPr/>
        </p:nvSpPr>
        <p:spPr>
          <a:xfrm>
            <a:off x="609600" y="1322832"/>
            <a:ext cx="5080000" cy="1351280"/>
          </a:xfrm>
          <a:prstGeom prst="roundRect">
            <a:avLst>
              <a:gd name="adj" fmla="val 6000"/>
            </a:avLst>
          </a:prstGeom>
          <a:solidFill>
            <a:srgbClr val="FFFFFF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Kyoto 0">
            <a:extLst>
              <a:ext uri="{FF2B5EF4-FFF2-40B4-BE49-F238E27FC236}">
                <a16:creationId xmlns:a16="http://schemas.microsoft.com/office/drawing/2014/main" id="{BD1172F8-764D-441D-904B-CE6A636A3ECE}"/>
              </a:ext>
            </a:extLst>
          </p:cNvPr>
          <p:cNvSpPr txBox="1"/>
          <p:nvPr/>
        </p:nvSpPr>
        <p:spPr>
          <a:xfrm>
            <a:off x="1041400" y="1449832"/>
            <a:ext cx="4495800" cy="109728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600"/>
              </a:spcAft>
            </a:pPr>
            <a:r>
              <a:rPr lang="ru-RU" sz="2400" dirty="0">
                <a:solidFill>
                  <a:srgbClr val="2B2420"/>
                </a:solidFill>
                <a:latin typeface="Segoe UI" panose="020B0502040204020203" pitchFamily="34" charset="0"/>
              </a:rPr>
              <a:t>Резиденция императора и придворной знати, творческих людей, ремесленников</a:t>
            </a:r>
          </a:p>
        </p:txBody>
      </p:sp>
      <p:sp>
        <p:nvSpPr>
          <p:cNvPr id="17" name="Marker">
            <a:extLst>
              <a:ext uri="{FF2B5EF4-FFF2-40B4-BE49-F238E27FC236}">
                <a16:creationId xmlns:a16="http://schemas.microsoft.com/office/drawing/2014/main" id="{6BF91C0B-FD4E-5ACA-AF90-503E61D0A134}"/>
              </a:ext>
            </a:extLst>
          </p:cNvPr>
          <p:cNvSpPr/>
          <p:nvPr/>
        </p:nvSpPr>
        <p:spPr>
          <a:xfrm>
            <a:off x="768350" y="1519682"/>
            <a:ext cx="114300" cy="114300"/>
          </a:xfrm>
          <a:prstGeom prst="ellipse">
            <a:avLst/>
          </a:prstGeom>
          <a:solidFill>
            <a:srgbClr val="34558F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Kyoto 1 card">
            <a:extLst>
              <a:ext uri="{FF2B5EF4-FFF2-40B4-BE49-F238E27FC236}">
                <a16:creationId xmlns:a16="http://schemas.microsoft.com/office/drawing/2014/main" id="{75288B89-CEB8-88C9-F44C-5457EA7DF55A}"/>
              </a:ext>
            </a:extLst>
          </p:cNvPr>
          <p:cNvSpPr/>
          <p:nvPr/>
        </p:nvSpPr>
        <p:spPr>
          <a:xfrm>
            <a:off x="609600" y="2826512"/>
            <a:ext cx="5080000" cy="985520"/>
          </a:xfrm>
          <a:prstGeom prst="roundRect">
            <a:avLst>
              <a:gd name="adj" fmla="val 6000"/>
            </a:avLst>
          </a:prstGeom>
          <a:solidFill>
            <a:srgbClr val="FFFFFF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Kyoto 1">
            <a:extLst>
              <a:ext uri="{FF2B5EF4-FFF2-40B4-BE49-F238E27FC236}">
                <a16:creationId xmlns:a16="http://schemas.microsoft.com/office/drawing/2014/main" id="{60DA08A7-111F-5E11-B23E-0F2DE0E022D1}"/>
              </a:ext>
            </a:extLst>
          </p:cNvPr>
          <p:cNvSpPr txBox="1"/>
          <p:nvPr/>
        </p:nvSpPr>
        <p:spPr>
          <a:xfrm>
            <a:off x="1041400" y="2953512"/>
            <a:ext cx="4495800" cy="73152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600"/>
              </a:spcAft>
            </a:pPr>
            <a:r>
              <a:rPr lang="ru-RU" sz="2400" dirty="0">
                <a:solidFill>
                  <a:srgbClr val="2B2420"/>
                </a:solidFill>
                <a:latin typeface="Segoe UI" panose="020B0502040204020203" pitchFamily="34" charset="0"/>
              </a:rPr>
              <a:t>Являлся </a:t>
            </a:r>
            <a:r>
              <a:rPr lang="ru-RU" sz="2400" b="1" dirty="0">
                <a:solidFill>
                  <a:srgbClr val="34558F"/>
                </a:solidFill>
                <a:latin typeface="Segoe UI" panose="020B0502040204020203" pitchFamily="34" charset="0"/>
              </a:rPr>
              <a:t>столицей и культурным центром</a:t>
            </a:r>
            <a:r>
              <a:rPr lang="ru-RU" sz="2400" dirty="0">
                <a:solidFill>
                  <a:srgbClr val="2B2420"/>
                </a:solidFill>
                <a:latin typeface="Segoe UI" panose="020B0502040204020203" pitchFamily="34" charset="0"/>
              </a:rPr>
              <a:t> страны</a:t>
            </a:r>
          </a:p>
        </p:txBody>
      </p:sp>
      <p:sp>
        <p:nvSpPr>
          <p:cNvPr id="20" name="Marker">
            <a:extLst>
              <a:ext uri="{FF2B5EF4-FFF2-40B4-BE49-F238E27FC236}">
                <a16:creationId xmlns:a16="http://schemas.microsoft.com/office/drawing/2014/main" id="{E55C657F-6F68-EA56-2327-50D6E02E3325}"/>
              </a:ext>
            </a:extLst>
          </p:cNvPr>
          <p:cNvSpPr/>
          <p:nvPr/>
        </p:nvSpPr>
        <p:spPr>
          <a:xfrm>
            <a:off x="768350" y="3023362"/>
            <a:ext cx="114300" cy="114300"/>
          </a:xfrm>
          <a:prstGeom prst="ellipse">
            <a:avLst/>
          </a:prstGeom>
          <a:solidFill>
            <a:srgbClr val="34558F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Kyoto picture mount">
            <a:extLst>
              <a:ext uri="{FF2B5EF4-FFF2-40B4-BE49-F238E27FC236}">
                <a16:creationId xmlns:a16="http://schemas.microsoft.com/office/drawing/2014/main" id="{06DCCE96-DFE1-92EF-0E31-8BBE42F81ED0}"/>
              </a:ext>
            </a:extLst>
          </p:cNvPr>
          <p:cNvSpPr/>
          <p:nvPr/>
        </p:nvSpPr>
        <p:spPr>
          <a:xfrm>
            <a:off x="6847646" y="330200"/>
            <a:ext cx="4084708" cy="6197600"/>
          </a:xfrm>
          <a:prstGeom prst="roundRect">
            <a:avLst>
              <a:gd name="adj" fmla="val 3000"/>
            </a:avLst>
          </a:prstGeom>
          <a:solidFill>
            <a:srgbClr val="FBF7EF"/>
          </a:solidFill>
          <a:ln w="9525">
            <a:solidFill>
              <a:srgbClr val="D8CBB4"/>
            </a:solidFill>
          </a:ln>
          <a:effectLst>
            <a:outerShdw blurRad="177800" dist="38100" dir="5400000" rotWithShape="0">
              <a:srgbClr val="000000">
                <a:alpha val="22000"/>
              </a:srgb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3" name="Kyoto picture" descr="Киото">
            <a:extLst>
              <a:ext uri="{FF2B5EF4-FFF2-40B4-BE49-F238E27FC236}">
                <a16:creationId xmlns:a16="http://schemas.microsoft.com/office/drawing/2014/main" id="{97A5051E-EFF4-6C0D-7B2E-91AB6179F8BF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9246" y="431800"/>
            <a:ext cx="3881509" cy="5994400"/>
          </a:xfrm>
          <a:prstGeom prst="rect">
            <a:avLst/>
          </a:prstGeom>
        </p:spPr>
      </p:pic>
      <p:sp>
        <p:nvSpPr>
          <p:cNvPr id="24" name="Signature Автор: 100ballnik.com">
            <a:extLst>
              <a:ext uri="{FF2B5EF4-FFF2-40B4-BE49-F238E27FC236}">
                <a16:creationId xmlns:a16="http://schemas.microsoft.com/office/drawing/2014/main" id="{8CA6038B-06DB-F7B5-D358-C84026826460}"/>
              </a:ext>
            </a:extLst>
          </p:cNvPr>
          <p:cNvSpPr txBox="1"/>
          <p:nvPr/>
        </p:nvSpPr>
        <p:spPr>
          <a:xfrm>
            <a:off x="9194800" y="6489700"/>
            <a:ext cx="2540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 algn="r"/>
            <a:r>
              <a:rPr lang="ru-RU" sz="1100" spc="40" dirty="0">
                <a:solidFill>
                  <a:srgbClr val="857967"/>
                </a:solidFill>
                <a:latin typeface="Segoe UI" panose="020B0502040204020203" pitchFamily="34" charset="0"/>
              </a:rPr>
              <a:t>Автор</a:t>
            </a:r>
            <a:r>
              <a:rPr lang="ru-RU" sz="1100" spc="40">
                <a:solidFill>
                  <a:srgbClr val="857967"/>
                </a:solidFill>
                <a:latin typeface="Segoe UI" panose="020B0502040204020203" pitchFamily="34" charset="0"/>
              </a:rPr>
              <a:t>: 100ballnik.com</a:t>
            </a:r>
            <a:endParaRPr lang="ru-RU" sz="1100" spc="40" dirty="0">
              <a:solidFill>
                <a:srgbClr val="857967"/>
              </a:solidFill>
              <a:latin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192307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ECBD7215-DFA5-D0AF-D734-8D25A321E7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413000"/>
            <a:ext cx="5842000" cy="1402080"/>
          </a:xfrm>
        </p:spPr>
        <p:txBody>
          <a:bodyPr wrap="square" lIns="0" tIns="0" rIns="0" bIns="0" anchor="t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4600" dirty="0">
                <a:solidFill>
                  <a:srgbClr val="F4AC7E"/>
                </a:solidFill>
                <a:latin typeface="Cambria" panose="02040503050406030204" pitchFamily="18" charset="0"/>
              </a:rPr>
              <a:t>Осака</a:t>
            </a:r>
            <a:r>
              <a:rPr lang="ru-RU" sz="4600" dirty="0">
                <a:solidFill>
                  <a:srgbClr val="F5EFE4"/>
                </a:solidFill>
                <a:latin typeface="Cambria" panose="02040503050406030204" pitchFamily="18" charset="0"/>
              </a:rPr>
              <a:t> - Город торговцев</a:t>
            </a:r>
          </a:p>
        </p:txBody>
      </p:sp>
      <p:grpSp>
        <p:nvGrpSpPr>
          <p:cNvPr id="30" name="Waves">
            <a:extLst>
              <a:ext uri="{FF2B5EF4-FFF2-40B4-BE49-F238E27FC236}">
                <a16:creationId xmlns:a16="http://schemas.microsoft.com/office/drawing/2014/main" id="{C35AE79B-3F8B-D896-E1C3-4F54FF3D1BF3}"/>
              </a:ext>
            </a:extLst>
          </p:cNvPr>
          <p:cNvGrpSpPr/>
          <p:nvPr/>
        </p:nvGrpSpPr>
        <p:grpSpPr>
          <a:xfrm>
            <a:off x="254000" y="5791200"/>
            <a:ext cx="3556000" cy="711200"/>
            <a:chOff x="254000" y="5791200"/>
            <a:chExt cx="3556000" cy="711200"/>
          </a:xfrm>
        </p:grpSpPr>
        <p:sp>
          <p:nvSpPr>
            <p:cNvPr id="3" name="Дуга 2">
              <a:extLst>
                <a:ext uri="{FF2B5EF4-FFF2-40B4-BE49-F238E27FC236}">
                  <a16:creationId xmlns:a16="http://schemas.microsoft.com/office/drawing/2014/main" id="{6258CCB9-C656-5539-2A6D-56750B9FFB33}"/>
                </a:ext>
              </a:extLst>
            </p:cNvPr>
            <p:cNvSpPr/>
            <p:nvPr/>
          </p:nvSpPr>
          <p:spPr>
            <a:xfrm>
              <a:off x="254000" y="5791200"/>
              <a:ext cx="711200" cy="711200"/>
            </a:xfrm>
            <a:prstGeom prst="arc">
              <a:avLst>
                <a:gd name="adj1" fmla="val 10800000"/>
                <a:gd name="adj2" fmla="val 0"/>
              </a:avLst>
            </a:prstGeom>
            <a:ln w="15240">
              <a:solidFill>
                <a:srgbClr val="4A3A33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" name="Дуга 3">
              <a:extLst>
                <a:ext uri="{FF2B5EF4-FFF2-40B4-BE49-F238E27FC236}">
                  <a16:creationId xmlns:a16="http://schemas.microsoft.com/office/drawing/2014/main" id="{F667C057-ACF5-7DB8-CA54-FF6CA5EFFE1F}"/>
                </a:ext>
              </a:extLst>
            </p:cNvPr>
            <p:cNvSpPr/>
            <p:nvPr/>
          </p:nvSpPr>
          <p:spPr>
            <a:xfrm>
              <a:off x="424688" y="5848096"/>
              <a:ext cx="483616" cy="483616"/>
            </a:xfrm>
            <a:prstGeom prst="arc">
              <a:avLst>
                <a:gd name="adj1" fmla="val 10800000"/>
                <a:gd name="adj2" fmla="val 0"/>
              </a:avLst>
            </a:prstGeom>
            <a:ln w="15240">
              <a:solidFill>
                <a:srgbClr val="4A3A33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Дуга 4">
              <a:extLst>
                <a:ext uri="{FF2B5EF4-FFF2-40B4-BE49-F238E27FC236}">
                  <a16:creationId xmlns:a16="http://schemas.microsoft.com/office/drawing/2014/main" id="{B3DAC73F-E33D-9728-0C9D-7467504AA8F0}"/>
                </a:ext>
              </a:extLst>
            </p:cNvPr>
            <p:cNvSpPr/>
            <p:nvPr/>
          </p:nvSpPr>
          <p:spPr>
            <a:xfrm>
              <a:off x="595376" y="5904992"/>
              <a:ext cx="256032" cy="256032"/>
            </a:xfrm>
            <a:prstGeom prst="arc">
              <a:avLst>
                <a:gd name="adj1" fmla="val 10800000"/>
                <a:gd name="adj2" fmla="val 0"/>
              </a:avLst>
            </a:prstGeom>
            <a:ln w="15240">
              <a:solidFill>
                <a:srgbClr val="4A3A33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Дуга 5">
              <a:extLst>
                <a:ext uri="{FF2B5EF4-FFF2-40B4-BE49-F238E27FC236}">
                  <a16:creationId xmlns:a16="http://schemas.microsoft.com/office/drawing/2014/main" id="{62E43ECF-3955-EC57-A510-BA6CC3877E68}"/>
                </a:ext>
              </a:extLst>
            </p:cNvPr>
            <p:cNvSpPr/>
            <p:nvPr/>
          </p:nvSpPr>
          <p:spPr>
            <a:xfrm>
              <a:off x="609600" y="5791200"/>
              <a:ext cx="711200" cy="711200"/>
            </a:xfrm>
            <a:prstGeom prst="arc">
              <a:avLst>
                <a:gd name="adj1" fmla="val 10800000"/>
                <a:gd name="adj2" fmla="val 0"/>
              </a:avLst>
            </a:prstGeom>
            <a:ln w="15240">
              <a:solidFill>
                <a:srgbClr val="4A3A33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" name="Дуга 6">
              <a:extLst>
                <a:ext uri="{FF2B5EF4-FFF2-40B4-BE49-F238E27FC236}">
                  <a16:creationId xmlns:a16="http://schemas.microsoft.com/office/drawing/2014/main" id="{1A1FDA0D-C12A-7A8B-060D-A62EF6E806C7}"/>
                </a:ext>
              </a:extLst>
            </p:cNvPr>
            <p:cNvSpPr/>
            <p:nvPr/>
          </p:nvSpPr>
          <p:spPr>
            <a:xfrm>
              <a:off x="780288" y="5848096"/>
              <a:ext cx="483616" cy="483616"/>
            </a:xfrm>
            <a:prstGeom prst="arc">
              <a:avLst>
                <a:gd name="adj1" fmla="val 10800000"/>
                <a:gd name="adj2" fmla="val 0"/>
              </a:avLst>
            </a:prstGeom>
            <a:ln w="15240">
              <a:solidFill>
                <a:srgbClr val="4A3A33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" name="Дуга 7">
              <a:extLst>
                <a:ext uri="{FF2B5EF4-FFF2-40B4-BE49-F238E27FC236}">
                  <a16:creationId xmlns:a16="http://schemas.microsoft.com/office/drawing/2014/main" id="{D4C5AACD-D1E9-D4E3-1E37-E9ED8F825582}"/>
                </a:ext>
              </a:extLst>
            </p:cNvPr>
            <p:cNvSpPr/>
            <p:nvPr/>
          </p:nvSpPr>
          <p:spPr>
            <a:xfrm>
              <a:off x="950976" y="5904992"/>
              <a:ext cx="256032" cy="256032"/>
            </a:xfrm>
            <a:prstGeom prst="arc">
              <a:avLst>
                <a:gd name="adj1" fmla="val 10800000"/>
                <a:gd name="adj2" fmla="val 0"/>
              </a:avLst>
            </a:prstGeom>
            <a:ln w="15240">
              <a:solidFill>
                <a:srgbClr val="4A3A33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" name="Дуга 8">
              <a:extLst>
                <a:ext uri="{FF2B5EF4-FFF2-40B4-BE49-F238E27FC236}">
                  <a16:creationId xmlns:a16="http://schemas.microsoft.com/office/drawing/2014/main" id="{F16C29C0-F98A-382A-5FEF-B2B54AF9658A}"/>
                </a:ext>
              </a:extLst>
            </p:cNvPr>
            <p:cNvSpPr/>
            <p:nvPr/>
          </p:nvSpPr>
          <p:spPr>
            <a:xfrm>
              <a:off x="965200" y="5791200"/>
              <a:ext cx="711200" cy="711200"/>
            </a:xfrm>
            <a:prstGeom prst="arc">
              <a:avLst>
                <a:gd name="adj1" fmla="val 10800000"/>
                <a:gd name="adj2" fmla="val 0"/>
              </a:avLst>
            </a:prstGeom>
            <a:ln w="15240">
              <a:solidFill>
                <a:srgbClr val="4A3A33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" name="Дуга 9">
              <a:extLst>
                <a:ext uri="{FF2B5EF4-FFF2-40B4-BE49-F238E27FC236}">
                  <a16:creationId xmlns:a16="http://schemas.microsoft.com/office/drawing/2014/main" id="{CF78B1B2-EB34-E2AD-10E4-D4F143AE8DE6}"/>
                </a:ext>
              </a:extLst>
            </p:cNvPr>
            <p:cNvSpPr/>
            <p:nvPr/>
          </p:nvSpPr>
          <p:spPr>
            <a:xfrm>
              <a:off x="1135888" y="5848096"/>
              <a:ext cx="483616" cy="483616"/>
            </a:xfrm>
            <a:prstGeom prst="arc">
              <a:avLst>
                <a:gd name="adj1" fmla="val 10800000"/>
                <a:gd name="adj2" fmla="val 0"/>
              </a:avLst>
            </a:prstGeom>
            <a:ln w="15240">
              <a:solidFill>
                <a:srgbClr val="4A3A33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1" name="Дуга 10">
              <a:extLst>
                <a:ext uri="{FF2B5EF4-FFF2-40B4-BE49-F238E27FC236}">
                  <a16:creationId xmlns:a16="http://schemas.microsoft.com/office/drawing/2014/main" id="{1086EE9F-0043-1E49-3FA3-847EEA4DFF80}"/>
                </a:ext>
              </a:extLst>
            </p:cNvPr>
            <p:cNvSpPr/>
            <p:nvPr/>
          </p:nvSpPr>
          <p:spPr>
            <a:xfrm>
              <a:off x="1306576" y="5904992"/>
              <a:ext cx="256032" cy="256032"/>
            </a:xfrm>
            <a:prstGeom prst="arc">
              <a:avLst>
                <a:gd name="adj1" fmla="val 10800000"/>
                <a:gd name="adj2" fmla="val 0"/>
              </a:avLst>
            </a:prstGeom>
            <a:ln w="15240">
              <a:solidFill>
                <a:srgbClr val="4A3A33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" name="Дуга 11">
              <a:extLst>
                <a:ext uri="{FF2B5EF4-FFF2-40B4-BE49-F238E27FC236}">
                  <a16:creationId xmlns:a16="http://schemas.microsoft.com/office/drawing/2014/main" id="{6A954E52-4319-B8C4-40CA-B422410B1964}"/>
                </a:ext>
              </a:extLst>
            </p:cNvPr>
            <p:cNvSpPr/>
            <p:nvPr/>
          </p:nvSpPr>
          <p:spPr>
            <a:xfrm>
              <a:off x="1320800" y="5791200"/>
              <a:ext cx="711200" cy="711200"/>
            </a:xfrm>
            <a:prstGeom prst="arc">
              <a:avLst>
                <a:gd name="adj1" fmla="val 10800000"/>
                <a:gd name="adj2" fmla="val 0"/>
              </a:avLst>
            </a:prstGeom>
            <a:ln w="15240">
              <a:solidFill>
                <a:srgbClr val="4A3A33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" name="Дуга 12">
              <a:extLst>
                <a:ext uri="{FF2B5EF4-FFF2-40B4-BE49-F238E27FC236}">
                  <a16:creationId xmlns:a16="http://schemas.microsoft.com/office/drawing/2014/main" id="{6A199A00-306C-F134-A443-5EF9DF7ED59E}"/>
                </a:ext>
              </a:extLst>
            </p:cNvPr>
            <p:cNvSpPr/>
            <p:nvPr/>
          </p:nvSpPr>
          <p:spPr>
            <a:xfrm>
              <a:off x="1491488" y="5848096"/>
              <a:ext cx="483616" cy="483616"/>
            </a:xfrm>
            <a:prstGeom prst="arc">
              <a:avLst>
                <a:gd name="adj1" fmla="val 10800000"/>
                <a:gd name="adj2" fmla="val 0"/>
              </a:avLst>
            </a:prstGeom>
            <a:ln w="15240">
              <a:solidFill>
                <a:srgbClr val="4A3A33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4" name="Дуга 13">
              <a:extLst>
                <a:ext uri="{FF2B5EF4-FFF2-40B4-BE49-F238E27FC236}">
                  <a16:creationId xmlns:a16="http://schemas.microsoft.com/office/drawing/2014/main" id="{6D695077-967C-E10A-2F86-08A707A9F453}"/>
                </a:ext>
              </a:extLst>
            </p:cNvPr>
            <p:cNvSpPr/>
            <p:nvPr/>
          </p:nvSpPr>
          <p:spPr>
            <a:xfrm>
              <a:off x="1662176" y="5904992"/>
              <a:ext cx="256032" cy="256032"/>
            </a:xfrm>
            <a:prstGeom prst="arc">
              <a:avLst>
                <a:gd name="adj1" fmla="val 10800000"/>
                <a:gd name="adj2" fmla="val 0"/>
              </a:avLst>
            </a:prstGeom>
            <a:ln w="15240">
              <a:solidFill>
                <a:srgbClr val="4A3A33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Дуга 14">
              <a:extLst>
                <a:ext uri="{FF2B5EF4-FFF2-40B4-BE49-F238E27FC236}">
                  <a16:creationId xmlns:a16="http://schemas.microsoft.com/office/drawing/2014/main" id="{64897A05-0372-C14C-EC3C-939F7E4E2BF6}"/>
                </a:ext>
              </a:extLst>
            </p:cNvPr>
            <p:cNvSpPr/>
            <p:nvPr/>
          </p:nvSpPr>
          <p:spPr>
            <a:xfrm>
              <a:off x="1676400" y="5791200"/>
              <a:ext cx="711200" cy="711200"/>
            </a:xfrm>
            <a:prstGeom prst="arc">
              <a:avLst>
                <a:gd name="adj1" fmla="val 10800000"/>
                <a:gd name="adj2" fmla="val 0"/>
              </a:avLst>
            </a:prstGeom>
            <a:ln w="15240">
              <a:solidFill>
                <a:srgbClr val="4A3A33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Дуга 15">
              <a:extLst>
                <a:ext uri="{FF2B5EF4-FFF2-40B4-BE49-F238E27FC236}">
                  <a16:creationId xmlns:a16="http://schemas.microsoft.com/office/drawing/2014/main" id="{AA62894F-7B33-1DBF-C273-A50951BBAAE3}"/>
                </a:ext>
              </a:extLst>
            </p:cNvPr>
            <p:cNvSpPr/>
            <p:nvPr/>
          </p:nvSpPr>
          <p:spPr>
            <a:xfrm>
              <a:off x="1847088" y="5848096"/>
              <a:ext cx="483616" cy="483616"/>
            </a:xfrm>
            <a:prstGeom prst="arc">
              <a:avLst>
                <a:gd name="adj1" fmla="val 10800000"/>
                <a:gd name="adj2" fmla="val 0"/>
              </a:avLst>
            </a:prstGeom>
            <a:ln w="15240">
              <a:solidFill>
                <a:srgbClr val="4A3A33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Дуга 16">
              <a:extLst>
                <a:ext uri="{FF2B5EF4-FFF2-40B4-BE49-F238E27FC236}">
                  <a16:creationId xmlns:a16="http://schemas.microsoft.com/office/drawing/2014/main" id="{53A475E8-AAF7-6D0A-5156-F8862101DB19}"/>
                </a:ext>
              </a:extLst>
            </p:cNvPr>
            <p:cNvSpPr/>
            <p:nvPr/>
          </p:nvSpPr>
          <p:spPr>
            <a:xfrm>
              <a:off x="2017776" y="5904992"/>
              <a:ext cx="256032" cy="256032"/>
            </a:xfrm>
            <a:prstGeom prst="arc">
              <a:avLst>
                <a:gd name="adj1" fmla="val 10800000"/>
                <a:gd name="adj2" fmla="val 0"/>
              </a:avLst>
            </a:prstGeom>
            <a:ln w="15240">
              <a:solidFill>
                <a:srgbClr val="4A3A33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Дуга 17">
              <a:extLst>
                <a:ext uri="{FF2B5EF4-FFF2-40B4-BE49-F238E27FC236}">
                  <a16:creationId xmlns:a16="http://schemas.microsoft.com/office/drawing/2014/main" id="{686DC50A-4871-6740-0E90-56FB00188814}"/>
                </a:ext>
              </a:extLst>
            </p:cNvPr>
            <p:cNvSpPr/>
            <p:nvPr/>
          </p:nvSpPr>
          <p:spPr>
            <a:xfrm>
              <a:off x="2032000" y="5791200"/>
              <a:ext cx="711200" cy="711200"/>
            </a:xfrm>
            <a:prstGeom prst="arc">
              <a:avLst>
                <a:gd name="adj1" fmla="val 10800000"/>
                <a:gd name="adj2" fmla="val 0"/>
              </a:avLst>
            </a:prstGeom>
            <a:ln w="15240">
              <a:solidFill>
                <a:srgbClr val="4A3A33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Дуга 18">
              <a:extLst>
                <a:ext uri="{FF2B5EF4-FFF2-40B4-BE49-F238E27FC236}">
                  <a16:creationId xmlns:a16="http://schemas.microsoft.com/office/drawing/2014/main" id="{A7285320-4156-DF1A-2A96-34D43A448CB1}"/>
                </a:ext>
              </a:extLst>
            </p:cNvPr>
            <p:cNvSpPr/>
            <p:nvPr/>
          </p:nvSpPr>
          <p:spPr>
            <a:xfrm>
              <a:off x="2202688" y="5848096"/>
              <a:ext cx="483616" cy="483616"/>
            </a:xfrm>
            <a:prstGeom prst="arc">
              <a:avLst>
                <a:gd name="adj1" fmla="val 10800000"/>
                <a:gd name="adj2" fmla="val 0"/>
              </a:avLst>
            </a:prstGeom>
            <a:ln w="15240">
              <a:solidFill>
                <a:srgbClr val="4A3A33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" name="Дуга 19">
              <a:extLst>
                <a:ext uri="{FF2B5EF4-FFF2-40B4-BE49-F238E27FC236}">
                  <a16:creationId xmlns:a16="http://schemas.microsoft.com/office/drawing/2014/main" id="{9AF3774F-2403-5065-02A7-325307FC69DD}"/>
                </a:ext>
              </a:extLst>
            </p:cNvPr>
            <p:cNvSpPr/>
            <p:nvPr/>
          </p:nvSpPr>
          <p:spPr>
            <a:xfrm>
              <a:off x="2373376" y="5904992"/>
              <a:ext cx="256032" cy="256032"/>
            </a:xfrm>
            <a:prstGeom prst="arc">
              <a:avLst>
                <a:gd name="adj1" fmla="val 10800000"/>
                <a:gd name="adj2" fmla="val 0"/>
              </a:avLst>
            </a:prstGeom>
            <a:ln w="15240">
              <a:solidFill>
                <a:srgbClr val="4A3A33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Дуга 20">
              <a:extLst>
                <a:ext uri="{FF2B5EF4-FFF2-40B4-BE49-F238E27FC236}">
                  <a16:creationId xmlns:a16="http://schemas.microsoft.com/office/drawing/2014/main" id="{BF238C97-0F7B-D027-F75F-3A980EFAAA84}"/>
                </a:ext>
              </a:extLst>
            </p:cNvPr>
            <p:cNvSpPr/>
            <p:nvPr/>
          </p:nvSpPr>
          <p:spPr>
            <a:xfrm>
              <a:off x="2387600" y="5791200"/>
              <a:ext cx="711200" cy="711200"/>
            </a:xfrm>
            <a:prstGeom prst="arc">
              <a:avLst>
                <a:gd name="adj1" fmla="val 10800000"/>
                <a:gd name="adj2" fmla="val 0"/>
              </a:avLst>
            </a:prstGeom>
            <a:ln w="15240">
              <a:solidFill>
                <a:srgbClr val="4A3A33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Дуга 21">
              <a:extLst>
                <a:ext uri="{FF2B5EF4-FFF2-40B4-BE49-F238E27FC236}">
                  <a16:creationId xmlns:a16="http://schemas.microsoft.com/office/drawing/2014/main" id="{5D4BF213-7F0B-3370-AD1E-092BE9428C1F}"/>
                </a:ext>
              </a:extLst>
            </p:cNvPr>
            <p:cNvSpPr/>
            <p:nvPr/>
          </p:nvSpPr>
          <p:spPr>
            <a:xfrm>
              <a:off x="2558288" y="5848096"/>
              <a:ext cx="483616" cy="483616"/>
            </a:xfrm>
            <a:prstGeom prst="arc">
              <a:avLst>
                <a:gd name="adj1" fmla="val 10800000"/>
                <a:gd name="adj2" fmla="val 0"/>
              </a:avLst>
            </a:prstGeom>
            <a:ln w="15240">
              <a:solidFill>
                <a:srgbClr val="4A3A33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" name="Дуга 22">
              <a:extLst>
                <a:ext uri="{FF2B5EF4-FFF2-40B4-BE49-F238E27FC236}">
                  <a16:creationId xmlns:a16="http://schemas.microsoft.com/office/drawing/2014/main" id="{4193277C-3A6B-2E27-31AF-C8FCA54846E3}"/>
                </a:ext>
              </a:extLst>
            </p:cNvPr>
            <p:cNvSpPr/>
            <p:nvPr/>
          </p:nvSpPr>
          <p:spPr>
            <a:xfrm>
              <a:off x="2728976" y="5904992"/>
              <a:ext cx="256032" cy="256032"/>
            </a:xfrm>
            <a:prstGeom prst="arc">
              <a:avLst>
                <a:gd name="adj1" fmla="val 10800000"/>
                <a:gd name="adj2" fmla="val 0"/>
              </a:avLst>
            </a:prstGeom>
            <a:ln w="15240">
              <a:solidFill>
                <a:srgbClr val="4A3A33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4" name="Дуга 23">
              <a:extLst>
                <a:ext uri="{FF2B5EF4-FFF2-40B4-BE49-F238E27FC236}">
                  <a16:creationId xmlns:a16="http://schemas.microsoft.com/office/drawing/2014/main" id="{48855D95-57E0-7CF5-2676-2FE201C6463E}"/>
                </a:ext>
              </a:extLst>
            </p:cNvPr>
            <p:cNvSpPr/>
            <p:nvPr/>
          </p:nvSpPr>
          <p:spPr>
            <a:xfrm>
              <a:off x="2743200" y="5791200"/>
              <a:ext cx="711200" cy="711200"/>
            </a:xfrm>
            <a:prstGeom prst="arc">
              <a:avLst>
                <a:gd name="adj1" fmla="val 10800000"/>
                <a:gd name="adj2" fmla="val 0"/>
              </a:avLst>
            </a:prstGeom>
            <a:ln w="15240">
              <a:solidFill>
                <a:srgbClr val="4A3A33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5" name="Дуга 24">
              <a:extLst>
                <a:ext uri="{FF2B5EF4-FFF2-40B4-BE49-F238E27FC236}">
                  <a16:creationId xmlns:a16="http://schemas.microsoft.com/office/drawing/2014/main" id="{579FCE1D-F97A-E496-2188-1E3B72EF33DF}"/>
                </a:ext>
              </a:extLst>
            </p:cNvPr>
            <p:cNvSpPr/>
            <p:nvPr/>
          </p:nvSpPr>
          <p:spPr>
            <a:xfrm>
              <a:off x="2913888" y="5848096"/>
              <a:ext cx="483616" cy="483616"/>
            </a:xfrm>
            <a:prstGeom prst="arc">
              <a:avLst>
                <a:gd name="adj1" fmla="val 10800000"/>
                <a:gd name="adj2" fmla="val 0"/>
              </a:avLst>
            </a:prstGeom>
            <a:ln w="15240">
              <a:solidFill>
                <a:srgbClr val="4A3A33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6" name="Дуга 25">
              <a:extLst>
                <a:ext uri="{FF2B5EF4-FFF2-40B4-BE49-F238E27FC236}">
                  <a16:creationId xmlns:a16="http://schemas.microsoft.com/office/drawing/2014/main" id="{15818EF5-F49A-44BD-68F6-E7BA73196D69}"/>
                </a:ext>
              </a:extLst>
            </p:cNvPr>
            <p:cNvSpPr/>
            <p:nvPr/>
          </p:nvSpPr>
          <p:spPr>
            <a:xfrm>
              <a:off x="3084576" y="5904992"/>
              <a:ext cx="256032" cy="256032"/>
            </a:xfrm>
            <a:prstGeom prst="arc">
              <a:avLst>
                <a:gd name="adj1" fmla="val 10800000"/>
                <a:gd name="adj2" fmla="val 0"/>
              </a:avLst>
            </a:prstGeom>
            <a:ln w="15240">
              <a:solidFill>
                <a:srgbClr val="4A3A33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" name="Дуга 26">
              <a:extLst>
                <a:ext uri="{FF2B5EF4-FFF2-40B4-BE49-F238E27FC236}">
                  <a16:creationId xmlns:a16="http://schemas.microsoft.com/office/drawing/2014/main" id="{FA678865-7770-7D82-8F90-D8E011DA2132}"/>
                </a:ext>
              </a:extLst>
            </p:cNvPr>
            <p:cNvSpPr/>
            <p:nvPr/>
          </p:nvSpPr>
          <p:spPr>
            <a:xfrm>
              <a:off x="3098800" y="5791200"/>
              <a:ext cx="711200" cy="711200"/>
            </a:xfrm>
            <a:prstGeom prst="arc">
              <a:avLst>
                <a:gd name="adj1" fmla="val 10800000"/>
                <a:gd name="adj2" fmla="val 0"/>
              </a:avLst>
            </a:prstGeom>
            <a:ln w="15240">
              <a:solidFill>
                <a:srgbClr val="4A3A33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8" name="Дуга 27">
              <a:extLst>
                <a:ext uri="{FF2B5EF4-FFF2-40B4-BE49-F238E27FC236}">
                  <a16:creationId xmlns:a16="http://schemas.microsoft.com/office/drawing/2014/main" id="{739B7A3B-F6CE-6602-A59B-723F925352A2}"/>
                </a:ext>
              </a:extLst>
            </p:cNvPr>
            <p:cNvSpPr/>
            <p:nvPr/>
          </p:nvSpPr>
          <p:spPr>
            <a:xfrm>
              <a:off x="3269488" y="5848096"/>
              <a:ext cx="483616" cy="483616"/>
            </a:xfrm>
            <a:prstGeom prst="arc">
              <a:avLst>
                <a:gd name="adj1" fmla="val 10800000"/>
                <a:gd name="adj2" fmla="val 0"/>
              </a:avLst>
            </a:prstGeom>
            <a:ln w="15240">
              <a:solidFill>
                <a:srgbClr val="4A3A33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9" name="Дуга 28">
              <a:extLst>
                <a:ext uri="{FF2B5EF4-FFF2-40B4-BE49-F238E27FC236}">
                  <a16:creationId xmlns:a16="http://schemas.microsoft.com/office/drawing/2014/main" id="{8D45F3BE-93F9-74E9-E68D-D39836397132}"/>
                </a:ext>
              </a:extLst>
            </p:cNvPr>
            <p:cNvSpPr/>
            <p:nvPr/>
          </p:nvSpPr>
          <p:spPr>
            <a:xfrm>
              <a:off x="3440176" y="5904992"/>
              <a:ext cx="256032" cy="256032"/>
            </a:xfrm>
            <a:prstGeom prst="arc">
              <a:avLst>
                <a:gd name="adj1" fmla="val 10800000"/>
                <a:gd name="adj2" fmla="val 0"/>
              </a:avLst>
            </a:prstGeom>
            <a:ln w="15240">
              <a:solidFill>
                <a:srgbClr val="4A3A33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40" name="Waves">
            <a:extLst>
              <a:ext uri="{FF2B5EF4-FFF2-40B4-BE49-F238E27FC236}">
                <a16:creationId xmlns:a16="http://schemas.microsoft.com/office/drawing/2014/main" id="{25CEBF21-6A38-9CF7-4A5E-719228B07EE9}"/>
              </a:ext>
            </a:extLst>
          </p:cNvPr>
          <p:cNvGrpSpPr/>
          <p:nvPr/>
        </p:nvGrpSpPr>
        <p:grpSpPr>
          <a:xfrm>
            <a:off x="469900" y="3999230"/>
            <a:ext cx="558800" cy="279400"/>
            <a:chOff x="469900" y="3999230"/>
            <a:chExt cx="558800" cy="279400"/>
          </a:xfrm>
        </p:grpSpPr>
        <p:sp>
          <p:nvSpPr>
            <p:cNvPr id="31" name="Дуга 30">
              <a:extLst>
                <a:ext uri="{FF2B5EF4-FFF2-40B4-BE49-F238E27FC236}">
                  <a16:creationId xmlns:a16="http://schemas.microsoft.com/office/drawing/2014/main" id="{F584AF9B-9148-F581-6902-34F747EA3E44}"/>
                </a:ext>
              </a:extLst>
            </p:cNvPr>
            <p:cNvSpPr/>
            <p:nvPr/>
          </p:nvSpPr>
          <p:spPr>
            <a:xfrm>
              <a:off x="469900" y="3999230"/>
              <a:ext cx="279400" cy="279400"/>
            </a:xfrm>
            <a:prstGeom prst="arc">
              <a:avLst>
                <a:gd name="adj1" fmla="val 10800000"/>
                <a:gd name="adj2" fmla="val 0"/>
              </a:avLst>
            </a:prstGeom>
            <a:ln w="11430">
              <a:solidFill>
                <a:srgbClr val="A3BCE8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2" name="Дуга 31">
              <a:extLst>
                <a:ext uri="{FF2B5EF4-FFF2-40B4-BE49-F238E27FC236}">
                  <a16:creationId xmlns:a16="http://schemas.microsoft.com/office/drawing/2014/main" id="{1387F39B-4067-6E01-1AA5-710DF74533FF}"/>
                </a:ext>
              </a:extLst>
            </p:cNvPr>
            <p:cNvSpPr/>
            <p:nvPr/>
          </p:nvSpPr>
          <p:spPr>
            <a:xfrm>
              <a:off x="536956" y="4021582"/>
              <a:ext cx="189992" cy="189992"/>
            </a:xfrm>
            <a:prstGeom prst="arc">
              <a:avLst>
                <a:gd name="adj1" fmla="val 10800000"/>
                <a:gd name="adj2" fmla="val 0"/>
              </a:avLst>
            </a:prstGeom>
            <a:ln w="11430">
              <a:solidFill>
                <a:srgbClr val="A3BCE8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3" name="Дуга 32">
              <a:extLst>
                <a:ext uri="{FF2B5EF4-FFF2-40B4-BE49-F238E27FC236}">
                  <a16:creationId xmlns:a16="http://schemas.microsoft.com/office/drawing/2014/main" id="{2F745D6C-FDD4-A6A8-21A5-64CF788F9323}"/>
                </a:ext>
              </a:extLst>
            </p:cNvPr>
            <p:cNvSpPr/>
            <p:nvPr/>
          </p:nvSpPr>
          <p:spPr>
            <a:xfrm>
              <a:off x="604012" y="4043934"/>
              <a:ext cx="100584" cy="100584"/>
            </a:xfrm>
            <a:prstGeom prst="arc">
              <a:avLst>
                <a:gd name="adj1" fmla="val 10800000"/>
                <a:gd name="adj2" fmla="val 0"/>
              </a:avLst>
            </a:prstGeom>
            <a:ln w="11430">
              <a:solidFill>
                <a:srgbClr val="A3BCE8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4" name="Дуга 33">
              <a:extLst>
                <a:ext uri="{FF2B5EF4-FFF2-40B4-BE49-F238E27FC236}">
                  <a16:creationId xmlns:a16="http://schemas.microsoft.com/office/drawing/2014/main" id="{6672879B-9B3C-4A68-B17B-C7A43384AFDB}"/>
                </a:ext>
              </a:extLst>
            </p:cNvPr>
            <p:cNvSpPr/>
            <p:nvPr/>
          </p:nvSpPr>
          <p:spPr>
            <a:xfrm>
              <a:off x="609600" y="3999230"/>
              <a:ext cx="279400" cy="279400"/>
            </a:xfrm>
            <a:prstGeom prst="arc">
              <a:avLst>
                <a:gd name="adj1" fmla="val 10800000"/>
                <a:gd name="adj2" fmla="val 0"/>
              </a:avLst>
            </a:prstGeom>
            <a:ln w="11430">
              <a:solidFill>
                <a:srgbClr val="A3BCE8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5" name="Дуга 34">
              <a:extLst>
                <a:ext uri="{FF2B5EF4-FFF2-40B4-BE49-F238E27FC236}">
                  <a16:creationId xmlns:a16="http://schemas.microsoft.com/office/drawing/2014/main" id="{8A9318D1-689F-A1FA-779B-7E4371219667}"/>
                </a:ext>
              </a:extLst>
            </p:cNvPr>
            <p:cNvSpPr/>
            <p:nvPr/>
          </p:nvSpPr>
          <p:spPr>
            <a:xfrm>
              <a:off x="676656" y="4021582"/>
              <a:ext cx="189992" cy="189992"/>
            </a:xfrm>
            <a:prstGeom prst="arc">
              <a:avLst>
                <a:gd name="adj1" fmla="val 10800000"/>
                <a:gd name="adj2" fmla="val 0"/>
              </a:avLst>
            </a:prstGeom>
            <a:ln w="11430">
              <a:solidFill>
                <a:srgbClr val="A3BCE8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6" name="Дуга 35">
              <a:extLst>
                <a:ext uri="{FF2B5EF4-FFF2-40B4-BE49-F238E27FC236}">
                  <a16:creationId xmlns:a16="http://schemas.microsoft.com/office/drawing/2014/main" id="{EFBFBC28-F0BB-A18F-EE42-D09DC5C9E82E}"/>
                </a:ext>
              </a:extLst>
            </p:cNvPr>
            <p:cNvSpPr/>
            <p:nvPr/>
          </p:nvSpPr>
          <p:spPr>
            <a:xfrm>
              <a:off x="743712" y="4043934"/>
              <a:ext cx="100584" cy="100584"/>
            </a:xfrm>
            <a:prstGeom prst="arc">
              <a:avLst>
                <a:gd name="adj1" fmla="val 10800000"/>
                <a:gd name="adj2" fmla="val 0"/>
              </a:avLst>
            </a:prstGeom>
            <a:ln w="11430">
              <a:solidFill>
                <a:srgbClr val="A3BCE8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7" name="Дуга 36">
              <a:extLst>
                <a:ext uri="{FF2B5EF4-FFF2-40B4-BE49-F238E27FC236}">
                  <a16:creationId xmlns:a16="http://schemas.microsoft.com/office/drawing/2014/main" id="{3E7AAC25-65E6-4E75-54A9-7BEF688D2ADA}"/>
                </a:ext>
              </a:extLst>
            </p:cNvPr>
            <p:cNvSpPr/>
            <p:nvPr/>
          </p:nvSpPr>
          <p:spPr>
            <a:xfrm>
              <a:off x="749300" y="3999230"/>
              <a:ext cx="279400" cy="279400"/>
            </a:xfrm>
            <a:prstGeom prst="arc">
              <a:avLst>
                <a:gd name="adj1" fmla="val 10800000"/>
                <a:gd name="adj2" fmla="val 0"/>
              </a:avLst>
            </a:prstGeom>
            <a:ln w="11430">
              <a:solidFill>
                <a:srgbClr val="A3BCE8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8" name="Дуга 37">
              <a:extLst>
                <a:ext uri="{FF2B5EF4-FFF2-40B4-BE49-F238E27FC236}">
                  <a16:creationId xmlns:a16="http://schemas.microsoft.com/office/drawing/2014/main" id="{B17C3EBD-8354-E18D-5311-E0090099A88C}"/>
                </a:ext>
              </a:extLst>
            </p:cNvPr>
            <p:cNvSpPr/>
            <p:nvPr/>
          </p:nvSpPr>
          <p:spPr>
            <a:xfrm>
              <a:off x="816356" y="4021582"/>
              <a:ext cx="189992" cy="189992"/>
            </a:xfrm>
            <a:prstGeom prst="arc">
              <a:avLst>
                <a:gd name="adj1" fmla="val 10800000"/>
                <a:gd name="adj2" fmla="val 0"/>
              </a:avLst>
            </a:prstGeom>
            <a:ln w="11430">
              <a:solidFill>
                <a:srgbClr val="A3BCE8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9" name="Дуга 38">
              <a:extLst>
                <a:ext uri="{FF2B5EF4-FFF2-40B4-BE49-F238E27FC236}">
                  <a16:creationId xmlns:a16="http://schemas.microsoft.com/office/drawing/2014/main" id="{82935511-0CDF-EF08-45E9-5646FC2F55FA}"/>
                </a:ext>
              </a:extLst>
            </p:cNvPr>
            <p:cNvSpPr/>
            <p:nvPr/>
          </p:nvSpPr>
          <p:spPr>
            <a:xfrm>
              <a:off x="883412" y="4043934"/>
              <a:ext cx="100584" cy="100584"/>
            </a:xfrm>
            <a:prstGeom prst="arc">
              <a:avLst>
                <a:gd name="adj1" fmla="val 10800000"/>
                <a:gd name="adj2" fmla="val 0"/>
              </a:avLst>
            </a:prstGeom>
            <a:ln w="11430">
              <a:solidFill>
                <a:srgbClr val="A3BCE8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cxnSp>
        <p:nvCxnSpPr>
          <p:cNvPr id="41" name="Rule">
            <a:extLst>
              <a:ext uri="{FF2B5EF4-FFF2-40B4-BE49-F238E27FC236}">
                <a16:creationId xmlns:a16="http://schemas.microsoft.com/office/drawing/2014/main" id="{FBF57366-5498-363E-2120-3A7C865AC1BD}"/>
              </a:ext>
            </a:extLst>
          </p:cNvPr>
          <p:cNvCxnSpPr/>
          <p:nvPr/>
        </p:nvCxnSpPr>
        <p:spPr>
          <a:xfrm>
            <a:off x="1092200" y="4056380"/>
            <a:ext cx="1447800" cy="0"/>
          </a:xfrm>
          <a:prstGeom prst="line">
            <a:avLst/>
          </a:prstGeom>
          <a:ln w="9525">
            <a:solidFill>
              <a:srgbClr val="A3BCE8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2" name="Marker">
            <a:extLst>
              <a:ext uri="{FF2B5EF4-FFF2-40B4-BE49-F238E27FC236}">
                <a16:creationId xmlns:a16="http://schemas.microsoft.com/office/drawing/2014/main" id="{267A0118-BB6C-B70C-E451-B4B6E307AC58}"/>
              </a:ext>
            </a:extLst>
          </p:cNvPr>
          <p:cNvSpPr/>
          <p:nvPr/>
        </p:nvSpPr>
        <p:spPr>
          <a:xfrm>
            <a:off x="2584450" y="4011930"/>
            <a:ext cx="88900" cy="88900"/>
          </a:xfrm>
          <a:prstGeom prst="ellipse">
            <a:avLst/>
          </a:prstGeom>
          <a:solidFill>
            <a:srgbClr val="D9733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3" name="Osaka passe-partout">
            <a:extLst>
              <a:ext uri="{FF2B5EF4-FFF2-40B4-BE49-F238E27FC236}">
                <a16:creationId xmlns:a16="http://schemas.microsoft.com/office/drawing/2014/main" id="{35E8C0A3-5928-CBC2-0527-2E02F1AE9FE5}"/>
              </a:ext>
            </a:extLst>
          </p:cNvPr>
          <p:cNvSpPr/>
          <p:nvPr/>
        </p:nvSpPr>
        <p:spPr>
          <a:xfrm>
            <a:off x="7366000" y="498796"/>
            <a:ext cx="4445000" cy="5860408"/>
          </a:xfrm>
          <a:prstGeom prst="roundRect">
            <a:avLst>
              <a:gd name="adj" fmla="val 2500"/>
            </a:avLst>
          </a:prstGeom>
          <a:solidFill>
            <a:srgbClr val="EFE6D2"/>
          </a:solidFill>
          <a:ln w="19050" cap="flat" cmpd="sng" algn="ctr">
            <a:noFill/>
            <a:prstDash val="solid"/>
            <a:miter lim="800000"/>
          </a:ln>
          <a:effectLst>
            <a:outerShdw blurRad="228600" dist="50800" dir="5400000" rotWithShape="0">
              <a:srgbClr val="000000">
                <a:alpha val="45000"/>
              </a:srgbClr>
            </a:outerShdw>
          </a:effectLst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5" name="Osaka" descr="Рисовый рынок Додзима в Осаке. Утагава Куникадзу, «Сто видов Нанива», 1850-е гг.">
            <a:extLst>
              <a:ext uri="{FF2B5EF4-FFF2-40B4-BE49-F238E27FC236}">
                <a16:creationId xmlns:a16="http://schemas.microsoft.com/office/drawing/2014/main" id="{CC0D694B-FA33-6112-9AB0-F0B1579D4894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7600" y="600396"/>
            <a:ext cx="4241800" cy="5657208"/>
          </a:xfrm>
          <a:prstGeom prst="rect">
            <a:avLst/>
          </a:prstGeom>
          <a:ln w="6350">
            <a:solidFill>
              <a:srgbClr val="BFB59C"/>
            </a:solidFill>
          </a:ln>
        </p:spPr>
      </p:pic>
      <p:sp>
        <p:nvSpPr>
          <p:cNvPr id="46" name="Signature Автор: 100ballnik.com">
            <a:extLst>
              <a:ext uri="{FF2B5EF4-FFF2-40B4-BE49-F238E27FC236}">
                <a16:creationId xmlns:a16="http://schemas.microsoft.com/office/drawing/2014/main" id="{F754C0F3-6243-25A3-982A-A60645BCCF14}"/>
              </a:ext>
            </a:extLst>
          </p:cNvPr>
          <p:cNvSpPr txBox="1"/>
          <p:nvPr/>
        </p:nvSpPr>
        <p:spPr>
          <a:xfrm>
            <a:off x="9194800" y="6489700"/>
            <a:ext cx="2540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 algn="r"/>
            <a:r>
              <a:rPr lang="ru-RU" sz="1100" spc="40" dirty="0">
                <a:solidFill>
                  <a:srgbClr val="A2968A"/>
                </a:solidFill>
                <a:latin typeface="Segoe UI" panose="020B0502040204020203" pitchFamily="34" charset="0"/>
              </a:rPr>
              <a:t>Автор</a:t>
            </a:r>
            <a:r>
              <a:rPr lang="ru-RU" sz="1100" spc="40">
                <a:solidFill>
                  <a:srgbClr val="A2968A"/>
                </a:solidFill>
                <a:latin typeface="Segoe UI" panose="020B0502040204020203" pitchFamily="34" charset="0"/>
              </a:rPr>
              <a:t>: 100ballnik.com</a:t>
            </a:r>
            <a:endParaRPr lang="ru-RU" sz="1100" spc="40" dirty="0">
              <a:solidFill>
                <a:srgbClr val="A2968A"/>
              </a:solidFill>
              <a:latin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068638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Waves">
            <a:extLst>
              <a:ext uri="{FF2B5EF4-FFF2-40B4-BE49-F238E27FC236}">
                <a16:creationId xmlns:a16="http://schemas.microsoft.com/office/drawing/2014/main" id="{71EAF853-82C3-4D9B-0FE4-70F3FA68420B}"/>
              </a:ext>
            </a:extLst>
          </p:cNvPr>
          <p:cNvGrpSpPr/>
          <p:nvPr/>
        </p:nvGrpSpPr>
        <p:grpSpPr>
          <a:xfrm>
            <a:off x="469900" y="285750"/>
            <a:ext cx="558800" cy="279400"/>
            <a:chOff x="469900" y="285750"/>
            <a:chExt cx="558800" cy="279400"/>
          </a:xfrm>
        </p:grpSpPr>
        <p:sp>
          <p:nvSpPr>
            <p:cNvPr id="3" name="Дуга 2">
              <a:extLst>
                <a:ext uri="{FF2B5EF4-FFF2-40B4-BE49-F238E27FC236}">
                  <a16:creationId xmlns:a16="http://schemas.microsoft.com/office/drawing/2014/main" id="{1491EA36-33F5-561D-5A97-007165C80856}"/>
                </a:ext>
              </a:extLst>
            </p:cNvPr>
            <p:cNvSpPr/>
            <p:nvPr/>
          </p:nvSpPr>
          <p:spPr>
            <a:xfrm>
              <a:off x="469900" y="285750"/>
              <a:ext cx="279400" cy="279400"/>
            </a:xfrm>
            <a:prstGeom prst="arc">
              <a:avLst>
                <a:gd name="adj1" fmla="val 10800000"/>
                <a:gd name="adj2" fmla="val 0"/>
              </a:avLst>
            </a:prstGeom>
            <a:ln w="11430">
              <a:solidFill>
                <a:srgbClr val="A3BCE8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" name="Дуга 3">
              <a:extLst>
                <a:ext uri="{FF2B5EF4-FFF2-40B4-BE49-F238E27FC236}">
                  <a16:creationId xmlns:a16="http://schemas.microsoft.com/office/drawing/2014/main" id="{CF72AE1C-5F10-2704-CCDA-A5E84E171D81}"/>
                </a:ext>
              </a:extLst>
            </p:cNvPr>
            <p:cNvSpPr/>
            <p:nvPr/>
          </p:nvSpPr>
          <p:spPr>
            <a:xfrm>
              <a:off x="536956" y="308102"/>
              <a:ext cx="189992" cy="189992"/>
            </a:xfrm>
            <a:prstGeom prst="arc">
              <a:avLst>
                <a:gd name="adj1" fmla="val 10800000"/>
                <a:gd name="adj2" fmla="val 0"/>
              </a:avLst>
            </a:prstGeom>
            <a:ln w="11430">
              <a:solidFill>
                <a:srgbClr val="A3BCE8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Дуга 4">
              <a:extLst>
                <a:ext uri="{FF2B5EF4-FFF2-40B4-BE49-F238E27FC236}">
                  <a16:creationId xmlns:a16="http://schemas.microsoft.com/office/drawing/2014/main" id="{ADF0999B-2ACD-E812-2C26-AD0496B54CF2}"/>
                </a:ext>
              </a:extLst>
            </p:cNvPr>
            <p:cNvSpPr/>
            <p:nvPr/>
          </p:nvSpPr>
          <p:spPr>
            <a:xfrm>
              <a:off x="604012" y="330454"/>
              <a:ext cx="100584" cy="100584"/>
            </a:xfrm>
            <a:prstGeom prst="arc">
              <a:avLst>
                <a:gd name="adj1" fmla="val 10800000"/>
                <a:gd name="adj2" fmla="val 0"/>
              </a:avLst>
            </a:prstGeom>
            <a:ln w="11430">
              <a:solidFill>
                <a:srgbClr val="A3BCE8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Дуга 5">
              <a:extLst>
                <a:ext uri="{FF2B5EF4-FFF2-40B4-BE49-F238E27FC236}">
                  <a16:creationId xmlns:a16="http://schemas.microsoft.com/office/drawing/2014/main" id="{DA8F1247-26AC-BEC9-2596-D322E9A23CC0}"/>
                </a:ext>
              </a:extLst>
            </p:cNvPr>
            <p:cNvSpPr/>
            <p:nvPr/>
          </p:nvSpPr>
          <p:spPr>
            <a:xfrm>
              <a:off x="609600" y="285750"/>
              <a:ext cx="279400" cy="279400"/>
            </a:xfrm>
            <a:prstGeom prst="arc">
              <a:avLst>
                <a:gd name="adj1" fmla="val 10800000"/>
                <a:gd name="adj2" fmla="val 0"/>
              </a:avLst>
            </a:prstGeom>
            <a:ln w="11430">
              <a:solidFill>
                <a:srgbClr val="A3BCE8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" name="Дуга 6">
              <a:extLst>
                <a:ext uri="{FF2B5EF4-FFF2-40B4-BE49-F238E27FC236}">
                  <a16:creationId xmlns:a16="http://schemas.microsoft.com/office/drawing/2014/main" id="{86CC1F5C-8802-B6A9-9A4F-B850D3E802EF}"/>
                </a:ext>
              </a:extLst>
            </p:cNvPr>
            <p:cNvSpPr/>
            <p:nvPr/>
          </p:nvSpPr>
          <p:spPr>
            <a:xfrm>
              <a:off x="676656" y="308102"/>
              <a:ext cx="189992" cy="189992"/>
            </a:xfrm>
            <a:prstGeom prst="arc">
              <a:avLst>
                <a:gd name="adj1" fmla="val 10800000"/>
                <a:gd name="adj2" fmla="val 0"/>
              </a:avLst>
            </a:prstGeom>
            <a:ln w="11430">
              <a:solidFill>
                <a:srgbClr val="A3BCE8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" name="Дуга 7">
              <a:extLst>
                <a:ext uri="{FF2B5EF4-FFF2-40B4-BE49-F238E27FC236}">
                  <a16:creationId xmlns:a16="http://schemas.microsoft.com/office/drawing/2014/main" id="{1BADEC98-067B-4856-4480-482AE2690B3A}"/>
                </a:ext>
              </a:extLst>
            </p:cNvPr>
            <p:cNvSpPr/>
            <p:nvPr/>
          </p:nvSpPr>
          <p:spPr>
            <a:xfrm>
              <a:off x="743712" y="330454"/>
              <a:ext cx="100584" cy="100584"/>
            </a:xfrm>
            <a:prstGeom prst="arc">
              <a:avLst>
                <a:gd name="adj1" fmla="val 10800000"/>
                <a:gd name="adj2" fmla="val 0"/>
              </a:avLst>
            </a:prstGeom>
            <a:ln w="11430">
              <a:solidFill>
                <a:srgbClr val="A3BCE8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" name="Дуга 8">
              <a:extLst>
                <a:ext uri="{FF2B5EF4-FFF2-40B4-BE49-F238E27FC236}">
                  <a16:creationId xmlns:a16="http://schemas.microsoft.com/office/drawing/2014/main" id="{DE216647-A486-88FE-12C8-CDA9C64E9C98}"/>
                </a:ext>
              </a:extLst>
            </p:cNvPr>
            <p:cNvSpPr/>
            <p:nvPr/>
          </p:nvSpPr>
          <p:spPr>
            <a:xfrm>
              <a:off x="749300" y="285750"/>
              <a:ext cx="279400" cy="279400"/>
            </a:xfrm>
            <a:prstGeom prst="arc">
              <a:avLst>
                <a:gd name="adj1" fmla="val 10800000"/>
                <a:gd name="adj2" fmla="val 0"/>
              </a:avLst>
            </a:prstGeom>
            <a:ln w="11430">
              <a:solidFill>
                <a:srgbClr val="A3BCE8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" name="Дуга 9">
              <a:extLst>
                <a:ext uri="{FF2B5EF4-FFF2-40B4-BE49-F238E27FC236}">
                  <a16:creationId xmlns:a16="http://schemas.microsoft.com/office/drawing/2014/main" id="{C194CFF0-22D0-348D-2FEB-9A8805DB706F}"/>
                </a:ext>
              </a:extLst>
            </p:cNvPr>
            <p:cNvSpPr/>
            <p:nvPr/>
          </p:nvSpPr>
          <p:spPr>
            <a:xfrm>
              <a:off x="816356" y="308102"/>
              <a:ext cx="189992" cy="189992"/>
            </a:xfrm>
            <a:prstGeom prst="arc">
              <a:avLst>
                <a:gd name="adj1" fmla="val 10800000"/>
                <a:gd name="adj2" fmla="val 0"/>
              </a:avLst>
            </a:prstGeom>
            <a:ln w="11430">
              <a:solidFill>
                <a:srgbClr val="A3BCE8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1" name="Дуга 10">
              <a:extLst>
                <a:ext uri="{FF2B5EF4-FFF2-40B4-BE49-F238E27FC236}">
                  <a16:creationId xmlns:a16="http://schemas.microsoft.com/office/drawing/2014/main" id="{50817B8D-4040-2A25-A7AF-8D2690D35B24}"/>
                </a:ext>
              </a:extLst>
            </p:cNvPr>
            <p:cNvSpPr/>
            <p:nvPr/>
          </p:nvSpPr>
          <p:spPr>
            <a:xfrm>
              <a:off x="883412" y="330454"/>
              <a:ext cx="100584" cy="100584"/>
            </a:xfrm>
            <a:prstGeom prst="arc">
              <a:avLst>
                <a:gd name="adj1" fmla="val 10800000"/>
                <a:gd name="adj2" fmla="val 0"/>
              </a:avLst>
            </a:prstGeom>
            <a:ln w="11430">
              <a:solidFill>
                <a:srgbClr val="A3BCE8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cxnSp>
        <p:nvCxnSpPr>
          <p:cNvPr id="13" name="Rule">
            <a:extLst>
              <a:ext uri="{FF2B5EF4-FFF2-40B4-BE49-F238E27FC236}">
                <a16:creationId xmlns:a16="http://schemas.microsoft.com/office/drawing/2014/main" id="{953FDC44-9A1C-0133-85EF-393E466B9C9B}"/>
              </a:ext>
            </a:extLst>
          </p:cNvPr>
          <p:cNvCxnSpPr/>
          <p:nvPr/>
        </p:nvCxnSpPr>
        <p:spPr>
          <a:xfrm>
            <a:off x="1092200" y="342900"/>
            <a:ext cx="1447800" cy="0"/>
          </a:xfrm>
          <a:prstGeom prst="line">
            <a:avLst/>
          </a:prstGeom>
          <a:ln w="9525">
            <a:solidFill>
              <a:srgbClr val="A3BCE8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Marker">
            <a:extLst>
              <a:ext uri="{FF2B5EF4-FFF2-40B4-BE49-F238E27FC236}">
                <a16:creationId xmlns:a16="http://schemas.microsoft.com/office/drawing/2014/main" id="{0BB24804-C98F-06BA-5DFA-F5C79C8FEA1F}"/>
              </a:ext>
            </a:extLst>
          </p:cNvPr>
          <p:cNvSpPr/>
          <p:nvPr/>
        </p:nvSpPr>
        <p:spPr>
          <a:xfrm>
            <a:off x="2584450" y="298450"/>
            <a:ext cx="88900" cy="88900"/>
          </a:xfrm>
          <a:prstGeom prst="ellipse">
            <a:avLst/>
          </a:prstGeom>
          <a:solidFill>
            <a:srgbClr val="D9733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Society 0">
            <a:extLst>
              <a:ext uri="{FF2B5EF4-FFF2-40B4-BE49-F238E27FC236}">
                <a16:creationId xmlns:a16="http://schemas.microsoft.com/office/drawing/2014/main" id="{8B4F26F0-54FD-FD4B-43C7-736257871BC9}"/>
              </a:ext>
            </a:extLst>
          </p:cNvPr>
          <p:cNvSpPr txBox="1"/>
          <p:nvPr/>
        </p:nvSpPr>
        <p:spPr>
          <a:xfrm>
            <a:off x="609600" y="533400"/>
            <a:ext cx="5969000" cy="33528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r>
              <a:rPr lang="ru-RU" sz="2200" dirty="0">
                <a:solidFill>
                  <a:srgbClr val="F5EFE4"/>
                </a:solidFill>
                <a:latin typeface="Segoe UI" panose="020B0502040204020203" pitchFamily="34" charset="0"/>
              </a:rPr>
              <a:t>Глава государства - </a:t>
            </a:r>
            <a:r>
              <a:rPr lang="ru-RU" sz="2200" b="1" dirty="0">
                <a:solidFill>
                  <a:srgbClr val="F4AC7E"/>
                </a:solidFill>
                <a:latin typeface="Segoe UI" panose="020B0502040204020203" pitchFamily="34" charset="0"/>
              </a:rPr>
              <a:t>император.</a:t>
            </a:r>
          </a:p>
        </p:txBody>
      </p:sp>
      <p:sp>
        <p:nvSpPr>
          <p:cNvPr id="16" name="Society 1">
            <a:extLst>
              <a:ext uri="{FF2B5EF4-FFF2-40B4-BE49-F238E27FC236}">
                <a16:creationId xmlns:a16="http://schemas.microsoft.com/office/drawing/2014/main" id="{DDE1435B-A2AF-DBAF-31FD-5C88AF63720A}"/>
              </a:ext>
            </a:extLst>
          </p:cNvPr>
          <p:cNvSpPr txBox="1"/>
          <p:nvPr/>
        </p:nvSpPr>
        <p:spPr>
          <a:xfrm>
            <a:off x="609600" y="995680"/>
            <a:ext cx="5969000" cy="67056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r>
              <a:rPr lang="ru-RU" sz="2200" dirty="0">
                <a:solidFill>
                  <a:srgbClr val="F5EFE4"/>
                </a:solidFill>
                <a:latin typeface="Segoe UI" panose="020B0502040204020203" pitchFamily="34" charset="0"/>
              </a:rPr>
              <a:t>Население делилось на </a:t>
            </a:r>
            <a:r>
              <a:rPr lang="ru-RU" sz="2200" b="1" dirty="0">
                <a:solidFill>
                  <a:srgbClr val="A3BCE8"/>
                </a:solidFill>
                <a:latin typeface="Segoe UI" panose="020B0502040204020203" pitchFamily="34" charset="0"/>
              </a:rPr>
              <a:t>четыре сословия:</a:t>
            </a:r>
            <a:r>
              <a:rPr lang="ru-RU" sz="2200" dirty="0">
                <a:solidFill>
                  <a:srgbClr val="F5EFE4"/>
                </a:solidFill>
                <a:latin typeface="Segoe UI" panose="020B0502040204020203" pitchFamily="34" charset="0"/>
              </a:rPr>
              <a:t> самураи, крестьяне, ремесленники и купцы.</a:t>
            </a:r>
          </a:p>
        </p:txBody>
      </p:sp>
      <p:sp>
        <p:nvSpPr>
          <p:cNvPr id="17" name="Society 2">
            <a:extLst>
              <a:ext uri="{FF2B5EF4-FFF2-40B4-BE49-F238E27FC236}">
                <a16:creationId xmlns:a16="http://schemas.microsoft.com/office/drawing/2014/main" id="{B75434A3-9248-9D69-B309-390C6C55F50A}"/>
              </a:ext>
            </a:extLst>
          </p:cNvPr>
          <p:cNvSpPr txBox="1"/>
          <p:nvPr/>
        </p:nvSpPr>
        <p:spPr>
          <a:xfrm>
            <a:off x="609600" y="1793240"/>
            <a:ext cx="5969000" cy="67056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r>
              <a:rPr lang="ru-RU" sz="2200" dirty="0">
                <a:solidFill>
                  <a:srgbClr val="F5EFE4"/>
                </a:solidFill>
                <a:latin typeface="Segoe UI" panose="020B0502040204020203" pitchFamily="34" charset="0"/>
              </a:rPr>
              <a:t>Переход из одного сословия в другое </a:t>
            </a:r>
            <a:r>
              <a:rPr lang="ru-RU" sz="2200" b="1" dirty="0">
                <a:solidFill>
                  <a:srgbClr val="F4AC7E"/>
                </a:solidFill>
                <a:latin typeface="Segoe UI" panose="020B0502040204020203" pitchFamily="34" charset="0"/>
              </a:rPr>
              <a:t>воспрещался</a:t>
            </a:r>
            <a:r>
              <a:rPr lang="ru-RU" sz="2200" dirty="0">
                <a:solidFill>
                  <a:srgbClr val="F5EFE4"/>
                </a:solidFill>
                <a:latin typeface="Segoe UI" panose="020B0502040204020203" pitchFamily="34" charset="0"/>
              </a:rPr>
              <a:t>.</a:t>
            </a:r>
          </a:p>
        </p:txBody>
      </p:sp>
      <p:sp>
        <p:nvSpPr>
          <p:cNvPr id="18" name="Estate roof">
            <a:extLst>
              <a:ext uri="{FF2B5EF4-FFF2-40B4-BE49-F238E27FC236}">
                <a16:creationId xmlns:a16="http://schemas.microsoft.com/office/drawing/2014/main" id="{AA5B37ED-68F7-6618-A8C4-54FB269B56A1}"/>
              </a:ext>
            </a:extLst>
          </p:cNvPr>
          <p:cNvSpPr/>
          <p:nvPr/>
        </p:nvSpPr>
        <p:spPr>
          <a:xfrm>
            <a:off x="7112000" y="558800"/>
            <a:ext cx="4572001" cy="939801"/>
          </a:xfrm>
          <a:custGeom>
            <a:avLst/>
            <a:gdLst/>
            <a:ahLst/>
            <a:cxnLst/>
            <a:rect l="0" t="0" r="0" b="0"/>
            <a:pathLst>
              <a:path w="4572001" h="939801">
                <a:moveTo>
                  <a:pt x="0" y="939800"/>
                </a:moveTo>
                <a:lnTo>
                  <a:pt x="2286000" y="0"/>
                </a:lnTo>
                <a:lnTo>
                  <a:pt x="4572000" y="939800"/>
                </a:lnTo>
                <a:close/>
              </a:path>
            </a:pathLst>
          </a:custGeom>
          <a:solidFill>
            <a:srgbClr val="34558F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Estate 0">
            <a:extLst>
              <a:ext uri="{FF2B5EF4-FFF2-40B4-BE49-F238E27FC236}">
                <a16:creationId xmlns:a16="http://schemas.microsoft.com/office/drawing/2014/main" id="{AF65708B-4CFB-0217-524C-ED2E0AB53657}"/>
              </a:ext>
            </a:extLst>
          </p:cNvPr>
          <p:cNvSpPr txBox="1"/>
          <p:nvPr/>
        </p:nvSpPr>
        <p:spPr>
          <a:xfrm>
            <a:off x="7874000" y="990600"/>
            <a:ext cx="3048000" cy="4572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 algn="ctr"/>
            <a:r>
              <a:rPr lang="ru-RU" b="1" dirty="0">
                <a:solidFill>
                  <a:srgbClr val="FFFFFF"/>
                </a:solidFill>
                <a:latin typeface="Segoe UI" panose="020B0502040204020203" pitchFamily="34" charset="0"/>
              </a:rPr>
              <a:t>ВОИНЫ - САМУРАИ</a:t>
            </a:r>
          </a:p>
        </p:txBody>
      </p:sp>
      <p:sp>
        <p:nvSpPr>
          <p:cNvPr id="20" name="Estate 1 tier">
            <a:extLst>
              <a:ext uri="{FF2B5EF4-FFF2-40B4-BE49-F238E27FC236}">
                <a16:creationId xmlns:a16="http://schemas.microsoft.com/office/drawing/2014/main" id="{35DD6DB1-AFC6-D63D-AE1A-5CB0A69DF9D4}"/>
              </a:ext>
            </a:extLst>
          </p:cNvPr>
          <p:cNvSpPr/>
          <p:nvPr/>
        </p:nvSpPr>
        <p:spPr>
          <a:xfrm>
            <a:off x="7112000" y="1600200"/>
            <a:ext cx="4572000" cy="558800"/>
          </a:xfrm>
          <a:prstGeom prst="rect">
            <a:avLst/>
          </a:prstGeom>
          <a:solidFill>
            <a:srgbClr val="4B7A4F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Estate 1">
            <a:extLst>
              <a:ext uri="{FF2B5EF4-FFF2-40B4-BE49-F238E27FC236}">
                <a16:creationId xmlns:a16="http://schemas.microsoft.com/office/drawing/2014/main" id="{06748E1F-5E82-5334-314E-651DD421971B}"/>
              </a:ext>
            </a:extLst>
          </p:cNvPr>
          <p:cNvSpPr txBox="1"/>
          <p:nvPr/>
        </p:nvSpPr>
        <p:spPr>
          <a:xfrm>
            <a:off x="7112000" y="1600200"/>
            <a:ext cx="4572000" cy="5588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 algn="ctr"/>
            <a:r>
              <a:rPr lang="ru-RU" b="1" dirty="0">
                <a:solidFill>
                  <a:srgbClr val="FFFFFF"/>
                </a:solidFill>
                <a:latin typeface="Segoe UI" panose="020B0502040204020203" pitchFamily="34" charset="0"/>
              </a:rPr>
              <a:t>КРЕСТЬЯНЕ</a:t>
            </a:r>
          </a:p>
        </p:txBody>
      </p:sp>
      <p:sp>
        <p:nvSpPr>
          <p:cNvPr id="22" name="Estate 2 tier">
            <a:extLst>
              <a:ext uri="{FF2B5EF4-FFF2-40B4-BE49-F238E27FC236}">
                <a16:creationId xmlns:a16="http://schemas.microsoft.com/office/drawing/2014/main" id="{6AED7CEA-A9DF-C581-FE5B-6575A93D7F67}"/>
              </a:ext>
            </a:extLst>
          </p:cNvPr>
          <p:cNvSpPr/>
          <p:nvPr/>
        </p:nvSpPr>
        <p:spPr>
          <a:xfrm>
            <a:off x="7112000" y="2235200"/>
            <a:ext cx="4572000" cy="558800"/>
          </a:xfrm>
          <a:prstGeom prst="rect">
            <a:avLst/>
          </a:prstGeom>
          <a:solidFill>
            <a:srgbClr val="D9733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Estate 2">
            <a:extLst>
              <a:ext uri="{FF2B5EF4-FFF2-40B4-BE49-F238E27FC236}">
                <a16:creationId xmlns:a16="http://schemas.microsoft.com/office/drawing/2014/main" id="{1B94CBC2-CF1E-2F66-BE3F-375A70154B02}"/>
              </a:ext>
            </a:extLst>
          </p:cNvPr>
          <p:cNvSpPr txBox="1"/>
          <p:nvPr/>
        </p:nvSpPr>
        <p:spPr>
          <a:xfrm>
            <a:off x="7112000" y="2235200"/>
            <a:ext cx="4572000" cy="5588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 algn="ctr"/>
            <a:r>
              <a:rPr lang="ru-RU" b="1" dirty="0">
                <a:solidFill>
                  <a:srgbClr val="FFFFFF"/>
                </a:solidFill>
                <a:latin typeface="Segoe UI" panose="020B0502040204020203" pitchFamily="34" charset="0"/>
              </a:rPr>
              <a:t>РЕМЕСЛЕННИКИ</a:t>
            </a:r>
          </a:p>
        </p:txBody>
      </p:sp>
      <p:sp>
        <p:nvSpPr>
          <p:cNvPr id="24" name="Estate 3 tier">
            <a:extLst>
              <a:ext uri="{FF2B5EF4-FFF2-40B4-BE49-F238E27FC236}">
                <a16:creationId xmlns:a16="http://schemas.microsoft.com/office/drawing/2014/main" id="{7AF3E639-0B8E-D69D-80FD-BB515FC2ED21}"/>
              </a:ext>
            </a:extLst>
          </p:cNvPr>
          <p:cNvSpPr/>
          <p:nvPr/>
        </p:nvSpPr>
        <p:spPr>
          <a:xfrm>
            <a:off x="7112000" y="2870200"/>
            <a:ext cx="4572000" cy="558800"/>
          </a:xfrm>
          <a:prstGeom prst="rect">
            <a:avLst/>
          </a:prstGeom>
          <a:solidFill>
            <a:srgbClr val="B08A3E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Estate 3">
            <a:extLst>
              <a:ext uri="{FF2B5EF4-FFF2-40B4-BE49-F238E27FC236}">
                <a16:creationId xmlns:a16="http://schemas.microsoft.com/office/drawing/2014/main" id="{1D749C1C-9D28-6035-08F2-CE7F5D5B32D5}"/>
              </a:ext>
            </a:extLst>
          </p:cNvPr>
          <p:cNvSpPr txBox="1"/>
          <p:nvPr/>
        </p:nvSpPr>
        <p:spPr>
          <a:xfrm>
            <a:off x="7112000" y="2870200"/>
            <a:ext cx="4572000" cy="5588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pPr algn="ctr"/>
            <a:r>
              <a:rPr lang="ru-RU" b="1" dirty="0">
                <a:solidFill>
                  <a:srgbClr val="FFFFFF"/>
                </a:solidFill>
                <a:latin typeface="Segoe UI" panose="020B0502040204020203" pitchFamily="34" charset="0"/>
              </a:rPr>
              <a:t>КУПЦЫ</a:t>
            </a:r>
          </a:p>
        </p:txBody>
      </p:sp>
      <p:pic>
        <p:nvPicPr>
          <p:cNvPr id="27" name="Estate picture 0" descr="Сословия Японии">
            <a:extLst>
              <a:ext uri="{FF2B5EF4-FFF2-40B4-BE49-F238E27FC236}">
                <a16:creationId xmlns:a16="http://schemas.microsoft.com/office/drawing/2014/main" id="{95431601-D441-2738-7218-32D90472AFD5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3835400"/>
            <a:ext cx="2628900" cy="2616200"/>
          </a:xfrm>
          <a:prstGeom prst="roundRect">
            <a:avLst>
              <a:gd name="adj" fmla="val 4000"/>
            </a:avLst>
          </a:prstGeom>
          <a:ln w="19050">
            <a:solidFill>
              <a:srgbClr val="34558F"/>
            </a:solidFill>
          </a:ln>
          <a:effectLst>
            <a:outerShdw blurRad="177800" dist="38100" dir="5400000" rotWithShape="0">
              <a:srgbClr val="000000">
                <a:alpha val="22000"/>
              </a:srgbClr>
            </a:outerShdw>
          </a:effectLst>
        </p:spPr>
      </p:pic>
      <p:pic>
        <p:nvPicPr>
          <p:cNvPr id="29" name="Estate picture 1" descr="Сословия Японии">
            <a:extLst>
              <a:ext uri="{FF2B5EF4-FFF2-40B4-BE49-F238E27FC236}">
                <a16:creationId xmlns:a16="http://schemas.microsoft.com/office/drawing/2014/main" id="{7AB33362-8F7E-C380-07CD-989CD25E7D08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0900" y="3835400"/>
            <a:ext cx="2628900" cy="2616200"/>
          </a:xfrm>
          <a:prstGeom prst="roundRect">
            <a:avLst>
              <a:gd name="adj" fmla="val 4000"/>
            </a:avLst>
          </a:prstGeom>
          <a:ln w="19050">
            <a:solidFill>
              <a:srgbClr val="4B7A4F"/>
            </a:solidFill>
          </a:ln>
          <a:effectLst>
            <a:outerShdw blurRad="177800" dist="38100" dir="5400000" rotWithShape="0">
              <a:srgbClr val="000000">
                <a:alpha val="22000"/>
              </a:srgbClr>
            </a:outerShdw>
          </a:effectLst>
        </p:spPr>
      </p:pic>
      <p:pic>
        <p:nvPicPr>
          <p:cNvPr id="31" name="Estate picture 2" descr="Сословия Японии">
            <a:extLst>
              <a:ext uri="{FF2B5EF4-FFF2-40B4-BE49-F238E27FC236}">
                <a16:creationId xmlns:a16="http://schemas.microsoft.com/office/drawing/2014/main" id="{5ECDBE0B-4735-B3E4-8DC6-884CB3C4A407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3835400"/>
            <a:ext cx="2628900" cy="2616200"/>
          </a:xfrm>
          <a:prstGeom prst="roundRect">
            <a:avLst>
              <a:gd name="adj" fmla="val 4000"/>
            </a:avLst>
          </a:prstGeom>
          <a:ln w="19050">
            <a:solidFill>
              <a:srgbClr val="D9733B"/>
            </a:solidFill>
          </a:ln>
          <a:effectLst>
            <a:outerShdw blurRad="177800" dist="38100" dir="5400000" rotWithShape="0">
              <a:srgbClr val="000000">
                <a:alpha val="22000"/>
              </a:srgbClr>
            </a:outerShdw>
          </a:effectLst>
        </p:spPr>
      </p:pic>
      <p:pic>
        <p:nvPicPr>
          <p:cNvPr id="33" name="Estate picture 3" descr="Сословия Японии">
            <a:extLst>
              <a:ext uri="{FF2B5EF4-FFF2-40B4-BE49-F238E27FC236}">
                <a16:creationId xmlns:a16="http://schemas.microsoft.com/office/drawing/2014/main" id="{F6A607E1-FA06-FF5F-354F-9AF515F19763}"/>
              </a:ext>
            </a:extLst>
          </p:cNvPr>
          <p:cNvPicPr>
            <a:picLocks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3500" y="3835400"/>
            <a:ext cx="2628900" cy="2616200"/>
          </a:xfrm>
          <a:prstGeom prst="roundRect">
            <a:avLst>
              <a:gd name="adj" fmla="val 4000"/>
            </a:avLst>
          </a:prstGeom>
          <a:ln w="19050">
            <a:solidFill>
              <a:srgbClr val="B08A3E"/>
            </a:solidFill>
          </a:ln>
          <a:effectLst>
            <a:outerShdw blurRad="177800" dist="38100" dir="5400000" rotWithShape="0">
              <a:srgbClr val="000000">
                <a:alpha val="22000"/>
              </a:srgbClr>
            </a:outerShdw>
          </a:effectLst>
        </p:spPr>
      </p:pic>
      <p:sp>
        <p:nvSpPr>
          <p:cNvPr id="34" name="Signature Автор: 100ballnik.com">
            <a:extLst>
              <a:ext uri="{FF2B5EF4-FFF2-40B4-BE49-F238E27FC236}">
                <a16:creationId xmlns:a16="http://schemas.microsoft.com/office/drawing/2014/main" id="{59D07FBE-8B01-C111-0B47-2D441A91E531}"/>
              </a:ext>
            </a:extLst>
          </p:cNvPr>
          <p:cNvSpPr txBox="1"/>
          <p:nvPr/>
        </p:nvSpPr>
        <p:spPr>
          <a:xfrm>
            <a:off x="9194800" y="6489700"/>
            <a:ext cx="2540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 algn="r"/>
            <a:r>
              <a:rPr lang="ru-RU" sz="1100" spc="40" dirty="0">
                <a:solidFill>
                  <a:srgbClr val="A2968A"/>
                </a:solidFill>
                <a:latin typeface="Segoe UI" panose="020B0502040204020203" pitchFamily="34" charset="0"/>
              </a:rPr>
              <a:t>Автор</a:t>
            </a:r>
            <a:r>
              <a:rPr lang="ru-RU" sz="1100" spc="40">
                <a:solidFill>
                  <a:srgbClr val="A2968A"/>
                </a:solidFill>
                <a:latin typeface="Segoe UI" panose="020B0502040204020203" pitchFamily="34" charset="0"/>
              </a:rPr>
              <a:t>: 100ballnik.com</a:t>
            </a:r>
            <a:endParaRPr lang="ru-RU" sz="1100" spc="40" dirty="0">
              <a:solidFill>
                <a:srgbClr val="A2968A"/>
              </a:solidFill>
              <a:latin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952410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EB616110-FAAA-0BF5-8DDB-90048D7BC7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9400"/>
            <a:ext cx="7620000" cy="521208"/>
          </a:xfrm>
        </p:spPr>
        <p:txBody>
          <a:bodyPr wrap="square" lIns="0" tIns="0" rIns="0" bIns="0" anchor="t">
            <a:noAutofit/>
          </a:bodyPr>
          <a:lstStyle/>
          <a:p>
            <a:pPr>
              <a:lnSpc>
                <a:spcPct val="95000"/>
              </a:lnSpc>
              <a:spcBef>
                <a:spcPts val="0"/>
              </a:spcBef>
            </a:pPr>
            <a:r>
              <a:rPr lang="ru-RU" sz="3600" dirty="0">
                <a:solidFill>
                  <a:srgbClr val="F5EFE4"/>
                </a:solidFill>
                <a:latin typeface="Cambria" panose="02040503050406030204" pitchFamily="18" charset="0"/>
              </a:rPr>
              <a:t>Реформы </a:t>
            </a:r>
            <a:r>
              <a:rPr lang="ru-RU" sz="3600" dirty="0">
                <a:solidFill>
                  <a:srgbClr val="A3BCE8"/>
                </a:solidFill>
                <a:latin typeface="Cambria" panose="02040503050406030204" pitchFamily="18" charset="0"/>
              </a:rPr>
              <a:t>Японии</a:t>
            </a:r>
          </a:p>
        </p:txBody>
      </p:sp>
      <p:grpSp>
        <p:nvGrpSpPr>
          <p:cNvPr id="12" name="Waves">
            <a:extLst>
              <a:ext uri="{FF2B5EF4-FFF2-40B4-BE49-F238E27FC236}">
                <a16:creationId xmlns:a16="http://schemas.microsoft.com/office/drawing/2014/main" id="{C85699E5-E15F-5099-BEAF-C1101F15B0C6}"/>
              </a:ext>
            </a:extLst>
          </p:cNvPr>
          <p:cNvGrpSpPr/>
          <p:nvPr/>
        </p:nvGrpSpPr>
        <p:grpSpPr>
          <a:xfrm>
            <a:off x="469900" y="933958"/>
            <a:ext cx="558800" cy="279400"/>
            <a:chOff x="469900" y="933958"/>
            <a:chExt cx="558800" cy="279400"/>
          </a:xfrm>
        </p:grpSpPr>
        <p:sp>
          <p:nvSpPr>
            <p:cNvPr id="3" name="Дуга 2">
              <a:extLst>
                <a:ext uri="{FF2B5EF4-FFF2-40B4-BE49-F238E27FC236}">
                  <a16:creationId xmlns:a16="http://schemas.microsoft.com/office/drawing/2014/main" id="{67EAD143-7B07-C0BC-0EE0-045DEF938B6F}"/>
                </a:ext>
              </a:extLst>
            </p:cNvPr>
            <p:cNvSpPr/>
            <p:nvPr/>
          </p:nvSpPr>
          <p:spPr>
            <a:xfrm>
              <a:off x="469900" y="933958"/>
              <a:ext cx="279400" cy="279400"/>
            </a:xfrm>
            <a:prstGeom prst="arc">
              <a:avLst>
                <a:gd name="adj1" fmla="val 10800000"/>
                <a:gd name="adj2" fmla="val 0"/>
              </a:avLst>
            </a:prstGeom>
            <a:ln w="11430">
              <a:solidFill>
                <a:srgbClr val="A3BCE8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" name="Дуга 3">
              <a:extLst>
                <a:ext uri="{FF2B5EF4-FFF2-40B4-BE49-F238E27FC236}">
                  <a16:creationId xmlns:a16="http://schemas.microsoft.com/office/drawing/2014/main" id="{5FE1004B-A53F-F900-6729-A38B7B2DFB63}"/>
                </a:ext>
              </a:extLst>
            </p:cNvPr>
            <p:cNvSpPr/>
            <p:nvPr/>
          </p:nvSpPr>
          <p:spPr>
            <a:xfrm>
              <a:off x="536956" y="956310"/>
              <a:ext cx="189992" cy="189992"/>
            </a:xfrm>
            <a:prstGeom prst="arc">
              <a:avLst>
                <a:gd name="adj1" fmla="val 10800000"/>
                <a:gd name="adj2" fmla="val 0"/>
              </a:avLst>
            </a:prstGeom>
            <a:ln w="11430">
              <a:solidFill>
                <a:srgbClr val="A3BCE8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Дуга 4">
              <a:extLst>
                <a:ext uri="{FF2B5EF4-FFF2-40B4-BE49-F238E27FC236}">
                  <a16:creationId xmlns:a16="http://schemas.microsoft.com/office/drawing/2014/main" id="{82CF4298-D255-130C-6EA3-5447D24FE8A9}"/>
                </a:ext>
              </a:extLst>
            </p:cNvPr>
            <p:cNvSpPr/>
            <p:nvPr/>
          </p:nvSpPr>
          <p:spPr>
            <a:xfrm>
              <a:off x="604012" y="978662"/>
              <a:ext cx="100584" cy="100584"/>
            </a:xfrm>
            <a:prstGeom prst="arc">
              <a:avLst>
                <a:gd name="adj1" fmla="val 10800000"/>
                <a:gd name="adj2" fmla="val 0"/>
              </a:avLst>
            </a:prstGeom>
            <a:ln w="11430">
              <a:solidFill>
                <a:srgbClr val="A3BCE8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Дуга 5">
              <a:extLst>
                <a:ext uri="{FF2B5EF4-FFF2-40B4-BE49-F238E27FC236}">
                  <a16:creationId xmlns:a16="http://schemas.microsoft.com/office/drawing/2014/main" id="{4AA6BFEB-122B-20CC-6749-D0FCBF70E8DA}"/>
                </a:ext>
              </a:extLst>
            </p:cNvPr>
            <p:cNvSpPr/>
            <p:nvPr/>
          </p:nvSpPr>
          <p:spPr>
            <a:xfrm>
              <a:off x="609600" y="933958"/>
              <a:ext cx="279400" cy="279400"/>
            </a:xfrm>
            <a:prstGeom prst="arc">
              <a:avLst>
                <a:gd name="adj1" fmla="val 10800000"/>
                <a:gd name="adj2" fmla="val 0"/>
              </a:avLst>
            </a:prstGeom>
            <a:ln w="11430">
              <a:solidFill>
                <a:srgbClr val="A3BCE8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" name="Дуга 6">
              <a:extLst>
                <a:ext uri="{FF2B5EF4-FFF2-40B4-BE49-F238E27FC236}">
                  <a16:creationId xmlns:a16="http://schemas.microsoft.com/office/drawing/2014/main" id="{72310781-CCE2-7FDA-E992-616D36E21F9F}"/>
                </a:ext>
              </a:extLst>
            </p:cNvPr>
            <p:cNvSpPr/>
            <p:nvPr/>
          </p:nvSpPr>
          <p:spPr>
            <a:xfrm>
              <a:off x="676656" y="956310"/>
              <a:ext cx="189992" cy="189992"/>
            </a:xfrm>
            <a:prstGeom prst="arc">
              <a:avLst>
                <a:gd name="adj1" fmla="val 10800000"/>
                <a:gd name="adj2" fmla="val 0"/>
              </a:avLst>
            </a:prstGeom>
            <a:ln w="11430">
              <a:solidFill>
                <a:srgbClr val="A3BCE8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" name="Дуга 7">
              <a:extLst>
                <a:ext uri="{FF2B5EF4-FFF2-40B4-BE49-F238E27FC236}">
                  <a16:creationId xmlns:a16="http://schemas.microsoft.com/office/drawing/2014/main" id="{B0B01F43-80FF-8753-BD74-5806DDCC6CCA}"/>
                </a:ext>
              </a:extLst>
            </p:cNvPr>
            <p:cNvSpPr/>
            <p:nvPr/>
          </p:nvSpPr>
          <p:spPr>
            <a:xfrm>
              <a:off x="743712" y="978662"/>
              <a:ext cx="100584" cy="100584"/>
            </a:xfrm>
            <a:prstGeom prst="arc">
              <a:avLst>
                <a:gd name="adj1" fmla="val 10800000"/>
                <a:gd name="adj2" fmla="val 0"/>
              </a:avLst>
            </a:prstGeom>
            <a:ln w="11430">
              <a:solidFill>
                <a:srgbClr val="A3BCE8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" name="Дуга 8">
              <a:extLst>
                <a:ext uri="{FF2B5EF4-FFF2-40B4-BE49-F238E27FC236}">
                  <a16:creationId xmlns:a16="http://schemas.microsoft.com/office/drawing/2014/main" id="{FADB2158-7773-E781-9BED-7164A40CB310}"/>
                </a:ext>
              </a:extLst>
            </p:cNvPr>
            <p:cNvSpPr/>
            <p:nvPr/>
          </p:nvSpPr>
          <p:spPr>
            <a:xfrm>
              <a:off x="749300" y="933958"/>
              <a:ext cx="279400" cy="279400"/>
            </a:xfrm>
            <a:prstGeom prst="arc">
              <a:avLst>
                <a:gd name="adj1" fmla="val 10800000"/>
                <a:gd name="adj2" fmla="val 0"/>
              </a:avLst>
            </a:prstGeom>
            <a:ln w="11430">
              <a:solidFill>
                <a:srgbClr val="A3BCE8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" name="Дуга 9">
              <a:extLst>
                <a:ext uri="{FF2B5EF4-FFF2-40B4-BE49-F238E27FC236}">
                  <a16:creationId xmlns:a16="http://schemas.microsoft.com/office/drawing/2014/main" id="{6B3EA9A2-5A7E-1A7E-A7B1-B0DE02A1D1E8}"/>
                </a:ext>
              </a:extLst>
            </p:cNvPr>
            <p:cNvSpPr/>
            <p:nvPr/>
          </p:nvSpPr>
          <p:spPr>
            <a:xfrm>
              <a:off x="816356" y="956310"/>
              <a:ext cx="189992" cy="189992"/>
            </a:xfrm>
            <a:prstGeom prst="arc">
              <a:avLst>
                <a:gd name="adj1" fmla="val 10800000"/>
                <a:gd name="adj2" fmla="val 0"/>
              </a:avLst>
            </a:prstGeom>
            <a:ln w="11430">
              <a:solidFill>
                <a:srgbClr val="A3BCE8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1" name="Дуга 10">
              <a:extLst>
                <a:ext uri="{FF2B5EF4-FFF2-40B4-BE49-F238E27FC236}">
                  <a16:creationId xmlns:a16="http://schemas.microsoft.com/office/drawing/2014/main" id="{C19B6E4E-38F7-499A-102A-99ADEA96B5EF}"/>
                </a:ext>
              </a:extLst>
            </p:cNvPr>
            <p:cNvSpPr/>
            <p:nvPr/>
          </p:nvSpPr>
          <p:spPr>
            <a:xfrm>
              <a:off x="883412" y="978662"/>
              <a:ext cx="100584" cy="100584"/>
            </a:xfrm>
            <a:prstGeom prst="arc">
              <a:avLst>
                <a:gd name="adj1" fmla="val 10800000"/>
                <a:gd name="adj2" fmla="val 0"/>
              </a:avLst>
            </a:prstGeom>
            <a:ln w="11430">
              <a:solidFill>
                <a:srgbClr val="A3BCE8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cxnSp>
        <p:nvCxnSpPr>
          <p:cNvPr id="13" name="Rule">
            <a:extLst>
              <a:ext uri="{FF2B5EF4-FFF2-40B4-BE49-F238E27FC236}">
                <a16:creationId xmlns:a16="http://schemas.microsoft.com/office/drawing/2014/main" id="{88BAB69E-A35E-2B9B-4252-3C1D9B955709}"/>
              </a:ext>
            </a:extLst>
          </p:cNvPr>
          <p:cNvCxnSpPr/>
          <p:nvPr/>
        </p:nvCxnSpPr>
        <p:spPr>
          <a:xfrm>
            <a:off x="1092200" y="991108"/>
            <a:ext cx="1447800" cy="0"/>
          </a:xfrm>
          <a:prstGeom prst="line">
            <a:avLst/>
          </a:prstGeom>
          <a:ln w="9525">
            <a:solidFill>
              <a:srgbClr val="A3BCE8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Marker">
            <a:extLst>
              <a:ext uri="{FF2B5EF4-FFF2-40B4-BE49-F238E27FC236}">
                <a16:creationId xmlns:a16="http://schemas.microsoft.com/office/drawing/2014/main" id="{1D141E17-A6CE-D8C5-0BD2-B22ECF88A4FD}"/>
              </a:ext>
            </a:extLst>
          </p:cNvPr>
          <p:cNvSpPr/>
          <p:nvPr/>
        </p:nvSpPr>
        <p:spPr>
          <a:xfrm>
            <a:off x="2584450" y="946658"/>
            <a:ext cx="88900" cy="88900"/>
          </a:xfrm>
          <a:prstGeom prst="ellipse">
            <a:avLst/>
          </a:prstGeom>
          <a:solidFill>
            <a:srgbClr val="D9733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Reform 0 card">
            <a:extLst>
              <a:ext uri="{FF2B5EF4-FFF2-40B4-BE49-F238E27FC236}">
                <a16:creationId xmlns:a16="http://schemas.microsoft.com/office/drawing/2014/main" id="{7FBC3A09-21B7-A26B-0708-AA9B3696C779}"/>
              </a:ext>
            </a:extLst>
          </p:cNvPr>
          <p:cNvSpPr/>
          <p:nvPr/>
        </p:nvSpPr>
        <p:spPr>
          <a:xfrm>
            <a:off x="609600" y="1181608"/>
            <a:ext cx="7747000" cy="863600"/>
          </a:xfrm>
          <a:prstGeom prst="roundRect">
            <a:avLst>
              <a:gd name="adj" fmla="val 6000"/>
            </a:avLst>
          </a:prstGeom>
          <a:solidFill>
            <a:srgbClr val="2A201C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Reform 0">
            <a:extLst>
              <a:ext uri="{FF2B5EF4-FFF2-40B4-BE49-F238E27FC236}">
                <a16:creationId xmlns:a16="http://schemas.microsoft.com/office/drawing/2014/main" id="{89EC886B-8B71-7CD9-CDA7-95601AF5A10F}"/>
              </a:ext>
            </a:extLst>
          </p:cNvPr>
          <p:cNvSpPr txBox="1"/>
          <p:nvPr/>
        </p:nvSpPr>
        <p:spPr>
          <a:xfrm>
            <a:off x="1041400" y="1308608"/>
            <a:ext cx="7162800" cy="6096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600"/>
              </a:spcAft>
            </a:pPr>
            <a:r>
              <a:rPr lang="ru-RU" sz="2000" dirty="0">
                <a:solidFill>
                  <a:srgbClr val="F5EFE4"/>
                </a:solidFill>
                <a:latin typeface="Segoe UI" panose="020B0502040204020203" pitchFamily="34" charset="0"/>
              </a:rPr>
              <a:t>Борьба против излишеств, роскоши в одежде, пище, жилище князей, самураев, чиновников.</a:t>
            </a:r>
          </a:p>
        </p:txBody>
      </p:sp>
      <p:sp>
        <p:nvSpPr>
          <p:cNvPr id="17" name="Marker">
            <a:extLst>
              <a:ext uri="{FF2B5EF4-FFF2-40B4-BE49-F238E27FC236}">
                <a16:creationId xmlns:a16="http://schemas.microsoft.com/office/drawing/2014/main" id="{507E1F3A-AE6E-EE04-DFCF-57EB0AF10E71}"/>
              </a:ext>
            </a:extLst>
          </p:cNvPr>
          <p:cNvSpPr/>
          <p:nvPr/>
        </p:nvSpPr>
        <p:spPr>
          <a:xfrm>
            <a:off x="768350" y="1378458"/>
            <a:ext cx="114300" cy="114300"/>
          </a:xfrm>
          <a:prstGeom prst="ellipse">
            <a:avLst/>
          </a:prstGeom>
          <a:solidFill>
            <a:srgbClr val="D9733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Reform 1 card">
            <a:extLst>
              <a:ext uri="{FF2B5EF4-FFF2-40B4-BE49-F238E27FC236}">
                <a16:creationId xmlns:a16="http://schemas.microsoft.com/office/drawing/2014/main" id="{D8AB38B8-8421-32D4-1E3A-3BDB2AEA09A6}"/>
              </a:ext>
            </a:extLst>
          </p:cNvPr>
          <p:cNvSpPr/>
          <p:nvPr/>
        </p:nvSpPr>
        <p:spPr>
          <a:xfrm>
            <a:off x="609600" y="2146808"/>
            <a:ext cx="7747000" cy="558800"/>
          </a:xfrm>
          <a:prstGeom prst="roundRect">
            <a:avLst>
              <a:gd name="adj" fmla="val 6000"/>
            </a:avLst>
          </a:prstGeom>
          <a:solidFill>
            <a:srgbClr val="2A201C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Reform 1">
            <a:extLst>
              <a:ext uri="{FF2B5EF4-FFF2-40B4-BE49-F238E27FC236}">
                <a16:creationId xmlns:a16="http://schemas.microsoft.com/office/drawing/2014/main" id="{2D7D811A-DABD-11E4-9BC4-8288F60E76B8}"/>
              </a:ext>
            </a:extLst>
          </p:cNvPr>
          <p:cNvSpPr txBox="1"/>
          <p:nvPr/>
        </p:nvSpPr>
        <p:spPr>
          <a:xfrm>
            <a:off x="1041400" y="2273808"/>
            <a:ext cx="7162800" cy="3048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600"/>
              </a:spcAft>
            </a:pPr>
            <a:r>
              <a:rPr lang="ru-RU" sz="2000" dirty="0">
                <a:solidFill>
                  <a:srgbClr val="F5EFE4"/>
                </a:solidFill>
                <a:latin typeface="Segoe UI" panose="020B0502040204020203" pitchFamily="34" charset="0"/>
              </a:rPr>
              <a:t>Дополнительный налог на рис для княжеств.</a:t>
            </a:r>
          </a:p>
        </p:txBody>
      </p:sp>
      <p:sp>
        <p:nvSpPr>
          <p:cNvPr id="20" name="Marker">
            <a:extLst>
              <a:ext uri="{FF2B5EF4-FFF2-40B4-BE49-F238E27FC236}">
                <a16:creationId xmlns:a16="http://schemas.microsoft.com/office/drawing/2014/main" id="{265853BD-35AD-8AA1-6AA3-130D979BDBEC}"/>
              </a:ext>
            </a:extLst>
          </p:cNvPr>
          <p:cNvSpPr/>
          <p:nvPr/>
        </p:nvSpPr>
        <p:spPr>
          <a:xfrm>
            <a:off x="768350" y="2343658"/>
            <a:ext cx="114300" cy="114300"/>
          </a:xfrm>
          <a:prstGeom prst="ellipse">
            <a:avLst/>
          </a:prstGeom>
          <a:solidFill>
            <a:srgbClr val="D9733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Reform 2 card">
            <a:extLst>
              <a:ext uri="{FF2B5EF4-FFF2-40B4-BE49-F238E27FC236}">
                <a16:creationId xmlns:a16="http://schemas.microsoft.com/office/drawing/2014/main" id="{98CC2AC9-1407-1D80-71AD-49576EB63410}"/>
              </a:ext>
            </a:extLst>
          </p:cNvPr>
          <p:cNvSpPr/>
          <p:nvPr/>
        </p:nvSpPr>
        <p:spPr>
          <a:xfrm>
            <a:off x="609600" y="2807208"/>
            <a:ext cx="7747000" cy="863600"/>
          </a:xfrm>
          <a:prstGeom prst="roundRect">
            <a:avLst>
              <a:gd name="adj" fmla="val 6000"/>
            </a:avLst>
          </a:prstGeom>
          <a:solidFill>
            <a:srgbClr val="2A201C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Reform 2">
            <a:extLst>
              <a:ext uri="{FF2B5EF4-FFF2-40B4-BE49-F238E27FC236}">
                <a16:creationId xmlns:a16="http://schemas.microsoft.com/office/drawing/2014/main" id="{146B5A71-9D64-06D2-8CF4-07C6333F2604}"/>
              </a:ext>
            </a:extLst>
          </p:cNvPr>
          <p:cNvSpPr txBox="1"/>
          <p:nvPr/>
        </p:nvSpPr>
        <p:spPr>
          <a:xfrm>
            <a:off x="1041400" y="2934208"/>
            <a:ext cx="7162800" cy="6096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600"/>
              </a:spcAft>
            </a:pPr>
            <a:r>
              <a:rPr lang="ru-RU" sz="2000" dirty="0">
                <a:solidFill>
                  <a:srgbClr val="F5EFE4"/>
                </a:solidFill>
                <a:latin typeface="Segoe UI" panose="020B0502040204020203" pitchFamily="34" charset="0"/>
              </a:rPr>
              <a:t>Торговцам, осваивающим целину предоставлялись налоговые льготы.</a:t>
            </a:r>
          </a:p>
        </p:txBody>
      </p:sp>
      <p:sp>
        <p:nvSpPr>
          <p:cNvPr id="23" name="Marker">
            <a:extLst>
              <a:ext uri="{FF2B5EF4-FFF2-40B4-BE49-F238E27FC236}">
                <a16:creationId xmlns:a16="http://schemas.microsoft.com/office/drawing/2014/main" id="{C97A02C9-E301-AC6F-8059-81D68BD90CF0}"/>
              </a:ext>
            </a:extLst>
          </p:cNvPr>
          <p:cNvSpPr/>
          <p:nvPr/>
        </p:nvSpPr>
        <p:spPr>
          <a:xfrm>
            <a:off x="768350" y="3004058"/>
            <a:ext cx="114300" cy="114300"/>
          </a:xfrm>
          <a:prstGeom prst="ellipse">
            <a:avLst/>
          </a:prstGeom>
          <a:solidFill>
            <a:srgbClr val="D9733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Reform 3 card">
            <a:extLst>
              <a:ext uri="{FF2B5EF4-FFF2-40B4-BE49-F238E27FC236}">
                <a16:creationId xmlns:a16="http://schemas.microsoft.com/office/drawing/2014/main" id="{8AADF376-6C6D-AAE7-C867-B6C55C0FC968}"/>
              </a:ext>
            </a:extLst>
          </p:cNvPr>
          <p:cNvSpPr/>
          <p:nvPr/>
        </p:nvSpPr>
        <p:spPr>
          <a:xfrm>
            <a:off x="609600" y="3772408"/>
            <a:ext cx="7747000" cy="558800"/>
          </a:xfrm>
          <a:prstGeom prst="roundRect">
            <a:avLst>
              <a:gd name="adj" fmla="val 6000"/>
            </a:avLst>
          </a:prstGeom>
          <a:solidFill>
            <a:srgbClr val="2A201C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Reform 3">
            <a:extLst>
              <a:ext uri="{FF2B5EF4-FFF2-40B4-BE49-F238E27FC236}">
                <a16:creationId xmlns:a16="http://schemas.microsoft.com/office/drawing/2014/main" id="{E376EF93-33DA-AA03-8749-9705746AC570}"/>
              </a:ext>
            </a:extLst>
          </p:cNvPr>
          <p:cNvSpPr txBox="1"/>
          <p:nvPr/>
        </p:nvSpPr>
        <p:spPr>
          <a:xfrm>
            <a:off x="1041400" y="3899408"/>
            <a:ext cx="7162800" cy="3048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600"/>
              </a:spcAft>
            </a:pPr>
            <a:r>
              <a:rPr lang="ru-RU" sz="2000" dirty="0">
                <a:solidFill>
                  <a:srgbClr val="F5EFE4"/>
                </a:solidFill>
                <a:latin typeface="Segoe UI" panose="020B0502040204020203" pitchFamily="34" charset="0"/>
              </a:rPr>
              <a:t>Регулярные переписи населения.</a:t>
            </a:r>
          </a:p>
        </p:txBody>
      </p:sp>
      <p:sp>
        <p:nvSpPr>
          <p:cNvPr id="26" name="Marker">
            <a:extLst>
              <a:ext uri="{FF2B5EF4-FFF2-40B4-BE49-F238E27FC236}">
                <a16:creationId xmlns:a16="http://schemas.microsoft.com/office/drawing/2014/main" id="{9778D25B-A858-DC21-5D61-6803322F82A0}"/>
              </a:ext>
            </a:extLst>
          </p:cNvPr>
          <p:cNvSpPr/>
          <p:nvPr/>
        </p:nvSpPr>
        <p:spPr>
          <a:xfrm>
            <a:off x="768350" y="3969258"/>
            <a:ext cx="114300" cy="114300"/>
          </a:xfrm>
          <a:prstGeom prst="ellipse">
            <a:avLst/>
          </a:prstGeom>
          <a:solidFill>
            <a:srgbClr val="D9733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Reform 4 card">
            <a:extLst>
              <a:ext uri="{FF2B5EF4-FFF2-40B4-BE49-F238E27FC236}">
                <a16:creationId xmlns:a16="http://schemas.microsoft.com/office/drawing/2014/main" id="{EABF73C3-4715-54FA-157C-CC27F6A7A770}"/>
              </a:ext>
            </a:extLst>
          </p:cNvPr>
          <p:cNvSpPr/>
          <p:nvPr/>
        </p:nvSpPr>
        <p:spPr>
          <a:xfrm>
            <a:off x="609600" y="4432808"/>
            <a:ext cx="7747000" cy="1168400"/>
          </a:xfrm>
          <a:prstGeom prst="roundRect">
            <a:avLst>
              <a:gd name="adj" fmla="val 6000"/>
            </a:avLst>
          </a:prstGeom>
          <a:solidFill>
            <a:srgbClr val="2A201C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Reform 4">
            <a:extLst>
              <a:ext uri="{FF2B5EF4-FFF2-40B4-BE49-F238E27FC236}">
                <a16:creationId xmlns:a16="http://schemas.microsoft.com/office/drawing/2014/main" id="{3536C4B2-5626-DD7D-22F1-F13008C81BF3}"/>
              </a:ext>
            </a:extLst>
          </p:cNvPr>
          <p:cNvSpPr txBox="1"/>
          <p:nvPr/>
        </p:nvSpPr>
        <p:spPr>
          <a:xfrm>
            <a:off x="1041400" y="4559808"/>
            <a:ext cx="7162800" cy="9144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600"/>
              </a:spcAft>
            </a:pPr>
            <a:r>
              <a:rPr lang="ru-RU" sz="2000" b="1" dirty="0">
                <a:solidFill>
                  <a:srgbClr val="F4AC7E"/>
                </a:solidFill>
                <a:latin typeface="Segoe UI" panose="020B0502040204020203" pitchFamily="34" charset="0"/>
              </a:rPr>
              <a:t>«Положение о судопроизводстве»</a:t>
            </a:r>
            <a:r>
              <a:rPr lang="ru-RU" sz="2000" dirty="0">
                <a:solidFill>
                  <a:srgbClr val="F5EFE4"/>
                </a:solidFill>
                <a:latin typeface="Segoe UI" panose="020B0502040204020203" pitchFamily="34" charset="0"/>
              </a:rPr>
              <a:t> устанавливающее порядок рассмотрения судебных дел и жалоб на администрацию.</a:t>
            </a:r>
          </a:p>
        </p:txBody>
      </p:sp>
      <p:sp>
        <p:nvSpPr>
          <p:cNvPr id="29" name="Marker">
            <a:extLst>
              <a:ext uri="{FF2B5EF4-FFF2-40B4-BE49-F238E27FC236}">
                <a16:creationId xmlns:a16="http://schemas.microsoft.com/office/drawing/2014/main" id="{A2F3F405-8A8B-8CBC-5E51-44EF466F03E3}"/>
              </a:ext>
            </a:extLst>
          </p:cNvPr>
          <p:cNvSpPr/>
          <p:nvPr/>
        </p:nvSpPr>
        <p:spPr>
          <a:xfrm>
            <a:off x="768350" y="4629658"/>
            <a:ext cx="114300" cy="114300"/>
          </a:xfrm>
          <a:prstGeom prst="ellipse">
            <a:avLst/>
          </a:prstGeom>
          <a:solidFill>
            <a:srgbClr val="D9733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1" name="Yoshimune" descr="Токугава Ёсимунэ">
            <a:extLst>
              <a:ext uri="{FF2B5EF4-FFF2-40B4-BE49-F238E27FC236}">
                <a16:creationId xmlns:a16="http://schemas.microsoft.com/office/drawing/2014/main" id="{F8A9BD8D-C757-1C76-38D6-C87B2417D7AD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3000" y="381000"/>
            <a:ext cx="2997200" cy="6070600"/>
          </a:xfrm>
          <a:prstGeom prst="round2SameRect">
            <a:avLst>
              <a:gd name="adj1" fmla="val 50000"/>
              <a:gd name="adj2" fmla="val 0"/>
            </a:avLst>
          </a:prstGeom>
          <a:ln w="9525">
            <a:solidFill>
              <a:srgbClr val="A3BCE8"/>
            </a:solidFill>
          </a:ln>
        </p:spPr>
      </p:pic>
      <p:sp>
        <p:nvSpPr>
          <p:cNvPr id="32" name="Yoshimune niche">
            <a:extLst>
              <a:ext uri="{FF2B5EF4-FFF2-40B4-BE49-F238E27FC236}">
                <a16:creationId xmlns:a16="http://schemas.microsoft.com/office/drawing/2014/main" id="{9470064B-8F98-677A-C4E6-13BCB567160E}"/>
              </a:ext>
            </a:extLst>
          </p:cNvPr>
          <p:cNvSpPr/>
          <p:nvPr/>
        </p:nvSpPr>
        <p:spPr>
          <a:xfrm>
            <a:off x="8686800" y="304800"/>
            <a:ext cx="3149600" cy="6223000"/>
          </a:xfrm>
          <a:prstGeom prst="round2SameRect">
            <a:avLst>
              <a:gd name="adj1" fmla="val 50000"/>
              <a:gd name="adj2" fmla="val 0"/>
            </a:avLst>
          </a:prstGeom>
          <a:noFill/>
          <a:ln w="9525" cap="flat" cmpd="sng" algn="ctr">
            <a:solidFill>
              <a:srgbClr val="A3BCE8"/>
            </a:solidFill>
            <a:prstDash val="solid"/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Signature Автор: 100ballnik.com">
            <a:extLst>
              <a:ext uri="{FF2B5EF4-FFF2-40B4-BE49-F238E27FC236}">
                <a16:creationId xmlns:a16="http://schemas.microsoft.com/office/drawing/2014/main" id="{CE17F6D7-78F5-73AC-0920-DD44201507A5}"/>
              </a:ext>
            </a:extLst>
          </p:cNvPr>
          <p:cNvSpPr txBox="1"/>
          <p:nvPr/>
        </p:nvSpPr>
        <p:spPr>
          <a:xfrm>
            <a:off x="9194800" y="6489700"/>
            <a:ext cx="2540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 algn="r"/>
            <a:r>
              <a:rPr lang="ru-RU" sz="1100" spc="40" dirty="0">
                <a:solidFill>
                  <a:srgbClr val="A2968A"/>
                </a:solidFill>
                <a:latin typeface="Segoe UI" panose="020B0502040204020203" pitchFamily="34" charset="0"/>
              </a:rPr>
              <a:t>Автор</a:t>
            </a:r>
            <a:r>
              <a:rPr lang="ru-RU" sz="1100" spc="40">
                <a:solidFill>
                  <a:srgbClr val="A2968A"/>
                </a:solidFill>
                <a:latin typeface="Segoe UI" panose="020B0502040204020203" pitchFamily="34" charset="0"/>
              </a:rPr>
              <a:t>: 100ballnik.com</a:t>
            </a:r>
            <a:endParaRPr lang="ru-RU" sz="1100" spc="40" dirty="0">
              <a:solidFill>
                <a:srgbClr val="A2968A"/>
              </a:solidFill>
              <a:latin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618649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749515A2-A9C8-25D3-B844-332FD8CF5B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9400"/>
            <a:ext cx="7620000" cy="521208"/>
          </a:xfrm>
        </p:spPr>
        <p:txBody>
          <a:bodyPr wrap="square" lIns="0" tIns="0" rIns="0" bIns="0" anchor="t">
            <a:noAutofit/>
          </a:bodyPr>
          <a:lstStyle/>
          <a:p>
            <a:pPr>
              <a:lnSpc>
                <a:spcPct val="95000"/>
              </a:lnSpc>
              <a:spcBef>
                <a:spcPts val="0"/>
              </a:spcBef>
            </a:pPr>
            <a:r>
              <a:rPr lang="ru-RU" sz="3600" dirty="0">
                <a:solidFill>
                  <a:srgbClr val="2B2420"/>
                </a:solidFill>
                <a:latin typeface="Cambria" panose="02040503050406030204" pitchFamily="18" charset="0"/>
              </a:rPr>
              <a:t>Реформы </a:t>
            </a:r>
            <a:r>
              <a:rPr lang="ru-RU" sz="3600" dirty="0">
                <a:solidFill>
                  <a:srgbClr val="34558F"/>
                </a:solidFill>
                <a:latin typeface="Cambria" panose="02040503050406030204" pitchFamily="18" charset="0"/>
              </a:rPr>
              <a:t>Японии</a:t>
            </a:r>
          </a:p>
        </p:txBody>
      </p:sp>
      <p:grpSp>
        <p:nvGrpSpPr>
          <p:cNvPr id="12" name="Waves">
            <a:extLst>
              <a:ext uri="{FF2B5EF4-FFF2-40B4-BE49-F238E27FC236}">
                <a16:creationId xmlns:a16="http://schemas.microsoft.com/office/drawing/2014/main" id="{720991E1-2F7B-6BE1-68F8-5C21AC9E7ADA}"/>
              </a:ext>
            </a:extLst>
          </p:cNvPr>
          <p:cNvGrpSpPr/>
          <p:nvPr/>
        </p:nvGrpSpPr>
        <p:grpSpPr>
          <a:xfrm>
            <a:off x="469900" y="933958"/>
            <a:ext cx="558800" cy="279400"/>
            <a:chOff x="469900" y="933958"/>
            <a:chExt cx="558800" cy="279400"/>
          </a:xfrm>
        </p:grpSpPr>
        <p:sp>
          <p:nvSpPr>
            <p:cNvPr id="3" name="Дуга 2">
              <a:extLst>
                <a:ext uri="{FF2B5EF4-FFF2-40B4-BE49-F238E27FC236}">
                  <a16:creationId xmlns:a16="http://schemas.microsoft.com/office/drawing/2014/main" id="{CAF8EF81-5ED7-310A-EBE5-2CB544580E6E}"/>
                </a:ext>
              </a:extLst>
            </p:cNvPr>
            <p:cNvSpPr/>
            <p:nvPr/>
          </p:nvSpPr>
          <p:spPr>
            <a:xfrm>
              <a:off x="469900" y="933958"/>
              <a:ext cx="279400" cy="279400"/>
            </a:xfrm>
            <a:prstGeom prst="arc">
              <a:avLst>
                <a:gd name="adj1" fmla="val 10800000"/>
                <a:gd name="adj2" fmla="val 0"/>
              </a:avLst>
            </a:prstGeom>
            <a:ln w="11430">
              <a:solidFill>
                <a:srgbClr val="34558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" name="Дуга 3">
              <a:extLst>
                <a:ext uri="{FF2B5EF4-FFF2-40B4-BE49-F238E27FC236}">
                  <a16:creationId xmlns:a16="http://schemas.microsoft.com/office/drawing/2014/main" id="{0F2565FA-1F81-DAC6-816F-A8F92FE4B8E1}"/>
                </a:ext>
              </a:extLst>
            </p:cNvPr>
            <p:cNvSpPr/>
            <p:nvPr/>
          </p:nvSpPr>
          <p:spPr>
            <a:xfrm>
              <a:off x="536956" y="956310"/>
              <a:ext cx="189992" cy="189992"/>
            </a:xfrm>
            <a:prstGeom prst="arc">
              <a:avLst>
                <a:gd name="adj1" fmla="val 10800000"/>
                <a:gd name="adj2" fmla="val 0"/>
              </a:avLst>
            </a:prstGeom>
            <a:ln w="11430">
              <a:solidFill>
                <a:srgbClr val="34558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Дуга 4">
              <a:extLst>
                <a:ext uri="{FF2B5EF4-FFF2-40B4-BE49-F238E27FC236}">
                  <a16:creationId xmlns:a16="http://schemas.microsoft.com/office/drawing/2014/main" id="{AD758B8B-2E67-9F58-3D0B-966151CF1374}"/>
                </a:ext>
              </a:extLst>
            </p:cNvPr>
            <p:cNvSpPr/>
            <p:nvPr/>
          </p:nvSpPr>
          <p:spPr>
            <a:xfrm>
              <a:off x="604012" y="978662"/>
              <a:ext cx="100584" cy="100584"/>
            </a:xfrm>
            <a:prstGeom prst="arc">
              <a:avLst>
                <a:gd name="adj1" fmla="val 10800000"/>
                <a:gd name="adj2" fmla="val 0"/>
              </a:avLst>
            </a:prstGeom>
            <a:ln w="11430">
              <a:solidFill>
                <a:srgbClr val="34558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Дуга 5">
              <a:extLst>
                <a:ext uri="{FF2B5EF4-FFF2-40B4-BE49-F238E27FC236}">
                  <a16:creationId xmlns:a16="http://schemas.microsoft.com/office/drawing/2014/main" id="{8542445B-2448-1E25-6191-B3BE57009C6C}"/>
                </a:ext>
              </a:extLst>
            </p:cNvPr>
            <p:cNvSpPr/>
            <p:nvPr/>
          </p:nvSpPr>
          <p:spPr>
            <a:xfrm>
              <a:off x="609600" y="933958"/>
              <a:ext cx="279400" cy="279400"/>
            </a:xfrm>
            <a:prstGeom prst="arc">
              <a:avLst>
                <a:gd name="adj1" fmla="val 10800000"/>
                <a:gd name="adj2" fmla="val 0"/>
              </a:avLst>
            </a:prstGeom>
            <a:ln w="11430">
              <a:solidFill>
                <a:srgbClr val="34558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" name="Дуга 6">
              <a:extLst>
                <a:ext uri="{FF2B5EF4-FFF2-40B4-BE49-F238E27FC236}">
                  <a16:creationId xmlns:a16="http://schemas.microsoft.com/office/drawing/2014/main" id="{ED9F41AD-1F70-2A94-024C-5AA39EFF2B33}"/>
                </a:ext>
              </a:extLst>
            </p:cNvPr>
            <p:cNvSpPr/>
            <p:nvPr/>
          </p:nvSpPr>
          <p:spPr>
            <a:xfrm>
              <a:off x="676656" y="956310"/>
              <a:ext cx="189992" cy="189992"/>
            </a:xfrm>
            <a:prstGeom prst="arc">
              <a:avLst>
                <a:gd name="adj1" fmla="val 10800000"/>
                <a:gd name="adj2" fmla="val 0"/>
              </a:avLst>
            </a:prstGeom>
            <a:ln w="11430">
              <a:solidFill>
                <a:srgbClr val="34558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" name="Дуга 7">
              <a:extLst>
                <a:ext uri="{FF2B5EF4-FFF2-40B4-BE49-F238E27FC236}">
                  <a16:creationId xmlns:a16="http://schemas.microsoft.com/office/drawing/2014/main" id="{D1BB2BBA-21E1-FFE9-676E-695929B559B7}"/>
                </a:ext>
              </a:extLst>
            </p:cNvPr>
            <p:cNvSpPr/>
            <p:nvPr/>
          </p:nvSpPr>
          <p:spPr>
            <a:xfrm>
              <a:off x="743712" y="978662"/>
              <a:ext cx="100584" cy="100584"/>
            </a:xfrm>
            <a:prstGeom prst="arc">
              <a:avLst>
                <a:gd name="adj1" fmla="val 10800000"/>
                <a:gd name="adj2" fmla="val 0"/>
              </a:avLst>
            </a:prstGeom>
            <a:ln w="11430">
              <a:solidFill>
                <a:srgbClr val="34558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" name="Дуга 8">
              <a:extLst>
                <a:ext uri="{FF2B5EF4-FFF2-40B4-BE49-F238E27FC236}">
                  <a16:creationId xmlns:a16="http://schemas.microsoft.com/office/drawing/2014/main" id="{62EE3703-F3C6-44AB-5911-3CDFA9E620BE}"/>
                </a:ext>
              </a:extLst>
            </p:cNvPr>
            <p:cNvSpPr/>
            <p:nvPr/>
          </p:nvSpPr>
          <p:spPr>
            <a:xfrm>
              <a:off x="749300" y="933958"/>
              <a:ext cx="279400" cy="279400"/>
            </a:xfrm>
            <a:prstGeom prst="arc">
              <a:avLst>
                <a:gd name="adj1" fmla="val 10800000"/>
                <a:gd name="adj2" fmla="val 0"/>
              </a:avLst>
            </a:prstGeom>
            <a:ln w="11430">
              <a:solidFill>
                <a:srgbClr val="34558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" name="Дуга 9">
              <a:extLst>
                <a:ext uri="{FF2B5EF4-FFF2-40B4-BE49-F238E27FC236}">
                  <a16:creationId xmlns:a16="http://schemas.microsoft.com/office/drawing/2014/main" id="{E01528B6-4190-E23A-17F8-80A8F313E9E6}"/>
                </a:ext>
              </a:extLst>
            </p:cNvPr>
            <p:cNvSpPr/>
            <p:nvPr/>
          </p:nvSpPr>
          <p:spPr>
            <a:xfrm>
              <a:off x="816356" y="956310"/>
              <a:ext cx="189992" cy="189992"/>
            </a:xfrm>
            <a:prstGeom prst="arc">
              <a:avLst>
                <a:gd name="adj1" fmla="val 10800000"/>
                <a:gd name="adj2" fmla="val 0"/>
              </a:avLst>
            </a:prstGeom>
            <a:ln w="11430">
              <a:solidFill>
                <a:srgbClr val="34558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1" name="Дуга 10">
              <a:extLst>
                <a:ext uri="{FF2B5EF4-FFF2-40B4-BE49-F238E27FC236}">
                  <a16:creationId xmlns:a16="http://schemas.microsoft.com/office/drawing/2014/main" id="{231389DC-3387-3717-6AE3-D97F94A43249}"/>
                </a:ext>
              </a:extLst>
            </p:cNvPr>
            <p:cNvSpPr/>
            <p:nvPr/>
          </p:nvSpPr>
          <p:spPr>
            <a:xfrm>
              <a:off x="883412" y="978662"/>
              <a:ext cx="100584" cy="100584"/>
            </a:xfrm>
            <a:prstGeom prst="arc">
              <a:avLst>
                <a:gd name="adj1" fmla="val 10800000"/>
                <a:gd name="adj2" fmla="val 0"/>
              </a:avLst>
            </a:prstGeom>
            <a:ln w="11430">
              <a:solidFill>
                <a:srgbClr val="34558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cxnSp>
        <p:nvCxnSpPr>
          <p:cNvPr id="13" name="Rule">
            <a:extLst>
              <a:ext uri="{FF2B5EF4-FFF2-40B4-BE49-F238E27FC236}">
                <a16:creationId xmlns:a16="http://schemas.microsoft.com/office/drawing/2014/main" id="{9E9346A2-1486-0204-97C1-4B635EA88AED}"/>
              </a:ext>
            </a:extLst>
          </p:cNvPr>
          <p:cNvCxnSpPr/>
          <p:nvPr/>
        </p:nvCxnSpPr>
        <p:spPr>
          <a:xfrm>
            <a:off x="1092200" y="991108"/>
            <a:ext cx="1447800" cy="0"/>
          </a:xfrm>
          <a:prstGeom prst="line">
            <a:avLst/>
          </a:prstGeom>
          <a:ln w="9525">
            <a:solidFill>
              <a:srgbClr val="34558F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Marker">
            <a:extLst>
              <a:ext uri="{FF2B5EF4-FFF2-40B4-BE49-F238E27FC236}">
                <a16:creationId xmlns:a16="http://schemas.microsoft.com/office/drawing/2014/main" id="{B157A161-CF78-F6F2-0231-3D43BB4C030C}"/>
              </a:ext>
            </a:extLst>
          </p:cNvPr>
          <p:cNvSpPr/>
          <p:nvPr/>
        </p:nvSpPr>
        <p:spPr>
          <a:xfrm>
            <a:off x="2584450" y="946658"/>
            <a:ext cx="88900" cy="88900"/>
          </a:xfrm>
          <a:prstGeom prst="ellipse">
            <a:avLst/>
          </a:prstGeom>
          <a:solidFill>
            <a:srgbClr val="D9733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Measure A 0 card">
            <a:extLst>
              <a:ext uri="{FF2B5EF4-FFF2-40B4-BE49-F238E27FC236}">
                <a16:creationId xmlns:a16="http://schemas.microsoft.com/office/drawing/2014/main" id="{C5826341-D38E-4088-2BBD-859A6BBF8EC8}"/>
              </a:ext>
            </a:extLst>
          </p:cNvPr>
          <p:cNvSpPr/>
          <p:nvPr/>
        </p:nvSpPr>
        <p:spPr>
          <a:xfrm>
            <a:off x="609600" y="1181608"/>
            <a:ext cx="3810000" cy="1168400"/>
          </a:xfrm>
          <a:prstGeom prst="roundRect">
            <a:avLst>
              <a:gd name="adj" fmla="val 6000"/>
            </a:avLst>
          </a:prstGeom>
          <a:solidFill>
            <a:srgbClr val="FFFFFF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Measure A 0">
            <a:extLst>
              <a:ext uri="{FF2B5EF4-FFF2-40B4-BE49-F238E27FC236}">
                <a16:creationId xmlns:a16="http://schemas.microsoft.com/office/drawing/2014/main" id="{D51F8468-5706-28A2-90F2-83646B85B5CD}"/>
              </a:ext>
            </a:extLst>
          </p:cNvPr>
          <p:cNvSpPr txBox="1"/>
          <p:nvPr/>
        </p:nvSpPr>
        <p:spPr>
          <a:xfrm>
            <a:off x="1041400" y="1308608"/>
            <a:ext cx="3225800" cy="9144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600"/>
              </a:spcAft>
            </a:pPr>
            <a:r>
              <a:rPr lang="ru-RU" sz="2000" dirty="0">
                <a:solidFill>
                  <a:srgbClr val="2B2420"/>
                </a:solidFill>
                <a:latin typeface="Segoe UI" panose="020B0502040204020203" pitchFamily="34" charset="0"/>
              </a:rPr>
              <a:t>С </a:t>
            </a:r>
            <a:r>
              <a:rPr lang="ru-RU" sz="2000" b="1" dirty="0">
                <a:solidFill>
                  <a:srgbClr val="D9733B"/>
                </a:solidFill>
                <a:latin typeface="Cambria" panose="02040503050406030204" pitchFamily="18" charset="0"/>
              </a:rPr>
              <a:t>1720 г.</a:t>
            </a:r>
            <a:r>
              <a:rPr lang="ru-RU" sz="2000" dirty="0">
                <a:solidFill>
                  <a:srgbClr val="2B2420"/>
                </a:solidFill>
                <a:latin typeface="Segoe UI" panose="020B0502040204020203" pitchFamily="34" charset="0"/>
              </a:rPr>
              <a:t> Разрешен ввоз книг по прикладным наукам.</a:t>
            </a:r>
          </a:p>
        </p:txBody>
      </p:sp>
      <p:sp>
        <p:nvSpPr>
          <p:cNvPr id="17" name="Marker">
            <a:extLst>
              <a:ext uri="{FF2B5EF4-FFF2-40B4-BE49-F238E27FC236}">
                <a16:creationId xmlns:a16="http://schemas.microsoft.com/office/drawing/2014/main" id="{93B4CCE6-3EC7-E208-B50C-0496FD1D8A77}"/>
              </a:ext>
            </a:extLst>
          </p:cNvPr>
          <p:cNvSpPr/>
          <p:nvPr/>
        </p:nvSpPr>
        <p:spPr>
          <a:xfrm>
            <a:off x="768350" y="1378458"/>
            <a:ext cx="114300" cy="114300"/>
          </a:xfrm>
          <a:prstGeom prst="ellipse">
            <a:avLst/>
          </a:prstGeom>
          <a:solidFill>
            <a:srgbClr val="34558F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Measure A 1 card">
            <a:extLst>
              <a:ext uri="{FF2B5EF4-FFF2-40B4-BE49-F238E27FC236}">
                <a16:creationId xmlns:a16="http://schemas.microsoft.com/office/drawing/2014/main" id="{094CD27F-BF97-A177-AEE7-E96A35AA1E04}"/>
              </a:ext>
            </a:extLst>
          </p:cNvPr>
          <p:cNvSpPr/>
          <p:nvPr/>
        </p:nvSpPr>
        <p:spPr>
          <a:xfrm>
            <a:off x="609600" y="2477008"/>
            <a:ext cx="3810000" cy="1168400"/>
          </a:xfrm>
          <a:prstGeom prst="roundRect">
            <a:avLst>
              <a:gd name="adj" fmla="val 6000"/>
            </a:avLst>
          </a:prstGeom>
          <a:solidFill>
            <a:srgbClr val="FFFFFF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Measure A 1">
            <a:extLst>
              <a:ext uri="{FF2B5EF4-FFF2-40B4-BE49-F238E27FC236}">
                <a16:creationId xmlns:a16="http://schemas.microsoft.com/office/drawing/2014/main" id="{410428E4-06D7-79A2-2CD3-0588809104D4}"/>
              </a:ext>
            </a:extLst>
          </p:cNvPr>
          <p:cNvSpPr txBox="1"/>
          <p:nvPr/>
        </p:nvSpPr>
        <p:spPr>
          <a:xfrm>
            <a:off x="1041400" y="2604008"/>
            <a:ext cx="3225800" cy="9144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600"/>
              </a:spcAft>
            </a:pPr>
            <a:r>
              <a:rPr lang="ru-RU" sz="2000" dirty="0">
                <a:solidFill>
                  <a:srgbClr val="2B2420"/>
                </a:solidFill>
                <a:latin typeface="Segoe UI" panose="020B0502040204020203" pitchFamily="34" charset="0"/>
              </a:rPr>
              <a:t>Распространение </a:t>
            </a:r>
            <a:r>
              <a:rPr lang="ru-RU" sz="2000" b="1" dirty="0">
                <a:solidFill>
                  <a:srgbClr val="34558F"/>
                </a:solidFill>
                <a:latin typeface="Segoe UI" panose="020B0502040204020203" pitchFamily="34" charset="0"/>
              </a:rPr>
              <a:t>голландского языка</a:t>
            </a:r>
            <a:r>
              <a:rPr lang="ru-RU" sz="2000" dirty="0">
                <a:solidFill>
                  <a:srgbClr val="2B2420"/>
                </a:solidFill>
                <a:latin typeface="Segoe UI" panose="020B0502040204020203" pitchFamily="34" charset="0"/>
              </a:rPr>
              <a:t> в части общества Японии.</a:t>
            </a:r>
          </a:p>
        </p:txBody>
      </p:sp>
      <p:sp>
        <p:nvSpPr>
          <p:cNvPr id="20" name="Marker">
            <a:extLst>
              <a:ext uri="{FF2B5EF4-FFF2-40B4-BE49-F238E27FC236}">
                <a16:creationId xmlns:a16="http://schemas.microsoft.com/office/drawing/2014/main" id="{5AED76F7-44B2-8C89-4B86-21DA31E8BD47}"/>
              </a:ext>
            </a:extLst>
          </p:cNvPr>
          <p:cNvSpPr/>
          <p:nvPr/>
        </p:nvSpPr>
        <p:spPr>
          <a:xfrm>
            <a:off x="768350" y="2673858"/>
            <a:ext cx="114300" cy="114300"/>
          </a:xfrm>
          <a:prstGeom prst="ellipse">
            <a:avLst/>
          </a:prstGeom>
          <a:solidFill>
            <a:srgbClr val="34558F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Measure A 2 card">
            <a:extLst>
              <a:ext uri="{FF2B5EF4-FFF2-40B4-BE49-F238E27FC236}">
                <a16:creationId xmlns:a16="http://schemas.microsoft.com/office/drawing/2014/main" id="{C5134958-84D5-2BD8-4518-8C22E325EC01}"/>
              </a:ext>
            </a:extLst>
          </p:cNvPr>
          <p:cNvSpPr/>
          <p:nvPr/>
        </p:nvSpPr>
        <p:spPr>
          <a:xfrm>
            <a:off x="609600" y="3772408"/>
            <a:ext cx="3810000" cy="863600"/>
          </a:xfrm>
          <a:prstGeom prst="roundRect">
            <a:avLst>
              <a:gd name="adj" fmla="val 6000"/>
            </a:avLst>
          </a:prstGeom>
          <a:solidFill>
            <a:srgbClr val="FFFFFF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Measure A 2">
            <a:extLst>
              <a:ext uri="{FF2B5EF4-FFF2-40B4-BE49-F238E27FC236}">
                <a16:creationId xmlns:a16="http://schemas.microsoft.com/office/drawing/2014/main" id="{6FBE2DA1-6801-71B6-0EB5-C389B7371096}"/>
              </a:ext>
            </a:extLst>
          </p:cNvPr>
          <p:cNvSpPr txBox="1"/>
          <p:nvPr/>
        </p:nvSpPr>
        <p:spPr>
          <a:xfrm>
            <a:off x="1041400" y="3899408"/>
            <a:ext cx="3225800" cy="6096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600"/>
              </a:spcAft>
            </a:pPr>
            <a:r>
              <a:rPr lang="ru-RU" sz="2000" dirty="0">
                <a:solidFill>
                  <a:srgbClr val="2B2420"/>
                </a:solidFill>
                <a:latin typeface="Segoe UI" panose="020B0502040204020203" pitchFamily="34" charset="0"/>
              </a:rPr>
              <a:t>Вводилась политика меркантилизма.</a:t>
            </a:r>
          </a:p>
        </p:txBody>
      </p:sp>
      <p:sp>
        <p:nvSpPr>
          <p:cNvPr id="23" name="Marker">
            <a:extLst>
              <a:ext uri="{FF2B5EF4-FFF2-40B4-BE49-F238E27FC236}">
                <a16:creationId xmlns:a16="http://schemas.microsoft.com/office/drawing/2014/main" id="{E7BA04ED-8CD2-60D2-8DE3-D76D8D887CE6}"/>
              </a:ext>
            </a:extLst>
          </p:cNvPr>
          <p:cNvSpPr/>
          <p:nvPr/>
        </p:nvSpPr>
        <p:spPr>
          <a:xfrm>
            <a:off x="768350" y="3969258"/>
            <a:ext cx="114300" cy="114300"/>
          </a:xfrm>
          <a:prstGeom prst="ellipse">
            <a:avLst/>
          </a:prstGeom>
          <a:solidFill>
            <a:srgbClr val="34558F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Measure B 0 card">
            <a:extLst>
              <a:ext uri="{FF2B5EF4-FFF2-40B4-BE49-F238E27FC236}">
                <a16:creationId xmlns:a16="http://schemas.microsoft.com/office/drawing/2014/main" id="{C91CEEA0-799F-4880-0D54-EE11F29DD045}"/>
              </a:ext>
            </a:extLst>
          </p:cNvPr>
          <p:cNvSpPr/>
          <p:nvPr/>
        </p:nvSpPr>
        <p:spPr>
          <a:xfrm>
            <a:off x="4572000" y="1181608"/>
            <a:ext cx="3810000" cy="1168400"/>
          </a:xfrm>
          <a:prstGeom prst="roundRect">
            <a:avLst>
              <a:gd name="adj" fmla="val 6000"/>
            </a:avLst>
          </a:prstGeom>
          <a:solidFill>
            <a:srgbClr val="FFFFFF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Measure B 0">
            <a:extLst>
              <a:ext uri="{FF2B5EF4-FFF2-40B4-BE49-F238E27FC236}">
                <a16:creationId xmlns:a16="http://schemas.microsoft.com/office/drawing/2014/main" id="{B04A14F1-8140-5035-73B1-85323A8D5D7F}"/>
              </a:ext>
            </a:extLst>
          </p:cNvPr>
          <p:cNvSpPr txBox="1"/>
          <p:nvPr/>
        </p:nvSpPr>
        <p:spPr>
          <a:xfrm>
            <a:off x="5003800" y="1308608"/>
            <a:ext cx="3225800" cy="9144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600"/>
              </a:spcAft>
            </a:pPr>
            <a:r>
              <a:rPr lang="ru-RU" sz="2000" dirty="0">
                <a:solidFill>
                  <a:srgbClr val="2B2420"/>
                </a:solidFill>
                <a:latin typeface="Segoe UI" panose="020B0502040204020203" pitchFamily="34" charset="0"/>
              </a:rPr>
              <a:t>Поощрялось объединение купцов (промысловый налог).</a:t>
            </a:r>
          </a:p>
        </p:txBody>
      </p:sp>
      <p:sp>
        <p:nvSpPr>
          <p:cNvPr id="26" name="Marker">
            <a:extLst>
              <a:ext uri="{FF2B5EF4-FFF2-40B4-BE49-F238E27FC236}">
                <a16:creationId xmlns:a16="http://schemas.microsoft.com/office/drawing/2014/main" id="{A9092D5F-9DFE-A552-0E46-4799DA47CB1B}"/>
              </a:ext>
            </a:extLst>
          </p:cNvPr>
          <p:cNvSpPr/>
          <p:nvPr/>
        </p:nvSpPr>
        <p:spPr>
          <a:xfrm>
            <a:off x="4730750" y="1378458"/>
            <a:ext cx="114300" cy="114300"/>
          </a:xfrm>
          <a:prstGeom prst="ellipse">
            <a:avLst/>
          </a:prstGeom>
          <a:solidFill>
            <a:srgbClr val="D9733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Measure B 1 card">
            <a:extLst>
              <a:ext uri="{FF2B5EF4-FFF2-40B4-BE49-F238E27FC236}">
                <a16:creationId xmlns:a16="http://schemas.microsoft.com/office/drawing/2014/main" id="{1785A66A-7E9A-6581-5007-5AB75923BB76}"/>
              </a:ext>
            </a:extLst>
          </p:cNvPr>
          <p:cNvSpPr/>
          <p:nvPr/>
        </p:nvSpPr>
        <p:spPr>
          <a:xfrm>
            <a:off x="4572000" y="2477008"/>
            <a:ext cx="3810000" cy="863600"/>
          </a:xfrm>
          <a:prstGeom prst="roundRect">
            <a:avLst>
              <a:gd name="adj" fmla="val 6000"/>
            </a:avLst>
          </a:prstGeom>
          <a:solidFill>
            <a:srgbClr val="FFFFFF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Measure B 1">
            <a:extLst>
              <a:ext uri="{FF2B5EF4-FFF2-40B4-BE49-F238E27FC236}">
                <a16:creationId xmlns:a16="http://schemas.microsoft.com/office/drawing/2014/main" id="{A3AE4892-EC47-061C-D4E4-BB3F6121D28A}"/>
              </a:ext>
            </a:extLst>
          </p:cNvPr>
          <p:cNvSpPr txBox="1"/>
          <p:nvPr/>
        </p:nvSpPr>
        <p:spPr>
          <a:xfrm>
            <a:off x="5003800" y="2604008"/>
            <a:ext cx="3225800" cy="6096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600"/>
              </a:spcAft>
            </a:pPr>
            <a:r>
              <a:rPr lang="ru-RU" sz="2000" dirty="0">
                <a:solidFill>
                  <a:srgbClr val="2B2420"/>
                </a:solidFill>
                <a:latin typeface="Segoe UI" panose="020B0502040204020203" pitchFamily="34" charset="0"/>
              </a:rPr>
              <a:t>Строгое наказание за взятки.</a:t>
            </a:r>
          </a:p>
        </p:txBody>
      </p:sp>
      <p:sp>
        <p:nvSpPr>
          <p:cNvPr id="29" name="Marker">
            <a:extLst>
              <a:ext uri="{FF2B5EF4-FFF2-40B4-BE49-F238E27FC236}">
                <a16:creationId xmlns:a16="http://schemas.microsoft.com/office/drawing/2014/main" id="{AFAE7FE7-8D24-3E1E-0D61-9B0AD48086AB}"/>
              </a:ext>
            </a:extLst>
          </p:cNvPr>
          <p:cNvSpPr/>
          <p:nvPr/>
        </p:nvSpPr>
        <p:spPr>
          <a:xfrm>
            <a:off x="4730750" y="2673858"/>
            <a:ext cx="114300" cy="114300"/>
          </a:xfrm>
          <a:prstGeom prst="ellipse">
            <a:avLst/>
          </a:prstGeom>
          <a:solidFill>
            <a:srgbClr val="D9733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Measure B 2 card">
            <a:extLst>
              <a:ext uri="{FF2B5EF4-FFF2-40B4-BE49-F238E27FC236}">
                <a16:creationId xmlns:a16="http://schemas.microsoft.com/office/drawing/2014/main" id="{5AFD88AF-324A-2311-8AEA-487B5E98F24C}"/>
              </a:ext>
            </a:extLst>
          </p:cNvPr>
          <p:cNvSpPr/>
          <p:nvPr/>
        </p:nvSpPr>
        <p:spPr>
          <a:xfrm>
            <a:off x="4572000" y="3467608"/>
            <a:ext cx="3810000" cy="1778000"/>
          </a:xfrm>
          <a:prstGeom prst="roundRect">
            <a:avLst>
              <a:gd name="adj" fmla="val 6000"/>
            </a:avLst>
          </a:prstGeom>
          <a:solidFill>
            <a:srgbClr val="FFFFFF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Measure B 2">
            <a:extLst>
              <a:ext uri="{FF2B5EF4-FFF2-40B4-BE49-F238E27FC236}">
                <a16:creationId xmlns:a16="http://schemas.microsoft.com/office/drawing/2014/main" id="{9C6CB4EF-0239-32C8-2F99-04C7EAC67D91}"/>
              </a:ext>
            </a:extLst>
          </p:cNvPr>
          <p:cNvSpPr txBox="1"/>
          <p:nvPr/>
        </p:nvSpPr>
        <p:spPr>
          <a:xfrm>
            <a:off x="5003800" y="3594608"/>
            <a:ext cx="3225800" cy="15240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600"/>
              </a:spcAft>
            </a:pPr>
            <a:r>
              <a:rPr lang="ru-RU" sz="2000" dirty="0">
                <a:solidFill>
                  <a:srgbClr val="2B2420"/>
                </a:solidFill>
                <a:latin typeface="Segoe UI" panose="020B0502040204020203" pitchFamily="34" charset="0"/>
              </a:rPr>
              <a:t>Крестьян силой возвращали из городов, но при этом частично отменяли их трудовую повинность.</a:t>
            </a:r>
          </a:p>
        </p:txBody>
      </p:sp>
      <p:sp>
        <p:nvSpPr>
          <p:cNvPr id="32" name="Marker">
            <a:extLst>
              <a:ext uri="{FF2B5EF4-FFF2-40B4-BE49-F238E27FC236}">
                <a16:creationId xmlns:a16="http://schemas.microsoft.com/office/drawing/2014/main" id="{8944704E-8CF7-A573-0F1D-95CE6ADA392A}"/>
              </a:ext>
            </a:extLst>
          </p:cNvPr>
          <p:cNvSpPr/>
          <p:nvPr/>
        </p:nvSpPr>
        <p:spPr>
          <a:xfrm>
            <a:off x="4730750" y="3664458"/>
            <a:ext cx="114300" cy="114300"/>
          </a:xfrm>
          <a:prstGeom prst="ellipse">
            <a:avLst/>
          </a:prstGeom>
          <a:solidFill>
            <a:srgbClr val="D9733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Rangaku mount">
            <a:extLst>
              <a:ext uri="{FF2B5EF4-FFF2-40B4-BE49-F238E27FC236}">
                <a16:creationId xmlns:a16="http://schemas.microsoft.com/office/drawing/2014/main" id="{4084D073-099B-6DBC-0448-8BF9DC4DF2D0}"/>
              </a:ext>
            </a:extLst>
          </p:cNvPr>
          <p:cNvSpPr/>
          <p:nvPr/>
        </p:nvSpPr>
        <p:spPr>
          <a:xfrm>
            <a:off x="8636000" y="1617387"/>
            <a:ext cx="3124200" cy="4296834"/>
          </a:xfrm>
          <a:prstGeom prst="roundRect">
            <a:avLst>
              <a:gd name="adj" fmla="val 3000"/>
            </a:avLst>
          </a:prstGeom>
          <a:solidFill>
            <a:srgbClr val="FBF7EF"/>
          </a:solidFill>
          <a:ln w="9525">
            <a:solidFill>
              <a:srgbClr val="D8CBB4"/>
            </a:solidFill>
          </a:ln>
          <a:effectLst>
            <a:outerShdw blurRad="177800" dist="38100" dir="5400000" rotWithShape="0">
              <a:srgbClr val="000000">
                <a:alpha val="22000"/>
              </a:srgb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5" name="Rangaku" descr="Книга эпохи Эдо">
            <a:extLst>
              <a:ext uri="{FF2B5EF4-FFF2-40B4-BE49-F238E27FC236}">
                <a16:creationId xmlns:a16="http://schemas.microsoft.com/office/drawing/2014/main" id="{0DF84396-4D8F-4848-2FCC-EDB9CD5202C7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37600" y="1718987"/>
            <a:ext cx="2921000" cy="4093633"/>
          </a:xfrm>
          <a:prstGeom prst="rect">
            <a:avLst/>
          </a:prstGeom>
        </p:spPr>
      </p:pic>
      <p:sp>
        <p:nvSpPr>
          <p:cNvPr id="36" name="Signature Автор: 100ballnik.com">
            <a:extLst>
              <a:ext uri="{FF2B5EF4-FFF2-40B4-BE49-F238E27FC236}">
                <a16:creationId xmlns:a16="http://schemas.microsoft.com/office/drawing/2014/main" id="{3B9921C8-FA31-CD9F-7669-FB93C02D308F}"/>
              </a:ext>
            </a:extLst>
          </p:cNvPr>
          <p:cNvSpPr txBox="1"/>
          <p:nvPr/>
        </p:nvSpPr>
        <p:spPr>
          <a:xfrm>
            <a:off x="9194800" y="6489700"/>
            <a:ext cx="2540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 algn="r"/>
            <a:r>
              <a:rPr lang="ru-RU" sz="1100" spc="40" dirty="0">
                <a:solidFill>
                  <a:srgbClr val="857967"/>
                </a:solidFill>
                <a:latin typeface="Segoe UI" panose="020B0502040204020203" pitchFamily="34" charset="0"/>
              </a:rPr>
              <a:t>Автор</a:t>
            </a:r>
            <a:r>
              <a:rPr lang="ru-RU" sz="1100" spc="40">
                <a:solidFill>
                  <a:srgbClr val="857967"/>
                </a:solidFill>
                <a:latin typeface="Segoe UI" panose="020B0502040204020203" pitchFamily="34" charset="0"/>
              </a:rPr>
              <a:t>: 100ballnik.com</a:t>
            </a:r>
            <a:endParaRPr lang="ru-RU" sz="1100" spc="40" dirty="0">
              <a:solidFill>
                <a:srgbClr val="857967"/>
              </a:solidFill>
              <a:latin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883594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3D7DACA2-B5AA-8458-FBAE-D8BC37CC4E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9400"/>
            <a:ext cx="7112000" cy="550164"/>
          </a:xfrm>
        </p:spPr>
        <p:txBody>
          <a:bodyPr wrap="square" lIns="0" tIns="0" rIns="0" bIns="0" anchor="t">
            <a:noAutofit/>
          </a:bodyPr>
          <a:lstStyle/>
          <a:p>
            <a:pPr>
              <a:lnSpc>
                <a:spcPct val="95000"/>
              </a:lnSpc>
              <a:spcBef>
                <a:spcPts val="0"/>
              </a:spcBef>
            </a:pPr>
            <a:r>
              <a:rPr lang="ru-RU" sz="3800" dirty="0">
                <a:solidFill>
                  <a:srgbClr val="F5EFE4"/>
                </a:solidFill>
                <a:latin typeface="Cambria" panose="02040503050406030204" pitchFamily="18" charset="0"/>
              </a:rPr>
              <a:t>Итоги Реформ</a:t>
            </a:r>
          </a:p>
        </p:txBody>
      </p:sp>
      <p:grpSp>
        <p:nvGrpSpPr>
          <p:cNvPr id="12" name="Waves">
            <a:extLst>
              <a:ext uri="{FF2B5EF4-FFF2-40B4-BE49-F238E27FC236}">
                <a16:creationId xmlns:a16="http://schemas.microsoft.com/office/drawing/2014/main" id="{431F52C5-5D9A-8296-B3DA-1F4EAE7F4BCD}"/>
              </a:ext>
            </a:extLst>
          </p:cNvPr>
          <p:cNvGrpSpPr/>
          <p:nvPr/>
        </p:nvGrpSpPr>
        <p:grpSpPr>
          <a:xfrm>
            <a:off x="469900" y="962914"/>
            <a:ext cx="558800" cy="279400"/>
            <a:chOff x="469900" y="962914"/>
            <a:chExt cx="558800" cy="279400"/>
          </a:xfrm>
        </p:grpSpPr>
        <p:sp>
          <p:nvSpPr>
            <p:cNvPr id="3" name="Дуга 2">
              <a:extLst>
                <a:ext uri="{FF2B5EF4-FFF2-40B4-BE49-F238E27FC236}">
                  <a16:creationId xmlns:a16="http://schemas.microsoft.com/office/drawing/2014/main" id="{B02D8D3F-F2A0-8662-14BD-9222B8707EFB}"/>
                </a:ext>
              </a:extLst>
            </p:cNvPr>
            <p:cNvSpPr/>
            <p:nvPr/>
          </p:nvSpPr>
          <p:spPr>
            <a:xfrm>
              <a:off x="469900" y="962914"/>
              <a:ext cx="279400" cy="279400"/>
            </a:xfrm>
            <a:prstGeom prst="arc">
              <a:avLst>
                <a:gd name="adj1" fmla="val 10800000"/>
                <a:gd name="adj2" fmla="val 0"/>
              </a:avLst>
            </a:prstGeom>
            <a:ln w="11430">
              <a:solidFill>
                <a:srgbClr val="A3BCE8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" name="Дуга 3">
              <a:extLst>
                <a:ext uri="{FF2B5EF4-FFF2-40B4-BE49-F238E27FC236}">
                  <a16:creationId xmlns:a16="http://schemas.microsoft.com/office/drawing/2014/main" id="{45C284AB-2CE2-0BE5-2E8D-3721DBE0C795}"/>
                </a:ext>
              </a:extLst>
            </p:cNvPr>
            <p:cNvSpPr/>
            <p:nvPr/>
          </p:nvSpPr>
          <p:spPr>
            <a:xfrm>
              <a:off x="536956" y="985266"/>
              <a:ext cx="189992" cy="189992"/>
            </a:xfrm>
            <a:prstGeom prst="arc">
              <a:avLst>
                <a:gd name="adj1" fmla="val 10800000"/>
                <a:gd name="adj2" fmla="val 0"/>
              </a:avLst>
            </a:prstGeom>
            <a:ln w="11430">
              <a:solidFill>
                <a:srgbClr val="A3BCE8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Дуга 4">
              <a:extLst>
                <a:ext uri="{FF2B5EF4-FFF2-40B4-BE49-F238E27FC236}">
                  <a16:creationId xmlns:a16="http://schemas.microsoft.com/office/drawing/2014/main" id="{4FD1B0C7-174D-06A5-74CE-C1BD9C106D54}"/>
                </a:ext>
              </a:extLst>
            </p:cNvPr>
            <p:cNvSpPr/>
            <p:nvPr/>
          </p:nvSpPr>
          <p:spPr>
            <a:xfrm>
              <a:off x="604012" y="1007618"/>
              <a:ext cx="100584" cy="100584"/>
            </a:xfrm>
            <a:prstGeom prst="arc">
              <a:avLst>
                <a:gd name="adj1" fmla="val 10800000"/>
                <a:gd name="adj2" fmla="val 0"/>
              </a:avLst>
            </a:prstGeom>
            <a:ln w="11430">
              <a:solidFill>
                <a:srgbClr val="A3BCE8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Дуга 5">
              <a:extLst>
                <a:ext uri="{FF2B5EF4-FFF2-40B4-BE49-F238E27FC236}">
                  <a16:creationId xmlns:a16="http://schemas.microsoft.com/office/drawing/2014/main" id="{C7F9C7AE-06F0-30A1-DCFD-C70489C29A13}"/>
                </a:ext>
              </a:extLst>
            </p:cNvPr>
            <p:cNvSpPr/>
            <p:nvPr/>
          </p:nvSpPr>
          <p:spPr>
            <a:xfrm>
              <a:off x="609600" y="962914"/>
              <a:ext cx="279400" cy="279400"/>
            </a:xfrm>
            <a:prstGeom prst="arc">
              <a:avLst>
                <a:gd name="adj1" fmla="val 10800000"/>
                <a:gd name="adj2" fmla="val 0"/>
              </a:avLst>
            </a:prstGeom>
            <a:ln w="11430">
              <a:solidFill>
                <a:srgbClr val="A3BCE8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" name="Дуга 6">
              <a:extLst>
                <a:ext uri="{FF2B5EF4-FFF2-40B4-BE49-F238E27FC236}">
                  <a16:creationId xmlns:a16="http://schemas.microsoft.com/office/drawing/2014/main" id="{CE10EF22-42A5-4FD1-468F-52A4805B64BE}"/>
                </a:ext>
              </a:extLst>
            </p:cNvPr>
            <p:cNvSpPr/>
            <p:nvPr/>
          </p:nvSpPr>
          <p:spPr>
            <a:xfrm>
              <a:off x="676656" y="985266"/>
              <a:ext cx="189992" cy="189992"/>
            </a:xfrm>
            <a:prstGeom prst="arc">
              <a:avLst>
                <a:gd name="adj1" fmla="val 10800000"/>
                <a:gd name="adj2" fmla="val 0"/>
              </a:avLst>
            </a:prstGeom>
            <a:ln w="11430">
              <a:solidFill>
                <a:srgbClr val="A3BCE8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" name="Дуга 7">
              <a:extLst>
                <a:ext uri="{FF2B5EF4-FFF2-40B4-BE49-F238E27FC236}">
                  <a16:creationId xmlns:a16="http://schemas.microsoft.com/office/drawing/2014/main" id="{95B1A272-8B64-FCE0-C231-F6AF45E62FC9}"/>
                </a:ext>
              </a:extLst>
            </p:cNvPr>
            <p:cNvSpPr/>
            <p:nvPr/>
          </p:nvSpPr>
          <p:spPr>
            <a:xfrm>
              <a:off x="743712" y="1007618"/>
              <a:ext cx="100584" cy="100584"/>
            </a:xfrm>
            <a:prstGeom prst="arc">
              <a:avLst>
                <a:gd name="adj1" fmla="val 10800000"/>
                <a:gd name="adj2" fmla="val 0"/>
              </a:avLst>
            </a:prstGeom>
            <a:ln w="11430">
              <a:solidFill>
                <a:srgbClr val="A3BCE8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" name="Дуга 8">
              <a:extLst>
                <a:ext uri="{FF2B5EF4-FFF2-40B4-BE49-F238E27FC236}">
                  <a16:creationId xmlns:a16="http://schemas.microsoft.com/office/drawing/2014/main" id="{6A056B99-A1A5-9021-8437-49E29657C9D7}"/>
                </a:ext>
              </a:extLst>
            </p:cNvPr>
            <p:cNvSpPr/>
            <p:nvPr/>
          </p:nvSpPr>
          <p:spPr>
            <a:xfrm>
              <a:off x="749300" y="962914"/>
              <a:ext cx="279400" cy="279400"/>
            </a:xfrm>
            <a:prstGeom prst="arc">
              <a:avLst>
                <a:gd name="adj1" fmla="val 10800000"/>
                <a:gd name="adj2" fmla="val 0"/>
              </a:avLst>
            </a:prstGeom>
            <a:ln w="11430">
              <a:solidFill>
                <a:srgbClr val="A3BCE8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" name="Дуга 9">
              <a:extLst>
                <a:ext uri="{FF2B5EF4-FFF2-40B4-BE49-F238E27FC236}">
                  <a16:creationId xmlns:a16="http://schemas.microsoft.com/office/drawing/2014/main" id="{F69ED05D-23AD-9E91-F229-A7694EDC2539}"/>
                </a:ext>
              </a:extLst>
            </p:cNvPr>
            <p:cNvSpPr/>
            <p:nvPr/>
          </p:nvSpPr>
          <p:spPr>
            <a:xfrm>
              <a:off x="816356" y="985266"/>
              <a:ext cx="189992" cy="189992"/>
            </a:xfrm>
            <a:prstGeom prst="arc">
              <a:avLst>
                <a:gd name="adj1" fmla="val 10800000"/>
                <a:gd name="adj2" fmla="val 0"/>
              </a:avLst>
            </a:prstGeom>
            <a:ln w="11430">
              <a:solidFill>
                <a:srgbClr val="A3BCE8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1" name="Дуга 10">
              <a:extLst>
                <a:ext uri="{FF2B5EF4-FFF2-40B4-BE49-F238E27FC236}">
                  <a16:creationId xmlns:a16="http://schemas.microsoft.com/office/drawing/2014/main" id="{3C49DAD7-9EEA-90A0-77A8-0E1492D73178}"/>
                </a:ext>
              </a:extLst>
            </p:cNvPr>
            <p:cNvSpPr/>
            <p:nvPr/>
          </p:nvSpPr>
          <p:spPr>
            <a:xfrm>
              <a:off x="883412" y="1007618"/>
              <a:ext cx="100584" cy="100584"/>
            </a:xfrm>
            <a:prstGeom prst="arc">
              <a:avLst>
                <a:gd name="adj1" fmla="val 10800000"/>
                <a:gd name="adj2" fmla="val 0"/>
              </a:avLst>
            </a:prstGeom>
            <a:ln w="11430">
              <a:solidFill>
                <a:srgbClr val="A3BCE8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cxnSp>
        <p:nvCxnSpPr>
          <p:cNvPr id="13" name="Rule">
            <a:extLst>
              <a:ext uri="{FF2B5EF4-FFF2-40B4-BE49-F238E27FC236}">
                <a16:creationId xmlns:a16="http://schemas.microsoft.com/office/drawing/2014/main" id="{017C59E4-6F9D-9062-A765-9BB4F89BF24B}"/>
              </a:ext>
            </a:extLst>
          </p:cNvPr>
          <p:cNvCxnSpPr/>
          <p:nvPr/>
        </p:nvCxnSpPr>
        <p:spPr>
          <a:xfrm>
            <a:off x="1092200" y="1020064"/>
            <a:ext cx="1447800" cy="0"/>
          </a:xfrm>
          <a:prstGeom prst="line">
            <a:avLst/>
          </a:prstGeom>
          <a:ln w="9525">
            <a:solidFill>
              <a:srgbClr val="A3BCE8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Marker">
            <a:extLst>
              <a:ext uri="{FF2B5EF4-FFF2-40B4-BE49-F238E27FC236}">
                <a16:creationId xmlns:a16="http://schemas.microsoft.com/office/drawing/2014/main" id="{2DC23F3A-D3DA-9D05-AB93-97E5CB4C5ADA}"/>
              </a:ext>
            </a:extLst>
          </p:cNvPr>
          <p:cNvSpPr/>
          <p:nvPr/>
        </p:nvSpPr>
        <p:spPr>
          <a:xfrm>
            <a:off x="2584450" y="975614"/>
            <a:ext cx="88900" cy="88900"/>
          </a:xfrm>
          <a:prstGeom prst="ellipse">
            <a:avLst/>
          </a:prstGeom>
          <a:solidFill>
            <a:srgbClr val="D9733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Outcome 0 card">
            <a:extLst>
              <a:ext uri="{FF2B5EF4-FFF2-40B4-BE49-F238E27FC236}">
                <a16:creationId xmlns:a16="http://schemas.microsoft.com/office/drawing/2014/main" id="{293C6744-EC89-413A-D837-1C5F4A6F697C}"/>
              </a:ext>
            </a:extLst>
          </p:cNvPr>
          <p:cNvSpPr/>
          <p:nvPr/>
        </p:nvSpPr>
        <p:spPr>
          <a:xfrm>
            <a:off x="609600" y="1210564"/>
            <a:ext cx="6858000" cy="985520"/>
          </a:xfrm>
          <a:prstGeom prst="roundRect">
            <a:avLst>
              <a:gd name="adj" fmla="val 6000"/>
            </a:avLst>
          </a:prstGeom>
          <a:solidFill>
            <a:srgbClr val="F6F1E6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Outcome 0">
            <a:extLst>
              <a:ext uri="{FF2B5EF4-FFF2-40B4-BE49-F238E27FC236}">
                <a16:creationId xmlns:a16="http://schemas.microsoft.com/office/drawing/2014/main" id="{E0D602AC-49B8-4CC6-FDB6-BF8A18ACA9C3}"/>
              </a:ext>
            </a:extLst>
          </p:cNvPr>
          <p:cNvSpPr txBox="1"/>
          <p:nvPr/>
        </p:nvSpPr>
        <p:spPr>
          <a:xfrm>
            <a:off x="1041400" y="1337564"/>
            <a:ext cx="6273800" cy="73152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600"/>
              </a:spcAft>
            </a:pPr>
            <a:r>
              <a:rPr lang="ru-RU" sz="2400" dirty="0">
                <a:solidFill>
                  <a:srgbClr val="2B2420"/>
                </a:solidFill>
                <a:latin typeface="Segoe UI" panose="020B0502040204020203" pitchFamily="34" charset="0"/>
              </a:rPr>
              <a:t>Социально – экономический кризис продолжал свое развитие.</a:t>
            </a:r>
          </a:p>
        </p:txBody>
      </p:sp>
      <p:sp>
        <p:nvSpPr>
          <p:cNvPr id="17" name="Marker">
            <a:extLst>
              <a:ext uri="{FF2B5EF4-FFF2-40B4-BE49-F238E27FC236}">
                <a16:creationId xmlns:a16="http://schemas.microsoft.com/office/drawing/2014/main" id="{479DA9F4-A15F-819D-BD8E-3A80B6B89C3E}"/>
              </a:ext>
            </a:extLst>
          </p:cNvPr>
          <p:cNvSpPr/>
          <p:nvPr/>
        </p:nvSpPr>
        <p:spPr>
          <a:xfrm>
            <a:off x="768350" y="1407414"/>
            <a:ext cx="114300" cy="114300"/>
          </a:xfrm>
          <a:prstGeom prst="ellipse">
            <a:avLst/>
          </a:prstGeom>
          <a:solidFill>
            <a:srgbClr val="D9733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Outcome 1 card">
            <a:extLst>
              <a:ext uri="{FF2B5EF4-FFF2-40B4-BE49-F238E27FC236}">
                <a16:creationId xmlns:a16="http://schemas.microsoft.com/office/drawing/2014/main" id="{4DE641D4-1270-048B-33BB-63489294B8F2}"/>
              </a:ext>
            </a:extLst>
          </p:cNvPr>
          <p:cNvSpPr/>
          <p:nvPr/>
        </p:nvSpPr>
        <p:spPr>
          <a:xfrm>
            <a:off x="609600" y="2348484"/>
            <a:ext cx="6858000" cy="619760"/>
          </a:xfrm>
          <a:prstGeom prst="roundRect">
            <a:avLst>
              <a:gd name="adj" fmla="val 6000"/>
            </a:avLst>
          </a:prstGeom>
          <a:solidFill>
            <a:srgbClr val="F6F1E6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Outcome 1">
            <a:extLst>
              <a:ext uri="{FF2B5EF4-FFF2-40B4-BE49-F238E27FC236}">
                <a16:creationId xmlns:a16="http://schemas.microsoft.com/office/drawing/2014/main" id="{C619207A-9792-9744-8D6C-793A20C65F0E}"/>
              </a:ext>
            </a:extLst>
          </p:cNvPr>
          <p:cNvSpPr txBox="1"/>
          <p:nvPr/>
        </p:nvSpPr>
        <p:spPr>
          <a:xfrm>
            <a:off x="1041400" y="2475484"/>
            <a:ext cx="6273800" cy="36576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600"/>
              </a:spcAft>
            </a:pPr>
            <a:r>
              <a:rPr lang="ru-RU" sz="2400" dirty="0">
                <a:solidFill>
                  <a:srgbClr val="2B2420"/>
                </a:solidFill>
                <a:latin typeface="Segoe UI" panose="020B0502040204020203" pitchFamily="34" charset="0"/>
              </a:rPr>
              <a:t>Нарастали проблемы в сельском хозяйстве.</a:t>
            </a:r>
          </a:p>
        </p:txBody>
      </p:sp>
      <p:sp>
        <p:nvSpPr>
          <p:cNvPr id="20" name="Marker">
            <a:extLst>
              <a:ext uri="{FF2B5EF4-FFF2-40B4-BE49-F238E27FC236}">
                <a16:creationId xmlns:a16="http://schemas.microsoft.com/office/drawing/2014/main" id="{2E8B0255-5A17-0ED3-A5E5-8DAC5B71D232}"/>
              </a:ext>
            </a:extLst>
          </p:cNvPr>
          <p:cNvSpPr/>
          <p:nvPr/>
        </p:nvSpPr>
        <p:spPr>
          <a:xfrm>
            <a:off x="768350" y="2545334"/>
            <a:ext cx="114300" cy="114300"/>
          </a:xfrm>
          <a:prstGeom prst="ellipse">
            <a:avLst/>
          </a:prstGeom>
          <a:solidFill>
            <a:srgbClr val="D9733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Outcome 2 card">
            <a:extLst>
              <a:ext uri="{FF2B5EF4-FFF2-40B4-BE49-F238E27FC236}">
                <a16:creationId xmlns:a16="http://schemas.microsoft.com/office/drawing/2014/main" id="{1C67C6E5-6E2E-70A2-E574-B84E7ECB829B}"/>
              </a:ext>
            </a:extLst>
          </p:cNvPr>
          <p:cNvSpPr/>
          <p:nvPr/>
        </p:nvSpPr>
        <p:spPr>
          <a:xfrm>
            <a:off x="609600" y="3120644"/>
            <a:ext cx="6858000" cy="985520"/>
          </a:xfrm>
          <a:prstGeom prst="roundRect">
            <a:avLst>
              <a:gd name="adj" fmla="val 6000"/>
            </a:avLst>
          </a:prstGeom>
          <a:solidFill>
            <a:srgbClr val="F6F1E6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Outcome 2">
            <a:extLst>
              <a:ext uri="{FF2B5EF4-FFF2-40B4-BE49-F238E27FC236}">
                <a16:creationId xmlns:a16="http://schemas.microsoft.com/office/drawing/2014/main" id="{768EFFF0-8D1B-2AA7-EE21-858CAFC66015}"/>
              </a:ext>
            </a:extLst>
          </p:cNvPr>
          <p:cNvSpPr txBox="1"/>
          <p:nvPr/>
        </p:nvSpPr>
        <p:spPr>
          <a:xfrm>
            <a:off x="1041400" y="3247644"/>
            <a:ext cx="6273800" cy="73152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600"/>
              </a:spcAft>
            </a:pPr>
            <a:r>
              <a:rPr lang="ru-RU" sz="2400" dirty="0">
                <a:solidFill>
                  <a:srgbClr val="2B2420"/>
                </a:solidFill>
                <a:latin typeface="Segoe UI" panose="020B0502040204020203" pitchFamily="34" charset="0"/>
              </a:rPr>
              <a:t>Разрушалось крупное княжеское землевладение.</a:t>
            </a:r>
          </a:p>
        </p:txBody>
      </p:sp>
      <p:sp>
        <p:nvSpPr>
          <p:cNvPr id="23" name="Marker">
            <a:extLst>
              <a:ext uri="{FF2B5EF4-FFF2-40B4-BE49-F238E27FC236}">
                <a16:creationId xmlns:a16="http://schemas.microsoft.com/office/drawing/2014/main" id="{763C2C5C-C036-163E-9531-213251ACF602}"/>
              </a:ext>
            </a:extLst>
          </p:cNvPr>
          <p:cNvSpPr/>
          <p:nvPr/>
        </p:nvSpPr>
        <p:spPr>
          <a:xfrm>
            <a:off x="768350" y="3317494"/>
            <a:ext cx="114300" cy="114300"/>
          </a:xfrm>
          <a:prstGeom prst="ellipse">
            <a:avLst/>
          </a:prstGeom>
          <a:solidFill>
            <a:srgbClr val="D9733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Outcome 3 card">
            <a:extLst>
              <a:ext uri="{FF2B5EF4-FFF2-40B4-BE49-F238E27FC236}">
                <a16:creationId xmlns:a16="http://schemas.microsoft.com/office/drawing/2014/main" id="{57BC5715-8460-8BF5-955C-EE67A5DFDDAC}"/>
              </a:ext>
            </a:extLst>
          </p:cNvPr>
          <p:cNvSpPr/>
          <p:nvPr/>
        </p:nvSpPr>
        <p:spPr>
          <a:xfrm>
            <a:off x="609600" y="4258564"/>
            <a:ext cx="6858000" cy="985520"/>
          </a:xfrm>
          <a:prstGeom prst="roundRect">
            <a:avLst>
              <a:gd name="adj" fmla="val 6000"/>
            </a:avLst>
          </a:prstGeom>
          <a:solidFill>
            <a:srgbClr val="F6F1E6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Outcome 3">
            <a:extLst>
              <a:ext uri="{FF2B5EF4-FFF2-40B4-BE49-F238E27FC236}">
                <a16:creationId xmlns:a16="http://schemas.microsoft.com/office/drawing/2014/main" id="{4577BE6F-6CAA-9EE6-C08E-3DF75A73FECB}"/>
              </a:ext>
            </a:extLst>
          </p:cNvPr>
          <p:cNvSpPr txBox="1"/>
          <p:nvPr/>
        </p:nvSpPr>
        <p:spPr>
          <a:xfrm>
            <a:off x="1041400" y="4385564"/>
            <a:ext cx="6273800" cy="73152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600"/>
              </a:spcAft>
            </a:pPr>
            <a:r>
              <a:rPr lang="ru-RU" sz="2400" dirty="0">
                <a:solidFill>
                  <a:srgbClr val="2B2420"/>
                </a:solidFill>
                <a:latin typeface="Segoe UI" panose="020B0502040204020203" pitchFamily="34" charset="0"/>
              </a:rPr>
              <a:t>Обнищание самураев, упадок их морального духа и искусства.</a:t>
            </a:r>
          </a:p>
        </p:txBody>
      </p:sp>
      <p:sp>
        <p:nvSpPr>
          <p:cNvPr id="26" name="Marker">
            <a:extLst>
              <a:ext uri="{FF2B5EF4-FFF2-40B4-BE49-F238E27FC236}">
                <a16:creationId xmlns:a16="http://schemas.microsoft.com/office/drawing/2014/main" id="{71CFF9A8-D3E0-B21D-6042-083C3DEC5C49}"/>
              </a:ext>
            </a:extLst>
          </p:cNvPr>
          <p:cNvSpPr/>
          <p:nvPr/>
        </p:nvSpPr>
        <p:spPr>
          <a:xfrm>
            <a:off x="768350" y="4455414"/>
            <a:ext cx="114300" cy="114300"/>
          </a:xfrm>
          <a:prstGeom prst="ellipse">
            <a:avLst/>
          </a:prstGeom>
          <a:solidFill>
            <a:srgbClr val="D9733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8" name="Village" descr="Японская деревня эпохи Эдо">
            <a:extLst>
              <a:ext uri="{FF2B5EF4-FFF2-40B4-BE49-F238E27FC236}">
                <a16:creationId xmlns:a16="http://schemas.microsoft.com/office/drawing/2014/main" id="{8799C815-FAAD-E326-2B61-2462571D5918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5432" y="330200"/>
            <a:ext cx="3932536" cy="6121400"/>
          </a:xfrm>
          <a:prstGeom prst="roundRect">
            <a:avLst>
              <a:gd name="adj" fmla="val 4000"/>
            </a:avLst>
          </a:prstGeom>
          <a:ln w="12700">
            <a:solidFill>
              <a:srgbClr val="A3BCE8"/>
            </a:solidFill>
          </a:ln>
          <a:effectLst>
            <a:outerShdw blurRad="177800" dist="38100" dir="5400000" rotWithShape="0">
              <a:srgbClr val="000000">
                <a:alpha val="22000"/>
              </a:srgbClr>
            </a:outerShdw>
          </a:effectLst>
        </p:spPr>
      </p:pic>
      <p:sp>
        <p:nvSpPr>
          <p:cNvPr id="29" name="Signature Автор: 100ballnik.com">
            <a:extLst>
              <a:ext uri="{FF2B5EF4-FFF2-40B4-BE49-F238E27FC236}">
                <a16:creationId xmlns:a16="http://schemas.microsoft.com/office/drawing/2014/main" id="{4B406A60-60C3-9444-1285-EF3E16A61B8C}"/>
              </a:ext>
            </a:extLst>
          </p:cNvPr>
          <p:cNvSpPr txBox="1"/>
          <p:nvPr/>
        </p:nvSpPr>
        <p:spPr>
          <a:xfrm>
            <a:off x="9194800" y="6489700"/>
            <a:ext cx="2540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 algn="r"/>
            <a:r>
              <a:rPr lang="ru-RU" sz="1100" spc="40" dirty="0">
                <a:solidFill>
                  <a:srgbClr val="A2968A"/>
                </a:solidFill>
                <a:latin typeface="Segoe UI" panose="020B0502040204020203" pitchFamily="34" charset="0"/>
              </a:rPr>
              <a:t>Автор</a:t>
            </a:r>
            <a:r>
              <a:rPr lang="ru-RU" sz="1100" spc="40">
                <a:solidFill>
                  <a:srgbClr val="A2968A"/>
                </a:solidFill>
                <a:latin typeface="Segoe UI" panose="020B0502040204020203" pitchFamily="34" charset="0"/>
              </a:rPr>
              <a:t>: 100ballnik.com</a:t>
            </a:r>
            <a:endParaRPr lang="ru-RU" sz="1100" spc="40" dirty="0">
              <a:solidFill>
                <a:srgbClr val="A2968A"/>
              </a:solidFill>
              <a:latin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501369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631D9CB8-7503-5424-1C4B-A1A94BC8A3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304800"/>
            <a:ext cx="10972800" cy="579120"/>
          </a:xfrm>
        </p:spPr>
        <p:txBody>
          <a:bodyPr wrap="square" lIns="0" tIns="0" rIns="0" bIns="0" anchor="t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ru-RU" sz="3800" dirty="0">
                <a:solidFill>
                  <a:srgbClr val="F5EFE4"/>
                </a:solidFill>
                <a:latin typeface="Cambria" panose="02040503050406030204" pitchFamily="18" charset="0"/>
              </a:rPr>
              <a:t>Подведем итоги</a:t>
            </a:r>
          </a:p>
        </p:txBody>
      </p:sp>
      <p:sp>
        <p:nvSpPr>
          <p:cNvPr id="3" name="Key-fret">
            <a:extLst>
              <a:ext uri="{FF2B5EF4-FFF2-40B4-BE49-F238E27FC236}">
                <a16:creationId xmlns:a16="http://schemas.microsoft.com/office/drawing/2014/main" id="{4ABE3FA8-F2B6-BB78-F77A-43AF947CBDD9}"/>
              </a:ext>
            </a:extLst>
          </p:cNvPr>
          <p:cNvSpPr/>
          <p:nvPr/>
        </p:nvSpPr>
        <p:spPr>
          <a:xfrm>
            <a:off x="4572000" y="960120"/>
            <a:ext cx="419101" cy="111761"/>
          </a:xfrm>
          <a:custGeom>
            <a:avLst/>
            <a:gdLst/>
            <a:ahLst/>
            <a:cxnLst/>
            <a:rect l="0" t="0" r="0" b="0"/>
            <a:pathLst>
              <a:path w="419101" h="111761">
                <a:moveTo>
                  <a:pt x="0" y="111760"/>
                </a:moveTo>
                <a:lnTo>
                  <a:pt x="0" y="111760"/>
                </a:lnTo>
                <a:lnTo>
                  <a:pt x="0" y="0"/>
                </a:lnTo>
                <a:lnTo>
                  <a:pt x="111760" y="0"/>
                </a:lnTo>
                <a:lnTo>
                  <a:pt x="111760" y="83820"/>
                </a:lnTo>
                <a:lnTo>
                  <a:pt x="55880" y="83820"/>
                </a:lnTo>
                <a:lnTo>
                  <a:pt x="55880" y="55880"/>
                </a:lnTo>
                <a:lnTo>
                  <a:pt x="83820" y="55880"/>
                </a:lnTo>
                <a:lnTo>
                  <a:pt x="83820" y="27940"/>
                </a:lnTo>
                <a:lnTo>
                  <a:pt x="27940" y="27940"/>
                </a:lnTo>
                <a:lnTo>
                  <a:pt x="27940" y="111760"/>
                </a:lnTo>
                <a:lnTo>
                  <a:pt x="139700" y="111760"/>
                </a:lnTo>
                <a:lnTo>
                  <a:pt x="139700" y="111760"/>
                </a:lnTo>
                <a:lnTo>
                  <a:pt x="139700" y="0"/>
                </a:lnTo>
                <a:lnTo>
                  <a:pt x="251460" y="0"/>
                </a:lnTo>
                <a:lnTo>
                  <a:pt x="251460" y="83820"/>
                </a:lnTo>
                <a:lnTo>
                  <a:pt x="195580" y="83820"/>
                </a:lnTo>
                <a:lnTo>
                  <a:pt x="195580" y="55880"/>
                </a:lnTo>
                <a:lnTo>
                  <a:pt x="223520" y="55880"/>
                </a:lnTo>
                <a:lnTo>
                  <a:pt x="223520" y="27940"/>
                </a:lnTo>
                <a:lnTo>
                  <a:pt x="167640" y="27940"/>
                </a:lnTo>
                <a:lnTo>
                  <a:pt x="167640" y="111760"/>
                </a:lnTo>
                <a:lnTo>
                  <a:pt x="279400" y="111760"/>
                </a:lnTo>
                <a:lnTo>
                  <a:pt x="279400" y="111760"/>
                </a:lnTo>
                <a:lnTo>
                  <a:pt x="279400" y="0"/>
                </a:lnTo>
                <a:lnTo>
                  <a:pt x="391160" y="0"/>
                </a:lnTo>
                <a:lnTo>
                  <a:pt x="391160" y="83820"/>
                </a:lnTo>
                <a:lnTo>
                  <a:pt x="335280" y="83820"/>
                </a:lnTo>
                <a:lnTo>
                  <a:pt x="335280" y="55880"/>
                </a:lnTo>
                <a:lnTo>
                  <a:pt x="363220" y="55880"/>
                </a:lnTo>
                <a:lnTo>
                  <a:pt x="363220" y="27940"/>
                </a:lnTo>
                <a:lnTo>
                  <a:pt x="307340" y="27940"/>
                </a:lnTo>
                <a:lnTo>
                  <a:pt x="307340" y="111760"/>
                </a:lnTo>
                <a:lnTo>
                  <a:pt x="419100" y="111760"/>
                </a:lnTo>
              </a:path>
            </a:pathLst>
          </a:custGeom>
          <a:ln w="12700">
            <a:solidFill>
              <a:srgbClr val="E3B23C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3" name="Waves">
            <a:extLst>
              <a:ext uri="{FF2B5EF4-FFF2-40B4-BE49-F238E27FC236}">
                <a16:creationId xmlns:a16="http://schemas.microsoft.com/office/drawing/2014/main" id="{B73C92DC-5597-D801-AA7A-F8DD4357E5BF}"/>
              </a:ext>
            </a:extLst>
          </p:cNvPr>
          <p:cNvGrpSpPr/>
          <p:nvPr/>
        </p:nvGrpSpPr>
        <p:grpSpPr>
          <a:xfrm>
            <a:off x="7048500" y="1017270"/>
            <a:ext cx="558800" cy="279400"/>
            <a:chOff x="7048500" y="1017270"/>
            <a:chExt cx="558800" cy="279400"/>
          </a:xfrm>
        </p:grpSpPr>
        <p:sp>
          <p:nvSpPr>
            <p:cNvPr id="4" name="Дуга 3">
              <a:extLst>
                <a:ext uri="{FF2B5EF4-FFF2-40B4-BE49-F238E27FC236}">
                  <a16:creationId xmlns:a16="http://schemas.microsoft.com/office/drawing/2014/main" id="{57712765-58B9-4C5F-99CA-DC53E95A0594}"/>
                </a:ext>
              </a:extLst>
            </p:cNvPr>
            <p:cNvSpPr/>
            <p:nvPr/>
          </p:nvSpPr>
          <p:spPr>
            <a:xfrm>
              <a:off x="7048500" y="1017270"/>
              <a:ext cx="279400" cy="279400"/>
            </a:xfrm>
            <a:prstGeom prst="arc">
              <a:avLst>
                <a:gd name="adj1" fmla="val 10800000"/>
                <a:gd name="adj2" fmla="val 0"/>
              </a:avLst>
            </a:prstGeom>
            <a:ln w="11430">
              <a:solidFill>
                <a:srgbClr val="A3BCE8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Дуга 4">
              <a:extLst>
                <a:ext uri="{FF2B5EF4-FFF2-40B4-BE49-F238E27FC236}">
                  <a16:creationId xmlns:a16="http://schemas.microsoft.com/office/drawing/2014/main" id="{B3DF7258-883A-7585-3FFC-7ADB6642FF24}"/>
                </a:ext>
              </a:extLst>
            </p:cNvPr>
            <p:cNvSpPr/>
            <p:nvPr/>
          </p:nvSpPr>
          <p:spPr>
            <a:xfrm>
              <a:off x="7115556" y="1039622"/>
              <a:ext cx="189993" cy="189992"/>
            </a:xfrm>
            <a:prstGeom prst="arc">
              <a:avLst>
                <a:gd name="adj1" fmla="val 10800000"/>
                <a:gd name="adj2" fmla="val 0"/>
              </a:avLst>
            </a:prstGeom>
            <a:ln w="11430">
              <a:solidFill>
                <a:srgbClr val="A3BCE8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Дуга 5">
              <a:extLst>
                <a:ext uri="{FF2B5EF4-FFF2-40B4-BE49-F238E27FC236}">
                  <a16:creationId xmlns:a16="http://schemas.microsoft.com/office/drawing/2014/main" id="{020DD37A-F5F3-CF1B-A8A1-BC63FB385DC9}"/>
                </a:ext>
              </a:extLst>
            </p:cNvPr>
            <p:cNvSpPr/>
            <p:nvPr/>
          </p:nvSpPr>
          <p:spPr>
            <a:xfrm>
              <a:off x="7182612" y="1061974"/>
              <a:ext cx="100584" cy="100584"/>
            </a:xfrm>
            <a:prstGeom prst="arc">
              <a:avLst>
                <a:gd name="adj1" fmla="val 10800000"/>
                <a:gd name="adj2" fmla="val 0"/>
              </a:avLst>
            </a:prstGeom>
            <a:ln w="11430">
              <a:solidFill>
                <a:srgbClr val="A3BCE8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" name="Дуга 6">
              <a:extLst>
                <a:ext uri="{FF2B5EF4-FFF2-40B4-BE49-F238E27FC236}">
                  <a16:creationId xmlns:a16="http://schemas.microsoft.com/office/drawing/2014/main" id="{6179C623-348C-9146-C089-1AABD8FE375B}"/>
                </a:ext>
              </a:extLst>
            </p:cNvPr>
            <p:cNvSpPr/>
            <p:nvPr/>
          </p:nvSpPr>
          <p:spPr>
            <a:xfrm>
              <a:off x="7188200" y="1017270"/>
              <a:ext cx="279400" cy="279400"/>
            </a:xfrm>
            <a:prstGeom prst="arc">
              <a:avLst>
                <a:gd name="adj1" fmla="val 10800000"/>
                <a:gd name="adj2" fmla="val 0"/>
              </a:avLst>
            </a:prstGeom>
            <a:ln w="11430">
              <a:solidFill>
                <a:srgbClr val="A3BCE8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" name="Дуга 7">
              <a:extLst>
                <a:ext uri="{FF2B5EF4-FFF2-40B4-BE49-F238E27FC236}">
                  <a16:creationId xmlns:a16="http://schemas.microsoft.com/office/drawing/2014/main" id="{031BF54D-63BD-E951-13EA-28AB705FF23F}"/>
                </a:ext>
              </a:extLst>
            </p:cNvPr>
            <p:cNvSpPr/>
            <p:nvPr/>
          </p:nvSpPr>
          <p:spPr>
            <a:xfrm>
              <a:off x="7255256" y="1039622"/>
              <a:ext cx="189993" cy="189992"/>
            </a:xfrm>
            <a:prstGeom prst="arc">
              <a:avLst>
                <a:gd name="adj1" fmla="val 10800000"/>
                <a:gd name="adj2" fmla="val 0"/>
              </a:avLst>
            </a:prstGeom>
            <a:ln w="11430">
              <a:solidFill>
                <a:srgbClr val="A3BCE8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" name="Дуга 8">
              <a:extLst>
                <a:ext uri="{FF2B5EF4-FFF2-40B4-BE49-F238E27FC236}">
                  <a16:creationId xmlns:a16="http://schemas.microsoft.com/office/drawing/2014/main" id="{E95643D3-CF9F-C551-3809-42851738394C}"/>
                </a:ext>
              </a:extLst>
            </p:cNvPr>
            <p:cNvSpPr/>
            <p:nvPr/>
          </p:nvSpPr>
          <p:spPr>
            <a:xfrm>
              <a:off x="7322312" y="1061974"/>
              <a:ext cx="100584" cy="100584"/>
            </a:xfrm>
            <a:prstGeom prst="arc">
              <a:avLst>
                <a:gd name="adj1" fmla="val 10800000"/>
                <a:gd name="adj2" fmla="val 0"/>
              </a:avLst>
            </a:prstGeom>
            <a:ln w="11430">
              <a:solidFill>
                <a:srgbClr val="A3BCE8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" name="Дуга 9">
              <a:extLst>
                <a:ext uri="{FF2B5EF4-FFF2-40B4-BE49-F238E27FC236}">
                  <a16:creationId xmlns:a16="http://schemas.microsoft.com/office/drawing/2014/main" id="{B829BD09-24CC-3BBB-984A-05B648D67390}"/>
                </a:ext>
              </a:extLst>
            </p:cNvPr>
            <p:cNvSpPr/>
            <p:nvPr/>
          </p:nvSpPr>
          <p:spPr>
            <a:xfrm>
              <a:off x="7327900" y="1017270"/>
              <a:ext cx="279400" cy="279400"/>
            </a:xfrm>
            <a:prstGeom prst="arc">
              <a:avLst>
                <a:gd name="adj1" fmla="val 10800000"/>
                <a:gd name="adj2" fmla="val 0"/>
              </a:avLst>
            </a:prstGeom>
            <a:ln w="11430">
              <a:solidFill>
                <a:srgbClr val="A3BCE8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1" name="Дуга 10">
              <a:extLst>
                <a:ext uri="{FF2B5EF4-FFF2-40B4-BE49-F238E27FC236}">
                  <a16:creationId xmlns:a16="http://schemas.microsoft.com/office/drawing/2014/main" id="{4FB39134-3F0E-9329-A7E4-C2C69D168969}"/>
                </a:ext>
              </a:extLst>
            </p:cNvPr>
            <p:cNvSpPr/>
            <p:nvPr/>
          </p:nvSpPr>
          <p:spPr>
            <a:xfrm>
              <a:off x="7394956" y="1039622"/>
              <a:ext cx="189993" cy="189992"/>
            </a:xfrm>
            <a:prstGeom prst="arc">
              <a:avLst>
                <a:gd name="adj1" fmla="val 10800000"/>
                <a:gd name="adj2" fmla="val 0"/>
              </a:avLst>
            </a:prstGeom>
            <a:ln w="11430">
              <a:solidFill>
                <a:srgbClr val="A3BCE8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" name="Дуга 11">
              <a:extLst>
                <a:ext uri="{FF2B5EF4-FFF2-40B4-BE49-F238E27FC236}">
                  <a16:creationId xmlns:a16="http://schemas.microsoft.com/office/drawing/2014/main" id="{859BA154-F7D9-7C02-0578-7A991737DC69}"/>
                </a:ext>
              </a:extLst>
            </p:cNvPr>
            <p:cNvSpPr/>
            <p:nvPr/>
          </p:nvSpPr>
          <p:spPr>
            <a:xfrm>
              <a:off x="7462012" y="1061974"/>
              <a:ext cx="100584" cy="100584"/>
            </a:xfrm>
            <a:prstGeom prst="arc">
              <a:avLst>
                <a:gd name="adj1" fmla="val 10800000"/>
                <a:gd name="adj2" fmla="val 0"/>
              </a:avLst>
            </a:prstGeom>
            <a:ln w="11430">
              <a:solidFill>
                <a:srgbClr val="A3BCE8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4" name="Seal dot">
            <a:extLst>
              <a:ext uri="{FF2B5EF4-FFF2-40B4-BE49-F238E27FC236}">
                <a16:creationId xmlns:a16="http://schemas.microsoft.com/office/drawing/2014/main" id="{78AADC17-D34D-909D-2B06-C172FD5B5BF0}"/>
              </a:ext>
            </a:extLst>
          </p:cNvPr>
          <p:cNvSpPr/>
          <p:nvPr/>
        </p:nvSpPr>
        <p:spPr>
          <a:xfrm>
            <a:off x="6045200" y="1023620"/>
            <a:ext cx="101600" cy="101600"/>
          </a:xfrm>
          <a:prstGeom prst="rect">
            <a:avLst/>
          </a:prstGeom>
          <a:solidFill>
            <a:srgbClr val="C0392B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Lead card">
            <a:extLst>
              <a:ext uri="{FF2B5EF4-FFF2-40B4-BE49-F238E27FC236}">
                <a16:creationId xmlns:a16="http://schemas.microsoft.com/office/drawing/2014/main" id="{6E4CBEA1-F16F-9161-A915-60039F9C4994}"/>
              </a:ext>
            </a:extLst>
          </p:cNvPr>
          <p:cNvSpPr/>
          <p:nvPr/>
        </p:nvSpPr>
        <p:spPr>
          <a:xfrm>
            <a:off x="2895600" y="1315720"/>
            <a:ext cx="6400800" cy="1706880"/>
          </a:xfrm>
          <a:prstGeom prst="roundRect">
            <a:avLst>
              <a:gd name="adj" fmla="val 6000"/>
            </a:avLst>
          </a:prstGeom>
          <a:solidFill>
            <a:srgbClr val="2A201C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Lead">
            <a:extLst>
              <a:ext uri="{FF2B5EF4-FFF2-40B4-BE49-F238E27FC236}">
                <a16:creationId xmlns:a16="http://schemas.microsoft.com/office/drawing/2014/main" id="{E2B4D4EA-E312-D1BC-8671-0F0CB39C9DB3}"/>
              </a:ext>
            </a:extLst>
          </p:cNvPr>
          <p:cNvSpPr txBox="1"/>
          <p:nvPr/>
        </p:nvSpPr>
        <p:spPr>
          <a:xfrm>
            <a:off x="3149600" y="1468120"/>
            <a:ext cx="5969000" cy="140208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 algn="ctr">
              <a:spcAft>
                <a:spcPts val="600"/>
              </a:spcAft>
            </a:pPr>
            <a:r>
              <a:rPr lang="ru-RU" sz="2300" dirty="0">
                <a:solidFill>
                  <a:srgbClr val="F5EFE4"/>
                </a:solidFill>
                <a:latin typeface="Segoe UI" panose="020B0502040204020203" pitchFamily="34" charset="0"/>
              </a:rPr>
              <a:t>При внешнем сходстве положения Китая и Японии, «закрывшихся» от западного мира, развитие этих стран в XVIII в. шло </a:t>
            </a:r>
            <a:r>
              <a:rPr lang="ru-RU" sz="2300" b="1" dirty="0">
                <a:solidFill>
                  <a:srgbClr val="E3B23C"/>
                </a:solidFill>
                <a:latin typeface="Segoe UI" panose="020B0502040204020203" pitchFamily="34" charset="0"/>
              </a:rPr>
              <a:t>разными путями</a:t>
            </a:r>
            <a:r>
              <a:rPr lang="ru-RU" sz="2300" dirty="0">
                <a:solidFill>
                  <a:srgbClr val="F5EFE4"/>
                </a:solidFill>
                <a:latin typeface="Segoe UI" panose="020B0502040204020203" pitchFamily="34" charset="0"/>
              </a:rPr>
              <a:t>.</a:t>
            </a:r>
          </a:p>
        </p:txBody>
      </p:sp>
      <p:sp>
        <p:nvSpPr>
          <p:cNvPr id="17" name="Lead bar">
            <a:extLst>
              <a:ext uri="{FF2B5EF4-FFF2-40B4-BE49-F238E27FC236}">
                <a16:creationId xmlns:a16="http://schemas.microsoft.com/office/drawing/2014/main" id="{A7F3E780-F7E7-9995-56A2-3E3725DC7CF8}"/>
              </a:ext>
            </a:extLst>
          </p:cNvPr>
          <p:cNvSpPr/>
          <p:nvPr/>
        </p:nvSpPr>
        <p:spPr>
          <a:xfrm>
            <a:off x="2997200" y="1442720"/>
            <a:ext cx="50800" cy="1452880"/>
          </a:xfrm>
          <a:prstGeom prst="rect">
            <a:avLst/>
          </a:prstGeom>
          <a:solidFill>
            <a:srgbClr val="E3B23C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Comparison card">
            <a:extLst>
              <a:ext uri="{FF2B5EF4-FFF2-40B4-BE49-F238E27FC236}">
                <a16:creationId xmlns:a16="http://schemas.microsoft.com/office/drawing/2014/main" id="{6B0D2FDF-65E4-2A55-367B-537B533C638C}"/>
              </a:ext>
            </a:extLst>
          </p:cNvPr>
          <p:cNvSpPr/>
          <p:nvPr/>
        </p:nvSpPr>
        <p:spPr>
          <a:xfrm>
            <a:off x="2895600" y="3175000"/>
            <a:ext cx="6400800" cy="3235960"/>
          </a:xfrm>
          <a:prstGeom prst="roundRect">
            <a:avLst>
              <a:gd name="adj" fmla="val 6000"/>
            </a:avLst>
          </a:prstGeom>
          <a:solidFill>
            <a:srgbClr val="F6F1E6"/>
          </a:solidFill>
          <a:ln w="1905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Comparison">
            <a:extLst>
              <a:ext uri="{FF2B5EF4-FFF2-40B4-BE49-F238E27FC236}">
                <a16:creationId xmlns:a16="http://schemas.microsoft.com/office/drawing/2014/main" id="{DF109BC2-EF17-639F-5AB6-AB283A6E6807}"/>
              </a:ext>
            </a:extLst>
          </p:cNvPr>
          <p:cNvSpPr txBox="1"/>
          <p:nvPr/>
        </p:nvSpPr>
        <p:spPr>
          <a:xfrm>
            <a:off x="3098800" y="3352800"/>
            <a:ext cx="5994400" cy="288036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>
              <a:spcAft>
                <a:spcPts val="600"/>
              </a:spcAft>
            </a:pPr>
            <a:r>
              <a:rPr lang="ru-RU" sz="2100" dirty="0">
                <a:solidFill>
                  <a:srgbClr val="2B2420"/>
                </a:solidFill>
                <a:latin typeface="Segoe UI" panose="020B0502040204020203" pitchFamily="34" charset="0"/>
              </a:rPr>
              <a:t>Если </a:t>
            </a:r>
            <a:r>
              <a:rPr lang="ru-RU" sz="2100" b="1" dirty="0">
                <a:solidFill>
                  <a:srgbClr val="C0392B"/>
                </a:solidFill>
                <a:latin typeface="Segoe UI" panose="020B0502040204020203" pitchFamily="34" charset="0"/>
              </a:rPr>
              <a:t>Китай вел активную внешнюю политику</a:t>
            </a:r>
            <a:r>
              <a:rPr lang="ru-RU" sz="2100" dirty="0">
                <a:solidFill>
                  <a:srgbClr val="2B2420"/>
                </a:solidFill>
                <a:latin typeface="Segoe UI" panose="020B0502040204020203" pitchFamily="34" charset="0"/>
              </a:rPr>
              <a:t>, присоединяя к себе вооружённым путём всё новые земли, то </a:t>
            </a:r>
            <a:r>
              <a:rPr lang="ru-RU" sz="2100" b="1" dirty="0">
                <a:solidFill>
                  <a:srgbClr val="34558F"/>
                </a:solidFill>
                <a:latin typeface="Segoe UI" panose="020B0502040204020203" pitchFamily="34" charset="0"/>
              </a:rPr>
              <a:t>Япония</a:t>
            </a:r>
            <a:r>
              <a:rPr lang="ru-RU" sz="2100" dirty="0">
                <a:solidFill>
                  <a:srgbClr val="2B2420"/>
                </a:solidFill>
                <a:latin typeface="Segoe UI" panose="020B0502040204020203" pitchFamily="34" charset="0"/>
              </a:rPr>
              <a:t>, напротив, в отсутствие внешних и внутренних конфликтов переживала </a:t>
            </a:r>
            <a:r>
              <a:rPr lang="ru-RU" sz="2100" b="1" dirty="0">
                <a:solidFill>
                  <a:srgbClr val="34558F"/>
                </a:solidFill>
                <a:latin typeface="Segoe UI" panose="020B0502040204020203" pitchFamily="34" charset="0"/>
              </a:rPr>
              <a:t>длительный период духовного и морального самосовершенствования</a:t>
            </a:r>
            <a:r>
              <a:rPr lang="ru-RU" sz="2100" dirty="0">
                <a:solidFill>
                  <a:srgbClr val="2B2420"/>
                </a:solidFill>
                <a:latin typeface="Segoe UI" panose="020B0502040204020203" pitchFamily="34" charset="0"/>
              </a:rPr>
              <a:t>, пока в начале XIX в. не испытала кризисные явления, обусловленные слабостью традиционной экономики.</a:t>
            </a:r>
          </a:p>
        </p:txBody>
      </p:sp>
      <p:pic>
        <p:nvPicPr>
          <p:cNvPr id="21" name="China card" descr="Китай">
            <a:extLst>
              <a:ext uri="{FF2B5EF4-FFF2-40B4-BE49-F238E27FC236}">
                <a16:creationId xmlns:a16="http://schemas.microsoft.com/office/drawing/2014/main" id="{CF1AA627-DE1A-0835-967E-2A31C4564AE6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000" y="1315720"/>
            <a:ext cx="2184400" cy="5186680"/>
          </a:xfrm>
          <a:prstGeom prst="roundRect">
            <a:avLst>
              <a:gd name="adj" fmla="val 4000"/>
            </a:avLst>
          </a:prstGeom>
          <a:ln w="15875">
            <a:solidFill>
              <a:srgbClr val="E3B23C"/>
            </a:solidFill>
          </a:ln>
          <a:effectLst>
            <a:outerShdw blurRad="177800" dist="38100" dir="5400000" rotWithShape="0">
              <a:srgbClr val="000000">
                <a:alpha val="22000"/>
              </a:srgbClr>
            </a:outerShdw>
          </a:effectLst>
        </p:spPr>
      </p:pic>
      <p:pic>
        <p:nvPicPr>
          <p:cNvPr id="23" name="Japan card" descr="Япония">
            <a:extLst>
              <a:ext uri="{FF2B5EF4-FFF2-40B4-BE49-F238E27FC236}">
                <a16:creationId xmlns:a16="http://schemas.microsoft.com/office/drawing/2014/main" id="{CEF991C2-0EB3-EC76-40D9-FD003F79E9E7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99600" y="1315720"/>
            <a:ext cx="2184400" cy="5186680"/>
          </a:xfrm>
          <a:prstGeom prst="roundRect">
            <a:avLst>
              <a:gd name="adj" fmla="val 4000"/>
            </a:avLst>
          </a:prstGeom>
          <a:ln w="15875">
            <a:solidFill>
              <a:srgbClr val="A3BCE8"/>
            </a:solidFill>
          </a:ln>
          <a:effectLst>
            <a:outerShdw blurRad="177800" dist="38100" dir="5400000" rotWithShape="0">
              <a:srgbClr val="000000">
                <a:alpha val="22000"/>
              </a:srgbClr>
            </a:outerShdw>
          </a:effectLst>
        </p:spPr>
      </p:pic>
      <p:sp>
        <p:nvSpPr>
          <p:cNvPr id="24" name="Signature Автор: 100ballnik.com">
            <a:extLst>
              <a:ext uri="{FF2B5EF4-FFF2-40B4-BE49-F238E27FC236}">
                <a16:creationId xmlns:a16="http://schemas.microsoft.com/office/drawing/2014/main" id="{FA44A977-3708-64B7-1689-E288263705BE}"/>
              </a:ext>
            </a:extLst>
          </p:cNvPr>
          <p:cNvSpPr txBox="1"/>
          <p:nvPr/>
        </p:nvSpPr>
        <p:spPr>
          <a:xfrm>
            <a:off x="9194800" y="6489700"/>
            <a:ext cx="2540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 algn="r"/>
            <a:r>
              <a:rPr lang="ru-RU" sz="1100" spc="40" dirty="0">
                <a:solidFill>
                  <a:srgbClr val="A2968A"/>
                </a:solidFill>
                <a:latin typeface="Segoe UI" panose="020B0502040204020203" pitchFamily="34" charset="0"/>
              </a:rPr>
              <a:t>Автор</a:t>
            </a:r>
            <a:r>
              <a:rPr lang="ru-RU" sz="1100" spc="40">
                <a:solidFill>
                  <a:srgbClr val="A2968A"/>
                </a:solidFill>
                <a:latin typeface="Segoe UI" panose="020B0502040204020203" pitchFamily="34" charset="0"/>
              </a:rPr>
              <a:t>: 100ballnik.com</a:t>
            </a:r>
            <a:endParaRPr lang="ru-RU" sz="1100" spc="40" dirty="0">
              <a:solidFill>
                <a:srgbClr val="A2968A"/>
              </a:solidFill>
              <a:latin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223309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lumn 0 panel">
            <a:extLst>
              <a:ext uri="{FF2B5EF4-FFF2-40B4-BE49-F238E27FC236}">
                <a16:creationId xmlns:a16="http://schemas.microsoft.com/office/drawing/2014/main" id="{ABCFB746-014A-D90A-2649-874089969E7B}"/>
              </a:ext>
            </a:extLst>
          </p:cNvPr>
          <p:cNvSpPr/>
          <p:nvPr/>
        </p:nvSpPr>
        <p:spPr>
          <a:xfrm>
            <a:off x="609600" y="431800"/>
            <a:ext cx="5181600" cy="6019800"/>
          </a:xfrm>
          <a:prstGeom prst="roundRect">
            <a:avLst>
              <a:gd name="adj" fmla="val 4000"/>
            </a:avLst>
          </a:prstGeom>
          <a:solidFill>
            <a:srgbClr val="2A201C"/>
          </a:solidFill>
          <a:ln w="9525">
            <a:solidFill>
              <a:srgbClr val="4A3A3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Column 0 head">
            <a:extLst>
              <a:ext uri="{FF2B5EF4-FFF2-40B4-BE49-F238E27FC236}">
                <a16:creationId xmlns:a16="http://schemas.microsoft.com/office/drawing/2014/main" id="{A3519326-1F06-20FB-E96B-5C1E53516736}"/>
              </a:ext>
            </a:extLst>
          </p:cNvPr>
          <p:cNvSpPr txBox="1"/>
          <p:nvPr/>
        </p:nvSpPr>
        <p:spPr>
          <a:xfrm>
            <a:off x="863600" y="584200"/>
            <a:ext cx="4673600" cy="6350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 algn="ctr"/>
            <a:r>
              <a:rPr lang="ru-RU" sz="3600" b="1" dirty="0">
                <a:solidFill>
                  <a:srgbClr val="E3B23C"/>
                </a:solidFill>
                <a:latin typeface="Cambria" panose="02040503050406030204" pitchFamily="18" charset="0"/>
              </a:rPr>
              <a:t>Мир</a:t>
            </a:r>
          </a:p>
        </p:txBody>
      </p:sp>
      <p:pic>
        <p:nvPicPr>
          <p:cNvPr id="6" name="Column 0 portrait 0" descr="Портрет">
            <a:extLst>
              <a:ext uri="{FF2B5EF4-FFF2-40B4-BE49-F238E27FC236}">
                <a16:creationId xmlns:a16="http://schemas.microsoft.com/office/drawing/2014/main" id="{2F65503F-273B-485A-1969-46EEFCF80FB1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3600" y="1371600"/>
            <a:ext cx="1422400" cy="1778000"/>
          </a:xfrm>
          <a:prstGeom prst="ellipse">
            <a:avLst/>
          </a:prstGeom>
          <a:ln w="15875">
            <a:solidFill>
              <a:srgbClr val="E3B23C"/>
            </a:solidFill>
          </a:ln>
          <a:effectLst>
            <a:outerShdw blurRad="177800" dist="38100" dir="5400000" rotWithShape="0">
              <a:srgbClr val="000000">
                <a:alpha val="22000"/>
              </a:srgbClr>
            </a:outerShdw>
          </a:effectLst>
        </p:spPr>
      </p:pic>
      <p:sp>
        <p:nvSpPr>
          <p:cNvPr id="7" name="Column 0 portrait 0 ring">
            <a:extLst>
              <a:ext uri="{FF2B5EF4-FFF2-40B4-BE49-F238E27FC236}">
                <a16:creationId xmlns:a16="http://schemas.microsoft.com/office/drawing/2014/main" id="{031E1D6D-07C2-2CD2-2342-F9FC2AF46AC6}"/>
              </a:ext>
            </a:extLst>
          </p:cNvPr>
          <p:cNvSpPr/>
          <p:nvPr/>
        </p:nvSpPr>
        <p:spPr>
          <a:xfrm>
            <a:off x="812800" y="1320800"/>
            <a:ext cx="1524000" cy="1879600"/>
          </a:xfrm>
          <a:prstGeom prst="ellipse">
            <a:avLst/>
          </a:prstGeom>
          <a:noFill/>
          <a:ln w="9525" cap="flat" cmpd="sng" algn="ctr">
            <a:solidFill>
              <a:srgbClr val="E3B23C"/>
            </a:solidFill>
            <a:prstDash val="solid"/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Column 0 item 0">
            <a:extLst>
              <a:ext uri="{FF2B5EF4-FFF2-40B4-BE49-F238E27FC236}">
                <a16:creationId xmlns:a16="http://schemas.microsoft.com/office/drawing/2014/main" id="{12BF262B-2030-41EC-88A3-DEE91B77D277}"/>
              </a:ext>
            </a:extLst>
          </p:cNvPr>
          <p:cNvSpPr txBox="1"/>
          <p:nvPr/>
        </p:nvSpPr>
        <p:spPr>
          <a:xfrm>
            <a:off x="2463800" y="1371600"/>
            <a:ext cx="3124200" cy="19050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r>
              <a:rPr lang="ru-RU" sz="2600" b="1" dirty="0">
                <a:solidFill>
                  <a:srgbClr val="E3B23C"/>
                </a:solidFill>
                <a:latin typeface="Cambria" panose="02040503050406030204" pitchFamily="18" charset="0"/>
              </a:rPr>
              <a:t>1661—1722 гг.</a:t>
            </a:r>
            <a:r>
              <a:rPr lang="ru-RU" sz="2200" dirty="0">
                <a:solidFill>
                  <a:srgbClr val="F5EFE4"/>
                </a:solidFill>
                <a:latin typeface="Segoe UI" panose="020B0502040204020203" pitchFamily="34" charset="0"/>
              </a:rPr>
              <a:t> — царствование императора </a:t>
            </a:r>
            <a:r>
              <a:rPr lang="ru-RU" sz="2200" dirty="0" err="1">
                <a:solidFill>
                  <a:srgbClr val="F5EFE4"/>
                </a:solidFill>
                <a:latin typeface="Segoe UI" panose="020B0502040204020203" pitchFamily="34" charset="0"/>
              </a:rPr>
              <a:t>Канси</a:t>
            </a:r>
            <a:endParaRPr lang="ru-RU" sz="2200" dirty="0">
              <a:solidFill>
                <a:srgbClr val="F5EFE4"/>
              </a:solidFill>
              <a:latin typeface="Segoe UI" panose="020B0502040204020203" pitchFamily="34" charset="0"/>
            </a:endParaRPr>
          </a:p>
        </p:txBody>
      </p:sp>
      <p:pic>
        <p:nvPicPr>
          <p:cNvPr id="10" name="Column 0 portrait 1" descr="Портрет">
            <a:extLst>
              <a:ext uri="{FF2B5EF4-FFF2-40B4-BE49-F238E27FC236}">
                <a16:creationId xmlns:a16="http://schemas.microsoft.com/office/drawing/2014/main" id="{429D88CF-B93A-29EF-4FDE-1716604D06B0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3600" y="3810000"/>
            <a:ext cx="1422400" cy="1778000"/>
          </a:xfrm>
          <a:prstGeom prst="ellipse">
            <a:avLst/>
          </a:prstGeom>
          <a:ln w="15875">
            <a:solidFill>
              <a:srgbClr val="E3B23C"/>
            </a:solidFill>
          </a:ln>
          <a:effectLst>
            <a:outerShdw blurRad="177800" dist="38100" dir="5400000" rotWithShape="0">
              <a:srgbClr val="000000">
                <a:alpha val="22000"/>
              </a:srgbClr>
            </a:outerShdw>
          </a:effectLst>
        </p:spPr>
      </p:pic>
      <p:sp>
        <p:nvSpPr>
          <p:cNvPr id="11" name="Column 0 portrait 1 ring">
            <a:extLst>
              <a:ext uri="{FF2B5EF4-FFF2-40B4-BE49-F238E27FC236}">
                <a16:creationId xmlns:a16="http://schemas.microsoft.com/office/drawing/2014/main" id="{908D1407-FD2B-2D5C-7510-E0F3A506F36A}"/>
              </a:ext>
            </a:extLst>
          </p:cNvPr>
          <p:cNvSpPr/>
          <p:nvPr/>
        </p:nvSpPr>
        <p:spPr>
          <a:xfrm>
            <a:off x="812800" y="3759200"/>
            <a:ext cx="1524000" cy="1879600"/>
          </a:xfrm>
          <a:prstGeom prst="ellipse">
            <a:avLst/>
          </a:prstGeom>
          <a:noFill/>
          <a:ln w="9525" cap="flat" cmpd="sng" algn="ctr">
            <a:solidFill>
              <a:srgbClr val="E3B23C"/>
            </a:solidFill>
            <a:prstDash val="solid"/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Column 0 item 1">
            <a:extLst>
              <a:ext uri="{FF2B5EF4-FFF2-40B4-BE49-F238E27FC236}">
                <a16:creationId xmlns:a16="http://schemas.microsoft.com/office/drawing/2014/main" id="{680EACEC-0534-B1BA-4743-A1FC3A83E1DA}"/>
              </a:ext>
            </a:extLst>
          </p:cNvPr>
          <p:cNvSpPr txBox="1"/>
          <p:nvPr/>
        </p:nvSpPr>
        <p:spPr>
          <a:xfrm>
            <a:off x="2463800" y="3810000"/>
            <a:ext cx="3124200" cy="19050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r>
              <a:rPr lang="ru-RU" sz="2600" b="1" dirty="0">
                <a:solidFill>
                  <a:srgbClr val="E3B23C"/>
                </a:solidFill>
                <a:latin typeface="Cambria" panose="02040503050406030204" pitchFamily="18" charset="0"/>
              </a:rPr>
              <a:t>1735—1796 гг.</a:t>
            </a:r>
            <a:r>
              <a:rPr lang="ru-RU" sz="2200" dirty="0">
                <a:solidFill>
                  <a:srgbClr val="F5EFE4"/>
                </a:solidFill>
                <a:latin typeface="Segoe UI" panose="020B0502040204020203" pitchFamily="34" charset="0"/>
              </a:rPr>
              <a:t> — царствование императора </a:t>
            </a:r>
            <a:r>
              <a:rPr lang="ru-RU" sz="2200" dirty="0" err="1">
                <a:solidFill>
                  <a:srgbClr val="F5EFE4"/>
                </a:solidFill>
                <a:latin typeface="Segoe UI" panose="020B0502040204020203" pitchFamily="34" charset="0"/>
              </a:rPr>
              <a:t>Цяньлуна</a:t>
            </a:r>
            <a:endParaRPr lang="ru-RU" sz="2200" dirty="0">
              <a:solidFill>
                <a:srgbClr val="F5EFE4"/>
              </a:solidFill>
              <a:latin typeface="Segoe UI" panose="020B0502040204020203" pitchFamily="34" charset="0"/>
            </a:endParaRPr>
          </a:p>
        </p:txBody>
      </p:sp>
      <p:sp>
        <p:nvSpPr>
          <p:cNvPr id="13" name="Column 1 panel">
            <a:extLst>
              <a:ext uri="{FF2B5EF4-FFF2-40B4-BE49-F238E27FC236}">
                <a16:creationId xmlns:a16="http://schemas.microsoft.com/office/drawing/2014/main" id="{8B7F38C8-3C46-C5FC-87E3-FAC9E3C39E23}"/>
              </a:ext>
            </a:extLst>
          </p:cNvPr>
          <p:cNvSpPr/>
          <p:nvPr/>
        </p:nvSpPr>
        <p:spPr>
          <a:xfrm>
            <a:off x="6400800" y="431800"/>
            <a:ext cx="5181600" cy="6019800"/>
          </a:xfrm>
          <a:prstGeom prst="roundRect">
            <a:avLst>
              <a:gd name="adj" fmla="val 4000"/>
            </a:avLst>
          </a:prstGeom>
          <a:solidFill>
            <a:srgbClr val="2A201C"/>
          </a:solidFill>
          <a:ln w="9525">
            <a:solidFill>
              <a:srgbClr val="4A3A3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Column 1 head">
            <a:extLst>
              <a:ext uri="{FF2B5EF4-FFF2-40B4-BE49-F238E27FC236}">
                <a16:creationId xmlns:a16="http://schemas.microsoft.com/office/drawing/2014/main" id="{6A65843B-A904-2EA0-1758-52FB2530308B}"/>
              </a:ext>
            </a:extLst>
          </p:cNvPr>
          <p:cNvSpPr txBox="1"/>
          <p:nvPr/>
        </p:nvSpPr>
        <p:spPr>
          <a:xfrm>
            <a:off x="6654800" y="584200"/>
            <a:ext cx="4673600" cy="6350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 algn="ctr"/>
            <a:r>
              <a:rPr lang="ru-RU" sz="3600" b="1" dirty="0">
                <a:solidFill>
                  <a:srgbClr val="F08A7A"/>
                </a:solidFill>
                <a:latin typeface="Cambria" panose="02040503050406030204" pitchFamily="18" charset="0"/>
              </a:rPr>
              <a:t>Россия</a:t>
            </a:r>
          </a:p>
        </p:txBody>
      </p:sp>
      <p:pic>
        <p:nvPicPr>
          <p:cNvPr id="16" name="Column 1 portrait 0" descr="Портрет">
            <a:extLst>
              <a:ext uri="{FF2B5EF4-FFF2-40B4-BE49-F238E27FC236}">
                <a16:creationId xmlns:a16="http://schemas.microsoft.com/office/drawing/2014/main" id="{5AE2F680-2268-2171-275A-B0B73FD61ECD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4800" y="1371600"/>
            <a:ext cx="1422400" cy="1778000"/>
          </a:xfrm>
          <a:prstGeom prst="ellipse">
            <a:avLst/>
          </a:prstGeom>
          <a:ln w="15875">
            <a:solidFill>
              <a:srgbClr val="F08A7A"/>
            </a:solidFill>
          </a:ln>
          <a:effectLst>
            <a:outerShdw blurRad="177800" dist="38100" dir="5400000" rotWithShape="0">
              <a:srgbClr val="000000">
                <a:alpha val="22000"/>
              </a:srgbClr>
            </a:outerShdw>
          </a:effectLst>
        </p:spPr>
      </p:pic>
      <p:sp>
        <p:nvSpPr>
          <p:cNvPr id="17" name="Column 1 portrait 0 ring">
            <a:extLst>
              <a:ext uri="{FF2B5EF4-FFF2-40B4-BE49-F238E27FC236}">
                <a16:creationId xmlns:a16="http://schemas.microsoft.com/office/drawing/2014/main" id="{70E5F89C-1CE3-804D-2615-E0539D69D63A}"/>
              </a:ext>
            </a:extLst>
          </p:cNvPr>
          <p:cNvSpPr/>
          <p:nvPr/>
        </p:nvSpPr>
        <p:spPr>
          <a:xfrm>
            <a:off x="6604000" y="1320800"/>
            <a:ext cx="1524000" cy="1879600"/>
          </a:xfrm>
          <a:prstGeom prst="ellipse">
            <a:avLst/>
          </a:prstGeom>
          <a:noFill/>
          <a:ln w="9525" cap="flat" cmpd="sng" algn="ctr">
            <a:solidFill>
              <a:srgbClr val="F08A7A"/>
            </a:solidFill>
            <a:prstDash val="solid"/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Column 1 item 0">
            <a:extLst>
              <a:ext uri="{FF2B5EF4-FFF2-40B4-BE49-F238E27FC236}">
                <a16:creationId xmlns:a16="http://schemas.microsoft.com/office/drawing/2014/main" id="{D739BF39-DF28-13BE-D657-1AC2C3F3A735}"/>
              </a:ext>
            </a:extLst>
          </p:cNvPr>
          <p:cNvSpPr txBox="1"/>
          <p:nvPr/>
        </p:nvSpPr>
        <p:spPr>
          <a:xfrm>
            <a:off x="8255000" y="1371600"/>
            <a:ext cx="3124200" cy="19050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r>
              <a:rPr lang="ru-RU" sz="2600" b="1" dirty="0">
                <a:solidFill>
                  <a:srgbClr val="F08A7A"/>
                </a:solidFill>
                <a:latin typeface="Cambria" panose="02040503050406030204" pitchFamily="18" charset="0"/>
              </a:rPr>
              <a:t>1689—1725 гг.</a:t>
            </a:r>
            <a:r>
              <a:rPr lang="ru-RU" sz="2200" dirty="0">
                <a:solidFill>
                  <a:srgbClr val="F5EFE4"/>
                </a:solidFill>
                <a:latin typeface="Segoe UI" panose="020B0502040204020203" pitchFamily="34" charset="0"/>
              </a:rPr>
              <a:t> — царствование Петра I</a:t>
            </a:r>
          </a:p>
        </p:txBody>
      </p:sp>
      <p:pic>
        <p:nvPicPr>
          <p:cNvPr id="20" name="Column 1 portrait 1" descr="Портрет">
            <a:extLst>
              <a:ext uri="{FF2B5EF4-FFF2-40B4-BE49-F238E27FC236}">
                <a16:creationId xmlns:a16="http://schemas.microsoft.com/office/drawing/2014/main" id="{58042D19-EB50-E26B-904B-D4D34DECA075}"/>
              </a:ext>
            </a:extLst>
          </p:cNvPr>
          <p:cNvPicPr>
            <a:picLocks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4800" y="3810000"/>
            <a:ext cx="1422400" cy="1778000"/>
          </a:xfrm>
          <a:prstGeom prst="ellipse">
            <a:avLst/>
          </a:prstGeom>
          <a:ln w="15875">
            <a:solidFill>
              <a:srgbClr val="F08A7A"/>
            </a:solidFill>
          </a:ln>
          <a:effectLst>
            <a:outerShdw blurRad="177800" dist="38100" dir="5400000" rotWithShape="0">
              <a:srgbClr val="000000">
                <a:alpha val="22000"/>
              </a:srgbClr>
            </a:outerShdw>
          </a:effectLst>
        </p:spPr>
      </p:pic>
      <p:sp>
        <p:nvSpPr>
          <p:cNvPr id="21" name="Column 1 portrait 1 ring">
            <a:extLst>
              <a:ext uri="{FF2B5EF4-FFF2-40B4-BE49-F238E27FC236}">
                <a16:creationId xmlns:a16="http://schemas.microsoft.com/office/drawing/2014/main" id="{090CEC6B-8359-2EAE-ED58-D6CBB749E24B}"/>
              </a:ext>
            </a:extLst>
          </p:cNvPr>
          <p:cNvSpPr/>
          <p:nvPr/>
        </p:nvSpPr>
        <p:spPr>
          <a:xfrm>
            <a:off x="6604000" y="3759200"/>
            <a:ext cx="1524000" cy="1879600"/>
          </a:xfrm>
          <a:prstGeom prst="ellipse">
            <a:avLst/>
          </a:prstGeom>
          <a:noFill/>
          <a:ln w="9525" cap="flat" cmpd="sng" algn="ctr">
            <a:solidFill>
              <a:srgbClr val="F08A7A"/>
            </a:solidFill>
            <a:prstDash val="solid"/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Column 1 item 1">
            <a:extLst>
              <a:ext uri="{FF2B5EF4-FFF2-40B4-BE49-F238E27FC236}">
                <a16:creationId xmlns:a16="http://schemas.microsoft.com/office/drawing/2014/main" id="{51CCD440-51A5-3628-FE2C-BC10D4B110E8}"/>
              </a:ext>
            </a:extLst>
          </p:cNvPr>
          <p:cNvSpPr txBox="1"/>
          <p:nvPr/>
        </p:nvSpPr>
        <p:spPr>
          <a:xfrm>
            <a:off x="8255000" y="3810000"/>
            <a:ext cx="3124200" cy="1905000"/>
          </a:xfrm>
          <a:prstGeom prst="rect">
            <a:avLst/>
          </a:prstGeom>
          <a:noFill/>
        </p:spPr>
        <p:txBody>
          <a:bodyPr vert="horz" wrap="square" lIns="0" tIns="0" rIns="0" bIns="0" rtlCol="0" anchor="ctr">
            <a:noAutofit/>
          </a:bodyPr>
          <a:lstStyle/>
          <a:p>
            <a:r>
              <a:rPr lang="ru-RU" sz="2600" b="1" dirty="0">
                <a:solidFill>
                  <a:srgbClr val="F08A7A"/>
                </a:solidFill>
                <a:latin typeface="Cambria" panose="02040503050406030204" pitchFamily="18" charset="0"/>
              </a:rPr>
              <a:t>1762—1796 гг.</a:t>
            </a:r>
            <a:r>
              <a:rPr lang="ru-RU" sz="2200" dirty="0">
                <a:solidFill>
                  <a:srgbClr val="F5EFE4"/>
                </a:solidFill>
                <a:latin typeface="Segoe UI" panose="020B0502040204020203" pitchFamily="34" charset="0"/>
              </a:rPr>
              <a:t> — царствование Екатерины II</a:t>
            </a:r>
          </a:p>
        </p:txBody>
      </p:sp>
      <p:sp>
        <p:nvSpPr>
          <p:cNvPr id="23" name="Signature Автор: 100ballnik.com">
            <a:extLst>
              <a:ext uri="{FF2B5EF4-FFF2-40B4-BE49-F238E27FC236}">
                <a16:creationId xmlns:a16="http://schemas.microsoft.com/office/drawing/2014/main" id="{C82709B2-B2FA-FDA6-BFEB-3AEBBC8C4D5C}"/>
              </a:ext>
            </a:extLst>
          </p:cNvPr>
          <p:cNvSpPr txBox="1"/>
          <p:nvPr/>
        </p:nvSpPr>
        <p:spPr>
          <a:xfrm>
            <a:off x="9194800" y="6489700"/>
            <a:ext cx="2540000" cy="203200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noAutofit/>
          </a:bodyPr>
          <a:lstStyle/>
          <a:p>
            <a:pPr algn="r"/>
            <a:r>
              <a:rPr lang="ru-RU" sz="1100" spc="40" dirty="0">
                <a:solidFill>
                  <a:srgbClr val="A2968A"/>
                </a:solidFill>
                <a:latin typeface="Segoe UI" panose="020B0502040204020203" pitchFamily="34" charset="0"/>
              </a:rPr>
              <a:t>Автор</a:t>
            </a:r>
            <a:r>
              <a:rPr lang="ru-RU" sz="1100" spc="40">
                <a:solidFill>
                  <a:srgbClr val="A2968A"/>
                </a:solidFill>
                <a:latin typeface="Segoe UI" panose="020B0502040204020203" pitchFamily="34" charset="0"/>
              </a:rPr>
              <a:t>: 100ballnik.com</a:t>
            </a:r>
            <a:endParaRPr lang="ru-RU" sz="1100" spc="40" dirty="0">
              <a:solidFill>
                <a:srgbClr val="A2968A"/>
              </a:solidFill>
              <a:latin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923186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rgbClr val="2B2420"/>
      </a:dk1>
      <a:lt1>
        <a:srgbClr val="FFFFFF"/>
      </a:lt1>
      <a:dk2>
        <a:srgbClr val="625649"/>
      </a:dk2>
      <a:lt2>
        <a:srgbClr val="F4EAD2"/>
      </a:lt2>
      <a:accent1>
        <a:srgbClr val="C0392B"/>
      </a:accent1>
      <a:accent2>
        <a:srgbClr val="34558F"/>
      </a:accent2>
      <a:accent3>
        <a:srgbClr val="A57B19"/>
      </a:accent3>
      <a:accent4>
        <a:srgbClr val="3F8F74"/>
      </a:accent4>
      <a:accent5>
        <a:srgbClr val="D9733B"/>
      </a:accent5>
      <a:accent6>
        <a:srgbClr val="4B7A4F"/>
      </a:accent6>
      <a:hlink>
        <a:srgbClr val="467886"/>
      </a:hlink>
      <a:folHlink>
        <a:srgbClr val="96607D"/>
      </a:folHlink>
    </a:clrScheme>
    <a:fontScheme name="Стандартная">
      <a:majorFont>
        <a:latin typeface="Cambria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Segoe UI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1207</Words>
  <Application>Microsoft Office PowerPoint</Application>
  <PresentationFormat>Произвольный</PresentationFormat>
  <Paragraphs>154</Paragraphs>
  <Slides>30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4" baseType="lpstr">
      <vt:lpstr>Arial</vt:lpstr>
      <vt:lpstr>Cambria</vt:lpstr>
      <vt:lpstr>Segoe UI</vt:lpstr>
      <vt:lpstr>Тема Office</vt:lpstr>
      <vt:lpstr>Презентация PowerPoint</vt:lpstr>
      <vt:lpstr>Презентация PowerPoint</vt:lpstr>
      <vt:lpstr>«Золотой век» династии Цин</vt:lpstr>
      <vt:lpstr>Правление Канси (1661-1722 гг.)</vt:lpstr>
      <vt:lpstr>Правление Канси (1661-1722 гг.)</vt:lpstr>
      <vt:lpstr>Военное сословие  «знамённые войска»</vt:lpstr>
      <vt:lpstr>Политическое устройство</vt:lpstr>
      <vt:lpstr>Правление Юнчжэна (1722-1735 гг.)</vt:lpstr>
      <vt:lpstr>Правление Юнчжэна (1722-1735 гг.)</vt:lpstr>
      <vt:lpstr>Джунгарские войны</vt:lpstr>
      <vt:lpstr>Презентация PowerPoint</vt:lpstr>
      <vt:lpstr>Презентация PowerPoint</vt:lpstr>
      <vt:lpstr>Итоги</vt:lpstr>
      <vt:lpstr>Цяньлун (1735-1796 гг.)</vt:lpstr>
      <vt:lpstr>Правление Цяньлуна (1735-1796 гг.)</vt:lpstr>
      <vt:lpstr>Презентация PowerPoint</vt:lpstr>
      <vt:lpstr>Упадок маньчжурского режима</vt:lpstr>
      <vt:lpstr>«Закрытие» Китая</vt:lpstr>
      <vt:lpstr>Япония</vt:lpstr>
      <vt:lpstr>Презентация PowerPoint</vt:lpstr>
      <vt:lpstr>Презентация PowerPoint</vt:lpstr>
      <vt:lpstr>Презентация PowerPoint</vt:lpstr>
      <vt:lpstr>КИОТО</vt:lpstr>
      <vt:lpstr>Осака - Город торговцев</vt:lpstr>
      <vt:lpstr>Презентация PowerPoint</vt:lpstr>
      <vt:lpstr>Реформы Японии</vt:lpstr>
      <vt:lpstr>Реформы Японии</vt:lpstr>
      <vt:lpstr>Итоги Реформ</vt:lpstr>
      <vt:lpstr>Подведем итоги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Китай и Япония: закрываясь от Запада</dc:title>
  <dc:creator>100ballnik.com</dc:creator>
  <cp:lastModifiedBy>Mendal</cp:lastModifiedBy>
  <cp:revision>1</cp:revision>
  <dcterms:created xsi:type="dcterms:W3CDTF">2026-11-08T13:32:15Z</dcterms:created>
  <dcterms:modified xsi:type="dcterms:W3CDTF">2026-11-08T13:32:16Z</dcterms:modified>
</cp:coreProperties>
</file>