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DC220-32F6-B580-2EA8-E484252F3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3074CD-6036-E42E-893B-242532BD2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BE8B05-D3E4-C7C8-7383-0873314E4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BE0345-E0A0-3D45-AA4E-38C68113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D6819F-ECF2-6048-57FE-F9F72CA4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56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9AE2-4D14-84B2-6BF8-A657FFE7C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63AD5F-5A03-3942-F576-DD242D6D8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35478D-BB9E-F9E5-718B-E1F27639C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847AB7-2A20-E17C-0832-A4A16B2A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F7FB86-C521-6BD0-5616-5A50581D0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3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A2B6F-236B-9784-0DFE-C0E619348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8E1925-009F-B787-C228-D8BF1A48D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F99D5E-BDA0-9C27-40D7-7F6D4046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FFE6E8-FFDF-19B4-10F6-36F4927DA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8B40B2-B4D0-A85C-8CAD-76160B5D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82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F0C8A-AEE5-400D-3B52-781A0B92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DA82CA-F993-4E4B-E214-D19E9739F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DEFEF2-8301-06D9-A529-4B0610E53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A1D16C-24E6-A5FA-AC95-246A9E36A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3FE5B1-8981-45D3-EE96-C925FA4B1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0B9D6A-1D8C-37FF-83E2-F4825AE78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7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42127-3DBA-22F2-253A-E84EE53D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97C765-7562-7B1E-D59D-F9A9B041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A3E5F3-6C9B-087C-85E0-ADE589352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B8D1906-0374-36DA-2F4B-72FE0ADB4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7DC577-C3A1-74BE-4CDD-939736D07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B328D1-D648-E01A-110E-2AFBA05B8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1C5ACE-1A92-D2F6-8BCD-9DA0833EA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11D2D0B-AD1D-B0E2-022E-A33D4BD1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79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C4FA7-CBDF-7011-AB41-760EF844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D74FCE-E41E-94F6-18F8-F0BF081A6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2EAE64-D0D3-8F29-20AE-FF7CF6A0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08A75E5-30EB-734F-CCAB-D40FE533A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03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4C0B92-DE27-0D29-8027-2B1AEDAF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C38B68-C2CB-D1AA-1F74-07F95C10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E08BDE-31E9-B0CE-F84C-B680ABCDF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10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EE591-7CEE-E461-1EE8-EBF06A42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AE0679-9AB2-C14F-80C3-F030414F7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E353B2-2CC1-EA59-6A11-C52635050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23C090-C3A6-C541-BA52-3FB6E7A62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7F5A13-300F-905C-D704-F76A4BB7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6C772A-7944-BC73-7B3A-CCF3F7E08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39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120BC-AFDC-284D-AB78-518BE6B0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F1F87C-0FC0-74C5-73DB-1B5A5DD701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B97041-42CD-F963-7FD8-9978E4EE1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AAAF93-B748-2F95-D6FE-A2A01BF6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0C90E7-420A-600E-A908-F704F5F0B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D6FB35-C46E-4977-4244-A09F9BA53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2BDEC-A683-BD05-9A20-16F7335E1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44427C-FE04-C247-46AA-6E62621E3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814B71-6732-224A-BF03-3B0954E6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5AF67B-B0BA-C6CF-D889-54073FDB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E6699E-12AB-66C2-202F-4E9E20E3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16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D4FDA20-BF29-EDA4-6133-C105ED29C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E40D9F-D569-A18B-DCF7-716F31CC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478065-7594-8455-5DCB-03999D13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9762F6-2C0D-05F4-E64E-4B2D8A03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6DE50A-3DE3-5339-88F3-14E4A6B0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969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CC1A6-3F7A-4ACB-815D-2EFDCDC5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927C99-DC81-B300-3E3C-C67D58940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C633A5-8DA1-426C-FEC8-A26C1E6FFE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6545D1-FA6E-44D3-98AA-746F134CD15D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97825F-4FE9-7460-13FB-E52A2350A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CA024-A3D7-C6C6-3BE6-0FF128E73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DBF9C3-1DD5-4E4A-910A-5A0AE727D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1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ver rule">
            <a:extLst>
              <a:ext uri="{FF2B5EF4-FFF2-40B4-BE49-F238E27FC236}">
                <a16:creationId xmlns:a16="http://schemas.microsoft.com/office/drawing/2014/main" id="{289A3CB9-5217-D828-75A2-38BB955BA073}"/>
              </a:ext>
            </a:extLst>
          </p:cNvPr>
          <p:cNvSpPr/>
          <p:nvPr/>
        </p:nvSpPr>
        <p:spPr>
          <a:xfrm>
            <a:off x="762000" y="1168400"/>
            <a:ext cx="812800" cy="76200"/>
          </a:xfrm>
          <a:prstGeom prst="rect">
            <a:avLst/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Cover title">
            <a:extLst>
              <a:ext uri="{FF2B5EF4-FFF2-40B4-BE49-F238E27FC236}">
                <a16:creationId xmlns:a16="http://schemas.microsoft.com/office/drawing/2014/main" id="{94FCBE56-1B9A-38FA-2A89-935C3157E64B}"/>
              </a:ext>
            </a:extLst>
          </p:cNvPr>
          <p:cNvSpPr txBox="1"/>
          <p:nvPr/>
        </p:nvSpPr>
        <p:spPr>
          <a:xfrm>
            <a:off x="762000" y="1498600"/>
            <a:ext cx="6604000" cy="24323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600" dirty="0">
                <a:solidFill>
                  <a:srgbClr val="FFFFFF"/>
                </a:solidFill>
                <a:latin typeface="Segoe UI Semibold" panose="020B0702040204020203" pitchFamily="34" charset="0"/>
              </a:rPr>
              <a:t>Действие умножения смешанных чисел</a:t>
            </a:r>
          </a:p>
        </p:txBody>
      </p:sp>
      <p:sp>
        <p:nvSpPr>
          <p:cNvPr id="5" name="Number line band">
            <a:extLst>
              <a:ext uri="{FF2B5EF4-FFF2-40B4-BE49-F238E27FC236}">
                <a16:creationId xmlns:a16="http://schemas.microsoft.com/office/drawing/2014/main" id="{F6E0D409-F1FF-A79A-1C06-D8E17FF1B746}"/>
              </a:ext>
            </a:extLst>
          </p:cNvPr>
          <p:cNvSpPr/>
          <p:nvPr/>
        </p:nvSpPr>
        <p:spPr>
          <a:xfrm>
            <a:off x="0" y="4521200"/>
            <a:ext cx="12192000" cy="2336800"/>
          </a:xfrm>
          <a:prstGeom prst="rect">
            <a:avLst/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Number line">
            <a:extLst>
              <a:ext uri="{FF2B5EF4-FFF2-40B4-BE49-F238E27FC236}">
                <a16:creationId xmlns:a16="http://schemas.microsoft.com/office/drawing/2014/main" id="{02C35596-59B0-1537-D0E2-ACA007D17E3D}"/>
              </a:ext>
            </a:extLst>
          </p:cNvPr>
          <p:cNvCxnSpPr/>
          <p:nvPr/>
        </p:nvCxnSpPr>
        <p:spPr>
          <a:xfrm>
            <a:off x="1016000" y="5588000"/>
            <a:ext cx="10414000" cy="0"/>
          </a:xfrm>
          <a:prstGeom prst="line">
            <a:avLst/>
          </a:prstGeom>
          <a:ln w="25400">
            <a:solidFill>
              <a:srgbClr val="1C27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65962F4-464D-786B-CBCF-E5DA6053040E}"/>
              </a:ext>
            </a:extLst>
          </p:cNvPr>
          <p:cNvCxnSpPr/>
          <p:nvPr/>
        </p:nvCxnSpPr>
        <p:spPr>
          <a:xfrm>
            <a:off x="1397000" y="5473700"/>
            <a:ext cx="0" cy="228600"/>
          </a:xfrm>
          <a:prstGeom prst="line">
            <a:avLst/>
          </a:prstGeom>
          <a:ln w="25400">
            <a:solidFill>
              <a:srgbClr val="1C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ck 0">
            <a:extLst>
              <a:ext uri="{FF2B5EF4-FFF2-40B4-BE49-F238E27FC236}">
                <a16:creationId xmlns:a16="http://schemas.microsoft.com/office/drawing/2014/main" id="{8D25D34A-6B5B-1EB4-1FFD-BD07BCC21B01}"/>
              </a:ext>
            </a:extLst>
          </p:cNvPr>
          <p:cNvSpPr txBox="1"/>
          <p:nvPr/>
        </p:nvSpPr>
        <p:spPr>
          <a:xfrm>
            <a:off x="1079500" y="5765800"/>
            <a:ext cx="63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1C2740"/>
                </a:solidFill>
                <a:latin typeface="Cambria Math" panose="02040503050406030204" pitchFamily="18" charset="0"/>
              </a:rPr>
              <a:t>0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F8AB0CC-9005-E67B-1B58-DFBAC9F0E2BB}"/>
              </a:ext>
            </a:extLst>
          </p:cNvPr>
          <p:cNvCxnSpPr/>
          <p:nvPr/>
        </p:nvCxnSpPr>
        <p:spPr>
          <a:xfrm>
            <a:off x="3302000" y="5473700"/>
            <a:ext cx="0" cy="228600"/>
          </a:xfrm>
          <a:prstGeom prst="line">
            <a:avLst/>
          </a:prstGeom>
          <a:ln w="25400">
            <a:solidFill>
              <a:srgbClr val="1C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ck 1">
            <a:extLst>
              <a:ext uri="{FF2B5EF4-FFF2-40B4-BE49-F238E27FC236}">
                <a16:creationId xmlns:a16="http://schemas.microsoft.com/office/drawing/2014/main" id="{B551C46C-59B0-72C7-7859-C94250C48481}"/>
              </a:ext>
            </a:extLst>
          </p:cNvPr>
          <p:cNvSpPr txBox="1"/>
          <p:nvPr/>
        </p:nvSpPr>
        <p:spPr>
          <a:xfrm>
            <a:off x="2984500" y="5765800"/>
            <a:ext cx="63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1C2740"/>
                </a:solidFill>
                <a:latin typeface="Cambria Math" panose="02040503050406030204" pitchFamily="18" charset="0"/>
              </a:rPr>
              <a:t>1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292D02E-4DFF-B1D4-B3AB-27A14C3D2BF9}"/>
              </a:ext>
            </a:extLst>
          </p:cNvPr>
          <p:cNvCxnSpPr/>
          <p:nvPr/>
        </p:nvCxnSpPr>
        <p:spPr>
          <a:xfrm>
            <a:off x="5207000" y="5473700"/>
            <a:ext cx="0" cy="228600"/>
          </a:xfrm>
          <a:prstGeom prst="line">
            <a:avLst/>
          </a:prstGeom>
          <a:ln w="25400">
            <a:solidFill>
              <a:srgbClr val="1C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ck 2">
            <a:extLst>
              <a:ext uri="{FF2B5EF4-FFF2-40B4-BE49-F238E27FC236}">
                <a16:creationId xmlns:a16="http://schemas.microsoft.com/office/drawing/2014/main" id="{1BC135F4-4927-0EED-4C47-D0DEA18B3A54}"/>
              </a:ext>
            </a:extLst>
          </p:cNvPr>
          <p:cNvSpPr txBox="1"/>
          <p:nvPr/>
        </p:nvSpPr>
        <p:spPr>
          <a:xfrm>
            <a:off x="4889500" y="5765800"/>
            <a:ext cx="63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1C2740"/>
                </a:solidFill>
                <a:latin typeface="Cambria Math" panose="02040503050406030204" pitchFamily="18" charset="0"/>
              </a:rPr>
              <a:t>2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03489D1-C2B9-1A23-9D3D-B790E2959EB0}"/>
              </a:ext>
            </a:extLst>
          </p:cNvPr>
          <p:cNvCxnSpPr/>
          <p:nvPr/>
        </p:nvCxnSpPr>
        <p:spPr>
          <a:xfrm>
            <a:off x="7112000" y="5473700"/>
            <a:ext cx="0" cy="228600"/>
          </a:xfrm>
          <a:prstGeom prst="line">
            <a:avLst/>
          </a:prstGeom>
          <a:ln w="25400">
            <a:solidFill>
              <a:srgbClr val="1C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ck 3">
            <a:extLst>
              <a:ext uri="{FF2B5EF4-FFF2-40B4-BE49-F238E27FC236}">
                <a16:creationId xmlns:a16="http://schemas.microsoft.com/office/drawing/2014/main" id="{9104C657-F5D4-8E32-95B8-E77026EA6D20}"/>
              </a:ext>
            </a:extLst>
          </p:cNvPr>
          <p:cNvSpPr txBox="1"/>
          <p:nvPr/>
        </p:nvSpPr>
        <p:spPr>
          <a:xfrm>
            <a:off x="6794500" y="5765800"/>
            <a:ext cx="63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1C2740"/>
                </a:solidFill>
                <a:latin typeface="Cambria Math" panose="02040503050406030204" pitchFamily="18" charset="0"/>
              </a:rPr>
              <a:t>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2177451-A7A9-A811-BD64-D7A3F5487E29}"/>
              </a:ext>
            </a:extLst>
          </p:cNvPr>
          <p:cNvCxnSpPr/>
          <p:nvPr/>
        </p:nvCxnSpPr>
        <p:spPr>
          <a:xfrm>
            <a:off x="9017000" y="5473700"/>
            <a:ext cx="0" cy="228600"/>
          </a:xfrm>
          <a:prstGeom prst="line">
            <a:avLst/>
          </a:prstGeom>
          <a:ln w="25400">
            <a:solidFill>
              <a:srgbClr val="1C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ck 4">
            <a:extLst>
              <a:ext uri="{FF2B5EF4-FFF2-40B4-BE49-F238E27FC236}">
                <a16:creationId xmlns:a16="http://schemas.microsoft.com/office/drawing/2014/main" id="{FC700A72-CC0D-0827-2267-5914EA795303}"/>
              </a:ext>
            </a:extLst>
          </p:cNvPr>
          <p:cNvSpPr txBox="1"/>
          <p:nvPr/>
        </p:nvSpPr>
        <p:spPr>
          <a:xfrm>
            <a:off x="8699500" y="5765800"/>
            <a:ext cx="63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1C2740"/>
                </a:solidFill>
                <a:latin typeface="Cambria Math" panose="02040503050406030204" pitchFamily="18" charset="0"/>
              </a:rPr>
              <a:t>4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A04F30E-97FE-43E8-24A8-0C73967B76CD}"/>
              </a:ext>
            </a:extLst>
          </p:cNvPr>
          <p:cNvCxnSpPr/>
          <p:nvPr/>
        </p:nvCxnSpPr>
        <p:spPr>
          <a:xfrm>
            <a:off x="10922000" y="5473700"/>
            <a:ext cx="0" cy="228600"/>
          </a:xfrm>
          <a:prstGeom prst="line">
            <a:avLst/>
          </a:prstGeom>
          <a:ln w="25400">
            <a:solidFill>
              <a:srgbClr val="1C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ck 5">
            <a:extLst>
              <a:ext uri="{FF2B5EF4-FFF2-40B4-BE49-F238E27FC236}">
                <a16:creationId xmlns:a16="http://schemas.microsoft.com/office/drawing/2014/main" id="{998B3758-574E-CD35-A41A-5A38C9B77FE8}"/>
              </a:ext>
            </a:extLst>
          </p:cNvPr>
          <p:cNvSpPr txBox="1"/>
          <p:nvPr/>
        </p:nvSpPr>
        <p:spPr>
          <a:xfrm>
            <a:off x="10604500" y="5765800"/>
            <a:ext cx="63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1C2740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D1D768B-4587-ADE9-3A01-786AD2AAEBC1}"/>
              </a:ext>
            </a:extLst>
          </p:cNvPr>
          <p:cNvCxnSpPr/>
          <p:nvPr/>
        </p:nvCxnSpPr>
        <p:spPr>
          <a:xfrm>
            <a:off x="1778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56A3C08-43D0-5436-7A8B-AE4942265132}"/>
              </a:ext>
            </a:extLst>
          </p:cNvPr>
          <p:cNvCxnSpPr/>
          <p:nvPr/>
        </p:nvCxnSpPr>
        <p:spPr>
          <a:xfrm>
            <a:off x="2159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D3349A6-2291-197B-A767-7D63FF8604D1}"/>
              </a:ext>
            </a:extLst>
          </p:cNvPr>
          <p:cNvCxnSpPr/>
          <p:nvPr/>
        </p:nvCxnSpPr>
        <p:spPr>
          <a:xfrm>
            <a:off x="2540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CDBD429-D1D8-23D7-59F1-A25C9A19228C}"/>
              </a:ext>
            </a:extLst>
          </p:cNvPr>
          <p:cNvCxnSpPr/>
          <p:nvPr/>
        </p:nvCxnSpPr>
        <p:spPr>
          <a:xfrm>
            <a:off x="2921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E243172-2BA8-0813-F89F-29BD42ACC3B0}"/>
              </a:ext>
            </a:extLst>
          </p:cNvPr>
          <p:cNvCxnSpPr/>
          <p:nvPr/>
        </p:nvCxnSpPr>
        <p:spPr>
          <a:xfrm>
            <a:off x="3683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DF2E58E-3668-7DE0-71D0-2002C65AE955}"/>
              </a:ext>
            </a:extLst>
          </p:cNvPr>
          <p:cNvCxnSpPr/>
          <p:nvPr/>
        </p:nvCxnSpPr>
        <p:spPr>
          <a:xfrm>
            <a:off x="4064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208FF2B-8B82-495E-1A3A-50540409B9F3}"/>
              </a:ext>
            </a:extLst>
          </p:cNvPr>
          <p:cNvCxnSpPr/>
          <p:nvPr/>
        </p:nvCxnSpPr>
        <p:spPr>
          <a:xfrm>
            <a:off x="4445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49CE02D-9EE1-E5FB-38D4-F7FDAF53F18D}"/>
              </a:ext>
            </a:extLst>
          </p:cNvPr>
          <p:cNvCxnSpPr/>
          <p:nvPr/>
        </p:nvCxnSpPr>
        <p:spPr>
          <a:xfrm>
            <a:off x="4826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3099143-0768-154B-DF64-5C0DE384A1D4}"/>
              </a:ext>
            </a:extLst>
          </p:cNvPr>
          <p:cNvCxnSpPr/>
          <p:nvPr/>
        </p:nvCxnSpPr>
        <p:spPr>
          <a:xfrm>
            <a:off x="5588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B23D838B-9CB5-111F-B197-37F68DFDB6FD}"/>
              </a:ext>
            </a:extLst>
          </p:cNvPr>
          <p:cNvCxnSpPr/>
          <p:nvPr/>
        </p:nvCxnSpPr>
        <p:spPr>
          <a:xfrm>
            <a:off x="5969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44ADFDA-6B5E-7D6F-9A48-1128077D87F4}"/>
              </a:ext>
            </a:extLst>
          </p:cNvPr>
          <p:cNvCxnSpPr/>
          <p:nvPr/>
        </p:nvCxnSpPr>
        <p:spPr>
          <a:xfrm>
            <a:off x="6350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6220D875-A0EB-BD82-0317-D742C3B7EE55}"/>
              </a:ext>
            </a:extLst>
          </p:cNvPr>
          <p:cNvCxnSpPr/>
          <p:nvPr/>
        </p:nvCxnSpPr>
        <p:spPr>
          <a:xfrm>
            <a:off x="6731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DA4A666-A252-A082-9A44-F404DF111D1C}"/>
              </a:ext>
            </a:extLst>
          </p:cNvPr>
          <p:cNvCxnSpPr/>
          <p:nvPr/>
        </p:nvCxnSpPr>
        <p:spPr>
          <a:xfrm>
            <a:off x="7493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6246772D-8B8E-251F-09AC-F8D618AA61C5}"/>
              </a:ext>
            </a:extLst>
          </p:cNvPr>
          <p:cNvCxnSpPr/>
          <p:nvPr/>
        </p:nvCxnSpPr>
        <p:spPr>
          <a:xfrm>
            <a:off x="7874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1EB9B280-E107-0281-34A4-2C36B7730EDC}"/>
              </a:ext>
            </a:extLst>
          </p:cNvPr>
          <p:cNvCxnSpPr/>
          <p:nvPr/>
        </p:nvCxnSpPr>
        <p:spPr>
          <a:xfrm>
            <a:off x="8255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44B0950F-CB28-7A0A-1AE4-854F7D628D6A}"/>
              </a:ext>
            </a:extLst>
          </p:cNvPr>
          <p:cNvCxnSpPr/>
          <p:nvPr/>
        </p:nvCxnSpPr>
        <p:spPr>
          <a:xfrm>
            <a:off x="8636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6A9E4CBA-CE30-1AB8-8B27-537433AB9F3F}"/>
              </a:ext>
            </a:extLst>
          </p:cNvPr>
          <p:cNvCxnSpPr/>
          <p:nvPr/>
        </p:nvCxnSpPr>
        <p:spPr>
          <a:xfrm>
            <a:off x="9398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90CCE340-6B8D-9710-CAD6-56F456C69418}"/>
              </a:ext>
            </a:extLst>
          </p:cNvPr>
          <p:cNvCxnSpPr/>
          <p:nvPr/>
        </p:nvCxnSpPr>
        <p:spPr>
          <a:xfrm>
            <a:off x="9779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88BB9C16-7238-02C3-4856-8B5264CA593D}"/>
              </a:ext>
            </a:extLst>
          </p:cNvPr>
          <p:cNvCxnSpPr/>
          <p:nvPr/>
        </p:nvCxnSpPr>
        <p:spPr>
          <a:xfrm>
            <a:off x="10160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8C1E6EE-8747-B1EA-E0A9-901E85C873BB}"/>
              </a:ext>
            </a:extLst>
          </p:cNvPr>
          <p:cNvCxnSpPr/>
          <p:nvPr/>
        </p:nvCxnSpPr>
        <p:spPr>
          <a:xfrm>
            <a:off x="10541000" y="5537200"/>
            <a:ext cx="0" cy="101600"/>
          </a:xfrm>
          <a:prstGeom prst="line">
            <a:avLst/>
          </a:prstGeom>
          <a:ln w="9525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Point 3/5">
            <a:extLst>
              <a:ext uri="{FF2B5EF4-FFF2-40B4-BE49-F238E27FC236}">
                <a16:creationId xmlns:a16="http://schemas.microsoft.com/office/drawing/2014/main" id="{40DE17BC-69C1-976D-C25F-1989C8447194}"/>
              </a:ext>
            </a:extLst>
          </p:cNvPr>
          <p:cNvSpPr/>
          <p:nvPr/>
        </p:nvSpPr>
        <p:spPr>
          <a:xfrm>
            <a:off x="2476500" y="5524500"/>
            <a:ext cx="127000" cy="127000"/>
          </a:xfrm>
          <a:prstGeom prst="ellipse">
            <a:avLst/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Point 2/15">
            <a:extLst>
              <a:ext uri="{FF2B5EF4-FFF2-40B4-BE49-F238E27FC236}">
                <a16:creationId xmlns:a16="http://schemas.microsoft.com/office/drawing/2014/main" id="{A94E1582-309F-B198-5023-BB37E3595254}"/>
              </a:ext>
            </a:extLst>
          </p:cNvPr>
          <p:cNvSpPr/>
          <p:nvPr/>
        </p:nvSpPr>
        <p:spPr>
          <a:xfrm>
            <a:off x="1587500" y="5524500"/>
            <a:ext cx="127000" cy="127000"/>
          </a:xfrm>
          <a:prstGeom prst="ellipse">
            <a:avLst/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Mark 3/5 num">
            <a:extLst>
              <a:ext uri="{FF2B5EF4-FFF2-40B4-BE49-F238E27FC236}">
                <a16:creationId xmlns:a16="http://schemas.microsoft.com/office/drawing/2014/main" id="{4E1B087D-B719-34DF-ED1E-FC3757E59101}"/>
              </a:ext>
            </a:extLst>
          </p:cNvPr>
          <p:cNvSpPr txBox="1"/>
          <p:nvPr/>
        </p:nvSpPr>
        <p:spPr>
          <a:xfrm>
            <a:off x="2506091" y="4663186"/>
            <a:ext cx="525018" cy="34925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2200" dirty="0">
                <a:solidFill>
                  <a:srgbClr val="E4573D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2" name="Mark 3/5 den">
            <a:extLst>
              <a:ext uri="{FF2B5EF4-FFF2-40B4-BE49-F238E27FC236}">
                <a16:creationId xmlns:a16="http://schemas.microsoft.com/office/drawing/2014/main" id="{1BB0D7AB-43F9-45AC-58F1-097E12E867B3}"/>
              </a:ext>
            </a:extLst>
          </p:cNvPr>
          <p:cNvSpPr txBox="1"/>
          <p:nvPr/>
        </p:nvSpPr>
        <p:spPr>
          <a:xfrm>
            <a:off x="2506091" y="5057140"/>
            <a:ext cx="525018" cy="3492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4573D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43" name="Mark 3/5 bar">
            <a:extLst>
              <a:ext uri="{FF2B5EF4-FFF2-40B4-BE49-F238E27FC236}">
                <a16:creationId xmlns:a16="http://schemas.microsoft.com/office/drawing/2014/main" id="{5079BC8B-3069-B514-77E4-87B0DC3586BA}"/>
              </a:ext>
            </a:extLst>
          </p:cNvPr>
          <p:cNvCxnSpPr/>
          <p:nvPr/>
        </p:nvCxnSpPr>
        <p:spPr>
          <a:xfrm>
            <a:off x="2633091" y="5029200"/>
            <a:ext cx="271018" cy="0"/>
          </a:xfrm>
          <a:prstGeom prst="line">
            <a:avLst/>
          </a:prstGeom>
          <a:ln w="15875">
            <a:solidFill>
              <a:srgbClr val="E457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Mark 2/15 num">
            <a:extLst>
              <a:ext uri="{FF2B5EF4-FFF2-40B4-BE49-F238E27FC236}">
                <a16:creationId xmlns:a16="http://schemas.microsoft.com/office/drawing/2014/main" id="{0E0DC3F6-07A4-911F-7F23-8E70E7D2201E}"/>
              </a:ext>
            </a:extLst>
          </p:cNvPr>
          <p:cNvSpPr txBox="1"/>
          <p:nvPr/>
        </p:nvSpPr>
        <p:spPr>
          <a:xfrm>
            <a:off x="1022477" y="4663186"/>
            <a:ext cx="698246" cy="34925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2200" dirty="0">
                <a:solidFill>
                  <a:srgbClr val="128A82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45" name="Mark 2/15 den">
            <a:extLst>
              <a:ext uri="{FF2B5EF4-FFF2-40B4-BE49-F238E27FC236}">
                <a16:creationId xmlns:a16="http://schemas.microsoft.com/office/drawing/2014/main" id="{CA8CE10A-D7B8-FED8-4F08-481C5F9DF6FF}"/>
              </a:ext>
            </a:extLst>
          </p:cNvPr>
          <p:cNvSpPr txBox="1"/>
          <p:nvPr/>
        </p:nvSpPr>
        <p:spPr>
          <a:xfrm>
            <a:off x="1022477" y="5057140"/>
            <a:ext cx="698246" cy="3492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128A82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46" name="Mark 2/15 bar">
            <a:extLst>
              <a:ext uri="{FF2B5EF4-FFF2-40B4-BE49-F238E27FC236}">
                <a16:creationId xmlns:a16="http://schemas.microsoft.com/office/drawing/2014/main" id="{6952F6A7-0E46-7A50-5423-0899EC37AA46}"/>
              </a:ext>
            </a:extLst>
          </p:cNvPr>
          <p:cNvCxnSpPr/>
          <p:nvPr/>
        </p:nvCxnSpPr>
        <p:spPr>
          <a:xfrm>
            <a:off x="1149477" y="5029200"/>
            <a:ext cx="444246" cy="0"/>
          </a:xfrm>
          <a:prstGeom prst="line">
            <a:avLst/>
          </a:prstGeom>
          <a:ln w="15875">
            <a:solidFill>
              <a:srgbClr val="128A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le 3/5">
            <a:extLst>
              <a:ext uri="{FF2B5EF4-FFF2-40B4-BE49-F238E27FC236}">
                <a16:creationId xmlns:a16="http://schemas.microsoft.com/office/drawing/2014/main" id="{5806C765-96C3-270E-591F-89E78D7518A2}"/>
              </a:ext>
            </a:extLst>
          </p:cNvPr>
          <p:cNvSpPr/>
          <p:nvPr/>
        </p:nvSpPr>
        <p:spPr>
          <a:xfrm>
            <a:off x="8255000" y="889000"/>
            <a:ext cx="1524000" cy="1905000"/>
          </a:xfrm>
          <a:prstGeom prst="roundRect">
            <a:avLst>
              <a:gd name="adj" fmla="val 12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ile frac 3/5 num">
            <a:extLst>
              <a:ext uri="{FF2B5EF4-FFF2-40B4-BE49-F238E27FC236}">
                <a16:creationId xmlns:a16="http://schemas.microsoft.com/office/drawing/2014/main" id="{3B6D4F3A-B261-32FC-7154-DFC65651F5FE}"/>
              </a:ext>
            </a:extLst>
          </p:cNvPr>
          <p:cNvSpPr txBox="1"/>
          <p:nvPr/>
        </p:nvSpPr>
        <p:spPr>
          <a:xfrm>
            <a:off x="8618982" y="1122172"/>
            <a:ext cx="796036" cy="69850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9" name="Tile frac 3/5 den">
            <a:extLst>
              <a:ext uri="{FF2B5EF4-FFF2-40B4-BE49-F238E27FC236}">
                <a16:creationId xmlns:a16="http://schemas.microsoft.com/office/drawing/2014/main" id="{07928716-3181-19E6-9B9A-76D5229225E5}"/>
              </a:ext>
            </a:extLst>
          </p:cNvPr>
          <p:cNvSpPr txBox="1"/>
          <p:nvPr/>
        </p:nvSpPr>
        <p:spPr>
          <a:xfrm>
            <a:off x="8618982" y="1910080"/>
            <a:ext cx="796036" cy="698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0" name="Tile frac 3/5 bar">
            <a:extLst>
              <a:ext uri="{FF2B5EF4-FFF2-40B4-BE49-F238E27FC236}">
                <a16:creationId xmlns:a16="http://schemas.microsoft.com/office/drawing/2014/main" id="{99A98C42-DB37-81E9-5348-BF2A4AD60860}"/>
              </a:ext>
            </a:extLst>
          </p:cNvPr>
          <p:cNvCxnSpPr/>
          <p:nvPr/>
        </p:nvCxnSpPr>
        <p:spPr>
          <a:xfrm>
            <a:off x="8745982" y="1854200"/>
            <a:ext cx="542036" cy="0"/>
          </a:xfrm>
          <a:prstGeom prst="line">
            <a:avLst/>
          </a:prstGeom>
          <a:ln w="31044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ile 2/15">
            <a:extLst>
              <a:ext uri="{FF2B5EF4-FFF2-40B4-BE49-F238E27FC236}">
                <a16:creationId xmlns:a16="http://schemas.microsoft.com/office/drawing/2014/main" id="{A879357E-0E28-E176-8956-A2B420C4BCEA}"/>
              </a:ext>
            </a:extLst>
          </p:cNvPr>
          <p:cNvSpPr/>
          <p:nvPr/>
        </p:nvSpPr>
        <p:spPr>
          <a:xfrm>
            <a:off x="10033000" y="1397000"/>
            <a:ext cx="1524000" cy="1905000"/>
          </a:xfrm>
          <a:prstGeom prst="roundRect">
            <a:avLst>
              <a:gd name="adj" fmla="val 12000"/>
            </a:avLst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ile frac 2/15 num">
            <a:extLst>
              <a:ext uri="{FF2B5EF4-FFF2-40B4-BE49-F238E27FC236}">
                <a16:creationId xmlns:a16="http://schemas.microsoft.com/office/drawing/2014/main" id="{2DC00792-400C-60A4-ABEC-ECDD9C2B8F3D}"/>
              </a:ext>
            </a:extLst>
          </p:cNvPr>
          <p:cNvSpPr txBox="1"/>
          <p:nvPr/>
        </p:nvSpPr>
        <p:spPr>
          <a:xfrm>
            <a:off x="10223754" y="1630172"/>
            <a:ext cx="1142492" cy="69850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53" name="Tile frac 2/15 den">
            <a:extLst>
              <a:ext uri="{FF2B5EF4-FFF2-40B4-BE49-F238E27FC236}">
                <a16:creationId xmlns:a16="http://schemas.microsoft.com/office/drawing/2014/main" id="{5049F7DC-7CA1-9AE4-740C-48A656590912}"/>
              </a:ext>
            </a:extLst>
          </p:cNvPr>
          <p:cNvSpPr txBox="1"/>
          <p:nvPr/>
        </p:nvSpPr>
        <p:spPr>
          <a:xfrm>
            <a:off x="10223754" y="2418080"/>
            <a:ext cx="1142492" cy="698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4400" dirty="0">
                <a:solidFill>
                  <a:srgbClr val="FFFFFF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54" name="Tile frac 2/15 bar">
            <a:extLst>
              <a:ext uri="{FF2B5EF4-FFF2-40B4-BE49-F238E27FC236}">
                <a16:creationId xmlns:a16="http://schemas.microsoft.com/office/drawing/2014/main" id="{43578262-21EC-8881-ADAB-2FEEF0A1A977}"/>
              </a:ext>
            </a:extLst>
          </p:cNvPr>
          <p:cNvCxnSpPr/>
          <p:nvPr/>
        </p:nvCxnSpPr>
        <p:spPr>
          <a:xfrm>
            <a:off x="10350754" y="2362200"/>
            <a:ext cx="888492" cy="0"/>
          </a:xfrm>
          <a:prstGeom prst="line">
            <a:avLst/>
          </a:prstGeom>
          <a:ln w="31044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Signature 100ballnik.com">
            <a:extLst>
              <a:ext uri="{FF2B5EF4-FFF2-40B4-BE49-F238E27FC236}">
                <a16:creationId xmlns:a16="http://schemas.microsoft.com/office/drawing/2014/main" id="{AECD3966-F9B0-32DC-3348-63E968ED133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43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6EABEED2-CFCF-6BBA-2D55-D4DC230DD159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0DAADB7C-F8F7-A0A3-5AA1-4754F638A56A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1901B546-D339-202E-003C-6ED50AF2EDA0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162FF19D-E5FB-F323-827A-C7C168A5251B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4E9F0C7A-DD55-2CB8-F022-7EDD287DB87B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FD7B26F7-1874-730B-3C1E-106EE2AA2C8F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card">
            <a:extLst>
              <a:ext uri="{FF2B5EF4-FFF2-40B4-BE49-F238E27FC236}">
                <a16:creationId xmlns:a16="http://schemas.microsoft.com/office/drawing/2014/main" id="{5193E85D-59A6-9E3C-677B-1216E1B37770}"/>
              </a:ext>
            </a:extLst>
          </p:cNvPr>
          <p:cNvSpPr/>
          <p:nvPr/>
        </p:nvSpPr>
        <p:spPr>
          <a:xfrm>
            <a:off x="1016000" y="762000"/>
            <a:ext cx="10160000" cy="33020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ule bar">
            <a:extLst>
              <a:ext uri="{FF2B5EF4-FFF2-40B4-BE49-F238E27FC236}">
                <a16:creationId xmlns:a16="http://schemas.microsoft.com/office/drawing/2014/main" id="{1CB90916-3D12-17D7-9380-A07A81E78457}"/>
              </a:ext>
            </a:extLst>
          </p:cNvPr>
          <p:cNvSpPr/>
          <p:nvPr/>
        </p:nvSpPr>
        <p:spPr>
          <a:xfrm>
            <a:off x="1016000" y="762000"/>
            <a:ext cx="177800" cy="3302000"/>
          </a:xfrm>
          <a:prstGeom prst="roundRect">
            <a:avLst>
              <a:gd name="adj" fmla="val 50000"/>
            </a:avLst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ule">
            <a:extLst>
              <a:ext uri="{FF2B5EF4-FFF2-40B4-BE49-F238E27FC236}">
                <a16:creationId xmlns:a16="http://schemas.microsoft.com/office/drawing/2014/main" id="{9E746F9F-B8CA-1F02-125E-93F56D4CD48D}"/>
              </a:ext>
            </a:extLst>
          </p:cNvPr>
          <p:cNvSpPr txBox="1"/>
          <p:nvPr/>
        </p:nvSpPr>
        <p:spPr>
          <a:xfrm>
            <a:off x="1651000" y="1016000"/>
            <a:ext cx="9144000" cy="279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400" dirty="0">
                <a:solidFill>
                  <a:srgbClr val="1C2740"/>
                </a:solidFill>
                <a:latin typeface="Segoe UI Semibold" panose="020B0702040204020203" pitchFamily="34" charset="0"/>
              </a:rPr>
              <a:t>Чтобы </a:t>
            </a:r>
            <a:r>
              <a:rPr lang="ru-RU" sz="3400" dirty="0">
                <a:solidFill>
                  <a:srgbClr val="E4573D"/>
                </a:solidFill>
                <a:latin typeface="Segoe UI Semibold" panose="020B0702040204020203" pitchFamily="34" charset="0"/>
              </a:rPr>
              <a:t>найти произведение смешанных</a:t>
            </a:r>
            <a:r>
              <a:rPr lang="ru-RU" sz="3400" dirty="0">
                <a:solidFill>
                  <a:srgbClr val="1C2740"/>
                </a:solidFill>
                <a:latin typeface="Segoe UI Semibold" panose="020B0702040204020203" pitchFamily="34" charset="0"/>
              </a:rPr>
              <a:t> чисел, надо представить их в виде </a:t>
            </a:r>
            <a:r>
              <a:rPr lang="ru-RU" sz="3400" dirty="0">
                <a:solidFill>
                  <a:srgbClr val="128A82"/>
                </a:solidFill>
                <a:latin typeface="Segoe UI Semibold" panose="020B0702040204020203" pitchFamily="34" charset="0"/>
              </a:rPr>
              <a:t>неправильных дробей</a:t>
            </a:r>
            <a:r>
              <a:rPr lang="ru-RU" sz="3400" dirty="0">
                <a:solidFill>
                  <a:srgbClr val="1C2740"/>
                </a:solidFill>
                <a:latin typeface="Segoe UI Semibold" panose="020B0702040204020203" pitchFamily="34" charset="0"/>
              </a:rPr>
              <a:t>, а затем применить </a:t>
            </a:r>
            <a:r>
              <a:rPr lang="ru-RU" sz="3400" dirty="0">
                <a:solidFill>
                  <a:srgbClr val="E4573D"/>
                </a:solidFill>
                <a:latin typeface="Segoe UI Semibold" panose="020B0702040204020203" pitchFamily="34" charset="0"/>
              </a:rPr>
              <a:t>алгоритм умножения дробей</a:t>
            </a:r>
            <a:r>
              <a:rPr lang="ru-RU" sz="3400" dirty="0">
                <a:solidFill>
                  <a:srgbClr val="1C2740"/>
                </a:solidFill>
                <a:latin typeface="Segoe UI Semibold" panose="020B0702040204020203" pitchFamily="34" charset="0"/>
              </a:rPr>
              <a:t>.</a:t>
            </a:r>
          </a:p>
        </p:txBody>
      </p:sp>
      <p:sp>
        <p:nvSpPr>
          <p:cNvPr id="12" name="Steps mount">
            <a:extLst>
              <a:ext uri="{FF2B5EF4-FFF2-40B4-BE49-F238E27FC236}">
                <a16:creationId xmlns:a16="http://schemas.microsoft.com/office/drawing/2014/main" id="{10642E8E-78CA-99C2-6DDF-604953F74012}"/>
              </a:ext>
            </a:extLst>
          </p:cNvPr>
          <p:cNvSpPr/>
          <p:nvPr/>
        </p:nvSpPr>
        <p:spPr>
          <a:xfrm>
            <a:off x="1016000" y="4445000"/>
            <a:ext cx="10160000" cy="1498600"/>
          </a:xfrm>
          <a:prstGeom prst="roundRect">
            <a:avLst>
              <a:gd name="adj" fmla="val 8000"/>
            </a:avLst>
          </a:prstGeom>
          <a:solidFill>
            <a:srgbClr val="1F3052"/>
          </a:solidFill>
          <a:ln w="9525">
            <a:solidFill>
              <a:srgbClr val="33476E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Icon whole">
            <a:extLst>
              <a:ext uri="{FF2B5EF4-FFF2-40B4-BE49-F238E27FC236}">
                <a16:creationId xmlns:a16="http://schemas.microsoft.com/office/drawing/2014/main" id="{9D367FFE-52D6-5460-8BC6-C99F8924E941}"/>
              </a:ext>
            </a:extLst>
          </p:cNvPr>
          <p:cNvGrpSpPr/>
          <p:nvPr/>
        </p:nvGrpSpPr>
        <p:grpSpPr>
          <a:xfrm>
            <a:off x="1524000" y="4851400"/>
            <a:ext cx="1397000" cy="381000"/>
            <a:chOff x="1524000" y="4851400"/>
            <a:chExt cx="1397000" cy="381000"/>
          </a:xfrm>
        </p:grpSpPr>
        <p:sp>
          <p:nvSpPr>
            <p:cNvPr id="13" name="Icon whole part 0">
              <a:extLst>
                <a:ext uri="{FF2B5EF4-FFF2-40B4-BE49-F238E27FC236}">
                  <a16:creationId xmlns:a16="http://schemas.microsoft.com/office/drawing/2014/main" id="{35BB790F-F3F2-BD26-55AB-A48E8CD44980}"/>
                </a:ext>
              </a:extLst>
            </p:cNvPr>
            <p:cNvSpPr/>
            <p:nvPr/>
          </p:nvSpPr>
          <p:spPr>
            <a:xfrm>
              <a:off x="1524000" y="4851400"/>
              <a:ext cx="69850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Icon whole part 1">
              <a:extLst>
                <a:ext uri="{FF2B5EF4-FFF2-40B4-BE49-F238E27FC236}">
                  <a16:creationId xmlns:a16="http://schemas.microsoft.com/office/drawing/2014/main" id="{7662AA92-7F2A-08AB-8654-6F8B2893FE55}"/>
                </a:ext>
              </a:extLst>
            </p:cNvPr>
            <p:cNvSpPr/>
            <p:nvPr/>
          </p:nvSpPr>
          <p:spPr>
            <a:xfrm>
              <a:off x="2222500" y="4851400"/>
              <a:ext cx="69850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Icon whole frame">
              <a:extLst>
                <a:ext uri="{FF2B5EF4-FFF2-40B4-BE49-F238E27FC236}">
                  <a16:creationId xmlns:a16="http://schemas.microsoft.com/office/drawing/2014/main" id="{83512CFA-5F65-DA39-0E81-0ADBC1F35B53}"/>
                </a:ext>
              </a:extLst>
            </p:cNvPr>
            <p:cNvSpPr/>
            <p:nvPr/>
          </p:nvSpPr>
          <p:spPr>
            <a:xfrm>
              <a:off x="1524000" y="4851400"/>
              <a:ext cx="1397000" cy="381000"/>
            </a:xfrm>
            <a:prstGeom prst="rect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Icon half">
            <a:extLst>
              <a:ext uri="{FF2B5EF4-FFF2-40B4-BE49-F238E27FC236}">
                <a16:creationId xmlns:a16="http://schemas.microsoft.com/office/drawing/2014/main" id="{910521EA-34F2-8D11-B6E9-E864B13953D5}"/>
              </a:ext>
            </a:extLst>
          </p:cNvPr>
          <p:cNvGrpSpPr/>
          <p:nvPr/>
        </p:nvGrpSpPr>
        <p:grpSpPr>
          <a:xfrm>
            <a:off x="2997200" y="4851400"/>
            <a:ext cx="1397000" cy="381000"/>
            <a:chOff x="2997200" y="4851400"/>
            <a:chExt cx="1397000" cy="381000"/>
          </a:xfrm>
        </p:grpSpPr>
        <p:sp>
          <p:nvSpPr>
            <p:cNvPr id="17" name="Icon half part 0">
              <a:extLst>
                <a:ext uri="{FF2B5EF4-FFF2-40B4-BE49-F238E27FC236}">
                  <a16:creationId xmlns:a16="http://schemas.microsoft.com/office/drawing/2014/main" id="{33524EEB-A710-DE79-19C1-B105856467BD}"/>
                </a:ext>
              </a:extLst>
            </p:cNvPr>
            <p:cNvSpPr/>
            <p:nvPr/>
          </p:nvSpPr>
          <p:spPr>
            <a:xfrm>
              <a:off x="2997200" y="4851400"/>
              <a:ext cx="69850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Icon half part 1">
              <a:extLst>
                <a:ext uri="{FF2B5EF4-FFF2-40B4-BE49-F238E27FC236}">
                  <a16:creationId xmlns:a16="http://schemas.microsoft.com/office/drawing/2014/main" id="{E981E76C-A39C-5110-4EE9-6267370DFBE2}"/>
                </a:ext>
              </a:extLst>
            </p:cNvPr>
            <p:cNvSpPr/>
            <p:nvPr/>
          </p:nvSpPr>
          <p:spPr>
            <a:xfrm>
              <a:off x="3695700" y="4851400"/>
              <a:ext cx="698500" cy="3810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Icon half frame">
              <a:extLst>
                <a:ext uri="{FF2B5EF4-FFF2-40B4-BE49-F238E27FC236}">
                  <a16:creationId xmlns:a16="http://schemas.microsoft.com/office/drawing/2014/main" id="{3EAF718A-C751-D26E-C6BB-590CD40174E8}"/>
                </a:ext>
              </a:extLst>
            </p:cNvPr>
            <p:cNvSpPr/>
            <p:nvPr/>
          </p:nvSpPr>
          <p:spPr>
            <a:xfrm>
              <a:off x="2997200" y="4851400"/>
              <a:ext cx="1397000" cy="381000"/>
            </a:xfrm>
            <a:prstGeom prst="rect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1" name="Step arrow 1">
            <a:extLst>
              <a:ext uri="{FF2B5EF4-FFF2-40B4-BE49-F238E27FC236}">
                <a16:creationId xmlns:a16="http://schemas.microsoft.com/office/drawing/2014/main" id="{13FDD60B-674B-204A-339C-49604B9385C5}"/>
              </a:ext>
            </a:extLst>
          </p:cNvPr>
          <p:cNvCxnSpPr/>
          <p:nvPr/>
        </p:nvCxnSpPr>
        <p:spPr>
          <a:xfrm>
            <a:off x="4724400" y="5041900"/>
            <a:ext cx="1016000" cy="0"/>
          </a:xfrm>
          <a:prstGeom prst="line">
            <a:avLst/>
          </a:prstGeom>
          <a:ln w="31750">
            <a:solidFill>
              <a:srgbClr val="E99A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Icon halves">
            <a:extLst>
              <a:ext uri="{FF2B5EF4-FFF2-40B4-BE49-F238E27FC236}">
                <a16:creationId xmlns:a16="http://schemas.microsoft.com/office/drawing/2014/main" id="{50155C7C-04BA-B8D5-7FAE-F0A7D27834DD}"/>
              </a:ext>
            </a:extLst>
          </p:cNvPr>
          <p:cNvGrpSpPr/>
          <p:nvPr/>
        </p:nvGrpSpPr>
        <p:grpSpPr>
          <a:xfrm>
            <a:off x="6070600" y="4851400"/>
            <a:ext cx="2095500" cy="381000"/>
            <a:chOff x="6070600" y="4851400"/>
            <a:chExt cx="2095500" cy="381000"/>
          </a:xfrm>
        </p:grpSpPr>
        <p:sp>
          <p:nvSpPr>
            <p:cNvPr id="22" name="Icon halves part 0">
              <a:extLst>
                <a:ext uri="{FF2B5EF4-FFF2-40B4-BE49-F238E27FC236}">
                  <a16:creationId xmlns:a16="http://schemas.microsoft.com/office/drawing/2014/main" id="{10ABC2F9-B053-F3A7-872D-2C98BDA9C40A}"/>
                </a:ext>
              </a:extLst>
            </p:cNvPr>
            <p:cNvSpPr/>
            <p:nvPr/>
          </p:nvSpPr>
          <p:spPr>
            <a:xfrm>
              <a:off x="6070600" y="4851400"/>
              <a:ext cx="698500" cy="3810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Icon halves part 1">
              <a:extLst>
                <a:ext uri="{FF2B5EF4-FFF2-40B4-BE49-F238E27FC236}">
                  <a16:creationId xmlns:a16="http://schemas.microsoft.com/office/drawing/2014/main" id="{C9D25F59-0CFD-193B-8596-123034FCF43D}"/>
                </a:ext>
              </a:extLst>
            </p:cNvPr>
            <p:cNvSpPr/>
            <p:nvPr/>
          </p:nvSpPr>
          <p:spPr>
            <a:xfrm>
              <a:off x="6769100" y="4851400"/>
              <a:ext cx="698500" cy="3810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Icon halves part 2">
              <a:extLst>
                <a:ext uri="{FF2B5EF4-FFF2-40B4-BE49-F238E27FC236}">
                  <a16:creationId xmlns:a16="http://schemas.microsoft.com/office/drawing/2014/main" id="{18D8EDC6-3E01-29FC-8BAD-121CF6B9819F}"/>
                </a:ext>
              </a:extLst>
            </p:cNvPr>
            <p:cNvSpPr/>
            <p:nvPr/>
          </p:nvSpPr>
          <p:spPr>
            <a:xfrm>
              <a:off x="7467600" y="4851400"/>
              <a:ext cx="698500" cy="3810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Icon halves frame">
              <a:extLst>
                <a:ext uri="{FF2B5EF4-FFF2-40B4-BE49-F238E27FC236}">
                  <a16:creationId xmlns:a16="http://schemas.microsoft.com/office/drawing/2014/main" id="{B6E16D65-DE7C-2A0F-F0D9-F098844711F2}"/>
                </a:ext>
              </a:extLst>
            </p:cNvPr>
            <p:cNvSpPr/>
            <p:nvPr/>
          </p:nvSpPr>
          <p:spPr>
            <a:xfrm>
              <a:off x="6070600" y="4851400"/>
              <a:ext cx="2095500" cy="381000"/>
            </a:xfrm>
            <a:prstGeom prst="rect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7" name="Step arrow 2">
            <a:extLst>
              <a:ext uri="{FF2B5EF4-FFF2-40B4-BE49-F238E27FC236}">
                <a16:creationId xmlns:a16="http://schemas.microsoft.com/office/drawing/2014/main" id="{775B9629-B58D-C41B-0BC0-9CF58919340A}"/>
              </a:ext>
            </a:extLst>
          </p:cNvPr>
          <p:cNvCxnSpPr/>
          <p:nvPr/>
        </p:nvCxnSpPr>
        <p:spPr>
          <a:xfrm>
            <a:off x="8483600" y="5041900"/>
            <a:ext cx="1016000" cy="0"/>
          </a:xfrm>
          <a:prstGeom prst="line">
            <a:avLst/>
          </a:prstGeom>
          <a:ln w="31750">
            <a:solidFill>
              <a:srgbClr val="E99A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Multiply sign">
            <a:extLst>
              <a:ext uri="{FF2B5EF4-FFF2-40B4-BE49-F238E27FC236}">
                <a16:creationId xmlns:a16="http://schemas.microsoft.com/office/drawing/2014/main" id="{0E692956-E254-F4DE-3BCB-61FACCC6004B}"/>
              </a:ext>
            </a:extLst>
          </p:cNvPr>
          <p:cNvSpPr/>
          <p:nvPr/>
        </p:nvSpPr>
        <p:spPr>
          <a:xfrm>
            <a:off x="9855200" y="4749800"/>
            <a:ext cx="584200" cy="584200"/>
          </a:xfrm>
          <a:prstGeom prst="mathMultiply">
            <a:avLst/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7BAAAD89-4B37-8265-D7B7-F3B1BB5085E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94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79FD1DB6-C308-B538-13BF-D562C19741E9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6566DAEC-D380-97A5-2C48-763801F6E000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5EDE7B4E-8450-2B6E-3907-8061E7FDA832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A6B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5114B17A-AD14-F970-8BF5-41334F68E095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C9051EB3-9653-5F8B-A497-BB9D1311368F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06D8F10B-3D24-02C5-0263-2FB20E9DF407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A6B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Heading">
            <a:extLst>
              <a:ext uri="{FF2B5EF4-FFF2-40B4-BE49-F238E27FC236}">
                <a16:creationId xmlns:a16="http://schemas.microsoft.com/office/drawing/2014/main" id="{9CF8F82B-AF1F-7A56-3329-0257662E6ADA}"/>
              </a:ext>
            </a:extLst>
          </p:cNvPr>
          <p:cNvSpPr txBox="1"/>
          <p:nvPr/>
        </p:nvSpPr>
        <p:spPr>
          <a:xfrm>
            <a:off x="508000" y="279400"/>
            <a:ext cx="5080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1C2740"/>
                </a:solidFill>
                <a:latin typeface="Segoe UI Semibold" panose="020B0702040204020203" pitchFamily="34" charset="0"/>
              </a:rPr>
              <a:t>Вспомним</a:t>
            </a:r>
          </a:p>
        </p:txBody>
      </p:sp>
      <p:sp>
        <p:nvSpPr>
          <p:cNvPr id="10" name="Heading rule">
            <a:extLst>
              <a:ext uri="{FF2B5EF4-FFF2-40B4-BE49-F238E27FC236}">
                <a16:creationId xmlns:a16="http://schemas.microsoft.com/office/drawing/2014/main" id="{A84DBB91-60E1-8157-E010-E615FE134EF7}"/>
              </a:ext>
            </a:extLst>
          </p:cNvPr>
          <p:cNvSpPr/>
          <p:nvPr/>
        </p:nvSpPr>
        <p:spPr>
          <a:xfrm>
            <a:off x="508000" y="965200"/>
            <a:ext cx="812800" cy="63500"/>
          </a:xfrm>
          <a:prstGeom prst="rect">
            <a:avLst/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Intro">
            <a:extLst>
              <a:ext uri="{FF2B5EF4-FFF2-40B4-BE49-F238E27FC236}">
                <a16:creationId xmlns:a16="http://schemas.microsoft.com/office/drawing/2014/main" id="{8750F003-8DB2-0F79-68E5-DDF90F6B42CD}"/>
              </a:ext>
            </a:extLst>
          </p:cNvPr>
          <p:cNvSpPr txBox="1"/>
          <p:nvPr/>
        </p:nvSpPr>
        <p:spPr>
          <a:xfrm>
            <a:off x="508000" y="1193800"/>
            <a:ext cx="11176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1C2740"/>
                </a:solidFill>
                <a:latin typeface="Segoe UI" panose="020B0502040204020203" pitchFamily="34" charset="0"/>
              </a:rPr>
              <a:t>Чтобы перевести смешанное число в неправильную дробь, нужно выполнить следующие действия:</a:t>
            </a:r>
          </a:p>
        </p:txBody>
      </p:sp>
      <p:sp>
        <p:nvSpPr>
          <p:cNvPr id="12" name="Step 1 card">
            <a:extLst>
              <a:ext uri="{FF2B5EF4-FFF2-40B4-BE49-F238E27FC236}">
                <a16:creationId xmlns:a16="http://schemas.microsoft.com/office/drawing/2014/main" id="{B17CB670-614A-0137-2117-831444EED2CA}"/>
              </a:ext>
            </a:extLst>
          </p:cNvPr>
          <p:cNvSpPr/>
          <p:nvPr/>
        </p:nvSpPr>
        <p:spPr>
          <a:xfrm>
            <a:off x="508000" y="1981200"/>
            <a:ext cx="5461000" cy="2870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ep 1 card stripe">
            <a:extLst>
              <a:ext uri="{FF2B5EF4-FFF2-40B4-BE49-F238E27FC236}">
                <a16:creationId xmlns:a16="http://schemas.microsoft.com/office/drawing/2014/main" id="{8C964E93-0A1F-D4A8-C813-9C54C546BA90}"/>
              </a:ext>
            </a:extLst>
          </p:cNvPr>
          <p:cNvSpPr/>
          <p:nvPr/>
        </p:nvSpPr>
        <p:spPr>
          <a:xfrm>
            <a:off x="635000" y="2159000"/>
            <a:ext cx="76200" cy="25146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ep 1">
            <a:extLst>
              <a:ext uri="{FF2B5EF4-FFF2-40B4-BE49-F238E27FC236}">
                <a16:creationId xmlns:a16="http://schemas.microsoft.com/office/drawing/2014/main" id="{9725BD2D-9969-0221-A4D4-E686F0B7F08C}"/>
              </a:ext>
            </a:extLst>
          </p:cNvPr>
          <p:cNvSpPr txBox="1"/>
          <p:nvPr/>
        </p:nvSpPr>
        <p:spPr>
          <a:xfrm>
            <a:off x="889000" y="2133600"/>
            <a:ext cx="4876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4573D"/>
                </a:solidFill>
                <a:latin typeface="Segoe UI" panose="020B0502040204020203" pitchFamily="34" charset="0"/>
              </a:rPr>
              <a:t>1)</a:t>
            </a:r>
            <a:r>
              <a:rPr lang="ru-RU" sz="2400" dirty="0">
                <a:solidFill>
                  <a:srgbClr val="1C2740"/>
                </a:solidFill>
                <a:latin typeface="Segoe UI" panose="020B0502040204020203" pitchFamily="34" charset="0"/>
              </a:rPr>
              <a:t> Умножить целую часть смешанного числа на знаменатель дробной части.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Math Rectangle 1">
                <a:extLst>
                  <a:ext uri="{FF2B5EF4-FFF2-40B4-BE49-F238E27FC236}">
                    <a16:creationId xmlns:a16="http://schemas.microsoft.com/office/drawing/2014/main" id="{478F4BC3-E3AD-28EC-C17A-539CD0493F2F}"/>
                  </a:ext>
                </a:extLst>
              </p:cNvPr>
              <p:cNvSpPr/>
              <p:nvPr/>
            </p:nvSpPr>
            <p:spPr>
              <a:xfrm>
                <a:off x="1016000" y="3581399"/>
                <a:ext cx="1778000" cy="11684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44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4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ru-RU" sz="4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15" name="Math Rectangle 1">
                <a:extLst>
                  <a:ext uri="{FF2B5EF4-FFF2-40B4-BE49-F238E27FC236}">
                    <a16:creationId xmlns:a16="http://schemas.microsoft.com/office/drawing/2014/main" id="{478F4BC3-E3AD-28EC-C17A-539CD0493F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0" y="3581399"/>
                <a:ext cx="1778000" cy="1168400"/>
              </a:xfrm>
              <a:prstGeom prst="rect">
                <a:avLst/>
              </a:prstGeom>
              <a:blipFill>
                <a:blip r:embed="rId3"/>
                <a:stretch>
                  <a:fillRect b="-5208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Math Rectangle 40">
                <a:extLst>
                  <a:ext uri="{FF2B5EF4-FFF2-40B4-BE49-F238E27FC236}">
                    <a16:creationId xmlns:a16="http://schemas.microsoft.com/office/drawing/2014/main" id="{865588FF-568E-8FAD-8F06-C10CAFD5CB62}"/>
                  </a:ext>
                </a:extLst>
              </p:cNvPr>
              <p:cNvSpPr/>
              <p:nvPr/>
            </p:nvSpPr>
            <p:spPr>
              <a:xfrm>
                <a:off x="2997199" y="3835399"/>
                <a:ext cx="2794000" cy="6604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0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ru-RU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2F77C8"/>
                  </a:solidFill>
                  <a:effectLst/>
                </a:endParaRPr>
              </a:p>
            </p:txBody>
          </p:sp>
        </mc:Choice>
        <mc:Fallback>
          <p:sp>
            <p:nvSpPr>
              <p:cNvPr id="16" name="Math Rectangle 40">
                <a:extLst>
                  <a:ext uri="{FF2B5EF4-FFF2-40B4-BE49-F238E27FC236}">
                    <a16:creationId xmlns:a16="http://schemas.microsoft.com/office/drawing/2014/main" id="{865588FF-568E-8FAD-8F06-C10CAFD5CB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199" y="3835399"/>
                <a:ext cx="2794000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tep 2 card">
            <a:extLst>
              <a:ext uri="{FF2B5EF4-FFF2-40B4-BE49-F238E27FC236}">
                <a16:creationId xmlns:a16="http://schemas.microsoft.com/office/drawing/2014/main" id="{3A94303E-AE40-9FD4-D8EE-2CB0EF3858C0}"/>
              </a:ext>
            </a:extLst>
          </p:cNvPr>
          <p:cNvSpPr/>
          <p:nvPr/>
        </p:nvSpPr>
        <p:spPr>
          <a:xfrm>
            <a:off x="6223000" y="1981200"/>
            <a:ext cx="5461000" cy="2870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ep 2 card stripe">
            <a:extLst>
              <a:ext uri="{FF2B5EF4-FFF2-40B4-BE49-F238E27FC236}">
                <a16:creationId xmlns:a16="http://schemas.microsoft.com/office/drawing/2014/main" id="{9AF7FF69-AFD9-2CF9-5E31-CE403EB00A23}"/>
              </a:ext>
            </a:extLst>
          </p:cNvPr>
          <p:cNvSpPr/>
          <p:nvPr/>
        </p:nvSpPr>
        <p:spPr>
          <a:xfrm>
            <a:off x="6350000" y="2159000"/>
            <a:ext cx="76200" cy="2514600"/>
          </a:xfrm>
          <a:prstGeom prst="roundRect">
            <a:avLst>
              <a:gd name="adj" fmla="val 50000"/>
            </a:avLst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ep 2">
            <a:extLst>
              <a:ext uri="{FF2B5EF4-FFF2-40B4-BE49-F238E27FC236}">
                <a16:creationId xmlns:a16="http://schemas.microsoft.com/office/drawing/2014/main" id="{C61E8B03-AB44-6BAB-6CFE-0A9C04C4620A}"/>
              </a:ext>
            </a:extLst>
          </p:cNvPr>
          <p:cNvSpPr txBox="1"/>
          <p:nvPr/>
        </p:nvSpPr>
        <p:spPr>
          <a:xfrm>
            <a:off x="6604000" y="2133600"/>
            <a:ext cx="4876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4573D"/>
                </a:solidFill>
                <a:latin typeface="Segoe UI" panose="020B0502040204020203" pitchFamily="34" charset="0"/>
              </a:rPr>
              <a:t>2)</a:t>
            </a:r>
            <a:r>
              <a:rPr lang="ru-RU" sz="2400" dirty="0">
                <a:solidFill>
                  <a:srgbClr val="1C2740"/>
                </a:solidFill>
                <a:latin typeface="Segoe UI" panose="020B0502040204020203" pitchFamily="34" charset="0"/>
              </a:rPr>
              <a:t> Прибавить к этому произведению числитель дробной части.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Math Rectangle 45">
                <a:extLst>
                  <a:ext uri="{FF2B5EF4-FFF2-40B4-BE49-F238E27FC236}">
                    <a16:creationId xmlns:a16="http://schemas.microsoft.com/office/drawing/2014/main" id="{BE6A5B40-B3C4-8CD6-940E-BBB70F819387}"/>
                  </a:ext>
                </a:extLst>
              </p:cNvPr>
              <p:cNvSpPr/>
              <p:nvPr/>
            </p:nvSpPr>
            <p:spPr>
              <a:xfrm>
                <a:off x="6604000" y="3454400"/>
                <a:ext cx="2159000" cy="457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t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600" b="1" i="0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ru-RU" sz="26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26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ru-RU" sz="26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6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ru-RU" sz="2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2F77C8"/>
                  </a:solidFill>
                  <a:effectLst/>
                </a:endParaRPr>
              </a:p>
            </p:txBody>
          </p:sp>
        </mc:Choice>
        <mc:Fallback>
          <p:sp>
            <p:nvSpPr>
              <p:cNvPr id="20" name="Math Rectangle 45">
                <a:extLst>
                  <a:ext uri="{FF2B5EF4-FFF2-40B4-BE49-F238E27FC236}">
                    <a16:creationId xmlns:a16="http://schemas.microsoft.com/office/drawing/2014/main" id="{BE6A5B40-B3C4-8CD6-940E-BBB70F8193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000" y="3454400"/>
                <a:ext cx="2159000" cy="457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Math Rectangle 47">
                <a:extLst>
                  <a:ext uri="{FF2B5EF4-FFF2-40B4-BE49-F238E27FC236}">
                    <a16:creationId xmlns:a16="http://schemas.microsoft.com/office/drawing/2014/main" id="{88C42E16-E766-F522-2C82-189656C8591F}"/>
                  </a:ext>
                </a:extLst>
              </p:cNvPr>
              <p:cNvSpPr/>
              <p:nvPr/>
            </p:nvSpPr>
            <p:spPr>
              <a:xfrm>
                <a:off x="8890000" y="3454400"/>
                <a:ext cx="2540000" cy="457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t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600" b="1" i="0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ru-RU" sz="26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26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ru-RU" sz="26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6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𝟐𝟔</m:t>
                      </m:r>
                    </m:oMath>
                  </m:oMathPara>
                </a14:m>
                <a:endParaRPr lang="ru-RU" sz="2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21" name="Math Rectangle 47">
                <a:extLst>
                  <a:ext uri="{FF2B5EF4-FFF2-40B4-BE49-F238E27FC236}">
                    <a16:creationId xmlns:a16="http://schemas.microsoft.com/office/drawing/2014/main" id="{88C42E16-E766-F522-2C82-189656C859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0" y="3454400"/>
                <a:ext cx="2540000" cy="457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Math Rectangle 43">
                <a:extLst>
                  <a:ext uri="{FF2B5EF4-FFF2-40B4-BE49-F238E27FC236}">
                    <a16:creationId xmlns:a16="http://schemas.microsoft.com/office/drawing/2014/main" id="{F00E7525-DA1A-AA92-3720-D588B3948AC0}"/>
                  </a:ext>
                </a:extLst>
              </p:cNvPr>
              <p:cNvSpPr/>
              <p:nvPr/>
            </p:nvSpPr>
            <p:spPr>
              <a:xfrm>
                <a:off x="6604000" y="3911600"/>
                <a:ext cx="4826000" cy="9398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t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28A8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28A8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𝟐𝟔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28A8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ru-RU" sz="340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latin typeface="Segoe UI" panose="020B0502040204020203" pitchFamily="34" charset="0"/>
                </a:endParaRPr>
              </a:p>
              <a:p>
                <a:pPr algn="ctr"/>
                <a:endParaRPr lang="ru-RU" sz="3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22" name="Math Rectangle 43">
                <a:extLst>
                  <a:ext uri="{FF2B5EF4-FFF2-40B4-BE49-F238E27FC236}">
                    <a16:creationId xmlns:a16="http://schemas.microsoft.com/office/drawing/2014/main" id="{F00E7525-DA1A-AA92-3720-D588B3948A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000" y="3911600"/>
                <a:ext cx="4826000" cy="939800"/>
              </a:xfrm>
              <a:prstGeom prst="rect">
                <a:avLst/>
              </a:prstGeom>
              <a:blipFill>
                <a:blip r:embed="rId7"/>
                <a:stretch>
                  <a:fillRect b="-3896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Model mount">
            <a:extLst>
              <a:ext uri="{FF2B5EF4-FFF2-40B4-BE49-F238E27FC236}">
                <a16:creationId xmlns:a16="http://schemas.microsoft.com/office/drawing/2014/main" id="{BBC7749E-5A17-FA14-6727-F0D014DB46CB}"/>
              </a:ext>
            </a:extLst>
          </p:cNvPr>
          <p:cNvSpPr/>
          <p:nvPr/>
        </p:nvSpPr>
        <p:spPr>
          <a:xfrm>
            <a:off x="508000" y="5003800"/>
            <a:ext cx="111760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Whole 0">
            <a:extLst>
              <a:ext uri="{FF2B5EF4-FFF2-40B4-BE49-F238E27FC236}">
                <a16:creationId xmlns:a16="http://schemas.microsoft.com/office/drawing/2014/main" id="{47AE4407-826D-8CEA-89FC-2B08DA435737}"/>
              </a:ext>
            </a:extLst>
          </p:cNvPr>
          <p:cNvGrpSpPr/>
          <p:nvPr/>
        </p:nvGrpSpPr>
        <p:grpSpPr>
          <a:xfrm>
            <a:off x="889000" y="5181600"/>
            <a:ext cx="1625600" cy="381000"/>
            <a:chOff x="889000" y="5181600"/>
            <a:chExt cx="1625600" cy="381000"/>
          </a:xfrm>
        </p:grpSpPr>
        <p:sp>
          <p:nvSpPr>
            <p:cNvPr id="24" name="Whole 0 part 0">
              <a:extLst>
                <a:ext uri="{FF2B5EF4-FFF2-40B4-BE49-F238E27FC236}">
                  <a16:creationId xmlns:a16="http://schemas.microsoft.com/office/drawing/2014/main" id="{D4DEA51F-7248-7394-1CB6-97111FF131E0}"/>
                </a:ext>
              </a:extLst>
            </p:cNvPr>
            <p:cNvSpPr/>
            <p:nvPr/>
          </p:nvSpPr>
          <p:spPr>
            <a:xfrm>
              <a:off x="88900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Whole 0 part 1">
              <a:extLst>
                <a:ext uri="{FF2B5EF4-FFF2-40B4-BE49-F238E27FC236}">
                  <a16:creationId xmlns:a16="http://schemas.microsoft.com/office/drawing/2014/main" id="{C10481C8-2E58-C71E-EFAF-DE6E9ACA8A61}"/>
                </a:ext>
              </a:extLst>
            </p:cNvPr>
            <p:cNvSpPr/>
            <p:nvPr/>
          </p:nvSpPr>
          <p:spPr>
            <a:xfrm>
              <a:off x="121412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Whole 0 part 2">
              <a:extLst>
                <a:ext uri="{FF2B5EF4-FFF2-40B4-BE49-F238E27FC236}">
                  <a16:creationId xmlns:a16="http://schemas.microsoft.com/office/drawing/2014/main" id="{2929013A-BAC5-11D7-4B58-EE480F9292DB}"/>
                </a:ext>
              </a:extLst>
            </p:cNvPr>
            <p:cNvSpPr/>
            <p:nvPr/>
          </p:nvSpPr>
          <p:spPr>
            <a:xfrm>
              <a:off x="153924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Whole 0 part 3">
              <a:extLst>
                <a:ext uri="{FF2B5EF4-FFF2-40B4-BE49-F238E27FC236}">
                  <a16:creationId xmlns:a16="http://schemas.microsoft.com/office/drawing/2014/main" id="{6843A0A8-2A5E-F935-D205-43F444E1622E}"/>
                </a:ext>
              </a:extLst>
            </p:cNvPr>
            <p:cNvSpPr/>
            <p:nvPr/>
          </p:nvSpPr>
          <p:spPr>
            <a:xfrm>
              <a:off x="186436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Whole 0 part 4">
              <a:extLst>
                <a:ext uri="{FF2B5EF4-FFF2-40B4-BE49-F238E27FC236}">
                  <a16:creationId xmlns:a16="http://schemas.microsoft.com/office/drawing/2014/main" id="{C449CF77-6DF6-DA5E-6BA8-D9C7F5071026}"/>
                </a:ext>
              </a:extLst>
            </p:cNvPr>
            <p:cNvSpPr/>
            <p:nvPr/>
          </p:nvSpPr>
          <p:spPr>
            <a:xfrm>
              <a:off x="218948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Whole 0 frame">
              <a:extLst>
                <a:ext uri="{FF2B5EF4-FFF2-40B4-BE49-F238E27FC236}">
                  <a16:creationId xmlns:a16="http://schemas.microsoft.com/office/drawing/2014/main" id="{81DA4AC9-5A93-670C-4EF9-0A498625611E}"/>
                </a:ext>
              </a:extLst>
            </p:cNvPr>
            <p:cNvSpPr/>
            <p:nvPr/>
          </p:nvSpPr>
          <p:spPr>
            <a:xfrm>
              <a:off x="889000" y="5181600"/>
              <a:ext cx="1625600" cy="3810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Whole 1">
            <a:extLst>
              <a:ext uri="{FF2B5EF4-FFF2-40B4-BE49-F238E27FC236}">
                <a16:creationId xmlns:a16="http://schemas.microsoft.com/office/drawing/2014/main" id="{1988C6EC-1BED-7617-07B5-0280D5B3CC11}"/>
              </a:ext>
            </a:extLst>
          </p:cNvPr>
          <p:cNvGrpSpPr/>
          <p:nvPr/>
        </p:nvGrpSpPr>
        <p:grpSpPr>
          <a:xfrm>
            <a:off x="2641600" y="5181600"/>
            <a:ext cx="1625600" cy="381000"/>
            <a:chOff x="2641600" y="5181600"/>
            <a:chExt cx="1625600" cy="381000"/>
          </a:xfrm>
        </p:grpSpPr>
        <p:sp>
          <p:nvSpPr>
            <p:cNvPr id="31" name="Whole 1 part 0">
              <a:extLst>
                <a:ext uri="{FF2B5EF4-FFF2-40B4-BE49-F238E27FC236}">
                  <a16:creationId xmlns:a16="http://schemas.microsoft.com/office/drawing/2014/main" id="{FC8F25EE-F77E-21F2-89E8-2B4B802DF7D3}"/>
                </a:ext>
              </a:extLst>
            </p:cNvPr>
            <p:cNvSpPr/>
            <p:nvPr/>
          </p:nvSpPr>
          <p:spPr>
            <a:xfrm>
              <a:off x="264160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Whole 1 part 1">
              <a:extLst>
                <a:ext uri="{FF2B5EF4-FFF2-40B4-BE49-F238E27FC236}">
                  <a16:creationId xmlns:a16="http://schemas.microsoft.com/office/drawing/2014/main" id="{E5AC1D53-7B0B-74F0-EA66-14EA4B14E1F3}"/>
                </a:ext>
              </a:extLst>
            </p:cNvPr>
            <p:cNvSpPr/>
            <p:nvPr/>
          </p:nvSpPr>
          <p:spPr>
            <a:xfrm>
              <a:off x="296672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Whole 1 part 2">
              <a:extLst>
                <a:ext uri="{FF2B5EF4-FFF2-40B4-BE49-F238E27FC236}">
                  <a16:creationId xmlns:a16="http://schemas.microsoft.com/office/drawing/2014/main" id="{CCEA8160-BC4E-5919-EFB1-7ABBFD0AC19A}"/>
                </a:ext>
              </a:extLst>
            </p:cNvPr>
            <p:cNvSpPr/>
            <p:nvPr/>
          </p:nvSpPr>
          <p:spPr>
            <a:xfrm>
              <a:off x="329184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Whole 1 part 3">
              <a:extLst>
                <a:ext uri="{FF2B5EF4-FFF2-40B4-BE49-F238E27FC236}">
                  <a16:creationId xmlns:a16="http://schemas.microsoft.com/office/drawing/2014/main" id="{2AAAD22B-3A58-DA22-2CF0-1BF1BDEC6BFD}"/>
                </a:ext>
              </a:extLst>
            </p:cNvPr>
            <p:cNvSpPr/>
            <p:nvPr/>
          </p:nvSpPr>
          <p:spPr>
            <a:xfrm>
              <a:off x="361696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Whole 1 part 4">
              <a:extLst>
                <a:ext uri="{FF2B5EF4-FFF2-40B4-BE49-F238E27FC236}">
                  <a16:creationId xmlns:a16="http://schemas.microsoft.com/office/drawing/2014/main" id="{519CD78B-AB1A-0B9D-43CA-F95A02755390}"/>
                </a:ext>
              </a:extLst>
            </p:cNvPr>
            <p:cNvSpPr/>
            <p:nvPr/>
          </p:nvSpPr>
          <p:spPr>
            <a:xfrm>
              <a:off x="394208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Whole 1 frame">
              <a:extLst>
                <a:ext uri="{FF2B5EF4-FFF2-40B4-BE49-F238E27FC236}">
                  <a16:creationId xmlns:a16="http://schemas.microsoft.com/office/drawing/2014/main" id="{7334F463-F2EF-822D-7F48-E32597FCB67B}"/>
                </a:ext>
              </a:extLst>
            </p:cNvPr>
            <p:cNvSpPr/>
            <p:nvPr/>
          </p:nvSpPr>
          <p:spPr>
            <a:xfrm>
              <a:off x="2641600" y="5181600"/>
              <a:ext cx="1625600" cy="3810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Whole 2">
            <a:extLst>
              <a:ext uri="{FF2B5EF4-FFF2-40B4-BE49-F238E27FC236}">
                <a16:creationId xmlns:a16="http://schemas.microsoft.com/office/drawing/2014/main" id="{F47E3C8E-26E7-179B-2B7D-122EE519B946}"/>
              </a:ext>
            </a:extLst>
          </p:cNvPr>
          <p:cNvGrpSpPr/>
          <p:nvPr/>
        </p:nvGrpSpPr>
        <p:grpSpPr>
          <a:xfrm>
            <a:off x="4394200" y="5181600"/>
            <a:ext cx="1625600" cy="381000"/>
            <a:chOff x="4394200" y="5181600"/>
            <a:chExt cx="1625600" cy="381000"/>
          </a:xfrm>
        </p:grpSpPr>
        <p:sp>
          <p:nvSpPr>
            <p:cNvPr id="38" name="Whole 2 part 0">
              <a:extLst>
                <a:ext uri="{FF2B5EF4-FFF2-40B4-BE49-F238E27FC236}">
                  <a16:creationId xmlns:a16="http://schemas.microsoft.com/office/drawing/2014/main" id="{020E9BB9-3615-9974-FC6C-08329BAF9B2E}"/>
                </a:ext>
              </a:extLst>
            </p:cNvPr>
            <p:cNvSpPr/>
            <p:nvPr/>
          </p:nvSpPr>
          <p:spPr>
            <a:xfrm>
              <a:off x="439420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Whole 2 part 1">
              <a:extLst>
                <a:ext uri="{FF2B5EF4-FFF2-40B4-BE49-F238E27FC236}">
                  <a16:creationId xmlns:a16="http://schemas.microsoft.com/office/drawing/2014/main" id="{52394381-E8CD-28E7-2654-4203AC502FA4}"/>
                </a:ext>
              </a:extLst>
            </p:cNvPr>
            <p:cNvSpPr/>
            <p:nvPr/>
          </p:nvSpPr>
          <p:spPr>
            <a:xfrm>
              <a:off x="471932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Whole 2 part 2">
              <a:extLst>
                <a:ext uri="{FF2B5EF4-FFF2-40B4-BE49-F238E27FC236}">
                  <a16:creationId xmlns:a16="http://schemas.microsoft.com/office/drawing/2014/main" id="{C6A273F8-24AF-18DA-CE2E-4F467A647047}"/>
                </a:ext>
              </a:extLst>
            </p:cNvPr>
            <p:cNvSpPr/>
            <p:nvPr/>
          </p:nvSpPr>
          <p:spPr>
            <a:xfrm>
              <a:off x="504444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Whole 2 part 3">
              <a:extLst>
                <a:ext uri="{FF2B5EF4-FFF2-40B4-BE49-F238E27FC236}">
                  <a16:creationId xmlns:a16="http://schemas.microsoft.com/office/drawing/2014/main" id="{F693198A-986E-9F59-9FC4-E57942AAF4DA}"/>
                </a:ext>
              </a:extLst>
            </p:cNvPr>
            <p:cNvSpPr/>
            <p:nvPr/>
          </p:nvSpPr>
          <p:spPr>
            <a:xfrm>
              <a:off x="536956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Whole 2 part 4">
              <a:extLst>
                <a:ext uri="{FF2B5EF4-FFF2-40B4-BE49-F238E27FC236}">
                  <a16:creationId xmlns:a16="http://schemas.microsoft.com/office/drawing/2014/main" id="{4A75F95F-4453-FF79-9C18-2349B23A7F05}"/>
                </a:ext>
              </a:extLst>
            </p:cNvPr>
            <p:cNvSpPr/>
            <p:nvPr/>
          </p:nvSpPr>
          <p:spPr>
            <a:xfrm>
              <a:off x="569468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Whole 2 frame">
              <a:extLst>
                <a:ext uri="{FF2B5EF4-FFF2-40B4-BE49-F238E27FC236}">
                  <a16:creationId xmlns:a16="http://schemas.microsoft.com/office/drawing/2014/main" id="{48CCBF47-219F-30AE-A671-5CBFFA77588D}"/>
                </a:ext>
              </a:extLst>
            </p:cNvPr>
            <p:cNvSpPr/>
            <p:nvPr/>
          </p:nvSpPr>
          <p:spPr>
            <a:xfrm>
              <a:off x="4394200" y="5181600"/>
              <a:ext cx="1625600" cy="3810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Whole 3">
            <a:extLst>
              <a:ext uri="{FF2B5EF4-FFF2-40B4-BE49-F238E27FC236}">
                <a16:creationId xmlns:a16="http://schemas.microsoft.com/office/drawing/2014/main" id="{5E3122EE-F5AF-7E44-E285-1E9A76640D8D}"/>
              </a:ext>
            </a:extLst>
          </p:cNvPr>
          <p:cNvGrpSpPr/>
          <p:nvPr/>
        </p:nvGrpSpPr>
        <p:grpSpPr>
          <a:xfrm>
            <a:off x="6146800" y="5181600"/>
            <a:ext cx="1625600" cy="381000"/>
            <a:chOff x="6146800" y="5181600"/>
            <a:chExt cx="1625600" cy="381000"/>
          </a:xfrm>
        </p:grpSpPr>
        <p:sp>
          <p:nvSpPr>
            <p:cNvPr id="45" name="Whole 3 part 0">
              <a:extLst>
                <a:ext uri="{FF2B5EF4-FFF2-40B4-BE49-F238E27FC236}">
                  <a16:creationId xmlns:a16="http://schemas.microsoft.com/office/drawing/2014/main" id="{D83060DA-7797-43BE-86AF-F19A76AEE427}"/>
                </a:ext>
              </a:extLst>
            </p:cNvPr>
            <p:cNvSpPr/>
            <p:nvPr/>
          </p:nvSpPr>
          <p:spPr>
            <a:xfrm>
              <a:off x="614680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Whole 3 part 1">
              <a:extLst>
                <a:ext uri="{FF2B5EF4-FFF2-40B4-BE49-F238E27FC236}">
                  <a16:creationId xmlns:a16="http://schemas.microsoft.com/office/drawing/2014/main" id="{503D5296-7CF7-D618-DAE3-6732C93185FF}"/>
                </a:ext>
              </a:extLst>
            </p:cNvPr>
            <p:cNvSpPr/>
            <p:nvPr/>
          </p:nvSpPr>
          <p:spPr>
            <a:xfrm>
              <a:off x="647192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Whole 3 part 2">
              <a:extLst>
                <a:ext uri="{FF2B5EF4-FFF2-40B4-BE49-F238E27FC236}">
                  <a16:creationId xmlns:a16="http://schemas.microsoft.com/office/drawing/2014/main" id="{49AE2D86-B9E6-836D-FCBD-9D1FC26F6123}"/>
                </a:ext>
              </a:extLst>
            </p:cNvPr>
            <p:cNvSpPr/>
            <p:nvPr/>
          </p:nvSpPr>
          <p:spPr>
            <a:xfrm>
              <a:off x="679704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Whole 3 part 3">
              <a:extLst>
                <a:ext uri="{FF2B5EF4-FFF2-40B4-BE49-F238E27FC236}">
                  <a16:creationId xmlns:a16="http://schemas.microsoft.com/office/drawing/2014/main" id="{E01E1EDE-E451-00CA-5C4E-1B5B84228AA9}"/>
                </a:ext>
              </a:extLst>
            </p:cNvPr>
            <p:cNvSpPr/>
            <p:nvPr/>
          </p:nvSpPr>
          <p:spPr>
            <a:xfrm>
              <a:off x="712216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Whole 3 part 4">
              <a:extLst>
                <a:ext uri="{FF2B5EF4-FFF2-40B4-BE49-F238E27FC236}">
                  <a16:creationId xmlns:a16="http://schemas.microsoft.com/office/drawing/2014/main" id="{3104DA72-74D3-9195-E5D2-27FD31C34E0B}"/>
                </a:ext>
              </a:extLst>
            </p:cNvPr>
            <p:cNvSpPr/>
            <p:nvPr/>
          </p:nvSpPr>
          <p:spPr>
            <a:xfrm>
              <a:off x="744728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Whole 3 frame">
              <a:extLst>
                <a:ext uri="{FF2B5EF4-FFF2-40B4-BE49-F238E27FC236}">
                  <a16:creationId xmlns:a16="http://schemas.microsoft.com/office/drawing/2014/main" id="{05AA7CC0-296E-DBEC-3B7C-25C2DA590024}"/>
                </a:ext>
              </a:extLst>
            </p:cNvPr>
            <p:cNvSpPr/>
            <p:nvPr/>
          </p:nvSpPr>
          <p:spPr>
            <a:xfrm>
              <a:off x="6146800" y="5181600"/>
              <a:ext cx="1625600" cy="3810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Whole 4">
            <a:extLst>
              <a:ext uri="{FF2B5EF4-FFF2-40B4-BE49-F238E27FC236}">
                <a16:creationId xmlns:a16="http://schemas.microsoft.com/office/drawing/2014/main" id="{236EDEA3-839B-76C0-661B-D5ABBAA3A42C}"/>
              </a:ext>
            </a:extLst>
          </p:cNvPr>
          <p:cNvGrpSpPr/>
          <p:nvPr/>
        </p:nvGrpSpPr>
        <p:grpSpPr>
          <a:xfrm>
            <a:off x="7899400" y="5181600"/>
            <a:ext cx="1625600" cy="381000"/>
            <a:chOff x="7899400" y="5181600"/>
            <a:chExt cx="1625600" cy="381000"/>
          </a:xfrm>
        </p:grpSpPr>
        <p:sp>
          <p:nvSpPr>
            <p:cNvPr id="52" name="Whole 4 part 0">
              <a:extLst>
                <a:ext uri="{FF2B5EF4-FFF2-40B4-BE49-F238E27FC236}">
                  <a16:creationId xmlns:a16="http://schemas.microsoft.com/office/drawing/2014/main" id="{B0192EBA-3C5B-F84C-6236-2AB94F8095C2}"/>
                </a:ext>
              </a:extLst>
            </p:cNvPr>
            <p:cNvSpPr/>
            <p:nvPr/>
          </p:nvSpPr>
          <p:spPr>
            <a:xfrm>
              <a:off x="789940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Whole 4 part 1">
              <a:extLst>
                <a:ext uri="{FF2B5EF4-FFF2-40B4-BE49-F238E27FC236}">
                  <a16:creationId xmlns:a16="http://schemas.microsoft.com/office/drawing/2014/main" id="{874D0687-12F4-B92B-E2C1-C0A7FAA8D04C}"/>
                </a:ext>
              </a:extLst>
            </p:cNvPr>
            <p:cNvSpPr/>
            <p:nvPr/>
          </p:nvSpPr>
          <p:spPr>
            <a:xfrm>
              <a:off x="8224520" y="5181600"/>
              <a:ext cx="325119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Whole 4 part 2">
              <a:extLst>
                <a:ext uri="{FF2B5EF4-FFF2-40B4-BE49-F238E27FC236}">
                  <a16:creationId xmlns:a16="http://schemas.microsoft.com/office/drawing/2014/main" id="{EE4947EF-BF76-A76E-B2A4-B156D7B68F4E}"/>
                </a:ext>
              </a:extLst>
            </p:cNvPr>
            <p:cNvSpPr/>
            <p:nvPr/>
          </p:nvSpPr>
          <p:spPr>
            <a:xfrm>
              <a:off x="854964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Whole 4 part 3">
              <a:extLst>
                <a:ext uri="{FF2B5EF4-FFF2-40B4-BE49-F238E27FC236}">
                  <a16:creationId xmlns:a16="http://schemas.microsoft.com/office/drawing/2014/main" id="{658EA2DF-3265-975A-9702-252D883C183F}"/>
                </a:ext>
              </a:extLst>
            </p:cNvPr>
            <p:cNvSpPr/>
            <p:nvPr/>
          </p:nvSpPr>
          <p:spPr>
            <a:xfrm>
              <a:off x="887476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Whole 4 part 4">
              <a:extLst>
                <a:ext uri="{FF2B5EF4-FFF2-40B4-BE49-F238E27FC236}">
                  <a16:creationId xmlns:a16="http://schemas.microsoft.com/office/drawing/2014/main" id="{A58BEBBF-B3E6-B860-41DB-A1043715FDAF}"/>
                </a:ext>
              </a:extLst>
            </p:cNvPr>
            <p:cNvSpPr/>
            <p:nvPr/>
          </p:nvSpPr>
          <p:spPr>
            <a:xfrm>
              <a:off x="9199880" y="5181600"/>
              <a:ext cx="325120" cy="3810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Whole 4 frame">
              <a:extLst>
                <a:ext uri="{FF2B5EF4-FFF2-40B4-BE49-F238E27FC236}">
                  <a16:creationId xmlns:a16="http://schemas.microsoft.com/office/drawing/2014/main" id="{184C79E1-BAAA-AD0A-AA85-FCD692372A58}"/>
                </a:ext>
              </a:extLst>
            </p:cNvPr>
            <p:cNvSpPr/>
            <p:nvPr/>
          </p:nvSpPr>
          <p:spPr>
            <a:xfrm>
              <a:off x="7899400" y="5181600"/>
              <a:ext cx="1625600" cy="3810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Fifth">
            <a:extLst>
              <a:ext uri="{FF2B5EF4-FFF2-40B4-BE49-F238E27FC236}">
                <a16:creationId xmlns:a16="http://schemas.microsoft.com/office/drawing/2014/main" id="{ECA2DE8B-93D3-E6E0-7072-4BB19A938937}"/>
              </a:ext>
            </a:extLst>
          </p:cNvPr>
          <p:cNvGrpSpPr/>
          <p:nvPr/>
        </p:nvGrpSpPr>
        <p:grpSpPr>
          <a:xfrm>
            <a:off x="9652000" y="5181600"/>
            <a:ext cx="1625600" cy="381000"/>
            <a:chOff x="9652000" y="5181600"/>
            <a:chExt cx="1625600" cy="381000"/>
          </a:xfrm>
        </p:grpSpPr>
        <p:sp>
          <p:nvSpPr>
            <p:cNvPr id="59" name="Fifth part 0">
              <a:extLst>
                <a:ext uri="{FF2B5EF4-FFF2-40B4-BE49-F238E27FC236}">
                  <a16:creationId xmlns:a16="http://schemas.microsoft.com/office/drawing/2014/main" id="{CF5F4F76-E49A-E534-8A0E-22FA365B9F06}"/>
                </a:ext>
              </a:extLst>
            </p:cNvPr>
            <p:cNvSpPr/>
            <p:nvPr/>
          </p:nvSpPr>
          <p:spPr>
            <a:xfrm>
              <a:off x="9652000" y="5181600"/>
              <a:ext cx="325120" cy="381000"/>
            </a:xfrm>
            <a:prstGeom prst="rect">
              <a:avLst/>
            </a:prstGeom>
            <a:solidFill>
              <a:srgbClr val="E4573D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Fifth part 1">
              <a:extLst>
                <a:ext uri="{FF2B5EF4-FFF2-40B4-BE49-F238E27FC236}">
                  <a16:creationId xmlns:a16="http://schemas.microsoft.com/office/drawing/2014/main" id="{F1A92131-BFE1-4E23-CBC3-A2FB79A68B30}"/>
                </a:ext>
              </a:extLst>
            </p:cNvPr>
            <p:cNvSpPr/>
            <p:nvPr/>
          </p:nvSpPr>
          <p:spPr>
            <a:xfrm>
              <a:off x="9977120" y="5181600"/>
              <a:ext cx="325119" cy="38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Fifth part 2">
              <a:extLst>
                <a:ext uri="{FF2B5EF4-FFF2-40B4-BE49-F238E27FC236}">
                  <a16:creationId xmlns:a16="http://schemas.microsoft.com/office/drawing/2014/main" id="{CD901229-0493-BB75-0D39-73C445A47EDD}"/>
                </a:ext>
              </a:extLst>
            </p:cNvPr>
            <p:cNvSpPr/>
            <p:nvPr/>
          </p:nvSpPr>
          <p:spPr>
            <a:xfrm>
              <a:off x="10302240" y="5181600"/>
              <a:ext cx="325120" cy="38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Fifth part 3">
              <a:extLst>
                <a:ext uri="{FF2B5EF4-FFF2-40B4-BE49-F238E27FC236}">
                  <a16:creationId xmlns:a16="http://schemas.microsoft.com/office/drawing/2014/main" id="{56E1FC4A-AD8F-B7E7-FC9F-13C3A8D54FF7}"/>
                </a:ext>
              </a:extLst>
            </p:cNvPr>
            <p:cNvSpPr/>
            <p:nvPr/>
          </p:nvSpPr>
          <p:spPr>
            <a:xfrm>
              <a:off x="10627360" y="5181600"/>
              <a:ext cx="325120" cy="38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Fifth part 4">
              <a:extLst>
                <a:ext uri="{FF2B5EF4-FFF2-40B4-BE49-F238E27FC236}">
                  <a16:creationId xmlns:a16="http://schemas.microsoft.com/office/drawing/2014/main" id="{2DB24837-123E-B5C5-D106-1E4ED6819139}"/>
                </a:ext>
              </a:extLst>
            </p:cNvPr>
            <p:cNvSpPr/>
            <p:nvPr/>
          </p:nvSpPr>
          <p:spPr>
            <a:xfrm>
              <a:off x="10952480" y="5181600"/>
              <a:ext cx="325120" cy="38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Fifth frame">
              <a:extLst>
                <a:ext uri="{FF2B5EF4-FFF2-40B4-BE49-F238E27FC236}">
                  <a16:creationId xmlns:a16="http://schemas.microsoft.com/office/drawing/2014/main" id="{881B50FE-5037-DCE2-3197-6722430D1188}"/>
                </a:ext>
              </a:extLst>
            </p:cNvPr>
            <p:cNvSpPr/>
            <p:nvPr/>
          </p:nvSpPr>
          <p:spPr>
            <a:xfrm>
              <a:off x="9652000" y="5181600"/>
              <a:ext cx="1625600" cy="3810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66" name="All fifths">
            <a:extLst>
              <a:ext uri="{FF2B5EF4-FFF2-40B4-BE49-F238E27FC236}">
                <a16:creationId xmlns:a16="http://schemas.microsoft.com/office/drawing/2014/main" id="{AB4356F6-7822-21CE-EB22-D5988A6E1DAD}"/>
              </a:ext>
            </a:extLst>
          </p:cNvPr>
          <p:cNvCxnSpPr/>
          <p:nvPr/>
        </p:nvCxnSpPr>
        <p:spPr>
          <a:xfrm>
            <a:off x="889000" y="5740400"/>
            <a:ext cx="9088120" cy="0"/>
          </a:xfrm>
          <a:prstGeom prst="line">
            <a:avLst/>
          </a:prstGeom>
          <a:ln w="38100">
            <a:solidFill>
              <a:srgbClr val="128A82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Signature 100ballnik.com">
            <a:extLst>
              <a:ext uri="{FF2B5EF4-FFF2-40B4-BE49-F238E27FC236}">
                <a16:creationId xmlns:a16="http://schemas.microsoft.com/office/drawing/2014/main" id="{80C86F07-CD05-8410-3241-CC93CA00F57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44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D0229FBC-2883-80FA-93F2-AB680131AF56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2D09DD0E-19A8-EFE3-9AA2-777520C555EA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890AE8A0-DE1E-03C2-8874-6FD701D021D6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6760B78B-683F-2B7B-4826-F180A5E79DD7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C643B4A9-66A4-AECD-7BED-F0E23625A4E1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9AECC4C7-A905-5E05-90C3-F86987B1B469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xample 1 card">
            <a:extLst>
              <a:ext uri="{FF2B5EF4-FFF2-40B4-BE49-F238E27FC236}">
                <a16:creationId xmlns:a16="http://schemas.microsoft.com/office/drawing/2014/main" id="{4CCAC4FE-7C04-D1E6-57FC-E6923A80CF57}"/>
              </a:ext>
            </a:extLst>
          </p:cNvPr>
          <p:cNvSpPr/>
          <p:nvPr/>
        </p:nvSpPr>
        <p:spPr>
          <a:xfrm>
            <a:off x="508000" y="508000"/>
            <a:ext cx="11176000" cy="21082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b chip">
            <a:extLst>
              <a:ext uri="{FF2B5EF4-FFF2-40B4-BE49-F238E27FC236}">
                <a16:creationId xmlns:a16="http://schemas.microsoft.com/office/drawing/2014/main" id="{5FD052AF-8D65-BC6A-D2D6-42B2E00BCA82}"/>
              </a:ext>
            </a:extLst>
          </p:cNvPr>
          <p:cNvSpPr/>
          <p:nvPr/>
        </p:nvSpPr>
        <p:spPr>
          <a:xfrm>
            <a:off x="812800" y="279400"/>
            <a:ext cx="1600200" cy="431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b">
            <a:extLst>
              <a:ext uri="{FF2B5EF4-FFF2-40B4-BE49-F238E27FC236}">
                <a16:creationId xmlns:a16="http://schemas.microsoft.com/office/drawing/2014/main" id="{5465EF84-34ED-17CC-D67A-90CEA7B38DC0}"/>
              </a:ext>
            </a:extLst>
          </p:cNvPr>
          <p:cNvSpPr txBox="1"/>
          <p:nvPr/>
        </p:nvSpPr>
        <p:spPr>
          <a:xfrm>
            <a:off x="812800" y="279400"/>
            <a:ext cx="1600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Пример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Math Rectangle 1">
                <a:extLst>
                  <a:ext uri="{FF2B5EF4-FFF2-40B4-BE49-F238E27FC236}">
                    <a16:creationId xmlns:a16="http://schemas.microsoft.com/office/drawing/2014/main" id="{E528CB3A-4D73-25CE-DEA3-BD860DC3E7C2}"/>
                  </a:ext>
                </a:extLst>
              </p:cNvPr>
              <p:cNvSpPr/>
              <p:nvPr/>
            </p:nvSpPr>
            <p:spPr>
              <a:xfrm>
                <a:off x="2121695" y="1072049"/>
                <a:ext cx="9229632" cy="1027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2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𝟐𝟔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200" b="1" i="1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𝟐𝟔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𝟑𝟗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ru-RU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12" name="Math Rectangle 1">
                <a:extLst>
                  <a:ext uri="{FF2B5EF4-FFF2-40B4-BE49-F238E27FC236}">
                    <a16:creationId xmlns:a16="http://schemas.microsoft.com/office/drawing/2014/main" id="{E528CB3A-4D73-25CE-DEA3-BD860DC3E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695" y="1072049"/>
                <a:ext cx="9229632" cy="10277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ncel mark 13">
            <a:extLst>
              <a:ext uri="{FF2B5EF4-FFF2-40B4-BE49-F238E27FC236}">
                <a16:creationId xmlns:a16="http://schemas.microsoft.com/office/drawing/2014/main" id="{2DD384B8-EAE3-9F0B-CD6B-D8AAD985D57F}"/>
              </a:ext>
            </a:extLst>
          </p:cNvPr>
          <p:cNvSpPr txBox="1"/>
          <p:nvPr/>
        </p:nvSpPr>
        <p:spPr>
          <a:xfrm>
            <a:off x="6612891" y="813172"/>
            <a:ext cx="473139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4573D"/>
                </a:solidFill>
                <a:latin typeface="Cambria Math" panose="02040503050406030204" pitchFamily="18" charset="0"/>
              </a:rPr>
              <a:t>13</a:t>
            </a:r>
          </a:p>
        </p:txBody>
      </p:sp>
      <p:sp>
        <p:nvSpPr>
          <p:cNvPr id="14" name="Cancel mark 3">
            <a:extLst>
              <a:ext uri="{FF2B5EF4-FFF2-40B4-BE49-F238E27FC236}">
                <a16:creationId xmlns:a16="http://schemas.microsoft.com/office/drawing/2014/main" id="{DEA5BF35-9B3A-37D4-14CA-28B7E427E7B5}"/>
              </a:ext>
            </a:extLst>
          </p:cNvPr>
          <p:cNvSpPr txBox="1"/>
          <p:nvPr/>
        </p:nvSpPr>
        <p:spPr>
          <a:xfrm>
            <a:off x="8170229" y="813172"/>
            <a:ext cx="287401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4573D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15" name="Cancel mark 1">
            <a:extLst>
              <a:ext uri="{FF2B5EF4-FFF2-40B4-BE49-F238E27FC236}">
                <a16:creationId xmlns:a16="http://schemas.microsoft.com/office/drawing/2014/main" id="{3FF358FC-CB80-CE99-31F3-3801498D51DC}"/>
              </a:ext>
            </a:extLst>
          </p:cNvPr>
          <p:cNvSpPr txBox="1"/>
          <p:nvPr/>
        </p:nvSpPr>
        <p:spPr>
          <a:xfrm>
            <a:off x="6889114" y="2024044"/>
            <a:ext cx="287401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4573D"/>
                </a:solidFill>
                <a:latin typeface="Cambria Math" panose="02040503050406030204" pitchFamily="18" charset="0"/>
              </a:rPr>
              <a:t>1</a:t>
            </a:r>
          </a:p>
        </p:txBody>
      </p:sp>
      <p:sp>
        <p:nvSpPr>
          <p:cNvPr id="16" name="Cancel mark 4">
            <a:extLst>
              <a:ext uri="{FF2B5EF4-FFF2-40B4-BE49-F238E27FC236}">
                <a16:creationId xmlns:a16="http://schemas.microsoft.com/office/drawing/2014/main" id="{D1DBCE0D-06C4-213E-1EA2-FB8E39490F44}"/>
              </a:ext>
            </a:extLst>
          </p:cNvPr>
          <p:cNvSpPr txBox="1"/>
          <p:nvPr/>
        </p:nvSpPr>
        <p:spPr>
          <a:xfrm>
            <a:off x="7997189" y="2024044"/>
            <a:ext cx="287401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4573D"/>
                </a:solidFill>
                <a:latin typeface="Cambria Math" panose="02040503050406030204" pitchFamily="18" charset="0"/>
              </a:rPr>
              <a:t>4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5261A76-678B-25C1-A3BD-80E1C4CA4582}"/>
              </a:ext>
            </a:extLst>
          </p:cNvPr>
          <p:cNvCxnSpPr>
            <a:cxnSpLocks/>
          </p:cNvCxnSpPr>
          <p:nvPr/>
        </p:nvCxnSpPr>
        <p:spPr>
          <a:xfrm>
            <a:off x="7781925" y="1127786"/>
            <a:ext cx="390525" cy="323850"/>
          </a:xfrm>
          <a:prstGeom prst="line">
            <a:avLst/>
          </a:prstGeom>
          <a:ln w="28575">
            <a:solidFill>
              <a:srgbClr val="E4573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4AB0F84-9C11-B210-CD6C-2E0EE14B2866}"/>
              </a:ext>
            </a:extLst>
          </p:cNvPr>
          <p:cNvCxnSpPr>
            <a:cxnSpLocks/>
          </p:cNvCxnSpPr>
          <p:nvPr/>
        </p:nvCxnSpPr>
        <p:spPr>
          <a:xfrm>
            <a:off x="7058438" y="1759289"/>
            <a:ext cx="390525" cy="323850"/>
          </a:xfrm>
          <a:prstGeom prst="line">
            <a:avLst/>
          </a:prstGeom>
          <a:ln w="28575">
            <a:solidFill>
              <a:srgbClr val="E4573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E264027-4382-A230-8352-660B010868C9}"/>
              </a:ext>
            </a:extLst>
          </p:cNvPr>
          <p:cNvCxnSpPr>
            <a:cxnSpLocks/>
          </p:cNvCxnSpPr>
          <p:nvPr/>
        </p:nvCxnSpPr>
        <p:spPr>
          <a:xfrm>
            <a:off x="7605712" y="1755805"/>
            <a:ext cx="390525" cy="323850"/>
          </a:xfrm>
          <a:prstGeom prst="line">
            <a:avLst/>
          </a:prstGeom>
          <a:ln w="28575">
            <a:solidFill>
              <a:srgbClr val="E4573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EB6BEA9-CD78-2E1F-82E0-3D37ED69B0D7}"/>
              </a:ext>
            </a:extLst>
          </p:cNvPr>
          <p:cNvCxnSpPr>
            <a:cxnSpLocks/>
          </p:cNvCxnSpPr>
          <p:nvPr/>
        </p:nvCxnSpPr>
        <p:spPr>
          <a:xfrm>
            <a:off x="6976883" y="1235866"/>
            <a:ext cx="390525" cy="323850"/>
          </a:xfrm>
          <a:prstGeom prst="line">
            <a:avLst/>
          </a:prstGeom>
          <a:ln w="28575">
            <a:solidFill>
              <a:srgbClr val="E4573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xample 2 card">
            <a:extLst>
              <a:ext uri="{FF2B5EF4-FFF2-40B4-BE49-F238E27FC236}">
                <a16:creationId xmlns:a16="http://schemas.microsoft.com/office/drawing/2014/main" id="{27CF6FCF-F244-608A-1A75-7C6C3DBC1F2C}"/>
              </a:ext>
            </a:extLst>
          </p:cNvPr>
          <p:cNvSpPr/>
          <p:nvPr/>
        </p:nvSpPr>
        <p:spPr>
          <a:xfrm>
            <a:off x="508000" y="2997200"/>
            <a:ext cx="11176000" cy="13970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ab chip">
            <a:extLst>
              <a:ext uri="{FF2B5EF4-FFF2-40B4-BE49-F238E27FC236}">
                <a16:creationId xmlns:a16="http://schemas.microsoft.com/office/drawing/2014/main" id="{BEBF91C1-A9AB-FF09-D914-3C4A2E3D4CE2}"/>
              </a:ext>
            </a:extLst>
          </p:cNvPr>
          <p:cNvSpPr/>
          <p:nvPr/>
        </p:nvSpPr>
        <p:spPr>
          <a:xfrm>
            <a:off x="812800" y="2768600"/>
            <a:ext cx="1600200" cy="431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ab">
            <a:extLst>
              <a:ext uri="{FF2B5EF4-FFF2-40B4-BE49-F238E27FC236}">
                <a16:creationId xmlns:a16="http://schemas.microsoft.com/office/drawing/2014/main" id="{D1CFCA50-0A6C-DA49-714A-15AEE4CED1EF}"/>
              </a:ext>
            </a:extLst>
          </p:cNvPr>
          <p:cNvSpPr txBox="1"/>
          <p:nvPr/>
        </p:nvSpPr>
        <p:spPr>
          <a:xfrm>
            <a:off x="812800" y="2768600"/>
            <a:ext cx="1600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Пример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Math Rectangle 52">
                <a:extLst>
                  <a:ext uri="{FF2B5EF4-FFF2-40B4-BE49-F238E27FC236}">
                    <a16:creationId xmlns:a16="http://schemas.microsoft.com/office/drawing/2014/main" id="{51D1EAEB-BF43-8E3E-D3CB-22F9E9BC8D91}"/>
                  </a:ext>
                </a:extLst>
              </p:cNvPr>
              <p:cNvSpPr/>
              <p:nvPr/>
            </p:nvSpPr>
            <p:spPr>
              <a:xfrm>
                <a:off x="2121695" y="3214596"/>
                <a:ext cx="9229632" cy="1027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ru-RU" sz="3200" b="1" i="1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  <m:r>
                            <a:rPr lang="ru-RU" sz="32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ru-RU" sz="32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𝟐𝟖</m:t>
                          </m:r>
                        </m:den>
                      </m:f>
                    </m:oMath>
                  </m:oMathPara>
                </a14:m>
                <a:endParaRPr lang="ru-RU" sz="32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24" name="Math Rectangle 52">
                <a:extLst>
                  <a:ext uri="{FF2B5EF4-FFF2-40B4-BE49-F238E27FC236}">
                    <a16:creationId xmlns:a16="http://schemas.microsoft.com/office/drawing/2014/main" id="{51D1EAEB-BF43-8E3E-D3CB-22F9E9BC8D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695" y="3214596"/>
                <a:ext cx="9229632" cy="10277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Example 3 card">
            <a:extLst>
              <a:ext uri="{FF2B5EF4-FFF2-40B4-BE49-F238E27FC236}">
                <a16:creationId xmlns:a16="http://schemas.microsoft.com/office/drawing/2014/main" id="{EAFD99FC-296F-66D4-ADC1-F4CAACDC1D3E}"/>
              </a:ext>
            </a:extLst>
          </p:cNvPr>
          <p:cNvSpPr/>
          <p:nvPr/>
        </p:nvSpPr>
        <p:spPr>
          <a:xfrm>
            <a:off x="508000" y="4826000"/>
            <a:ext cx="11176000" cy="13970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ab chip">
            <a:extLst>
              <a:ext uri="{FF2B5EF4-FFF2-40B4-BE49-F238E27FC236}">
                <a16:creationId xmlns:a16="http://schemas.microsoft.com/office/drawing/2014/main" id="{34912271-B5CE-3138-FF5E-9336875BE165}"/>
              </a:ext>
            </a:extLst>
          </p:cNvPr>
          <p:cNvSpPr/>
          <p:nvPr/>
        </p:nvSpPr>
        <p:spPr>
          <a:xfrm>
            <a:off x="812800" y="4597400"/>
            <a:ext cx="1600200" cy="431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ab">
            <a:extLst>
              <a:ext uri="{FF2B5EF4-FFF2-40B4-BE49-F238E27FC236}">
                <a16:creationId xmlns:a16="http://schemas.microsoft.com/office/drawing/2014/main" id="{4CBE5164-1FBC-11EA-CB2D-C38A313E5FAD}"/>
              </a:ext>
            </a:extLst>
          </p:cNvPr>
          <p:cNvSpPr txBox="1"/>
          <p:nvPr/>
        </p:nvSpPr>
        <p:spPr>
          <a:xfrm>
            <a:off x="812800" y="4597400"/>
            <a:ext cx="1600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Пример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Math Rectangle 55">
                <a:extLst>
                  <a:ext uri="{FF2B5EF4-FFF2-40B4-BE49-F238E27FC236}">
                    <a16:creationId xmlns:a16="http://schemas.microsoft.com/office/drawing/2014/main" id="{93BBB707-DCB6-2768-91C8-4EE59768AED0}"/>
                  </a:ext>
                </a:extLst>
              </p:cNvPr>
              <p:cNvSpPr/>
              <p:nvPr/>
            </p:nvSpPr>
            <p:spPr>
              <a:xfrm>
                <a:off x="2117335" y="5114090"/>
                <a:ext cx="9229632" cy="10175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𝟐𝟔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ru-RU" sz="3200" b="1" i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8" name="Math Rectangle 55">
                <a:extLst>
                  <a:ext uri="{FF2B5EF4-FFF2-40B4-BE49-F238E27FC236}">
                    <a16:creationId xmlns:a16="http://schemas.microsoft.com/office/drawing/2014/main" id="{93BBB707-DCB6-2768-91C8-4EE59768AE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7335" y="5114090"/>
                <a:ext cx="9229632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35184398-CE5D-3BF2-E3FD-0028C1E30E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17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59AF6172-C77E-7BC1-090C-0B87F926BD77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18FE7CB4-3293-BB8F-820C-D3B6F24CD622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0321D86B-30D4-9552-FFD1-EEE6FA07FBDF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A6B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6E7ECFD6-66FA-4356-FE88-A50B930AE98A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1F4298B1-5073-3C83-CE3C-62854818AE5A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A4F9A4EB-A269-DA9F-3171-4DE3C913B45A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A6B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Intro card">
            <a:extLst>
              <a:ext uri="{FF2B5EF4-FFF2-40B4-BE49-F238E27FC236}">
                <a16:creationId xmlns:a16="http://schemas.microsoft.com/office/drawing/2014/main" id="{B89AE793-5062-34E7-A59D-8EE2F9501942}"/>
              </a:ext>
            </a:extLst>
          </p:cNvPr>
          <p:cNvSpPr/>
          <p:nvPr/>
        </p:nvSpPr>
        <p:spPr>
          <a:xfrm>
            <a:off x="508000" y="279400"/>
            <a:ext cx="11176000" cy="1270000"/>
          </a:xfrm>
          <a:prstGeom prst="roundRect">
            <a:avLst>
              <a:gd name="adj" fmla="val 12000"/>
            </a:avLst>
          </a:prstGeom>
          <a:solidFill>
            <a:srgbClr val="E9E3FA"/>
          </a:solidFill>
          <a:ln w="9525">
            <a:solidFill>
              <a:srgbClr val="CFC3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Intro">
            <a:extLst>
              <a:ext uri="{FF2B5EF4-FFF2-40B4-BE49-F238E27FC236}">
                <a16:creationId xmlns:a16="http://schemas.microsoft.com/office/drawing/2014/main" id="{064AC122-2756-CD3F-8BFC-C0C26D792AE7}"/>
              </a:ext>
            </a:extLst>
          </p:cNvPr>
          <p:cNvSpPr txBox="1"/>
          <p:nvPr/>
        </p:nvSpPr>
        <p:spPr>
          <a:xfrm>
            <a:off x="838200" y="533400"/>
            <a:ext cx="105410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1C2740"/>
                </a:solidFill>
                <a:latin typeface="Segoe UI" panose="020B0502040204020203" pitchFamily="34" charset="0"/>
              </a:rPr>
              <a:t>Для умножения смешанных чисел также справедливы переместительное и сочетательное свойства. Для любого значения a.</a:t>
            </a:r>
          </a:p>
        </p:txBody>
      </p:sp>
      <p:sp>
        <p:nvSpPr>
          <p:cNvPr id="11" name="Card Rectangle 19">
            <a:extLst>
              <a:ext uri="{FF2B5EF4-FFF2-40B4-BE49-F238E27FC236}">
                <a16:creationId xmlns:a16="http://schemas.microsoft.com/office/drawing/2014/main" id="{99ED72CF-6F6C-2147-5485-9D8EB318938B}"/>
              </a:ext>
            </a:extLst>
          </p:cNvPr>
          <p:cNvSpPr/>
          <p:nvPr/>
        </p:nvSpPr>
        <p:spPr>
          <a:xfrm>
            <a:off x="508000" y="1778000"/>
            <a:ext cx="5334000" cy="208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ard Rectangle 19 stripe">
            <a:extLst>
              <a:ext uri="{FF2B5EF4-FFF2-40B4-BE49-F238E27FC236}">
                <a16:creationId xmlns:a16="http://schemas.microsoft.com/office/drawing/2014/main" id="{CA0B3D61-BBAC-F620-7848-6C09E93AB05A}"/>
              </a:ext>
            </a:extLst>
          </p:cNvPr>
          <p:cNvSpPr/>
          <p:nvPr/>
        </p:nvSpPr>
        <p:spPr>
          <a:xfrm>
            <a:off x="635000" y="1955800"/>
            <a:ext cx="76200" cy="1727200"/>
          </a:xfrm>
          <a:prstGeom prst="roundRect">
            <a:avLst>
              <a:gd name="adj" fmla="val 50000"/>
            </a:avLst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Math Rectangle 19">
                <a:extLst>
                  <a:ext uri="{FF2B5EF4-FFF2-40B4-BE49-F238E27FC236}">
                    <a16:creationId xmlns:a16="http://schemas.microsoft.com/office/drawing/2014/main" id="{D5FF0BA7-1DD8-839E-5F2D-3DFFD3296547}"/>
                  </a:ext>
                </a:extLst>
              </p:cNvPr>
              <p:cNvSpPr/>
              <p:nvPr/>
            </p:nvSpPr>
            <p:spPr>
              <a:xfrm>
                <a:off x="888999" y="1930400"/>
                <a:ext cx="4699000" cy="8128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а</m:t>
                      </m:r>
                      <m:r>
                        <a:rPr lang="ru-RU" sz="4000" b="1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∙</m:t>
                      </m:r>
                      <m:r>
                        <a:rPr lang="ru-RU" sz="4000" b="1" i="0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𝟎</m:t>
                      </m:r>
                      <m:r>
                        <a:rPr lang="ru-RU" sz="4000" b="1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=</m:t>
                      </m:r>
                      <m:r>
                        <a:rPr lang="ru-RU" sz="4000" b="1" i="0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𝟎</m:t>
                      </m:r>
                    </m:oMath>
                  </m:oMathPara>
                </a14:m>
                <a:endParaRPr lang="ru-RU" sz="4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6A4FCF"/>
                  </a:solidFill>
                  <a:effectLst/>
                  <a:latin typeface="Comic Sans MS" panose="030F0702030302020204" pitchFamily="66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13" name="Math Rectangle 19">
                <a:extLst>
                  <a:ext uri="{FF2B5EF4-FFF2-40B4-BE49-F238E27FC236}">
                    <a16:creationId xmlns:a16="http://schemas.microsoft.com/office/drawing/2014/main" id="{D5FF0BA7-1DD8-839E-5F2D-3DFFD32965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99" y="1930400"/>
                <a:ext cx="4699000" cy="812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28F2F37-909C-CD6F-0CCE-6FAB496EC1A5}"/>
              </a:ext>
            </a:extLst>
          </p:cNvPr>
          <p:cNvCxnSpPr/>
          <p:nvPr/>
        </p:nvCxnSpPr>
        <p:spPr>
          <a:xfrm>
            <a:off x="1905000" y="2844800"/>
            <a:ext cx="2794000" cy="0"/>
          </a:xfrm>
          <a:prstGeom prst="line">
            <a:avLst/>
          </a:prstGeom>
          <a:ln w="9525">
            <a:solidFill>
              <a:srgbClr val="D3DA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Math Rectangle 26">
                <a:extLst>
                  <a:ext uri="{FF2B5EF4-FFF2-40B4-BE49-F238E27FC236}">
                    <a16:creationId xmlns:a16="http://schemas.microsoft.com/office/drawing/2014/main" id="{4914CEE1-451A-3E74-022F-B632AE1320A6}"/>
                  </a:ext>
                </a:extLst>
              </p:cNvPr>
              <p:cNvSpPr/>
              <p:nvPr/>
            </p:nvSpPr>
            <p:spPr>
              <a:xfrm>
                <a:off x="888999" y="2921000"/>
                <a:ext cx="4699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ru-RU" sz="3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15" name="Math Rectangle 26">
                <a:extLst>
                  <a:ext uri="{FF2B5EF4-FFF2-40B4-BE49-F238E27FC236}">
                    <a16:creationId xmlns:a16="http://schemas.microsoft.com/office/drawing/2014/main" id="{4914CEE1-451A-3E74-022F-B632AE132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99" y="2921000"/>
                <a:ext cx="4699000" cy="838200"/>
              </a:xfrm>
              <a:prstGeom prst="rect">
                <a:avLst/>
              </a:prstGeom>
              <a:blipFill>
                <a:blip r:embed="rId4"/>
                <a:stretch>
                  <a:fillRect t="-1449" b="-8696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ectangle 23">
            <a:extLst>
              <a:ext uri="{FF2B5EF4-FFF2-40B4-BE49-F238E27FC236}">
                <a16:creationId xmlns:a16="http://schemas.microsoft.com/office/drawing/2014/main" id="{05F80D8A-1E09-C2EC-1214-220D5853A742}"/>
              </a:ext>
            </a:extLst>
          </p:cNvPr>
          <p:cNvSpPr/>
          <p:nvPr/>
        </p:nvSpPr>
        <p:spPr>
          <a:xfrm>
            <a:off x="6350000" y="1778000"/>
            <a:ext cx="5334000" cy="208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ectangle 23 stripe">
            <a:extLst>
              <a:ext uri="{FF2B5EF4-FFF2-40B4-BE49-F238E27FC236}">
                <a16:creationId xmlns:a16="http://schemas.microsoft.com/office/drawing/2014/main" id="{BD228265-8A0E-3BFD-75FA-2515652EADB7}"/>
              </a:ext>
            </a:extLst>
          </p:cNvPr>
          <p:cNvSpPr/>
          <p:nvPr/>
        </p:nvSpPr>
        <p:spPr>
          <a:xfrm>
            <a:off x="6477000" y="1955800"/>
            <a:ext cx="76200" cy="1727200"/>
          </a:xfrm>
          <a:prstGeom prst="roundRect">
            <a:avLst>
              <a:gd name="adj" fmla="val 50000"/>
            </a:avLst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Math Rectangle 23">
                <a:extLst>
                  <a:ext uri="{FF2B5EF4-FFF2-40B4-BE49-F238E27FC236}">
                    <a16:creationId xmlns:a16="http://schemas.microsoft.com/office/drawing/2014/main" id="{3A077E0B-9CED-2870-3C50-58C9AAADA1D6}"/>
                  </a:ext>
                </a:extLst>
              </p:cNvPr>
              <p:cNvSpPr/>
              <p:nvPr/>
            </p:nvSpPr>
            <p:spPr>
              <a:xfrm>
                <a:off x="6730999" y="1930400"/>
                <a:ext cx="4699000" cy="8128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𝟎</m:t>
                      </m:r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∙а=</m:t>
                      </m:r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𝟎</m:t>
                      </m:r>
                    </m:oMath>
                  </m:oMathPara>
                </a14:m>
                <a:endParaRPr lang="ru-RU" sz="4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6A4FCF"/>
                  </a:solidFill>
                  <a:effectLst/>
                  <a:latin typeface="Comic Sans MS" panose="030F0702030302020204" pitchFamily="66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18" name="Math Rectangle 23">
                <a:extLst>
                  <a:ext uri="{FF2B5EF4-FFF2-40B4-BE49-F238E27FC236}">
                    <a16:creationId xmlns:a16="http://schemas.microsoft.com/office/drawing/2014/main" id="{3A077E0B-9CED-2870-3C50-58C9AAADA1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999" y="1930400"/>
                <a:ext cx="4699000" cy="812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182728C-D550-C0AB-667A-0B0BF798101B}"/>
              </a:ext>
            </a:extLst>
          </p:cNvPr>
          <p:cNvCxnSpPr/>
          <p:nvPr/>
        </p:nvCxnSpPr>
        <p:spPr>
          <a:xfrm>
            <a:off x="7747000" y="2844800"/>
            <a:ext cx="2794000" cy="0"/>
          </a:xfrm>
          <a:prstGeom prst="line">
            <a:avLst/>
          </a:prstGeom>
          <a:ln w="9525">
            <a:solidFill>
              <a:srgbClr val="D3DA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Math Rectangle 27">
                <a:extLst>
                  <a:ext uri="{FF2B5EF4-FFF2-40B4-BE49-F238E27FC236}">
                    <a16:creationId xmlns:a16="http://schemas.microsoft.com/office/drawing/2014/main" id="{AB0A4015-9D6F-51E1-A941-197E778622DC}"/>
                  </a:ext>
                </a:extLst>
              </p:cNvPr>
              <p:cNvSpPr/>
              <p:nvPr/>
            </p:nvSpPr>
            <p:spPr>
              <a:xfrm>
                <a:off x="6730999" y="2921000"/>
                <a:ext cx="4699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ru-RU" sz="3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20" name="Math Rectangle 27">
                <a:extLst>
                  <a:ext uri="{FF2B5EF4-FFF2-40B4-BE49-F238E27FC236}">
                    <a16:creationId xmlns:a16="http://schemas.microsoft.com/office/drawing/2014/main" id="{AB0A4015-9D6F-51E1-A941-197E77862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999" y="2921000"/>
                <a:ext cx="4699000" cy="838200"/>
              </a:xfrm>
              <a:prstGeom prst="rect">
                <a:avLst/>
              </a:prstGeom>
              <a:blipFill>
                <a:blip r:embed="rId6"/>
                <a:stretch>
                  <a:fillRect t="-1449" b="-8696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rd Rectangle 24">
            <a:extLst>
              <a:ext uri="{FF2B5EF4-FFF2-40B4-BE49-F238E27FC236}">
                <a16:creationId xmlns:a16="http://schemas.microsoft.com/office/drawing/2014/main" id="{722E9520-EFED-CA48-222E-CAC8ABBAE977}"/>
              </a:ext>
            </a:extLst>
          </p:cNvPr>
          <p:cNvSpPr/>
          <p:nvPr/>
        </p:nvSpPr>
        <p:spPr>
          <a:xfrm>
            <a:off x="508000" y="4038600"/>
            <a:ext cx="5334000" cy="208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ard Rectangle 24 stripe">
            <a:extLst>
              <a:ext uri="{FF2B5EF4-FFF2-40B4-BE49-F238E27FC236}">
                <a16:creationId xmlns:a16="http://schemas.microsoft.com/office/drawing/2014/main" id="{5BCDA7DD-0456-C3B5-C65A-50D881C652F3}"/>
              </a:ext>
            </a:extLst>
          </p:cNvPr>
          <p:cNvSpPr/>
          <p:nvPr/>
        </p:nvSpPr>
        <p:spPr>
          <a:xfrm>
            <a:off x="635000" y="4216400"/>
            <a:ext cx="76200" cy="1727200"/>
          </a:xfrm>
          <a:prstGeom prst="roundRect">
            <a:avLst>
              <a:gd name="adj" fmla="val 50000"/>
            </a:avLst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Math Rectangle 24">
                <a:extLst>
                  <a:ext uri="{FF2B5EF4-FFF2-40B4-BE49-F238E27FC236}">
                    <a16:creationId xmlns:a16="http://schemas.microsoft.com/office/drawing/2014/main" id="{5111BD62-1533-6E9D-CD6C-A44843D831C9}"/>
                  </a:ext>
                </a:extLst>
              </p:cNvPr>
              <p:cNvSpPr/>
              <p:nvPr/>
            </p:nvSpPr>
            <p:spPr>
              <a:xfrm>
                <a:off x="888999" y="4191000"/>
                <a:ext cx="4699000" cy="8128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а∙</m:t>
                      </m:r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𝟏</m:t>
                      </m:r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=а</m:t>
                      </m:r>
                    </m:oMath>
                  </m:oMathPara>
                </a14:m>
                <a:endParaRPr lang="ru-RU" sz="4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6A4FCF"/>
                  </a:solidFill>
                  <a:effectLst/>
                  <a:latin typeface="Comic Sans MS" panose="030F0702030302020204" pitchFamily="66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23" name="Math Rectangle 24">
                <a:extLst>
                  <a:ext uri="{FF2B5EF4-FFF2-40B4-BE49-F238E27FC236}">
                    <a16:creationId xmlns:a16="http://schemas.microsoft.com/office/drawing/2014/main" id="{5111BD62-1533-6E9D-CD6C-A44843D831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99" y="4191000"/>
                <a:ext cx="4699000" cy="812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75A8EEAA-1498-17F5-3DA4-C40D195AD2D5}"/>
              </a:ext>
            </a:extLst>
          </p:cNvPr>
          <p:cNvCxnSpPr/>
          <p:nvPr/>
        </p:nvCxnSpPr>
        <p:spPr>
          <a:xfrm>
            <a:off x="1905000" y="5105400"/>
            <a:ext cx="2794000" cy="0"/>
          </a:xfrm>
          <a:prstGeom prst="line">
            <a:avLst/>
          </a:prstGeom>
          <a:ln w="9525">
            <a:solidFill>
              <a:srgbClr val="D3DA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Math Rectangle 28">
                <a:extLst>
                  <a:ext uri="{FF2B5EF4-FFF2-40B4-BE49-F238E27FC236}">
                    <a16:creationId xmlns:a16="http://schemas.microsoft.com/office/drawing/2014/main" id="{63D20E5D-F43F-5FBB-1D6F-EDDFB0D238B0}"/>
                  </a:ext>
                </a:extLst>
              </p:cNvPr>
              <p:cNvSpPr/>
              <p:nvPr/>
            </p:nvSpPr>
            <p:spPr>
              <a:xfrm>
                <a:off x="888999" y="5181600"/>
                <a:ext cx="4699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ru-RU" sz="3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25" name="Math Rectangle 28">
                <a:extLst>
                  <a:ext uri="{FF2B5EF4-FFF2-40B4-BE49-F238E27FC236}">
                    <a16:creationId xmlns:a16="http://schemas.microsoft.com/office/drawing/2014/main" id="{63D20E5D-F43F-5FBB-1D6F-EDDFB0D23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99" y="5181600"/>
                <a:ext cx="4699000" cy="838200"/>
              </a:xfrm>
              <a:prstGeom prst="rect">
                <a:avLst/>
              </a:prstGeom>
              <a:blipFill>
                <a:blip r:embed="rId8"/>
                <a:stretch>
                  <a:fillRect t="-1449" b="-7971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rd Rectangle 25">
            <a:extLst>
              <a:ext uri="{FF2B5EF4-FFF2-40B4-BE49-F238E27FC236}">
                <a16:creationId xmlns:a16="http://schemas.microsoft.com/office/drawing/2014/main" id="{59D5FF66-6586-E2FE-10E0-A17F1BCE7941}"/>
              </a:ext>
            </a:extLst>
          </p:cNvPr>
          <p:cNvSpPr/>
          <p:nvPr/>
        </p:nvSpPr>
        <p:spPr>
          <a:xfrm>
            <a:off x="6350000" y="4038600"/>
            <a:ext cx="5334000" cy="208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Card Rectangle 25 stripe">
            <a:extLst>
              <a:ext uri="{FF2B5EF4-FFF2-40B4-BE49-F238E27FC236}">
                <a16:creationId xmlns:a16="http://schemas.microsoft.com/office/drawing/2014/main" id="{95A83C9D-B66A-7EE2-7FC6-059B8140634A}"/>
              </a:ext>
            </a:extLst>
          </p:cNvPr>
          <p:cNvSpPr/>
          <p:nvPr/>
        </p:nvSpPr>
        <p:spPr>
          <a:xfrm>
            <a:off x="6477000" y="4216400"/>
            <a:ext cx="76200" cy="1727200"/>
          </a:xfrm>
          <a:prstGeom prst="roundRect">
            <a:avLst>
              <a:gd name="adj" fmla="val 50000"/>
            </a:avLst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Math Rectangle 25">
                <a:extLst>
                  <a:ext uri="{FF2B5EF4-FFF2-40B4-BE49-F238E27FC236}">
                    <a16:creationId xmlns:a16="http://schemas.microsoft.com/office/drawing/2014/main" id="{A83C1C63-F890-F8EE-C820-BCDF8B56EA2A}"/>
                  </a:ext>
                </a:extLst>
              </p:cNvPr>
              <p:cNvSpPr/>
              <p:nvPr/>
            </p:nvSpPr>
            <p:spPr>
              <a:xfrm>
                <a:off x="6730999" y="4191000"/>
                <a:ext cx="4699000" cy="8128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1" i="0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𝟏</m:t>
                      </m:r>
                      <m:r>
                        <a:rPr lang="ru-RU" sz="4000" b="1" smtClean="0">
                          <a:solidFill>
                            <a:srgbClr val="6A4FCF"/>
                          </a:solidFill>
                          <a:effectLst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∙а=а</m:t>
                      </m:r>
                    </m:oMath>
                  </m:oMathPara>
                </a14:m>
                <a:endParaRPr lang="ru-RU" sz="4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6A4FCF"/>
                  </a:solidFill>
                  <a:effectLst/>
                  <a:latin typeface="Comic Sans MS" panose="030F0702030302020204" pitchFamily="66" charset="0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28" name="Math Rectangle 25">
                <a:extLst>
                  <a:ext uri="{FF2B5EF4-FFF2-40B4-BE49-F238E27FC236}">
                    <a16:creationId xmlns:a16="http://schemas.microsoft.com/office/drawing/2014/main" id="{A83C1C63-F890-F8EE-C820-BCDF8B56EA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999" y="4191000"/>
                <a:ext cx="4699000" cy="812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E8C866D7-AC71-6ABF-F285-90AF0B071905}"/>
              </a:ext>
            </a:extLst>
          </p:cNvPr>
          <p:cNvCxnSpPr/>
          <p:nvPr/>
        </p:nvCxnSpPr>
        <p:spPr>
          <a:xfrm>
            <a:off x="7747000" y="5105400"/>
            <a:ext cx="2794000" cy="0"/>
          </a:xfrm>
          <a:prstGeom prst="line">
            <a:avLst/>
          </a:prstGeom>
          <a:ln w="9525">
            <a:solidFill>
              <a:srgbClr val="D3DA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Math Rectangle 29">
                <a:extLst>
                  <a:ext uri="{FF2B5EF4-FFF2-40B4-BE49-F238E27FC236}">
                    <a16:creationId xmlns:a16="http://schemas.microsoft.com/office/drawing/2014/main" id="{A474EF6C-4E7F-49BC-D816-D1204FE6AAFC}"/>
                  </a:ext>
                </a:extLst>
              </p:cNvPr>
              <p:cNvSpPr/>
              <p:nvPr/>
            </p:nvSpPr>
            <p:spPr>
              <a:xfrm>
                <a:off x="6730999" y="5181600"/>
                <a:ext cx="4699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ru-RU" sz="3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30" name="Math Rectangle 29">
                <a:extLst>
                  <a:ext uri="{FF2B5EF4-FFF2-40B4-BE49-F238E27FC236}">
                    <a16:creationId xmlns:a16="http://schemas.microsoft.com/office/drawing/2014/main" id="{A474EF6C-4E7F-49BC-D816-D1204FE6AA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999" y="5181600"/>
                <a:ext cx="4699000" cy="838200"/>
              </a:xfrm>
              <a:prstGeom prst="rect">
                <a:avLst/>
              </a:prstGeom>
              <a:blipFill>
                <a:blip r:embed="rId10"/>
                <a:stretch>
                  <a:fillRect t="-1449" b="-7971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wap arrow">
            <a:extLst>
              <a:ext uri="{FF2B5EF4-FFF2-40B4-BE49-F238E27FC236}">
                <a16:creationId xmlns:a16="http://schemas.microsoft.com/office/drawing/2014/main" id="{0174311D-30AB-AC5A-FEFA-13F6E207A34C}"/>
              </a:ext>
            </a:extLst>
          </p:cNvPr>
          <p:cNvCxnSpPr/>
          <p:nvPr/>
        </p:nvCxnSpPr>
        <p:spPr>
          <a:xfrm>
            <a:off x="5918200" y="2819400"/>
            <a:ext cx="355600" cy="0"/>
          </a:xfrm>
          <a:prstGeom prst="line">
            <a:avLst/>
          </a:prstGeom>
          <a:ln w="31750">
            <a:solidFill>
              <a:srgbClr val="E4573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wap arrow">
            <a:extLst>
              <a:ext uri="{FF2B5EF4-FFF2-40B4-BE49-F238E27FC236}">
                <a16:creationId xmlns:a16="http://schemas.microsoft.com/office/drawing/2014/main" id="{194A2A34-8B82-CE82-C187-9E6B688F5047}"/>
              </a:ext>
            </a:extLst>
          </p:cNvPr>
          <p:cNvCxnSpPr/>
          <p:nvPr/>
        </p:nvCxnSpPr>
        <p:spPr>
          <a:xfrm>
            <a:off x="5918200" y="5080000"/>
            <a:ext cx="355600" cy="0"/>
          </a:xfrm>
          <a:prstGeom prst="line">
            <a:avLst/>
          </a:prstGeom>
          <a:ln w="31750">
            <a:solidFill>
              <a:srgbClr val="E4573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F20E108D-2F37-7405-6AD5-E3A5E850157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91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E642C770-1EEF-C910-4FE4-62BDE20397AE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69F01B70-7486-33A4-5DE4-FFB1CFBF4B80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1908CA7F-4537-2D7E-FEB6-907EE9333F02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80B094BE-A8DF-2F95-4B88-83FA47908C84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E6A279B7-4474-2412-650C-FF731EA82B1A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3315006C-B917-4862-33CD-1EC7FDDC7A50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sk card">
            <a:extLst>
              <a:ext uri="{FF2B5EF4-FFF2-40B4-BE49-F238E27FC236}">
                <a16:creationId xmlns:a16="http://schemas.microsoft.com/office/drawing/2014/main" id="{8E6511DC-4E46-87DB-FE49-F921EDFA9407}"/>
              </a:ext>
            </a:extLst>
          </p:cNvPr>
          <p:cNvSpPr/>
          <p:nvPr/>
        </p:nvSpPr>
        <p:spPr>
          <a:xfrm>
            <a:off x="508000" y="304800"/>
            <a:ext cx="11176000" cy="27178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sk">
            <a:extLst>
              <a:ext uri="{FF2B5EF4-FFF2-40B4-BE49-F238E27FC236}">
                <a16:creationId xmlns:a16="http://schemas.microsoft.com/office/drawing/2014/main" id="{917E81EA-64C1-EF35-D298-76EEE62B00F4}"/>
              </a:ext>
            </a:extLst>
          </p:cNvPr>
          <p:cNvSpPr txBox="1"/>
          <p:nvPr/>
        </p:nvSpPr>
        <p:spPr>
          <a:xfrm>
            <a:off x="889000" y="558800"/>
            <a:ext cx="5461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1C2740"/>
                </a:solidFill>
                <a:latin typeface="Segoe UI" panose="020B0502040204020203" pitchFamily="34" charset="0"/>
              </a:rPr>
              <a:t>Вычислите значение произведения</a:t>
            </a:r>
          </a:p>
        </p:txBody>
      </p:sp>
      <p:sp>
        <p:nvSpPr>
          <p:cNvPr id="11" name="Check text card">
            <a:extLst>
              <a:ext uri="{FF2B5EF4-FFF2-40B4-BE49-F238E27FC236}">
                <a16:creationId xmlns:a16="http://schemas.microsoft.com/office/drawing/2014/main" id="{B9B81C81-DBFA-B6BE-C8B4-AC050BC8A156}"/>
              </a:ext>
            </a:extLst>
          </p:cNvPr>
          <p:cNvSpPr/>
          <p:nvPr/>
        </p:nvSpPr>
        <p:spPr>
          <a:xfrm>
            <a:off x="508000" y="3276600"/>
            <a:ext cx="5334000" cy="2870200"/>
          </a:xfrm>
          <a:prstGeom prst="roundRect">
            <a:avLst>
              <a:gd name="adj" fmla="val 8000"/>
            </a:avLst>
          </a:prstGeom>
          <a:solidFill>
            <a:srgbClr val="1F3052"/>
          </a:solidFill>
          <a:ln w="9525">
            <a:solidFill>
              <a:srgbClr val="3347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heck task">
            <a:extLst>
              <a:ext uri="{FF2B5EF4-FFF2-40B4-BE49-F238E27FC236}">
                <a16:creationId xmlns:a16="http://schemas.microsoft.com/office/drawing/2014/main" id="{0ED47621-D726-E6F6-BD1D-C8F08BDFE6F6}"/>
              </a:ext>
            </a:extLst>
          </p:cNvPr>
          <p:cNvSpPr txBox="1"/>
          <p:nvPr/>
        </p:nvSpPr>
        <p:spPr>
          <a:xfrm>
            <a:off x="838200" y="3505200"/>
            <a:ext cx="4699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FFFFFF"/>
                </a:solidFill>
                <a:latin typeface="Segoe UI" panose="020B0502040204020203" pitchFamily="34" charset="0"/>
              </a:rPr>
              <a:t>Выполните проверку, представив множители в виде десятичных дробей.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Math Rectangle 26">
                <a:extLst>
                  <a:ext uri="{FF2B5EF4-FFF2-40B4-BE49-F238E27FC236}">
                    <a16:creationId xmlns:a16="http://schemas.microsoft.com/office/drawing/2014/main" id="{24E38D54-94AE-74F4-2EAB-ABE889477E65}"/>
                  </a:ext>
                </a:extLst>
              </p:cNvPr>
              <p:cNvSpPr/>
              <p:nvPr/>
            </p:nvSpPr>
            <p:spPr>
              <a:xfrm>
                <a:off x="6426200" y="381000"/>
                <a:ext cx="3810000" cy="7620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3400" b="1" i="1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ru-RU" sz="34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13" name="Math Rectangle 26">
                <a:extLst>
                  <a:ext uri="{FF2B5EF4-FFF2-40B4-BE49-F238E27FC236}">
                    <a16:creationId xmlns:a16="http://schemas.microsoft.com/office/drawing/2014/main" id="{24E38D54-94AE-74F4-2EAB-ABE889477E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0" y="381000"/>
                <a:ext cx="3810000" cy="762000"/>
              </a:xfrm>
              <a:prstGeom prst="rect">
                <a:avLst/>
              </a:prstGeom>
              <a:blipFill>
                <a:blip r:embed="rId3"/>
                <a:stretch>
                  <a:fillRect t="-7200" b="-14400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Math Rectangle 19">
                <a:extLst>
                  <a:ext uri="{FF2B5EF4-FFF2-40B4-BE49-F238E27FC236}">
                    <a16:creationId xmlns:a16="http://schemas.microsoft.com/office/drawing/2014/main" id="{F7024138-60F7-C19A-82AC-07C6C111EA72}"/>
                  </a:ext>
                </a:extLst>
              </p:cNvPr>
              <p:cNvSpPr/>
              <p:nvPr/>
            </p:nvSpPr>
            <p:spPr>
              <a:xfrm>
                <a:off x="838200" y="1320799"/>
                <a:ext cx="10541000" cy="15240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3400" b="1" i="1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𝟔𝟏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𝟏𝟒𝟔𝟒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  <m:r>
                        <a:rPr lang="ru-RU" sz="34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4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ru-RU" sz="34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𝟒𝟔𝟒</m:t>
                          </m:r>
                        </m:num>
                        <m:den>
                          <m:r>
                            <a:rPr lang="ru-RU" sz="34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</m:oMath>
                  </m:oMathPara>
                </a14:m>
                <a:endParaRPr lang="ru-RU" sz="3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Math Rectangle 19">
                <a:extLst>
                  <a:ext uri="{FF2B5EF4-FFF2-40B4-BE49-F238E27FC236}">
                    <a16:creationId xmlns:a16="http://schemas.microsoft.com/office/drawing/2014/main" id="{F7024138-60F7-C19A-82AC-07C6C111E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20799"/>
                <a:ext cx="10541000" cy="1524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heck head">
            <a:extLst>
              <a:ext uri="{FF2B5EF4-FFF2-40B4-BE49-F238E27FC236}">
                <a16:creationId xmlns:a16="http://schemas.microsoft.com/office/drawing/2014/main" id="{3D92862A-7263-DC1A-87B6-155DF264AD05}"/>
              </a:ext>
            </a:extLst>
          </p:cNvPr>
          <p:cNvSpPr txBox="1"/>
          <p:nvPr/>
        </p:nvSpPr>
        <p:spPr>
          <a:xfrm>
            <a:off x="838200" y="4831080"/>
            <a:ext cx="4699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8FE0B0"/>
                </a:solidFill>
                <a:latin typeface="Segoe UI Semibold" panose="020B0702040204020203" pitchFamily="34" charset="0"/>
              </a:rPr>
              <a:t>Выполним проверку:</a:t>
            </a:r>
          </a:p>
        </p:txBody>
      </p:sp>
      <p:sp>
        <p:nvSpPr>
          <p:cNvPr id="16" name="Check card">
            <a:extLst>
              <a:ext uri="{FF2B5EF4-FFF2-40B4-BE49-F238E27FC236}">
                <a16:creationId xmlns:a16="http://schemas.microsoft.com/office/drawing/2014/main" id="{C71F2096-B629-E048-0471-CB8D6A06B3C1}"/>
              </a:ext>
            </a:extLst>
          </p:cNvPr>
          <p:cNvSpPr/>
          <p:nvPr/>
        </p:nvSpPr>
        <p:spPr>
          <a:xfrm>
            <a:off x="6096000" y="3276600"/>
            <a:ext cx="5588000" cy="2870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heck card stripe">
            <a:extLst>
              <a:ext uri="{FF2B5EF4-FFF2-40B4-BE49-F238E27FC236}">
                <a16:creationId xmlns:a16="http://schemas.microsoft.com/office/drawing/2014/main" id="{330524B3-A006-2C9D-829B-F16B9FE29AB2}"/>
              </a:ext>
            </a:extLst>
          </p:cNvPr>
          <p:cNvSpPr/>
          <p:nvPr/>
        </p:nvSpPr>
        <p:spPr>
          <a:xfrm>
            <a:off x="6223000" y="3454400"/>
            <a:ext cx="76200" cy="25146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Math Rectangle 30">
                <a:extLst>
                  <a:ext uri="{FF2B5EF4-FFF2-40B4-BE49-F238E27FC236}">
                    <a16:creationId xmlns:a16="http://schemas.microsoft.com/office/drawing/2014/main" id="{8A112DB6-8B5D-60DD-CE4F-1D6353FE1BF8}"/>
                  </a:ext>
                </a:extLst>
              </p:cNvPr>
              <p:cNvSpPr/>
              <p:nvPr/>
            </p:nvSpPr>
            <p:spPr>
              <a:xfrm>
                <a:off x="6502400" y="3403600"/>
                <a:ext cx="50292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𝟔𝟏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𝟔𝟏</m:t>
                      </m:r>
                    </m:oMath>
                  </m:oMathPara>
                </a14:m>
                <a:endParaRPr lang="ru-RU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8" name="Math Rectangle 30">
                <a:extLst>
                  <a:ext uri="{FF2B5EF4-FFF2-40B4-BE49-F238E27FC236}">
                    <a16:creationId xmlns:a16="http://schemas.microsoft.com/office/drawing/2014/main" id="{8A112DB6-8B5D-60DD-CE4F-1D6353FE1B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0" y="3403600"/>
                <a:ext cx="5029200" cy="838200"/>
              </a:xfrm>
              <a:prstGeom prst="rect">
                <a:avLst/>
              </a:prstGeom>
              <a:blipFill>
                <a:blip r:embed="rId5"/>
                <a:stretch>
                  <a:fillRect b="-5072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Math Rectangle 32">
                <a:extLst>
                  <a:ext uri="{FF2B5EF4-FFF2-40B4-BE49-F238E27FC236}">
                    <a16:creationId xmlns:a16="http://schemas.microsoft.com/office/drawing/2014/main" id="{C1B94F7D-7D09-1CCD-8105-55FFE466B150}"/>
                  </a:ext>
                </a:extLst>
              </p:cNvPr>
              <p:cNvSpPr/>
              <p:nvPr/>
            </p:nvSpPr>
            <p:spPr>
              <a:xfrm>
                <a:off x="6502400" y="4343399"/>
                <a:ext cx="5029200" cy="6350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𝟔𝟏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𝟒𝟔𝟒</m:t>
                      </m:r>
                    </m:oMath>
                  </m:oMathPara>
                </a14:m>
                <a:endParaRPr lang="ru-RU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Math Rectangle 32">
                <a:extLst>
                  <a:ext uri="{FF2B5EF4-FFF2-40B4-BE49-F238E27FC236}">
                    <a16:creationId xmlns:a16="http://schemas.microsoft.com/office/drawing/2014/main" id="{C1B94F7D-7D09-1CCD-8105-55FFE466B1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0" y="4343399"/>
                <a:ext cx="5029200" cy="635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Math Rectangle 1">
                <a:extLst>
                  <a:ext uri="{FF2B5EF4-FFF2-40B4-BE49-F238E27FC236}">
                    <a16:creationId xmlns:a16="http://schemas.microsoft.com/office/drawing/2014/main" id="{60FFF1FE-263A-7AD1-360F-9CCFA2AA79A7}"/>
                  </a:ext>
                </a:extLst>
              </p:cNvPr>
              <p:cNvSpPr/>
              <p:nvPr/>
            </p:nvSpPr>
            <p:spPr>
              <a:xfrm>
                <a:off x="6502400" y="5080000"/>
                <a:ext cx="5029200" cy="9144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ru-RU" sz="32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𝟒𝟔𝟒</m:t>
                          </m:r>
                        </m:num>
                        <m:den>
                          <m:r>
                            <a:rPr lang="ru-RU" sz="3200" b="1" i="1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𝟒𝟔𝟒</m:t>
                      </m:r>
                    </m:oMath>
                  </m:oMathPara>
                </a14:m>
                <a:endParaRPr lang="ru-RU" sz="3200" dirty="0">
                  <a:ln>
                    <a:noFill/>
                  </a:ln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>
          <p:sp>
            <p:nvSpPr>
              <p:cNvPr id="20" name="Math Rectangle 1">
                <a:extLst>
                  <a:ext uri="{FF2B5EF4-FFF2-40B4-BE49-F238E27FC236}">
                    <a16:creationId xmlns:a16="http://schemas.microsoft.com/office/drawing/2014/main" id="{60FFF1FE-263A-7AD1-360F-9CCFA2AA79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0" y="5080000"/>
                <a:ext cx="5029200" cy="914400"/>
              </a:xfrm>
              <a:prstGeom prst="rect">
                <a:avLst/>
              </a:prstGeom>
              <a:blipFill>
                <a:blip r:embed="rId7"/>
                <a:stretch>
                  <a:fillRect b="-1333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8CE636AD-F448-9ACB-0AE7-D8AEDA14BD9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38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39FD4D57-39C9-CF19-29BA-C76AEE9AC61C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CB1F8044-9A70-CDB2-8CC2-0E2262FACF51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0817554E-D01C-08A1-0BC2-656722F24E23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A6B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3C3E7DB5-C06D-1354-4D65-26D9A8432BDF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BBE77E9A-3AB7-DAB5-48C4-08FB86A766FD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A6B0C4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18AA4B90-97EE-9FD6-01EF-C213EB0D99DB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A6B0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sk 1 card">
            <a:extLst>
              <a:ext uri="{FF2B5EF4-FFF2-40B4-BE49-F238E27FC236}">
                <a16:creationId xmlns:a16="http://schemas.microsoft.com/office/drawing/2014/main" id="{D1283805-445C-87DA-3F00-705374AE0D82}"/>
              </a:ext>
            </a:extLst>
          </p:cNvPr>
          <p:cNvSpPr/>
          <p:nvPr/>
        </p:nvSpPr>
        <p:spPr>
          <a:xfrm>
            <a:off x="508000" y="508000"/>
            <a:ext cx="5334000" cy="203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b chip">
            <a:extLst>
              <a:ext uri="{FF2B5EF4-FFF2-40B4-BE49-F238E27FC236}">
                <a16:creationId xmlns:a16="http://schemas.microsoft.com/office/drawing/2014/main" id="{B11BE4A0-8783-EAD1-E006-51F0842245C7}"/>
              </a:ext>
            </a:extLst>
          </p:cNvPr>
          <p:cNvSpPr/>
          <p:nvPr/>
        </p:nvSpPr>
        <p:spPr>
          <a:xfrm>
            <a:off x="812800" y="279400"/>
            <a:ext cx="1746250" cy="4318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b">
            <a:extLst>
              <a:ext uri="{FF2B5EF4-FFF2-40B4-BE49-F238E27FC236}">
                <a16:creationId xmlns:a16="http://schemas.microsoft.com/office/drawing/2014/main" id="{F40AC112-3CB6-F2DD-CB2C-5D60177BC9C4}"/>
              </a:ext>
            </a:extLst>
          </p:cNvPr>
          <p:cNvSpPr txBox="1"/>
          <p:nvPr/>
        </p:nvSpPr>
        <p:spPr>
          <a:xfrm>
            <a:off x="812800" y="279400"/>
            <a:ext cx="174625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1</a:t>
            </a:r>
          </a:p>
        </p:txBody>
      </p:sp>
      <p:sp>
        <p:nvSpPr>
          <p:cNvPr id="12" name="Task 1a">
            <a:extLst>
              <a:ext uri="{FF2B5EF4-FFF2-40B4-BE49-F238E27FC236}">
                <a16:creationId xmlns:a16="http://schemas.microsoft.com/office/drawing/2014/main" id="{9BD3AE59-1757-9054-E3E0-A7F7F81BDD02}"/>
              </a:ext>
            </a:extLst>
          </p:cNvPr>
          <p:cNvSpPr txBox="1"/>
          <p:nvPr/>
        </p:nvSpPr>
        <p:spPr>
          <a:xfrm>
            <a:off x="889001" y="1168400"/>
            <a:ext cx="1796225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dirty="0">
                <a:solidFill>
                  <a:srgbClr val="1C2740"/>
                </a:solidFill>
                <a:latin typeface="Segoe UI" panose="020B0502040204020203" pitchFamily="34" charset="0"/>
              </a:rPr>
              <a:t>Увеличьте</a:t>
            </a:r>
          </a:p>
        </p:txBody>
      </p:sp>
      <p:sp>
        <p:nvSpPr>
          <p:cNvPr id="13" name="Task 1b">
            <a:extLst>
              <a:ext uri="{FF2B5EF4-FFF2-40B4-BE49-F238E27FC236}">
                <a16:creationId xmlns:a16="http://schemas.microsoft.com/office/drawing/2014/main" id="{E9333CEB-1035-C149-925B-E90CBA4BDF77}"/>
              </a:ext>
            </a:extLst>
          </p:cNvPr>
          <p:cNvSpPr txBox="1"/>
          <p:nvPr/>
        </p:nvSpPr>
        <p:spPr>
          <a:xfrm>
            <a:off x="3802825" y="1168400"/>
            <a:ext cx="254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dirty="0">
                <a:solidFill>
                  <a:srgbClr val="1C2740"/>
                </a:solidFill>
                <a:latin typeface="Segoe UI" panose="020B0502040204020203" pitchFamily="34" charset="0"/>
              </a:rPr>
              <a:t>в 4 раза.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Math Rectangle 26">
                <a:extLst>
                  <a:ext uri="{FF2B5EF4-FFF2-40B4-BE49-F238E27FC236}">
                    <a16:creationId xmlns:a16="http://schemas.microsoft.com/office/drawing/2014/main" id="{287224C3-41F7-E4F8-340B-CAA0B12820B6}"/>
                  </a:ext>
                </a:extLst>
              </p:cNvPr>
              <p:cNvSpPr/>
              <p:nvPr/>
            </p:nvSpPr>
            <p:spPr>
              <a:xfrm>
                <a:off x="2761425" y="939799"/>
                <a:ext cx="1016000" cy="1092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1" i="0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ru-RU" sz="3600" b="1" i="0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ru-RU" sz="3600" dirty="0">
                  <a:ln>
                    <a:noFill/>
                  </a:ln>
                  <a:solidFill>
                    <a:srgbClr val="2F77C8"/>
                  </a:solidFill>
                  <a:effectLst/>
                </a:endParaRPr>
              </a:p>
            </p:txBody>
          </p:sp>
        </mc:Choice>
        <mc:Fallback>
          <p:sp>
            <p:nvSpPr>
              <p:cNvPr id="14" name="Math Rectangle 26">
                <a:extLst>
                  <a:ext uri="{FF2B5EF4-FFF2-40B4-BE49-F238E27FC236}">
                    <a16:creationId xmlns:a16="http://schemas.microsoft.com/office/drawing/2014/main" id="{287224C3-41F7-E4F8-340B-CAA0B12820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425" y="939799"/>
                <a:ext cx="1016000" cy="1092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ask 2 card">
            <a:extLst>
              <a:ext uri="{FF2B5EF4-FFF2-40B4-BE49-F238E27FC236}">
                <a16:creationId xmlns:a16="http://schemas.microsoft.com/office/drawing/2014/main" id="{DBC43533-B1A4-4B16-7D09-DAC76C4F44F1}"/>
              </a:ext>
            </a:extLst>
          </p:cNvPr>
          <p:cNvSpPr/>
          <p:nvPr/>
        </p:nvSpPr>
        <p:spPr>
          <a:xfrm>
            <a:off x="6096000" y="508000"/>
            <a:ext cx="5588000" cy="203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ab chip">
            <a:extLst>
              <a:ext uri="{FF2B5EF4-FFF2-40B4-BE49-F238E27FC236}">
                <a16:creationId xmlns:a16="http://schemas.microsoft.com/office/drawing/2014/main" id="{04F89952-B8FC-A43E-4AB1-747AF513188D}"/>
              </a:ext>
            </a:extLst>
          </p:cNvPr>
          <p:cNvSpPr/>
          <p:nvPr/>
        </p:nvSpPr>
        <p:spPr>
          <a:xfrm>
            <a:off x="6400800" y="279400"/>
            <a:ext cx="1746250" cy="4318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ab">
            <a:extLst>
              <a:ext uri="{FF2B5EF4-FFF2-40B4-BE49-F238E27FC236}">
                <a16:creationId xmlns:a16="http://schemas.microsoft.com/office/drawing/2014/main" id="{DC3C2F24-A83C-307E-B21C-A42B743ABA02}"/>
              </a:ext>
            </a:extLst>
          </p:cNvPr>
          <p:cNvSpPr txBox="1"/>
          <p:nvPr/>
        </p:nvSpPr>
        <p:spPr>
          <a:xfrm>
            <a:off x="6400800" y="279400"/>
            <a:ext cx="174625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2</a:t>
            </a:r>
          </a:p>
        </p:txBody>
      </p:sp>
      <p:sp>
        <p:nvSpPr>
          <p:cNvPr id="18" name="Task 2">
            <a:extLst>
              <a:ext uri="{FF2B5EF4-FFF2-40B4-BE49-F238E27FC236}">
                <a16:creationId xmlns:a16="http://schemas.microsoft.com/office/drawing/2014/main" id="{F383DABD-D429-0F06-80B6-603F8201EC18}"/>
              </a:ext>
            </a:extLst>
          </p:cNvPr>
          <p:cNvSpPr txBox="1"/>
          <p:nvPr/>
        </p:nvSpPr>
        <p:spPr>
          <a:xfrm>
            <a:off x="6426200" y="812800"/>
            <a:ext cx="508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1C2740"/>
                </a:solidFill>
                <a:latin typeface="Segoe UI" panose="020B0502040204020203" pitchFamily="34" charset="0"/>
              </a:rPr>
              <a:t>Найдите значение произведения: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Math Rectangle 18">
                <a:extLst>
                  <a:ext uri="{FF2B5EF4-FFF2-40B4-BE49-F238E27FC236}">
                    <a16:creationId xmlns:a16="http://schemas.microsoft.com/office/drawing/2014/main" id="{B80C89CF-8627-D376-4F65-175D0A9B1394}"/>
                  </a:ext>
                </a:extLst>
              </p:cNvPr>
              <p:cNvSpPr/>
              <p:nvPr/>
            </p:nvSpPr>
            <p:spPr>
              <a:xfrm>
                <a:off x="6426200" y="1320799"/>
                <a:ext cx="2286000" cy="1092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2F77C8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Math Rectangle 18">
                <a:extLst>
                  <a:ext uri="{FF2B5EF4-FFF2-40B4-BE49-F238E27FC236}">
                    <a16:creationId xmlns:a16="http://schemas.microsoft.com/office/drawing/2014/main" id="{B80C89CF-8627-D376-4F65-175D0A9B13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0" y="1320799"/>
                <a:ext cx="2286000" cy="1092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Math Rectangle 23">
                <a:extLst>
                  <a:ext uri="{FF2B5EF4-FFF2-40B4-BE49-F238E27FC236}">
                    <a16:creationId xmlns:a16="http://schemas.microsoft.com/office/drawing/2014/main" id="{687DF167-A794-8406-E0F1-6A2818C53707}"/>
                  </a:ext>
                </a:extLst>
              </p:cNvPr>
              <p:cNvSpPr/>
              <p:nvPr/>
            </p:nvSpPr>
            <p:spPr>
              <a:xfrm>
                <a:off x="8890000" y="1320799"/>
                <a:ext cx="2667000" cy="1092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2F77C8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2F77C8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2F77C8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0" name="Math Rectangle 23">
                <a:extLst>
                  <a:ext uri="{FF2B5EF4-FFF2-40B4-BE49-F238E27FC236}">
                    <a16:creationId xmlns:a16="http://schemas.microsoft.com/office/drawing/2014/main" id="{687DF167-A794-8406-E0F1-6A2818C537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0" y="1320799"/>
                <a:ext cx="2667000" cy="1092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ask 3 card">
            <a:extLst>
              <a:ext uri="{FF2B5EF4-FFF2-40B4-BE49-F238E27FC236}">
                <a16:creationId xmlns:a16="http://schemas.microsoft.com/office/drawing/2014/main" id="{8946C979-BFE1-33B5-8718-7EE234FFBE53}"/>
              </a:ext>
            </a:extLst>
          </p:cNvPr>
          <p:cNvSpPr/>
          <p:nvPr/>
        </p:nvSpPr>
        <p:spPr>
          <a:xfrm>
            <a:off x="508000" y="2946400"/>
            <a:ext cx="11176000" cy="3200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ab chip">
            <a:extLst>
              <a:ext uri="{FF2B5EF4-FFF2-40B4-BE49-F238E27FC236}">
                <a16:creationId xmlns:a16="http://schemas.microsoft.com/office/drawing/2014/main" id="{6A022C47-46B9-6F71-92B7-C41E3BDCEC2D}"/>
              </a:ext>
            </a:extLst>
          </p:cNvPr>
          <p:cNvSpPr/>
          <p:nvPr/>
        </p:nvSpPr>
        <p:spPr>
          <a:xfrm>
            <a:off x="812800" y="2717800"/>
            <a:ext cx="1746250" cy="4318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ab">
            <a:extLst>
              <a:ext uri="{FF2B5EF4-FFF2-40B4-BE49-F238E27FC236}">
                <a16:creationId xmlns:a16="http://schemas.microsoft.com/office/drawing/2014/main" id="{B4B1EE43-38D2-9D0D-F9A0-72690836351E}"/>
              </a:ext>
            </a:extLst>
          </p:cNvPr>
          <p:cNvSpPr txBox="1"/>
          <p:nvPr/>
        </p:nvSpPr>
        <p:spPr>
          <a:xfrm>
            <a:off x="812800" y="2717800"/>
            <a:ext cx="174625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Math task 3">
                <a:extLst>
                  <a:ext uri="{FF2B5EF4-FFF2-40B4-BE49-F238E27FC236}">
                    <a16:creationId xmlns:a16="http://schemas.microsoft.com/office/drawing/2014/main" id="{9BA69DA0-72F1-0129-7292-D1FFEFBB1724}"/>
                  </a:ext>
                </a:extLst>
              </p:cNvPr>
              <p:cNvSpPr txBox="1"/>
              <p:nvPr/>
            </p:nvSpPr>
            <p:spPr>
              <a:xfrm>
                <a:off x="889000" y="3301999"/>
                <a:ext cx="6350000" cy="2667000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 rtlCol="0" anchor="ctr"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  <a:ea typeface="Cambria Math" panose="02040503050406030204" pitchFamily="18" charset="0"/>
                    <a:cs typeface="+mj-cs"/>
                  </a:rPr>
                  <a:t>Автомобиль из города А в город Б ехал </a:t>
                </a:r>
                <a14:m>
                  <m:oMath xmlns:m="http://schemas.openxmlformats.org/officeDocument/2006/math">
                    <m:r>
                      <a:rPr lang="ru-RU" sz="28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𝟐</m:t>
                    </m:r>
                    <m:f>
                      <m:fPr>
                        <m:ctrlPr>
                          <a:rPr lang="ru-RU" sz="28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𝟏𝟎</m:t>
                        </m:r>
                      </m:den>
                    </m:f>
                    <m:r>
                      <a:rPr lang="ru-RU" sz="28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ч.</m:t>
                    </m:r>
                  </m:oMath>
                </a14:m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  <a:ea typeface="Cambria Math" panose="02040503050406030204" pitchFamily="18" charset="0"/>
                    <a:cs typeface="+mj-cs"/>
                  </a:rPr>
                  <a:t> со скоростью </a:t>
                </a:r>
                <a14:m>
                  <m:oMath xmlns:m="http://schemas.openxmlformats.org/officeDocument/2006/math">
                    <m:r>
                      <a:rPr lang="ru-RU" sz="28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𝟔𝟎</m:t>
                    </m:r>
                    <m:f>
                      <m:fPr>
                        <m:ctrlPr>
                          <a:rPr lang="ru-RU" sz="28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𝟓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𝟏𝟏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  <a:ea typeface="Cambria Math" panose="02040503050406030204" pitchFamily="18" charset="0"/>
                    <a:cs typeface="+mj-cs"/>
                  </a:rPr>
                  <a:t> км/ч. Какое расстояние между городом А и городом Б?</a:t>
                </a:r>
              </a:p>
            </p:txBody>
          </p:sp>
        </mc:Choice>
        <mc:Fallback>
          <p:sp>
            <p:nvSpPr>
              <p:cNvPr id="24" name="Math task 3">
                <a:extLst>
                  <a:ext uri="{FF2B5EF4-FFF2-40B4-BE49-F238E27FC236}">
                    <a16:creationId xmlns:a16="http://schemas.microsoft.com/office/drawing/2014/main" id="{9BA69DA0-72F1-0129-7292-D1FFEFBB1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" y="3301999"/>
                <a:ext cx="6350000" cy="2667000"/>
              </a:xfrm>
              <a:prstGeom prst="rect">
                <a:avLst/>
              </a:prstGeom>
              <a:blipFill>
                <a:blip r:embed="rId6"/>
                <a:stretch>
                  <a:fillRect l="-96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te mount">
            <a:extLst>
              <a:ext uri="{FF2B5EF4-FFF2-40B4-BE49-F238E27FC236}">
                <a16:creationId xmlns:a16="http://schemas.microsoft.com/office/drawing/2014/main" id="{9A8CE008-431F-BBE9-1490-2BC068945AC5}"/>
              </a:ext>
            </a:extLst>
          </p:cNvPr>
          <p:cNvSpPr/>
          <p:nvPr/>
        </p:nvSpPr>
        <p:spPr>
          <a:xfrm>
            <a:off x="7493000" y="3327400"/>
            <a:ext cx="4013200" cy="2590800"/>
          </a:xfrm>
          <a:prstGeom prst="roundRect">
            <a:avLst>
              <a:gd name="adj" fmla="val 8000"/>
            </a:avLst>
          </a:prstGeom>
          <a:solidFill>
            <a:srgbClr val="DDEAF8"/>
          </a:solidFill>
          <a:ln w="19050" cap="flat" cmpd="sng" algn="ctr">
            <a:noFill/>
            <a:prstDash val="solid"/>
            <a:miter lim="800000"/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Road">
            <a:extLst>
              <a:ext uri="{FF2B5EF4-FFF2-40B4-BE49-F238E27FC236}">
                <a16:creationId xmlns:a16="http://schemas.microsoft.com/office/drawing/2014/main" id="{17180786-B22D-922B-EC41-EAB66B61E1B0}"/>
              </a:ext>
            </a:extLst>
          </p:cNvPr>
          <p:cNvCxnSpPr/>
          <p:nvPr/>
        </p:nvCxnSpPr>
        <p:spPr>
          <a:xfrm>
            <a:off x="7747000" y="4826000"/>
            <a:ext cx="3556000" cy="0"/>
          </a:xfrm>
          <a:prstGeom prst="line">
            <a:avLst/>
          </a:prstGeom>
          <a:ln w="76200">
            <a:solidFill>
              <a:srgbClr val="4B56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oad marking">
            <a:extLst>
              <a:ext uri="{FF2B5EF4-FFF2-40B4-BE49-F238E27FC236}">
                <a16:creationId xmlns:a16="http://schemas.microsoft.com/office/drawing/2014/main" id="{68287CA6-089A-DF7B-405D-A7A03DC043D6}"/>
              </a:ext>
            </a:extLst>
          </p:cNvPr>
          <p:cNvCxnSpPr/>
          <p:nvPr/>
        </p:nvCxnSpPr>
        <p:spPr>
          <a:xfrm>
            <a:off x="7747000" y="4826000"/>
            <a:ext cx="3556000" cy="0"/>
          </a:xfrm>
          <a:prstGeom prst="line">
            <a:avLst/>
          </a:prstGeom>
          <a:ln w="15875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own А">
            <a:extLst>
              <a:ext uri="{FF2B5EF4-FFF2-40B4-BE49-F238E27FC236}">
                <a16:creationId xmlns:a16="http://schemas.microsoft.com/office/drawing/2014/main" id="{EB3C74F9-D071-DDDA-CA81-6400287C9FE9}"/>
              </a:ext>
            </a:extLst>
          </p:cNvPr>
          <p:cNvSpPr/>
          <p:nvPr/>
        </p:nvSpPr>
        <p:spPr>
          <a:xfrm>
            <a:off x="7632700" y="4711700"/>
            <a:ext cx="228600" cy="228600"/>
          </a:xfrm>
          <a:prstGeom prst="ellipse">
            <a:avLst/>
          </a:prstGeom>
          <a:solidFill>
            <a:srgbClr val="E4573D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Label А">
            <a:extLst>
              <a:ext uri="{FF2B5EF4-FFF2-40B4-BE49-F238E27FC236}">
                <a16:creationId xmlns:a16="http://schemas.microsoft.com/office/drawing/2014/main" id="{5C2FD25C-98ED-56F1-4B93-AABB1ABF0DD0}"/>
              </a:ext>
            </a:extLst>
          </p:cNvPr>
          <p:cNvSpPr txBox="1"/>
          <p:nvPr/>
        </p:nvSpPr>
        <p:spPr>
          <a:xfrm>
            <a:off x="7366000" y="5029200"/>
            <a:ext cx="76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dirty="0">
                <a:solidFill>
                  <a:srgbClr val="1C2740"/>
                </a:solidFill>
                <a:latin typeface="Segoe UI Semibold" panose="020B0702040204020203" pitchFamily="34" charset="0"/>
              </a:rPr>
              <a:t>А</a:t>
            </a:r>
          </a:p>
        </p:txBody>
      </p:sp>
      <p:sp>
        <p:nvSpPr>
          <p:cNvPr id="30" name="Town Б">
            <a:extLst>
              <a:ext uri="{FF2B5EF4-FFF2-40B4-BE49-F238E27FC236}">
                <a16:creationId xmlns:a16="http://schemas.microsoft.com/office/drawing/2014/main" id="{2FE09777-635A-5BCE-1133-326147FE7152}"/>
              </a:ext>
            </a:extLst>
          </p:cNvPr>
          <p:cNvSpPr/>
          <p:nvPr/>
        </p:nvSpPr>
        <p:spPr>
          <a:xfrm>
            <a:off x="11188700" y="4711700"/>
            <a:ext cx="228600" cy="228600"/>
          </a:xfrm>
          <a:prstGeom prst="ellipse">
            <a:avLst/>
          </a:prstGeom>
          <a:solidFill>
            <a:srgbClr val="E4573D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Label Б">
            <a:extLst>
              <a:ext uri="{FF2B5EF4-FFF2-40B4-BE49-F238E27FC236}">
                <a16:creationId xmlns:a16="http://schemas.microsoft.com/office/drawing/2014/main" id="{A79B2AFA-C821-8539-025F-21BEA6FD6B8E}"/>
              </a:ext>
            </a:extLst>
          </p:cNvPr>
          <p:cNvSpPr txBox="1"/>
          <p:nvPr/>
        </p:nvSpPr>
        <p:spPr>
          <a:xfrm>
            <a:off x="10922000" y="5029200"/>
            <a:ext cx="76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dirty="0">
                <a:solidFill>
                  <a:srgbClr val="1C2740"/>
                </a:solidFill>
                <a:latin typeface="Segoe UI Semibold" panose="020B0702040204020203" pitchFamily="34" charset="0"/>
              </a:rPr>
              <a:t>Б</a:t>
            </a:r>
          </a:p>
        </p:txBody>
      </p:sp>
      <p:grpSp>
        <p:nvGrpSpPr>
          <p:cNvPr id="38" name="Car">
            <a:extLst>
              <a:ext uri="{FF2B5EF4-FFF2-40B4-BE49-F238E27FC236}">
                <a16:creationId xmlns:a16="http://schemas.microsoft.com/office/drawing/2014/main" id="{A31A879B-878D-03E9-BB7D-E3C57F59FD9F}"/>
              </a:ext>
            </a:extLst>
          </p:cNvPr>
          <p:cNvGrpSpPr/>
          <p:nvPr/>
        </p:nvGrpSpPr>
        <p:grpSpPr>
          <a:xfrm>
            <a:off x="8763000" y="4318000"/>
            <a:ext cx="965200" cy="533400"/>
            <a:chOff x="8763000" y="4318000"/>
            <a:chExt cx="965200" cy="533400"/>
          </a:xfrm>
        </p:grpSpPr>
        <p:sp>
          <p:nvSpPr>
            <p:cNvPr id="32" name="Car body">
              <a:extLst>
                <a:ext uri="{FF2B5EF4-FFF2-40B4-BE49-F238E27FC236}">
                  <a16:creationId xmlns:a16="http://schemas.microsoft.com/office/drawing/2014/main" id="{B0B5AC27-4201-42FA-FA82-D5DAEEDD6F93}"/>
                </a:ext>
              </a:extLst>
            </p:cNvPr>
            <p:cNvSpPr/>
            <p:nvPr/>
          </p:nvSpPr>
          <p:spPr>
            <a:xfrm>
              <a:off x="8763000" y="4470400"/>
              <a:ext cx="965200" cy="279400"/>
            </a:xfrm>
            <a:prstGeom prst="roundRect">
              <a:avLst>
                <a:gd name="adj" fmla="val 35000"/>
              </a:avLst>
            </a:prstGeom>
            <a:solidFill>
              <a:srgbClr val="2F77C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Car cabin">
              <a:extLst>
                <a:ext uri="{FF2B5EF4-FFF2-40B4-BE49-F238E27FC236}">
                  <a16:creationId xmlns:a16="http://schemas.microsoft.com/office/drawing/2014/main" id="{4F3EA1C2-A808-DB71-922D-8A9C1A585609}"/>
                </a:ext>
              </a:extLst>
            </p:cNvPr>
            <p:cNvSpPr/>
            <p:nvPr/>
          </p:nvSpPr>
          <p:spPr>
            <a:xfrm>
              <a:off x="8940800" y="4318000"/>
              <a:ext cx="533400" cy="228600"/>
            </a:xfrm>
            <a:prstGeom prst="roundRect">
              <a:avLst>
                <a:gd name="adj" fmla="val 40000"/>
              </a:avLst>
            </a:prstGeom>
            <a:solidFill>
              <a:srgbClr val="2F77C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Car window 1">
              <a:extLst>
                <a:ext uri="{FF2B5EF4-FFF2-40B4-BE49-F238E27FC236}">
                  <a16:creationId xmlns:a16="http://schemas.microsoft.com/office/drawing/2014/main" id="{B7505CA9-0BB9-863C-4C66-17C49549D453}"/>
                </a:ext>
              </a:extLst>
            </p:cNvPr>
            <p:cNvSpPr/>
            <p:nvPr/>
          </p:nvSpPr>
          <p:spPr>
            <a:xfrm>
              <a:off x="9017000" y="4356100"/>
              <a:ext cx="177800" cy="1397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Car window 2">
              <a:extLst>
                <a:ext uri="{FF2B5EF4-FFF2-40B4-BE49-F238E27FC236}">
                  <a16:creationId xmlns:a16="http://schemas.microsoft.com/office/drawing/2014/main" id="{F5F02707-561E-91D4-6FF7-0CF977F7A67A}"/>
                </a:ext>
              </a:extLst>
            </p:cNvPr>
            <p:cNvSpPr/>
            <p:nvPr/>
          </p:nvSpPr>
          <p:spPr>
            <a:xfrm>
              <a:off x="9245600" y="4356100"/>
              <a:ext cx="177800" cy="1397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Wheel 1">
              <a:extLst>
                <a:ext uri="{FF2B5EF4-FFF2-40B4-BE49-F238E27FC236}">
                  <a16:creationId xmlns:a16="http://schemas.microsoft.com/office/drawing/2014/main" id="{BC7F9773-379E-781D-2E89-7FFAD6A94DF0}"/>
                </a:ext>
              </a:extLst>
            </p:cNvPr>
            <p:cNvSpPr/>
            <p:nvPr/>
          </p:nvSpPr>
          <p:spPr>
            <a:xfrm>
              <a:off x="8864600" y="4648200"/>
              <a:ext cx="203200" cy="203200"/>
            </a:xfrm>
            <a:prstGeom prst="ellipse">
              <a:avLst/>
            </a:prstGeom>
            <a:solidFill>
              <a:srgbClr val="1C2740"/>
            </a:solidFill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Wheel 2">
              <a:extLst>
                <a:ext uri="{FF2B5EF4-FFF2-40B4-BE49-F238E27FC236}">
                  <a16:creationId xmlns:a16="http://schemas.microsoft.com/office/drawing/2014/main" id="{F08756A6-A4DF-77AD-294D-135B99B8D879}"/>
                </a:ext>
              </a:extLst>
            </p:cNvPr>
            <p:cNvSpPr/>
            <p:nvPr/>
          </p:nvSpPr>
          <p:spPr>
            <a:xfrm>
              <a:off x="9423400" y="4648200"/>
              <a:ext cx="203200" cy="203200"/>
            </a:xfrm>
            <a:prstGeom prst="ellipse">
              <a:avLst/>
            </a:prstGeom>
            <a:solidFill>
              <a:srgbClr val="1C2740"/>
            </a:solidFill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9" name="Direction">
            <a:extLst>
              <a:ext uri="{FF2B5EF4-FFF2-40B4-BE49-F238E27FC236}">
                <a16:creationId xmlns:a16="http://schemas.microsoft.com/office/drawing/2014/main" id="{32BC394D-66D8-E8B1-8A26-CEEEEBA216DA}"/>
              </a:ext>
            </a:extLst>
          </p:cNvPr>
          <p:cNvCxnSpPr/>
          <p:nvPr/>
        </p:nvCxnSpPr>
        <p:spPr>
          <a:xfrm>
            <a:off x="9906000" y="4597400"/>
            <a:ext cx="762000" cy="0"/>
          </a:xfrm>
          <a:prstGeom prst="line">
            <a:avLst/>
          </a:prstGeom>
          <a:ln w="31750">
            <a:solidFill>
              <a:srgbClr val="E457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gnature 100ballnik.com">
            <a:extLst>
              <a:ext uri="{FF2B5EF4-FFF2-40B4-BE49-F238E27FC236}">
                <a16:creationId xmlns:a16="http://schemas.microsoft.com/office/drawing/2014/main" id="{BC6FDD6B-B050-A139-F306-834758D5362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29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otif 3/5 num">
            <a:extLst>
              <a:ext uri="{FF2B5EF4-FFF2-40B4-BE49-F238E27FC236}">
                <a16:creationId xmlns:a16="http://schemas.microsoft.com/office/drawing/2014/main" id="{0630DCCC-61A8-AA09-39EB-D12D80872E34}"/>
              </a:ext>
            </a:extLst>
          </p:cNvPr>
          <p:cNvSpPr txBox="1"/>
          <p:nvPr/>
        </p:nvSpPr>
        <p:spPr>
          <a:xfrm>
            <a:off x="364808" y="6214745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4" name="Motif 3/5 den">
            <a:extLst>
              <a:ext uri="{FF2B5EF4-FFF2-40B4-BE49-F238E27FC236}">
                <a16:creationId xmlns:a16="http://schemas.microsoft.com/office/drawing/2014/main" id="{7B077C0A-7B9D-FA31-9B0D-18DF0621EC52}"/>
              </a:ext>
            </a:extLst>
          </p:cNvPr>
          <p:cNvSpPr txBox="1"/>
          <p:nvPr/>
        </p:nvSpPr>
        <p:spPr>
          <a:xfrm>
            <a:off x="364808" y="6483350"/>
            <a:ext cx="43878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5</a:t>
            </a:r>
          </a:p>
        </p:txBody>
      </p:sp>
      <p:cxnSp>
        <p:nvCxnSpPr>
          <p:cNvPr id="5" name="Motif 3/5 bar">
            <a:extLst>
              <a:ext uri="{FF2B5EF4-FFF2-40B4-BE49-F238E27FC236}">
                <a16:creationId xmlns:a16="http://schemas.microsoft.com/office/drawing/2014/main" id="{FE2EB5B8-9653-1CB2-85A8-C5361C5CEE81}"/>
              </a:ext>
            </a:extLst>
          </p:cNvPr>
          <p:cNvCxnSpPr/>
          <p:nvPr/>
        </p:nvCxnSpPr>
        <p:spPr>
          <a:xfrm>
            <a:off x="491807" y="6464300"/>
            <a:ext cx="18478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otif 2/15 num">
            <a:extLst>
              <a:ext uri="{FF2B5EF4-FFF2-40B4-BE49-F238E27FC236}">
                <a16:creationId xmlns:a16="http://schemas.microsoft.com/office/drawing/2014/main" id="{8D190BDB-D30C-8308-788D-AAC1338F4A93}"/>
              </a:ext>
            </a:extLst>
          </p:cNvPr>
          <p:cNvSpPr txBox="1"/>
          <p:nvPr/>
        </p:nvSpPr>
        <p:spPr>
          <a:xfrm>
            <a:off x="788353" y="6214745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7" name="Motif 2/15 den">
            <a:extLst>
              <a:ext uri="{FF2B5EF4-FFF2-40B4-BE49-F238E27FC236}">
                <a16:creationId xmlns:a16="http://schemas.microsoft.com/office/drawing/2014/main" id="{6930B4E4-4D14-079F-13FE-13276CC0AB74}"/>
              </a:ext>
            </a:extLst>
          </p:cNvPr>
          <p:cNvSpPr txBox="1"/>
          <p:nvPr/>
        </p:nvSpPr>
        <p:spPr>
          <a:xfrm>
            <a:off x="788353" y="6483350"/>
            <a:ext cx="55689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dirty="0">
                <a:solidFill>
                  <a:srgbClr val="5F7398"/>
                </a:solidFill>
                <a:latin typeface="Cambria Math" panose="02040503050406030204" pitchFamily="18" charset="0"/>
              </a:rPr>
              <a:t>15</a:t>
            </a:r>
          </a:p>
        </p:txBody>
      </p:sp>
      <p:cxnSp>
        <p:nvCxnSpPr>
          <p:cNvPr id="8" name="Motif 2/15 bar">
            <a:extLst>
              <a:ext uri="{FF2B5EF4-FFF2-40B4-BE49-F238E27FC236}">
                <a16:creationId xmlns:a16="http://schemas.microsoft.com/office/drawing/2014/main" id="{6230F546-2200-4DD4-EE87-3219DE4D03EC}"/>
              </a:ext>
            </a:extLst>
          </p:cNvPr>
          <p:cNvCxnSpPr/>
          <p:nvPr/>
        </p:nvCxnSpPr>
        <p:spPr>
          <a:xfrm>
            <a:off x="915352" y="6464300"/>
            <a:ext cx="302896" cy="0"/>
          </a:xfrm>
          <a:prstGeom prst="line">
            <a:avLst/>
          </a:prstGeom>
          <a:ln w="15875">
            <a:solidFill>
              <a:srgbClr val="5F73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Answer 1 card">
            <a:extLst>
              <a:ext uri="{FF2B5EF4-FFF2-40B4-BE49-F238E27FC236}">
                <a16:creationId xmlns:a16="http://schemas.microsoft.com/office/drawing/2014/main" id="{F050AFFD-14BD-6177-6D24-73E9AA87ED49}"/>
              </a:ext>
            </a:extLst>
          </p:cNvPr>
          <p:cNvSpPr/>
          <p:nvPr/>
        </p:nvSpPr>
        <p:spPr>
          <a:xfrm>
            <a:off x="508000" y="457200"/>
            <a:ext cx="11176000" cy="1168400"/>
          </a:xfrm>
          <a:prstGeom prst="roundRect">
            <a:avLst>
              <a:gd name="adj" fmla="val 12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b chip">
            <a:extLst>
              <a:ext uri="{FF2B5EF4-FFF2-40B4-BE49-F238E27FC236}">
                <a16:creationId xmlns:a16="http://schemas.microsoft.com/office/drawing/2014/main" id="{28EC0298-30A4-E270-7AC7-336C9A709127}"/>
              </a:ext>
            </a:extLst>
          </p:cNvPr>
          <p:cNvSpPr/>
          <p:nvPr/>
        </p:nvSpPr>
        <p:spPr>
          <a:xfrm>
            <a:off x="812800" y="228600"/>
            <a:ext cx="1746250" cy="431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b">
            <a:extLst>
              <a:ext uri="{FF2B5EF4-FFF2-40B4-BE49-F238E27FC236}">
                <a16:creationId xmlns:a16="http://schemas.microsoft.com/office/drawing/2014/main" id="{CAB2D066-9F0F-95C9-97A3-D9F873ACF163}"/>
              </a:ext>
            </a:extLst>
          </p:cNvPr>
          <p:cNvSpPr txBox="1"/>
          <p:nvPr/>
        </p:nvSpPr>
        <p:spPr>
          <a:xfrm>
            <a:off x="812800" y="228600"/>
            <a:ext cx="174625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Math Rectangle 19">
                <a:extLst>
                  <a:ext uri="{FF2B5EF4-FFF2-40B4-BE49-F238E27FC236}">
                    <a16:creationId xmlns:a16="http://schemas.microsoft.com/office/drawing/2014/main" id="{2E6A725E-0E5E-11BB-8CD4-C7D2CEA50DB0}"/>
                  </a:ext>
                </a:extLst>
              </p:cNvPr>
              <p:cNvSpPr/>
              <p:nvPr/>
            </p:nvSpPr>
            <p:spPr>
              <a:xfrm>
                <a:off x="889000" y="635000"/>
                <a:ext cx="10414000" cy="8890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ru-RU" sz="32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32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2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ru-RU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Math Rectangle 19">
                <a:extLst>
                  <a:ext uri="{FF2B5EF4-FFF2-40B4-BE49-F238E27FC236}">
                    <a16:creationId xmlns:a16="http://schemas.microsoft.com/office/drawing/2014/main" id="{2E6A725E-0E5E-11BB-8CD4-C7D2CEA50D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" y="635000"/>
                <a:ext cx="10414000" cy="889000"/>
              </a:xfrm>
              <a:prstGeom prst="rect">
                <a:avLst/>
              </a:prstGeom>
              <a:blipFill>
                <a:blip r:embed="rId3"/>
                <a:stretch>
                  <a:fillRect b="-3425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nswer 2 card">
            <a:extLst>
              <a:ext uri="{FF2B5EF4-FFF2-40B4-BE49-F238E27FC236}">
                <a16:creationId xmlns:a16="http://schemas.microsoft.com/office/drawing/2014/main" id="{5514444D-8FB2-69B0-60C0-460C9F4A4879}"/>
              </a:ext>
            </a:extLst>
          </p:cNvPr>
          <p:cNvSpPr/>
          <p:nvPr/>
        </p:nvSpPr>
        <p:spPr>
          <a:xfrm>
            <a:off x="508000" y="1981200"/>
            <a:ext cx="11176000" cy="19812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ab chip">
            <a:extLst>
              <a:ext uri="{FF2B5EF4-FFF2-40B4-BE49-F238E27FC236}">
                <a16:creationId xmlns:a16="http://schemas.microsoft.com/office/drawing/2014/main" id="{F7591108-C8DB-F4F6-1C36-0B61AA9FBBAC}"/>
              </a:ext>
            </a:extLst>
          </p:cNvPr>
          <p:cNvSpPr/>
          <p:nvPr/>
        </p:nvSpPr>
        <p:spPr>
          <a:xfrm>
            <a:off x="812800" y="1752600"/>
            <a:ext cx="1746250" cy="431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ab">
            <a:extLst>
              <a:ext uri="{FF2B5EF4-FFF2-40B4-BE49-F238E27FC236}">
                <a16:creationId xmlns:a16="http://schemas.microsoft.com/office/drawing/2014/main" id="{E3F8C5BC-EB03-4AB3-C6D7-FEDB2C7C9EF0}"/>
              </a:ext>
            </a:extLst>
          </p:cNvPr>
          <p:cNvSpPr txBox="1"/>
          <p:nvPr/>
        </p:nvSpPr>
        <p:spPr>
          <a:xfrm>
            <a:off x="812800" y="1752600"/>
            <a:ext cx="174625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Math Rectangle 28">
                <a:extLst>
                  <a:ext uri="{FF2B5EF4-FFF2-40B4-BE49-F238E27FC236}">
                    <a16:creationId xmlns:a16="http://schemas.microsoft.com/office/drawing/2014/main" id="{490610CB-3EFB-0E77-D0DA-68336AB18B9A}"/>
                  </a:ext>
                </a:extLst>
              </p:cNvPr>
              <p:cNvSpPr/>
              <p:nvPr/>
            </p:nvSpPr>
            <p:spPr>
              <a:xfrm>
                <a:off x="888999" y="2133600"/>
                <a:ext cx="10414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0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ru-RU" sz="30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30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ru-RU" sz="30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𝟑𝟕</m:t>
                          </m:r>
                        </m:num>
                        <m:den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ru-RU" sz="30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𝟏𝟖𝟓</m:t>
                          </m:r>
                        </m:num>
                        <m:den>
                          <m:r>
                            <a:rPr lang="ru-RU" sz="30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ru-RU" sz="30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30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</m:t>
                      </m:r>
                      <m:f>
                        <m:fPr>
                          <m:ctrlPr>
                            <a:rPr lang="ru-RU" sz="30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ru-RU" sz="30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  <m:r>
                        <a:rPr lang="ru-RU" sz="30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 </m:t>
                      </m:r>
                    </m:oMath>
                  </m:oMathPara>
                </a14:m>
                <a:endParaRPr lang="ru-RU" sz="3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Math Rectangle 28">
                <a:extLst>
                  <a:ext uri="{FF2B5EF4-FFF2-40B4-BE49-F238E27FC236}">
                    <a16:creationId xmlns:a16="http://schemas.microsoft.com/office/drawing/2014/main" id="{490610CB-3EFB-0E77-D0DA-68336AB18B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99" y="2133600"/>
                <a:ext cx="10414000" cy="838200"/>
              </a:xfrm>
              <a:prstGeom prst="rect">
                <a:avLst/>
              </a:prstGeom>
              <a:blipFill>
                <a:blip r:embed="rId4"/>
                <a:stretch>
                  <a:fillRect b="-2174"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Math Rectangle 29">
                <a:extLst>
                  <a:ext uri="{FF2B5EF4-FFF2-40B4-BE49-F238E27FC236}">
                    <a16:creationId xmlns:a16="http://schemas.microsoft.com/office/drawing/2014/main" id="{11B3D457-623D-EA91-BEE4-0771D83738B9}"/>
                  </a:ext>
                </a:extLst>
              </p:cNvPr>
              <p:cNvSpPr/>
              <p:nvPr/>
            </p:nvSpPr>
            <p:spPr>
              <a:xfrm>
                <a:off x="889000" y="2997200"/>
                <a:ext cx="10414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𝟏𝟕𝟓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𝟐𝟐𝟕𝟓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𝟕𝟐𝟎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𝟒𝟓𝟓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𝟏𝟒𝟒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8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𝟏𝟒𝟒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7" name="Math Rectangle 29">
                <a:extLst>
                  <a:ext uri="{FF2B5EF4-FFF2-40B4-BE49-F238E27FC236}">
                    <a16:creationId xmlns:a16="http://schemas.microsoft.com/office/drawing/2014/main" id="{11B3D457-623D-EA91-BEE4-0771D83738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" y="2997200"/>
                <a:ext cx="10414000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nswer 3 card">
            <a:extLst>
              <a:ext uri="{FF2B5EF4-FFF2-40B4-BE49-F238E27FC236}">
                <a16:creationId xmlns:a16="http://schemas.microsoft.com/office/drawing/2014/main" id="{F67E565B-DE14-8ACD-4FCF-81CFF6A43F35}"/>
              </a:ext>
            </a:extLst>
          </p:cNvPr>
          <p:cNvSpPr/>
          <p:nvPr/>
        </p:nvSpPr>
        <p:spPr>
          <a:xfrm>
            <a:off x="508000" y="4318000"/>
            <a:ext cx="11176000" cy="19050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ab chip">
            <a:extLst>
              <a:ext uri="{FF2B5EF4-FFF2-40B4-BE49-F238E27FC236}">
                <a16:creationId xmlns:a16="http://schemas.microsoft.com/office/drawing/2014/main" id="{98A28E50-FEFC-8AC4-E78C-4F6F69189032}"/>
              </a:ext>
            </a:extLst>
          </p:cNvPr>
          <p:cNvSpPr/>
          <p:nvPr/>
        </p:nvSpPr>
        <p:spPr>
          <a:xfrm>
            <a:off x="812800" y="4089400"/>
            <a:ext cx="1746250" cy="431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ab">
            <a:extLst>
              <a:ext uri="{FF2B5EF4-FFF2-40B4-BE49-F238E27FC236}">
                <a16:creationId xmlns:a16="http://schemas.microsoft.com/office/drawing/2014/main" id="{41E50FDC-78A9-13A8-C88B-D172B1857AC8}"/>
              </a:ext>
            </a:extLst>
          </p:cNvPr>
          <p:cNvSpPr txBox="1"/>
          <p:nvPr/>
        </p:nvSpPr>
        <p:spPr>
          <a:xfrm>
            <a:off x="812800" y="4089400"/>
            <a:ext cx="174625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Math Rectangle 31">
                <a:extLst>
                  <a:ext uri="{FF2B5EF4-FFF2-40B4-BE49-F238E27FC236}">
                    <a16:creationId xmlns:a16="http://schemas.microsoft.com/office/drawing/2014/main" id="{513677D0-517F-6294-90A1-2CA0F01F48D5}"/>
                  </a:ext>
                </a:extLst>
              </p:cNvPr>
              <p:cNvSpPr/>
              <p:nvPr/>
            </p:nvSpPr>
            <p:spPr>
              <a:xfrm>
                <a:off x="889000" y="4470400"/>
                <a:ext cx="10668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𝟔𝟔𝟓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𝟐𝟐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𝟔𝟔𝟓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𝟏𝟑𝟑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sz="2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1" name="Math Rectangle 31">
                <a:extLst>
                  <a:ext uri="{FF2B5EF4-FFF2-40B4-BE49-F238E27FC236}">
                    <a16:creationId xmlns:a16="http://schemas.microsoft.com/office/drawing/2014/main" id="{513677D0-517F-6294-90A1-2CA0F01F48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" y="4470400"/>
                <a:ext cx="10668000" cy="838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Math Rectangle 32">
                <a:extLst>
                  <a:ext uri="{FF2B5EF4-FFF2-40B4-BE49-F238E27FC236}">
                    <a16:creationId xmlns:a16="http://schemas.microsoft.com/office/drawing/2014/main" id="{9D0A122D-E7DC-200C-868B-954D0800B6CC}"/>
                  </a:ext>
                </a:extLst>
              </p:cNvPr>
              <p:cNvSpPr/>
              <p:nvPr/>
            </p:nvSpPr>
            <p:spPr>
              <a:xfrm>
                <a:off x="889000" y="5283200"/>
                <a:ext cx="5334000" cy="838200"/>
              </a:xfrm>
              <a:prstGeom prst="rect">
                <a:avLst/>
              </a:prstGeom>
              <a:effectLst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𝟐𝟔𝟔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𝟏𝟑𝟏</m:t>
                          </m:r>
                        </m:num>
                        <m:den>
                          <m:r>
                            <a:rPr lang="ru-RU" sz="2800" b="1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ru-RU" sz="2800" b="1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ru-RU" sz="2800" b="1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𝟏𝟑𝟑</m:t>
                      </m:r>
                    </m:oMath>
                  </m:oMathPara>
                </a14:m>
                <a:endParaRPr lang="ru-RU" sz="2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1C2740"/>
                  </a:solidFill>
                  <a:effectLst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2" name="Math Rectangle 32">
                <a:extLst>
                  <a:ext uri="{FF2B5EF4-FFF2-40B4-BE49-F238E27FC236}">
                    <a16:creationId xmlns:a16="http://schemas.microsoft.com/office/drawing/2014/main" id="{9D0A122D-E7DC-200C-868B-954D0800B6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" y="5283200"/>
                <a:ext cx="5334000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nswer chip">
            <a:extLst>
              <a:ext uri="{FF2B5EF4-FFF2-40B4-BE49-F238E27FC236}">
                <a16:creationId xmlns:a16="http://schemas.microsoft.com/office/drawing/2014/main" id="{C0AF05F9-367D-FC7E-6E39-F3D451122F70}"/>
              </a:ext>
            </a:extLst>
          </p:cNvPr>
          <p:cNvSpPr/>
          <p:nvPr/>
        </p:nvSpPr>
        <p:spPr>
          <a:xfrm>
            <a:off x="7620000" y="5435600"/>
            <a:ext cx="3683000" cy="609600"/>
          </a:xfrm>
          <a:prstGeom prst="roundRect">
            <a:avLst>
              <a:gd name="adj" fmla="val 50000"/>
            </a:avLst>
          </a:prstGeom>
          <a:solidFill>
            <a:srgbClr val="DDF2E4"/>
          </a:solidFill>
          <a:ln w="12700">
            <a:solidFill>
              <a:srgbClr val="9ED6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nswer">
            <a:extLst>
              <a:ext uri="{FF2B5EF4-FFF2-40B4-BE49-F238E27FC236}">
                <a16:creationId xmlns:a16="http://schemas.microsoft.com/office/drawing/2014/main" id="{4437DDB9-7616-BC8E-5323-910C1B34B3BD}"/>
              </a:ext>
            </a:extLst>
          </p:cNvPr>
          <p:cNvSpPr txBox="1"/>
          <p:nvPr/>
        </p:nvSpPr>
        <p:spPr>
          <a:xfrm>
            <a:off x="7620000" y="5435600"/>
            <a:ext cx="3683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dirty="0">
                <a:solidFill>
                  <a:srgbClr val="1F9254"/>
                </a:solidFill>
                <a:latin typeface="Segoe UI Semibold" panose="020B0702040204020203" pitchFamily="34" charset="0"/>
              </a:rPr>
              <a:t>Ответ:133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02D20A90-BA04-CE7B-9FDF-2719E076917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1821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B2A47"/>
      </a:dk2>
      <a:lt2>
        <a:srgbClr val="F3ECDD"/>
      </a:lt2>
      <a:accent1>
        <a:srgbClr val="1B2A47"/>
      </a:accent1>
      <a:accent2>
        <a:srgbClr val="7A1E2C"/>
      </a:accent2>
      <a:accent3>
        <a:srgbClr val="B4442E"/>
      </a:accent3>
      <a:accent4>
        <a:srgbClr val="2D5B97"/>
      </a:accent4>
      <a:accent5>
        <a:srgbClr val="A8854A"/>
      </a:accent5>
      <a:accent6>
        <a:srgbClr val="5E75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Segoe UI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Office PowerPoint</Application>
  <PresentationFormat>Произвольный</PresentationFormat>
  <Paragraphs>109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Cambria Math</vt:lpstr>
      <vt:lpstr>Comic Sans MS</vt:lpstr>
      <vt:lpstr>Segoe UI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Действие умножения смешанных чисел</dc:title>
  <dc:creator>100ballnik.com</dc:creator>
  <cp:lastModifiedBy>Mendal</cp:lastModifiedBy>
  <cp:revision>1</cp:revision>
  <dcterms:created xsi:type="dcterms:W3CDTF">2026-11-02T06:41:44Z</dcterms:created>
  <dcterms:modified xsi:type="dcterms:W3CDTF">2026-11-02T06:41:45Z</dcterms:modified>
</cp:coreProperties>
</file>