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6FB8FB-5B1B-F487-27E0-63DDE474C4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39EDD48-11C4-9694-A198-41D1C68200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E21A65-4A9D-8C1F-F910-16AF0F199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D2796C-955F-FE4E-BE84-90944508B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8495A1-3267-59E6-FE76-974F4E74C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78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AD66E-148D-9701-5044-276E9DD2F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94A3F0-B7A4-7884-FF80-D6B897E5D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913B0A-0C11-4D06-D671-0DB0E71AC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54F342-9DC9-5356-4B24-61DD35818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A1DB37-0E8E-6436-8ED5-53CF89A6E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621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6DD800-7869-A994-E487-DCBFE1CCC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DE5629-B5A3-AC2C-F1D1-72C24D632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7178AB-83FC-314C-94B8-BC91B53F3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307404-D94E-0509-3671-48E79A293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AC328C-D470-10BA-B3C8-88D007989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469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26E692-D2FF-9F86-8826-F1D56EFA9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D549C4-9C21-AB9A-BBB9-9BEAEDD600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12146F-3DC5-0200-DB17-81D02F03B0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A236DC-CD0A-AEBA-25AC-E2EE170B3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B608F4-7C3A-47F8-B784-5EE449A3B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46281C-034F-8E0D-1C88-44240A52D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578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A84903-A6B3-2CE9-EAC3-F8A40286E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6CCBE3-F0CC-3872-AA22-3D3BCFCB0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2FDF374-2097-120D-E6D2-BA8E00CF4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5786B4-53D9-6853-0007-C839FD076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18AC14F-3BAA-C6B7-00C0-31F2100FFA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29D5E9F-DF8C-54CC-38B8-D73A866C8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EA49262-DF57-1B1D-6A9E-E3AEF80BE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4148722-5087-225E-2C9A-EC6430DE5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450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27D09B-138A-33F7-945F-31623D98F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6820A0C-F646-6EB0-7315-1F34A5430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7E31366-BE5A-9A08-0A14-3CF773EA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C7B0537-F83D-F33C-70C2-C23612CDA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795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A26C07A-FC19-92D0-9113-3E7EBC3A7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45260E2-8241-42D0-9294-165817DA5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F01519E-FEB9-4264-0421-71428651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94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0AD6AB-00A8-AACD-D0C1-61C02C49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E1C421-E81C-6962-A2C0-5E2AB1CEB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E47838F-EA4B-AC78-7984-BDA16A031F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922D2-950B-B331-56CF-C595A99C7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8A40AC-9A57-788D-87A3-72FC27F2D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F49C6F-4839-B4C0-A212-04FFB23A8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887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1AEB0C-5F6E-A5F7-EE73-B9301E904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E50F65E-C8A1-FF27-8FE0-86A1744C96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498E284-CFC4-D6BE-BA66-B2A9DC5B0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B5D565-14CD-7BA0-62D6-076CF16F6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5354A85-19D5-FD9A-4991-08BA0BB1F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868A92-4D7D-0452-026B-F417AC956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683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90D0D-2F5A-EC32-E53B-BFA1BD896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E3DA0BD-BAC9-1D8A-48C8-E627742114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EA18AF-5DA0-8827-1923-00BD65C4B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2BBF05-83B3-BCDB-515A-FBC73C5F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61B152-BD5E-25D8-74AD-D9A34FDE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957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63DD6D1-4775-1DC7-B7CD-DD510D6DF3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0387054-B9BE-E507-E498-5FA08DDC2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82E700-8BB4-A245-EEE8-77CA4F3F2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0D3AA2-9592-6D62-F3FB-C50A5A454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040D1B-AE08-6302-7ACA-D19093C94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388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DCEE65-EA6B-6921-60FB-EC0C1DB40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3E8DC7-411E-B83C-0D83-51D13E4B1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7233DD-58A4-181B-0CDC-D990334A1F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7E2494-A727-4CC7-907F-8DCB92F42EF5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4527143-B1E8-CA66-31BA-A86E4AC618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4EDBF3-5590-D1F4-CDBE-1204C764DF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97EF6A-F9DB-4755-AE50-3354D18DA9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482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D33FD02-3F5B-332F-23C9-56D2FB5CC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812800"/>
            <a:ext cx="5588000" cy="133197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6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Османская империя и Иран</a:t>
            </a:r>
          </a:p>
        </p:txBody>
      </p:sp>
      <p:pic>
        <p:nvPicPr>
          <p:cNvPr id="4" name="Rustem Pasha mosque Iznik tiles" descr="Изникские изразцы мечети Рустем-паши в Стамбуле (архитектор Синан, 1561–1563). Современное фото">
            <a:extLst>
              <a:ext uri="{FF2B5EF4-FFF2-40B4-BE49-F238E27FC236}">
                <a16:creationId xmlns:a16="http://schemas.microsoft.com/office/drawing/2014/main" id="{05E97707-18A3-60D7-3A31-3A872B435E3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889000"/>
            <a:ext cx="2311400" cy="4826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D9C08F"/>
            </a:solidFill>
          </a:ln>
        </p:spPr>
      </p:pic>
      <p:sp>
        <p:nvSpPr>
          <p:cNvPr id="5" name="Rustem Pasha mosque Iznik tiles niche">
            <a:extLst>
              <a:ext uri="{FF2B5EF4-FFF2-40B4-BE49-F238E27FC236}">
                <a16:creationId xmlns:a16="http://schemas.microsoft.com/office/drawing/2014/main" id="{C61C6B41-D968-147B-0DAE-D4BF6711FB46}"/>
              </a:ext>
            </a:extLst>
          </p:cNvPr>
          <p:cNvSpPr/>
          <p:nvPr/>
        </p:nvSpPr>
        <p:spPr>
          <a:xfrm>
            <a:off x="6502400" y="787400"/>
            <a:ext cx="2514600" cy="50292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D9C08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Shah Mosque portal Isfahan" descr="Портал Шахской мечети в Исфахане (1611–1630-е). Современное фото">
            <a:extLst>
              <a:ext uri="{FF2B5EF4-FFF2-40B4-BE49-F238E27FC236}">
                <a16:creationId xmlns:a16="http://schemas.microsoft.com/office/drawing/2014/main" id="{77234CE8-2248-F8F2-F7E0-2C8A0C0AAED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0" y="889000"/>
            <a:ext cx="2311400" cy="4826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7CC4BE"/>
            </a:solidFill>
          </a:ln>
        </p:spPr>
      </p:pic>
      <p:sp>
        <p:nvSpPr>
          <p:cNvPr id="8" name="Shah Mosque portal Isfahan niche">
            <a:extLst>
              <a:ext uri="{FF2B5EF4-FFF2-40B4-BE49-F238E27FC236}">
                <a16:creationId xmlns:a16="http://schemas.microsoft.com/office/drawing/2014/main" id="{6DCBC387-4484-DC56-18E3-F8BF2334E138}"/>
              </a:ext>
            </a:extLst>
          </p:cNvPr>
          <p:cNvSpPr/>
          <p:nvPr/>
        </p:nvSpPr>
        <p:spPr>
          <a:xfrm>
            <a:off x="9169400" y="787400"/>
            <a:ext cx="2514600" cy="50292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7CC4B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D29E04A0-6976-5B83-B8DF-97AA6EB453BB}"/>
              </a:ext>
            </a:extLst>
          </p:cNvPr>
          <p:cNvSpPr txBox="1"/>
          <p:nvPr/>
        </p:nvSpPr>
        <p:spPr>
          <a:xfrm>
            <a:off x="609600" y="2297176"/>
            <a:ext cx="55880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200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могущество и упадок</a:t>
            </a:r>
          </a:p>
        </p:txBody>
      </p:sp>
      <p:cxnSp>
        <p:nvCxnSpPr>
          <p:cNvPr id="10" name="Band rule">
            <a:extLst>
              <a:ext uri="{FF2B5EF4-FFF2-40B4-BE49-F238E27FC236}">
                <a16:creationId xmlns:a16="http://schemas.microsoft.com/office/drawing/2014/main" id="{61520A23-DB83-5944-1425-359A6C84C15A}"/>
              </a:ext>
            </a:extLst>
          </p:cNvPr>
          <p:cNvCxnSpPr/>
          <p:nvPr/>
        </p:nvCxnSpPr>
        <p:spPr>
          <a:xfrm>
            <a:off x="609600" y="3012186"/>
            <a:ext cx="3810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Band rule">
            <a:extLst>
              <a:ext uri="{FF2B5EF4-FFF2-40B4-BE49-F238E27FC236}">
                <a16:creationId xmlns:a16="http://schemas.microsoft.com/office/drawing/2014/main" id="{92E303F8-5A1B-77E5-CAC3-1FA4E9168C4D}"/>
              </a:ext>
            </a:extLst>
          </p:cNvPr>
          <p:cNvCxnSpPr/>
          <p:nvPr/>
        </p:nvCxnSpPr>
        <p:spPr>
          <a:xfrm>
            <a:off x="609600" y="3217926"/>
            <a:ext cx="3810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Star">
            <a:extLst>
              <a:ext uri="{FF2B5EF4-FFF2-40B4-BE49-F238E27FC236}">
                <a16:creationId xmlns:a16="http://schemas.microsoft.com/office/drawing/2014/main" id="{FC899D8E-9DCC-A586-66D7-0093B3FDF368}"/>
              </a:ext>
            </a:extLst>
          </p:cNvPr>
          <p:cNvGrpSpPr/>
          <p:nvPr/>
        </p:nvGrpSpPr>
        <p:grpSpPr>
          <a:xfrm>
            <a:off x="678180" y="3057906"/>
            <a:ext cx="114300" cy="114300"/>
            <a:chOff x="678180" y="3057906"/>
            <a:chExt cx="114300" cy="1143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4DE19545-60BC-1CC1-3EFF-3911C413CB24}"/>
                </a:ext>
              </a:extLst>
            </p:cNvPr>
            <p:cNvSpPr/>
            <p:nvPr/>
          </p:nvSpPr>
          <p:spPr>
            <a:xfrm>
              <a:off x="67818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89636393-A962-2ABE-5656-D06FEAA3CE98}"/>
                </a:ext>
              </a:extLst>
            </p:cNvPr>
            <p:cNvSpPr/>
            <p:nvPr/>
          </p:nvSpPr>
          <p:spPr>
            <a:xfrm rot="2700000">
              <a:off x="67818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DE394D0A-60F4-EEC0-915D-3540CE3DCABF}"/>
                </a:ext>
              </a:extLst>
            </p:cNvPr>
            <p:cNvSpPr/>
            <p:nvPr/>
          </p:nvSpPr>
          <p:spPr>
            <a:xfrm>
              <a:off x="71475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Star">
            <a:extLst>
              <a:ext uri="{FF2B5EF4-FFF2-40B4-BE49-F238E27FC236}">
                <a16:creationId xmlns:a16="http://schemas.microsoft.com/office/drawing/2014/main" id="{D696843A-DF36-1C59-CFE6-2CBA5FBC1BFA}"/>
              </a:ext>
            </a:extLst>
          </p:cNvPr>
          <p:cNvGrpSpPr/>
          <p:nvPr/>
        </p:nvGrpSpPr>
        <p:grpSpPr>
          <a:xfrm>
            <a:off x="929640" y="3057906"/>
            <a:ext cx="114300" cy="114300"/>
            <a:chOff x="929640" y="3057906"/>
            <a:chExt cx="114300" cy="1143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0BEF1C9A-B42E-5820-F781-28331BEA28A6}"/>
                </a:ext>
              </a:extLst>
            </p:cNvPr>
            <p:cNvSpPr/>
            <p:nvPr/>
          </p:nvSpPr>
          <p:spPr>
            <a:xfrm>
              <a:off x="92964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46948F0-B613-ECDD-FB68-4414E9D2F32B}"/>
                </a:ext>
              </a:extLst>
            </p:cNvPr>
            <p:cNvSpPr/>
            <p:nvPr/>
          </p:nvSpPr>
          <p:spPr>
            <a:xfrm rot="2700000">
              <a:off x="92964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78EDE4B1-52B4-4561-56C1-C45916E0E83C}"/>
                </a:ext>
              </a:extLst>
            </p:cNvPr>
            <p:cNvSpPr/>
            <p:nvPr/>
          </p:nvSpPr>
          <p:spPr>
            <a:xfrm>
              <a:off x="96621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Star">
            <a:extLst>
              <a:ext uri="{FF2B5EF4-FFF2-40B4-BE49-F238E27FC236}">
                <a16:creationId xmlns:a16="http://schemas.microsoft.com/office/drawing/2014/main" id="{93AC1489-41B1-9BD0-1C4A-DC65BA5C37DC}"/>
              </a:ext>
            </a:extLst>
          </p:cNvPr>
          <p:cNvGrpSpPr/>
          <p:nvPr/>
        </p:nvGrpSpPr>
        <p:grpSpPr>
          <a:xfrm>
            <a:off x="1181100" y="3057906"/>
            <a:ext cx="114300" cy="114300"/>
            <a:chOff x="1181100" y="3057906"/>
            <a:chExt cx="114300" cy="1143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9F1F324-55EB-E4C3-B2EC-504ECE875F21}"/>
                </a:ext>
              </a:extLst>
            </p:cNvPr>
            <p:cNvSpPr/>
            <p:nvPr/>
          </p:nvSpPr>
          <p:spPr>
            <a:xfrm>
              <a:off x="118110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FA906DE6-BAA6-A019-2A88-FDEA968894B6}"/>
                </a:ext>
              </a:extLst>
            </p:cNvPr>
            <p:cNvSpPr/>
            <p:nvPr/>
          </p:nvSpPr>
          <p:spPr>
            <a:xfrm rot="2700000">
              <a:off x="118110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C0495FFE-86F0-8FDC-6A68-F3CDD21E5BC9}"/>
                </a:ext>
              </a:extLst>
            </p:cNvPr>
            <p:cNvSpPr/>
            <p:nvPr/>
          </p:nvSpPr>
          <p:spPr>
            <a:xfrm>
              <a:off x="121767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Star">
            <a:extLst>
              <a:ext uri="{FF2B5EF4-FFF2-40B4-BE49-F238E27FC236}">
                <a16:creationId xmlns:a16="http://schemas.microsoft.com/office/drawing/2014/main" id="{6EF41F6E-B29A-2982-5C0D-3E5C0BF2A698}"/>
              </a:ext>
            </a:extLst>
          </p:cNvPr>
          <p:cNvGrpSpPr/>
          <p:nvPr/>
        </p:nvGrpSpPr>
        <p:grpSpPr>
          <a:xfrm>
            <a:off x="1432560" y="3057906"/>
            <a:ext cx="114300" cy="114300"/>
            <a:chOff x="1432560" y="3057906"/>
            <a:chExt cx="114300" cy="114300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46C7B4CC-811C-7715-C997-92A503ECAE4C}"/>
                </a:ext>
              </a:extLst>
            </p:cNvPr>
            <p:cNvSpPr/>
            <p:nvPr/>
          </p:nvSpPr>
          <p:spPr>
            <a:xfrm>
              <a:off x="143256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F5DDCBEE-CBED-621C-C06E-4A2B38B09329}"/>
                </a:ext>
              </a:extLst>
            </p:cNvPr>
            <p:cNvSpPr/>
            <p:nvPr/>
          </p:nvSpPr>
          <p:spPr>
            <a:xfrm rot="2700000">
              <a:off x="143256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12E6FF7D-BA11-32F2-770D-8654E5EA0855}"/>
                </a:ext>
              </a:extLst>
            </p:cNvPr>
            <p:cNvSpPr/>
            <p:nvPr/>
          </p:nvSpPr>
          <p:spPr>
            <a:xfrm>
              <a:off x="146913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Star">
            <a:extLst>
              <a:ext uri="{FF2B5EF4-FFF2-40B4-BE49-F238E27FC236}">
                <a16:creationId xmlns:a16="http://schemas.microsoft.com/office/drawing/2014/main" id="{863664EB-6479-1723-A625-BB79F63D95C9}"/>
              </a:ext>
            </a:extLst>
          </p:cNvPr>
          <p:cNvGrpSpPr/>
          <p:nvPr/>
        </p:nvGrpSpPr>
        <p:grpSpPr>
          <a:xfrm>
            <a:off x="1684020" y="3057906"/>
            <a:ext cx="114300" cy="114300"/>
            <a:chOff x="1684020" y="3057906"/>
            <a:chExt cx="114300" cy="114300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2FD66BBF-0889-4BD1-D07A-387760BC008F}"/>
                </a:ext>
              </a:extLst>
            </p:cNvPr>
            <p:cNvSpPr/>
            <p:nvPr/>
          </p:nvSpPr>
          <p:spPr>
            <a:xfrm>
              <a:off x="168402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C5BFB315-3315-259E-529D-5B2C41897F9F}"/>
                </a:ext>
              </a:extLst>
            </p:cNvPr>
            <p:cNvSpPr/>
            <p:nvPr/>
          </p:nvSpPr>
          <p:spPr>
            <a:xfrm rot="2700000">
              <a:off x="168402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E941029F-C472-02A5-C512-F79A10CAF76C}"/>
                </a:ext>
              </a:extLst>
            </p:cNvPr>
            <p:cNvSpPr/>
            <p:nvPr/>
          </p:nvSpPr>
          <p:spPr>
            <a:xfrm>
              <a:off x="172059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Star">
            <a:extLst>
              <a:ext uri="{FF2B5EF4-FFF2-40B4-BE49-F238E27FC236}">
                <a16:creationId xmlns:a16="http://schemas.microsoft.com/office/drawing/2014/main" id="{2D32B031-4AD7-8EFF-EEAE-BF7235BFC690}"/>
              </a:ext>
            </a:extLst>
          </p:cNvPr>
          <p:cNvGrpSpPr/>
          <p:nvPr/>
        </p:nvGrpSpPr>
        <p:grpSpPr>
          <a:xfrm>
            <a:off x="1935480" y="3057906"/>
            <a:ext cx="114300" cy="114300"/>
            <a:chOff x="1935480" y="3057906"/>
            <a:chExt cx="114300" cy="114300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6FBE2683-5A20-CC6C-17AD-FE20552FB5E8}"/>
                </a:ext>
              </a:extLst>
            </p:cNvPr>
            <p:cNvSpPr/>
            <p:nvPr/>
          </p:nvSpPr>
          <p:spPr>
            <a:xfrm>
              <a:off x="193548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2FB246A5-934D-0A7C-47A8-21B0248AAD13}"/>
                </a:ext>
              </a:extLst>
            </p:cNvPr>
            <p:cNvSpPr/>
            <p:nvPr/>
          </p:nvSpPr>
          <p:spPr>
            <a:xfrm rot="2700000">
              <a:off x="193548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C55DF229-169C-DD9E-DB7B-7BA9B363F3B0}"/>
                </a:ext>
              </a:extLst>
            </p:cNvPr>
            <p:cNvSpPr/>
            <p:nvPr/>
          </p:nvSpPr>
          <p:spPr>
            <a:xfrm>
              <a:off x="197205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Star">
            <a:extLst>
              <a:ext uri="{FF2B5EF4-FFF2-40B4-BE49-F238E27FC236}">
                <a16:creationId xmlns:a16="http://schemas.microsoft.com/office/drawing/2014/main" id="{B50E0FB0-BF57-E712-7654-FB6435CD9243}"/>
              </a:ext>
            </a:extLst>
          </p:cNvPr>
          <p:cNvGrpSpPr/>
          <p:nvPr/>
        </p:nvGrpSpPr>
        <p:grpSpPr>
          <a:xfrm>
            <a:off x="2186940" y="3057906"/>
            <a:ext cx="114300" cy="114300"/>
            <a:chOff x="2186940" y="3057906"/>
            <a:chExt cx="114300" cy="114300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428B1AFF-190D-451A-93FE-7D493D673A91}"/>
                </a:ext>
              </a:extLst>
            </p:cNvPr>
            <p:cNvSpPr/>
            <p:nvPr/>
          </p:nvSpPr>
          <p:spPr>
            <a:xfrm>
              <a:off x="218694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4FDFDFA4-448F-884C-9E35-F2A0B4C6880A}"/>
                </a:ext>
              </a:extLst>
            </p:cNvPr>
            <p:cNvSpPr/>
            <p:nvPr/>
          </p:nvSpPr>
          <p:spPr>
            <a:xfrm rot="2700000">
              <a:off x="218694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C1D0F395-6EC8-6720-CB75-A80F1B256A86}"/>
                </a:ext>
              </a:extLst>
            </p:cNvPr>
            <p:cNvSpPr/>
            <p:nvPr/>
          </p:nvSpPr>
          <p:spPr>
            <a:xfrm>
              <a:off x="222351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Star">
            <a:extLst>
              <a:ext uri="{FF2B5EF4-FFF2-40B4-BE49-F238E27FC236}">
                <a16:creationId xmlns:a16="http://schemas.microsoft.com/office/drawing/2014/main" id="{D7FE55D0-CA49-F714-E7C8-2A1BA82CF7AB}"/>
              </a:ext>
            </a:extLst>
          </p:cNvPr>
          <p:cNvGrpSpPr/>
          <p:nvPr/>
        </p:nvGrpSpPr>
        <p:grpSpPr>
          <a:xfrm>
            <a:off x="2438400" y="3057906"/>
            <a:ext cx="114300" cy="114300"/>
            <a:chOff x="2438400" y="3057906"/>
            <a:chExt cx="114300" cy="114300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FB28A8A1-8BB6-833B-EE6F-E3C405EE1EF9}"/>
                </a:ext>
              </a:extLst>
            </p:cNvPr>
            <p:cNvSpPr/>
            <p:nvPr/>
          </p:nvSpPr>
          <p:spPr>
            <a:xfrm>
              <a:off x="243840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AAC94BA0-BB21-5534-CFFD-B4F6ECFEB740}"/>
                </a:ext>
              </a:extLst>
            </p:cNvPr>
            <p:cNvSpPr/>
            <p:nvPr/>
          </p:nvSpPr>
          <p:spPr>
            <a:xfrm rot="2700000">
              <a:off x="243840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2FD74FD5-351A-1FCB-6EBF-4C35B7A97411}"/>
                </a:ext>
              </a:extLst>
            </p:cNvPr>
            <p:cNvSpPr/>
            <p:nvPr/>
          </p:nvSpPr>
          <p:spPr>
            <a:xfrm>
              <a:off x="247497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7" name="Star">
            <a:extLst>
              <a:ext uri="{FF2B5EF4-FFF2-40B4-BE49-F238E27FC236}">
                <a16:creationId xmlns:a16="http://schemas.microsoft.com/office/drawing/2014/main" id="{6CC8C59E-A1CE-CDDC-0814-7F38EF966388}"/>
              </a:ext>
            </a:extLst>
          </p:cNvPr>
          <p:cNvGrpSpPr/>
          <p:nvPr/>
        </p:nvGrpSpPr>
        <p:grpSpPr>
          <a:xfrm>
            <a:off x="2689860" y="3057906"/>
            <a:ext cx="114300" cy="114300"/>
            <a:chOff x="2689860" y="3057906"/>
            <a:chExt cx="114300" cy="114300"/>
          </a:xfrm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7421510A-1858-68C1-570F-93BE5D81FEF2}"/>
                </a:ext>
              </a:extLst>
            </p:cNvPr>
            <p:cNvSpPr/>
            <p:nvPr/>
          </p:nvSpPr>
          <p:spPr>
            <a:xfrm>
              <a:off x="268986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7C75435A-0CB3-089A-5BF9-82BBAFA4C443}"/>
                </a:ext>
              </a:extLst>
            </p:cNvPr>
            <p:cNvSpPr/>
            <p:nvPr/>
          </p:nvSpPr>
          <p:spPr>
            <a:xfrm rot="2700000">
              <a:off x="268986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763508A5-D448-13C3-3C5E-D3D983C09593}"/>
                </a:ext>
              </a:extLst>
            </p:cNvPr>
            <p:cNvSpPr/>
            <p:nvPr/>
          </p:nvSpPr>
          <p:spPr>
            <a:xfrm>
              <a:off x="272643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Star">
            <a:extLst>
              <a:ext uri="{FF2B5EF4-FFF2-40B4-BE49-F238E27FC236}">
                <a16:creationId xmlns:a16="http://schemas.microsoft.com/office/drawing/2014/main" id="{5242BD75-86CC-9ADE-276B-07477C849339}"/>
              </a:ext>
            </a:extLst>
          </p:cNvPr>
          <p:cNvGrpSpPr/>
          <p:nvPr/>
        </p:nvGrpSpPr>
        <p:grpSpPr>
          <a:xfrm>
            <a:off x="2941320" y="3057906"/>
            <a:ext cx="114300" cy="114300"/>
            <a:chOff x="2941320" y="3057906"/>
            <a:chExt cx="114300" cy="114300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3C465CCD-7256-0E32-13BF-6D93BB0358B6}"/>
                </a:ext>
              </a:extLst>
            </p:cNvPr>
            <p:cNvSpPr/>
            <p:nvPr/>
          </p:nvSpPr>
          <p:spPr>
            <a:xfrm>
              <a:off x="294132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38EB3992-DB4B-743A-ED73-F045C628844C}"/>
                </a:ext>
              </a:extLst>
            </p:cNvPr>
            <p:cNvSpPr/>
            <p:nvPr/>
          </p:nvSpPr>
          <p:spPr>
            <a:xfrm rot="2700000">
              <a:off x="294132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9942FA23-9DCD-9EA6-93F0-DE3754893A8F}"/>
                </a:ext>
              </a:extLst>
            </p:cNvPr>
            <p:cNvSpPr/>
            <p:nvPr/>
          </p:nvSpPr>
          <p:spPr>
            <a:xfrm>
              <a:off x="297789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5" name="Star">
            <a:extLst>
              <a:ext uri="{FF2B5EF4-FFF2-40B4-BE49-F238E27FC236}">
                <a16:creationId xmlns:a16="http://schemas.microsoft.com/office/drawing/2014/main" id="{7BF4D899-3B37-55BC-025A-10C72DFFA094}"/>
              </a:ext>
            </a:extLst>
          </p:cNvPr>
          <p:cNvGrpSpPr/>
          <p:nvPr/>
        </p:nvGrpSpPr>
        <p:grpSpPr>
          <a:xfrm>
            <a:off x="3192780" y="3057906"/>
            <a:ext cx="114300" cy="114300"/>
            <a:chOff x="3192780" y="3057906"/>
            <a:chExt cx="114300" cy="114300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795D4A0E-1000-CAF9-34C4-70F3E2DC2696}"/>
                </a:ext>
              </a:extLst>
            </p:cNvPr>
            <p:cNvSpPr/>
            <p:nvPr/>
          </p:nvSpPr>
          <p:spPr>
            <a:xfrm>
              <a:off x="319278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93C00A9A-64DA-FE22-B2F3-9BCE0CC22CAA}"/>
                </a:ext>
              </a:extLst>
            </p:cNvPr>
            <p:cNvSpPr/>
            <p:nvPr/>
          </p:nvSpPr>
          <p:spPr>
            <a:xfrm rot="2700000">
              <a:off x="319278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CEB586D3-997B-2EA8-A57E-5E3C26836808}"/>
                </a:ext>
              </a:extLst>
            </p:cNvPr>
            <p:cNvSpPr/>
            <p:nvPr/>
          </p:nvSpPr>
          <p:spPr>
            <a:xfrm>
              <a:off x="322935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9" name="Star">
            <a:extLst>
              <a:ext uri="{FF2B5EF4-FFF2-40B4-BE49-F238E27FC236}">
                <a16:creationId xmlns:a16="http://schemas.microsoft.com/office/drawing/2014/main" id="{C89EEEC7-6204-0C75-3154-A0458A6A96A5}"/>
              </a:ext>
            </a:extLst>
          </p:cNvPr>
          <p:cNvGrpSpPr/>
          <p:nvPr/>
        </p:nvGrpSpPr>
        <p:grpSpPr>
          <a:xfrm>
            <a:off x="3444240" y="3057906"/>
            <a:ext cx="114300" cy="114300"/>
            <a:chOff x="3444240" y="3057906"/>
            <a:chExt cx="114300" cy="114300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6ECAEB22-DB01-5443-A557-5F9696F9B2F3}"/>
                </a:ext>
              </a:extLst>
            </p:cNvPr>
            <p:cNvSpPr/>
            <p:nvPr/>
          </p:nvSpPr>
          <p:spPr>
            <a:xfrm>
              <a:off x="344424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8B85E86B-007A-D9EF-A1A6-FD2F8E4DFDEB}"/>
                </a:ext>
              </a:extLst>
            </p:cNvPr>
            <p:cNvSpPr/>
            <p:nvPr/>
          </p:nvSpPr>
          <p:spPr>
            <a:xfrm rot="2700000">
              <a:off x="344424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CD576EFC-EEC6-9799-62E3-447234F757D8}"/>
                </a:ext>
              </a:extLst>
            </p:cNvPr>
            <p:cNvSpPr/>
            <p:nvPr/>
          </p:nvSpPr>
          <p:spPr>
            <a:xfrm>
              <a:off x="348081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3" name="Star">
            <a:extLst>
              <a:ext uri="{FF2B5EF4-FFF2-40B4-BE49-F238E27FC236}">
                <a16:creationId xmlns:a16="http://schemas.microsoft.com/office/drawing/2014/main" id="{078D0E99-DCBA-06F9-10F6-3F360437211F}"/>
              </a:ext>
            </a:extLst>
          </p:cNvPr>
          <p:cNvGrpSpPr/>
          <p:nvPr/>
        </p:nvGrpSpPr>
        <p:grpSpPr>
          <a:xfrm>
            <a:off x="3695700" y="3057906"/>
            <a:ext cx="114300" cy="114300"/>
            <a:chOff x="3695700" y="3057906"/>
            <a:chExt cx="114300" cy="114300"/>
          </a:xfrm>
        </p:grpSpPr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4A3858E3-4166-4F5F-61D1-F8EE5956DDDD}"/>
                </a:ext>
              </a:extLst>
            </p:cNvPr>
            <p:cNvSpPr/>
            <p:nvPr/>
          </p:nvSpPr>
          <p:spPr>
            <a:xfrm>
              <a:off x="369570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01112E46-C3A5-30FA-6E23-7C322E3E80C5}"/>
                </a:ext>
              </a:extLst>
            </p:cNvPr>
            <p:cNvSpPr/>
            <p:nvPr/>
          </p:nvSpPr>
          <p:spPr>
            <a:xfrm rot="2700000">
              <a:off x="369570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A97727BE-CDE0-838F-C624-7839ED3EC2CD}"/>
                </a:ext>
              </a:extLst>
            </p:cNvPr>
            <p:cNvSpPr/>
            <p:nvPr/>
          </p:nvSpPr>
          <p:spPr>
            <a:xfrm>
              <a:off x="373227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7" name="Star">
            <a:extLst>
              <a:ext uri="{FF2B5EF4-FFF2-40B4-BE49-F238E27FC236}">
                <a16:creationId xmlns:a16="http://schemas.microsoft.com/office/drawing/2014/main" id="{62E82E16-B8DB-6A5F-7EA0-EE3390184435}"/>
              </a:ext>
            </a:extLst>
          </p:cNvPr>
          <p:cNvGrpSpPr/>
          <p:nvPr/>
        </p:nvGrpSpPr>
        <p:grpSpPr>
          <a:xfrm>
            <a:off x="3947160" y="3057906"/>
            <a:ext cx="114300" cy="114300"/>
            <a:chOff x="3947160" y="3057906"/>
            <a:chExt cx="114300" cy="114300"/>
          </a:xfrm>
        </p:grpSpPr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1872F14D-8DC8-91A0-539E-72C031635B5C}"/>
                </a:ext>
              </a:extLst>
            </p:cNvPr>
            <p:cNvSpPr/>
            <p:nvPr/>
          </p:nvSpPr>
          <p:spPr>
            <a:xfrm>
              <a:off x="394716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01D6EA6E-28B9-2276-6B13-FDE6CA1F5DB2}"/>
                </a:ext>
              </a:extLst>
            </p:cNvPr>
            <p:cNvSpPr/>
            <p:nvPr/>
          </p:nvSpPr>
          <p:spPr>
            <a:xfrm rot="2700000">
              <a:off x="394716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id="{DF3E1ACD-54E0-7E72-FC9D-3686B3265D92}"/>
                </a:ext>
              </a:extLst>
            </p:cNvPr>
            <p:cNvSpPr/>
            <p:nvPr/>
          </p:nvSpPr>
          <p:spPr>
            <a:xfrm>
              <a:off x="398373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1" name="Star">
            <a:extLst>
              <a:ext uri="{FF2B5EF4-FFF2-40B4-BE49-F238E27FC236}">
                <a16:creationId xmlns:a16="http://schemas.microsoft.com/office/drawing/2014/main" id="{AE4353B3-C0AE-718B-67A0-1B1BE4D8CA3D}"/>
              </a:ext>
            </a:extLst>
          </p:cNvPr>
          <p:cNvGrpSpPr/>
          <p:nvPr/>
        </p:nvGrpSpPr>
        <p:grpSpPr>
          <a:xfrm>
            <a:off x="4198620" y="3057906"/>
            <a:ext cx="114300" cy="114300"/>
            <a:chOff x="4198620" y="3057906"/>
            <a:chExt cx="114300" cy="114300"/>
          </a:xfrm>
        </p:grpSpPr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2BC1C3C0-3732-8247-B44A-183F561E7160}"/>
                </a:ext>
              </a:extLst>
            </p:cNvPr>
            <p:cNvSpPr/>
            <p:nvPr/>
          </p:nvSpPr>
          <p:spPr>
            <a:xfrm>
              <a:off x="419862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7720A363-7B1F-9633-98E9-87F9C909CED6}"/>
                </a:ext>
              </a:extLst>
            </p:cNvPr>
            <p:cNvSpPr/>
            <p:nvPr/>
          </p:nvSpPr>
          <p:spPr>
            <a:xfrm rot="2700000">
              <a:off x="4198620" y="3057906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id="{BB1C103B-A353-C54E-BF09-1EF7AC96B23A}"/>
                </a:ext>
              </a:extLst>
            </p:cNvPr>
            <p:cNvSpPr/>
            <p:nvPr/>
          </p:nvSpPr>
          <p:spPr>
            <a:xfrm>
              <a:off x="4235196" y="3094482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73" name="Ortelius map fragment" descr="А. Ортелий. Описание Турецкой империи (Turcici imperii descriptio). Карта 1570-х годов. Национальная библиотека Израиля">
            <a:extLst>
              <a:ext uri="{FF2B5EF4-FFF2-40B4-BE49-F238E27FC236}">
                <a16:creationId xmlns:a16="http://schemas.microsoft.com/office/drawing/2014/main" id="{7D831EAC-1F4E-5498-5009-6AFF31CD70A4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27600"/>
            <a:ext cx="3810000" cy="1371600"/>
          </a:xfrm>
          <a:prstGeom prst="roundRect">
            <a:avLst>
              <a:gd name="adj" fmla="val 4000"/>
            </a:avLst>
          </a:prstGeom>
          <a:ln w="9525">
            <a:solidFill>
              <a:srgbClr val="D9C08F"/>
            </a:solidFill>
          </a:ln>
        </p:spPr>
      </p:pic>
      <p:sp>
        <p:nvSpPr>
          <p:cNvPr id="74" name="Signature 100ballnik.com">
            <a:extLst>
              <a:ext uri="{FF2B5EF4-FFF2-40B4-BE49-F238E27FC236}">
                <a16:creationId xmlns:a16="http://schemas.microsoft.com/office/drawing/2014/main" id="{134E97A7-D76E-9738-BF9B-0DDE6C0EE60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709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0FAC88B-7721-4551-346B-61E9752D5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5397500" cy="48190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D2B4F"/>
                </a:solidFill>
                <a:latin typeface="Palatino Linotype" panose="02040502050505030304" pitchFamily="18" charset="0"/>
              </a:rPr>
              <a:t>Османские завоевания</a:t>
            </a:r>
          </a:p>
        </p:txBody>
      </p:sp>
      <p:cxnSp>
        <p:nvCxnSpPr>
          <p:cNvPr id="3" name="Accent rule">
            <a:extLst>
              <a:ext uri="{FF2B5EF4-FFF2-40B4-BE49-F238E27FC236}">
                <a16:creationId xmlns:a16="http://schemas.microsoft.com/office/drawing/2014/main" id="{307ACA73-EB49-A91F-36BD-6D8D13E1217A}"/>
              </a:ext>
            </a:extLst>
          </p:cNvPr>
          <p:cNvCxnSpPr/>
          <p:nvPr/>
        </p:nvCxnSpPr>
        <p:spPr>
          <a:xfrm>
            <a:off x="609600" y="989902"/>
            <a:ext cx="1422400" cy="0"/>
          </a:xfrm>
          <a:prstGeom prst="line">
            <a:avLst/>
          </a:prstGeom>
          <a:ln w="25400">
            <a:solidFill>
              <a:srgbClr val="8E1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rtelius Turcici imperii descriptio mat">
            <a:extLst>
              <a:ext uri="{FF2B5EF4-FFF2-40B4-BE49-F238E27FC236}">
                <a16:creationId xmlns:a16="http://schemas.microsoft.com/office/drawing/2014/main" id="{D228B1C8-3592-8B22-B5B1-CD33E5C3EA29}"/>
              </a:ext>
            </a:extLst>
          </p:cNvPr>
          <p:cNvSpPr/>
          <p:nvPr/>
        </p:nvSpPr>
        <p:spPr>
          <a:xfrm>
            <a:off x="5956300" y="774700"/>
            <a:ext cx="5740400" cy="42672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Ortelius Turcici imperii descriptio" descr="А. Ортелий. Описание Турецкой империи. Карта из атласа «Theatrum Orbis Terrarum», 1570-е. Национальная библиотека Израиля">
            <a:extLst>
              <a:ext uri="{FF2B5EF4-FFF2-40B4-BE49-F238E27FC236}">
                <a16:creationId xmlns:a16="http://schemas.microsoft.com/office/drawing/2014/main" id="{BDDBB4EF-CA78-2FC6-E2DF-424F04CE8E8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600" y="889000"/>
            <a:ext cx="5511800" cy="4038600"/>
          </a:xfrm>
          <a:prstGeom prst="rect">
            <a:avLst/>
          </a:prstGeom>
        </p:spPr>
      </p:pic>
      <p:sp>
        <p:nvSpPr>
          <p:cNvPr id="7" name="Conquests">
            <a:extLst>
              <a:ext uri="{FF2B5EF4-FFF2-40B4-BE49-F238E27FC236}">
                <a16:creationId xmlns:a16="http://schemas.microsoft.com/office/drawing/2014/main" id="{9E27AACC-DC5F-C487-EF8F-E92144ABEE72}"/>
              </a:ext>
            </a:extLst>
          </p:cNvPr>
          <p:cNvSpPr txBox="1"/>
          <p:nvPr/>
        </p:nvSpPr>
        <p:spPr>
          <a:xfrm>
            <a:off x="609600" y="1422400"/>
            <a:ext cx="5080000" cy="4069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30200" lvl="1" indent="-330200">
              <a:spcAft>
                <a:spcPts val="10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К XVI веку Османская империя превратилась в </a:t>
            </a:r>
            <a:r>
              <a:rPr lang="ru-RU" sz="2200" b="1" dirty="0">
                <a:solidFill>
                  <a:srgbClr val="8E1B2B"/>
                </a:solidFill>
                <a:latin typeface="Calibri" panose="020F0502020204030204" pitchFamily="34" charset="0"/>
              </a:rPr>
              <a:t>огромнейшее государство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  <a:p>
            <a:pPr marL="330200" lvl="1" indent="-330200">
              <a:spcAft>
                <a:spcPts val="10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Султаны считали себя </a:t>
            </a:r>
            <a:r>
              <a:rPr lang="ru-RU" sz="2200" b="1" dirty="0">
                <a:solidFill>
                  <a:srgbClr val="1D2B4F"/>
                </a:solidFill>
                <a:latin typeface="Calibri" panose="020F0502020204030204" pitchFamily="34" charset="0"/>
              </a:rPr>
              <a:t>преемниками Римской империи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, так как именно они захватили Византию.</a:t>
            </a:r>
          </a:p>
          <a:p>
            <a:pPr marL="330200" lvl="1" indent="-330200">
              <a:spcAft>
                <a:spcPts val="10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200" b="1" dirty="0">
                <a:solidFill>
                  <a:srgbClr val="8E1B2B"/>
                </a:solidFill>
                <a:latin typeface="Calibri" panose="020F0502020204030204" pitchFamily="34" charset="0"/>
              </a:rPr>
              <a:t>Константинополь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, который стал их столицей, турки называли </a:t>
            </a:r>
            <a:r>
              <a:rPr lang="ru-RU" sz="2200" b="1" dirty="0" err="1">
                <a:solidFill>
                  <a:srgbClr val="1D2B4F"/>
                </a:solidFill>
                <a:latin typeface="Calibri" panose="020F0502020204030204" pitchFamily="34" charset="0"/>
              </a:rPr>
              <a:t>Истанбулом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  <a:p>
            <a:pPr marL="330200" lvl="1" indent="-330200">
              <a:spcAft>
                <a:spcPts val="10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Страна включала практически </a:t>
            </a:r>
            <a:r>
              <a:rPr lang="ru-RU" sz="2200" b="1" dirty="0">
                <a:solidFill>
                  <a:srgbClr val="8E1B2B"/>
                </a:solidFill>
                <a:latin typeface="Calibri" panose="020F0502020204030204" pitchFamily="34" charset="0"/>
              </a:rPr>
              <a:t>всю Малую Азию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 и почти весь </a:t>
            </a:r>
            <a:r>
              <a:rPr lang="ru-RU" sz="2200" b="1" dirty="0">
                <a:solidFill>
                  <a:srgbClr val="8E1B2B"/>
                </a:solidFill>
                <a:latin typeface="Calibri" panose="020F0502020204030204" pitchFamily="34" charset="0"/>
              </a:rPr>
              <a:t>Балканский полуостров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8" name="Band rule">
            <a:extLst>
              <a:ext uri="{FF2B5EF4-FFF2-40B4-BE49-F238E27FC236}">
                <a16:creationId xmlns:a16="http://schemas.microsoft.com/office/drawing/2014/main" id="{B599D330-9783-A683-86C9-D9077C0C3C0B}"/>
              </a:ext>
            </a:extLst>
          </p:cNvPr>
          <p:cNvCxnSpPr/>
          <p:nvPr/>
        </p:nvCxnSpPr>
        <p:spPr>
          <a:xfrm>
            <a:off x="6172200" y="5369560"/>
            <a:ext cx="53086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Band rule">
            <a:extLst>
              <a:ext uri="{FF2B5EF4-FFF2-40B4-BE49-F238E27FC236}">
                <a16:creationId xmlns:a16="http://schemas.microsoft.com/office/drawing/2014/main" id="{63BEB6C0-EA42-EBED-3606-A4245D7AB3EE}"/>
              </a:ext>
            </a:extLst>
          </p:cNvPr>
          <p:cNvCxnSpPr/>
          <p:nvPr/>
        </p:nvCxnSpPr>
        <p:spPr>
          <a:xfrm>
            <a:off x="6172200" y="5552440"/>
            <a:ext cx="53086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Star">
            <a:extLst>
              <a:ext uri="{FF2B5EF4-FFF2-40B4-BE49-F238E27FC236}">
                <a16:creationId xmlns:a16="http://schemas.microsoft.com/office/drawing/2014/main" id="{1B89B84E-184F-762B-EB8F-F24828E51E03}"/>
              </a:ext>
            </a:extLst>
          </p:cNvPr>
          <p:cNvGrpSpPr/>
          <p:nvPr/>
        </p:nvGrpSpPr>
        <p:grpSpPr>
          <a:xfrm>
            <a:off x="6233160" y="5410200"/>
            <a:ext cx="101600" cy="101600"/>
            <a:chOff x="6233160" y="5410200"/>
            <a:chExt cx="101600" cy="1016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C4654E33-B86C-C220-4A48-FDEA6E26E75F}"/>
                </a:ext>
              </a:extLst>
            </p:cNvPr>
            <p:cNvSpPr/>
            <p:nvPr/>
          </p:nvSpPr>
          <p:spPr>
            <a:xfrm>
              <a:off x="623316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50C1A75-6043-8EE9-238F-1543E8F9B76A}"/>
                </a:ext>
              </a:extLst>
            </p:cNvPr>
            <p:cNvSpPr/>
            <p:nvPr/>
          </p:nvSpPr>
          <p:spPr>
            <a:xfrm rot="2700000">
              <a:off x="623316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2C1EF421-7551-B324-D617-4673ACD96A10}"/>
                </a:ext>
              </a:extLst>
            </p:cNvPr>
            <p:cNvSpPr/>
            <p:nvPr/>
          </p:nvSpPr>
          <p:spPr>
            <a:xfrm>
              <a:off x="626567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Star">
            <a:extLst>
              <a:ext uri="{FF2B5EF4-FFF2-40B4-BE49-F238E27FC236}">
                <a16:creationId xmlns:a16="http://schemas.microsoft.com/office/drawing/2014/main" id="{C8274215-86C8-94C1-F93D-57B9AC087E1D}"/>
              </a:ext>
            </a:extLst>
          </p:cNvPr>
          <p:cNvGrpSpPr/>
          <p:nvPr/>
        </p:nvGrpSpPr>
        <p:grpSpPr>
          <a:xfrm>
            <a:off x="6456680" y="5410200"/>
            <a:ext cx="101600" cy="101600"/>
            <a:chOff x="6456680" y="5410200"/>
            <a:chExt cx="101600" cy="10160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0ADFC2B-2253-F2A4-58EC-FFC5F575E106}"/>
                </a:ext>
              </a:extLst>
            </p:cNvPr>
            <p:cNvSpPr/>
            <p:nvPr/>
          </p:nvSpPr>
          <p:spPr>
            <a:xfrm>
              <a:off x="645668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7E669BA1-4429-18A5-B3C7-77C9D7CBDA05}"/>
                </a:ext>
              </a:extLst>
            </p:cNvPr>
            <p:cNvSpPr/>
            <p:nvPr/>
          </p:nvSpPr>
          <p:spPr>
            <a:xfrm rot="2700000">
              <a:off x="645668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AA1BF716-8CF9-A41B-A705-7FCD39A74977}"/>
                </a:ext>
              </a:extLst>
            </p:cNvPr>
            <p:cNvSpPr/>
            <p:nvPr/>
          </p:nvSpPr>
          <p:spPr>
            <a:xfrm>
              <a:off x="648919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Star">
            <a:extLst>
              <a:ext uri="{FF2B5EF4-FFF2-40B4-BE49-F238E27FC236}">
                <a16:creationId xmlns:a16="http://schemas.microsoft.com/office/drawing/2014/main" id="{0EA94A96-85B1-627D-F38D-2943CBA7A8D6}"/>
              </a:ext>
            </a:extLst>
          </p:cNvPr>
          <p:cNvGrpSpPr/>
          <p:nvPr/>
        </p:nvGrpSpPr>
        <p:grpSpPr>
          <a:xfrm>
            <a:off x="6680200" y="5410200"/>
            <a:ext cx="101600" cy="101600"/>
            <a:chOff x="6680200" y="5410200"/>
            <a:chExt cx="101600" cy="1016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CE9C2A9E-F413-CA41-7DEE-D6E85DB9FDB5}"/>
                </a:ext>
              </a:extLst>
            </p:cNvPr>
            <p:cNvSpPr/>
            <p:nvPr/>
          </p:nvSpPr>
          <p:spPr>
            <a:xfrm>
              <a:off x="668020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4DDD1D60-BB1F-64C5-4D33-D6A14ACD2FC4}"/>
                </a:ext>
              </a:extLst>
            </p:cNvPr>
            <p:cNvSpPr/>
            <p:nvPr/>
          </p:nvSpPr>
          <p:spPr>
            <a:xfrm rot="2700000">
              <a:off x="668020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691C2CE1-0181-D3CC-0854-1D670E1D35AF}"/>
                </a:ext>
              </a:extLst>
            </p:cNvPr>
            <p:cNvSpPr/>
            <p:nvPr/>
          </p:nvSpPr>
          <p:spPr>
            <a:xfrm>
              <a:off x="671271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Star">
            <a:extLst>
              <a:ext uri="{FF2B5EF4-FFF2-40B4-BE49-F238E27FC236}">
                <a16:creationId xmlns:a16="http://schemas.microsoft.com/office/drawing/2014/main" id="{E139B54D-9D4E-FD0B-1192-419765170525}"/>
              </a:ext>
            </a:extLst>
          </p:cNvPr>
          <p:cNvGrpSpPr/>
          <p:nvPr/>
        </p:nvGrpSpPr>
        <p:grpSpPr>
          <a:xfrm>
            <a:off x="6903720" y="5410200"/>
            <a:ext cx="101600" cy="101600"/>
            <a:chOff x="6903720" y="5410200"/>
            <a:chExt cx="101600" cy="101600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35982D70-93B8-9134-322F-7A9AACE11A56}"/>
                </a:ext>
              </a:extLst>
            </p:cNvPr>
            <p:cNvSpPr/>
            <p:nvPr/>
          </p:nvSpPr>
          <p:spPr>
            <a:xfrm>
              <a:off x="690372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B6643F6B-1DE4-7EA0-94F0-2B92A5F35813}"/>
                </a:ext>
              </a:extLst>
            </p:cNvPr>
            <p:cNvSpPr/>
            <p:nvPr/>
          </p:nvSpPr>
          <p:spPr>
            <a:xfrm rot="2700000">
              <a:off x="690372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6DF61F0-C0A2-AB90-4D9A-642A90FE9247}"/>
                </a:ext>
              </a:extLst>
            </p:cNvPr>
            <p:cNvSpPr/>
            <p:nvPr/>
          </p:nvSpPr>
          <p:spPr>
            <a:xfrm>
              <a:off x="693623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Star">
            <a:extLst>
              <a:ext uri="{FF2B5EF4-FFF2-40B4-BE49-F238E27FC236}">
                <a16:creationId xmlns:a16="http://schemas.microsoft.com/office/drawing/2014/main" id="{39681D9F-6CFF-ACF4-D22D-80CC87BB7741}"/>
              </a:ext>
            </a:extLst>
          </p:cNvPr>
          <p:cNvGrpSpPr/>
          <p:nvPr/>
        </p:nvGrpSpPr>
        <p:grpSpPr>
          <a:xfrm>
            <a:off x="7127240" y="5410200"/>
            <a:ext cx="101600" cy="101600"/>
            <a:chOff x="7127240" y="5410200"/>
            <a:chExt cx="101600" cy="101600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43E1647C-9455-AC33-7154-DAEB3511C57A}"/>
                </a:ext>
              </a:extLst>
            </p:cNvPr>
            <p:cNvSpPr/>
            <p:nvPr/>
          </p:nvSpPr>
          <p:spPr>
            <a:xfrm>
              <a:off x="712724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DF4AA5E7-CDAC-B0C2-8406-41E2ADF223A0}"/>
                </a:ext>
              </a:extLst>
            </p:cNvPr>
            <p:cNvSpPr/>
            <p:nvPr/>
          </p:nvSpPr>
          <p:spPr>
            <a:xfrm rot="2700000">
              <a:off x="712724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A15A760C-F7FF-1F6D-667E-1CBE37D3F1A8}"/>
                </a:ext>
              </a:extLst>
            </p:cNvPr>
            <p:cNvSpPr/>
            <p:nvPr/>
          </p:nvSpPr>
          <p:spPr>
            <a:xfrm>
              <a:off x="715975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Star">
            <a:extLst>
              <a:ext uri="{FF2B5EF4-FFF2-40B4-BE49-F238E27FC236}">
                <a16:creationId xmlns:a16="http://schemas.microsoft.com/office/drawing/2014/main" id="{21CBB275-A23D-F6F2-F8B6-6C1BB4F66A57}"/>
              </a:ext>
            </a:extLst>
          </p:cNvPr>
          <p:cNvGrpSpPr/>
          <p:nvPr/>
        </p:nvGrpSpPr>
        <p:grpSpPr>
          <a:xfrm>
            <a:off x="7350760" y="5410200"/>
            <a:ext cx="101600" cy="101600"/>
            <a:chOff x="7350760" y="5410200"/>
            <a:chExt cx="101600" cy="101600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D6147934-3197-0EAA-D5CF-6C38602370AB}"/>
                </a:ext>
              </a:extLst>
            </p:cNvPr>
            <p:cNvSpPr/>
            <p:nvPr/>
          </p:nvSpPr>
          <p:spPr>
            <a:xfrm>
              <a:off x="735076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C456FC0E-39F0-B2E0-F16A-7D0048D3DAB1}"/>
                </a:ext>
              </a:extLst>
            </p:cNvPr>
            <p:cNvSpPr/>
            <p:nvPr/>
          </p:nvSpPr>
          <p:spPr>
            <a:xfrm rot="2700000">
              <a:off x="735076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A70641EC-769F-B79D-CCFF-0E5A0605D5EE}"/>
                </a:ext>
              </a:extLst>
            </p:cNvPr>
            <p:cNvSpPr/>
            <p:nvPr/>
          </p:nvSpPr>
          <p:spPr>
            <a:xfrm>
              <a:off x="738327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Star">
            <a:extLst>
              <a:ext uri="{FF2B5EF4-FFF2-40B4-BE49-F238E27FC236}">
                <a16:creationId xmlns:a16="http://schemas.microsoft.com/office/drawing/2014/main" id="{B6BD1AAB-D313-1B01-84E1-7029BD1E7703}"/>
              </a:ext>
            </a:extLst>
          </p:cNvPr>
          <p:cNvGrpSpPr/>
          <p:nvPr/>
        </p:nvGrpSpPr>
        <p:grpSpPr>
          <a:xfrm>
            <a:off x="7574280" y="5410200"/>
            <a:ext cx="101600" cy="101600"/>
            <a:chOff x="7574280" y="5410200"/>
            <a:chExt cx="101600" cy="101600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89F0623E-AEB6-3A3A-DF5A-20E3EFD8B7B5}"/>
                </a:ext>
              </a:extLst>
            </p:cNvPr>
            <p:cNvSpPr/>
            <p:nvPr/>
          </p:nvSpPr>
          <p:spPr>
            <a:xfrm>
              <a:off x="757428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34C01142-9416-FB13-E4A9-4197C257F495}"/>
                </a:ext>
              </a:extLst>
            </p:cNvPr>
            <p:cNvSpPr/>
            <p:nvPr/>
          </p:nvSpPr>
          <p:spPr>
            <a:xfrm rot="2700000">
              <a:off x="757428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FF2CA793-6EA6-A05F-F14A-5BB7886D5AED}"/>
                </a:ext>
              </a:extLst>
            </p:cNvPr>
            <p:cNvSpPr/>
            <p:nvPr/>
          </p:nvSpPr>
          <p:spPr>
            <a:xfrm>
              <a:off x="760679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Star">
            <a:extLst>
              <a:ext uri="{FF2B5EF4-FFF2-40B4-BE49-F238E27FC236}">
                <a16:creationId xmlns:a16="http://schemas.microsoft.com/office/drawing/2014/main" id="{8E579144-26E2-668F-108E-0E3FE72E14A1}"/>
              </a:ext>
            </a:extLst>
          </p:cNvPr>
          <p:cNvGrpSpPr/>
          <p:nvPr/>
        </p:nvGrpSpPr>
        <p:grpSpPr>
          <a:xfrm>
            <a:off x="7797800" y="5410200"/>
            <a:ext cx="101600" cy="101600"/>
            <a:chOff x="7797800" y="5410200"/>
            <a:chExt cx="101600" cy="101600"/>
          </a:xfrm>
        </p:grpSpPr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C03C6935-900F-05FD-7EE0-A900CC07954B}"/>
                </a:ext>
              </a:extLst>
            </p:cNvPr>
            <p:cNvSpPr/>
            <p:nvPr/>
          </p:nvSpPr>
          <p:spPr>
            <a:xfrm>
              <a:off x="779780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802BAB38-18D4-1C70-3FB0-02B96F2915BD}"/>
                </a:ext>
              </a:extLst>
            </p:cNvPr>
            <p:cNvSpPr/>
            <p:nvPr/>
          </p:nvSpPr>
          <p:spPr>
            <a:xfrm rot="2700000">
              <a:off x="779780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90F41325-B805-0899-DD2A-44690F8F11F6}"/>
                </a:ext>
              </a:extLst>
            </p:cNvPr>
            <p:cNvSpPr/>
            <p:nvPr/>
          </p:nvSpPr>
          <p:spPr>
            <a:xfrm>
              <a:off x="783031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Star">
            <a:extLst>
              <a:ext uri="{FF2B5EF4-FFF2-40B4-BE49-F238E27FC236}">
                <a16:creationId xmlns:a16="http://schemas.microsoft.com/office/drawing/2014/main" id="{D2DEE2E5-A1BD-460E-185B-000B6FBCDD82}"/>
              </a:ext>
            </a:extLst>
          </p:cNvPr>
          <p:cNvGrpSpPr/>
          <p:nvPr/>
        </p:nvGrpSpPr>
        <p:grpSpPr>
          <a:xfrm>
            <a:off x="8021320" y="5410200"/>
            <a:ext cx="101600" cy="101600"/>
            <a:chOff x="8021320" y="5410200"/>
            <a:chExt cx="101600" cy="101600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0C7CA699-1441-9349-A141-A17C066BDB71}"/>
                </a:ext>
              </a:extLst>
            </p:cNvPr>
            <p:cNvSpPr/>
            <p:nvPr/>
          </p:nvSpPr>
          <p:spPr>
            <a:xfrm>
              <a:off x="802132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7C712A4A-E96A-C1C2-A912-8338AF4D7F77}"/>
                </a:ext>
              </a:extLst>
            </p:cNvPr>
            <p:cNvSpPr/>
            <p:nvPr/>
          </p:nvSpPr>
          <p:spPr>
            <a:xfrm rot="2700000">
              <a:off x="802132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8DB2D579-8E1A-BDAF-E8D3-FCCC09FC3E14}"/>
                </a:ext>
              </a:extLst>
            </p:cNvPr>
            <p:cNvSpPr/>
            <p:nvPr/>
          </p:nvSpPr>
          <p:spPr>
            <a:xfrm>
              <a:off x="805383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9" name="Star">
            <a:extLst>
              <a:ext uri="{FF2B5EF4-FFF2-40B4-BE49-F238E27FC236}">
                <a16:creationId xmlns:a16="http://schemas.microsoft.com/office/drawing/2014/main" id="{5F5CD334-8FEE-2FCB-B664-5A50F2CC43B9}"/>
              </a:ext>
            </a:extLst>
          </p:cNvPr>
          <p:cNvGrpSpPr/>
          <p:nvPr/>
        </p:nvGrpSpPr>
        <p:grpSpPr>
          <a:xfrm>
            <a:off x="8244840" y="5410200"/>
            <a:ext cx="101600" cy="101600"/>
            <a:chOff x="8244840" y="5410200"/>
            <a:chExt cx="101600" cy="101600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3BAF883D-685A-9C1C-C338-90C333599812}"/>
                </a:ext>
              </a:extLst>
            </p:cNvPr>
            <p:cNvSpPr/>
            <p:nvPr/>
          </p:nvSpPr>
          <p:spPr>
            <a:xfrm>
              <a:off x="824484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C236824F-5819-489D-4810-8A364FCBBA66}"/>
                </a:ext>
              </a:extLst>
            </p:cNvPr>
            <p:cNvSpPr/>
            <p:nvPr/>
          </p:nvSpPr>
          <p:spPr>
            <a:xfrm rot="2700000">
              <a:off x="824484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FFD9F117-2E09-7083-8C13-9AD5FBE255A5}"/>
                </a:ext>
              </a:extLst>
            </p:cNvPr>
            <p:cNvSpPr/>
            <p:nvPr/>
          </p:nvSpPr>
          <p:spPr>
            <a:xfrm>
              <a:off x="827735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3" name="Star">
            <a:extLst>
              <a:ext uri="{FF2B5EF4-FFF2-40B4-BE49-F238E27FC236}">
                <a16:creationId xmlns:a16="http://schemas.microsoft.com/office/drawing/2014/main" id="{99917933-7259-9F7C-9E17-F4E9B29969A4}"/>
              </a:ext>
            </a:extLst>
          </p:cNvPr>
          <p:cNvGrpSpPr/>
          <p:nvPr/>
        </p:nvGrpSpPr>
        <p:grpSpPr>
          <a:xfrm>
            <a:off x="8468360" y="5410200"/>
            <a:ext cx="101600" cy="101600"/>
            <a:chOff x="8468360" y="5410200"/>
            <a:chExt cx="101600" cy="101600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FEFDA443-FAE5-5401-FF50-24BA8B4274E9}"/>
                </a:ext>
              </a:extLst>
            </p:cNvPr>
            <p:cNvSpPr/>
            <p:nvPr/>
          </p:nvSpPr>
          <p:spPr>
            <a:xfrm>
              <a:off x="846836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25FAEA79-C0A1-74BD-C398-C75D838F1C9A}"/>
                </a:ext>
              </a:extLst>
            </p:cNvPr>
            <p:cNvSpPr/>
            <p:nvPr/>
          </p:nvSpPr>
          <p:spPr>
            <a:xfrm rot="2700000">
              <a:off x="846836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764A3409-4C84-9C21-5F76-E64776277F92}"/>
                </a:ext>
              </a:extLst>
            </p:cNvPr>
            <p:cNvSpPr/>
            <p:nvPr/>
          </p:nvSpPr>
          <p:spPr>
            <a:xfrm>
              <a:off x="850087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Star">
            <a:extLst>
              <a:ext uri="{FF2B5EF4-FFF2-40B4-BE49-F238E27FC236}">
                <a16:creationId xmlns:a16="http://schemas.microsoft.com/office/drawing/2014/main" id="{CD6EABA9-1F22-50ED-1327-4E6D12B84714}"/>
              </a:ext>
            </a:extLst>
          </p:cNvPr>
          <p:cNvGrpSpPr/>
          <p:nvPr/>
        </p:nvGrpSpPr>
        <p:grpSpPr>
          <a:xfrm>
            <a:off x="8691880" y="5410200"/>
            <a:ext cx="101600" cy="101600"/>
            <a:chOff x="8691880" y="5410200"/>
            <a:chExt cx="101600" cy="101600"/>
          </a:xfrm>
        </p:grpSpPr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CBDAC003-5D61-E6F8-BEE3-0BBDE54C97DF}"/>
                </a:ext>
              </a:extLst>
            </p:cNvPr>
            <p:cNvSpPr/>
            <p:nvPr/>
          </p:nvSpPr>
          <p:spPr>
            <a:xfrm>
              <a:off x="869188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F3D939CE-0AEA-361C-FFF6-6FDBD883D420}"/>
                </a:ext>
              </a:extLst>
            </p:cNvPr>
            <p:cNvSpPr/>
            <p:nvPr/>
          </p:nvSpPr>
          <p:spPr>
            <a:xfrm rot="2700000">
              <a:off x="869188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D762D005-6DE8-1245-44A8-323C8C1B87A0}"/>
                </a:ext>
              </a:extLst>
            </p:cNvPr>
            <p:cNvSpPr/>
            <p:nvPr/>
          </p:nvSpPr>
          <p:spPr>
            <a:xfrm>
              <a:off x="872439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1" name="Star">
            <a:extLst>
              <a:ext uri="{FF2B5EF4-FFF2-40B4-BE49-F238E27FC236}">
                <a16:creationId xmlns:a16="http://schemas.microsoft.com/office/drawing/2014/main" id="{03AC96C9-9D23-D1A6-26F7-427EE3D52D73}"/>
              </a:ext>
            </a:extLst>
          </p:cNvPr>
          <p:cNvGrpSpPr/>
          <p:nvPr/>
        </p:nvGrpSpPr>
        <p:grpSpPr>
          <a:xfrm>
            <a:off x="8915400" y="5410200"/>
            <a:ext cx="101600" cy="101600"/>
            <a:chOff x="8915400" y="5410200"/>
            <a:chExt cx="101600" cy="101600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5EAE5C5E-F31F-2F66-730F-3B8F58567635}"/>
                </a:ext>
              </a:extLst>
            </p:cNvPr>
            <p:cNvSpPr/>
            <p:nvPr/>
          </p:nvSpPr>
          <p:spPr>
            <a:xfrm>
              <a:off x="891540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30E578AA-95D9-C957-331D-77AB02691AC4}"/>
                </a:ext>
              </a:extLst>
            </p:cNvPr>
            <p:cNvSpPr/>
            <p:nvPr/>
          </p:nvSpPr>
          <p:spPr>
            <a:xfrm rot="2700000">
              <a:off x="891540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82063CAC-1207-88D3-5C43-50905E617545}"/>
                </a:ext>
              </a:extLst>
            </p:cNvPr>
            <p:cNvSpPr/>
            <p:nvPr/>
          </p:nvSpPr>
          <p:spPr>
            <a:xfrm>
              <a:off x="894791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5" name="Star">
            <a:extLst>
              <a:ext uri="{FF2B5EF4-FFF2-40B4-BE49-F238E27FC236}">
                <a16:creationId xmlns:a16="http://schemas.microsoft.com/office/drawing/2014/main" id="{A37FAE29-BC27-BE1D-7703-2DD8D34C0069}"/>
              </a:ext>
            </a:extLst>
          </p:cNvPr>
          <p:cNvGrpSpPr/>
          <p:nvPr/>
        </p:nvGrpSpPr>
        <p:grpSpPr>
          <a:xfrm>
            <a:off x="9138920" y="5410200"/>
            <a:ext cx="101600" cy="101600"/>
            <a:chOff x="9138920" y="5410200"/>
            <a:chExt cx="101600" cy="101600"/>
          </a:xfrm>
        </p:grpSpPr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30C3056C-192F-40E2-89EB-73599413A746}"/>
                </a:ext>
              </a:extLst>
            </p:cNvPr>
            <p:cNvSpPr/>
            <p:nvPr/>
          </p:nvSpPr>
          <p:spPr>
            <a:xfrm>
              <a:off x="913892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426797D5-1943-1AA0-4EEB-5C5EC2DBFC6A}"/>
                </a:ext>
              </a:extLst>
            </p:cNvPr>
            <p:cNvSpPr/>
            <p:nvPr/>
          </p:nvSpPr>
          <p:spPr>
            <a:xfrm rot="2700000">
              <a:off x="913892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D1CC1CDE-EE81-2EEF-4742-1346CA4B18D4}"/>
                </a:ext>
              </a:extLst>
            </p:cNvPr>
            <p:cNvSpPr/>
            <p:nvPr/>
          </p:nvSpPr>
          <p:spPr>
            <a:xfrm>
              <a:off x="917143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9" name="Star">
            <a:extLst>
              <a:ext uri="{FF2B5EF4-FFF2-40B4-BE49-F238E27FC236}">
                <a16:creationId xmlns:a16="http://schemas.microsoft.com/office/drawing/2014/main" id="{DC699B67-6649-612F-6737-747C81641107}"/>
              </a:ext>
            </a:extLst>
          </p:cNvPr>
          <p:cNvGrpSpPr/>
          <p:nvPr/>
        </p:nvGrpSpPr>
        <p:grpSpPr>
          <a:xfrm>
            <a:off x="9362440" y="5410200"/>
            <a:ext cx="101600" cy="101600"/>
            <a:chOff x="9362440" y="5410200"/>
            <a:chExt cx="101600" cy="101600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9479623C-47F2-92D0-5EF5-CB38FA030F4B}"/>
                </a:ext>
              </a:extLst>
            </p:cNvPr>
            <p:cNvSpPr/>
            <p:nvPr/>
          </p:nvSpPr>
          <p:spPr>
            <a:xfrm>
              <a:off x="936244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263D19CB-BC60-EA1C-F52E-6F4688F2676F}"/>
                </a:ext>
              </a:extLst>
            </p:cNvPr>
            <p:cNvSpPr/>
            <p:nvPr/>
          </p:nvSpPr>
          <p:spPr>
            <a:xfrm rot="2700000">
              <a:off x="936244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D4AAA4E5-2FC2-7975-AD2D-CBCE30882FD5}"/>
                </a:ext>
              </a:extLst>
            </p:cNvPr>
            <p:cNvSpPr/>
            <p:nvPr/>
          </p:nvSpPr>
          <p:spPr>
            <a:xfrm>
              <a:off x="939495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3" name="Star">
            <a:extLst>
              <a:ext uri="{FF2B5EF4-FFF2-40B4-BE49-F238E27FC236}">
                <a16:creationId xmlns:a16="http://schemas.microsoft.com/office/drawing/2014/main" id="{B81AD7DB-4D33-79F7-B8C3-2BAC1DB3EB32}"/>
              </a:ext>
            </a:extLst>
          </p:cNvPr>
          <p:cNvGrpSpPr/>
          <p:nvPr/>
        </p:nvGrpSpPr>
        <p:grpSpPr>
          <a:xfrm>
            <a:off x="9585960" y="5410200"/>
            <a:ext cx="101600" cy="101600"/>
            <a:chOff x="9585960" y="5410200"/>
            <a:chExt cx="101600" cy="101600"/>
          </a:xfrm>
        </p:grpSpPr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9977E314-209F-DE29-BE60-4A61DA454608}"/>
                </a:ext>
              </a:extLst>
            </p:cNvPr>
            <p:cNvSpPr/>
            <p:nvPr/>
          </p:nvSpPr>
          <p:spPr>
            <a:xfrm>
              <a:off x="958596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4B02FCDA-418E-F975-9DB8-5D6E3A517DA0}"/>
                </a:ext>
              </a:extLst>
            </p:cNvPr>
            <p:cNvSpPr/>
            <p:nvPr/>
          </p:nvSpPr>
          <p:spPr>
            <a:xfrm rot="2700000">
              <a:off x="958596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C678A48B-1714-5FD4-FAAB-0CB66DB850DD}"/>
                </a:ext>
              </a:extLst>
            </p:cNvPr>
            <p:cNvSpPr/>
            <p:nvPr/>
          </p:nvSpPr>
          <p:spPr>
            <a:xfrm>
              <a:off x="961847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7" name="Star">
            <a:extLst>
              <a:ext uri="{FF2B5EF4-FFF2-40B4-BE49-F238E27FC236}">
                <a16:creationId xmlns:a16="http://schemas.microsoft.com/office/drawing/2014/main" id="{DBBFACF3-8735-D940-12FD-9F7355157ACC}"/>
              </a:ext>
            </a:extLst>
          </p:cNvPr>
          <p:cNvGrpSpPr/>
          <p:nvPr/>
        </p:nvGrpSpPr>
        <p:grpSpPr>
          <a:xfrm>
            <a:off x="9809480" y="5410200"/>
            <a:ext cx="101600" cy="101600"/>
            <a:chOff x="9809480" y="5410200"/>
            <a:chExt cx="101600" cy="101600"/>
          </a:xfrm>
        </p:grpSpPr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90721C86-591F-B919-6234-312475BB3E53}"/>
                </a:ext>
              </a:extLst>
            </p:cNvPr>
            <p:cNvSpPr/>
            <p:nvPr/>
          </p:nvSpPr>
          <p:spPr>
            <a:xfrm>
              <a:off x="980948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015C2628-D86A-BB2B-C334-F3899FAC2662}"/>
                </a:ext>
              </a:extLst>
            </p:cNvPr>
            <p:cNvSpPr/>
            <p:nvPr/>
          </p:nvSpPr>
          <p:spPr>
            <a:xfrm rot="2700000">
              <a:off x="980948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AC49E231-7D76-9DC2-34AF-29EE7B0FF49D}"/>
                </a:ext>
              </a:extLst>
            </p:cNvPr>
            <p:cNvSpPr/>
            <p:nvPr/>
          </p:nvSpPr>
          <p:spPr>
            <a:xfrm>
              <a:off x="984199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1" name="Star">
            <a:extLst>
              <a:ext uri="{FF2B5EF4-FFF2-40B4-BE49-F238E27FC236}">
                <a16:creationId xmlns:a16="http://schemas.microsoft.com/office/drawing/2014/main" id="{1FC476C5-0684-8C28-4261-58C87A50C9E3}"/>
              </a:ext>
            </a:extLst>
          </p:cNvPr>
          <p:cNvGrpSpPr/>
          <p:nvPr/>
        </p:nvGrpSpPr>
        <p:grpSpPr>
          <a:xfrm>
            <a:off x="10033000" y="5410200"/>
            <a:ext cx="101600" cy="101600"/>
            <a:chOff x="10033000" y="5410200"/>
            <a:chExt cx="101600" cy="101600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61AD1577-1BFE-4B8D-1328-A3DF32078D90}"/>
                </a:ext>
              </a:extLst>
            </p:cNvPr>
            <p:cNvSpPr/>
            <p:nvPr/>
          </p:nvSpPr>
          <p:spPr>
            <a:xfrm>
              <a:off x="1003300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 78">
              <a:extLst>
                <a:ext uri="{FF2B5EF4-FFF2-40B4-BE49-F238E27FC236}">
                  <a16:creationId xmlns:a16="http://schemas.microsoft.com/office/drawing/2014/main" id="{6AB470F8-186D-1B6E-E6DD-AA1363F33BED}"/>
                </a:ext>
              </a:extLst>
            </p:cNvPr>
            <p:cNvSpPr/>
            <p:nvPr/>
          </p:nvSpPr>
          <p:spPr>
            <a:xfrm rot="2700000">
              <a:off x="1003300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4CD96C7B-A1BD-E11C-7070-13AB94F26EC6}"/>
                </a:ext>
              </a:extLst>
            </p:cNvPr>
            <p:cNvSpPr/>
            <p:nvPr/>
          </p:nvSpPr>
          <p:spPr>
            <a:xfrm>
              <a:off x="1006551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5" name="Star">
            <a:extLst>
              <a:ext uri="{FF2B5EF4-FFF2-40B4-BE49-F238E27FC236}">
                <a16:creationId xmlns:a16="http://schemas.microsoft.com/office/drawing/2014/main" id="{1E7BC121-70FB-C333-CFBE-0A48629237FF}"/>
              </a:ext>
            </a:extLst>
          </p:cNvPr>
          <p:cNvGrpSpPr/>
          <p:nvPr/>
        </p:nvGrpSpPr>
        <p:grpSpPr>
          <a:xfrm>
            <a:off x="10256520" y="5410200"/>
            <a:ext cx="101600" cy="101600"/>
            <a:chOff x="10256520" y="5410200"/>
            <a:chExt cx="101600" cy="101600"/>
          </a:xfrm>
        </p:grpSpPr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75DE56BA-D7BB-7B41-5529-A5ED2ECF3C78}"/>
                </a:ext>
              </a:extLst>
            </p:cNvPr>
            <p:cNvSpPr/>
            <p:nvPr/>
          </p:nvSpPr>
          <p:spPr>
            <a:xfrm>
              <a:off x="1025652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id="{D97C8077-DF8C-3CB9-8BA0-662E8CCC4312}"/>
                </a:ext>
              </a:extLst>
            </p:cNvPr>
            <p:cNvSpPr/>
            <p:nvPr/>
          </p:nvSpPr>
          <p:spPr>
            <a:xfrm rot="2700000">
              <a:off x="1025652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3386AEEE-0153-FDF1-D9CD-B35913A7A8A5}"/>
                </a:ext>
              </a:extLst>
            </p:cNvPr>
            <p:cNvSpPr/>
            <p:nvPr/>
          </p:nvSpPr>
          <p:spPr>
            <a:xfrm>
              <a:off x="1028903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9" name="Star">
            <a:extLst>
              <a:ext uri="{FF2B5EF4-FFF2-40B4-BE49-F238E27FC236}">
                <a16:creationId xmlns:a16="http://schemas.microsoft.com/office/drawing/2014/main" id="{6C993E06-5097-EEA4-ADAA-48F9BE2FBBCA}"/>
              </a:ext>
            </a:extLst>
          </p:cNvPr>
          <p:cNvGrpSpPr/>
          <p:nvPr/>
        </p:nvGrpSpPr>
        <p:grpSpPr>
          <a:xfrm>
            <a:off x="10480040" y="5410200"/>
            <a:ext cx="101600" cy="101600"/>
            <a:chOff x="10480040" y="5410200"/>
            <a:chExt cx="101600" cy="101600"/>
          </a:xfrm>
        </p:grpSpPr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id="{BB5839C1-A04F-2D1D-110A-8A318200D9D6}"/>
                </a:ext>
              </a:extLst>
            </p:cNvPr>
            <p:cNvSpPr/>
            <p:nvPr/>
          </p:nvSpPr>
          <p:spPr>
            <a:xfrm>
              <a:off x="1048004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DE96E7F3-BC5C-5324-445D-A634131E2DBB}"/>
                </a:ext>
              </a:extLst>
            </p:cNvPr>
            <p:cNvSpPr/>
            <p:nvPr/>
          </p:nvSpPr>
          <p:spPr>
            <a:xfrm rot="2700000">
              <a:off x="1048004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id="{7FEA342B-5835-D530-B0A0-DBD762F3C9A1}"/>
                </a:ext>
              </a:extLst>
            </p:cNvPr>
            <p:cNvSpPr/>
            <p:nvPr/>
          </p:nvSpPr>
          <p:spPr>
            <a:xfrm>
              <a:off x="1051255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3" name="Star">
            <a:extLst>
              <a:ext uri="{FF2B5EF4-FFF2-40B4-BE49-F238E27FC236}">
                <a16:creationId xmlns:a16="http://schemas.microsoft.com/office/drawing/2014/main" id="{C3E15AEB-E301-5A2B-1A5F-C5099F3355B3}"/>
              </a:ext>
            </a:extLst>
          </p:cNvPr>
          <p:cNvGrpSpPr/>
          <p:nvPr/>
        </p:nvGrpSpPr>
        <p:grpSpPr>
          <a:xfrm>
            <a:off x="10703560" y="5410200"/>
            <a:ext cx="101600" cy="101600"/>
            <a:chOff x="10703560" y="5410200"/>
            <a:chExt cx="101600" cy="101600"/>
          </a:xfrm>
        </p:grpSpPr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4AF04B19-29C0-9CE4-E0F2-71FAEBABEAE6}"/>
                </a:ext>
              </a:extLst>
            </p:cNvPr>
            <p:cNvSpPr/>
            <p:nvPr/>
          </p:nvSpPr>
          <p:spPr>
            <a:xfrm>
              <a:off x="1070356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 90">
              <a:extLst>
                <a:ext uri="{FF2B5EF4-FFF2-40B4-BE49-F238E27FC236}">
                  <a16:creationId xmlns:a16="http://schemas.microsoft.com/office/drawing/2014/main" id="{DC660F50-1C13-90A5-C392-9E56C4EF0DF2}"/>
                </a:ext>
              </a:extLst>
            </p:cNvPr>
            <p:cNvSpPr/>
            <p:nvPr/>
          </p:nvSpPr>
          <p:spPr>
            <a:xfrm rot="2700000">
              <a:off x="1070356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>
              <a:extLst>
                <a:ext uri="{FF2B5EF4-FFF2-40B4-BE49-F238E27FC236}">
                  <a16:creationId xmlns:a16="http://schemas.microsoft.com/office/drawing/2014/main" id="{4012E35E-A67B-1376-B6C1-3B164155306F}"/>
                </a:ext>
              </a:extLst>
            </p:cNvPr>
            <p:cNvSpPr/>
            <p:nvPr/>
          </p:nvSpPr>
          <p:spPr>
            <a:xfrm>
              <a:off x="1073607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7" name="Star">
            <a:extLst>
              <a:ext uri="{FF2B5EF4-FFF2-40B4-BE49-F238E27FC236}">
                <a16:creationId xmlns:a16="http://schemas.microsoft.com/office/drawing/2014/main" id="{949B8BE1-F6FE-4FC0-171A-BBAB23FE7274}"/>
              </a:ext>
            </a:extLst>
          </p:cNvPr>
          <p:cNvGrpSpPr/>
          <p:nvPr/>
        </p:nvGrpSpPr>
        <p:grpSpPr>
          <a:xfrm>
            <a:off x="10927080" y="5410200"/>
            <a:ext cx="101600" cy="101600"/>
            <a:chOff x="10927080" y="5410200"/>
            <a:chExt cx="101600" cy="101600"/>
          </a:xfrm>
        </p:grpSpPr>
        <p:sp>
          <p:nvSpPr>
            <p:cNvPr id="94" name="Прямоугольник 93">
              <a:extLst>
                <a:ext uri="{FF2B5EF4-FFF2-40B4-BE49-F238E27FC236}">
                  <a16:creationId xmlns:a16="http://schemas.microsoft.com/office/drawing/2014/main" id="{B6053AEF-D11F-E88B-74F8-E0843CB0C315}"/>
                </a:ext>
              </a:extLst>
            </p:cNvPr>
            <p:cNvSpPr/>
            <p:nvPr/>
          </p:nvSpPr>
          <p:spPr>
            <a:xfrm>
              <a:off x="1092708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 94">
              <a:extLst>
                <a:ext uri="{FF2B5EF4-FFF2-40B4-BE49-F238E27FC236}">
                  <a16:creationId xmlns:a16="http://schemas.microsoft.com/office/drawing/2014/main" id="{BA7878FD-9DA3-3B99-3F7D-83A90FB2F4F6}"/>
                </a:ext>
              </a:extLst>
            </p:cNvPr>
            <p:cNvSpPr/>
            <p:nvPr/>
          </p:nvSpPr>
          <p:spPr>
            <a:xfrm rot="2700000">
              <a:off x="1092708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>
              <a:extLst>
                <a:ext uri="{FF2B5EF4-FFF2-40B4-BE49-F238E27FC236}">
                  <a16:creationId xmlns:a16="http://schemas.microsoft.com/office/drawing/2014/main" id="{E598E564-984D-BFE3-AD4C-E7529BA3E4AA}"/>
                </a:ext>
              </a:extLst>
            </p:cNvPr>
            <p:cNvSpPr/>
            <p:nvPr/>
          </p:nvSpPr>
          <p:spPr>
            <a:xfrm>
              <a:off x="1095959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1" name="Star">
            <a:extLst>
              <a:ext uri="{FF2B5EF4-FFF2-40B4-BE49-F238E27FC236}">
                <a16:creationId xmlns:a16="http://schemas.microsoft.com/office/drawing/2014/main" id="{253F2EA7-F982-6D15-56A2-22FECE2A08F5}"/>
              </a:ext>
            </a:extLst>
          </p:cNvPr>
          <p:cNvGrpSpPr/>
          <p:nvPr/>
        </p:nvGrpSpPr>
        <p:grpSpPr>
          <a:xfrm>
            <a:off x="11150600" y="5410200"/>
            <a:ext cx="101600" cy="101600"/>
            <a:chOff x="11150600" y="5410200"/>
            <a:chExt cx="101600" cy="101600"/>
          </a:xfrm>
        </p:grpSpPr>
        <p:sp>
          <p:nvSpPr>
            <p:cNvPr id="98" name="Прямоугольник 97">
              <a:extLst>
                <a:ext uri="{FF2B5EF4-FFF2-40B4-BE49-F238E27FC236}">
                  <a16:creationId xmlns:a16="http://schemas.microsoft.com/office/drawing/2014/main" id="{4999A5F5-E3EC-4204-1726-6568253608E5}"/>
                </a:ext>
              </a:extLst>
            </p:cNvPr>
            <p:cNvSpPr/>
            <p:nvPr/>
          </p:nvSpPr>
          <p:spPr>
            <a:xfrm>
              <a:off x="1115060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 98">
              <a:extLst>
                <a:ext uri="{FF2B5EF4-FFF2-40B4-BE49-F238E27FC236}">
                  <a16:creationId xmlns:a16="http://schemas.microsoft.com/office/drawing/2014/main" id="{98F81EF3-3703-0E07-52D2-CCFA73E83ED6}"/>
                </a:ext>
              </a:extLst>
            </p:cNvPr>
            <p:cNvSpPr/>
            <p:nvPr/>
          </p:nvSpPr>
          <p:spPr>
            <a:xfrm rot="2700000">
              <a:off x="11150600" y="5410200"/>
              <a:ext cx="101600" cy="1016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>
              <a:extLst>
                <a:ext uri="{FF2B5EF4-FFF2-40B4-BE49-F238E27FC236}">
                  <a16:creationId xmlns:a16="http://schemas.microsoft.com/office/drawing/2014/main" id="{8BBD941F-B5A1-B094-1047-6EBC9C345CEC}"/>
                </a:ext>
              </a:extLst>
            </p:cNvPr>
            <p:cNvSpPr/>
            <p:nvPr/>
          </p:nvSpPr>
          <p:spPr>
            <a:xfrm>
              <a:off x="1118311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2" name="Signature 100ballnik.com">
            <a:extLst>
              <a:ext uri="{FF2B5EF4-FFF2-40B4-BE49-F238E27FC236}">
                <a16:creationId xmlns:a16="http://schemas.microsoft.com/office/drawing/2014/main" id="{BE5314CA-2F10-2651-8F5C-1F4EA5DE9B3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812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y plane">
            <a:extLst>
              <a:ext uri="{FF2B5EF4-FFF2-40B4-BE49-F238E27FC236}">
                <a16:creationId xmlns:a16="http://schemas.microsoft.com/office/drawing/2014/main" id="{69EC411D-5F8D-85ED-F1FE-FF3F3DD98FC2}"/>
              </a:ext>
            </a:extLst>
          </p:cNvPr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rgbClr val="1D2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ED3EA619-9AA0-9CD6-BCE7-ABA626E79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8800"/>
            <a:ext cx="6604000" cy="95554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>
                <a:solidFill>
                  <a:srgbClr val="8E1B2B"/>
                </a:solidFill>
                <a:latin typeface="Palatino Linotype" panose="02040502050505030304" pitchFamily="18" charset="0"/>
              </a:rPr>
              <a:t>Селим I Грозный</a:t>
            </a:r>
            <a:br>
              <a:rPr lang="ru-RU" sz="3800" b="1" dirty="0">
                <a:solidFill>
                  <a:srgbClr val="8E1B2B"/>
                </a:solidFill>
                <a:latin typeface="Palatino Linotype" panose="02040502050505030304" pitchFamily="18" charset="0"/>
              </a:rPr>
            </a:br>
            <a:r>
              <a:rPr lang="ru-RU" sz="2800" dirty="0">
                <a:solidFill>
                  <a:srgbClr val="1D2B4F"/>
                </a:solidFill>
                <a:latin typeface="Palatino Linotype" panose="02040502050505030304" pitchFamily="18" charset="0"/>
              </a:rPr>
              <a:t>(1512-1520)</a:t>
            </a:r>
          </a:p>
        </p:txBody>
      </p:sp>
      <p:pic>
        <p:nvPicPr>
          <p:cNvPr id="5" name="Kapidagli - Selim I" descr="Султан Селим I Явуз. К. Капыдаглы, конец XVIII — начало XIX в. (поздний портрет из серии султанов). Дворец Топкапы">
            <a:extLst>
              <a:ext uri="{FF2B5EF4-FFF2-40B4-BE49-F238E27FC236}">
                <a16:creationId xmlns:a16="http://schemas.microsoft.com/office/drawing/2014/main" id="{F1F2B349-8E30-AB36-2544-317236946C8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0" y="812800"/>
            <a:ext cx="3251200" cy="4165600"/>
          </a:xfrm>
          <a:prstGeom prst="ellipse">
            <a:avLst/>
          </a:prstGeom>
          <a:ln w="15875">
            <a:solidFill>
              <a:srgbClr val="D9C08F"/>
            </a:solidFill>
          </a:ln>
        </p:spPr>
      </p:pic>
      <p:sp>
        <p:nvSpPr>
          <p:cNvPr id="6" name="Kapidagli - Selim I ring">
            <a:extLst>
              <a:ext uri="{FF2B5EF4-FFF2-40B4-BE49-F238E27FC236}">
                <a16:creationId xmlns:a16="http://schemas.microsoft.com/office/drawing/2014/main" id="{013ABE62-8761-5C29-4C01-E7BBA48C8FA8}"/>
              </a:ext>
            </a:extLst>
          </p:cNvPr>
          <p:cNvSpPr/>
          <p:nvPr/>
        </p:nvSpPr>
        <p:spPr>
          <a:xfrm>
            <a:off x="8166100" y="698500"/>
            <a:ext cx="3479800" cy="4394200"/>
          </a:xfrm>
          <a:prstGeom prst="ellipse">
            <a:avLst/>
          </a:prstGeom>
          <a:noFill/>
          <a:ln w="9525" cap="flat" cmpd="sng" algn="ctr">
            <a:solidFill>
              <a:srgbClr val="D9C08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Band rule">
            <a:extLst>
              <a:ext uri="{FF2B5EF4-FFF2-40B4-BE49-F238E27FC236}">
                <a16:creationId xmlns:a16="http://schemas.microsoft.com/office/drawing/2014/main" id="{FD0F6ADE-2891-DF29-3EF8-EAD5CD7E045B}"/>
              </a:ext>
            </a:extLst>
          </p:cNvPr>
          <p:cNvCxnSpPr/>
          <p:nvPr/>
        </p:nvCxnSpPr>
        <p:spPr>
          <a:xfrm>
            <a:off x="8128000" y="5485130"/>
            <a:ext cx="3556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Band rule">
            <a:extLst>
              <a:ext uri="{FF2B5EF4-FFF2-40B4-BE49-F238E27FC236}">
                <a16:creationId xmlns:a16="http://schemas.microsoft.com/office/drawing/2014/main" id="{CDAEF0E5-8CEE-5FC6-B253-631837F50D40}"/>
              </a:ext>
            </a:extLst>
          </p:cNvPr>
          <p:cNvCxnSpPr/>
          <p:nvPr/>
        </p:nvCxnSpPr>
        <p:spPr>
          <a:xfrm>
            <a:off x="8128000" y="5690870"/>
            <a:ext cx="3556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ar">
            <a:extLst>
              <a:ext uri="{FF2B5EF4-FFF2-40B4-BE49-F238E27FC236}">
                <a16:creationId xmlns:a16="http://schemas.microsoft.com/office/drawing/2014/main" id="{64DC1FCF-DEDC-0577-97CC-09084F5A0A18}"/>
              </a:ext>
            </a:extLst>
          </p:cNvPr>
          <p:cNvGrpSpPr/>
          <p:nvPr/>
        </p:nvGrpSpPr>
        <p:grpSpPr>
          <a:xfrm>
            <a:off x="8196580" y="5530850"/>
            <a:ext cx="114300" cy="114300"/>
            <a:chOff x="8196580" y="5530850"/>
            <a:chExt cx="114300" cy="1143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D993790-52F1-0CC0-27F8-58EAE8794568}"/>
                </a:ext>
              </a:extLst>
            </p:cNvPr>
            <p:cNvSpPr/>
            <p:nvPr/>
          </p:nvSpPr>
          <p:spPr>
            <a:xfrm>
              <a:off x="81965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5EE85FB-A842-7FA4-C3F4-7E7BFD772920}"/>
                </a:ext>
              </a:extLst>
            </p:cNvPr>
            <p:cNvSpPr/>
            <p:nvPr/>
          </p:nvSpPr>
          <p:spPr>
            <a:xfrm rot="2700000">
              <a:off x="81965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034B1A22-358C-D3C7-88F3-A46B89C80A91}"/>
                </a:ext>
              </a:extLst>
            </p:cNvPr>
            <p:cNvSpPr/>
            <p:nvPr/>
          </p:nvSpPr>
          <p:spPr>
            <a:xfrm>
              <a:off x="823315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Star">
            <a:extLst>
              <a:ext uri="{FF2B5EF4-FFF2-40B4-BE49-F238E27FC236}">
                <a16:creationId xmlns:a16="http://schemas.microsoft.com/office/drawing/2014/main" id="{0D038107-5942-1E5F-B450-B3DEC989AA4E}"/>
              </a:ext>
            </a:extLst>
          </p:cNvPr>
          <p:cNvGrpSpPr/>
          <p:nvPr/>
        </p:nvGrpSpPr>
        <p:grpSpPr>
          <a:xfrm>
            <a:off x="8448040" y="5530850"/>
            <a:ext cx="114300" cy="114300"/>
            <a:chOff x="8448040" y="5530850"/>
            <a:chExt cx="114300" cy="11430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AF7DFD10-FA58-347B-BBD3-5F39E20BFDF1}"/>
                </a:ext>
              </a:extLst>
            </p:cNvPr>
            <p:cNvSpPr/>
            <p:nvPr/>
          </p:nvSpPr>
          <p:spPr>
            <a:xfrm>
              <a:off x="84480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44E0C80F-5B2E-DCF4-42DB-28A520A892B7}"/>
                </a:ext>
              </a:extLst>
            </p:cNvPr>
            <p:cNvSpPr/>
            <p:nvPr/>
          </p:nvSpPr>
          <p:spPr>
            <a:xfrm rot="2700000">
              <a:off x="84480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5FD670BB-0E1C-8526-E2B3-7134EBA83BA2}"/>
                </a:ext>
              </a:extLst>
            </p:cNvPr>
            <p:cNvSpPr/>
            <p:nvPr/>
          </p:nvSpPr>
          <p:spPr>
            <a:xfrm>
              <a:off x="848461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Star">
            <a:extLst>
              <a:ext uri="{FF2B5EF4-FFF2-40B4-BE49-F238E27FC236}">
                <a16:creationId xmlns:a16="http://schemas.microsoft.com/office/drawing/2014/main" id="{F72FA8C1-9D56-A788-F6B2-92BD3A769023}"/>
              </a:ext>
            </a:extLst>
          </p:cNvPr>
          <p:cNvGrpSpPr/>
          <p:nvPr/>
        </p:nvGrpSpPr>
        <p:grpSpPr>
          <a:xfrm>
            <a:off x="8699500" y="5530850"/>
            <a:ext cx="114300" cy="114300"/>
            <a:chOff x="8699500" y="5530850"/>
            <a:chExt cx="114300" cy="1143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483A2072-31A2-C286-9333-B77520F364E0}"/>
                </a:ext>
              </a:extLst>
            </p:cNvPr>
            <p:cNvSpPr/>
            <p:nvPr/>
          </p:nvSpPr>
          <p:spPr>
            <a:xfrm>
              <a:off x="86995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762D36EF-68EB-33AC-345D-E53A3A1E1F41}"/>
                </a:ext>
              </a:extLst>
            </p:cNvPr>
            <p:cNvSpPr/>
            <p:nvPr/>
          </p:nvSpPr>
          <p:spPr>
            <a:xfrm rot="2700000">
              <a:off x="86995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6E6331F7-43BB-A355-720F-A1BCB78DAE37}"/>
                </a:ext>
              </a:extLst>
            </p:cNvPr>
            <p:cNvSpPr/>
            <p:nvPr/>
          </p:nvSpPr>
          <p:spPr>
            <a:xfrm>
              <a:off x="873607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Star">
            <a:extLst>
              <a:ext uri="{FF2B5EF4-FFF2-40B4-BE49-F238E27FC236}">
                <a16:creationId xmlns:a16="http://schemas.microsoft.com/office/drawing/2014/main" id="{FF24523E-912B-2EBE-239B-46470E3437B2}"/>
              </a:ext>
            </a:extLst>
          </p:cNvPr>
          <p:cNvGrpSpPr/>
          <p:nvPr/>
        </p:nvGrpSpPr>
        <p:grpSpPr>
          <a:xfrm>
            <a:off x="8950960" y="5530850"/>
            <a:ext cx="114300" cy="114300"/>
            <a:chOff x="8950960" y="5530850"/>
            <a:chExt cx="114300" cy="11430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6776B40-0223-D322-EF0B-3DD9F2683687}"/>
                </a:ext>
              </a:extLst>
            </p:cNvPr>
            <p:cNvSpPr/>
            <p:nvPr/>
          </p:nvSpPr>
          <p:spPr>
            <a:xfrm>
              <a:off x="89509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77F081DA-7711-79B1-360E-B8072CAF7E09}"/>
                </a:ext>
              </a:extLst>
            </p:cNvPr>
            <p:cNvSpPr/>
            <p:nvPr/>
          </p:nvSpPr>
          <p:spPr>
            <a:xfrm rot="2700000">
              <a:off x="89509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84970FCD-BD32-9763-65D7-F5BE48841053}"/>
                </a:ext>
              </a:extLst>
            </p:cNvPr>
            <p:cNvSpPr/>
            <p:nvPr/>
          </p:nvSpPr>
          <p:spPr>
            <a:xfrm>
              <a:off x="898753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Star">
            <a:extLst>
              <a:ext uri="{FF2B5EF4-FFF2-40B4-BE49-F238E27FC236}">
                <a16:creationId xmlns:a16="http://schemas.microsoft.com/office/drawing/2014/main" id="{77828AB3-F2A7-6511-F5EA-CE2AEE323040}"/>
              </a:ext>
            </a:extLst>
          </p:cNvPr>
          <p:cNvGrpSpPr/>
          <p:nvPr/>
        </p:nvGrpSpPr>
        <p:grpSpPr>
          <a:xfrm>
            <a:off x="9202420" y="5530850"/>
            <a:ext cx="114300" cy="114300"/>
            <a:chOff x="9202420" y="5530850"/>
            <a:chExt cx="114300" cy="11430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6FE0F2AC-9416-5766-B96A-0B3062B53739}"/>
                </a:ext>
              </a:extLst>
            </p:cNvPr>
            <p:cNvSpPr/>
            <p:nvPr/>
          </p:nvSpPr>
          <p:spPr>
            <a:xfrm>
              <a:off x="920242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799A19FC-DDA2-7909-840A-482020FED19B}"/>
                </a:ext>
              </a:extLst>
            </p:cNvPr>
            <p:cNvSpPr/>
            <p:nvPr/>
          </p:nvSpPr>
          <p:spPr>
            <a:xfrm rot="2700000">
              <a:off x="920242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F9EBF733-0039-D08C-9519-9A43B35DF881}"/>
                </a:ext>
              </a:extLst>
            </p:cNvPr>
            <p:cNvSpPr/>
            <p:nvPr/>
          </p:nvSpPr>
          <p:spPr>
            <a:xfrm>
              <a:off x="923899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Star">
            <a:extLst>
              <a:ext uri="{FF2B5EF4-FFF2-40B4-BE49-F238E27FC236}">
                <a16:creationId xmlns:a16="http://schemas.microsoft.com/office/drawing/2014/main" id="{87B708F2-9757-81FB-96AE-B3F6DC893259}"/>
              </a:ext>
            </a:extLst>
          </p:cNvPr>
          <p:cNvGrpSpPr/>
          <p:nvPr/>
        </p:nvGrpSpPr>
        <p:grpSpPr>
          <a:xfrm>
            <a:off x="9453880" y="5530850"/>
            <a:ext cx="114300" cy="114300"/>
            <a:chOff x="9453880" y="5530850"/>
            <a:chExt cx="114300" cy="114300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79223AE7-527E-AE5D-26A3-5CA9486CD98F}"/>
                </a:ext>
              </a:extLst>
            </p:cNvPr>
            <p:cNvSpPr/>
            <p:nvPr/>
          </p:nvSpPr>
          <p:spPr>
            <a:xfrm>
              <a:off x="94538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52513186-28FC-F23D-0599-14AA4BDF6145}"/>
                </a:ext>
              </a:extLst>
            </p:cNvPr>
            <p:cNvSpPr/>
            <p:nvPr/>
          </p:nvSpPr>
          <p:spPr>
            <a:xfrm rot="2700000">
              <a:off x="94538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0A794CE6-61AB-3C4E-64F6-AEE6D9AC07F6}"/>
                </a:ext>
              </a:extLst>
            </p:cNvPr>
            <p:cNvSpPr/>
            <p:nvPr/>
          </p:nvSpPr>
          <p:spPr>
            <a:xfrm>
              <a:off x="949045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Star">
            <a:extLst>
              <a:ext uri="{FF2B5EF4-FFF2-40B4-BE49-F238E27FC236}">
                <a16:creationId xmlns:a16="http://schemas.microsoft.com/office/drawing/2014/main" id="{9D78C2F1-E077-3C4E-6826-E861A43CE32C}"/>
              </a:ext>
            </a:extLst>
          </p:cNvPr>
          <p:cNvGrpSpPr/>
          <p:nvPr/>
        </p:nvGrpSpPr>
        <p:grpSpPr>
          <a:xfrm>
            <a:off x="9705340" y="5530850"/>
            <a:ext cx="114300" cy="114300"/>
            <a:chOff x="9705340" y="5530850"/>
            <a:chExt cx="114300" cy="114300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E6980FD4-9FED-8FAD-BD87-7AAAF0D18D92}"/>
                </a:ext>
              </a:extLst>
            </p:cNvPr>
            <p:cNvSpPr/>
            <p:nvPr/>
          </p:nvSpPr>
          <p:spPr>
            <a:xfrm>
              <a:off x="97053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2B4DF298-854A-D819-9BE0-FABD3A0B0B9E}"/>
                </a:ext>
              </a:extLst>
            </p:cNvPr>
            <p:cNvSpPr/>
            <p:nvPr/>
          </p:nvSpPr>
          <p:spPr>
            <a:xfrm rot="2700000">
              <a:off x="97053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20C43C95-8F5E-720B-FC47-AD6784A83E2A}"/>
                </a:ext>
              </a:extLst>
            </p:cNvPr>
            <p:cNvSpPr/>
            <p:nvPr/>
          </p:nvSpPr>
          <p:spPr>
            <a:xfrm>
              <a:off x="974191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Star">
            <a:extLst>
              <a:ext uri="{FF2B5EF4-FFF2-40B4-BE49-F238E27FC236}">
                <a16:creationId xmlns:a16="http://schemas.microsoft.com/office/drawing/2014/main" id="{8823F0E4-925E-35DB-0C0E-7AEEC5F33BF5}"/>
              </a:ext>
            </a:extLst>
          </p:cNvPr>
          <p:cNvGrpSpPr/>
          <p:nvPr/>
        </p:nvGrpSpPr>
        <p:grpSpPr>
          <a:xfrm>
            <a:off x="9956800" y="5530850"/>
            <a:ext cx="114300" cy="114300"/>
            <a:chOff x="9956800" y="5530850"/>
            <a:chExt cx="114300" cy="114300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2E9EFF34-D975-59CE-A1CE-A5A19EAB6CD7}"/>
                </a:ext>
              </a:extLst>
            </p:cNvPr>
            <p:cNvSpPr/>
            <p:nvPr/>
          </p:nvSpPr>
          <p:spPr>
            <a:xfrm>
              <a:off x="99568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68E395A-C693-849F-59DA-39B6A453BCB6}"/>
                </a:ext>
              </a:extLst>
            </p:cNvPr>
            <p:cNvSpPr/>
            <p:nvPr/>
          </p:nvSpPr>
          <p:spPr>
            <a:xfrm rot="2700000">
              <a:off x="99568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C94A24D5-10F1-BEEC-7D7F-D39F5C61F995}"/>
                </a:ext>
              </a:extLst>
            </p:cNvPr>
            <p:cNvSpPr/>
            <p:nvPr/>
          </p:nvSpPr>
          <p:spPr>
            <a:xfrm>
              <a:off x="999337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Star">
            <a:extLst>
              <a:ext uri="{FF2B5EF4-FFF2-40B4-BE49-F238E27FC236}">
                <a16:creationId xmlns:a16="http://schemas.microsoft.com/office/drawing/2014/main" id="{AC546F23-83BB-549C-4944-DBDA2462C1B4}"/>
              </a:ext>
            </a:extLst>
          </p:cNvPr>
          <p:cNvGrpSpPr/>
          <p:nvPr/>
        </p:nvGrpSpPr>
        <p:grpSpPr>
          <a:xfrm>
            <a:off x="10208260" y="5530850"/>
            <a:ext cx="114300" cy="114300"/>
            <a:chOff x="10208260" y="5530850"/>
            <a:chExt cx="114300" cy="114300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F3F30F03-2E96-7CA5-E4D4-6DCD5EB80B1A}"/>
                </a:ext>
              </a:extLst>
            </p:cNvPr>
            <p:cNvSpPr/>
            <p:nvPr/>
          </p:nvSpPr>
          <p:spPr>
            <a:xfrm>
              <a:off x="102082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3969C2DC-9AB7-6D41-8A00-F541826F38C0}"/>
                </a:ext>
              </a:extLst>
            </p:cNvPr>
            <p:cNvSpPr/>
            <p:nvPr/>
          </p:nvSpPr>
          <p:spPr>
            <a:xfrm rot="2700000">
              <a:off x="102082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BACAA714-23F3-9EF8-BF3C-E26EC408025D}"/>
                </a:ext>
              </a:extLst>
            </p:cNvPr>
            <p:cNvSpPr/>
            <p:nvPr/>
          </p:nvSpPr>
          <p:spPr>
            <a:xfrm>
              <a:off x="1024483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Star">
            <a:extLst>
              <a:ext uri="{FF2B5EF4-FFF2-40B4-BE49-F238E27FC236}">
                <a16:creationId xmlns:a16="http://schemas.microsoft.com/office/drawing/2014/main" id="{F1BED62A-421C-094B-EAD2-2563B67C963D}"/>
              </a:ext>
            </a:extLst>
          </p:cNvPr>
          <p:cNvGrpSpPr/>
          <p:nvPr/>
        </p:nvGrpSpPr>
        <p:grpSpPr>
          <a:xfrm>
            <a:off x="10459720" y="5530850"/>
            <a:ext cx="114300" cy="114300"/>
            <a:chOff x="10459720" y="5530850"/>
            <a:chExt cx="114300" cy="114300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C9041BD3-6015-831A-AA33-C9F8C9BB43BB}"/>
                </a:ext>
              </a:extLst>
            </p:cNvPr>
            <p:cNvSpPr/>
            <p:nvPr/>
          </p:nvSpPr>
          <p:spPr>
            <a:xfrm>
              <a:off x="1045972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135CD239-988F-C923-55AA-DA911B73E092}"/>
                </a:ext>
              </a:extLst>
            </p:cNvPr>
            <p:cNvSpPr/>
            <p:nvPr/>
          </p:nvSpPr>
          <p:spPr>
            <a:xfrm rot="2700000">
              <a:off x="1045972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5EC79AC1-E134-1A3F-C3CD-F04646A3017E}"/>
                </a:ext>
              </a:extLst>
            </p:cNvPr>
            <p:cNvSpPr/>
            <p:nvPr/>
          </p:nvSpPr>
          <p:spPr>
            <a:xfrm>
              <a:off x="1049629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Star">
            <a:extLst>
              <a:ext uri="{FF2B5EF4-FFF2-40B4-BE49-F238E27FC236}">
                <a16:creationId xmlns:a16="http://schemas.microsoft.com/office/drawing/2014/main" id="{9ED8C792-BE46-F0D9-671A-C4622294074F}"/>
              </a:ext>
            </a:extLst>
          </p:cNvPr>
          <p:cNvGrpSpPr/>
          <p:nvPr/>
        </p:nvGrpSpPr>
        <p:grpSpPr>
          <a:xfrm>
            <a:off x="10711180" y="5530850"/>
            <a:ext cx="114300" cy="114300"/>
            <a:chOff x="10711180" y="5530850"/>
            <a:chExt cx="114300" cy="114300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02DFBF1E-2AF7-0260-604B-3F490E93A425}"/>
                </a:ext>
              </a:extLst>
            </p:cNvPr>
            <p:cNvSpPr/>
            <p:nvPr/>
          </p:nvSpPr>
          <p:spPr>
            <a:xfrm>
              <a:off x="107111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B9F0B63A-FA18-CD49-5746-BFCA088893F9}"/>
                </a:ext>
              </a:extLst>
            </p:cNvPr>
            <p:cNvSpPr/>
            <p:nvPr/>
          </p:nvSpPr>
          <p:spPr>
            <a:xfrm rot="2700000">
              <a:off x="107111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326AB68A-C0A6-1296-6246-E62A75DE1C08}"/>
                </a:ext>
              </a:extLst>
            </p:cNvPr>
            <p:cNvSpPr/>
            <p:nvPr/>
          </p:nvSpPr>
          <p:spPr>
            <a:xfrm>
              <a:off x="1074775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6" name="Star">
            <a:extLst>
              <a:ext uri="{FF2B5EF4-FFF2-40B4-BE49-F238E27FC236}">
                <a16:creationId xmlns:a16="http://schemas.microsoft.com/office/drawing/2014/main" id="{F0C83FE6-A2D1-7167-8F56-37410AEBE01E}"/>
              </a:ext>
            </a:extLst>
          </p:cNvPr>
          <p:cNvGrpSpPr/>
          <p:nvPr/>
        </p:nvGrpSpPr>
        <p:grpSpPr>
          <a:xfrm>
            <a:off x="10962640" y="5530850"/>
            <a:ext cx="114300" cy="114300"/>
            <a:chOff x="10962640" y="5530850"/>
            <a:chExt cx="114300" cy="114300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0C240AFE-ED1F-F703-D4FD-3AF611FC8D6B}"/>
                </a:ext>
              </a:extLst>
            </p:cNvPr>
            <p:cNvSpPr/>
            <p:nvPr/>
          </p:nvSpPr>
          <p:spPr>
            <a:xfrm>
              <a:off x="109626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6F18EDF7-35B4-EFA2-FC30-79B8950CB726}"/>
                </a:ext>
              </a:extLst>
            </p:cNvPr>
            <p:cNvSpPr/>
            <p:nvPr/>
          </p:nvSpPr>
          <p:spPr>
            <a:xfrm rot="2700000">
              <a:off x="109626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7D0C2661-8CDF-6A80-EB50-DD106C5462F6}"/>
                </a:ext>
              </a:extLst>
            </p:cNvPr>
            <p:cNvSpPr/>
            <p:nvPr/>
          </p:nvSpPr>
          <p:spPr>
            <a:xfrm>
              <a:off x="1099921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0" name="Star">
            <a:extLst>
              <a:ext uri="{FF2B5EF4-FFF2-40B4-BE49-F238E27FC236}">
                <a16:creationId xmlns:a16="http://schemas.microsoft.com/office/drawing/2014/main" id="{40E98A62-ECD6-78EF-4B1A-E92E4FE03F8D}"/>
              </a:ext>
            </a:extLst>
          </p:cNvPr>
          <p:cNvGrpSpPr/>
          <p:nvPr/>
        </p:nvGrpSpPr>
        <p:grpSpPr>
          <a:xfrm>
            <a:off x="11214100" y="5530850"/>
            <a:ext cx="114300" cy="114300"/>
            <a:chOff x="11214100" y="5530850"/>
            <a:chExt cx="114300" cy="114300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98A76A46-D4B6-BEF2-C2D1-E5C264CE4160}"/>
                </a:ext>
              </a:extLst>
            </p:cNvPr>
            <p:cNvSpPr/>
            <p:nvPr/>
          </p:nvSpPr>
          <p:spPr>
            <a:xfrm>
              <a:off x="112141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9DF02CA4-9CA8-117A-E2EB-246748EEB945}"/>
                </a:ext>
              </a:extLst>
            </p:cNvPr>
            <p:cNvSpPr/>
            <p:nvPr/>
          </p:nvSpPr>
          <p:spPr>
            <a:xfrm rot="2700000">
              <a:off x="112141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BA2F10EC-D390-5AEC-EB6F-967977D2CA83}"/>
                </a:ext>
              </a:extLst>
            </p:cNvPr>
            <p:cNvSpPr/>
            <p:nvPr/>
          </p:nvSpPr>
          <p:spPr>
            <a:xfrm>
              <a:off x="1125067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Star">
            <a:extLst>
              <a:ext uri="{FF2B5EF4-FFF2-40B4-BE49-F238E27FC236}">
                <a16:creationId xmlns:a16="http://schemas.microsoft.com/office/drawing/2014/main" id="{6F9E5B03-ED01-12E2-BA5A-07F631CBC289}"/>
              </a:ext>
            </a:extLst>
          </p:cNvPr>
          <p:cNvGrpSpPr/>
          <p:nvPr/>
        </p:nvGrpSpPr>
        <p:grpSpPr>
          <a:xfrm>
            <a:off x="11465560" y="5530850"/>
            <a:ext cx="114300" cy="114300"/>
            <a:chOff x="11465560" y="5530850"/>
            <a:chExt cx="114300" cy="114300"/>
          </a:xfrm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8D3E93AD-A8E3-DBA9-13B1-026380371A46}"/>
                </a:ext>
              </a:extLst>
            </p:cNvPr>
            <p:cNvSpPr/>
            <p:nvPr/>
          </p:nvSpPr>
          <p:spPr>
            <a:xfrm>
              <a:off x="114655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BD0974EC-01DE-2B00-4E4A-E23BF07F761C}"/>
                </a:ext>
              </a:extLst>
            </p:cNvPr>
            <p:cNvSpPr/>
            <p:nvPr/>
          </p:nvSpPr>
          <p:spPr>
            <a:xfrm rot="2700000">
              <a:off x="114655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A424B2E7-497B-857B-F72E-2DAE5130E889}"/>
                </a:ext>
              </a:extLst>
            </p:cNvPr>
            <p:cNvSpPr/>
            <p:nvPr/>
          </p:nvSpPr>
          <p:spPr>
            <a:xfrm>
              <a:off x="1150213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5" name="Selim text">
            <a:extLst>
              <a:ext uri="{FF2B5EF4-FFF2-40B4-BE49-F238E27FC236}">
                <a16:creationId xmlns:a16="http://schemas.microsoft.com/office/drawing/2014/main" id="{03FB9C23-A595-F099-81C8-DEBEADE3373C}"/>
              </a:ext>
            </a:extLst>
          </p:cNvPr>
          <p:cNvSpPr txBox="1"/>
          <p:nvPr/>
        </p:nvSpPr>
        <p:spPr>
          <a:xfrm>
            <a:off x="609600" y="1793748"/>
            <a:ext cx="6604000" cy="2372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4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1D2B4F"/>
                </a:solidFill>
                <a:latin typeface="Calibri" panose="020F0502020204030204" pitchFamily="34" charset="0"/>
              </a:rPr>
              <a:t>Разгромил армию Ирана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8E1B2B"/>
                </a:solidFill>
                <a:latin typeface="Calibri" panose="020F0502020204030204" pitchFamily="34" charset="0"/>
              </a:rPr>
              <a:t>захватил Египет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, стал контролировать мусульманские святыни на Аравийском полуострове - </a:t>
            </a:r>
            <a:r>
              <a:rPr lang="ru-RU" sz="2400" b="1" dirty="0">
                <a:solidFill>
                  <a:srgbClr val="8E1B2B"/>
                </a:solidFill>
                <a:latin typeface="Calibri" panose="020F0502020204030204" pitchFamily="34" charset="0"/>
              </a:rPr>
              <a:t>Мекку и Медину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, это повысило </a:t>
            </a:r>
            <a:r>
              <a:rPr lang="ru-RU" sz="2400" b="1" dirty="0">
                <a:solidFill>
                  <a:srgbClr val="1D2B4F"/>
                </a:solidFill>
                <a:latin typeface="Calibri" panose="020F0502020204030204" pitchFamily="34" charset="0"/>
              </a:rPr>
              <a:t>авторитет султана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  <a:p>
            <a:pPr marL="355600" lvl="1" indent="-355600">
              <a:spcAft>
                <a:spcPts val="14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Земли Османской империи </a:t>
            </a:r>
            <a:r>
              <a:rPr lang="ru-RU" sz="2400" b="1" dirty="0">
                <a:solidFill>
                  <a:srgbClr val="8E1B2B"/>
                </a:solidFill>
                <a:latin typeface="Calibri" panose="020F0502020204030204" pitchFamily="34" charset="0"/>
              </a:rPr>
              <a:t>увеличились вдвое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 за годы его правления.</a:t>
            </a:r>
          </a:p>
        </p:txBody>
      </p:sp>
      <p:sp>
        <p:nvSpPr>
          <p:cNvPr id="66" name="Signature 100ballnik.com">
            <a:extLst>
              <a:ext uri="{FF2B5EF4-FFF2-40B4-BE49-F238E27FC236}">
                <a16:creationId xmlns:a16="http://schemas.microsoft.com/office/drawing/2014/main" id="{5D063385-AB0A-6986-B008-B034CB195D5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04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7EA7004-8976-638F-A5D0-6E5D928F6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0" y="762000"/>
            <a:ext cx="3352800" cy="16504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000" b="1" dirty="0">
                <a:solidFill>
                  <a:srgbClr val="8E1B2B"/>
                </a:solidFill>
                <a:latin typeface="Palatino Linotype" panose="02040502050505030304" pitchFamily="18" charset="0"/>
              </a:rPr>
              <a:t>Завоевания Селима I Грозного</a:t>
            </a:r>
            <a:br>
              <a:rPr lang="ru-RU" sz="3000" b="1" dirty="0">
                <a:solidFill>
                  <a:srgbClr val="8E1B2B"/>
                </a:solidFill>
                <a:latin typeface="Palatino Linotype" panose="02040502050505030304" pitchFamily="18" charset="0"/>
              </a:rPr>
            </a:br>
            <a:r>
              <a:rPr lang="ru-RU" sz="2400" dirty="0">
                <a:solidFill>
                  <a:srgbClr val="1D2B4F"/>
                </a:solidFill>
                <a:latin typeface="Palatino Linotype" panose="02040502050505030304" pitchFamily="18" charset="0"/>
              </a:rPr>
              <a:t>(1512-1520)</a:t>
            </a:r>
          </a:p>
        </p:txBody>
      </p:sp>
      <p:sp>
        <p:nvSpPr>
          <p:cNvPr id="3" name="School map Ottoman Empire 16-17c mat">
            <a:extLst>
              <a:ext uri="{FF2B5EF4-FFF2-40B4-BE49-F238E27FC236}">
                <a16:creationId xmlns:a16="http://schemas.microsoft.com/office/drawing/2014/main" id="{550ACB60-3DB0-7DE3-5F07-565DA99B1D6D}"/>
              </a:ext>
            </a:extLst>
          </p:cNvPr>
          <p:cNvSpPr/>
          <p:nvPr/>
        </p:nvSpPr>
        <p:spPr>
          <a:xfrm>
            <a:off x="609600" y="609600"/>
            <a:ext cx="7213600" cy="55626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School map Ottoman Empire 16-17c" descr="Карта «Османская империя в XVI–XVII вв.» (В. Николаев) — из исходной презентации">
            <a:extLst>
              <a:ext uri="{FF2B5EF4-FFF2-40B4-BE49-F238E27FC236}">
                <a16:creationId xmlns:a16="http://schemas.microsoft.com/office/drawing/2014/main" id="{47DB8E70-57C7-910B-435A-2084F156EF2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711200"/>
            <a:ext cx="7010400" cy="5359400"/>
          </a:xfrm>
          <a:prstGeom prst="rect">
            <a:avLst/>
          </a:prstGeom>
        </p:spPr>
      </p:pic>
      <p:cxnSp>
        <p:nvCxnSpPr>
          <p:cNvPr id="6" name="Accent rule">
            <a:extLst>
              <a:ext uri="{FF2B5EF4-FFF2-40B4-BE49-F238E27FC236}">
                <a16:creationId xmlns:a16="http://schemas.microsoft.com/office/drawing/2014/main" id="{E3659C3B-3BC3-F544-EA1B-BFCF18478A5C}"/>
              </a:ext>
            </a:extLst>
          </p:cNvPr>
          <p:cNvCxnSpPr/>
          <p:nvPr/>
        </p:nvCxnSpPr>
        <p:spPr>
          <a:xfrm>
            <a:off x="8229600" y="2590292"/>
            <a:ext cx="1422400" cy="0"/>
          </a:xfrm>
          <a:prstGeom prst="line">
            <a:avLst/>
          </a:prstGeom>
          <a:ln w="25400">
            <a:solidFill>
              <a:srgbClr val="8E1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ivan-i Selimi miniature mat">
            <a:extLst>
              <a:ext uri="{FF2B5EF4-FFF2-40B4-BE49-F238E27FC236}">
                <a16:creationId xmlns:a16="http://schemas.microsoft.com/office/drawing/2014/main" id="{0D9666FF-8281-BC47-2833-F6229AAFC809}"/>
              </a:ext>
            </a:extLst>
          </p:cNvPr>
          <p:cNvSpPr/>
          <p:nvPr/>
        </p:nvSpPr>
        <p:spPr>
          <a:xfrm>
            <a:off x="8775700" y="2780792"/>
            <a:ext cx="2082800" cy="32639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Divan-i Selimi miniature" descr="Султан Селим I в собрании. Миниатюра из «Дивана» Селима, 1515–1520. Библиотека Стамбульского университета">
            <a:extLst>
              <a:ext uri="{FF2B5EF4-FFF2-40B4-BE49-F238E27FC236}">
                <a16:creationId xmlns:a16="http://schemas.microsoft.com/office/drawing/2014/main" id="{EB2AC843-B131-48D6-47B9-E90F0793A9C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4600" y="2869692"/>
            <a:ext cx="1905000" cy="3086100"/>
          </a:xfrm>
          <a:prstGeom prst="rect">
            <a:avLst/>
          </a:prstGeom>
        </p:spPr>
      </p:pic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668983C9-41EB-3A7F-80F2-D211225C458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44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325517E-E540-A52C-C9ED-D0CF2CEDA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8000"/>
            <a:ext cx="7112000" cy="95554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>
                <a:solidFill>
                  <a:srgbClr val="F4EDDF"/>
                </a:solidFill>
                <a:latin typeface="Palatino Linotype" panose="02040502050505030304" pitchFamily="18" charset="0"/>
              </a:rPr>
              <a:t>Сулейман I Великолепный</a:t>
            </a:r>
            <a:br>
              <a:rPr lang="ru-RU" sz="3800" b="1" dirty="0">
                <a:solidFill>
                  <a:srgbClr val="F4EDDF"/>
                </a:solidFill>
                <a:latin typeface="Palatino Linotype" panose="02040502050505030304" pitchFamily="18" charset="0"/>
              </a:rPr>
            </a:br>
            <a:r>
              <a:rPr lang="ru-RU" sz="2800" dirty="0">
                <a:solidFill>
                  <a:srgbClr val="D9C08F"/>
                </a:solidFill>
                <a:latin typeface="Palatino Linotype" panose="02040502050505030304" pitchFamily="18" charset="0"/>
              </a:rPr>
              <a:t>(1520-1566)</a:t>
            </a:r>
          </a:p>
        </p:txBody>
      </p:sp>
      <p:pic>
        <p:nvPicPr>
          <p:cNvPr id="4" name="Lorck - Suleiman 1562" descr="Султан Сулейман I. Мельхиор Лорк, гравюра с натуры, 1562. Государственный музей искусств, Копенгаген">
            <a:extLst>
              <a:ext uri="{FF2B5EF4-FFF2-40B4-BE49-F238E27FC236}">
                <a16:creationId xmlns:a16="http://schemas.microsoft.com/office/drawing/2014/main" id="{9140C5E1-F3F7-94D5-515C-E876FCE7C98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635000"/>
            <a:ext cx="3302000" cy="4318000"/>
          </a:xfrm>
          <a:prstGeom prst="ellipse">
            <a:avLst/>
          </a:prstGeom>
          <a:ln w="15875">
            <a:solidFill>
              <a:srgbClr val="D9C08F"/>
            </a:solidFill>
          </a:ln>
        </p:spPr>
      </p:pic>
      <p:sp>
        <p:nvSpPr>
          <p:cNvPr id="5" name="Lorck - Suleiman 1562 ring">
            <a:extLst>
              <a:ext uri="{FF2B5EF4-FFF2-40B4-BE49-F238E27FC236}">
                <a16:creationId xmlns:a16="http://schemas.microsoft.com/office/drawing/2014/main" id="{73D32F32-B4C6-F363-CF7C-BDB514D547B7}"/>
              </a:ext>
            </a:extLst>
          </p:cNvPr>
          <p:cNvSpPr/>
          <p:nvPr/>
        </p:nvSpPr>
        <p:spPr>
          <a:xfrm>
            <a:off x="8013700" y="520700"/>
            <a:ext cx="3530600" cy="4546600"/>
          </a:xfrm>
          <a:prstGeom prst="ellipse">
            <a:avLst/>
          </a:prstGeom>
          <a:noFill/>
          <a:ln w="9525" cap="flat" cmpd="sng" algn="ctr">
            <a:solidFill>
              <a:srgbClr val="D9C08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Band rule">
            <a:extLst>
              <a:ext uri="{FF2B5EF4-FFF2-40B4-BE49-F238E27FC236}">
                <a16:creationId xmlns:a16="http://schemas.microsoft.com/office/drawing/2014/main" id="{073CC70A-0637-50B9-56EE-EAF8E1A60FC6}"/>
              </a:ext>
            </a:extLst>
          </p:cNvPr>
          <p:cNvCxnSpPr/>
          <p:nvPr/>
        </p:nvCxnSpPr>
        <p:spPr>
          <a:xfrm>
            <a:off x="8001000" y="5535930"/>
            <a:ext cx="3556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Band rule">
            <a:extLst>
              <a:ext uri="{FF2B5EF4-FFF2-40B4-BE49-F238E27FC236}">
                <a16:creationId xmlns:a16="http://schemas.microsoft.com/office/drawing/2014/main" id="{1462A3E4-7470-CDD7-D16C-45BA6AB69060}"/>
              </a:ext>
            </a:extLst>
          </p:cNvPr>
          <p:cNvCxnSpPr/>
          <p:nvPr/>
        </p:nvCxnSpPr>
        <p:spPr>
          <a:xfrm>
            <a:off x="8001000" y="5741670"/>
            <a:ext cx="3556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Star">
            <a:extLst>
              <a:ext uri="{FF2B5EF4-FFF2-40B4-BE49-F238E27FC236}">
                <a16:creationId xmlns:a16="http://schemas.microsoft.com/office/drawing/2014/main" id="{4B243875-742B-EED1-FF1D-235EF515A8F2}"/>
              </a:ext>
            </a:extLst>
          </p:cNvPr>
          <p:cNvGrpSpPr/>
          <p:nvPr/>
        </p:nvGrpSpPr>
        <p:grpSpPr>
          <a:xfrm>
            <a:off x="8069580" y="5581650"/>
            <a:ext cx="114300" cy="114300"/>
            <a:chOff x="8069580" y="5581650"/>
            <a:chExt cx="114300" cy="1143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759F09B9-06DD-1D0A-FB63-75E1C4B0C85C}"/>
                </a:ext>
              </a:extLst>
            </p:cNvPr>
            <p:cNvSpPr/>
            <p:nvPr/>
          </p:nvSpPr>
          <p:spPr>
            <a:xfrm>
              <a:off x="806958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A0A91D1A-9AE0-FD68-BB46-9D2343326804}"/>
                </a:ext>
              </a:extLst>
            </p:cNvPr>
            <p:cNvSpPr/>
            <p:nvPr/>
          </p:nvSpPr>
          <p:spPr>
            <a:xfrm rot="2700000">
              <a:off x="806958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6410BD81-B22C-179C-52D7-2712A56E3480}"/>
                </a:ext>
              </a:extLst>
            </p:cNvPr>
            <p:cNvSpPr/>
            <p:nvPr/>
          </p:nvSpPr>
          <p:spPr>
            <a:xfrm>
              <a:off x="810615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Star">
            <a:extLst>
              <a:ext uri="{FF2B5EF4-FFF2-40B4-BE49-F238E27FC236}">
                <a16:creationId xmlns:a16="http://schemas.microsoft.com/office/drawing/2014/main" id="{AF7D5593-2D73-41BF-0F7E-FA3B6F6CC63E}"/>
              </a:ext>
            </a:extLst>
          </p:cNvPr>
          <p:cNvGrpSpPr/>
          <p:nvPr/>
        </p:nvGrpSpPr>
        <p:grpSpPr>
          <a:xfrm>
            <a:off x="8321040" y="5581650"/>
            <a:ext cx="114300" cy="114300"/>
            <a:chOff x="8321040" y="5581650"/>
            <a:chExt cx="114300" cy="1143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6C1D666-1645-7293-AB8A-C29D6FF6AC56}"/>
                </a:ext>
              </a:extLst>
            </p:cNvPr>
            <p:cNvSpPr/>
            <p:nvPr/>
          </p:nvSpPr>
          <p:spPr>
            <a:xfrm>
              <a:off x="832104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D7075EF-4226-3155-8CB8-31355DE96687}"/>
                </a:ext>
              </a:extLst>
            </p:cNvPr>
            <p:cNvSpPr/>
            <p:nvPr/>
          </p:nvSpPr>
          <p:spPr>
            <a:xfrm rot="2700000">
              <a:off x="832104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32C5EA01-944F-859F-4DB6-F2618F9B85D4}"/>
                </a:ext>
              </a:extLst>
            </p:cNvPr>
            <p:cNvSpPr/>
            <p:nvPr/>
          </p:nvSpPr>
          <p:spPr>
            <a:xfrm>
              <a:off x="835761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Star">
            <a:extLst>
              <a:ext uri="{FF2B5EF4-FFF2-40B4-BE49-F238E27FC236}">
                <a16:creationId xmlns:a16="http://schemas.microsoft.com/office/drawing/2014/main" id="{EBD78078-73A6-21C7-88C3-3F310D1CC260}"/>
              </a:ext>
            </a:extLst>
          </p:cNvPr>
          <p:cNvGrpSpPr/>
          <p:nvPr/>
        </p:nvGrpSpPr>
        <p:grpSpPr>
          <a:xfrm>
            <a:off x="8572500" y="5581650"/>
            <a:ext cx="114300" cy="114300"/>
            <a:chOff x="8572500" y="5581650"/>
            <a:chExt cx="114300" cy="1143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F6E473AA-FA60-1B60-C6D9-D9D488EB1EBA}"/>
                </a:ext>
              </a:extLst>
            </p:cNvPr>
            <p:cNvSpPr/>
            <p:nvPr/>
          </p:nvSpPr>
          <p:spPr>
            <a:xfrm>
              <a:off x="857250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81C78CA-2379-4282-435A-9D84A6359CAE}"/>
                </a:ext>
              </a:extLst>
            </p:cNvPr>
            <p:cNvSpPr/>
            <p:nvPr/>
          </p:nvSpPr>
          <p:spPr>
            <a:xfrm rot="2700000">
              <a:off x="857250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DC26BBB2-CAA0-02AC-064E-ABE7C8307B3F}"/>
                </a:ext>
              </a:extLst>
            </p:cNvPr>
            <p:cNvSpPr/>
            <p:nvPr/>
          </p:nvSpPr>
          <p:spPr>
            <a:xfrm>
              <a:off x="860907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Star">
            <a:extLst>
              <a:ext uri="{FF2B5EF4-FFF2-40B4-BE49-F238E27FC236}">
                <a16:creationId xmlns:a16="http://schemas.microsoft.com/office/drawing/2014/main" id="{E62FFE5D-CD58-B6C1-F924-83BFEEAA7A5B}"/>
              </a:ext>
            </a:extLst>
          </p:cNvPr>
          <p:cNvGrpSpPr/>
          <p:nvPr/>
        </p:nvGrpSpPr>
        <p:grpSpPr>
          <a:xfrm>
            <a:off x="8823960" y="5581650"/>
            <a:ext cx="114300" cy="114300"/>
            <a:chOff x="8823960" y="5581650"/>
            <a:chExt cx="114300" cy="1143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4AFD9123-157E-74D2-E27B-1A42D795F463}"/>
                </a:ext>
              </a:extLst>
            </p:cNvPr>
            <p:cNvSpPr/>
            <p:nvPr/>
          </p:nvSpPr>
          <p:spPr>
            <a:xfrm>
              <a:off x="882396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FDCC6000-E978-59A1-98BF-6D813307E7E3}"/>
                </a:ext>
              </a:extLst>
            </p:cNvPr>
            <p:cNvSpPr/>
            <p:nvPr/>
          </p:nvSpPr>
          <p:spPr>
            <a:xfrm rot="2700000">
              <a:off x="882396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737F2B13-9B37-BBD5-6291-A59C525DDC62}"/>
                </a:ext>
              </a:extLst>
            </p:cNvPr>
            <p:cNvSpPr/>
            <p:nvPr/>
          </p:nvSpPr>
          <p:spPr>
            <a:xfrm>
              <a:off x="886053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Star">
            <a:extLst>
              <a:ext uri="{FF2B5EF4-FFF2-40B4-BE49-F238E27FC236}">
                <a16:creationId xmlns:a16="http://schemas.microsoft.com/office/drawing/2014/main" id="{11E13B31-A3C0-E429-41F7-8FAB04422971}"/>
              </a:ext>
            </a:extLst>
          </p:cNvPr>
          <p:cNvGrpSpPr/>
          <p:nvPr/>
        </p:nvGrpSpPr>
        <p:grpSpPr>
          <a:xfrm>
            <a:off x="9075420" y="5581650"/>
            <a:ext cx="114300" cy="114300"/>
            <a:chOff x="9075420" y="5581650"/>
            <a:chExt cx="114300" cy="114300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9CAA4E94-E364-DFF9-001E-676E6EC3C579}"/>
                </a:ext>
              </a:extLst>
            </p:cNvPr>
            <p:cNvSpPr/>
            <p:nvPr/>
          </p:nvSpPr>
          <p:spPr>
            <a:xfrm>
              <a:off x="907542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1ECD6C6F-87EC-710B-0A4F-94A7389173CC}"/>
                </a:ext>
              </a:extLst>
            </p:cNvPr>
            <p:cNvSpPr/>
            <p:nvPr/>
          </p:nvSpPr>
          <p:spPr>
            <a:xfrm rot="2700000">
              <a:off x="907542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E85596EC-5340-8232-82E4-60E333AA6B80}"/>
                </a:ext>
              </a:extLst>
            </p:cNvPr>
            <p:cNvSpPr/>
            <p:nvPr/>
          </p:nvSpPr>
          <p:spPr>
            <a:xfrm>
              <a:off x="911199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Star">
            <a:extLst>
              <a:ext uri="{FF2B5EF4-FFF2-40B4-BE49-F238E27FC236}">
                <a16:creationId xmlns:a16="http://schemas.microsoft.com/office/drawing/2014/main" id="{55D607BE-DAF9-25D8-832F-C71790B36FFF}"/>
              </a:ext>
            </a:extLst>
          </p:cNvPr>
          <p:cNvGrpSpPr/>
          <p:nvPr/>
        </p:nvGrpSpPr>
        <p:grpSpPr>
          <a:xfrm>
            <a:off x="9326880" y="5581650"/>
            <a:ext cx="114300" cy="114300"/>
            <a:chOff x="9326880" y="5581650"/>
            <a:chExt cx="114300" cy="114300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AAE9B3A7-9E5C-C61C-46E2-97DB25D6EBA8}"/>
                </a:ext>
              </a:extLst>
            </p:cNvPr>
            <p:cNvSpPr/>
            <p:nvPr/>
          </p:nvSpPr>
          <p:spPr>
            <a:xfrm>
              <a:off x="932688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8BBA48B1-F493-2DE6-4A24-BBE2755011AA}"/>
                </a:ext>
              </a:extLst>
            </p:cNvPr>
            <p:cNvSpPr/>
            <p:nvPr/>
          </p:nvSpPr>
          <p:spPr>
            <a:xfrm rot="2700000">
              <a:off x="932688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56D19C40-2C3B-B52C-68C2-DC6D7FD31290}"/>
                </a:ext>
              </a:extLst>
            </p:cNvPr>
            <p:cNvSpPr/>
            <p:nvPr/>
          </p:nvSpPr>
          <p:spPr>
            <a:xfrm>
              <a:off x="936345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Star">
            <a:extLst>
              <a:ext uri="{FF2B5EF4-FFF2-40B4-BE49-F238E27FC236}">
                <a16:creationId xmlns:a16="http://schemas.microsoft.com/office/drawing/2014/main" id="{771649B4-D55C-8474-59C6-90E9E164ECF4}"/>
              </a:ext>
            </a:extLst>
          </p:cNvPr>
          <p:cNvGrpSpPr/>
          <p:nvPr/>
        </p:nvGrpSpPr>
        <p:grpSpPr>
          <a:xfrm>
            <a:off x="9578340" y="5581650"/>
            <a:ext cx="114300" cy="114300"/>
            <a:chOff x="9578340" y="5581650"/>
            <a:chExt cx="114300" cy="114300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E7804558-4009-8D34-3381-6B27C875484A}"/>
                </a:ext>
              </a:extLst>
            </p:cNvPr>
            <p:cNvSpPr/>
            <p:nvPr/>
          </p:nvSpPr>
          <p:spPr>
            <a:xfrm>
              <a:off x="957834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3741D698-30A4-02F8-6536-58E7BDCCAF69}"/>
                </a:ext>
              </a:extLst>
            </p:cNvPr>
            <p:cNvSpPr/>
            <p:nvPr/>
          </p:nvSpPr>
          <p:spPr>
            <a:xfrm rot="2700000">
              <a:off x="957834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A9B0CF85-E751-4098-16FF-2D5DCA95CF6C}"/>
                </a:ext>
              </a:extLst>
            </p:cNvPr>
            <p:cNvSpPr/>
            <p:nvPr/>
          </p:nvSpPr>
          <p:spPr>
            <a:xfrm>
              <a:off x="961491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Star">
            <a:extLst>
              <a:ext uri="{FF2B5EF4-FFF2-40B4-BE49-F238E27FC236}">
                <a16:creationId xmlns:a16="http://schemas.microsoft.com/office/drawing/2014/main" id="{55AEECEA-51FD-88C4-48C8-BE499FBF9E7C}"/>
              </a:ext>
            </a:extLst>
          </p:cNvPr>
          <p:cNvGrpSpPr/>
          <p:nvPr/>
        </p:nvGrpSpPr>
        <p:grpSpPr>
          <a:xfrm>
            <a:off x="9829800" y="5581650"/>
            <a:ext cx="114300" cy="114300"/>
            <a:chOff x="9829800" y="5581650"/>
            <a:chExt cx="114300" cy="114300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D4EE9C7B-8DA6-B1C9-BA96-64D8303AD42F}"/>
                </a:ext>
              </a:extLst>
            </p:cNvPr>
            <p:cNvSpPr/>
            <p:nvPr/>
          </p:nvSpPr>
          <p:spPr>
            <a:xfrm>
              <a:off x="982980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8C3D712D-829C-D2DB-4E43-E8F342C69886}"/>
                </a:ext>
              </a:extLst>
            </p:cNvPr>
            <p:cNvSpPr/>
            <p:nvPr/>
          </p:nvSpPr>
          <p:spPr>
            <a:xfrm rot="2700000">
              <a:off x="982980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EFC3FE72-76BF-C615-8F7A-EC00E2D60D9C}"/>
                </a:ext>
              </a:extLst>
            </p:cNvPr>
            <p:cNvSpPr/>
            <p:nvPr/>
          </p:nvSpPr>
          <p:spPr>
            <a:xfrm>
              <a:off x="986637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Star">
            <a:extLst>
              <a:ext uri="{FF2B5EF4-FFF2-40B4-BE49-F238E27FC236}">
                <a16:creationId xmlns:a16="http://schemas.microsoft.com/office/drawing/2014/main" id="{718B93BD-8922-7C72-A269-6406F4E3ECA3}"/>
              </a:ext>
            </a:extLst>
          </p:cNvPr>
          <p:cNvGrpSpPr/>
          <p:nvPr/>
        </p:nvGrpSpPr>
        <p:grpSpPr>
          <a:xfrm>
            <a:off x="10081260" y="5581650"/>
            <a:ext cx="114300" cy="114300"/>
            <a:chOff x="10081260" y="5581650"/>
            <a:chExt cx="114300" cy="114300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083A6659-731C-8408-A5AC-BA405E1CB35A}"/>
                </a:ext>
              </a:extLst>
            </p:cNvPr>
            <p:cNvSpPr/>
            <p:nvPr/>
          </p:nvSpPr>
          <p:spPr>
            <a:xfrm>
              <a:off x="1008126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025ED13B-B756-75B4-25A5-15EA34596F2D}"/>
                </a:ext>
              </a:extLst>
            </p:cNvPr>
            <p:cNvSpPr/>
            <p:nvPr/>
          </p:nvSpPr>
          <p:spPr>
            <a:xfrm rot="2700000">
              <a:off x="1008126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FF1BE33F-4804-A356-CD2A-2B68927FA092}"/>
                </a:ext>
              </a:extLst>
            </p:cNvPr>
            <p:cNvSpPr/>
            <p:nvPr/>
          </p:nvSpPr>
          <p:spPr>
            <a:xfrm>
              <a:off x="1011783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7" name="Star">
            <a:extLst>
              <a:ext uri="{FF2B5EF4-FFF2-40B4-BE49-F238E27FC236}">
                <a16:creationId xmlns:a16="http://schemas.microsoft.com/office/drawing/2014/main" id="{482F5F2C-1FD4-8351-6C49-6702D162BB77}"/>
              </a:ext>
            </a:extLst>
          </p:cNvPr>
          <p:cNvGrpSpPr/>
          <p:nvPr/>
        </p:nvGrpSpPr>
        <p:grpSpPr>
          <a:xfrm>
            <a:off x="10332720" y="5581650"/>
            <a:ext cx="114300" cy="114300"/>
            <a:chOff x="10332720" y="5581650"/>
            <a:chExt cx="114300" cy="114300"/>
          </a:xfrm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07300729-D963-0F75-168D-329633F8E2F6}"/>
                </a:ext>
              </a:extLst>
            </p:cNvPr>
            <p:cNvSpPr/>
            <p:nvPr/>
          </p:nvSpPr>
          <p:spPr>
            <a:xfrm>
              <a:off x="1033272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82C22627-E803-CD5D-4433-0189A67D47E7}"/>
                </a:ext>
              </a:extLst>
            </p:cNvPr>
            <p:cNvSpPr/>
            <p:nvPr/>
          </p:nvSpPr>
          <p:spPr>
            <a:xfrm rot="2700000">
              <a:off x="1033272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661FF6F3-FCA2-1E3B-9457-5246D21403CA}"/>
                </a:ext>
              </a:extLst>
            </p:cNvPr>
            <p:cNvSpPr/>
            <p:nvPr/>
          </p:nvSpPr>
          <p:spPr>
            <a:xfrm>
              <a:off x="1036929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Star">
            <a:extLst>
              <a:ext uri="{FF2B5EF4-FFF2-40B4-BE49-F238E27FC236}">
                <a16:creationId xmlns:a16="http://schemas.microsoft.com/office/drawing/2014/main" id="{8BA3332E-13EF-601B-23C4-EF719A529B3C}"/>
              </a:ext>
            </a:extLst>
          </p:cNvPr>
          <p:cNvGrpSpPr/>
          <p:nvPr/>
        </p:nvGrpSpPr>
        <p:grpSpPr>
          <a:xfrm>
            <a:off x="10584180" y="5581650"/>
            <a:ext cx="114300" cy="114300"/>
            <a:chOff x="10584180" y="5581650"/>
            <a:chExt cx="114300" cy="114300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98097BF2-EC6B-D8F9-A5CF-B5BE4A532219}"/>
                </a:ext>
              </a:extLst>
            </p:cNvPr>
            <p:cNvSpPr/>
            <p:nvPr/>
          </p:nvSpPr>
          <p:spPr>
            <a:xfrm>
              <a:off x="1058418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513AFEB5-602D-0461-2E2F-8DD7E7A86A60}"/>
                </a:ext>
              </a:extLst>
            </p:cNvPr>
            <p:cNvSpPr/>
            <p:nvPr/>
          </p:nvSpPr>
          <p:spPr>
            <a:xfrm rot="2700000">
              <a:off x="1058418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56483192-E8CC-C203-038B-91C0074B2D1D}"/>
                </a:ext>
              </a:extLst>
            </p:cNvPr>
            <p:cNvSpPr/>
            <p:nvPr/>
          </p:nvSpPr>
          <p:spPr>
            <a:xfrm>
              <a:off x="1062075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5" name="Star">
            <a:extLst>
              <a:ext uri="{FF2B5EF4-FFF2-40B4-BE49-F238E27FC236}">
                <a16:creationId xmlns:a16="http://schemas.microsoft.com/office/drawing/2014/main" id="{CDF03F54-B030-E0FF-8047-1493DAC46F97}"/>
              </a:ext>
            </a:extLst>
          </p:cNvPr>
          <p:cNvGrpSpPr/>
          <p:nvPr/>
        </p:nvGrpSpPr>
        <p:grpSpPr>
          <a:xfrm>
            <a:off x="10835640" y="5581650"/>
            <a:ext cx="114300" cy="114300"/>
            <a:chOff x="10835640" y="5581650"/>
            <a:chExt cx="114300" cy="114300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701F884E-8164-0809-E704-91AA5138FD93}"/>
                </a:ext>
              </a:extLst>
            </p:cNvPr>
            <p:cNvSpPr/>
            <p:nvPr/>
          </p:nvSpPr>
          <p:spPr>
            <a:xfrm>
              <a:off x="1083564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BE5F12BB-4B24-652C-B005-BFC034162CFB}"/>
                </a:ext>
              </a:extLst>
            </p:cNvPr>
            <p:cNvSpPr/>
            <p:nvPr/>
          </p:nvSpPr>
          <p:spPr>
            <a:xfrm rot="2700000">
              <a:off x="1083564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BC2304E3-26A0-89B8-7963-57A0A57304D0}"/>
                </a:ext>
              </a:extLst>
            </p:cNvPr>
            <p:cNvSpPr/>
            <p:nvPr/>
          </p:nvSpPr>
          <p:spPr>
            <a:xfrm>
              <a:off x="1087221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9" name="Star">
            <a:extLst>
              <a:ext uri="{FF2B5EF4-FFF2-40B4-BE49-F238E27FC236}">
                <a16:creationId xmlns:a16="http://schemas.microsoft.com/office/drawing/2014/main" id="{91FA6754-FBDD-9CE7-21FD-6771DB65A5E2}"/>
              </a:ext>
            </a:extLst>
          </p:cNvPr>
          <p:cNvGrpSpPr/>
          <p:nvPr/>
        </p:nvGrpSpPr>
        <p:grpSpPr>
          <a:xfrm>
            <a:off x="11087100" y="5581650"/>
            <a:ext cx="114300" cy="114300"/>
            <a:chOff x="11087100" y="5581650"/>
            <a:chExt cx="114300" cy="114300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2EC8C019-3627-5ECC-8244-18D5156A4345}"/>
                </a:ext>
              </a:extLst>
            </p:cNvPr>
            <p:cNvSpPr/>
            <p:nvPr/>
          </p:nvSpPr>
          <p:spPr>
            <a:xfrm>
              <a:off x="1108710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38168702-3265-DB81-A6A0-1AB459B12A7A}"/>
                </a:ext>
              </a:extLst>
            </p:cNvPr>
            <p:cNvSpPr/>
            <p:nvPr/>
          </p:nvSpPr>
          <p:spPr>
            <a:xfrm rot="2700000">
              <a:off x="1108710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9A90E9DC-BE46-E117-618B-DE5E1AE5DBD1}"/>
                </a:ext>
              </a:extLst>
            </p:cNvPr>
            <p:cNvSpPr/>
            <p:nvPr/>
          </p:nvSpPr>
          <p:spPr>
            <a:xfrm>
              <a:off x="1112367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3" name="Star">
            <a:extLst>
              <a:ext uri="{FF2B5EF4-FFF2-40B4-BE49-F238E27FC236}">
                <a16:creationId xmlns:a16="http://schemas.microsoft.com/office/drawing/2014/main" id="{0D85ECC2-854B-11E7-830E-235714E6A3C7}"/>
              </a:ext>
            </a:extLst>
          </p:cNvPr>
          <p:cNvGrpSpPr/>
          <p:nvPr/>
        </p:nvGrpSpPr>
        <p:grpSpPr>
          <a:xfrm>
            <a:off x="11338560" y="5581650"/>
            <a:ext cx="114300" cy="114300"/>
            <a:chOff x="11338560" y="5581650"/>
            <a:chExt cx="114300" cy="114300"/>
          </a:xfrm>
        </p:grpSpPr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F3E7ED9C-FCC9-4AD3-8C5D-EAF36575E21C}"/>
                </a:ext>
              </a:extLst>
            </p:cNvPr>
            <p:cNvSpPr/>
            <p:nvPr/>
          </p:nvSpPr>
          <p:spPr>
            <a:xfrm>
              <a:off x="1133856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F1C88918-E12A-8236-0C20-B5AC6FB6CA01}"/>
                </a:ext>
              </a:extLst>
            </p:cNvPr>
            <p:cNvSpPr/>
            <p:nvPr/>
          </p:nvSpPr>
          <p:spPr>
            <a:xfrm rot="2700000">
              <a:off x="11338560" y="55816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B4F7D1F4-9959-FF4A-9598-0295C76F082A}"/>
                </a:ext>
              </a:extLst>
            </p:cNvPr>
            <p:cNvSpPr/>
            <p:nvPr/>
          </p:nvSpPr>
          <p:spPr>
            <a:xfrm>
              <a:off x="11375136" y="56182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4" name="Suleiman text">
            <a:extLst>
              <a:ext uri="{FF2B5EF4-FFF2-40B4-BE49-F238E27FC236}">
                <a16:creationId xmlns:a16="http://schemas.microsoft.com/office/drawing/2014/main" id="{D1D6D91F-E3D2-48E5-9737-563C2F074D65}"/>
              </a:ext>
            </a:extLst>
          </p:cNvPr>
          <p:cNvSpPr txBox="1"/>
          <p:nvPr/>
        </p:nvSpPr>
        <p:spPr>
          <a:xfrm>
            <a:off x="609600" y="1717548"/>
            <a:ext cx="7112000" cy="2514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000"/>
              </a:spcAft>
              <a:buClr>
                <a:srgbClr val="D9C08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Основное направление внешней политики – </a:t>
            </a: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запад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  <a:p>
            <a:pPr marL="355600" lvl="1" indent="-355600">
              <a:spcAft>
                <a:spcPts val="1000"/>
              </a:spcAft>
              <a:buClr>
                <a:srgbClr val="D9C08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Главный враг - </a:t>
            </a: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держава Габсбургов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  <a:p>
            <a:pPr marL="355600" lvl="1" indent="-355600">
              <a:spcAft>
                <a:spcPts val="1000"/>
              </a:spcAft>
              <a:buClr>
                <a:srgbClr val="D9C08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b="1" dirty="0">
                <a:solidFill>
                  <a:srgbClr val="D9C08F"/>
                </a:solidFill>
                <a:latin typeface="Calibri" panose="020F0502020204030204" pitchFamily="34" charset="0"/>
              </a:rPr>
              <a:t>Присоединил: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 Венгерское королевство, часть Хорватии, Армению, часть Персии (Ирана) и Месопотамию (Ирак).</a:t>
            </a:r>
          </a:p>
          <a:p>
            <a:pPr marL="355600" lvl="1" indent="-355600">
              <a:spcAft>
                <a:spcPts val="1000"/>
              </a:spcAft>
              <a:buClr>
                <a:srgbClr val="D9C08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Этот период называют </a:t>
            </a:r>
            <a:r>
              <a:rPr lang="ru-RU" sz="2500" b="1" dirty="0">
                <a:solidFill>
                  <a:srgbClr val="D9C08F"/>
                </a:solidFill>
                <a:latin typeface="Palatino Linotype" panose="02040502050505030304" pitchFamily="18" charset="0"/>
              </a:rPr>
              <a:t>«золотым веком»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5" name="Signature 100ballnik.com">
            <a:extLst>
              <a:ext uri="{FF2B5EF4-FFF2-40B4-BE49-F238E27FC236}">
                <a16:creationId xmlns:a16="http://schemas.microsoft.com/office/drawing/2014/main" id="{72AB2C68-4ADC-061F-02AB-844826F9D68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291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1F965BE-108B-AF42-C685-C0420B9F6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0"/>
            <a:ext cx="3352800" cy="16504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000" b="1" dirty="0">
                <a:solidFill>
                  <a:srgbClr val="8E1B2B"/>
                </a:solidFill>
                <a:latin typeface="Palatino Linotype" panose="02040502050505030304" pitchFamily="18" charset="0"/>
              </a:rPr>
              <a:t>Завоевания Сулеймана I Великолепного</a:t>
            </a:r>
            <a:br>
              <a:rPr lang="ru-RU" sz="3000" b="1" dirty="0">
                <a:solidFill>
                  <a:srgbClr val="8E1B2B"/>
                </a:solidFill>
                <a:latin typeface="Palatino Linotype" panose="02040502050505030304" pitchFamily="18" charset="0"/>
              </a:rPr>
            </a:br>
            <a:r>
              <a:rPr lang="ru-RU" sz="2400" dirty="0">
                <a:solidFill>
                  <a:srgbClr val="1D2B4F"/>
                </a:solidFill>
                <a:latin typeface="Palatino Linotype" panose="02040502050505030304" pitchFamily="18" charset="0"/>
              </a:rPr>
              <a:t>(1520-1566)</a:t>
            </a:r>
          </a:p>
        </p:txBody>
      </p:sp>
      <p:cxnSp>
        <p:nvCxnSpPr>
          <p:cNvPr id="3" name="Accent rule">
            <a:extLst>
              <a:ext uri="{FF2B5EF4-FFF2-40B4-BE49-F238E27FC236}">
                <a16:creationId xmlns:a16="http://schemas.microsoft.com/office/drawing/2014/main" id="{809096DC-82D6-DBFD-FA35-18E15D714329}"/>
              </a:ext>
            </a:extLst>
          </p:cNvPr>
          <p:cNvCxnSpPr/>
          <p:nvPr/>
        </p:nvCxnSpPr>
        <p:spPr>
          <a:xfrm>
            <a:off x="609600" y="2590292"/>
            <a:ext cx="1422400" cy="0"/>
          </a:xfrm>
          <a:prstGeom prst="line">
            <a:avLst/>
          </a:prstGeom>
          <a:ln w="25400">
            <a:solidFill>
              <a:srgbClr val="8E1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Nakkas Osman - Suleiman mat">
            <a:extLst>
              <a:ext uri="{FF2B5EF4-FFF2-40B4-BE49-F238E27FC236}">
                <a16:creationId xmlns:a16="http://schemas.microsoft.com/office/drawing/2014/main" id="{09BA4EF2-845D-0AA6-67FB-B0C5F340BB4B}"/>
              </a:ext>
            </a:extLst>
          </p:cNvPr>
          <p:cNvSpPr/>
          <p:nvPr/>
        </p:nvSpPr>
        <p:spPr>
          <a:xfrm>
            <a:off x="1079500" y="2780792"/>
            <a:ext cx="2082800" cy="33655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Nakkas Osman - Suleiman" descr="Султан Сулейман I. Наккаш Осман, миниатюра из «Шемаиль-наме», 1579. Дворец Топкапы">
            <a:extLst>
              <a:ext uri="{FF2B5EF4-FFF2-40B4-BE49-F238E27FC236}">
                <a16:creationId xmlns:a16="http://schemas.microsoft.com/office/drawing/2014/main" id="{1CA0CB3F-7AC4-4530-92A1-A0752CF5FD6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2869692"/>
            <a:ext cx="1905000" cy="3187700"/>
          </a:xfrm>
          <a:prstGeom prst="rect">
            <a:avLst/>
          </a:prstGeom>
        </p:spPr>
      </p:pic>
      <p:sp>
        <p:nvSpPr>
          <p:cNvPr id="7" name="School map Ottoman Empire 16-17c mat">
            <a:extLst>
              <a:ext uri="{FF2B5EF4-FFF2-40B4-BE49-F238E27FC236}">
                <a16:creationId xmlns:a16="http://schemas.microsoft.com/office/drawing/2014/main" id="{E8F33987-8351-4284-9197-7757A3550FDE}"/>
              </a:ext>
            </a:extLst>
          </p:cNvPr>
          <p:cNvSpPr/>
          <p:nvPr/>
        </p:nvSpPr>
        <p:spPr>
          <a:xfrm>
            <a:off x="4368800" y="609600"/>
            <a:ext cx="7213600" cy="55626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School map Ottoman Empire 16-17c" descr="Карта «Османская империя в XVI–XVII вв.» (В. Николаев) — из исходной презентации">
            <a:extLst>
              <a:ext uri="{FF2B5EF4-FFF2-40B4-BE49-F238E27FC236}">
                <a16:creationId xmlns:a16="http://schemas.microsoft.com/office/drawing/2014/main" id="{2FE6F77A-95AE-3751-C81E-37D8C95F6CE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00" y="711200"/>
            <a:ext cx="7010400" cy="5359400"/>
          </a:xfrm>
          <a:prstGeom prst="rect">
            <a:avLst/>
          </a:prstGeom>
        </p:spPr>
      </p:pic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D7F62A55-C0B0-249D-4B30-9E4D18597AF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996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effels - Battle of Vienna 1683" descr="Ф. Гефельс. Снятие осады Вены 12 сентября 1683 года. 1683–1694. Музей Вены">
            <a:extLst>
              <a:ext uri="{FF2B5EF4-FFF2-40B4-BE49-F238E27FC236}">
                <a16:creationId xmlns:a16="http://schemas.microsoft.com/office/drawing/2014/main" id="{2BD0C008-FFBE-AB81-5AD9-17F6AD200EA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0" y="508000"/>
            <a:ext cx="5537200" cy="3657600"/>
          </a:xfrm>
          <a:prstGeom prst="roundRect">
            <a:avLst>
              <a:gd name="adj" fmla="val 4000"/>
            </a:avLst>
          </a:prstGeom>
          <a:ln w="9525">
            <a:solidFill>
              <a:srgbClr val="B08D5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6" name="Siemiginowski - Sobieski" descr="Ян III Собеский в битве под Веной. Е. Семигиновский-Элеутер, 1686">
            <a:extLst>
              <a:ext uri="{FF2B5EF4-FFF2-40B4-BE49-F238E27FC236}">
                <a16:creationId xmlns:a16="http://schemas.microsoft.com/office/drawing/2014/main" id="{FF497786-DFBA-B01F-D1D2-29C3378FBB7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4470400"/>
            <a:ext cx="1295400" cy="1752600"/>
          </a:xfrm>
          <a:prstGeom prst="ellipse">
            <a:avLst/>
          </a:prstGeom>
          <a:ln w="15875">
            <a:solidFill>
              <a:srgbClr val="B08D5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Siemiginowski - Sobieski ring">
            <a:extLst>
              <a:ext uri="{FF2B5EF4-FFF2-40B4-BE49-F238E27FC236}">
                <a16:creationId xmlns:a16="http://schemas.microsoft.com/office/drawing/2014/main" id="{CB175E1E-3EFA-CF72-97FE-4C1DB5C4B35F}"/>
              </a:ext>
            </a:extLst>
          </p:cNvPr>
          <p:cNvSpPr/>
          <p:nvPr/>
        </p:nvSpPr>
        <p:spPr>
          <a:xfrm>
            <a:off x="6286500" y="4406900"/>
            <a:ext cx="1422400" cy="1879600"/>
          </a:xfrm>
          <a:prstGeom prst="ellipse">
            <a:avLst/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eventeenth century">
            <a:extLst>
              <a:ext uri="{FF2B5EF4-FFF2-40B4-BE49-F238E27FC236}">
                <a16:creationId xmlns:a16="http://schemas.microsoft.com/office/drawing/2014/main" id="{2F7719F9-B90B-A553-5A22-CF9A62CCF64B}"/>
              </a:ext>
            </a:extLst>
          </p:cNvPr>
          <p:cNvSpPr txBox="1"/>
          <p:nvPr/>
        </p:nvSpPr>
        <p:spPr>
          <a:xfrm>
            <a:off x="609600" y="558800"/>
            <a:ext cx="5080000" cy="3688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30200" lvl="1" indent="-330200">
              <a:spcAft>
                <a:spcPts val="12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200" b="1" dirty="0">
                <a:solidFill>
                  <a:srgbClr val="8E1B2B"/>
                </a:solidFill>
                <a:latin typeface="Calibri" panose="020F0502020204030204" pitchFamily="34" charset="0"/>
              </a:rPr>
              <a:t>В XVII в.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 османы пытались захватить территории в Европе, но </a:t>
            </a:r>
            <a:r>
              <a:rPr lang="ru-RU" sz="2200" b="1" dirty="0">
                <a:solidFill>
                  <a:srgbClr val="1D2B4F"/>
                </a:solidFill>
                <a:latin typeface="Calibri" panose="020F0502020204030204" pitchFamily="34" charset="0"/>
              </a:rPr>
              <a:t>без весомых результатов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  <a:p>
            <a:pPr marL="330200" lvl="1" indent="-330200">
              <a:spcAft>
                <a:spcPts val="12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В </a:t>
            </a:r>
            <a:r>
              <a:rPr lang="ru-RU" sz="2400" b="1" dirty="0">
                <a:solidFill>
                  <a:srgbClr val="8E1B2B"/>
                </a:solidFill>
                <a:latin typeface="Palatino Linotype" panose="02040502050505030304" pitchFamily="18" charset="0"/>
              </a:rPr>
              <a:t>1683 г.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 они были разбиты </a:t>
            </a:r>
            <a:r>
              <a:rPr lang="ru-RU" sz="2200" b="1" dirty="0">
                <a:solidFill>
                  <a:srgbClr val="1D2B4F"/>
                </a:solidFill>
                <a:latin typeface="Calibri" panose="020F0502020204030204" pitchFamily="34" charset="0"/>
              </a:rPr>
              <a:t>под Веной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 поляками во главе с </a:t>
            </a:r>
            <a:r>
              <a:rPr lang="ru-RU" sz="2200" b="1" dirty="0">
                <a:solidFill>
                  <a:srgbClr val="1D2B4F"/>
                </a:solidFill>
                <a:latin typeface="Calibri" panose="020F0502020204030204" pitchFamily="34" charset="0"/>
              </a:rPr>
              <a:t>Яном III </a:t>
            </a:r>
            <a:r>
              <a:rPr lang="ru-RU" sz="2200" b="1" dirty="0" err="1">
                <a:solidFill>
                  <a:srgbClr val="1D2B4F"/>
                </a:solidFill>
                <a:latin typeface="Calibri" panose="020F0502020204030204" pitchFamily="34" charset="0"/>
              </a:rPr>
              <a:t>Собеским</a:t>
            </a:r>
            <a:endParaRPr lang="ru-RU" sz="2200" b="1" dirty="0">
              <a:solidFill>
                <a:srgbClr val="1D2B4F"/>
              </a:solidFill>
              <a:latin typeface="Calibri" panose="020F0502020204030204" pitchFamily="34" charset="0"/>
            </a:endParaRPr>
          </a:p>
          <a:p>
            <a:pPr marL="330200" lvl="1" indent="-330200">
              <a:spcAft>
                <a:spcPts val="12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После этого христианские страны переходят в наступление, </a:t>
            </a:r>
            <a:r>
              <a:rPr lang="ru-RU" sz="2200" b="1" dirty="0">
                <a:solidFill>
                  <a:srgbClr val="8E1B2B"/>
                </a:solidFill>
                <a:latin typeface="Calibri" panose="020F0502020204030204" pitchFamily="34" charset="0"/>
              </a:rPr>
              <a:t>Турция потеряла Венгрию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 и другие земли, но сохранила за собой </a:t>
            </a:r>
            <a:r>
              <a:rPr lang="ru-RU" sz="2200" b="1" dirty="0">
                <a:solidFill>
                  <a:srgbClr val="1D2B4F"/>
                </a:solidFill>
                <a:latin typeface="Calibri" panose="020F0502020204030204" pitchFamily="34" charset="0"/>
              </a:rPr>
              <a:t>территории на Балканах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Sobieski caption">
            <a:extLst>
              <a:ext uri="{FF2B5EF4-FFF2-40B4-BE49-F238E27FC236}">
                <a16:creationId xmlns:a16="http://schemas.microsoft.com/office/drawing/2014/main" id="{5D3037DF-3B2F-F086-1732-1A836B3A4C44}"/>
              </a:ext>
            </a:extLst>
          </p:cNvPr>
          <p:cNvSpPr txBox="1"/>
          <p:nvPr/>
        </p:nvSpPr>
        <p:spPr>
          <a:xfrm>
            <a:off x="7899400" y="5029200"/>
            <a:ext cx="36830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>
                <a:solidFill>
                  <a:srgbClr val="1D2B4F"/>
                </a:solidFill>
                <a:latin typeface="Palatino Linotype" panose="02040502050505030304" pitchFamily="18" charset="0"/>
              </a:rPr>
              <a:t>Ян III Собеский</a:t>
            </a:r>
            <a:endParaRPr lang="ru-RU" sz="2600" i="1" dirty="0">
              <a:solidFill>
                <a:srgbClr val="1D2B4F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0" name="Signature 100ballnik.com">
            <a:extLst>
              <a:ext uri="{FF2B5EF4-FFF2-40B4-BE49-F238E27FC236}">
                <a16:creationId xmlns:a16="http://schemas.microsoft.com/office/drawing/2014/main" id="{C1621402-7BB3-ADC4-FDF3-5B31D74E7CB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233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639E0C4-1503-C9A1-5638-6CAD29EFB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05000"/>
            <a:ext cx="3962400" cy="14630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1D2B4F"/>
                </a:solidFill>
                <a:latin typeface="Palatino Linotype" panose="02040502050505030304" pitchFamily="18" charset="0"/>
              </a:rPr>
              <a:t>Территория Османской империи в </a:t>
            </a:r>
            <a:r>
              <a:rPr lang="ru-RU" sz="3200" b="1" dirty="0">
                <a:solidFill>
                  <a:srgbClr val="8E1B2B"/>
                </a:solidFill>
                <a:latin typeface="Palatino Linotype" panose="02040502050505030304" pitchFamily="18" charset="0"/>
              </a:rPr>
              <a:t>XVII в.</a:t>
            </a:r>
          </a:p>
        </p:txBody>
      </p:sp>
      <p:sp>
        <p:nvSpPr>
          <p:cNvPr id="3" name="Jaillot 1696 Ottoman Empire mat">
            <a:extLst>
              <a:ext uri="{FF2B5EF4-FFF2-40B4-BE49-F238E27FC236}">
                <a16:creationId xmlns:a16="http://schemas.microsoft.com/office/drawing/2014/main" id="{DCF697F4-93C7-5486-768B-CC65A2F5FFDB}"/>
              </a:ext>
            </a:extLst>
          </p:cNvPr>
          <p:cNvSpPr/>
          <p:nvPr/>
        </p:nvSpPr>
        <p:spPr>
          <a:xfrm>
            <a:off x="4711700" y="393700"/>
            <a:ext cx="6985000" cy="60198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Jaillot 1696 Ottoman Empire" descr="А.-Ю. Жайо. Владения Великого Господина турок в Европе, Азии и Африке. Карта, 1696">
            <a:extLst>
              <a:ext uri="{FF2B5EF4-FFF2-40B4-BE49-F238E27FC236}">
                <a16:creationId xmlns:a16="http://schemas.microsoft.com/office/drawing/2014/main" id="{0A994EC9-FDCA-8D8D-49D2-112AE683448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0" y="508000"/>
            <a:ext cx="6756400" cy="5791200"/>
          </a:xfrm>
          <a:prstGeom prst="rect">
            <a:avLst/>
          </a:prstGeom>
        </p:spPr>
      </p:pic>
      <p:cxnSp>
        <p:nvCxnSpPr>
          <p:cNvPr id="6" name="Band rule">
            <a:extLst>
              <a:ext uri="{FF2B5EF4-FFF2-40B4-BE49-F238E27FC236}">
                <a16:creationId xmlns:a16="http://schemas.microsoft.com/office/drawing/2014/main" id="{D9C45943-459F-1C1C-9483-64F40D3F6F3F}"/>
              </a:ext>
            </a:extLst>
          </p:cNvPr>
          <p:cNvCxnSpPr/>
          <p:nvPr/>
        </p:nvCxnSpPr>
        <p:spPr>
          <a:xfrm>
            <a:off x="609600" y="3646170"/>
            <a:ext cx="3556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Band rule">
            <a:extLst>
              <a:ext uri="{FF2B5EF4-FFF2-40B4-BE49-F238E27FC236}">
                <a16:creationId xmlns:a16="http://schemas.microsoft.com/office/drawing/2014/main" id="{D7FB063E-F2DB-BDBA-CA28-DE3AA24B86C7}"/>
              </a:ext>
            </a:extLst>
          </p:cNvPr>
          <p:cNvCxnSpPr/>
          <p:nvPr/>
        </p:nvCxnSpPr>
        <p:spPr>
          <a:xfrm>
            <a:off x="609600" y="3851910"/>
            <a:ext cx="3556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Star">
            <a:extLst>
              <a:ext uri="{FF2B5EF4-FFF2-40B4-BE49-F238E27FC236}">
                <a16:creationId xmlns:a16="http://schemas.microsoft.com/office/drawing/2014/main" id="{BFC80A37-E2B9-5AEB-73A7-1C0B419F0DB6}"/>
              </a:ext>
            </a:extLst>
          </p:cNvPr>
          <p:cNvGrpSpPr/>
          <p:nvPr/>
        </p:nvGrpSpPr>
        <p:grpSpPr>
          <a:xfrm>
            <a:off x="678180" y="3691890"/>
            <a:ext cx="114300" cy="114300"/>
            <a:chOff x="678180" y="3691890"/>
            <a:chExt cx="114300" cy="1143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D9C7DEB5-918D-C6F2-29BA-2190BE4475C7}"/>
                </a:ext>
              </a:extLst>
            </p:cNvPr>
            <p:cNvSpPr/>
            <p:nvPr/>
          </p:nvSpPr>
          <p:spPr>
            <a:xfrm>
              <a:off x="67818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97A40E7-83EF-0F2E-5C92-4689058E8A1F}"/>
                </a:ext>
              </a:extLst>
            </p:cNvPr>
            <p:cNvSpPr/>
            <p:nvPr/>
          </p:nvSpPr>
          <p:spPr>
            <a:xfrm rot="2700000">
              <a:off x="67818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BD486D02-D20C-062A-48ED-D5515B3F01CC}"/>
                </a:ext>
              </a:extLst>
            </p:cNvPr>
            <p:cNvSpPr/>
            <p:nvPr/>
          </p:nvSpPr>
          <p:spPr>
            <a:xfrm>
              <a:off x="71475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Star">
            <a:extLst>
              <a:ext uri="{FF2B5EF4-FFF2-40B4-BE49-F238E27FC236}">
                <a16:creationId xmlns:a16="http://schemas.microsoft.com/office/drawing/2014/main" id="{CEF9B610-3C19-624C-20EF-8393A32E32AB}"/>
              </a:ext>
            </a:extLst>
          </p:cNvPr>
          <p:cNvGrpSpPr/>
          <p:nvPr/>
        </p:nvGrpSpPr>
        <p:grpSpPr>
          <a:xfrm>
            <a:off x="929640" y="3691890"/>
            <a:ext cx="114300" cy="114300"/>
            <a:chOff x="929640" y="3691890"/>
            <a:chExt cx="114300" cy="114300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1738D52-0C6A-860E-77A2-13F6A470391F}"/>
                </a:ext>
              </a:extLst>
            </p:cNvPr>
            <p:cNvSpPr/>
            <p:nvPr/>
          </p:nvSpPr>
          <p:spPr>
            <a:xfrm>
              <a:off x="92964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D9AB9F3D-C0EC-5E4C-F971-C82B9EC29BD2}"/>
                </a:ext>
              </a:extLst>
            </p:cNvPr>
            <p:cNvSpPr/>
            <p:nvPr/>
          </p:nvSpPr>
          <p:spPr>
            <a:xfrm rot="2700000">
              <a:off x="92964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Овал 13">
              <a:extLst>
                <a:ext uri="{FF2B5EF4-FFF2-40B4-BE49-F238E27FC236}">
                  <a16:creationId xmlns:a16="http://schemas.microsoft.com/office/drawing/2014/main" id="{2DF927BC-6665-3224-D9BC-74FCB0A2B9A0}"/>
                </a:ext>
              </a:extLst>
            </p:cNvPr>
            <p:cNvSpPr/>
            <p:nvPr/>
          </p:nvSpPr>
          <p:spPr>
            <a:xfrm>
              <a:off x="96621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9" name="Star">
            <a:extLst>
              <a:ext uri="{FF2B5EF4-FFF2-40B4-BE49-F238E27FC236}">
                <a16:creationId xmlns:a16="http://schemas.microsoft.com/office/drawing/2014/main" id="{A4894EF1-3EF9-5731-2531-BED5CE2AB6BD}"/>
              </a:ext>
            </a:extLst>
          </p:cNvPr>
          <p:cNvGrpSpPr/>
          <p:nvPr/>
        </p:nvGrpSpPr>
        <p:grpSpPr>
          <a:xfrm>
            <a:off x="1181100" y="3691890"/>
            <a:ext cx="114300" cy="114300"/>
            <a:chOff x="1181100" y="3691890"/>
            <a:chExt cx="114300" cy="114300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79502D0-867E-BA24-8F46-9FF9AED7082A}"/>
                </a:ext>
              </a:extLst>
            </p:cNvPr>
            <p:cNvSpPr/>
            <p:nvPr/>
          </p:nvSpPr>
          <p:spPr>
            <a:xfrm>
              <a:off x="118110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6D4BA6E0-45DC-9410-2BD8-B06672DED3B9}"/>
                </a:ext>
              </a:extLst>
            </p:cNvPr>
            <p:cNvSpPr/>
            <p:nvPr/>
          </p:nvSpPr>
          <p:spPr>
            <a:xfrm rot="2700000">
              <a:off x="118110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DDBB80F3-AD88-5680-4819-281AD5553296}"/>
                </a:ext>
              </a:extLst>
            </p:cNvPr>
            <p:cNvSpPr/>
            <p:nvPr/>
          </p:nvSpPr>
          <p:spPr>
            <a:xfrm>
              <a:off x="121767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3" name="Star">
            <a:extLst>
              <a:ext uri="{FF2B5EF4-FFF2-40B4-BE49-F238E27FC236}">
                <a16:creationId xmlns:a16="http://schemas.microsoft.com/office/drawing/2014/main" id="{B7AFA675-D9E9-4F74-1F84-EA6FCCE3AC32}"/>
              </a:ext>
            </a:extLst>
          </p:cNvPr>
          <p:cNvGrpSpPr/>
          <p:nvPr/>
        </p:nvGrpSpPr>
        <p:grpSpPr>
          <a:xfrm>
            <a:off x="1432560" y="3691890"/>
            <a:ext cx="114300" cy="114300"/>
            <a:chOff x="1432560" y="3691890"/>
            <a:chExt cx="114300" cy="1143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503374F4-6FE4-ECE4-507D-651982DF826C}"/>
                </a:ext>
              </a:extLst>
            </p:cNvPr>
            <p:cNvSpPr/>
            <p:nvPr/>
          </p:nvSpPr>
          <p:spPr>
            <a:xfrm>
              <a:off x="143256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6229AEDF-6F87-EF13-4270-75CAB7E730E4}"/>
                </a:ext>
              </a:extLst>
            </p:cNvPr>
            <p:cNvSpPr/>
            <p:nvPr/>
          </p:nvSpPr>
          <p:spPr>
            <a:xfrm rot="2700000">
              <a:off x="143256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694E873B-7F05-5DC3-7A7A-91DDE40C3464}"/>
                </a:ext>
              </a:extLst>
            </p:cNvPr>
            <p:cNvSpPr/>
            <p:nvPr/>
          </p:nvSpPr>
          <p:spPr>
            <a:xfrm>
              <a:off x="146913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Star">
            <a:extLst>
              <a:ext uri="{FF2B5EF4-FFF2-40B4-BE49-F238E27FC236}">
                <a16:creationId xmlns:a16="http://schemas.microsoft.com/office/drawing/2014/main" id="{F6B1EA26-FB9A-0D4A-4D93-5345ABBE6DD5}"/>
              </a:ext>
            </a:extLst>
          </p:cNvPr>
          <p:cNvGrpSpPr/>
          <p:nvPr/>
        </p:nvGrpSpPr>
        <p:grpSpPr>
          <a:xfrm>
            <a:off x="1684020" y="3691890"/>
            <a:ext cx="114300" cy="114300"/>
            <a:chOff x="1684020" y="3691890"/>
            <a:chExt cx="114300" cy="114300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C4BDB012-BBD7-C088-6CA0-774CB83E71B1}"/>
                </a:ext>
              </a:extLst>
            </p:cNvPr>
            <p:cNvSpPr/>
            <p:nvPr/>
          </p:nvSpPr>
          <p:spPr>
            <a:xfrm>
              <a:off x="168402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7DA35ECF-AF58-83E7-B339-F338E9DCC419}"/>
                </a:ext>
              </a:extLst>
            </p:cNvPr>
            <p:cNvSpPr/>
            <p:nvPr/>
          </p:nvSpPr>
          <p:spPr>
            <a:xfrm rot="2700000">
              <a:off x="168402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79CDDF08-DE05-9A13-11FE-A1E161DC55C0}"/>
                </a:ext>
              </a:extLst>
            </p:cNvPr>
            <p:cNvSpPr/>
            <p:nvPr/>
          </p:nvSpPr>
          <p:spPr>
            <a:xfrm>
              <a:off x="172059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1" name="Star">
            <a:extLst>
              <a:ext uri="{FF2B5EF4-FFF2-40B4-BE49-F238E27FC236}">
                <a16:creationId xmlns:a16="http://schemas.microsoft.com/office/drawing/2014/main" id="{48F5F2A8-5530-B57F-AC2D-8DCC137E4434}"/>
              </a:ext>
            </a:extLst>
          </p:cNvPr>
          <p:cNvGrpSpPr/>
          <p:nvPr/>
        </p:nvGrpSpPr>
        <p:grpSpPr>
          <a:xfrm>
            <a:off x="1935480" y="3691890"/>
            <a:ext cx="114300" cy="114300"/>
            <a:chOff x="1935480" y="3691890"/>
            <a:chExt cx="114300" cy="114300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818C55EE-B2C6-CEF0-54A4-EB42C02D5093}"/>
                </a:ext>
              </a:extLst>
            </p:cNvPr>
            <p:cNvSpPr/>
            <p:nvPr/>
          </p:nvSpPr>
          <p:spPr>
            <a:xfrm>
              <a:off x="193548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410C6464-D149-62CC-6AD7-967FEE3969D2}"/>
                </a:ext>
              </a:extLst>
            </p:cNvPr>
            <p:cNvSpPr/>
            <p:nvPr/>
          </p:nvSpPr>
          <p:spPr>
            <a:xfrm rot="2700000">
              <a:off x="193548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5AA34CA9-FBAA-B60C-E4C4-4A2D043B3156}"/>
                </a:ext>
              </a:extLst>
            </p:cNvPr>
            <p:cNvSpPr/>
            <p:nvPr/>
          </p:nvSpPr>
          <p:spPr>
            <a:xfrm>
              <a:off x="197205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5" name="Star">
            <a:extLst>
              <a:ext uri="{FF2B5EF4-FFF2-40B4-BE49-F238E27FC236}">
                <a16:creationId xmlns:a16="http://schemas.microsoft.com/office/drawing/2014/main" id="{81EA3205-A886-B14B-2809-34169F4FC058}"/>
              </a:ext>
            </a:extLst>
          </p:cNvPr>
          <p:cNvGrpSpPr/>
          <p:nvPr/>
        </p:nvGrpSpPr>
        <p:grpSpPr>
          <a:xfrm>
            <a:off x="2186940" y="3691890"/>
            <a:ext cx="114300" cy="114300"/>
            <a:chOff x="2186940" y="3691890"/>
            <a:chExt cx="114300" cy="114300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DE857D94-A943-4BFD-A277-CADFA2A84028}"/>
                </a:ext>
              </a:extLst>
            </p:cNvPr>
            <p:cNvSpPr/>
            <p:nvPr/>
          </p:nvSpPr>
          <p:spPr>
            <a:xfrm>
              <a:off x="218694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EBA2C605-50B7-EEC1-680E-7EC0A30A6FD4}"/>
                </a:ext>
              </a:extLst>
            </p:cNvPr>
            <p:cNvSpPr/>
            <p:nvPr/>
          </p:nvSpPr>
          <p:spPr>
            <a:xfrm rot="2700000">
              <a:off x="218694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9488B700-2A89-CC3F-6B7C-AB1D15B4C742}"/>
                </a:ext>
              </a:extLst>
            </p:cNvPr>
            <p:cNvSpPr/>
            <p:nvPr/>
          </p:nvSpPr>
          <p:spPr>
            <a:xfrm>
              <a:off x="222351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Star">
            <a:extLst>
              <a:ext uri="{FF2B5EF4-FFF2-40B4-BE49-F238E27FC236}">
                <a16:creationId xmlns:a16="http://schemas.microsoft.com/office/drawing/2014/main" id="{9A1CDC48-9BBF-ADFC-849F-AF46EEE7F97A}"/>
              </a:ext>
            </a:extLst>
          </p:cNvPr>
          <p:cNvGrpSpPr/>
          <p:nvPr/>
        </p:nvGrpSpPr>
        <p:grpSpPr>
          <a:xfrm>
            <a:off x="2438400" y="3691890"/>
            <a:ext cx="114300" cy="114300"/>
            <a:chOff x="2438400" y="3691890"/>
            <a:chExt cx="114300" cy="114300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49822B49-4ABF-4002-C39F-F458990212A8}"/>
                </a:ext>
              </a:extLst>
            </p:cNvPr>
            <p:cNvSpPr/>
            <p:nvPr/>
          </p:nvSpPr>
          <p:spPr>
            <a:xfrm>
              <a:off x="243840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FD8410A9-BEFC-54D4-E09A-3F5B9587C8AC}"/>
                </a:ext>
              </a:extLst>
            </p:cNvPr>
            <p:cNvSpPr/>
            <p:nvPr/>
          </p:nvSpPr>
          <p:spPr>
            <a:xfrm rot="2700000">
              <a:off x="243840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4408D183-450D-9DCF-D3D9-E1E658D92F77}"/>
                </a:ext>
              </a:extLst>
            </p:cNvPr>
            <p:cNvSpPr/>
            <p:nvPr/>
          </p:nvSpPr>
          <p:spPr>
            <a:xfrm>
              <a:off x="247497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3" name="Star">
            <a:extLst>
              <a:ext uri="{FF2B5EF4-FFF2-40B4-BE49-F238E27FC236}">
                <a16:creationId xmlns:a16="http://schemas.microsoft.com/office/drawing/2014/main" id="{E4B6E07E-FD8C-5375-5657-AACFDE5ED5DB}"/>
              </a:ext>
            </a:extLst>
          </p:cNvPr>
          <p:cNvGrpSpPr/>
          <p:nvPr/>
        </p:nvGrpSpPr>
        <p:grpSpPr>
          <a:xfrm>
            <a:off x="2689860" y="3691890"/>
            <a:ext cx="114300" cy="114300"/>
            <a:chOff x="2689860" y="3691890"/>
            <a:chExt cx="114300" cy="114300"/>
          </a:xfrm>
        </p:grpSpPr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5EF1E943-5501-A8A6-07C9-0746EB5376FD}"/>
                </a:ext>
              </a:extLst>
            </p:cNvPr>
            <p:cNvSpPr/>
            <p:nvPr/>
          </p:nvSpPr>
          <p:spPr>
            <a:xfrm>
              <a:off x="268986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BDC2AD1A-41D8-C7E9-91E7-2C05321510E8}"/>
                </a:ext>
              </a:extLst>
            </p:cNvPr>
            <p:cNvSpPr/>
            <p:nvPr/>
          </p:nvSpPr>
          <p:spPr>
            <a:xfrm rot="2700000">
              <a:off x="268986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5B6BC43F-1E52-2C1D-3FA7-8D0E7491A742}"/>
                </a:ext>
              </a:extLst>
            </p:cNvPr>
            <p:cNvSpPr/>
            <p:nvPr/>
          </p:nvSpPr>
          <p:spPr>
            <a:xfrm>
              <a:off x="272643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7" name="Star">
            <a:extLst>
              <a:ext uri="{FF2B5EF4-FFF2-40B4-BE49-F238E27FC236}">
                <a16:creationId xmlns:a16="http://schemas.microsoft.com/office/drawing/2014/main" id="{2272D966-DF6A-7DB0-194B-67C2CD542B85}"/>
              </a:ext>
            </a:extLst>
          </p:cNvPr>
          <p:cNvGrpSpPr/>
          <p:nvPr/>
        </p:nvGrpSpPr>
        <p:grpSpPr>
          <a:xfrm>
            <a:off x="2941320" y="3691890"/>
            <a:ext cx="114300" cy="114300"/>
            <a:chOff x="2941320" y="3691890"/>
            <a:chExt cx="114300" cy="114300"/>
          </a:xfrm>
        </p:grpSpPr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BE2CE80B-0E33-FD5A-CA3C-099A3D0A49E5}"/>
                </a:ext>
              </a:extLst>
            </p:cNvPr>
            <p:cNvSpPr/>
            <p:nvPr/>
          </p:nvSpPr>
          <p:spPr>
            <a:xfrm>
              <a:off x="294132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DD3B349E-E700-01B5-3BA9-996E84C42D3B}"/>
                </a:ext>
              </a:extLst>
            </p:cNvPr>
            <p:cNvSpPr/>
            <p:nvPr/>
          </p:nvSpPr>
          <p:spPr>
            <a:xfrm rot="2700000">
              <a:off x="294132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A2E76A59-CDEF-24E6-D5E0-C36C08B4EC77}"/>
                </a:ext>
              </a:extLst>
            </p:cNvPr>
            <p:cNvSpPr/>
            <p:nvPr/>
          </p:nvSpPr>
          <p:spPr>
            <a:xfrm>
              <a:off x="297789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Star">
            <a:extLst>
              <a:ext uri="{FF2B5EF4-FFF2-40B4-BE49-F238E27FC236}">
                <a16:creationId xmlns:a16="http://schemas.microsoft.com/office/drawing/2014/main" id="{7E2BA887-0565-310B-89C5-6F9F2DF314AB}"/>
              </a:ext>
            </a:extLst>
          </p:cNvPr>
          <p:cNvGrpSpPr/>
          <p:nvPr/>
        </p:nvGrpSpPr>
        <p:grpSpPr>
          <a:xfrm>
            <a:off x="3192780" y="3691890"/>
            <a:ext cx="114300" cy="114300"/>
            <a:chOff x="3192780" y="3691890"/>
            <a:chExt cx="114300" cy="114300"/>
          </a:xfrm>
        </p:grpSpPr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C334701C-58CE-A9D1-49C5-FAD990059DF0}"/>
                </a:ext>
              </a:extLst>
            </p:cNvPr>
            <p:cNvSpPr/>
            <p:nvPr/>
          </p:nvSpPr>
          <p:spPr>
            <a:xfrm>
              <a:off x="319278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729CA572-6493-5B52-F424-F1B98517D34A}"/>
                </a:ext>
              </a:extLst>
            </p:cNvPr>
            <p:cNvSpPr/>
            <p:nvPr/>
          </p:nvSpPr>
          <p:spPr>
            <a:xfrm rot="2700000">
              <a:off x="319278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D7CC0B79-833A-2404-07C7-1C843AF9DC3C}"/>
                </a:ext>
              </a:extLst>
            </p:cNvPr>
            <p:cNvSpPr/>
            <p:nvPr/>
          </p:nvSpPr>
          <p:spPr>
            <a:xfrm>
              <a:off x="322935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5" name="Star">
            <a:extLst>
              <a:ext uri="{FF2B5EF4-FFF2-40B4-BE49-F238E27FC236}">
                <a16:creationId xmlns:a16="http://schemas.microsoft.com/office/drawing/2014/main" id="{B1194C53-4E51-AE73-DEDF-22B7290FD5DF}"/>
              </a:ext>
            </a:extLst>
          </p:cNvPr>
          <p:cNvGrpSpPr/>
          <p:nvPr/>
        </p:nvGrpSpPr>
        <p:grpSpPr>
          <a:xfrm>
            <a:off x="3444240" y="3691890"/>
            <a:ext cx="114300" cy="114300"/>
            <a:chOff x="3444240" y="3691890"/>
            <a:chExt cx="114300" cy="114300"/>
          </a:xfrm>
        </p:grpSpPr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77801928-00DC-E181-FB06-2A34F2CBDB37}"/>
                </a:ext>
              </a:extLst>
            </p:cNvPr>
            <p:cNvSpPr/>
            <p:nvPr/>
          </p:nvSpPr>
          <p:spPr>
            <a:xfrm>
              <a:off x="344424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6F1CA6B5-9EC3-1D7E-7B73-819F65FA4EDE}"/>
                </a:ext>
              </a:extLst>
            </p:cNvPr>
            <p:cNvSpPr/>
            <p:nvPr/>
          </p:nvSpPr>
          <p:spPr>
            <a:xfrm rot="2700000">
              <a:off x="344424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43785C47-CF13-E582-0632-47752B12C09A}"/>
                </a:ext>
              </a:extLst>
            </p:cNvPr>
            <p:cNvSpPr/>
            <p:nvPr/>
          </p:nvSpPr>
          <p:spPr>
            <a:xfrm>
              <a:off x="348081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9" name="Star">
            <a:extLst>
              <a:ext uri="{FF2B5EF4-FFF2-40B4-BE49-F238E27FC236}">
                <a16:creationId xmlns:a16="http://schemas.microsoft.com/office/drawing/2014/main" id="{AD63670F-DFA1-FA87-1157-FF9DF0C23108}"/>
              </a:ext>
            </a:extLst>
          </p:cNvPr>
          <p:cNvGrpSpPr/>
          <p:nvPr/>
        </p:nvGrpSpPr>
        <p:grpSpPr>
          <a:xfrm>
            <a:off x="3695700" y="3691890"/>
            <a:ext cx="114300" cy="114300"/>
            <a:chOff x="3695700" y="3691890"/>
            <a:chExt cx="114300" cy="114300"/>
          </a:xfrm>
        </p:grpSpPr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959BC0B1-051E-BA5D-2A07-10DE17887F87}"/>
                </a:ext>
              </a:extLst>
            </p:cNvPr>
            <p:cNvSpPr/>
            <p:nvPr/>
          </p:nvSpPr>
          <p:spPr>
            <a:xfrm>
              <a:off x="369570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C6A3F46E-A229-7209-ED59-65B05D20A8E9}"/>
                </a:ext>
              </a:extLst>
            </p:cNvPr>
            <p:cNvSpPr/>
            <p:nvPr/>
          </p:nvSpPr>
          <p:spPr>
            <a:xfrm rot="2700000">
              <a:off x="369570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63CB22D1-81F7-5FF5-86EE-56AC7EF209B5}"/>
                </a:ext>
              </a:extLst>
            </p:cNvPr>
            <p:cNvSpPr/>
            <p:nvPr/>
          </p:nvSpPr>
          <p:spPr>
            <a:xfrm>
              <a:off x="373227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3" name="Star">
            <a:extLst>
              <a:ext uri="{FF2B5EF4-FFF2-40B4-BE49-F238E27FC236}">
                <a16:creationId xmlns:a16="http://schemas.microsoft.com/office/drawing/2014/main" id="{5F3CFBDC-8773-4382-3A0F-8905245C77E9}"/>
              </a:ext>
            </a:extLst>
          </p:cNvPr>
          <p:cNvGrpSpPr/>
          <p:nvPr/>
        </p:nvGrpSpPr>
        <p:grpSpPr>
          <a:xfrm>
            <a:off x="3947160" y="3691890"/>
            <a:ext cx="114300" cy="114300"/>
            <a:chOff x="3947160" y="3691890"/>
            <a:chExt cx="114300" cy="114300"/>
          </a:xfrm>
        </p:grpSpPr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71F8F6E0-0D45-6231-0811-2FCC6DF855C1}"/>
                </a:ext>
              </a:extLst>
            </p:cNvPr>
            <p:cNvSpPr/>
            <p:nvPr/>
          </p:nvSpPr>
          <p:spPr>
            <a:xfrm>
              <a:off x="394716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0B931726-346E-9EF2-6E42-2542DDE65D72}"/>
                </a:ext>
              </a:extLst>
            </p:cNvPr>
            <p:cNvSpPr/>
            <p:nvPr/>
          </p:nvSpPr>
          <p:spPr>
            <a:xfrm rot="2700000">
              <a:off x="3947160" y="369189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>
              <a:extLst>
                <a:ext uri="{FF2B5EF4-FFF2-40B4-BE49-F238E27FC236}">
                  <a16:creationId xmlns:a16="http://schemas.microsoft.com/office/drawing/2014/main" id="{2D47C893-159F-CE0F-153B-5ADFEB8DD5C0}"/>
                </a:ext>
              </a:extLst>
            </p:cNvPr>
            <p:cNvSpPr/>
            <p:nvPr/>
          </p:nvSpPr>
          <p:spPr>
            <a:xfrm>
              <a:off x="3983736" y="372846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4" name="Signature 100ballnik.com">
            <a:extLst>
              <a:ext uri="{FF2B5EF4-FFF2-40B4-BE49-F238E27FC236}">
                <a16:creationId xmlns:a16="http://schemas.microsoft.com/office/drawing/2014/main" id="{986620E8-357A-7ECA-A493-03AC82F6B76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812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75AD9D9-106A-1ECD-3CC2-CCF3B6FFB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762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1D2B4F"/>
                </a:solidFill>
                <a:latin typeface="Palatino Linotype" panose="02040502050505030304" pitchFamily="18" charset="0"/>
              </a:rPr>
              <a:t>Государственное и военное устройство</a:t>
            </a:r>
          </a:p>
        </p:txBody>
      </p:sp>
      <p:sp>
        <p:nvSpPr>
          <p:cNvPr id="3" name="Divan miniature mat">
            <a:extLst>
              <a:ext uri="{FF2B5EF4-FFF2-40B4-BE49-F238E27FC236}">
                <a16:creationId xmlns:a16="http://schemas.microsoft.com/office/drawing/2014/main" id="{BCF9C38D-5C74-BED9-3D0E-88A64C08CC62}"/>
              </a:ext>
            </a:extLst>
          </p:cNvPr>
          <p:cNvSpPr/>
          <p:nvPr/>
        </p:nvSpPr>
        <p:spPr>
          <a:xfrm>
            <a:off x="622300" y="1333500"/>
            <a:ext cx="2311400" cy="3630227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Divan miniature" descr="Султан Селим I в собрании (диван). Миниатюра из «Дивана» Селима, 1515–1520. Библиотека Стамбульского университета">
            <a:extLst>
              <a:ext uri="{FF2B5EF4-FFF2-40B4-BE49-F238E27FC236}">
                <a16:creationId xmlns:a16="http://schemas.microsoft.com/office/drawing/2014/main" id="{3B75EC9B-3A98-7888-8B8D-E2838CA6E52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422400"/>
            <a:ext cx="2133600" cy="3452427"/>
          </a:xfrm>
          <a:prstGeom prst="rect">
            <a:avLst/>
          </a:prstGeom>
        </p:spPr>
      </p:pic>
      <p:sp>
        <p:nvSpPr>
          <p:cNvPr id="6" name="Sultan box">
            <a:extLst>
              <a:ext uri="{FF2B5EF4-FFF2-40B4-BE49-F238E27FC236}">
                <a16:creationId xmlns:a16="http://schemas.microsoft.com/office/drawing/2014/main" id="{8B86A9FD-6253-3973-4BD6-08D786CA656D}"/>
              </a:ext>
            </a:extLst>
          </p:cNvPr>
          <p:cNvSpPr/>
          <p:nvPr/>
        </p:nvSpPr>
        <p:spPr>
          <a:xfrm>
            <a:off x="3403600" y="1320800"/>
            <a:ext cx="8178800" cy="1574800"/>
          </a:xfrm>
          <a:prstGeom prst="roundRect">
            <a:avLst>
              <a:gd name="adj" fmla="val 8000"/>
            </a:avLst>
          </a:prstGeom>
          <a:solidFill>
            <a:srgbClr val="1D2B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Star">
            <a:extLst>
              <a:ext uri="{FF2B5EF4-FFF2-40B4-BE49-F238E27FC236}">
                <a16:creationId xmlns:a16="http://schemas.microsoft.com/office/drawing/2014/main" id="{205E1076-F5CD-4F93-CF56-506283B93A0B}"/>
              </a:ext>
            </a:extLst>
          </p:cNvPr>
          <p:cNvGrpSpPr/>
          <p:nvPr/>
        </p:nvGrpSpPr>
        <p:grpSpPr>
          <a:xfrm>
            <a:off x="3657600" y="1574800"/>
            <a:ext cx="203200" cy="203200"/>
            <a:chOff x="3657600" y="1574800"/>
            <a:chExt cx="203200" cy="2032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55551C3-59CE-7C23-884C-6A4B8EAD8BA3}"/>
                </a:ext>
              </a:extLst>
            </p:cNvPr>
            <p:cNvSpPr/>
            <p:nvPr/>
          </p:nvSpPr>
          <p:spPr>
            <a:xfrm>
              <a:off x="3657600" y="1574800"/>
              <a:ext cx="203200" cy="2032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EB2C4E9-0FB3-505B-D086-92C47E5521F9}"/>
                </a:ext>
              </a:extLst>
            </p:cNvPr>
            <p:cNvSpPr/>
            <p:nvPr/>
          </p:nvSpPr>
          <p:spPr>
            <a:xfrm rot="2700000">
              <a:off x="3657600" y="1574800"/>
              <a:ext cx="203200" cy="2032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D7B50AEA-C0CA-AC0A-7CE3-06FA2A3B4CA5}"/>
                </a:ext>
              </a:extLst>
            </p:cNvPr>
            <p:cNvSpPr/>
            <p:nvPr/>
          </p:nvSpPr>
          <p:spPr>
            <a:xfrm>
              <a:off x="3722624" y="1639824"/>
              <a:ext cx="73152" cy="73152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Sultan">
            <a:extLst>
              <a:ext uri="{FF2B5EF4-FFF2-40B4-BE49-F238E27FC236}">
                <a16:creationId xmlns:a16="http://schemas.microsoft.com/office/drawing/2014/main" id="{5E8E7E40-3E22-F701-C4E5-1BA9C3446F12}"/>
              </a:ext>
            </a:extLst>
          </p:cNvPr>
          <p:cNvSpPr txBox="1"/>
          <p:nvPr/>
        </p:nvSpPr>
        <p:spPr>
          <a:xfrm>
            <a:off x="4038600" y="1422400"/>
            <a:ext cx="7366000" cy="14224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D9C08F"/>
                </a:solidFill>
                <a:latin typeface="Palatino Linotype" panose="02040502050505030304" pitchFamily="18" charset="0"/>
              </a:rPr>
              <a:t>Глава государства - султан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, который был политическим, военным лидером, назначал и смещал чиновников, контролировал армию и внешнюю политику.</a:t>
            </a:r>
          </a:p>
        </p:txBody>
      </p:sp>
      <p:cxnSp>
        <p:nvCxnSpPr>
          <p:cNvPr id="12" name="Connector">
            <a:extLst>
              <a:ext uri="{FF2B5EF4-FFF2-40B4-BE49-F238E27FC236}">
                <a16:creationId xmlns:a16="http://schemas.microsoft.com/office/drawing/2014/main" id="{B230AD98-CF75-47AB-7DD3-0189950E8BC2}"/>
              </a:ext>
            </a:extLst>
          </p:cNvPr>
          <p:cNvCxnSpPr/>
          <p:nvPr/>
        </p:nvCxnSpPr>
        <p:spPr>
          <a:xfrm>
            <a:off x="7493000" y="2895600"/>
            <a:ext cx="0" cy="431800"/>
          </a:xfrm>
          <a:prstGeom prst="line">
            <a:avLst/>
          </a:prstGeom>
          <a:ln w="1905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">
            <a:extLst>
              <a:ext uri="{FF2B5EF4-FFF2-40B4-BE49-F238E27FC236}">
                <a16:creationId xmlns:a16="http://schemas.microsoft.com/office/drawing/2014/main" id="{D9735CCD-D68D-617A-2D5C-EBA782AB70CE}"/>
              </a:ext>
            </a:extLst>
          </p:cNvPr>
          <p:cNvCxnSpPr/>
          <p:nvPr/>
        </p:nvCxnSpPr>
        <p:spPr>
          <a:xfrm>
            <a:off x="5461000" y="3327400"/>
            <a:ext cx="4064000" cy="0"/>
          </a:xfrm>
          <a:prstGeom prst="line">
            <a:avLst/>
          </a:prstGeom>
          <a:ln w="1905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">
            <a:extLst>
              <a:ext uri="{FF2B5EF4-FFF2-40B4-BE49-F238E27FC236}">
                <a16:creationId xmlns:a16="http://schemas.microsoft.com/office/drawing/2014/main" id="{BAE8BAD1-DE36-FEB4-4D14-048104720F71}"/>
              </a:ext>
            </a:extLst>
          </p:cNvPr>
          <p:cNvCxnSpPr/>
          <p:nvPr/>
        </p:nvCxnSpPr>
        <p:spPr>
          <a:xfrm>
            <a:off x="5461000" y="3327400"/>
            <a:ext cx="0" cy="279400"/>
          </a:xfrm>
          <a:prstGeom prst="line">
            <a:avLst/>
          </a:prstGeom>
          <a:ln w="19050">
            <a:solidFill>
              <a:srgbClr val="B08D5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">
            <a:extLst>
              <a:ext uri="{FF2B5EF4-FFF2-40B4-BE49-F238E27FC236}">
                <a16:creationId xmlns:a16="http://schemas.microsoft.com/office/drawing/2014/main" id="{2FC2C6F5-FCFD-EED1-9193-E7ED58F6070E}"/>
              </a:ext>
            </a:extLst>
          </p:cNvPr>
          <p:cNvCxnSpPr/>
          <p:nvPr/>
        </p:nvCxnSpPr>
        <p:spPr>
          <a:xfrm>
            <a:off x="9525000" y="3327400"/>
            <a:ext cx="0" cy="279400"/>
          </a:xfrm>
          <a:prstGeom prst="line">
            <a:avLst/>
          </a:prstGeom>
          <a:ln w="19050">
            <a:solidFill>
              <a:srgbClr val="B08D57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Divan box">
            <a:extLst>
              <a:ext uri="{FF2B5EF4-FFF2-40B4-BE49-F238E27FC236}">
                <a16:creationId xmlns:a16="http://schemas.microsoft.com/office/drawing/2014/main" id="{0F1C7A25-4579-B097-F0FA-A62B29BD7739}"/>
              </a:ext>
            </a:extLst>
          </p:cNvPr>
          <p:cNvSpPr/>
          <p:nvPr/>
        </p:nvSpPr>
        <p:spPr>
          <a:xfrm>
            <a:off x="3403600" y="3632200"/>
            <a:ext cx="4114800" cy="2540000"/>
          </a:xfrm>
          <a:prstGeom prst="roundRect">
            <a:avLst>
              <a:gd name="adj" fmla="val 6000"/>
            </a:avLst>
          </a:prstGeom>
          <a:solidFill>
            <a:srgbClr val="F3E1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Divan bar">
            <a:extLst>
              <a:ext uri="{FF2B5EF4-FFF2-40B4-BE49-F238E27FC236}">
                <a16:creationId xmlns:a16="http://schemas.microsoft.com/office/drawing/2014/main" id="{8C6870A6-DE41-D8AB-9CCF-5B9ED45B10B1}"/>
              </a:ext>
            </a:extLst>
          </p:cNvPr>
          <p:cNvSpPr/>
          <p:nvPr/>
        </p:nvSpPr>
        <p:spPr>
          <a:xfrm>
            <a:off x="3403600" y="3632200"/>
            <a:ext cx="4114800" cy="76200"/>
          </a:xfrm>
          <a:prstGeom prst="rect">
            <a:avLst/>
          </a:prstGeom>
          <a:solidFill>
            <a:srgbClr val="8E1B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Divan">
            <a:extLst>
              <a:ext uri="{FF2B5EF4-FFF2-40B4-BE49-F238E27FC236}">
                <a16:creationId xmlns:a16="http://schemas.microsoft.com/office/drawing/2014/main" id="{CA13839B-7778-ADFA-4F27-97660AC06B1E}"/>
              </a:ext>
            </a:extLst>
          </p:cNvPr>
          <p:cNvSpPr txBox="1"/>
          <p:nvPr/>
        </p:nvSpPr>
        <p:spPr>
          <a:xfrm>
            <a:off x="3657600" y="3810000"/>
            <a:ext cx="3606800" cy="228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8E1B2B"/>
                </a:solidFill>
                <a:latin typeface="Palatino Linotype" panose="02040502050505030304" pitchFamily="18" charset="0"/>
              </a:rPr>
              <a:t>Диван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 - </a:t>
            </a:r>
            <a:r>
              <a:rPr lang="ru-RU" sz="2400" b="1" dirty="0">
                <a:solidFill>
                  <a:srgbClr val="8E1B2B"/>
                </a:solidFill>
                <a:latin typeface="Calibri" panose="020F0502020204030204" pitchFamily="34" charset="0"/>
              </a:rPr>
              <a:t>совет из высших чиновников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, включая визирей. Диван помогал султану управлять империей.</a:t>
            </a:r>
          </a:p>
        </p:txBody>
      </p:sp>
      <p:sp>
        <p:nvSpPr>
          <p:cNvPr id="19" name="Vizier box">
            <a:extLst>
              <a:ext uri="{FF2B5EF4-FFF2-40B4-BE49-F238E27FC236}">
                <a16:creationId xmlns:a16="http://schemas.microsoft.com/office/drawing/2014/main" id="{DBA615F9-3AF3-799A-FDD1-008131DEE1E6}"/>
              </a:ext>
            </a:extLst>
          </p:cNvPr>
          <p:cNvSpPr/>
          <p:nvPr/>
        </p:nvSpPr>
        <p:spPr>
          <a:xfrm>
            <a:off x="7467600" y="3632200"/>
            <a:ext cx="4114800" cy="2540000"/>
          </a:xfrm>
          <a:prstGeom prst="roundRect">
            <a:avLst>
              <a:gd name="adj" fmla="val 6000"/>
            </a:avLst>
          </a:prstGeom>
          <a:solidFill>
            <a:srgbClr val="DDE4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Vizier bar">
            <a:extLst>
              <a:ext uri="{FF2B5EF4-FFF2-40B4-BE49-F238E27FC236}">
                <a16:creationId xmlns:a16="http://schemas.microsoft.com/office/drawing/2014/main" id="{E38FD8C0-7926-9D2E-D01E-72CC03AB75F3}"/>
              </a:ext>
            </a:extLst>
          </p:cNvPr>
          <p:cNvSpPr/>
          <p:nvPr/>
        </p:nvSpPr>
        <p:spPr>
          <a:xfrm>
            <a:off x="7467600" y="3632200"/>
            <a:ext cx="4114800" cy="76200"/>
          </a:xfrm>
          <a:prstGeom prst="rect">
            <a:avLst/>
          </a:prstGeom>
          <a:solidFill>
            <a:srgbClr val="2449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Grand vizier">
            <a:extLst>
              <a:ext uri="{FF2B5EF4-FFF2-40B4-BE49-F238E27FC236}">
                <a16:creationId xmlns:a16="http://schemas.microsoft.com/office/drawing/2014/main" id="{AA01531C-FE1C-B0C8-BBAB-2B91509F0101}"/>
              </a:ext>
            </a:extLst>
          </p:cNvPr>
          <p:cNvSpPr txBox="1"/>
          <p:nvPr/>
        </p:nvSpPr>
        <p:spPr>
          <a:xfrm>
            <a:off x="7721600" y="3810000"/>
            <a:ext cx="3606800" cy="228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24498C"/>
                </a:solidFill>
                <a:latin typeface="Palatino Linotype" panose="02040502050505030304" pitchFamily="18" charset="0"/>
              </a:rPr>
              <a:t>Великий визирь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 - </a:t>
            </a:r>
            <a:r>
              <a:rPr lang="ru-RU" sz="2400" b="1" dirty="0">
                <a:solidFill>
                  <a:srgbClr val="24498C"/>
                </a:solidFill>
                <a:latin typeface="Calibri" panose="020F0502020204030204" pitchFamily="34" charset="0"/>
              </a:rPr>
              <a:t>второй человек в государстве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1957E827-FA19-E7DD-C861-DA79975FD20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140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B2466B-0FC8-14C6-27C8-59CEA8585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86400"/>
            <a:ext cx="5207000" cy="1219200"/>
          </a:xfrm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8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Дворец </a:t>
            </a:r>
            <a:r>
              <a:rPr lang="ru-RU" sz="2800" b="1" dirty="0">
                <a:solidFill>
                  <a:srgbClr val="D9C08F"/>
                </a:solidFill>
                <a:latin typeface="Palatino Linotype" panose="02040502050505030304" pitchFamily="18" charset="0"/>
              </a:rPr>
              <a:t>Топкапы</a:t>
            </a:r>
            <a:r>
              <a:rPr lang="ru-RU" sz="28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, построенный в </a:t>
            </a:r>
            <a:r>
              <a:rPr lang="ru-RU" sz="2800" b="1" dirty="0">
                <a:solidFill>
                  <a:srgbClr val="D9C08F"/>
                </a:solidFill>
                <a:latin typeface="Palatino Linotype" panose="02040502050505030304" pitchFamily="18" charset="0"/>
              </a:rPr>
              <a:t>XV в.</a:t>
            </a:r>
          </a:p>
        </p:txBody>
      </p:sp>
      <p:pic>
        <p:nvPicPr>
          <p:cNvPr id="4" name="Topkapi Gate of Salutation" descr="Ворота Приветствия (Баб-ус-Селям) дворца Топкапы, XV в. Современное фото">
            <a:extLst>
              <a:ext uri="{FF2B5EF4-FFF2-40B4-BE49-F238E27FC236}">
                <a16:creationId xmlns:a16="http://schemas.microsoft.com/office/drawing/2014/main" id="{9FF86289-D5D6-4B88-F9AE-FF4DE4BBF4F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334000"/>
          </a:xfrm>
          <a:prstGeom prst="rect">
            <a:avLst/>
          </a:prstGeom>
        </p:spPr>
      </p:pic>
      <p:sp>
        <p:nvSpPr>
          <p:cNvPr id="5" name="Gold rule">
            <a:extLst>
              <a:ext uri="{FF2B5EF4-FFF2-40B4-BE49-F238E27FC236}">
                <a16:creationId xmlns:a16="http://schemas.microsoft.com/office/drawing/2014/main" id="{27D726C1-5AD3-34E6-CD3C-B9BD274C631D}"/>
              </a:ext>
            </a:extLst>
          </p:cNvPr>
          <p:cNvSpPr/>
          <p:nvPr/>
        </p:nvSpPr>
        <p:spPr>
          <a:xfrm>
            <a:off x="0" y="5308600"/>
            <a:ext cx="12192000" cy="50800"/>
          </a:xfrm>
          <a:prstGeom prst="rect">
            <a:avLst/>
          </a:prstGeom>
          <a:solidFill>
            <a:srgbClr val="B08D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Randolph - Grand Serraglio 1687" descr="Б. Рэндольф. Вид на сераль (дворец Топкапы) из Галаты. Гравюра, 1687">
            <a:extLst>
              <a:ext uri="{FF2B5EF4-FFF2-40B4-BE49-F238E27FC236}">
                <a16:creationId xmlns:a16="http://schemas.microsoft.com/office/drawing/2014/main" id="{3B6B274E-8239-E2A1-FA5D-613CE3F844A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11800"/>
            <a:ext cx="3048000" cy="1181100"/>
          </a:xfrm>
          <a:prstGeom prst="roundRect">
            <a:avLst>
              <a:gd name="adj" fmla="val 4000"/>
            </a:avLst>
          </a:prstGeom>
          <a:ln w="9525">
            <a:solidFill>
              <a:srgbClr val="D9C08F"/>
            </a:solidFill>
          </a:ln>
        </p:spPr>
      </p:pic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2A83BA14-D7CC-387C-4A0E-BC6A7256634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658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BEB5F3B-8ABB-DDB7-2532-81D161E7F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510223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D2B4F"/>
                </a:solidFill>
                <a:latin typeface="Palatino Linotype" panose="02040502050505030304" pitchFamily="18" charset="0"/>
              </a:rPr>
              <a:t>Военное устройство</a:t>
            </a:r>
          </a:p>
        </p:txBody>
      </p:sp>
      <p:cxnSp>
        <p:nvCxnSpPr>
          <p:cNvPr id="3" name="Accent rule">
            <a:extLst>
              <a:ext uri="{FF2B5EF4-FFF2-40B4-BE49-F238E27FC236}">
                <a16:creationId xmlns:a16="http://schemas.microsoft.com/office/drawing/2014/main" id="{AFA10603-4CAE-9281-137B-E8EC5006261C}"/>
              </a:ext>
            </a:extLst>
          </p:cNvPr>
          <p:cNvCxnSpPr/>
          <p:nvPr/>
        </p:nvCxnSpPr>
        <p:spPr>
          <a:xfrm>
            <a:off x="609600" y="992824"/>
            <a:ext cx="1422400" cy="0"/>
          </a:xfrm>
          <a:prstGeom prst="line">
            <a:avLst/>
          </a:prstGeom>
          <a:ln w="25400">
            <a:solidFill>
              <a:srgbClr val="8E1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evshirme miniature 1558 mat">
            <a:extLst>
              <a:ext uri="{FF2B5EF4-FFF2-40B4-BE49-F238E27FC236}">
                <a16:creationId xmlns:a16="http://schemas.microsoft.com/office/drawing/2014/main" id="{5335F095-910B-4B97-4981-9CF5EDDDBB3D}"/>
              </a:ext>
            </a:extLst>
          </p:cNvPr>
          <p:cNvSpPr/>
          <p:nvPr/>
        </p:nvSpPr>
        <p:spPr>
          <a:xfrm>
            <a:off x="622300" y="1536700"/>
            <a:ext cx="2895600" cy="33528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Devshirme miniature 1558" descr="Набор христианских мальчиков (девширме). Миниатюра из «Сулейман-наме», 1558. Дворец Топкапы">
            <a:extLst>
              <a:ext uri="{FF2B5EF4-FFF2-40B4-BE49-F238E27FC236}">
                <a16:creationId xmlns:a16="http://schemas.microsoft.com/office/drawing/2014/main" id="{E9343F68-2BED-915F-2947-0EA514F93F4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625600"/>
            <a:ext cx="2717800" cy="3175000"/>
          </a:xfrm>
          <a:prstGeom prst="rect">
            <a:avLst/>
          </a:prstGeom>
        </p:spPr>
      </p:pic>
      <p:cxnSp>
        <p:nvCxnSpPr>
          <p:cNvPr id="7" name="Band rule">
            <a:extLst>
              <a:ext uri="{FF2B5EF4-FFF2-40B4-BE49-F238E27FC236}">
                <a16:creationId xmlns:a16="http://schemas.microsoft.com/office/drawing/2014/main" id="{1D729CE2-444A-4F0E-CD98-CF435F2459BA}"/>
              </a:ext>
            </a:extLst>
          </p:cNvPr>
          <p:cNvCxnSpPr/>
          <p:nvPr/>
        </p:nvCxnSpPr>
        <p:spPr>
          <a:xfrm>
            <a:off x="609600" y="5369560"/>
            <a:ext cx="2921000" cy="0"/>
          </a:xfrm>
          <a:prstGeom prst="line">
            <a:avLst/>
          </a:prstGeom>
          <a:ln w="7620">
            <a:solidFill>
              <a:srgbClr val="8E1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Band rule">
            <a:extLst>
              <a:ext uri="{FF2B5EF4-FFF2-40B4-BE49-F238E27FC236}">
                <a16:creationId xmlns:a16="http://schemas.microsoft.com/office/drawing/2014/main" id="{0A5FD4A0-3CA9-2731-9746-F892856DD1F0}"/>
              </a:ext>
            </a:extLst>
          </p:cNvPr>
          <p:cNvCxnSpPr/>
          <p:nvPr/>
        </p:nvCxnSpPr>
        <p:spPr>
          <a:xfrm>
            <a:off x="609600" y="5552440"/>
            <a:ext cx="2921000" cy="0"/>
          </a:xfrm>
          <a:prstGeom prst="line">
            <a:avLst/>
          </a:prstGeom>
          <a:ln w="7620">
            <a:solidFill>
              <a:srgbClr val="8E1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ar">
            <a:extLst>
              <a:ext uri="{FF2B5EF4-FFF2-40B4-BE49-F238E27FC236}">
                <a16:creationId xmlns:a16="http://schemas.microsoft.com/office/drawing/2014/main" id="{B98EC74E-F42E-0299-4090-4F7532E88CE2}"/>
              </a:ext>
            </a:extLst>
          </p:cNvPr>
          <p:cNvGrpSpPr/>
          <p:nvPr/>
        </p:nvGrpSpPr>
        <p:grpSpPr>
          <a:xfrm>
            <a:off x="670560" y="5410200"/>
            <a:ext cx="101600" cy="101600"/>
            <a:chOff x="670560" y="5410200"/>
            <a:chExt cx="101600" cy="1016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B73393D-99C1-EF47-CE30-965BCDBC8A1C}"/>
                </a:ext>
              </a:extLst>
            </p:cNvPr>
            <p:cNvSpPr/>
            <p:nvPr/>
          </p:nvSpPr>
          <p:spPr>
            <a:xfrm>
              <a:off x="67056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E69A075-4018-8906-C6DF-1209ECA89844}"/>
                </a:ext>
              </a:extLst>
            </p:cNvPr>
            <p:cNvSpPr/>
            <p:nvPr/>
          </p:nvSpPr>
          <p:spPr>
            <a:xfrm rot="2700000">
              <a:off x="67056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6FA29493-0136-F54F-A251-3F6266C2E736}"/>
                </a:ext>
              </a:extLst>
            </p:cNvPr>
            <p:cNvSpPr/>
            <p:nvPr/>
          </p:nvSpPr>
          <p:spPr>
            <a:xfrm>
              <a:off x="70307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Star">
            <a:extLst>
              <a:ext uri="{FF2B5EF4-FFF2-40B4-BE49-F238E27FC236}">
                <a16:creationId xmlns:a16="http://schemas.microsoft.com/office/drawing/2014/main" id="{EB2D0306-329D-BC53-BDEC-98A600F9CF8A}"/>
              </a:ext>
            </a:extLst>
          </p:cNvPr>
          <p:cNvGrpSpPr/>
          <p:nvPr/>
        </p:nvGrpSpPr>
        <p:grpSpPr>
          <a:xfrm>
            <a:off x="894080" y="5410200"/>
            <a:ext cx="101600" cy="101600"/>
            <a:chOff x="894080" y="5410200"/>
            <a:chExt cx="101600" cy="10160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DD22E91A-DA5A-88B4-6FC9-5150CC5FEDB2}"/>
                </a:ext>
              </a:extLst>
            </p:cNvPr>
            <p:cNvSpPr/>
            <p:nvPr/>
          </p:nvSpPr>
          <p:spPr>
            <a:xfrm>
              <a:off x="89408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58E04E13-B554-CAE3-831E-796DBD1FAC32}"/>
                </a:ext>
              </a:extLst>
            </p:cNvPr>
            <p:cNvSpPr/>
            <p:nvPr/>
          </p:nvSpPr>
          <p:spPr>
            <a:xfrm rot="2700000">
              <a:off x="89408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F5C6E05B-6D6B-2166-28B3-B94FCE35F1BD}"/>
                </a:ext>
              </a:extLst>
            </p:cNvPr>
            <p:cNvSpPr/>
            <p:nvPr/>
          </p:nvSpPr>
          <p:spPr>
            <a:xfrm>
              <a:off x="92659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Star">
            <a:extLst>
              <a:ext uri="{FF2B5EF4-FFF2-40B4-BE49-F238E27FC236}">
                <a16:creationId xmlns:a16="http://schemas.microsoft.com/office/drawing/2014/main" id="{48C7098B-E939-5E16-52E4-FF91F2D5D8AD}"/>
              </a:ext>
            </a:extLst>
          </p:cNvPr>
          <p:cNvGrpSpPr/>
          <p:nvPr/>
        </p:nvGrpSpPr>
        <p:grpSpPr>
          <a:xfrm>
            <a:off x="1117600" y="5410200"/>
            <a:ext cx="101600" cy="101600"/>
            <a:chOff x="1117600" y="5410200"/>
            <a:chExt cx="101600" cy="1016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0671D642-8D45-6441-C60B-733F2E5ED8F7}"/>
                </a:ext>
              </a:extLst>
            </p:cNvPr>
            <p:cNvSpPr/>
            <p:nvPr/>
          </p:nvSpPr>
          <p:spPr>
            <a:xfrm>
              <a:off x="111760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98E76177-BA73-D2D3-E904-7F3AAD3B457F}"/>
                </a:ext>
              </a:extLst>
            </p:cNvPr>
            <p:cNvSpPr/>
            <p:nvPr/>
          </p:nvSpPr>
          <p:spPr>
            <a:xfrm rot="2700000">
              <a:off x="111760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817551B-D228-1867-3072-38AA92A1C2F8}"/>
                </a:ext>
              </a:extLst>
            </p:cNvPr>
            <p:cNvSpPr/>
            <p:nvPr/>
          </p:nvSpPr>
          <p:spPr>
            <a:xfrm>
              <a:off x="115011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Star">
            <a:extLst>
              <a:ext uri="{FF2B5EF4-FFF2-40B4-BE49-F238E27FC236}">
                <a16:creationId xmlns:a16="http://schemas.microsoft.com/office/drawing/2014/main" id="{C70EE33B-38F5-7C0A-8D44-9CD118D2CA3F}"/>
              </a:ext>
            </a:extLst>
          </p:cNvPr>
          <p:cNvGrpSpPr/>
          <p:nvPr/>
        </p:nvGrpSpPr>
        <p:grpSpPr>
          <a:xfrm>
            <a:off x="1341120" y="5410200"/>
            <a:ext cx="101600" cy="101600"/>
            <a:chOff x="1341120" y="5410200"/>
            <a:chExt cx="101600" cy="10160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BF8A7E7D-D33A-34DC-0653-F44E30A2B79C}"/>
                </a:ext>
              </a:extLst>
            </p:cNvPr>
            <p:cNvSpPr/>
            <p:nvPr/>
          </p:nvSpPr>
          <p:spPr>
            <a:xfrm>
              <a:off x="134112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9DB52601-A762-3908-9505-ECC0417B9CF9}"/>
                </a:ext>
              </a:extLst>
            </p:cNvPr>
            <p:cNvSpPr/>
            <p:nvPr/>
          </p:nvSpPr>
          <p:spPr>
            <a:xfrm rot="2700000">
              <a:off x="134112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4CD851E5-4F27-D409-1589-BF62C5C4AB64}"/>
                </a:ext>
              </a:extLst>
            </p:cNvPr>
            <p:cNvSpPr/>
            <p:nvPr/>
          </p:nvSpPr>
          <p:spPr>
            <a:xfrm>
              <a:off x="137363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Star">
            <a:extLst>
              <a:ext uri="{FF2B5EF4-FFF2-40B4-BE49-F238E27FC236}">
                <a16:creationId xmlns:a16="http://schemas.microsoft.com/office/drawing/2014/main" id="{255C04AC-9A4F-2F3C-7B23-13A14CCFE324}"/>
              </a:ext>
            </a:extLst>
          </p:cNvPr>
          <p:cNvGrpSpPr/>
          <p:nvPr/>
        </p:nvGrpSpPr>
        <p:grpSpPr>
          <a:xfrm>
            <a:off x="1564640" y="5410200"/>
            <a:ext cx="101600" cy="101600"/>
            <a:chOff x="1564640" y="5410200"/>
            <a:chExt cx="101600" cy="10160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81F3092F-3522-3FED-0CCD-FC1D5C54A959}"/>
                </a:ext>
              </a:extLst>
            </p:cNvPr>
            <p:cNvSpPr/>
            <p:nvPr/>
          </p:nvSpPr>
          <p:spPr>
            <a:xfrm>
              <a:off x="156464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5468F944-96E0-F805-DB41-A890DE195167}"/>
                </a:ext>
              </a:extLst>
            </p:cNvPr>
            <p:cNvSpPr/>
            <p:nvPr/>
          </p:nvSpPr>
          <p:spPr>
            <a:xfrm rot="2700000">
              <a:off x="156464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364E5890-7AD4-A7D9-D65E-5D37236A3949}"/>
                </a:ext>
              </a:extLst>
            </p:cNvPr>
            <p:cNvSpPr/>
            <p:nvPr/>
          </p:nvSpPr>
          <p:spPr>
            <a:xfrm>
              <a:off x="159715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Star">
            <a:extLst>
              <a:ext uri="{FF2B5EF4-FFF2-40B4-BE49-F238E27FC236}">
                <a16:creationId xmlns:a16="http://schemas.microsoft.com/office/drawing/2014/main" id="{A6F6B344-3BFF-09A7-5E03-8242F838D599}"/>
              </a:ext>
            </a:extLst>
          </p:cNvPr>
          <p:cNvGrpSpPr/>
          <p:nvPr/>
        </p:nvGrpSpPr>
        <p:grpSpPr>
          <a:xfrm>
            <a:off x="1788160" y="5410200"/>
            <a:ext cx="101600" cy="101600"/>
            <a:chOff x="1788160" y="5410200"/>
            <a:chExt cx="101600" cy="101600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CF39DF2-832A-E813-6391-3414DDEF7340}"/>
                </a:ext>
              </a:extLst>
            </p:cNvPr>
            <p:cNvSpPr/>
            <p:nvPr/>
          </p:nvSpPr>
          <p:spPr>
            <a:xfrm>
              <a:off x="178816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BF29781-E7B5-B4B6-24E2-FC503DF571B7}"/>
                </a:ext>
              </a:extLst>
            </p:cNvPr>
            <p:cNvSpPr/>
            <p:nvPr/>
          </p:nvSpPr>
          <p:spPr>
            <a:xfrm rot="2700000">
              <a:off x="178816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2C56F732-D79A-B479-429C-98E94D5F64CD}"/>
                </a:ext>
              </a:extLst>
            </p:cNvPr>
            <p:cNvSpPr/>
            <p:nvPr/>
          </p:nvSpPr>
          <p:spPr>
            <a:xfrm>
              <a:off x="182067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Star">
            <a:extLst>
              <a:ext uri="{FF2B5EF4-FFF2-40B4-BE49-F238E27FC236}">
                <a16:creationId xmlns:a16="http://schemas.microsoft.com/office/drawing/2014/main" id="{9619C134-54C8-CE64-F7E7-C19BFA3860F6}"/>
              </a:ext>
            </a:extLst>
          </p:cNvPr>
          <p:cNvGrpSpPr/>
          <p:nvPr/>
        </p:nvGrpSpPr>
        <p:grpSpPr>
          <a:xfrm>
            <a:off x="2011680" y="5410200"/>
            <a:ext cx="101600" cy="101600"/>
            <a:chOff x="2011680" y="5410200"/>
            <a:chExt cx="101600" cy="101600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4C9A8AA0-3162-036B-5AD6-D2D105A22F16}"/>
                </a:ext>
              </a:extLst>
            </p:cNvPr>
            <p:cNvSpPr/>
            <p:nvPr/>
          </p:nvSpPr>
          <p:spPr>
            <a:xfrm>
              <a:off x="201168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A11180C1-6090-6983-91C8-99AFD273B4CA}"/>
                </a:ext>
              </a:extLst>
            </p:cNvPr>
            <p:cNvSpPr/>
            <p:nvPr/>
          </p:nvSpPr>
          <p:spPr>
            <a:xfrm rot="2700000">
              <a:off x="201168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900AF0CE-B6AF-A088-BD55-07F77C6D51F0}"/>
                </a:ext>
              </a:extLst>
            </p:cNvPr>
            <p:cNvSpPr/>
            <p:nvPr/>
          </p:nvSpPr>
          <p:spPr>
            <a:xfrm>
              <a:off x="204419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Star">
            <a:extLst>
              <a:ext uri="{FF2B5EF4-FFF2-40B4-BE49-F238E27FC236}">
                <a16:creationId xmlns:a16="http://schemas.microsoft.com/office/drawing/2014/main" id="{3A532B99-7864-F416-BA34-D03F009A41E3}"/>
              </a:ext>
            </a:extLst>
          </p:cNvPr>
          <p:cNvGrpSpPr/>
          <p:nvPr/>
        </p:nvGrpSpPr>
        <p:grpSpPr>
          <a:xfrm>
            <a:off x="2235200" y="5410200"/>
            <a:ext cx="101600" cy="101600"/>
            <a:chOff x="2235200" y="5410200"/>
            <a:chExt cx="101600" cy="101600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C42E3634-B5CB-631E-6192-28725612487E}"/>
                </a:ext>
              </a:extLst>
            </p:cNvPr>
            <p:cNvSpPr/>
            <p:nvPr/>
          </p:nvSpPr>
          <p:spPr>
            <a:xfrm>
              <a:off x="223520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C2CF9161-A635-9C6E-D6F4-D3DEA30EC093}"/>
                </a:ext>
              </a:extLst>
            </p:cNvPr>
            <p:cNvSpPr/>
            <p:nvPr/>
          </p:nvSpPr>
          <p:spPr>
            <a:xfrm rot="2700000">
              <a:off x="223520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9B065774-72FE-B41D-51F0-37AF1974C855}"/>
                </a:ext>
              </a:extLst>
            </p:cNvPr>
            <p:cNvSpPr/>
            <p:nvPr/>
          </p:nvSpPr>
          <p:spPr>
            <a:xfrm>
              <a:off x="226771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Star">
            <a:extLst>
              <a:ext uri="{FF2B5EF4-FFF2-40B4-BE49-F238E27FC236}">
                <a16:creationId xmlns:a16="http://schemas.microsoft.com/office/drawing/2014/main" id="{A11D3A0A-D3E8-B2E1-A960-E54653862736}"/>
              </a:ext>
            </a:extLst>
          </p:cNvPr>
          <p:cNvGrpSpPr/>
          <p:nvPr/>
        </p:nvGrpSpPr>
        <p:grpSpPr>
          <a:xfrm>
            <a:off x="2458720" y="5410200"/>
            <a:ext cx="101600" cy="101600"/>
            <a:chOff x="2458720" y="5410200"/>
            <a:chExt cx="101600" cy="101600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88878670-B394-87F1-F15C-45AFCD86B4C5}"/>
                </a:ext>
              </a:extLst>
            </p:cNvPr>
            <p:cNvSpPr/>
            <p:nvPr/>
          </p:nvSpPr>
          <p:spPr>
            <a:xfrm>
              <a:off x="245872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97D7C51C-04EA-021D-D907-A82057F3633A}"/>
                </a:ext>
              </a:extLst>
            </p:cNvPr>
            <p:cNvSpPr/>
            <p:nvPr/>
          </p:nvSpPr>
          <p:spPr>
            <a:xfrm rot="2700000">
              <a:off x="245872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D6FCBAA1-EE53-D503-5BB7-4E4421AFAC95}"/>
                </a:ext>
              </a:extLst>
            </p:cNvPr>
            <p:cNvSpPr/>
            <p:nvPr/>
          </p:nvSpPr>
          <p:spPr>
            <a:xfrm>
              <a:off x="249123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Star">
            <a:extLst>
              <a:ext uri="{FF2B5EF4-FFF2-40B4-BE49-F238E27FC236}">
                <a16:creationId xmlns:a16="http://schemas.microsoft.com/office/drawing/2014/main" id="{7346C319-4F07-8C54-2D08-036A1D25E26E}"/>
              </a:ext>
            </a:extLst>
          </p:cNvPr>
          <p:cNvGrpSpPr/>
          <p:nvPr/>
        </p:nvGrpSpPr>
        <p:grpSpPr>
          <a:xfrm>
            <a:off x="2682240" y="5410200"/>
            <a:ext cx="101600" cy="101600"/>
            <a:chOff x="2682240" y="5410200"/>
            <a:chExt cx="101600" cy="101600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20FB3E50-0388-B336-FC09-10863C3E6B25}"/>
                </a:ext>
              </a:extLst>
            </p:cNvPr>
            <p:cNvSpPr/>
            <p:nvPr/>
          </p:nvSpPr>
          <p:spPr>
            <a:xfrm>
              <a:off x="268224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FF191E2B-56D9-88E0-616E-F2E35BA42251}"/>
                </a:ext>
              </a:extLst>
            </p:cNvPr>
            <p:cNvSpPr/>
            <p:nvPr/>
          </p:nvSpPr>
          <p:spPr>
            <a:xfrm rot="2700000">
              <a:off x="268224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D13A74D7-A64C-8D88-15C8-44ECBD70915B}"/>
                </a:ext>
              </a:extLst>
            </p:cNvPr>
            <p:cNvSpPr/>
            <p:nvPr/>
          </p:nvSpPr>
          <p:spPr>
            <a:xfrm>
              <a:off x="271475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Star">
            <a:extLst>
              <a:ext uri="{FF2B5EF4-FFF2-40B4-BE49-F238E27FC236}">
                <a16:creationId xmlns:a16="http://schemas.microsoft.com/office/drawing/2014/main" id="{8E9DE9E5-F175-B559-F2DF-66D88820AC58}"/>
              </a:ext>
            </a:extLst>
          </p:cNvPr>
          <p:cNvGrpSpPr/>
          <p:nvPr/>
        </p:nvGrpSpPr>
        <p:grpSpPr>
          <a:xfrm>
            <a:off x="2905760" y="5410200"/>
            <a:ext cx="101600" cy="101600"/>
            <a:chOff x="2905760" y="5410200"/>
            <a:chExt cx="101600" cy="101600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E0A22AD2-814C-36DA-2B53-801BCD77C68C}"/>
                </a:ext>
              </a:extLst>
            </p:cNvPr>
            <p:cNvSpPr/>
            <p:nvPr/>
          </p:nvSpPr>
          <p:spPr>
            <a:xfrm>
              <a:off x="290576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197A7B2A-C569-5DAF-0E53-6E8625CB87C2}"/>
                </a:ext>
              </a:extLst>
            </p:cNvPr>
            <p:cNvSpPr/>
            <p:nvPr/>
          </p:nvSpPr>
          <p:spPr>
            <a:xfrm rot="2700000">
              <a:off x="290576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DDCDDF7B-8BEA-BD6B-DEA6-530324AE15AB}"/>
                </a:ext>
              </a:extLst>
            </p:cNvPr>
            <p:cNvSpPr/>
            <p:nvPr/>
          </p:nvSpPr>
          <p:spPr>
            <a:xfrm>
              <a:off x="293827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6" name="Star">
            <a:extLst>
              <a:ext uri="{FF2B5EF4-FFF2-40B4-BE49-F238E27FC236}">
                <a16:creationId xmlns:a16="http://schemas.microsoft.com/office/drawing/2014/main" id="{DF8D6AEB-C351-2D91-4E82-D2BEA2104F07}"/>
              </a:ext>
            </a:extLst>
          </p:cNvPr>
          <p:cNvGrpSpPr/>
          <p:nvPr/>
        </p:nvGrpSpPr>
        <p:grpSpPr>
          <a:xfrm>
            <a:off x="3129280" y="5410200"/>
            <a:ext cx="101600" cy="101600"/>
            <a:chOff x="3129280" y="5410200"/>
            <a:chExt cx="101600" cy="101600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642D09BA-6A46-9F5B-4CD8-1BE1867C48BF}"/>
                </a:ext>
              </a:extLst>
            </p:cNvPr>
            <p:cNvSpPr/>
            <p:nvPr/>
          </p:nvSpPr>
          <p:spPr>
            <a:xfrm>
              <a:off x="312928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8C465C5D-4EE2-F77A-B61D-B636CAC80C53}"/>
                </a:ext>
              </a:extLst>
            </p:cNvPr>
            <p:cNvSpPr/>
            <p:nvPr/>
          </p:nvSpPr>
          <p:spPr>
            <a:xfrm rot="2700000">
              <a:off x="312928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46B4516A-C371-8BA9-DE12-285F9A02E650}"/>
                </a:ext>
              </a:extLst>
            </p:cNvPr>
            <p:cNvSpPr/>
            <p:nvPr/>
          </p:nvSpPr>
          <p:spPr>
            <a:xfrm>
              <a:off x="316179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0" name="Star">
            <a:extLst>
              <a:ext uri="{FF2B5EF4-FFF2-40B4-BE49-F238E27FC236}">
                <a16:creationId xmlns:a16="http://schemas.microsoft.com/office/drawing/2014/main" id="{F1364AD4-F4F8-2239-373C-DC9DB7C83EEC}"/>
              </a:ext>
            </a:extLst>
          </p:cNvPr>
          <p:cNvGrpSpPr/>
          <p:nvPr/>
        </p:nvGrpSpPr>
        <p:grpSpPr>
          <a:xfrm>
            <a:off x="3352800" y="5410200"/>
            <a:ext cx="101600" cy="101600"/>
            <a:chOff x="3352800" y="5410200"/>
            <a:chExt cx="101600" cy="101600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9A1906A4-8B0C-DD07-FC50-F73B1B83AF56}"/>
                </a:ext>
              </a:extLst>
            </p:cNvPr>
            <p:cNvSpPr/>
            <p:nvPr/>
          </p:nvSpPr>
          <p:spPr>
            <a:xfrm>
              <a:off x="335280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C1ACBC15-0244-82EA-242F-6D9C7455EEF1}"/>
                </a:ext>
              </a:extLst>
            </p:cNvPr>
            <p:cNvSpPr/>
            <p:nvPr/>
          </p:nvSpPr>
          <p:spPr>
            <a:xfrm rot="2700000">
              <a:off x="3352800" y="5410200"/>
              <a:ext cx="101600" cy="1016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0E110C9D-9824-69F1-8A23-A71A48603460}"/>
                </a:ext>
              </a:extLst>
            </p:cNvPr>
            <p:cNvSpPr/>
            <p:nvPr/>
          </p:nvSpPr>
          <p:spPr>
            <a:xfrm>
              <a:off x="3385312" y="5442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1" name="Janissaries">
            <a:extLst>
              <a:ext uri="{FF2B5EF4-FFF2-40B4-BE49-F238E27FC236}">
                <a16:creationId xmlns:a16="http://schemas.microsoft.com/office/drawing/2014/main" id="{18634E65-38E6-0173-1566-D29B6A487D1F}"/>
              </a:ext>
            </a:extLst>
          </p:cNvPr>
          <p:cNvSpPr txBox="1"/>
          <p:nvPr/>
        </p:nvSpPr>
        <p:spPr>
          <a:xfrm>
            <a:off x="3810000" y="1473200"/>
            <a:ext cx="3683000" cy="2661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4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500" b="1" dirty="0">
                <a:solidFill>
                  <a:srgbClr val="8E1B2B"/>
                </a:solidFill>
                <a:latin typeface="Palatino Linotype" panose="02040502050505030304" pitchFamily="18" charset="0"/>
              </a:rPr>
              <a:t>Янычары</a:t>
            </a: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 - </a:t>
            </a:r>
            <a:r>
              <a:rPr lang="ru-RU" sz="2300" b="1" dirty="0">
                <a:solidFill>
                  <a:srgbClr val="8E1B2B"/>
                </a:solidFill>
                <a:latin typeface="Calibri" panose="020F0502020204030204" pitchFamily="34" charset="0"/>
              </a:rPr>
              <a:t>регулярная пехота</a:t>
            </a: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, состоящая из христиан. </a:t>
            </a:r>
            <a:r>
              <a:rPr lang="ru-RU" sz="2300" b="1" dirty="0">
                <a:solidFill>
                  <a:srgbClr val="1D2B4F"/>
                </a:solidFill>
                <a:latin typeface="Calibri" panose="020F0502020204030204" pitchFamily="34" charset="0"/>
              </a:rPr>
              <a:t>Костяк армии.</a:t>
            </a:r>
          </a:p>
          <a:p>
            <a:pPr marL="355600" lvl="1" indent="-355600">
              <a:spcAft>
                <a:spcPts val="14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Мальчиков забирали у семьи, </a:t>
            </a:r>
            <a:r>
              <a:rPr lang="ru-RU" sz="2300" b="1" dirty="0">
                <a:solidFill>
                  <a:srgbClr val="1D2B4F"/>
                </a:solidFill>
                <a:latin typeface="Calibri" panose="020F0502020204030204" pitchFamily="34" charset="0"/>
              </a:rPr>
              <a:t>обращали в ислам</a:t>
            </a: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 и воспитывали как воинов.</a:t>
            </a:r>
          </a:p>
        </p:txBody>
      </p:sp>
      <p:sp>
        <p:nvSpPr>
          <p:cNvPr id="62" name="Ralamb janissary mat">
            <a:extLst>
              <a:ext uri="{FF2B5EF4-FFF2-40B4-BE49-F238E27FC236}">
                <a16:creationId xmlns:a16="http://schemas.microsoft.com/office/drawing/2014/main" id="{2628AEA7-6EAB-30BE-FD8C-365A22565D32}"/>
              </a:ext>
            </a:extLst>
          </p:cNvPr>
          <p:cNvSpPr/>
          <p:nvPr/>
        </p:nvSpPr>
        <p:spPr>
          <a:xfrm>
            <a:off x="4165600" y="4287520"/>
            <a:ext cx="1358900" cy="19304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Ralamb janissary" descr="Янычар. Миниатюра из альбома К. Рольамба, Стамбул, 1657–1658. Национальная библиотека Швеции">
            <a:extLst>
              <a:ext uri="{FF2B5EF4-FFF2-40B4-BE49-F238E27FC236}">
                <a16:creationId xmlns:a16="http://schemas.microsoft.com/office/drawing/2014/main" id="{82B9C96A-E3B7-1E4D-4707-773737585A0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800" y="4363720"/>
            <a:ext cx="1206500" cy="1778000"/>
          </a:xfrm>
          <a:prstGeom prst="rect">
            <a:avLst/>
          </a:prstGeom>
        </p:spPr>
      </p:pic>
      <p:cxnSp>
        <p:nvCxnSpPr>
          <p:cNvPr id="65" name="Column rule">
            <a:extLst>
              <a:ext uri="{FF2B5EF4-FFF2-40B4-BE49-F238E27FC236}">
                <a16:creationId xmlns:a16="http://schemas.microsoft.com/office/drawing/2014/main" id="{4FB489D0-095F-03D6-024F-887BDB6398C7}"/>
              </a:ext>
            </a:extLst>
          </p:cNvPr>
          <p:cNvCxnSpPr/>
          <p:nvPr/>
        </p:nvCxnSpPr>
        <p:spPr>
          <a:xfrm>
            <a:off x="7772400" y="1524000"/>
            <a:ext cx="0" cy="4749800"/>
          </a:xfrm>
          <a:prstGeom prst="line">
            <a:avLst/>
          </a:prstGeom>
          <a:ln w="9525">
            <a:solidFill>
              <a:srgbClr val="D6C6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alamb sipahi mat">
            <a:extLst>
              <a:ext uri="{FF2B5EF4-FFF2-40B4-BE49-F238E27FC236}">
                <a16:creationId xmlns:a16="http://schemas.microsoft.com/office/drawing/2014/main" id="{09590637-15DA-339A-23DB-7C24B74E7DD1}"/>
              </a:ext>
            </a:extLst>
          </p:cNvPr>
          <p:cNvSpPr/>
          <p:nvPr/>
        </p:nvSpPr>
        <p:spPr>
          <a:xfrm>
            <a:off x="8089900" y="1409700"/>
            <a:ext cx="1879600" cy="27178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8" name="Ralamb sipahi" descr="Сипах. Миниатюра из альбома К. Рольамба, Стамбул, 1657–1658. Национальная библиотека Швеции">
            <a:extLst>
              <a:ext uri="{FF2B5EF4-FFF2-40B4-BE49-F238E27FC236}">
                <a16:creationId xmlns:a16="http://schemas.microsoft.com/office/drawing/2014/main" id="{AC67F784-D3E4-D12E-34DB-E559082DC6FF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800" y="1498600"/>
            <a:ext cx="1701800" cy="2540000"/>
          </a:xfrm>
          <a:prstGeom prst="rect">
            <a:avLst/>
          </a:prstGeom>
        </p:spPr>
      </p:pic>
      <p:sp>
        <p:nvSpPr>
          <p:cNvPr id="69" name="Sipahi">
            <a:extLst>
              <a:ext uri="{FF2B5EF4-FFF2-40B4-BE49-F238E27FC236}">
                <a16:creationId xmlns:a16="http://schemas.microsoft.com/office/drawing/2014/main" id="{9A6973BC-EF59-4E2B-E6C3-A7258596560E}"/>
              </a:ext>
            </a:extLst>
          </p:cNvPr>
          <p:cNvSpPr txBox="1"/>
          <p:nvPr/>
        </p:nvSpPr>
        <p:spPr>
          <a:xfrm>
            <a:off x="8077200" y="4267200"/>
            <a:ext cx="35052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A2522"/>
                </a:solidFill>
                <a:latin typeface="Calibri" panose="020F0502020204030204" pitchFamily="34" charset="0"/>
              </a:rPr>
              <a:t>Большая роль в армии принадлежала </a:t>
            </a:r>
            <a:r>
              <a:rPr lang="ru-RU" sz="2100" b="1" dirty="0">
                <a:solidFill>
                  <a:srgbClr val="24498C"/>
                </a:solidFill>
                <a:latin typeface="Calibri" panose="020F0502020204030204" pitchFamily="34" charset="0"/>
              </a:rPr>
              <a:t>кавалерии</a:t>
            </a:r>
            <a:r>
              <a:rPr lang="ru-RU" sz="2100" dirty="0">
                <a:solidFill>
                  <a:srgbClr val="2A2522"/>
                </a:solidFill>
                <a:latin typeface="Calibri" panose="020F0502020204030204" pitchFamily="34" charset="0"/>
              </a:rPr>
              <a:t>, главным образом </a:t>
            </a:r>
            <a:r>
              <a:rPr lang="ru-RU" sz="2100" b="1" dirty="0">
                <a:solidFill>
                  <a:srgbClr val="24498C"/>
                </a:solidFill>
                <a:latin typeface="Calibri" panose="020F0502020204030204" pitchFamily="34" charset="0"/>
              </a:rPr>
              <a:t>всадникам-</a:t>
            </a:r>
            <a:r>
              <a:rPr lang="ru-RU" sz="2100" b="1" dirty="0" err="1">
                <a:solidFill>
                  <a:srgbClr val="24498C"/>
                </a:solidFill>
                <a:latin typeface="Calibri" panose="020F0502020204030204" pitchFamily="34" charset="0"/>
              </a:rPr>
              <a:t>сипахам</a:t>
            </a:r>
            <a:r>
              <a:rPr lang="ru-RU" sz="2100" dirty="0">
                <a:solidFill>
                  <a:srgbClr val="2A2522"/>
                </a:solidFill>
                <a:latin typeface="Calibri" panose="020F0502020204030204" pitchFamily="34" charset="0"/>
              </a:rPr>
              <a:t>, которые </a:t>
            </a:r>
            <a:r>
              <a:rPr lang="ru-RU" sz="2100" b="1" dirty="0">
                <a:solidFill>
                  <a:srgbClr val="1D2B4F"/>
                </a:solidFill>
                <a:latin typeface="Calibri" panose="020F0502020204030204" pitchFamily="34" charset="0"/>
              </a:rPr>
              <a:t>получали землю за службу</a:t>
            </a:r>
            <a:r>
              <a:rPr lang="ru-RU" sz="2100" dirty="0">
                <a:solidFill>
                  <a:srgbClr val="2A2522"/>
                </a:solidFill>
                <a:latin typeface="Calibri" panose="020F0502020204030204" pitchFamily="34" charset="0"/>
              </a:rPr>
              <a:t> в армии.</a:t>
            </a:r>
          </a:p>
        </p:txBody>
      </p:sp>
      <p:sp>
        <p:nvSpPr>
          <p:cNvPr id="70" name="Signature 100ballnik.com">
            <a:extLst>
              <a:ext uri="{FF2B5EF4-FFF2-40B4-BE49-F238E27FC236}">
                <a16:creationId xmlns:a16="http://schemas.microsoft.com/office/drawing/2014/main" id="{A2FE48B3-9EE5-BC88-8170-89BC83B2E68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516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2136017-DBC5-72BD-46BA-A8B73F202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8800"/>
            <a:ext cx="10972800" cy="1065848"/>
          </a:xfr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D9C08F"/>
                </a:solidFill>
                <a:latin typeface="Palatino Linotype" panose="02040502050505030304" pitchFamily="18" charset="0"/>
              </a:rPr>
              <a:t>К середине XVII века</a:t>
            </a:r>
            <a:r>
              <a:rPr lang="ru-RU" sz="3200" dirty="0">
                <a:solidFill>
                  <a:srgbClr val="F4EDDF"/>
                </a:solidFill>
                <a:latin typeface="Palatino Linotype" panose="02040502050505030304" pitchFamily="18" charset="0"/>
              </a:rPr>
              <a:t> отчетливо стал наблюдаться </a:t>
            </a:r>
            <a:r>
              <a:rPr lang="ru-RU" sz="3600" b="1" dirty="0">
                <a:solidFill>
                  <a:srgbClr val="E59A8A"/>
                </a:solidFill>
                <a:latin typeface="Palatino Linotype" panose="02040502050505030304" pitchFamily="18" charset="0"/>
              </a:rPr>
              <a:t>упадок</a:t>
            </a:r>
            <a:r>
              <a:rPr lang="ru-RU" sz="3200" dirty="0">
                <a:solidFill>
                  <a:srgbClr val="F4EDDF"/>
                </a:solidFill>
                <a:latin typeface="Palatino Linotype" panose="02040502050505030304" pitchFamily="18" charset="0"/>
              </a:rPr>
              <a:t> могущества империи.</a:t>
            </a:r>
          </a:p>
        </p:txBody>
      </p:sp>
      <p:pic>
        <p:nvPicPr>
          <p:cNvPr id="4" name="View of Constantinople Rijksmuseum" descr="Вид на Константинополь и сераль. Гравюра, конец XVII — начало XVIII в. Рейксмюсеум, Амстердам">
            <a:extLst>
              <a:ext uri="{FF2B5EF4-FFF2-40B4-BE49-F238E27FC236}">
                <a16:creationId xmlns:a16="http://schemas.microsoft.com/office/drawing/2014/main" id="{632BB01C-F6A4-7183-4E70-36F146ED1D7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00" y="2132648"/>
            <a:ext cx="9855200" cy="3352800"/>
          </a:xfrm>
          <a:prstGeom prst="rect">
            <a:avLst/>
          </a:prstGeom>
        </p:spPr>
      </p:pic>
      <p:sp>
        <p:nvSpPr>
          <p:cNvPr id="5" name="View of Constantinople Rijksmuseum frame">
            <a:extLst>
              <a:ext uri="{FF2B5EF4-FFF2-40B4-BE49-F238E27FC236}">
                <a16:creationId xmlns:a16="http://schemas.microsoft.com/office/drawing/2014/main" id="{95B15A80-0369-C4FF-A450-DBBEA6274D92}"/>
              </a:ext>
            </a:extLst>
          </p:cNvPr>
          <p:cNvSpPr/>
          <p:nvPr/>
        </p:nvSpPr>
        <p:spPr>
          <a:xfrm>
            <a:off x="1092200" y="2056448"/>
            <a:ext cx="10007600" cy="3505200"/>
          </a:xfrm>
          <a:prstGeom prst="rect">
            <a:avLst/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ignature 100ballnik.com">
            <a:extLst>
              <a:ext uri="{FF2B5EF4-FFF2-40B4-BE49-F238E27FC236}">
                <a16:creationId xmlns:a16="http://schemas.microsoft.com/office/drawing/2014/main" id="{5D9D809D-E4F8-A77B-3259-B9F6EE84959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277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712A18D-1735-A1CE-03C2-26E748B25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762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8E1B2B"/>
                </a:solidFill>
                <a:latin typeface="Palatino Linotype" panose="02040502050505030304" pitchFamily="18" charset="0"/>
              </a:rPr>
              <a:t>Образовался замкнутый круг:</a:t>
            </a:r>
          </a:p>
        </p:txBody>
      </p:sp>
      <p:sp>
        <p:nvSpPr>
          <p:cNvPr id="3" name="Cycle arrow">
            <a:extLst>
              <a:ext uri="{FF2B5EF4-FFF2-40B4-BE49-F238E27FC236}">
                <a16:creationId xmlns:a16="http://schemas.microsoft.com/office/drawing/2014/main" id="{1731B7C9-1787-E475-600F-762E20788662}"/>
              </a:ext>
            </a:extLst>
          </p:cNvPr>
          <p:cNvSpPr/>
          <p:nvPr/>
        </p:nvSpPr>
        <p:spPr>
          <a:xfrm>
            <a:off x="3904734" y="1982872"/>
            <a:ext cx="1403867" cy="4009857"/>
          </a:xfrm>
          <a:custGeom>
            <a:avLst/>
            <a:gdLst/>
            <a:ahLst/>
            <a:cxnLst/>
            <a:rect l="0" t="0" r="0" b="0"/>
            <a:pathLst>
              <a:path w="1403867" h="4009857">
                <a:moveTo>
                  <a:pt x="0" y="0"/>
                </a:moveTo>
                <a:lnTo>
                  <a:pt x="101073" y="39728"/>
                </a:lnTo>
                <a:lnTo>
                  <a:pt x="199993" y="84549"/>
                </a:lnTo>
                <a:lnTo>
                  <a:pt x="296504" y="134344"/>
                </a:lnTo>
                <a:lnTo>
                  <a:pt x="390356" y="188986"/>
                </a:lnTo>
                <a:lnTo>
                  <a:pt x="481306" y="248332"/>
                </a:lnTo>
                <a:lnTo>
                  <a:pt x="569119" y="312229"/>
                </a:lnTo>
                <a:lnTo>
                  <a:pt x="653567" y="380512"/>
                </a:lnTo>
                <a:lnTo>
                  <a:pt x="734431" y="453004"/>
                </a:lnTo>
                <a:lnTo>
                  <a:pt x="811502" y="529516"/>
                </a:lnTo>
                <a:lnTo>
                  <a:pt x="884579" y="609850"/>
                </a:lnTo>
                <a:lnTo>
                  <a:pt x="953474" y="693800"/>
                </a:lnTo>
                <a:lnTo>
                  <a:pt x="1018009" y="781145"/>
                </a:lnTo>
                <a:lnTo>
                  <a:pt x="1078015" y="871662"/>
                </a:lnTo>
                <a:lnTo>
                  <a:pt x="1133338" y="965114"/>
                </a:lnTo>
                <a:lnTo>
                  <a:pt x="1183834" y="1061261"/>
                </a:lnTo>
                <a:lnTo>
                  <a:pt x="1229372" y="1159852"/>
                </a:lnTo>
                <a:lnTo>
                  <a:pt x="1269834" y="1260633"/>
                </a:lnTo>
                <a:lnTo>
                  <a:pt x="1305117" y="1363342"/>
                </a:lnTo>
                <a:lnTo>
                  <a:pt x="1335127" y="1467714"/>
                </a:lnTo>
                <a:lnTo>
                  <a:pt x="1359787" y="1573476"/>
                </a:lnTo>
                <a:lnTo>
                  <a:pt x="1379034" y="1680358"/>
                </a:lnTo>
                <a:lnTo>
                  <a:pt x="1392818" y="1788079"/>
                </a:lnTo>
                <a:lnTo>
                  <a:pt x="1401102" y="1896363"/>
                </a:lnTo>
                <a:lnTo>
                  <a:pt x="1403866" y="2004928"/>
                </a:lnTo>
                <a:lnTo>
                  <a:pt x="1401102" y="2113493"/>
                </a:lnTo>
                <a:lnTo>
                  <a:pt x="1392818" y="2221777"/>
                </a:lnTo>
                <a:lnTo>
                  <a:pt x="1379034" y="2329498"/>
                </a:lnTo>
                <a:lnTo>
                  <a:pt x="1359787" y="2436380"/>
                </a:lnTo>
                <a:lnTo>
                  <a:pt x="1335127" y="2542142"/>
                </a:lnTo>
                <a:lnTo>
                  <a:pt x="1305117" y="2646514"/>
                </a:lnTo>
                <a:lnTo>
                  <a:pt x="1269834" y="2749223"/>
                </a:lnTo>
                <a:lnTo>
                  <a:pt x="1229372" y="2850004"/>
                </a:lnTo>
                <a:lnTo>
                  <a:pt x="1183834" y="2948595"/>
                </a:lnTo>
                <a:lnTo>
                  <a:pt x="1133338" y="3044742"/>
                </a:lnTo>
                <a:lnTo>
                  <a:pt x="1078015" y="3138194"/>
                </a:lnTo>
                <a:lnTo>
                  <a:pt x="1018009" y="3228711"/>
                </a:lnTo>
                <a:lnTo>
                  <a:pt x="953474" y="3316056"/>
                </a:lnTo>
                <a:lnTo>
                  <a:pt x="884579" y="3400006"/>
                </a:lnTo>
                <a:lnTo>
                  <a:pt x="811502" y="3480340"/>
                </a:lnTo>
                <a:lnTo>
                  <a:pt x="734431" y="3556852"/>
                </a:lnTo>
                <a:lnTo>
                  <a:pt x="653567" y="3629344"/>
                </a:lnTo>
                <a:lnTo>
                  <a:pt x="569119" y="3697627"/>
                </a:lnTo>
                <a:lnTo>
                  <a:pt x="481306" y="3761524"/>
                </a:lnTo>
                <a:lnTo>
                  <a:pt x="390356" y="3820871"/>
                </a:lnTo>
                <a:lnTo>
                  <a:pt x="296504" y="3875512"/>
                </a:lnTo>
                <a:lnTo>
                  <a:pt x="199993" y="3925308"/>
                </a:lnTo>
                <a:lnTo>
                  <a:pt x="101073" y="3970127"/>
                </a:lnTo>
                <a:lnTo>
                  <a:pt x="0" y="4009856"/>
                </a:lnTo>
              </a:path>
            </a:pathLst>
          </a:custGeom>
          <a:ln w="38100">
            <a:solidFill>
              <a:srgbClr val="8E1B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Cycle arrow">
            <a:extLst>
              <a:ext uri="{FF2B5EF4-FFF2-40B4-BE49-F238E27FC236}">
                <a16:creationId xmlns:a16="http://schemas.microsoft.com/office/drawing/2014/main" id="{7ECBA998-C2D0-6C3F-A6C0-F0BDFCA34CF9}"/>
              </a:ext>
            </a:extLst>
          </p:cNvPr>
          <p:cNvSpPr/>
          <p:nvPr/>
        </p:nvSpPr>
        <p:spPr>
          <a:xfrm>
            <a:off x="1041400" y="1982872"/>
            <a:ext cx="1403867" cy="4009857"/>
          </a:xfrm>
          <a:custGeom>
            <a:avLst/>
            <a:gdLst/>
            <a:ahLst/>
            <a:cxnLst/>
            <a:rect l="0" t="0" r="0" b="0"/>
            <a:pathLst>
              <a:path w="1403867" h="4009857">
                <a:moveTo>
                  <a:pt x="1403866" y="4009856"/>
                </a:moveTo>
                <a:lnTo>
                  <a:pt x="1302794" y="3970127"/>
                </a:lnTo>
                <a:lnTo>
                  <a:pt x="1203874" y="3925308"/>
                </a:lnTo>
                <a:lnTo>
                  <a:pt x="1107362" y="3875512"/>
                </a:lnTo>
                <a:lnTo>
                  <a:pt x="1013510" y="3820871"/>
                </a:lnTo>
                <a:lnTo>
                  <a:pt x="922560" y="3761524"/>
                </a:lnTo>
                <a:lnTo>
                  <a:pt x="834747" y="3697627"/>
                </a:lnTo>
                <a:lnTo>
                  <a:pt x="750299" y="3629344"/>
                </a:lnTo>
                <a:lnTo>
                  <a:pt x="669435" y="3556852"/>
                </a:lnTo>
                <a:lnTo>
                  <a:pt x="592364" y="3480340"/>
                </a:lnTo>
                <a:lnTo>
                  <a:pt x="519287" y="3400006"/>
                </a:lnTo>
                <a:lnTo>
                  <a:pt x="450392" y="3316056"/>
                </a:lnTo>
                <a:lnTo>
                  <a:pt x="385857" y="3228711"/>
                </a:lnTo>
                <a:lnTo>
                  <a:pt x="325851" y="3138194"/>
                </a:lnTo>
                <a:lnTo>
                  <a:pt x="270528" y="3044742"/>
                </a:lnTo>
                <a:lnTo>
                  <a:pt x="220032" y="2948595"/>
                </a:lnTo>
                <a:lnTo>
                  <a:pt x="174494" y="2850004"/>
                </a:lnTo>
                <a:lnTo>
                  <a:pt x="134032" y="2749223"/>
                </a:lnTo>
                <a:lnTo>
                  <a:pt x="98749" y="2646514"/>
                </a:lnTo>
                <a:lnTo>
                  <a:pt x="68739" y="2542142"/>
                </a:lnTo>
                <a:lnTo>
                  <a:pt x="44079" y="2436380"/>
                </a:lnTo>
                <a:lnTo>
                  <a:pt x="24832" y="2329498"/>
                </a:lnTo>
                <a:lnTo>
                  <a:pt x="11048" y="2221777"/>
                </a:lnTo>
                <a:lnTo>
                  <a:pt x="2764" y="2113493"/>
                </a:lnTo>
                <a:lnTo>
                  <a:pt x="0" y="2004928"/>
                </a:lnTo>
                <a:lnTo>
                  <a:pt x="2764" y="1896363"/>
                </a:lnTo>
                <a:lnTo>
                  <a:pt x="11048" y="1788079"/>
                </a:lnTo>
                <a:lnTo>
                  <a:pt x="24832" y="1680358"/>
                </a:lnTo>
                <a:lnTo>
                  <a:pt x="44079" y="1573476"/>
                </a:lnTo>
                <a:lnTo>
                  <a:pt x="68739" y="1467714"/>
                </a:lnTo>
                <a:lnTo>
                  <a:pt x="98749" y="1363342"/>
                </a:lnTo>
                <a:lnTo>
                  <a:pt x="134032" y="1260633"/>
                </a:lnTo>
                <a:lnTo>
                  <a:pt x="174494" y="1159852"/>
                </a:lnTo>
                <a:lnTo>
                  <a:pt x="220032" y="1061261"/>
                </a:lnTo>
                <a:lnTo>
                  <a:pt x="270528" y="965114"/>
                </a:lnTo>
                <a:lnTo>
                  <a:pt x="325851" y="871662"/>
                </a:lnTo>
                <a:lnTo>
                  <a:pt x="385857" y="781145"/>
                </a:lnTo>
                <a:lnTo>
                  <a:pt x="450392" y="693800"/>
                </a:lnTo>
                <a:lnTo>
                  <a:pt x="519287" y="609850"/>
                </a:lnTo>
                <a:lnTo>
                  <a:pt x="592364" y="529516"/>
                </a:lnTo>
                <a:lnTo>
                  <a:pt x="669435" y="453004"/>
                </a:lnTo>
                <a:lnTo>
                  <a:pt x="750299" y="380512"/>
                </a:lnTo>
                <a:lnTo>
                  <a:pt x="834747" y="312229"/>
                </a:lnTo>
                <a:lnTo>
                  <a:pt x="922560" y="248332"/>
                </a:lnTo>
                <a:lnTo>
                  <a:pt x="1013510" y="188986"/>
                </a:lnTo>
                <a:lnTo>
                  <a:pt x="1107362" y="134344"/>
                </a:lnTo>
                <a:lnTo>
                  <a:pt x="1203874" y="84549"/>
                </a:lnTo>
                <a:lnTo>
                  <a:pt x="1302794" y="39728"/>
                </a:lnTo>
                <a:lnTo>
                  <a:pt x="1403866" y="0"/>
                </a:lnTo>
              </a:path>
            </a:pathLst>
          </a:custGeom>
          <a:ln w="38100">
            <a:solidFill>
              <a:srgbClr val="8E1B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Cycle part 1">
            <a:extLst>
              <a:ext uri="{FF2B5EF4-FFF2-40B4-BE49-F238E27FC236}">
                <a16:creationId xmlns:a16="http://schemas.microsoft.com/office/drawing/2014/main" id="{0B0EAB93-E696-5AF9-A89E-88A5A2E6BD24}"/>
              </a:ext>
            </a:extLst>
          </p:cNvPr>
          <p:cNvSpPr txBox="1"/>
          <p:nvPr/>
        </p:nvSpPr>
        <p:spPr>
          <a:xfrm>
            <a:off x="1587500" y="2565400"/>
            <a:ext cx="3175000" cy="1219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b="1" dirty="0">
                <a:solidFill>
                  <a:srgbClr val="8E1B2B"/>
                </a:solidFill>
                <a:latin typeface="Calibri" panose="020F0502020204030204" pitchFamily="34" charset="0"/>
              </a:rPr>
              <a:t>экономический спад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 негативно влиял на </a:t>
            </a:r>
            <a:r>
              <a:rPr lang="ru-RU" sz="2200" b="1" dirty="0">
                <a:solidFill>
                  <a:srgbClr val="1D2B4F"/>
                </a:solidFill>
                <a:latin typeface="Calibri" panose="020F0502020204030204" pitchFamily="34" charset="0"/>
              </a:rPr>
              <a:t>состояние армии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,</a:t>
            </a:r>
          </a:p>
        </p:txBody>
      </p:sp>
      <p:grpSp>
        <p:nvGrpSpPr>
          <p:cNvPr id="9" name="Star">
            <a:extLst>
              <a:ext uri="{FF2B5EF4-FFF2-40B4-BE49-F238E27FC236}">
                <a16:creationId xmlns:a16="http://schemas.microsoft.com/office/drawing/2014/main" id="{4A42E017-03F3-00AC-4C34-E552880D71FB}"/>
              </a:ext>
            </a:extLst>
          </p:cNvPr>
          <p:cNvGrpSpPr/>
          <p:nvPr/>
        </p:nvGrpSpPr>
        <p:grpSpPr>
          <a:xfrm>
            <a:off x="3009900" y="3822700"/>
            <a:ext cx="330200" cy="330200"/>
            <a:chOff x="3009900" y="3822700"/>
            <a:chExt cx="330200" cy="3302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07E5AFE0-297F-2525-76A2-7F5351119F85}"/>
                </a:ext>
              </a:extLst>
            </p:cNvPr>
            <p:cNvSpPr/>
            <p:nvPr/>
          </p:nvSpPr>
          <p:spPr>
            <a:xfrm>
              <a:off x="3009900" y="3822700"/>
              <a:ext cx="330200" cy="3302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0C55E7F-6353-34A3-08E1-748856FC08D8}"/>
                </a:ext>
              </a:extLst>
            </p:cNvPr>
            <p:cNvSpPr/>
            <p:nvPr/>
          </p:nvSpPr>
          <p:spPr>
            <a:xfrm rot="2700000">
              <a:off x="3009900" y="3822700"/>
              <a:ext cx="330200" cy="3302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5274D834-73C3-E660-BAA6-E4FCD239F427}"/>
                </a:ext>
              </a:extLst>
            </p:cNvPr>
            <p:cNvSpPr/>
            <p:nvPr/>
          </p:nvSpPr>
          <p:spPr>
            <a:xfrm>
              <a:off x="3115564" y="3928364"/>
              <a:ext cx="118872" cy="118872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Cycle part 2">
            <a:extLst>
              <a:ext uri="{FF2B5EF4-FFF2-40B4-BE49-F238E27FC236}">
                <a16:creationId xmlns:a16="http://schemas.microsoft.com/office/drawing/2014/main" id="{8C7E7C26-8E1C-AC8F-8849-69E086CB05F7}"/>
              </a:ext>
            </a:extLst>
          </p:cNvPr>
          <p:cNvSpPr txBox="1"/>
          <p:nvPr/>
        </p:nvSpPr>
        <p:spPr>
          <a:xfrm>
            <a:off x="1587500" y="4241800"/>
            <a:ext cx="3175000" cy="1397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а ее </a:t>
            </a:r>
            <a:r>
              <a:rPr lang="ru-RU" sz="2200" b="1" dirty="0">
                <a:solidFill>
                  <a:srgbClr val="1D2B4F"/>
                </a:solidFill>
                <a:latin typeface="Calibri" panose="020F0502020204030204" pitchFamily="34" charset="0"/>
              </a:rPr>
              <a:t>военные неудачи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 не позволяли пополнить </a:t>
            </a:r>
            <a:r>
              <a:rPr lang="ru-RU" sz="2200" b="1" dirty="0">
                <a:solidFill>
                  <a:srgbClr val="8E1B2B"/>
                </a:solidFill>
                <a:latin typeface="Calibri" panose="020F0502020204030204" pitchFamily="34" charset="0"/>
              </a:rPr>
              <a:t>беднеющую казну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 империи.</a:t>
            </a:r>
          </a:p>
        </p:txBody>
      </p:sp>
      <p:sp>
        <p:nvSpPr>
          <p:cNvPr id="11" name="Consequences">
            <a:extLst>
              <a:ext uri="{FF2B5EF4-FFF2-40B4-BE49-F238E27FC236}">
                <a16:creationId xmlns:a16="http://schemas.microsoft.com/office/drawing/2014/main" id="{B65AFE9B-C6F3-105B-E0D5-48A52D62631D}"/>
              </a:ext>
            </a:extLst>
          </p:cNvPr>
          <p:cNvSpPr txBox="1"/>
          <p:nvPr/>
        </p:nvSpPr>
        <p:spPr>
          <a:xfrm>
            <a:off x="5969000" y="1422400"/>
            <a:ext cx="5613400" cy="2636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4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b="1" dirty="0">
                <a:solidFill>
                  <a:srgbClr val="8E1B2B"/>
                </a:solidFill>
                <a:latin typeface="Calibri" panose="020F0502020204030204" pitchFamily="34" charset="0"/>
              </a:rPr>
              <a:t>Коррупция</a:t>
            </a: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 снизила авторитет власти;</a:t>
            </a:r>
          </a:p>
          <a:p>
            <a:pPr marL="355600" lvl="1" indent="-355600">
              <a:spcAft>
                <a:spcPts val="14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в столице </a:t>
            </a:r>
            <a:r>
              <a:rPr lang="ru-RU" sz="2300" b="1" dirty="0">
                <a:solidFill>
                  <a:srgbClr val="8E1B2B"/>
                </a:solidFill>
                <a:latin typeface="Calibri" panose="020F0502020204030204" pitchFamily="34" charset="0"/>
              </a:rPr>
              <a:t>все решали янычары</a:t>
            </a: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, которые назначали, свергали везиров и султанов;</a:t>
            </a:r>
          </a:p>
          <a:p>
            <a:pPr marL="355600" lvl="1" indent="-355600">
              <a:spcAft>
                <a:spcPts val="14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b="1" dirty="0">
                <a:solidFill>
                  <a:srgbClr val="8E1B2B"/>
                </a:solidFill>
                <a:latin typeface="Calibri" panose="020F0502020204030204" pitchFamily="34" charset="0"/>
              </a:rPr>
              <a:t>приказы не выполнялись</a:t>
            </a: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, провинции старались отделиться от столицы;</a:t>
            </a:r>
          </a:p>
          <a:p>
            <a:pPr marL="355600" lvl="1" indent="-355600">
              <a:spcAft>
                <a:spcPts val="14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происходили </a:t>
            </a:r>
            <a:r>
              <a:rPr lang="ru-RU" sz="2300" b="1" dirty="0">
                <a:solidFill>
                  <a:srgbClr val="8E1B2B"/>
                </a:solidFill>
                <a:latin typeface="Calibri" panose="020F0502020204030204" pitchFamily="34" charset="0"/>
              </a:rPr>
              <a:t>восстания</a:t>
            </a: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1747E657-4A5A-CC77-BB5C-98928BF5403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3240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4B36942-0FFB-281D-C525-A401ABF2A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1"/>
            <a:ext cx="6350000" cy="453517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1D2B4F"/>
                </a:solidFill>
                <a:latin typeface="Palatino Linotype" panose="02040502050505030304" pitchFamily="18" charset="0"/>
              </a:rPr>
              <a:t>Культура Османской империи</a:t>
            </a:r>
          </a:p>
        </p:txBody>
      </p:sp>
      <p:cxnSp>
        <p:nvCxnSpPr>
          <p:cNvPr id="3" name="Accent rule">
            <a:extLst>
              <a:ext uri="{FF2B5EF4-FFF2-40B4-BE49-F238E27FC236}">
                <a16:creationId xmlns:a16="http://schemas.microsoft.com/office/drawing/2014/main" id="{C149DCC8-8059-54E9-4727-1DF207275240}"/>
              </a:ext>
            </a:extLst>
          </p:cNvPr>
          <p:cNvCxnSpPr/>
          <p:nvPr/>
        </p:nvCxnSpPr>
        <p:spPr>
          <a:xfrm>
            <a:off x="609600" y="961518"/>
            <a:ext cx="1422400" cy="0"/>
          </a:xfrm>
          <a:prstGeom prst="line">
            <a:avLst/>
          </a:prstGeom>
          <a:ln w="25400">
            <a:solidFill>
              <a:srgbClr val="8E1B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ulture text">
            <a:extLst>
              <a:ext uri="{FF2B5EF4-FFF2-40B4-BE49-F238E27FC236}">
                <a16:creationId xmlns:a16="http://schemas.microsoft.com/office/drawing/2014/main" id="{AEBF7903-939B-2088-EE53-6E08293995AD}"/>
              </a:ext>
            </a:extLst>
          </p:cNvPr>
          <p:cNvSpPr txBox="1"/>
          <p:nvPr/>
        </p:nvSpPr>
        <p:spPr>
          <a:xfrm>
            <a:off x="609600" y="1422400"/>
            <a:ext cx="5969000" cy="2763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6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8E1B2B"/>
                </a:solidFill>
                <a:latin typeface="Calibri" panose="020F0502020204030204" pitchFamily="34" charset="0"/>
              </a:rPr>
              <a:t>Правление Сулеймана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 - </a:t>
            </a:r>
            <a:r>
              <a:rPr lang="ru-RU" sz="2400" b="1" dirty="0">
                <a:solidFill>
                  <a:srgbClr val="8E1B2B"/>
                </a:solidFill>
                <a:latin typeface="Calibri" panose="020F0502020204030204" pitchFamily="34" charset="0"/>
              </a:rPr>
              <a:t>время расцвета турецкой культуры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  <a:p>
            <a:pPr marL="355600" lvl="1" indent="-355600">
              <a:spcAft>
                <a:spcPts val="1600"/>
              </a:spcAft>
              <a:buClr>
                <a:srgbClr val="8E1B2B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Развивались турецкий язык и литература, </a:t>
            </a:r>
            <a:r>
              <a:rPr lang="ru-RU" sz="2400" b="1" dirty="0">
                <a:solidFill>
                  <a:srgbClr val="24498C"/>
                </a:solidFill>
                <a:latin typeface="Calibri" panose="020F0502020204030204" pitchFamily="34" charset="0"/>
              </a:rPr>
              <a:t>каллиграфия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24498C"/>
                </a:solidFill>
                <a:latin typeface="Calibri" panose="020F0502020204030204" pitchFamily="34" charset="0"/>
              </a:rPr>
              <a:t>миниатюра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, декоративно-прикладное искусство (в частности, </a:t>
            </a:r>
            <a:r>
              <a:rPr lang="ru-RU" sz="2400" b="1" dirty="0">
                <a:solidFill>
                  <a:srgbClr val="24498C"/>
                </a:solidFill>
                <a:latin typeface="Calibri" panose="020F0502020204030204" pitchFamily="34" charset="0"/>
              </a:rPr>
              <a:t>ковроткачество и керамика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), наука (например, </a:t>
            </a:r>
            <a:r>
              <a:rPr lang="ru-RU" sz="2400" b="1" dirty="0">
                <a:solidFill>
                  <a:srgbClr val="24498C"/>
                </a:solidFill>
                <a:latin typeface="Calibri" panose="020F0502020204030204" pitchFamily="34" charset="0"/>
              </a:rPr>
              <a:t>астрономия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) и техника.</a:t>
            </a:r>
          </a:p>
        </p:txBody>
      </p:sp>
      <p:pic>
        <p:nvPicPr>
          <p:cNvPr id="6" name="Iznik dish" descr="Блюдо. Изник, около 1570–1575. Метрополитен-музей, Нью-Йорк">
            <a:extLst>
              <a:ext uri="{FF2B5EF4-FFF2-40B4-BE49-F238E27FC236}">
                <a16:creationId xmlns:a16="http://schemas.microsoft.com/office/drawing/2014/main" id="{9A1F4836-7E95-1951-567D-BA7D2209313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490720"/>
            <a:ext cx="1727200" cy="17272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cxnSp>
        <p:nvCxnSpPr>
          <p:cNvPr id="7" name="Band rule">
            <a:extLst>
              <a:ext uri="{FF2B5EF4-FFF2-40B4-BE49-F238E27FC236}">
                <a16:creationId xmlns:a16="http://schemas.microsoft.com/office/drawing/2014/main" id="{5C03DA14-31DF-B2C8-4E5E-FCDB10C2475A}"/>
              </a:ext>
            </a:extLst>
          </p:cNvPr>
          <p:cNvCxnSpPr/>
          <p:nvPr/>
        </p:nvCxnSpPr>
        <p:spPr>
          <a:xfrm>
            <a:off x="2819400" y="5251450"/>
            <a:ext cx="3683000" cy="0"/>
          </a:xfrm>
          <a:prstGeom prst="line">
            <a:avLst/>
          </a:prstGeom>
          <a:ln w="7620">
            <a:solidFill>
              <a:srgbClr val="2449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Band rule">
            <a:extLst>
              <a:ext uri="{FF2B5EF4-FFF2-40B4-BE49-F238E27FC236}">
                <a16:creationId xmlns:a16="http://schemas.microsoft.com/office/drawing/2014/main" id="{4DF9DD39-7B31-1C53-3AF1-D4526B3A7BF3}"/>
              </a:ext>
            </a:extLst>
          </p:cNvPr>
          <p:cNvCxnSpPr/>
          <p:nvPr/>
        </p:nvCxnSpPr>
        <p:spPr>
          <a:xfrm>
            <a:off x="2819400" y="5457190"/>
            <a:ext cx="3683000" cy="0"/>
          </a:xfrm>
          <a:prstGeom prst="line">
            <a:avLst/>
          </a:prstGeom>
          <a:ln w="7620">
            <a:solidFill>
              <a:srgbClr val="2449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ar">
            <a:extLst>
              <a:ext uri="{FF2B5EF4-FFF2-40B4-BE49-F238E27FC236}">
                <a16:creationId xmlns:a16="http://schemas.microsoft.com/office/drawing/2014/main" id="{FB948D15-52FC-6793-ABCC-220A1528D190}"/>
              </a:ext>
            </a:extLst>
          </p:cNvPr>
          <p:cNvGrpSpPr/>
          <p:nvPr/>
        </p:nvGrpSpPr>
        <p:grpSpPr>
          <a:xfrm>
            <a:off x="2887980" y="5297170"/>
            <a:ext cx="114300" cy="114300"/>
            <a:chOff x="2887980" y="5297170"/>
            <a:chExt cx="114300" cy="1143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A5C729F-D7F3-4362-CEA8-11D7A5C121A6}"/>
                </a:ext>
              </a:extLst>
            </p:cNvPr>
            <p:cNvSpPr/>
            <p:nvPr/>
          </p:nvSpPr>
          <p:spPr>
            <a:xfrm>
              <a:off x="288798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59203E5-4C1F-0EAE-BD36-48F25F6FE61A}"/>
                </a:ext>
              </a:extLst>
            </p:cNvPr>
            <p:cNvSpPr/>
            <p:nvPr/>
          </p:nvSpPr>
          <p:spPr>
            <a:xfrm rot="2700000">
              <a:off x="288798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B5F2FC08-94A4-B0C8-8863-BAA57BDFB7A5}"/>
                </a:ext>
              </a:extLst>
            </p:cNvPr>
            <p:cNvSpPr/>
            <p:nvPr/>
          </p:nvSpPr>
          <p:spPr>
            <a:xfrm>
              <a:off x="292455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Star">
            <a:extLst>
              <a:ext uri="{FF2B5EF4-FFF2-40B4-BE49-F238E27FC236}">
                <a16:creationId xmlns:a16="http://schemas.microsoft.com/office/drawing/2014/main" id="{768BA1F0-4ADD-8A90-8260-F4DC595B0017}"/>
              </a:ext>
            </a:extLst>
          </p:cNvPr>
          <p:cNvGrpSpPr/>
          <p:nvPr/>
        </p:nvGrpSpPr>
        <p:grpSpPr>
          <a:xfrm>
            <a:off x="3139440" y="5297170"/>
            <a:ext cx="114300" cy="114300"/>
            <a:chOff x="3139440" y="5297170"/>
            <a:chExt cx="114300" cy="11430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908C33D4-2711-6CCB-0C19-E69EF0CF075E}"/>
                </a:ext>
              </a:extLst>
            </p:cNvPr>
            <p:cNvSpPr/>
            <p:nvPr/>
          </p:nvSpPr>
          <p:spPr>
            <a:xfrm>
              <a:off x="313944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A620E8E9-C0EF-21A8-227A-1F5804F7EA5F}"/>
                </a:ext>
              </a:extLst>
            </p:cNvPr>
            <p:cNvSpPr/>
            <p:nvPr/>
          </p:nvSpPr>
          <p:spPr>
            <a:xfrm rot="2700000">
              <a:off x="313944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4E82C4B5-CD24-8DCC-0B1F-BEA6E38EB194}"/>
                </a:ext>
              </a:extLst>
            </p:cNvPr>
            <p:cNvSpPr/>
            <p:nvPr/>
          </p:nvSpPr>
          <p:spPr>
            <a:xfrm>
              <a:off x="317601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Star">
            <a:extLst>
              <a:ext uri="{FF2B5EF4-FFF2-40B4-BE49-F238E27FC236}">
                <a16:creationId xmlns:a16="http://schemas.microsoft.com/office/drawing/2014/main" id="{C58319C3-4F8C-C904-F752-3DC478026CF3}"/>
              </a:ext>
            </a:extLst>
          </p:cNvPr>
          <p:cNvGrpSpPr/>
          <p:nvPr/>
        </p:nvGrpSpPr>
        <p:grpSpPr>
          <a:xfrm>
            <a:off x="3390900" y="5297170"/>
            <a:ext cx="114300" cy="114300"/>
            <a:chOff x="3390900" y="5297170"/>
            <a:chExt cx="114300" cy="1143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A2502CAC-BBCF-EF36-919D-9CEA283DB358}"/>
                </a:ext>
              </a:extLst>
            </p:cNvPr>
            <p:cNvSpPr/>
            <p:nvPr/>
          </p:nvSpPr>
          <p:spPr>
            <a:xfrm>
              <a:off x="339090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52C1BEB5-24EE-09DF-7134-1B23D0D0559C}"/>
                </a:ext>
              </a:extLst>
            </p:cNvPr>
            <p:cNvSpPr/>
            <p:nvPr/>
          </p:nvSpPr>
          <p:spPr>
            <a:xfrm rot="2700000">
              <a:off x="339090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918EF61B-A842-79FD-F99F-DCF28ADC37E9}"/>
                </a:ext>
              </a:extLst>
            </p:cNvPr>
            <p:cNvSpPr/>
            <p:nvPr/>
          </p:nvSpPr>
          <p:spPr>
            <a:xfrm>
              <a:off x="342747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Star">
            <a:extLst>
              <a:ext uri="{FF2B5EF4-FFF2-40B4-BE49-F238E27FC236}">
                <a16:creationId xmlns:a16="http://schemas.microsoft.com/office/drawing/2014/main" id="{D86972DA-5057-04DA-9987-287D05339D13}"/>
              </a:ext>
            </a:extLst>
          </p:cNvPr>
          <p:cNvGrpSpPr/>
          <p:nvPr/>
        </p:nvGrpSpPr>
        <p:grpSpPr>
          <a:xfrm>
            <a:off x="3642360" y="5297170"/>
            <a:ext cx="114300" cy="114300"/>
            <a:chOff x="3642360" y="5297170"/>
            <a:chExt cx="114300" cy="11430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B4FD4903-3589-E0E5-93D8-23026533771B}"/>
                </a:ext>
              </a:extLst>
            </p:cNvPr>
            <p:cNvSpPr/>
            <p:nvPr/>
          </p:nvSpPr>
          <p:spPr>
            <a:xfrm>
              <a:off x="364236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56DD0744-448A-60CC-5CD1-8E5B5C987DEE}"/>
                </a:ext>
              </a:extLst>
            </p:cNvPr>
            <p:cNvSpPr/>
            <p:nvPr/>
          </p:nvSpPr>
          <p:spPr>
            <a:xfrm rot="2700000">
              <a:off x="364236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00281650-6EA3-67BC-AACC-DA70B8AB6983}"/>
                </a:ext>
              </a:extLst>
            </p:cNvPr>
            <p:cNvSpPr/>
            <p:nvPr/>
          </p:nvSpPr>
          <p:spPr>
            <a:xfrm>
              <a:off x="367893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Star">
            <a:extLst>
              <a:ext uri="{FF2B5EF4-FFF2-40B4-BE49-F238E27FC236}">
                <a16:creationId xmlns:a16="http://schemas.microsoft.com/office/drawing/2014/main" id="{94BAEADB-E160-2127-9B28-531A9AC292EA}"/>
              </a:ext>
            </a:extLst>
          </p:cNvPr>
          <p:cNvGrpSpPr/>
          <p:nvPr/>
        </p:nvGrpSpPr>
        <p:grpSpPr>
          <a:xfrm>
            <a:off x="3893820" y="5297170"/>
            <a:ext cx="114300" cy="114300"/>
            <a:chOff x="3893820" y="5297170"/>
            <a:chExt cx="114300" cy="11430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C4CC928C-AE48-3D29-EE4F-651F6DD6CB8D}"/>
                </a:ext>
              </a:extLst>
            </p:cNvPr>
            <p:cNvSpPr/>
            <p:nvPr/>
          </p:nvSpPr>
          <p:spPr>
            <a:xfrm>
              <a:off x="389382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1CC61AC1-0E4E-A0F8-A5E1-20ADE93F84EC}"/>
                </a:ext>
              </a:extLst>
            </p:cNvPr>
            <p:cNvSpPr/>
            <p:nvPr/>
          </p:nvSpPr>
          <p:spPr>
            <a:xfrm rot="2700000">
              <a:off x="389382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B7EE41AB-6608-6EEC-54DF-9F57AA11A417}"/>
                </a:ext>
              </a:extLst>
            </p:cNvPr>
            <p:cNvSpPr/>
            <p:nvPr/>
          </p:nvSpPr>
          <p:spPr>
            <a:xfrm>
              <a:off x="393039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Star">
            <a:extLst>
              <a:ext uri="{FF2B5EF4-FFF2-40B4-BE49-F238E27FC236}">
                <a16:creationId xmlns:a16="http://schemas.microsoft.com/office/drawing/2014/main" id="{F8CDEB72-446E-C0F6-6C89-F696B7BC4C90}"/>
              </a:ext>
            </a:extLst>
          </p:cNvPr>
          <p:cNvGrpSpPr/>
          <p:nvPr/>
        </p:nvGrpSpPr>
        <p:grpSpPr>
          <a:xfrm>
            <a:off x="4145280" y="5297170"/>
            <a:ext cx="114300" cy="114300"/>
            <a:chOff x="4145280" y="5297170"/>
            <a:chExt cx="114300" cy="114300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5255A94D-6CC5-15B4-88D8-DF69418621FD}"/>
                </a:ext>
              </a:extLst>
            </p:cNvPr>
            <p:cNvSpPr/>
            <p:nvPr/>
          </p:nvSpPr>
          <p:spPr>
            <a:xfrm>
              <a:off x="414528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6FB381A1-503B-066A-F0F2-3BB048E58F8B}"/>
                </a:ext>
              </a:extLst>
            </p:cNvPr>
            <p:cNvSpPr/>
            <p:nvPr/>
          </p:nvSpPr>
          <p:spPr>
            <a:xfrm rot="2700000">
              <a:off x="414528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A05B472A-493D-7CE5-76CA-C97FC5FDBF6F}"/>
                </a:ext>
              </a:extLst>
            </p:cNvPr>
            <p:cNvSpPr/>
            <p:nvPr/>
          </p:nvSpPr>
          <p:spPr>
            <a:xfrm>
              <a:off x="418185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Star">
            <a:extLst>
              <a:ext uri="{FF2B5EF4-FFF2-40B4-BE49-F238E27FC236}">
                <a16:creationId xmlns:a16="http://schemas.microsoft.com/office/drawing/2014/main" id="{A26990E3-9EFC-F935-DFF6-13693FA9DA5D}"/>
              </a:ext>
            </a:extLst>
          </p:cNvPr>
          <p:cNvGrpSpPr/>
          <p:nvPr/>
        </p:nvGrpSpPr>
        <p:grpSpPr>
          <a:xfrm>
            <a:off x="4396740" y="5297170"/>
            <a:ext cx="114300" cy="114300"/>
            <a:chOff x="4396740" y="5297170"/>
            <a:chExt cx="114300" cy="114300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609B3D68-C03F-5371-AB5F-956A372D074A}"/>
                </a:ext>
              </a:extLst>
            </p:cNvPr>
            <p:cNvSpPr/>
            <p:nvPr/>
          </p:nvSpPr>
          <p:spPr>
            <a:xfrm>
              <a:off x="439674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EEE151C1-E481-F2E0-64B0-70D1F1942F63}"/>
                </a:ext>
              </a:extLst>
            </p:cNvPr>
            <p:cNvSpPr/>
            <p:nvPr/>
          </p:nvSpPr>
          <p:spPr>
            <a:xfrm rot="2700000">
              <a:off x="439674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D65A0FAE-EC95-BFEA-129C-B286467DF10B}"/>
                </a:ext>
              </a:extLst>
            </p:cNvPr>
            <p:cNvSpPr/>
            <p:nvPr/>
          </p:nvSpPr>
          <p:spPr>
            <a:xfrm>
              <a:off x="443331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Star">
            <a:extLst>
              <a:ext uri="{FF2B5EF4-FFF2-40B4-BE49-F238E27FC236}">
                <a16:creationId xmlns:a16="http://schemas.microsoft.com/office/drawing/2014/main" id="{1E8A200F-B146-5447-E3B9-64E59625F9E2}"/>
              </a:ext>
            </a:extLst>
          </p:cNvPr>
          <p:cNvGrpSpPr/>
          <p:nvPr/>
        </p:nvGrpSpPr>
        <p:grpSpPr>
          <a:xfrm>
            <a:off x="4648200" y="5297170"/>
            <a:ext cx="114300" cy="114300"/>
            <a:chOff x="4648200" y="5297170"/>
            <a:chExt cx="114300" cy="114300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30E5CBD2-AEC9-7E96-3596-24D7A1478019}"/>
                </a:ext>
              </a:extLst>
            </p:cNvPr>
            <p:cNvSpPr/>
            <p:nvPr/>
          </p:nvSpPr>
          <p:spPr>
            <a:xfrm>
              <a:off x="464820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23C65AC-76E3-D3AB-7639-A44D5F6436B7}"/>
                </a:ext>
              </a:extLst>
            </p:cNvPr>
            <p:cNvSpPr/>
            <p:nvPr/>
          </p:nvSpPr>
          <p:spPr>
            <a:xfrm rot="2700000">
              <a:off x="464820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F107E823-3F72-F6F1-9D85-B683F37C265E}"/>
                </a:ext>
              </a:extLst>
            </p:cNvPr>
            <p:cNvSpPr/>
            <p:nvPr/>
          </p:nvSpPr>
          <p:spPr>
            <a:xfrm>
              <a:off x="468477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Star">
            <a:extLst>
              <a:ext uri="{FF2B5EF4-FFF2-40B4-BE49-F238E27FC236}">
                <a16:creationId xmlns:a16="http://schemas.microsoft.com/office/drawing/2014/main" id="{D110F85F-F32D-AE45-4DDB-34C71B80A0BE}"/>
              </a:ext>
            </a:extLst>
          </p:cNvPr>
          <p:cNvGrpSpPr/>
          <p:nvPr/>
        </p:nvGrpSpPr>
        <p:grpSpPr>
          <a:xfrm>
            <a:off x="4899660" y="5297170"/>
            <a:ext cx="114300" cy="114300"/>
            <a:chOff x="4899660" y="5297170"/>
            <a:chExt cx="114300" cy="114300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B8F3FBA0-6BA9-0D66-3A4C-31D77F126394}"/>
                </a:ext>
              </a:extLst>
            </p:cNvPr>
            <p:cNvSpPr/>
            <p:nvPr/>
          </p:nvSpPr>
          <p:spPr>
            <a:xfrm>
              <a:off x="489966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B8D3C9A9-6BCC-F071-D90B-B4D6FAA6A1AE}"/>
                </a:ext>
              </a:extLst>
            </p:cNvPr>
            <p:cNvSpPr/>
            <p:nvPr/>
          </p:nvSpPr>
          <p:spPr>
            <a:xfrm rot="2700000">
              <a:off x="489966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E520A06D-AD10-741E-85BD-7124F20B7167}"/>
                </a:ext>
              </a:extLst>
            </p:cNvPr>
            <p:cNvSpPr/>
            <p:nvPr/>
          </p:nvSpPr>
          <p:spPr>
            <a:xfrm>
              <a:off x="493623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Star">
            <a:extLst>
              <a:ext uri="{FF2B5EF4-FFF2-40B4-BE49-F238E27FC236}">
                <a16:creationId xmlns:a16="http://schemas.microsoft.com/office/drawing/2014/main" id="{1A992983-824E-CB25-6819-832C6A009710}"/>
              </a:ext>
            </a:extLst>
          </p:cNvPr>
          <p:cNvGrpSpPr/>
          <p:nvPr/>
        </p:nvGrpSpPr>
        <p:grpSpPr>
          <a:xfrm>
            <a:off x="5151120" y="5297170"/>
            <a:ext cx="114300" cy="114300"/>
            <a:chOff x="5151120" y="5297170"/>
            <a:chExt cx="114300" cy="114300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12DC83D8-C81D-851B-7AEC-650E58EF71FA}"/>
                </a:ext>
              </a:extLst>
            </p:cNvPr>
            <p:cNvSpPr/>
            <p:nvPr/>
          </p:nvSpPr>
          <p:spPr>
            <a:xfrm>
              <a:off x="515112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06C25192-0B6A-4EF0-7A43-A866586A5409}"/>
                </a:ext>
              </a:extLst>
            </p:cNvPr>
            <p:cNvSpPr/>
            <p:nvPr/>
          </p:nvSpPr>
          <p:spPr>
            <a:xfrm rot="2700000">
              <a:off x="515112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29A15DF1-A86B-3B38-56AC-3C769D554959}"/>
                </a:ext>
              </a:extLst>
            </p:cNvPr>
            <p:cNvSpPr/>
            <p:nvPr/>
          </p:nvSpPr>
          <p:spPr>
            <a:xfrm>
              <a:off x="518769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Star">
            <a:extLst>
              <a:ext uri="{FF2B5EF4-FFF2-40B4-BE49-F238E27FC236}">
                <a16:creationId xmlns:a16="http://schemas.microsoft.com/office/drawing/2014/main" id="{382D0595-A522-D731-BB2E-D26446F5E298}"/>
              </a:ext>
            </a:extLst>
          </p:cNvPr>
          <p:cNvGrpSpPr/>
          <p:nvPr/>
        </p:nvGrpSpPr>
        <p:grpSpPr>
          <a:xfrm>
            <a:off x="5402580" y="5297170"/>
            <a:ext cx="114300" cy="114300"/>
            <a:chOff x="5402580" y="5297170"/>
            <a:chExt cx="114300" cy="114300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2F552E97-338D-D075-88DA-29337CADF594}"/>
                </a:ext>
              </a:extLst>
            </p:cNvPr>
            <p:cNvSpPr/>
            <p:nvPr/>
          </p:nvSpPr>
          <p:spPr>
            <a:xfrm>
              <a:off x="540258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BFF4C810-C602-3577-207F-46F9083A79EA}"/>
                </a:ext>
              </a:extLst>
            </p:cNvPr>
            <p:cNvSpPr/>
            <p:nvPr/>
          </p:nvSpPr>
          <p:spPr>
            <a:xfrm rot="2700000">
              <a:off x="540258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66F320C5-1E1D-7C0E-7181-F807788579BD}"/>
                </a:ext>
              </a:extLst>
            </p:cNvPr>
            <p:cNvSpPr/>
            <p:nvPr/>
          </p:nvSpPr>
          <p:spPr>
            <a:xfrm>
              <a:off x="543915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6" name="Star">
            <a:extLst>
              <a:ext uri="{FF2B5EF4-FFF2-40B4-BE49-F238E27FC236}">
                <a16:creationId xmlns:a16="http://schemas.microsoft.com/office/drawing/2014/main" id="{FC1E87B4-5424-80BE-C103-4E003202F6E6}"/>
              </a:ext>
            </a:extLst>
          </p:cNvPr>
          <p:cNvGrpSpPr/>
          <p:nvPr/>
        </p:nvGrpSpPr>
        <p:grpSpPr>
          <a:xfrm>
            <a:off x="5654040" y="5297170"/>
            <a:ext cx="114300" cy="114300"/>
            <a:chOff x="5654040" y="5297170"/>
            <a:chExt cx="114300" cy="114300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21AE8ACE-60E8-ABEE-4C9D-C9CB3C751D64}"/>
                </a:ext>
              </a:extLst>
            </p:cNvPr>
            <p:cNvSpPr/>
            <p:nvPr/>
          </p:nvSpPr>
          <p:spPr>
            <a:xfrm>
              <a:off x="565404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2943F611-1E3D-59EB-7D05-16DD0D880D3A}"/>
                </a:ext>
              </a:extLst>
            </p:cNvPr>
            <p:cNvSpPr/>
            <p:nvPr/>
          </p:nvSpPr>
          <p:spPr>
            <a:xfrm rot="2700000">
              <a:off x="565404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0AD8124E-40B0-74C7-A925-9796224DEADF}"/>
                </a:ext>
              </a:extLst>
            </p:cNvPr>
            <p:cNvSpPr/>
            <p:nvPr/>
          </p:nvSpPr>
          <p:spPr>
            <a:xfrm>
              <a:off x="569061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0" name="Star">
            <a:extLst>
              <a:ext uri="{FF2B5EF4-FFF2-40B4-BE49-F238E27FC236}">
                <a16:creationId xmlns:a16="http://schemas.microsoft.com/office/drawing/2014/main" id="{D7AA1A8A-F47D-8B85-1A8F-7D7FB90422AF}"/>
              </a:ext>
            </a:extLst>
          </p:cNvPr>
          <p:cNvGrpSpPr/>
          <p:nvPr/>
        </p:nvGrpSpPr>
        <p:grpSpPr>
          <a:xfrm>
            <a:off x="5905500" y="5297170"/>
            <a:ext cx="114300" cy="114300"/>
            <a:chOff x="5905500" y="5297170"/>
            <a:chExt cx="114300" cy="114300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55412251-2D89-4973-A8D2-D11A768B7586}"/>
                </a:ext>
              </a:extLst>
            </p:cNvPr>
            <p:cNvSpPr/>
            <p:nvPr/>
          </p:nvSpPr>
          <p:spPr>
            <a:xfrm>
              <a:off x="590550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B5B2902E-6D45-D0C8-4321-5E7D0442BE97}"/>
                </a:ext>
              </a:extLst>
            </p:cNvPr>
            <p:cNvSpPr/>
            <p:nvPr/>
          </p:nvSpPr>
          <p:spPr>
            <a:xfrm rot="2700000">
              <a:off x="590550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2096DBB1-576E-BFDF-D103-5C690B4BFE99}"/>
                </a:ext>
              </a:extLst>
            </p:cNvPr>
            <p:cNvSpPr/>
            <p:nvPr/>
          </p:nvSpPr>
          <p:spPr>
            <a:xfrm>
              <a:off x="594207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Star">
            <a:extLst>
              <a:ext uri="{FF2B5EF4-FFF2-40B4-BE49-F238E27FC236}">
                <a16:creationId xmlns:a16="http://schemas.microsoft.com/office/drawing/2014/main" id="{5A08EC64-25D0-2059-2AEB-51EFC08949EC}"/>
              </a:ext>
            </a:extLst>
          </p:cNvPr>
          <p:cNvGrpSpPr/>
          <p:nvPr/>
        </p:nvGrpSpPr>
        <p:grpSpPr>
          <a:xfrm>
            <a:off x="6156960" y="5297170"/>
            <a:ext cx="114300" cy="114300"/>
            <a:chOff x="6156960" y="5297170"/>
            <a:chExt cx="114300" cy="114300"/>
          </a:xfrm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362B9C6B-177D-08FC-2593-150A2891BB31}"/>
                </a:ext>
              </a:extLst>
            </p:cNvPr>
            <p:cNvSpPr/>
            <p:nvPr/>
          </p:nvSpPr>
          <p:spPr>
            <a:xfrm>
              <a:off x="615696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09B087FA-6237-DD90-4C95-6C288B613733}"/>
                </a:ext>
              </a:extLst>
            </p:cNvPr>
            <p:cNvSpPr/>
            <p:nvPr/>
          </p:nvSpPr>
          <p:spPr>
            <a:xfrm rot="2700000">
              <a:off x="6156960" y="5297170"/>
              <a:ext cx="114300" cy="114300"/>
            </a:xfrm>
            <a:prstGeom prst="rect">
              <a:avLst/>
            </a:prstGeom>
            <a:solidFill>
              <a:srgbClr val="24498C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00C23467-D2AC-EDE7-530D-71CEA1FBF3BA}"/>
                </a:ext>
              </a:extLst>
            </p:cNvPr>
            <p:cNvSpPr/>
            <p:nvPr/>
          </p:nvSpPr>
          <p:spPr>
            <a:xfrm>
              <a:off x="6193536" y="533374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5" name="Tughra of Suleiman mat">
            <a:extLst>
              <a:ext uri="{FF2B5EF4-FFF2-40B4-BE49-F238E27FC236}">
                <a16:creationId xmlns:a16="http://schemas.microsoft.com/office/drawing/2014/main" id="{303AFBC3-D9FF-EBF1-F6B4-75B7B0521EB3}"/>
              </a:ext>
            </a:extLst>
          </p:cNvPr>
          <p:cNvSpPr/>
          <p:nvPr/>
        </p:nvSpPr>
        <p:spPr>
          <a:xfrm>
            <a:off x="7048500" y="1308100"/>
            <a:ext cx="4648200" cy="37973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Tughra of Suleiman" descr="Тугра (подпись-монограмма) султана Сулеймана I. Около 1555–1560. Метрополитен-музей, Нью-Йорк">
            <a:extLst>
              <a:ext uri="{FF2B5EF4-FFF2-40B4-BE49-F238E27FC236}">
                <a16:creationId xmlns:a16="http://schemas.microsoft.com/office/drawing/2014/main" id="{EBE124E2-3B89-2CAB-F0D2-86B78DDE111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422400"/>
            <a:ext cx="4419600" cy="3568700"/>
          </a:xfrm>
          <a:prstGeom prst="rect">
            <a:avLst/>
          </a:prstGeom>
        </p:spPr>
      </p:pic>
      <p:cxnSp>
        <p:nvCxnSpPr>
          <p:cNvPr id="68" name="Band rule">
            <a:extLst>
              <a:ext uri="{FF2B5EF4-FFF2-40B4-BE49-F238E27FC236}">
                <a16:creationId xmlns:a16="http://schemas.microsoft.com/office/drawing/2014/main" id="{C9ACA34A-433E-52CD-F1F7-82C552325A2B}"/>
              </a:ext>
            </a:extLst>
          </p:cNvPr>
          <p:cNvCxnSpPr/>
          <p:nvPr/>
        </p:nvCxnSpPr>
        <p:spPr>
          <a:xfrm>
            <a:off x="7061200" y="5485130"/>
            <a:ext cx="46228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Band rule">
            <a:extLst>
              <a:ext uri="{FF2B5EF4-FFF2-40B4-BE49-F238E27FC236}">
                <a16:creationId xmlns:a16="http://schemas.microsoft.com/office/drawing/2014/main" id="{3C4C3DEF-259E-B64D-2138-A66BF8510328}"/>
              </a:ext>
            </a:extLst>
          </p:cNvPr>
          <p:cNvCxnSpPr/>
          <p:nvPr/>
        </p:nvCxnSpPr>
        <p:spPr>
          <a:xfrm>
            <a:off x="7061200" y="5690870"/>
            <a:ext cx="46228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3" name="Star">
            <a:extLst>
              <a:ext uri="{FF2B5EF4-FFF2-40B4-BE49-F238E27FC236}">
                <a16:creationId xmlns:a16="http://schemas.microsoft.com/office/drawing/2014/main" id="{227A3EAA-DD62-ACD9-A21D-513C9305EE71}"/>
              </a:ext>
            </a:extLst>
          </p:cNvPr>
          <p:cNvGrpSpPr/>
          <p:nvPr/>
        </p:nvGrpSpPr>
        <p:grpSpPr>
          <a:xfrm>
            <a:off x="7129780" y="5530850"/>
            <a:ext cx="114300" cy="114300"/>
            <a:chOff x="7129780" y="5530850"/>
            <a:chExt cx="114300" cy="114300"/>
          </a:xfrm>
        </p:grpSpPr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A35B9E23-A57F-2365-1EE3-059AF5A892EC}"/>
                </a:ext>
              </a:extLst>
            </p:cNvPr>
            <p:cNvSpPr/>
            <p:nvPr/>
          </p:nvSpPr>
          <p:spPr>
            <a:xfrm>
              <a:off x="71297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46AB515E-2DCD-14EB-5760-9E45CD605751}"/>
                </a:ext>
              </a:extLst>
            </p:cNvPr>
            <p:cNvSpPr/>
            <p:nvPr/>
          </p:nvSpPr>
          <p:spPr>
            <a:xfrm rot="2700000">
              <a:off x="71297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5249301A-F6A8-7A93-3631-25E4D90461E8}"/>
                </a:ext>
              </a:extLst>
            </p:cNvPr>
            <p:cNvSpPr/>
            <p:nvPr/>
          </p:nvSpPr>
          <p:spPr>
            <a:xfrm>
              <a:off x="716635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7" name="Star">
            <a:extLst>
              <a:ext uri="{FF2B5EF4-FFF2-40B4-BE49-F238E27FC236}">
                <a16:creationId xmlns:a16="http://schemas.microsoft.com/office/drawing/2014/main" id="{6F3BC592-A1C4-14ED-7D5C-D4811422F8FB}"/>
              </a:ext>
            </a:extLst>
          </p:cNvPr>
          <p:cNvGrpSpPr/>
          <p:nvPr/>
        </p:nvGrpSpPr>
        <p:grpSpPr>
          <a:xfrm>
            <a:off x="7381240" y="5530850"/>
            <a:ext cx="114300" cy="114300"/>
            <a:chOff x="7381240" y="5530850"/>
            <a:chExt cx="114300" cy="114300"/>
          </a:xfrm>
        </p:grpSpPr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6E6C7C7E-6CD2-227C-369E-A1AE13A3D77E}"/>
                </a:ext>
              </a:extLst>
            </p:cNvPr>
            <p:cNvSpPr/>
            <p:nvPr/>
          </p:nvSpPr>
          <p:spPr>
            <a:xfrm>
              <a:off x="73812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ACD2B010-C9D1-F3F3-5BAE-2F0681053608}"/>
                </a:ext>
              </a:extLst>
            </p:cNvPr>
            <p:cNvSpPr/>
            <p:nvPr/>
          </p:nvSpPr>
          <p:spPr>
            <a:xfrm rot="2700000">
              <a:off x="73812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977A8350-EB0D-557E-C3CC-845D7A1801B9}"/>
                </a:ext>
              </a:extLst>
            </p:cNvPr>
            <p:cNvSpPr/>
            <p:nvPr/>
          </p:nvSpPr>
          <p:spPr>
            <a:xfrm>
              <a:off x="741781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1" name="Star">
            <a:extLst>
              <a:ext uri="{FF2B5EF4-FFF2-40B4-BE49-F238E27FC236}">
                <a16:creationId xmlns:a16="http://schemas.microsoft.com/office/drawing/2014/main" id="{F4426E90-9190-6C54-217C-E9D0216B9161}"/>
              </a:ext>
            </a:extLst>
          </p:cNvPr>
          <p:cNvGrpSpPr/>
          <p:nvPr/>
        </p:nvGrpSpPr>
        <p:grpSpPr>
          <a:xfrm>
            <a:off x="7632700" y="5530850"/>
            <a:ext cx="114300" cy="114300"/>
            <a:chOff x="7632700" y="5530850"/>
            <a:chExt cx="114300" cy="114300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74E45FDA-E800-E033-3E4A-FEFEDC2FD087}"/>
                </a:ext>
              </a:extLst>
            </p:cNvPr>
            <p:cNvSpPr/>
            <p:nvPr/>
          </p:nvSpPr>
          <p:spPr>
            <a:xfrm>
              <a:off x="76327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 78">
              <a:extLst>
                <a:ext uri="{FF2B5EF4-FFF2-40B4-BE49-F238E27FC236}">
                  <a16:creationId xmlns:a16="http://schemas.microsoft.com/office/drawing/2014/main" id="{3756182A-CFA4-5F9F-3F78-83EC7B76DD81}"/>
                </a:ext>
              </a:extLst>
            </p:cNvPr>
            <p:cNvSpPr/>
            <p:nvPr/>
          </p:nvSpPr>
          <p:spPr>
            <a:xfrm rot="2700000">
              <a:off x="76327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0F21F3A1-9146-5E65-4CDC-0AF189B8D39C}"/>
                </a:ext>
              </a:extLst>
            </p:cNvPr>
            <p:cNvSpPr/>
            <p:nvPr/>
          </p:nvSpPr>
          <p:spPr>
            <a:xfrm>
              <a:off x="766927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5" name="Star">
            <a:extLst>
              <a:ext uri="{FF2B5EF4-FFF2-40B4-BE49-F238E27FC236}">
                <a16:creationId xmlns:a16="http://schemas.microsoft.com/office/drawing/2014/main" id="{C5995D28-45B6-0894-8363-0B61CE61FE46}"/>
              </a:ext>
            </a:extLst>
          </p:cNvPr>
          <p:cNvGrpSpPr/>
          <p:nvPr/>
        </p:nvGrpSpPr>
        <p:grpSpPr>
          <a:xfrm>
            <a:off x="7884160" y="5530850"/>
            <a:ext cx="114300" cy="114300"/>
            <a:chOff x="7884160" y="5530850"/>
            <a:chExt cx="114300" cy="114300"/>
          </a:xfrm>
        </p:grpSpPr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BD2FA5AC-AAEB-7A4E-5629-F9055DDF6C37}"/>
                </a:ext>
              </a:extLst>
            </p:cNvPr>
            <p:cNvSpPr/>
            <p:nvPr/>
          </p:nvSpPr>
          <p:spPr>
            <a:xfrm>
              <a:off x="78841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id="{39A6D4BC-41C8-6E09-BE2D-1DA6F3CBFF6F}"/>
                </a:ext>
              </a:extLst>
            </p:cNvPr>
            <p:cNvSpPr/>
            <p:nvPr/>
          </p:nvSpPr>
          <p:spPr>
            <a:xfrm rot="2700000">
              <a:off x="78841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64AC991A-EF37-F079-63A9-B272BCB3C2DD}"/>
                </a:ext>
              </a:extLst>
            </p:cNvPr>
            <p:cNvSpPr/>
            <p:nvPr/>
          </p:nvSpPr>
          <p:spPr>
            <a:xfrm>
              <a:off x="792073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9" name="Star">
            <a:extLst>
              <a:ext uri="{FF2B5EF4-FFF2-40B4-BE49-F238E27FC236}">
                <a16:creationId xmlns:a16="http://schemas.microsoft.com/office/drawing/2014/main" id="{38A38DA2-D6C9-C08E-7398-13C7E8CF983F}"/>
              </a:ext>
            </a:extLst>
          </p:cNvPr>
          <p:cNvGrpSpPr/>
          <p:nvPr/>
        </p:nvGrpSpPr>
        <p:grpSpPr>
          <a:xfrm>
            <a:off x="8135620" y="5530850"/>
            <a:ext cx="114300" cy="114300"/>
            <a:chOff x="8135620" y="5530850"/>
            <a:chExt cx="114300" cy="114300"/>
          </a:xfrm>
        </p:grpSpPr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id="{65E6F47A-135E-4A50-8EC9-8110296DFCED}"/>
                </a:ext>
              </a:extLst>
            </p:cNvPr>
            <p:cNvSpPr/>
            <p:nvPr/>
          </p:nvSpPr>
          <p:spPr>
            <a:xfrm>
              <a:off x="813562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>
              <a:extLst>
                <a:ext uri="{FF2B5EF4-FFF2-40B4-BE49-F238E27FC236}">
                  <a16:creationId xmlns:a16="http://schemas.microsoft.com/office/drawing/2014/main" id="{1C7C1642-3329-2055-FE0B-1557E27E2CF2}"/>
                </a:ext>
              </a:extLst>
            </p:cNvPr>
            <p:cNvSpPr/>
            <p:nvPr/>
          </p:nvSpPr>
          <p:spPr>
            <a:xfrm rot="2700000">
              <a:off x="813562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>
              <a:extLst>
                <a:ext uri="{FF2B5EF4-FFF2-40B4-BE49-F238E27FC236}">
                  <a16:creationId xmlns:a16="http://schemas.microsoft.com/office/drawing/2014/main" id="{F2F7D4CB-24F3-1063-56EF-FB5A7BBD902D}"/>
                </a:ext>
              </a:extLst>
            </p:cNvPr>
            <p:cNvSpPr/>
            <p:nvPr/>
          </p:nvSpPr>
          <p:spPr>
            <a:xfrm>
              <a:off x="817219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3" name="Star">
            <a:extLst>
              <a:ext uri="{FF2B5EF4-FFF2-40B4-BE49-F238E27FC236}">
                <a16:creationId xmlns:a16="http://schemas.microsoft.com/office/drawing/2014/main" id="{B0020410-7E0D-B574-77DC-3CEF1F659E17}"/>
              </a:ext>
            </a:extLst>
          </p:cNvPr>
          <p:cNvGrpSpPr/>
          <p:nvPr/>
        </p:nvGrpSpPr>
        <p:grpSpPr>
          <a:xfrm>
            <a:off x="8387080" y="5530850"/>
            <a:ext cx="114300" cy="114300"/>
            <a:chOff x="8387080" y="5530850"/>
            <a:chExt cx="114300" cy="114300"/>
          </a:xfrm>
        </p:grpSpPr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BC45E711-56CB-B318-7409-9F7278A79FE6}"/>
                </a:ext>
              </a:extLst>
            </p:cNvPr>
            <p:cNvSpPr/>
            <p:nvPr/>
          </p:nvSpPr>
          <p:spPr>
            <a:xfrm>
              <a:off x="83870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Прямоугольник 90">
              <a:extLst>
                <a:ext uri="{FF2B5EF4-FFF2-40B4-BE49-F238E27FC236}">
                  <a16:creationId xmlns:a16="http://schemas.microsoft.com/office/drawing/2014/main" id="{79CF648A-0FA3-1DE4-1E61-25C35CB73B6C}"/>
                </a:ext>
              </a:extLst>
            </p:cNvPr>
            <p:cNvSpPr/>
            <p:nvPr/>
          </p:nvSpPr>
          <p:spPr>
            <a:xfrm rot="2700000">
              <a:off x="83870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Овал 91">
              <a:extLst>
                <a:ext uri="{FF2B5EF4-FFF2-40B4-BE49-F238E27FC236}">
                  <a16:creationId xmlns:a16="http://schemas.microsoft.com/office/drawing/2014/main" id="{D8E240AD-C69D-A80B-BD79-24120F3CAFF8}"/>
                </a:ext>
              </a:extLst>
            </p:cNvPr>
            <p:cNvSpPr/>
            <p:nvPr/>
          </p:nvSpPr>
          <p:spPr>
            <a:xfrm>
              <a:off x="842365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7" name="Star">
            <a:extLst>
              <a:ext uri="{FF2B5EF4-FFF2-40B4-BE49-F238E27FC236}">
                <a16:creationId xmlns:a16="http://schemas.microsoft.com/office/drawing/2014/main" id="{B027B81B-A95E-F3AC-ABD8-D9B2AE8273C9}"/>
              </a:ext>
            </a:extLst>
          </p:cNvPr>
          <p:cNvGrpSpPr/>
          <p:nvPr/>
        </p:nvGrpSpPr>
        <p:grpSpPr>
          <a:xfrm>
            <a:off x="8638540" y="5530850"/>
            <a:ext cx="114300" cy="114300"/>
            <a:chOff x="8638540" y="5530850"/>
            <a:chExt cx="114300" cy="114300"/>
          </a:xfrm>
        </p:grpSpPr>
        <p:sp>
          <p:nvSpPr>
            <p:cNvPr id="94" name="Прямоугольник 93">
              <a:extLst>
                <a:ext uri="{FF2B5EF4-FFF2-40B4-BE49-F238E27FC236}">
                  <a16:creationId xmlns:a16="http://schemas.microsoft.com/office/drawing/2014/main" id="{3F02DF1B-7A4C-1FC1-A2FB-B0473E4831AB}"/>
                </a:ext>
              </a:extLst>
            </p:cNvPr>
            <p:cNvSpPr/>
            <p:nvPr/>
          </p:nvSpPr>
          <p:spPr>
            <a:xfrm>
              <a:off x="86385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 94">
              <a:extLst>
                <a:ext uri="{FF2B5EF4-FFF2-40B4-BE49-F238E27FC236}">
                  <a16:creationId xmlns:a16="http://schemas.microsoft.com/office/drawing/2014/main" id="{86DB3C40-137C-F12A-168B-036C3063C2F5}"/>
                </a:ext>
              </a:extLst>
            </p:cNvPr>
            <p:cNvSpPr/>
            <p:nvPr/>
          </p:nvSpPr>
          <p:spPr>
            <a:xfrm rot="2700000">
              <a:off x="86385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>
              <a:extLst>
                <a:ext uri="{FF2B5EF4-FFF2-40B4-BE49-F238E27FC236}">
                  <a16:creationId xmlns:a16="http://schemas.microsoft.com/office/drawing/2014/main" id="{6E9418B0-66BF-F982-2966-8F47538137E3}"/>
                </a:ext>
              </a:extLst>
            </p:cNvPr>
            <p:cNvSpPr/>
            <p:nvPr/>
          </p:nvSpPr>
          <p:spPr>
            <a:xfrm>
              <a:off x="867511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1" name="Star">
            <a:extLst>
              <a:ext uri="{FF2B5EF4-FFF2-40B4-BE49-F238E27FC236}">
                <a16:creationId xmlns:a16="http://schemas.microsoft.com/office/drawing/2014/main" id="{1C0EA0F7-9060-354C-0885-A4816A4CBDE9}"/>
              </a:ext>
            </a:extLst>
          </p:cNvPr>
          <p:cNvGrpSpPr/>
          <p:nvPr/>
        </p:nvGrpSpPr>
        <p:grpSpPr>
          <a:xfrm>
            <a:off x="8890000" y="5530850"/>
            <a:ext cx="114300" cy="114300"/>
            <a:chOff x="8890000" y="5530850"/>
            <a:chExt cx="114300" cy="114300"/>
          </a:xfrm>
        </p:grpSpPr>
        <p:sp>
          <p:nvSpPr>
            <p:cNvPr id="98" name="Прямоугольник 97">
              <a:extLst>
                <a:ext uri="{FF2B5EF4-FFF2-40B4-BE49-F238E27FC236}">
                  <a16:creationId xmlns:a16="http://schemas.microsoft.com/office/drawing/2014/main" id="{E6779D99-32D3-8DA4-29C3-713F897107EF}"/>
                </a:ext>
              </a:extLst>
            </p:cNvPr>
            <p:cNvSpPr/>
            <p:nvPr/>
          </p:nvSpPr>
          <p:spPr>
            <a:xfrm>
              <a:off x="88900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 98">
              <a:extLst>
                <a:ext uri="{FF2B5EF4-FFF2-40B4-BE49-F238E27FC236}">
                  <a16:creationId xmlns:a16="http://schemas.microsoft.com/office/drawing/2014/main" id="{3CA95832-E11B-A4ED-48E1-1FBF0C5D4ED6}"/>
                </a:ext>
              </a:extLst>
            </p:cNvPr>
            <p:cNvSpPr/>
            <p:nvPr/>
          </p:nvSpPr>
          <p:spPr>
            <a:xfrm rot="2700000">
              <a:off x="88900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>
              <a:extLst>
                <a:ext uri="{FF2B5EF4-FFF2-40B4-BE49-F238E27FC236}">
                  <a16:creationId xmlns:a16="http://schemas.microsoft.com/office/drawing/2014/main" id="{0980EAC5-3846-8AA0-DFEF-8CFB1472082E}"/>
                </a:ext>
              </a:extLst>
            </p:cNvPr>
            <p:cNvSpPr/>
            <p:nvPr/>
          </p:nvSpPr>
          <p:spPr>
            <a:xfrm>
              <a:off x="892657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5" name="Star">
            <a:extLst>
              <a:ext uri="{FF2B5EF4-FFF2-40B4-BE49-F238E27FC236}">
                <a16:creationId xmlns:a16="http://schemas.microsoft.com/office/drawing/2014/main" id="{BF1F2819-4E86-6692-F090-644092C9C9FD}"/>
              </a:ext>
            </a:extLst>
          </p:cNvPr>
          <p:cNvGrpSpPr/>
          <p:nvPr/>
        </p:nvGrpSpPr>
        <p:grpSpPr>
          <a:xfrm>
            <a:off x="9141460" y="5530850"/>
            <a:ext cx="114300" cy="114300"/>
            <a:chOff x="9141460" y="5530850"/>
            <a:chExt cx="114300" cy="114300"/>
          </a:xfrm>
        </p:grpSpPr>
        <p:sp>
          <p:nvSpPr>
            <p:cNvPr id="102" name="Прямоугольник 101">
              <a:extLst>
                <a:ext uri="{FF2B5EF4-FFF2-40B4-BE49-F238E27FC236}">
                  <a16:creationId xmlns:a16="http://schemas.microsoft.com/office/drawing/2014/main" id="{147132FC-3C7D-5F5C-B9C4-5CC4FE8BC9B0}"/>
                </a:ext>
              </a:extLst>
            </p:cNvPr>
            <p:cNvSpPr/>
            <p:nvPr/>
          </p:nvSpPr>
          <p:spPr>
            <a:xfrm>
              <a:off x="91414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 102">
              <a:extLst>
                <a:ext uri="{FF2B5EF4-FFF2-40B4-BE49-F238E27FC236}">
                  <a16:creationId xmlns:a16="http://schemas.microsoft.com/office/drawing/2014/main" id="{36499705-3788-6821-60BD-5C75F70AE137}"/>
                </a:ext>
              </a:extLst>
            </p:cNvPr>
            <p:cNvSpPr/>
            <p:nvPr/>
          </p:nvSpPr>
          <p:spPr>
            <a:xfrm rot="2700000">
              <a:off x="91414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Овал 103">
              <a:extLst>
                <a:ext uri="{FF2B5EF4-FFF2-40B4-BE49-F238E27FC236}">
                  <a16:creationId xmlns:a16="http://schemas.microsoft.com/office/drawing/2014/main" id="{74AA77EE-C514-394A-4955-63CBA212BF42}"/>
                </a:ext>
              </a:extLst>
            </p:cNvPr>
            <p:cNvSpPr/>
            <p:nvPr/>
          </p:nvSpPr>
          <p:spPr>
            <a:xfrm>
              <a:off x="917803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9" name="Star">
            <a:extLst>
              <a:ext uri="{FF2B5EF4-FFF2-40B4-BE49-F238E27FC236}">
                <a16:creationId xmlns:a16="http://schemas.microsoft.com/office/drawing/2014/main" id="{E61467D7-3DCD-0E43-7B2A-F98A6706426C}"/>
              </a:ext>
            </a:extLst>
          </p:cNvPr>
          <p:cNvGrpSpPr/>
          <p:nvPr/>
        </p:nvGrpSpPr>
        <p:grpSpPr>
          <a:xfrm>
            <a:off x="9392920" y="5530850"/>
            <a:ext cx="114300" cy="114300"/>
            <a:chOff x="9392920" y="5530850"/>
            <a:chExt cx="114300" cy="114300"/>
          </a:xfrm>
        </p:grpSpPr>
        <p:sp>
          <p:nvSpPr>
            <p:cNvPr id="106" name="Прямоугольник 105">
              <a:extLst>
                <a:ext uri="{FF2B5EF4-FFF2-40B4-BE49-F238E27FC236}">
                  <a16:creationId xmlns:a16="http://schemas.microsoft.com/office/drawing/2014/main" id="{0BAE9C64-F891-2000-8C48-1FC3F5811931}"/>
                </a:ext>
              </a:extLst>
            </p:cNvPr>
            <p:cNvSpPr/>
            <p:nvPr/>
          </p:nvSpPr>
          <p:spPr>
            <a:xfrm>
              <a:off x="939292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 106">
              <a:extLst>
                <a:ext uri="{FF2B5EF4-FFF2-40B4-BE49-F238E27FC236}">
                  <a16:creationId xmlns:a16="http://schemas.microsoft.com/office/drawing/2014/main" id="{5A4DAF8B-425B-01AD-57C9-7065C0D21F64}"/>
                </a:ext>
              </a:extLst>
            </p:cNvPr>
            <p:cNvSpPr/>
            <p:nvPr/>
          </p:nvSpPr>
          <p:spPr>
            <a:xfrm rot="2700000">
              <a:off x="939292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>
              <a:extLst>
                <a:ext uri="{FF2B5EF4-FFF2-40B4-BE49-F238E27FC236}">
                  <a16:creationId xmlns:a16="http://schemas.microsoft.com/office/drawing/2014/main" id="{31A56609-FE1D-6161-42B9-9B500BA1907B}"/>
                </a:ext>
              </a:extLst>
            </p:cNvPr>
            <p:cNvSpPr/>
            <p:nvPr/>
          </p:nvSpPr>
          <p:spPr>
            <a:xfrm>
              <a:off x="942949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3" name="Star">
            <a:extLst>
              <a:ext uri="{FF2B5EF4-FFF2-40B4-BE49-F238E27FC236}">
                <a16:creationId xmlns:a16="http://schemas.microsoft.com/office/drawing/2014/main" id="{57E84493-32DD-62E0-B51F-FDC5A2343694}"/>
              </a:ext>
            </a:extLst>
          </p:cNvPr>
          <p:cNvGrpSpPr/>
          <p:nvPr/>
        </p:nvGrpSpPr>
        <p:grpSpPr>
          <a:xfrm>
            <a:off x="9644380" y="5530850"/>
            <a:ext cx="114300" cy="114300"/>
            <a:chOff x="9644380" y="5530850"/>
            <a:chExt cx="114300" cy="114300"/>
          </a:xfrm>
        </p:grpSpPr>
        <p:sp>
          <p:nvSpPr>
            <p:cNvPr id="110" name="Прямоугольник 109">
              <a:extLst>
                <a:ext uri="{FF2B5EF4-FFF2-40B4-BE49-F238E27FC236}">
                  <a16:creationId xmlns:a16="http://schemas.microsoft.com/office/drawing/2014/main" id="{52240546-3DCD-3C0C-6F7E-C0D709DC76CB}"/>
                </a:ext>
              </a:extLst>
            </p:cNvPr>
            <p:cNvSpPr/>
            <p:nvPr/>
          </p:nvSpPr>
          <p:spPr>
            <a:xfrm>
              <a:off x="96443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Прямоугольник 110">
              <a:extLst>
                <a:ext uri="{FF2B5EF4-FFF2-40B4-BE49-F238E27FC236}">
                  <a16:creationId xmlns:a16="http://schemas.microsoft.com/office/drawing/2014/main" id="{3475DF55-B594-3714-6E42-698FF66C3AB4}"/>
                </a:ext>
              </a:extLst>
            </p:cNvPr>
            <p:cNvSpPr/>
            <p:nvPr/>
          </p:nvSpPr>
          <p:spPr>
            <a:xfrm rot="2700000">
              <a:off x="96443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Овал 111">
              <a:extLst>
                <a:ext uri="{FF2B5EF4-FFF2-40B4-BE49-F238E27FC236}">
                  <a16:creationId xmlns:a16="http://schemas.microsoft.com/office/drawing/2014/main" id="{42DBE7EA-57BF-91B2-0BAE-A554DD5C25C0}"/>
                </a:ext>
              </a:extLst>
            </p:cNvPr>
            <p:cNvSpPr/>
            <p:nvPr/>
          </p:nvSpPr>
          <p:spPr>
            <a:xfrm>
              <a:off x="968095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7" name="Star">
            <a:extLst>
              <a:ext uri="{FF2B5EF4-FFF2-40B4-BE49-F238E27FC236}">
                <a16:creationId xmlns:a16="http://schemas.microsoft.com/office/drawing/2014/main" id="{22BDBE99-EF7A-06EB-4309-2CA9B0CDA8A3}"/>
              </a:ext>
            </a:extLst>
          </p:cNvPr>
          <p:cNvGrpSpPr/>
          <p:nvPr/>
        </p:nvGrpSpPr>
        <p:grpSpPr>
          <a:xfrm>
            <a:off x="9895840" y="5530850"/>
            <a:ext cx="114300" cy="114300"/>
            <a:chOff x="9895840" y="5530850"/>
            <a:chExt cx="114300" cy="114300"/>
          </a:xfrm>
        </p:grpSpPr>
        <p:sp>
          <p:nvSpPr>
            <p:cNvPr id="114" name="Прямоугольник 113">
              <a:extLst>
                <a:ext uri="{FF2B5EF4-FFF2-40B4-BE49-F238E27FC236}">
                  <a16:creationId xmlns:a16="http://schemas.microsoft.com/office/drawing/2014/main" id="{7F61C3D6-2769-815D-8C0C-AFD4C56CF0EE}"/>
                </a:ext>
              </a:extLst>
            </p:cNvPr>
            <p:cNvSpPr/>
            <p:nvPr/>
          </p:nvSpPr>
          <p:spPr>
            <a:xfrm>
              <a:off x="98958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Прямоугольник 114">
              <a:extLst>
                <a:ext uri="{FF2B5EF4-FFF2-40B4-BE49-F238E27FC236}">
                  <a16:creationId xmlns:a16="http://schemas.microsoft.com/office/drawing/2014/main" id="{EF626BEB-12CD-4CF9-3D1B-8AA3E19F7836}"/>
                </a:ext>
              </a:extLst>
            </p:cNvPr>
            <p:cNvSpPr/>
            <p:nvPr/>
          </p:nvSpPr>
          <p:spPr>
            <a:xfrm rot="2700000">
              <a:off x="98958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Овал 115">
              <a:extLst>
                <a:ext uri="{FF2B5EF4-FFF2-40B4-BE49-F238E27FC236}">
                  <a16:creationId xmlns:a16="http://schemas.microsoft.com/office/drawing/2014/main" id="{045FDF22-0591-EF77-7227-1D50063A24CE}"/>
                </a:ext>
              </a:extLst>
            </p:cNvPr>
            <p:cNvSpPr/>
            <p:nvPr/>
          </p:nvSpPr>
          <p:spPr>
            <a:xfrm>
              <a:off x="993241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1" name="Star">
            <a:extLst>
              <a:ext uri="{FF2B5EF4-FFF2-40B4-BE49-F238E27FC236}">
                <a16:creationId xmlns:a16="http://schemas.microsoft.com/office/drawing/2014/main" id="{9C3A4252-B3E5-E261-0354-ADA71D117164}"/>
              </a:ext>
            </a:extLst>
          </p:cNvPr>
          <p:cNvGrpSpPr/>
          <p:nvPr/>
        </p:nvGrpSpPr>
        <p:grpSpPr>
          <a:xfrm>
            <a:off x="10147300" y="5530850"/>
            <a:ext cx="114300" cy="114300"/>
            <a:chOff x="10147300" y="5530850"/>
            <a:chExt cx="114300" cy="114300"/>
          </a:xfrm>
        </p:grpSpPr>
        <p:sp>
          <p:nvSpPr>
            <p:cNvPr id="118" name="Прямоугольник 117">
              <a:extLst>
                <a:ext uri="{FF2B5EF4-FFF2-40B4-BE49-F238E27FC236}">
                  <a16:creationId xmlns:a16="http://schemas.microsoft.com/office/drawing/2014/main" id="{ED8FE57E-B87B-3BEA-1137-A7281458BA98}"/>
                </a:ext>
              </a:extLst>
            </p:cNvPr>
            <p:cNvSpPr/>
            <p:nvPr/>
          </p:nvSpPr>
          <p:spPr>
            <a:xfrm>
              <a:off x="101473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Прямоугольник 118">
              <a:extLst>
                <a:ext uri="{FF2B5EF4-FFF2-40B4-BE49-F238E27FC236}">
                  <a16:creationId xmlns:a16="http://schemas.microsoft.com/office/drawing/2014/main" id="{76D9A54D-FE9D-BBB5-1018-51BCB325A857}"/>
                </a:ext>
              </a:extLst>
            </p:cNvPr>
            <p:cNvSpPr/>
            <p:nvPr/>
          </p:nvSpPr>
          <p:spPr>
            <a:xfrm rot="2700000">
              <a:off x="101473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>
              <a:extLst>
                <a:ext uri="{FF2B5EF4-FFF2-40B4-BE49-F238E27FC236}">
                  <a16:creationId xmlns:a16="http://schemas.microsoft.com/office/drawing/2014/main" id="{7CEE09A0-01C4-EBD8-7366-23E97855973B}"/>
                </a:ext>
              </a:extLst>
            </p:cNvPr>
            <p:cNvSpPr/>
            <p:nvPr/>
          </p:nvSpPr>
          <p:spPr>
            <a:xfrm>
              <a:off x="1018387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5" name="Star">
            <a:extLst>
              <a:ext uri="{FF2B5EF4-FFF2-40B4-BE49-F238E27FC236}">
                <a16:creationId xmlns:a16="http://schemas.microsoft.com/office/drawing/2014/main" id="{B9F415D8-02AA-41CD-EFF5-A520546E6C7C}"/>
              </a:ext>
            </a:extLst>
          </p:cNvPr>
          <p:cNvGrpSpPr/>
          <p:nvPr/>
        </p:nvGrpSpPr>
        <p:grpSpPr>
          <a:xfrm>
            <a:off x="10398760" y="5530850"/>
            <a:ext cx="114300" cy="114300"/>
            <a:chOff x="10398760" y="5530850"/>
            <a:chExt cx="114300" cy="114300"/>
          </a:xfrm>
        </p:grpSpPr>
        <p:sp>
          <p:nvSpPr>
            <p:cNvPr id="122" name="Прямоугольник 121">
              <a:extLst>
                <a:ext uri="{FF2B5EF4-FFF2-40B4-BE49-F238E27FC236}">
                  <a16:creationId xmlns:a16="http://schemas.microsoft.com/office/drawing/2014/main" id="{CD1D392E-F9BC-1E7B-26B7-EB3DC68954A1}"/>
                </a:ext>
              </a:extLst>
            </p:cNvPr>
            <p:cNvSpPr/>
            <p:nvPr/>
          </p:nvSpPr>
          <p:spPr>
            <a:xfrm>
              <a:off x="103987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Прямоугольник 122">
              <a:extLst>
                <a:ext uri="{FF2B5EF4-FFF2-40B4-BE49-F238E27FC236}">
                  <a16:creationId xmlns:a16="http://schemas.microsoft.com/office/drawing/2014/main" id="{DE0A3402-5658-48CA-AC95-480E170E3CB4}"/>
                </a:ext>
              </a:extLst>
            </p:cNvPr>
            <p:cNvSpPr/>
            <p:nvPr/>
          </p:nvSpPr>
          <p:spPr>
            <a:xfrm rot="2700000">
              <a:off x="1039876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Овал 123">
              <a:extLst>
                <a:ext uri="{FF2B5EF4-FFF2-40B4-BE49-F238E27FC236}">
                  <a16:creationId xmlns:a16="http://schemas.microsoft.com/office/drawing/2014/main" id="{F58F36D1-C163-6E42-2D89-E84F8D328402}"/>
                </a:ext>
              </a:extLst>
            </p:cNvPr>
            <p:cNvSpPr/>
            <p:nvPr/>
          </p:nvSpPr>
          <p:spPr>
            <a:xfrm>
              <a:off x="1043533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9" name="Star">
            <a:extLst>
              <a:ext uri="{FF2B5EF4-FFF2-40B4-BE49-F238E27FC236}">
                <a16:creationId xmlns:a16="http://schemas.microsoft.com/office/drawing/2014/main" id="{0AC67F4C-F5E9-A5AD-C716-367A45CA16E8}"/>
              </a:ext>
            </a:extLst>
          </p:cNvPr>
          <p:cNvGrpSpPr/>
          <p:nvPr/>
        </p:nvGrpSpPr>
        <p:grpSpPr>
          <a:xfrm>
            <a:off x="10650220" y="5530850"/>
            <a:ext cx="114300" cy="114300"/>
            <a:chOff x="10650220" y="5530850"/>
            <a:chExt cx="114300" cy="114300"/>
          </a:xfrm>
        </p:grpSpPr>
        <p:sp>
          <p:nvSpPr>
            <p:cNvPr id="126" name="Прямоугольник 125">
              <a:extLst>
                <a:ext uri="{FF2B5EF4-FFF2-40B4-BE49-F238E27FC236}">
                  <a16:creationId xmlns:a16="http://schemas.microsoft.com/office/drawing/2014/main" id="{1A4F0B1B-771D-562B-6256-512EC7588182}"/>
                </a:ext>
              </a:extLst>
            </p:cNvPr>
            <p:cNvSpPr/>
            <p:nvPr/>
          </p:nvSpPr>
          <p:spPr>
            <a:xfrm>
              <a:off x="1065022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Прямоугольник 126">
              <a:extLst>
                <a:ext uri="{FF2B5EF4-FFF2-40B4-BE49-F238E27FC236}">
                  <a16:creationId xmlns:a16="http://schemas.microsoft.com/office/drawing/2014/main" id="{0EAA7C86-82BA-51EA-FF77-D25AE6F78EAA}"/>
                </a:ext>
              </a:extLst>
            </p:cNvPr>
            <p:cNvSpPr/>
            <p:nvPr/>
          </p:nvSpPr>
          <p:spPr>
            <a:xfrm rot="2700000">
              <a:off x="1065022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Овал 127">
              <a:extLst>
                <a:ext uri="{FF2B5EF4-FFF2-40B4-BE49-F238E27FC236}">
                  <a16:creationId xmlns:a16="http://schemas.microsoft.com/office/drawing/2014/main" id="{20DC14B4-F44A-1CD3-6A71-9FA1FB60C6FF}"/>
                </a:ext>
              </a:extLst>
            </p:cNvPr>
            <p:cNvSpPr/>
            <p:nvPr/>
          </p:nvSpPr>
          <p:spPr>
            <a:xfrm>
              <a:off x="1068679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3" name="Star">
            <a:extLst>
              <a:ext uri="{FF2B5EF4-FFF2-40B4-BE49-F238E27FC236}">
                <a16:creationId xmlns:a16="http://schemas.microsoft.com/office/drawing/2014/main" id="{E5DCEDBB-0A21-2BB7-D8A2-B4B17E418BC7}"/>
              </a:ext>
            </a:extLst>
          </p:cNvPr>
          <p:cNvGrpSpPr/>
          <p:nvPr/>
        </p:nvGrpSpPr>
        <p:grpSpPr>
          <a:xfrm>
            <a:off x="10901680" y="5530850"/>
            <a:ext cx="114300" cy="114300"/>
            <a:chOff x="10901680" y="5530850"/>
            <a:chExt cx="114300" cy="114300"/>
          </a:xfrm>
        </p:grpSpPr>
        <p:sp>
          <p:nvSpPr>
            <p:cNvPr id="130" name="Прямоугольник 129">
              <a:extLst>
                <a:ext uri="{FF2B5EF4-FFF2-40B4-BE49-F238E27FC236}">
                  <a16:creationId xmlns:a16="http://schemas.microsoft.com/office/drawing/2014/main" id="{1DE5EF01-B796-A9D4-F9E7-682FBCD03898}"/>
                </a:ext>
              </a:extLst>
            </p:cNvPr>
            <p:cNvSpPr/>
            <p:nvPr/>
          </p:nvSpPr>
          <p:spPr>
            <a:xfrm>
              <a:off x="109016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Прямоугольник 130">
              <a:extLst>
                <a:ext uri="{FF2B5EF4-FFF2-40B4-BE49-F238E27FC236}">
                  <a16:creationId xmlns:a16="http://schemas.microsoft.com/office/drawing/2014/main" id="{DE1749B4-2DC8-E019-5F92-3591D862962C}"/>
                </a:ext>
              </a:extLst>
            </p:cNvPr>
            <p:cNvSpPr/>
            <p:nvPr/>
          </p:nvSpPr>
          <p:spPr>
            <a:xfrm rot="2700000">
              <a:off x="1090168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Овал 131">
              <a:extLst>
                <a:ext uri="{FF2B5EF4-FFF2-40B4-BE49-F238E27FC236}">
                  <a16:creationId xmlns:a16="http://schemas.microsoft.com/office/drawing/2014/main" id="{7E7DD491-F62F-71ED-A725-270D373D8070}"/>
                </a:ext>
              </a:extLst>
            </p:cNvPr>
            <p:cNvSpPr/>
            <p:nvPr/>
          </p:nvSpPr>
          <p:spPr>
            <a:xfrm>
              <a:off x="1093825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7" name="Star">
            <a:extLst>
              <a:ext uri="{FF2B5EF4-FFF2-40B4-BE49-F238E27FC236}">
                <a16:creationId xmlns:a16="http://schemas.microsoft.com/office/drawing/2014/main" id="{FE166268-336F-4CCA-562A-27585FA15FC9}"/>
              </a:ext>
            </a:extLst>
          </p:cNvPr>
          <p:cNvGrpSpPr/>
          <p:nvPr/>
        </p:nvGrpSpPr>
        <p:grpSpPr>
          <a:xfrm>
            <a:off x="11153140" y="5530850"/>
            <a:ext cx="114300" cy="114300"/>
            <a:chOff x="11153140" y="5530850"/>
            <a:chExt cx="114300" cy="114300"/>
          </a:xfrm>
        </p:grpSpPr>
        <p:sp>
          <p:nvSpPr>
            <p:cNvPr id="134" name="Прямоугольник 133">
              <a:extLst>
                <a:ext uri="{FF2B5EF4-FFF2-40B4-BE49-F238E27FC236}">
                  <a16:creationId xmlns:a16="http://schemas.microsoft.com/office/drawing/2014/main" id="{0F997E3B-0530-07A8-118E-EB10E647A4DB}"/>
                </a:ext>
              </a:extLst>
            </p:cNvPr>
            <p:cNvSpPr/>
            <p:nvPr/>
          </p:nvSpPr>
          <p:spPr>
            <a:xfrm>
              <a:off x="111531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Прямоугольник 134">
              <a:extLst>
                <a:ext uri="{FF2B5EF4-FFF2-40B4-BE49-F238E27FC236}">
                  <a16:creationId xmlns:a16="http://schemas.microsoft.com/office/drawing/2014/main" id="{BD34A90A-3442-DA6B-CE73-48B75D497D15}"/>
                </a:ext>
              </a:extLst>
            </p:cNvPr>
            <p:cNvSpPr/>
            <p:nvPr/>
          </p:nvSpPr>
          <p:spPr>
            <a:xfrm rot="2700000">
              <a:off x="1115314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Овал 135">
              <a:extLst>
                <a:ext uri="{FF2B5EF4-FFF2-40B4-BE49-F238E27FC236}">
                  <a16:creationId xmlns:a16="http://schemas.microsoft.com/office/drawing/2014/main" id="{910143E5-DE1D-4020-FA0E-90BB894B840B}"/>
                </a:ext>
              </a:extLst>
            </p:cNvPr>
            <p:cNvSpPr/>
            <p:nvPr/>
          </p:nvSpPr>
          <p:spPr>
            <a:xfrm>
              <a:off x="1118971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1" name="Star">
            <a:extLst>
              <a:ext uri="{FF2B5EF4-FFF2-40B4-BE49-F238E27FC236}">
                <a16:creationId xmlns:a16="http://schemas.microsoft.com/office/drawing/2014/main" id="{B1DF634D-C813-8DFE-B46B-E45DB3B42BFF}"/>
              </a:ext>
            </a:extLst>
          </p:cNvPr>
          <p:cNvGrpSpPr/>
          <p:nvPr/>
        </p:nvGrpSpPr>
        <p:grpSpPr>
          <a:xfrm>
            <a:off x="11404600" y="5530850"/>
            <a:ext cx="114300" cy="114300"/>
            <a:chOff x="11404600" y="5530850"/>
            <a:chExt cx="114300" cy="114300"/>
          </a:xfrm>
        </p:grpSpPr>
        <p:sp>
          <p:nvSpPr>
            <p:cNvPr id="138" name="Прямоугольник 137">
              <a:extLst>
                <a:ext uri="{FF2B5EF4-FFF2-40B4-BE49-F238E27FC236}">
                  <a16:creationId xmlns:a16="http://schemas.microsoft.com/office/drawing/2014/main" id="{9123F0F0-6843-DEB3-E956-C31216FD42BF}"/>
                </a:ext>
              </a:extLst>
            </p:cNvPr>
            <p:cNvSpPr/>
            <p:nvPr/>
          </p:nvSpPr>
          <p:spPr>
            <a:xfrm>
              <a:off x="114046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Прямоугольник 138">
              <a:extLst>
                <a:ext uri="{FF2B5EF4-FFF2-40B4-BE49-F238E27FC236}">
                  <a16:creationId xmlns:a16="http://schemas.microsoft.com/office/drawing/2014/main" id="{64630A87-FF68-5831-AA11-0F197F32BFFA}"/>
                </a:ext>
              </a:extLst>
            </p:cNvPr>
            <p:cNvSpPr/>
            <p:nvPr/>
          </p:nvSpPr>
          <p:spPr>
            <a:xfrm rot="2700000">
              <a:off x="11404600" y="55308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0" name="Овал 139">
              <a:extLst>
                <a:ext uri="{FF2B5EF4-FFF2-40B4-BE49-F238E27FC236}">
                  <a16:creationId xmlns:a16="http://schemas.microsoft.com/office/drawing/2014/main" id="{219D539C-7CEA-3703-5AAD-88A9C86D8587}"/>
                </a:ext>
              </a:extLst>
            </p:cNvPr>
            <p:cNvSpPr/>
            <p:nvPr/>
          </p:nvSpPr>
          <p:spPr>
            <a:xfrm>
              <a:off x="11441176" y="55674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2" name="Signature 100ballnik.com">
            <a:extLst>
              <a:ext uri="{FF2B5EF4-FFF2-40B4-BE49-F238E27FC236}">
                <a16:creationId xmlns:a16="http://schemas.microsoft.com/office/drawing/2014/main" id="{4F18FB89-B40B-783F-EDCE-7BCDCB2554B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827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stanbul observatory miniature" descr="Обсерватория Такиюддина в Стамбуле. Миниатюра из «Шаханшах-наме» Локмана, около 1581. Библиотека Стамбульского университета">
            <a:extLst>
              <a:ext uri="{FF2B5EF4-FFF2-40B4-BE49-F238E27FC236}">
                <a16:creationId xmlns:a16="http://schemas.microsoft.com/office/drawing/2014/main" id="{F2944C6E-4A05-D1A7-5156-70D2175FCEC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31800"/>
            <a:ext cx="4013200" cy="5854700"/>
          </a:xfrm>
          <a:prstGeom prst="rect">
            <a:avLst/>
          </a:prstGeom>
        </p:spPr>
      </p:pic>
      <p:sp>
        <p:nvSpPr>
          <p:cNvPr id="5" name="Istanbul observatory miniature frame">
            <a:extLst>
              <a:ext uri="{FF2B5EF4-FFF2-40B4-BE49-F238E27FC236}">
                <a16:creationId xmlns:a16="http://schemas.microsoft.com/office/drawing/2014/main" id="{9CCCDA36-D7C9-2111-7139-E1190F2B7D2C}"/>
              </a:ext>
            </a:extLst>
          </p:cNvPr>
          <p:cNvSpPr/>
          <p:nvPr/>
        </p:nvSpPr>
        <p:spPr>
          <a:xfrm>
            <a:off x="1143000" y="355600"/>
            <a:ext cx="4165600" cy="6007100"/>
          </a:xfrm>
          <a:prstGeom prst="rect">
            <a:avLst/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Label bar">
            <a:extLst>
              <a:ext uri="{FF2B5EF4-FFF2-40B4-BE49-F238E27FC236}">
                <a16:creationId xmlns:a16="http://schemas.microsoft.com/office/drawing/2014/main" id="{EC1C48D0-4109-3903-6F3B-1ADCF8966F89}"/>
              </a:ext>
            </a:extLst>
          </p:cNvPr>
          <p:cNvSpPr/>
          <p:nvPr/>
        </p:nvSpPr>
        <p:spPr>
          <a:xfrm>
            <a:off x="6096000" y="2362200"/>
            <a:ext cx="50800" cy="1905000"/>
          </a:xfrm>
          <a:prstGeom prst="rect">
            <a:avLst/>
          </a:prstGeom>
          <a:solidFill>
            <a:srgbClr val="B08D5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Observatory label">
            <a:extLst>
              <a:ext uri="{FF2B5EF4-FFF2-40B4-BE49-F238E27FC236}">
                <a16:creationId xmlns:a16="http://schemas.microsoft.com/office/drawing/2014/main" id="{A36B4284-F28D-D0BF-3D07-80610314EE07}"/>
              </a:ext>
            </a:extLst>
          </p:cNvPr>
          <p:cNvSpPr txBox="1"/>
          <p:nvPr/>
        </p:nvSpPr>
        <p:spPr>
          <a:xfrm>
            <a:off x="6426200" y="2286000"/>
            <a:ext cx="5080000" cy="2011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32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Астрономическая обсерватория в Стамбуле.</a:t>
            </a:r>
          </a:p>
          <a:p>
            <a:pPr>
              <a:spcAft>
                <a:spcPts val="1200"/>
              </a:spcAft>
            </a:pPr>
            <a:r>
              <a:rPr lang="ru-RU" sz="2600" i="1" dirty="0">
                <a:solidFill>
                  <a:srgbClr val="D9C08F"/>
                </a:solidFill>
                <a:latin typeface="Palatino Linotype" panose="02040502050505030304" pitchFamily="18" charset="0"/>
              </a:rPr>
              <a:t>Миниатюра XVI в.</a:t>
            </a:r>
          </a:p>
        </p:txBody>
      </p:sp>
      <p:cxnSp>
        <p:nvCxnSpPr>
          <p:cNvPr id="8" name="Band rule">
            <a:extLst>
              <a:ext uri="{FF2B5EF4-FFF2-40B4-BE49-F238E27FC236}">
                <a16:creationId xmlns:a16="http://schemas.microsoft.com/office/drawing/2014/main" id="{DD7BE71A-CFD6-CDCE-8F9D-EF2A81E5AB8B}"/>
              </a:ext>
            </a:extLst>
          </p:cNvPr>
          <p:cNvCxnSpPr/>
          <p:nvPr/>
        </p:nvCxnSpPr>
        <p:spPr>
          <a:xfrm>
            <a:off x="6426200" y="4575810"/>
            <a:ext cx="3810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Band rule">
            <a:extLst>
              <a:ext uri="{FF2B5EF4-FFF2-40B4-BE49-F238E27FC236}">
                <a16:creationId xmlns:a16="http://schemas.microsoft.com/office/drawing/2014/main" id="{20D18F6F-1E64-4643-C386-552E54E43FC7}"/>
              </a:ext>
            </a:extLst>
          </p:cNvPr>
          <p:cNvCxnSpPr/>
          <p:nvPr/>
        </p:nvCxnSpPr>
        <p:spPr>
          <a:xfrm>
            <a:off x="6426200" y="4781550"/>
            <a:ext cx="3810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Star">
            <a:extLst>
              <a:ext uri="{FF2B5EF4-FFF2-40B4-BE49-F238E27FC236}">
                <a16:creationId xmlns:a16="http://schemas.microsoft.com/office/drawing/2014/main" id="{CB9070C0-8069-EA5A-0897-2ADB737D0461}"/>
              </a:ext>
            </a:extLst>
          </p:cNvPr>
          <p:cNvGrpSpPr/>
          <p:nvPr/>
        </p:nvGrpSpPr>
        <p:grpSpPr>
          <a:xfrm>
            <a:off x="6494780" y="4621530"/>
            <a:ext cx="114300" cy="114300"/>
            <a:chOff x="6494780" y="4621530"/>
            <a:chExt cx="114300" cy="1143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35C547C-8EEE-4C87-EDDA-5968177161B2}"/>
                </a:ext>
              </a:extLst>
            </p:cNvPr>
            <p:cNvSpPr/>
            <p:nvPr/>
          </p:nvSpPr>
          <p:spPr>
            <a:xfrm>
              <a:off x="649478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F46C0D0-FAB5-0D20-EAFB-EF5500FED07D}"/>
                </a:ext>
              </a:extLst>
            </p:cNvPr>
            <p:cNvSpPr/>
            <p:nvPr/>
          </p:nvSpPr>
          <p:spPr>
            <a:xfrm rot="2700000">
              <a:off x="649478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052D364A-9123-788A-F41A-2BEB3FCB6F50}"/>
                </a:ext>
              </a:extLst>
            </p:cNvPr>
            <p:cNvSpPr/>
            <p:nvPr/>
          </p:nvSpPr>
          <p:spPr>
            <a:xfrm>
              <a:off x="653135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Star">
            <a:extLst>
              <a:ext uri="{FF2B5EF4-FFF2-40B4-BE49-F238E27FC236}">
                <a16:creationId xmlns:a16="http://schemas.microsoft.com/office/drawing/2014/main" id="{6BC4D5B9-0213-FB80-0AF1-BD7603BD80E6}"/>
              </a:ext>
            </a:extLst>
          </p:cNvPr>
          <p:cNvGrpSpPr/>
          <p:nvPr/>
        </p:nvGrpSpPr>
        <p:grpSpPr>
          <a:xfrm>
            <a:off x="6746240" y="4621530"/>
            <a:ext cx="114300" cy="114300"/>
            <a:chOff x="6746240" y="4621530"/>
            <a:chExt cx="114300" cy="11430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C8945545-A9BB-AD91-9360-EDED9D651FFB}"/>
                </a:ext>
              </a:extLst>
            </p:cNvPr>
            <p:cNvSpPr/>
            <p:nvPr/>
          </p:nvSpPr>
          <p:spPr>
            <a:xfrm>
              <a:off x="674624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AE059233-3E08-0762-7699-26B0083255D2}"/>
                </a:ext>
              </a:extLst>
            </p:cNvPr>
            <p:cNvSpPr/>
            <p:nvPr/>
          </p:nvSpPr>
          <p:spPr>
            <a:xfrm rot="2700000">
              <a:off x="674624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6DEE0A45-0323-0A90-D3F1-C7C6B4386071}"/>
                </a:ext>
              </a:extLst>
            </p:cNvPr>
            <p:cNvSpPr/>
            <p:nvPr/>
          </p:nvSpPr>
          <p:spPr>
            <a:xfrm>
              <a:off x="678281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Star">
            <a:extLst>
              <a:ext uri="{FF2B5EF4-FFF2-40B4-BE49-F238E27FC236}">
                <a16:creationId xmlns:a16="http://schemas.microsoft.com/office/drawing/2014/main" id="{603997D7-DBDD-3450-3B0E-78F5EF436EA7}"/>
              </a:ext>
            </a:extLst>
          </p:cNvPr>
          <p:cNvGrpSpPr/>
          <p:nvPr/>
        </p:nvGrpSpPr>
        <p:grpSpPr>
          <a:xfrm>
            <a:off x="6997700" y="4621530"/>
            <a:ext cx="114300" cy="114300"/>
            <a:chOff x="6997700" y="4621530"/>
            <a:chExt cx="114300" cy="1143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97173AA1-43F4-68AC-CB40-ADD20E2E9C6F}"/>
                </a:ext>
              </a:extLst>
            </p:cNvPr>
            <p:cNvSpPr/>
            <p:nvPr/>
          </p:nvSpPr>
          <p:spPr>
            <a:xfrm>
              <a:off x="699770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8DDD6A9B-74DF-6FA4-8DB3-EC8A4358035A}"/>
                </a:ext>
              </a:extLst>
            </p:cNvPr>
            <p:cNvSpPr/>
            <p:nvPr/>
          </p:nvSpPr>
          <p:spPr>
            <a:xfrm rot="2700000">
              <a:off x="699770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F0B36A73-15A3-8EE7-DFDF-201D70E29E9A}"/>
                </a:ext>
              </a:extLst>
            </p:cNvPr>
            <p:cNvSpPr/>
            <p:nvPr/>
          </p:nvSpPr>
          <p:spPr>
            <a:xfrm>
              <a:off x="703427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Star">
            <a:extLst>
              <a:ext uri="{FF2B5EF4-FFF2-40B4-BE49-F238E27FC236}">
                <a16:creationId xmlns:a16="http://schemas.microsoft.com/office/drawing/2014/main" id="{96799254-C452-7A6A-B84F-95E8895E75EC}"/>
              </a:ext>
            </a:extLst>
          </p:cNvPr>
          <p:cNvGrpSpPr/>
          <p:nvPr/>
        </p:nvGrpSpPr>
        <p:grpSpPr>
          <a:xfrm>
            <a:off x="7249160" y="4621530"/>
            <a:ext cx="114300" cy="114300"/>
            <a:chOff x="7249160" y="4621530"/>
            <a:chExt cx="114300" cy="114300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7DD14513-F6EF-F4C0-2F0D-597A61D1DF6C}"/>
                </a:ext>
              </a:extLst>
            </p:cNvPr>
            <p:cNvSpPr/>
            <p:nvPr/>
          </p:nvSpPr>
          <p:spPr>
            <a:xfrm>
              <a:off x="724916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3F0D00D5-6410-0FBF-755A-08A2EC55A4C4}"/>
                </a:ext>
              </a:extLst>
            </p:cNvPr>
            <p:cNvSpPr/>
            <p:nvPr/>
          </p:nvSpPr>
          <p:spPr>
            <a:xfrm rot="2700000">
              <a:off x="724916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D7902740-CC0F-119B-AC97-8F3764CE6B84}"/>
                </a:ext>
              </a:extLst>
            </p:cNvPr>
            <p:cNvSpPr/>
            <p:nvPr/>
          </p:nvSpPr>
          <p:spPr>
            <a:xfrm>
              <a:off x="728573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Star">
            <a:extLst>
              <a:ext uri="{FF2B5EF4-FFF2-40B4-BE49-F238E27FC236}">
                <a16:creationId xmlns:a16="http://schemas.microsoft.com/office/drawing/2014/main" id="{3C54E448-00CD-2812-422A-27F192D9D4DF}"/>
              </a:ext>
            </a:extLst>
          </p:cNvPr>
          <p:cNvGrpSpPr/>
          <p:nvPr/>
        </p:nvGrpSpPr>
        <p:grpSpPr>
          <a:xfrm>
            <a:off x="7500620" y="4621530"/>
            <a:ext cx="114300" cy="114300"/>
            <a:chOff x="7500620" y="4621530"/>
            <a:chExt cx="114300" cy="114300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D27ADEBA-A3C0-0EE7-BEDA-8155B99DD4E6}"/>
                </a:ext>
              </a:extLst>
            </p:cNvPr>
            <p:cNvSpPr/>
            <p:nvPr/>
          </p:nvSpPr>
          <p:spPr>
            <a:xfrm>
              <a:off x="750062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E836FBD6-CECF-FAC3-42F7-ACC599A82896}"/>
                </a:ext>
              </a:extLst>
            </p:cNvPr>
            <p:cNvSpPr/>
            <p:nvPr/>
          </p:nvSpPr>
          <p:spPr>
            <a:xfrm rot="2700000">
              <a:off x="750062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EE6A3FEF-A1D5-32C8-80ED-71A1DFC6F427}"/>
                </a:ext>
              </a:extLst>
            </p:cNvPr>
            <p:cNvSpPr/>
            <p:nvPr/>
          </p:nvSpPr>
          <p:spPr>
            <a:xfrm>
              <a:off x="753719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Star">
            <a:extLst>
              <a:ext uri="{FF2B5EF4-FFF2-40B4-BE49-F238E27FC236}">
                <a16:creationId xmlns:a16="http://schemas.microsoft.com/office/drawing/2014/main" id="{F72C0C23-DBA6-C9B5-86CB-A2C415DFA771}"/>
              </a:ext>
            </a:extLst>
          </p:cNvPr>
          <p:cNvGrpSpPr/>
          <p:nvPr/>
        </p:nvGrpSpPr>
        <p:grpSpPr>
          <a:xfrm>
            <a:off x="7752080" y="4621530"/>
            <a:ext cx="114300" cy="114300"/>
            <a:chOff x="7752080" y="4621530"/>
            <a:chExt cx="114300" cy="114300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D7448B53-179E-D626-4E5B-97A9285B62FD}"/>
                </a:ext>
              </a:extLst>
            </p:cNvPr>
            <p:cNvSpPr/>
            <p:nvPr/>
          </p:nvSpPr>
          <p:spPr>
            <a:xfrm>
              <a:off x="775208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4F2D9CF0-CA68-75A3-F4E6-1A291963C94D}"/>
                </a:ext>
              </a:extLst>
            </p:cNvPr>
            <p:cNvSpPr/>
            <p:nvPr/>
          </p:nvSpPr>
          <p:spPr>
            <a:xfrm rot="2700000">
              <a:off x="775208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2BC93C10-A51F-E5EE-C943-4B85A879772F}"/>
                </a:ext>
              </a:extLst>
            </p:cNvPr>
            <p:cNvSpPr/>
            <p:nvPr/>
          </p:nvSpPr>
          <p:spPr>
            <a:xfrm>
              <a:off x="778865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Star">
            <a:extLst>
              <a:ext uri="{FF2B5EF4-FFF2-40B4-BE49-F238E27FC236}">
                <a16:creationId xmlns:a16="http://schemas.microsoft.com/office/drawing/2014/main" id="{EEADA143-BACC-9E64-4BB3-69DA2BF5ED51}"/>
              </a:ext>
            </a:extLst>
          </p:cNvPr>
          <p:cNvGrpSpPr/>
          <p:nvPr/>
        </p:nvGrpSpPr>
        <p:grpSpPr>
          <a:xfrm>
            <a:off x="8003540" y="4621530"/>
            <a:ext cx="114300" cy="114300"/>
            <a:chOff x="8003540" y="4621530"/>
            <a:chExt cx="114300" cy="114300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DCB563B7-5FDE-087A-17F7-EDEB3950E6E7}"/>
                </a:ext>
              </a:extLst>
            </p:cNvPr>
            <p:cNvSpPr/>
            <p:nvPr/>
          </p:nvSpPr>
          <p:spPr>
            <a:xfrm>
              <a:off x="800354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202209D1-2DEF-FCC7-5C51-704BC86326AE}"/>
                </a:ext>
              </a:extLst>
            </p:cNvPr>
            <p:cNvSpPr/>
            <p:nvPr/>
          </p:nvSpPr>
          <p:spPr>
            <a:xfrm rot="2700000">
              <a:off x="800354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B9200EF2-1FF3-3492-5291-21AA222896AB}"/>
                </a:ext>
              </a:extLst>
            </p:cNvPr>
            <p:cNvSpPr/>
            <p:nvPr/>
          </p:nvSpPr>
          <p:spPr>
            <a:xfrm>
              <a:off x="804011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Star">
            <a:extLst>
              <a:ext uri="{FF2B5EF4-FFF2-40B4-BE49-F238E27FC236}">
                <a16:creationId xmlns:a16="http://schemas.microsoft.com/office/drawing/2014/main" id="{66E2CB38-1262-10C8-61DA-C8E81388E65F}"/>
              </a:ext>
            </a:extLst>
          </p:cNvPr>
          <p:cNvGrpSpPr/>
          <p:nvPr/>
        </p:nvGrpSpPr>
        <p:grpSpPr>
          <a:xfrm>
            <a:off x="8255000" y="4621530"/>
            <a:ext cx="114300" cy="114300"/>
            <a:chOff x="8255000" y="4621530"/>
            <a:chExt cx="114300" cy="114300"/>
          </a:xfrm>
        </p:grpSpPr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842C91EF-FFA3-6BF2-9A0E-210F8A713F1B}"/>
                </a:ext>
              </a:extLst>
            </p:cNvPr>
            <p:cNvSpPr/>
            <p:nvPr/>
          </p:nvSpPr>
          <p:spPr>
            <a:xfrm>
              <a:off x="825500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06C79EE0-2D48-5122-BE24-CF50D603AA41}"/>
                </a:ext>
              </a:extLst>
            </p:cNvPr>
            <p:cNvSpPr/>
            <p:nvPr/>
          </p:nvSpPr>
          <p:spPr>
            <a:xfrm rot="2700000">
              <a:off x="825500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C4C90D45-C807-2DF5-B84A-7552B3BEEE7A}"/>
                </a:ext>
              </a:extLst>
            </p:cNvPr>
            <p:cNvSpPr/>
            <p:nvPr/>
          </p:nvSpPr>
          <p:spPr>
            <a:xfrm>
              <a:off x="829157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Star">
            <a:extLst>
              <a:ext uri="{FF2B5EF4-FFF2-40B4-BE49-F238E27FC236}">
                <a16:creationId xmlns:a16="http://schemas.microsoft.com/office/drawing/2014/main" id="{9B204D66-686C-F810-611F-C5C848765FB2}"/>
              </a:ext>
            </a:extLst>
          </p:cNvPr>
          <p:cNvGrpSpPr/>
          <p:nvPr/>
        </p:nvGrpSpPr>
        <p:grpSpPr>
          <a:xfrm>
            <a:off x="8506460" y="4621530"/>
            <a:ext cx="114300" cy="114300"/>
            <a:chOff x="8506460" y="4621530"/>
            <a:chExt cx="114300" cy="114300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99C013A6-9432-F72F-CD56-A61C5DEE315A}"/>
                </a:ext>
              </a:extLst>
            </p:cNvPr>
            <p:cNvSpPr/>
            <p:nvPr/>
          </p:nvSpPr>
          <p:spPr>
            <a:xfrm>
              <a:off x="850646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6070E9DB-C111-7553-89CC-D9352C1E37CC}"/>
                </a:ext>
              </a:extLst>
            </p:cNvPr>
            <p:cNvSpPr/>
            <p:nvPr/>
          </p:nvSpPr>
          <p:spPr>
            <a:xfrm rot="2700000">
              <a:off x="850646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AAB4F045-28BA-9ACB-60BD-89BDD5A50E5A}"/>
                </a:ext>
              </a:extLst>
            </p:cNvPr>
            <p:cNvSpPr/>
            <p:nvPr/>
          </p:nvSpPr>
          <p:spPr>
            <a:xfrm>
              <a:off x="854303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9" name="Star">
            <a:extLst>
              <a:ext uri="{FF2B5EF4-FFF2-40B4-BE49-F238E27FC236}">
                <a16:creationId xmlns:a16="http://schemas.microsoft.com/office/drawing/2014/main" id="{CC49B56E-1CC6-8DEF-8908-094920CB03F0}"/>
              </a:ext>
            </a:extLst>
          </p:cNvPr>
          <p:cNvGrpSpPr/>
          <p:nvPr/>
        </p:nvGrpSpPr>
        <p:grpSpPr>
          <a:xfrm>
            <a:off x="8757920" y="4621530"/>
            <a:ext cx="114300" cy="114300"/>
            <a:chOff x="8757920" y="4621530"/>
            <a:chExt cx="114300" cy="114300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21BD63A4-EAB2-5F98-A8F2-476E6A33CAA8}"/>
                </a:ext>
              </a:extLst>
            </p:cNvPr>
            <p:cNvSpPr/>
            <p:nvPr/>
          </p:nvSpPr>
          <p:spPr>
            <a:xfrm>
              <a:off x="875792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B46FEE8A-C5CE-CE97-2AA9-D125A5ACA078}"/>
                </a:ext>
              </a:extLst>
            </p:cNvPr>
            <p:cNvSpPr/>
            <p:nvPr/>
          </p:nvSpPr>
          <p:spPr>
            <a:xfrm rot="2700000">
              <a:off x="875792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1D66F9B1-4CAC-646C-A149-C8DAFE108584}"/>
                </a:ext>
              </a:extLst>
            </p:cNvPr>
            <p:cNvSpPr/>
            <p:nvPr/>
          </p:nvSpPr>
          <p:spPr>
            <a:xfrm>
              <a:off x="879449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3" name="Star">
            <a:extLst>
              <a:ext uri="{FF2B5EF4-FFF2-40B4-BE49-F238E27FC236}">
                <a16:creationId xmlns:a16="http://schemas.microsoft.com/office/drawing/2014/main" id="{E693D6E0-8150-4B3E-9156-5553BFE17397}"/>
              </a:ext>
            </a:extLst>
          </p:cNvPr>
          <p:cNvGrpSpPr/>
          <p:nvPr/>
        </p:nvGrpSpPr>
        <p:grpSpPr>
          <a:xfrm>
            <a:off x="9009380" y="4621530"/>
            <a:ext cx="114300" cy="114300"/>
            <a:chOff x="9009380" y="4621530"/>
            <a:chExt cx="114300" cy="114300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D2055902-7B24-2F47-97BA-8798A336E19E}"/>
                </a:ext>
              </a:extLst>
            </p:cNvPr>
            <p:cNvSpPr/>
            <p:nvPr/>
          </p:nvSpPr>
          <p:spPr>
            <a:xfrm>
              <a:off x="900938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076EDB04-8ED8-2449-1D3B-191754B92F3C}"/>
                </a:ext>
              </a:extLst>
            </p:cNvPr>
            <p:cNvSpPr/>
            <p:nvPr/>
          </p:nvSpPr>
          <p:spPr>
            <a:xfrm rot="2700000">
              <a:off x="900938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AC927902-915E-0950-774B-EB78B11819DA}"/>
                </a:ext>
              </a:extLst>
            </p:cNvPr>
            <p:cNvSpPr/>
            <p:nvPr/>
          </p:nvSpPr>
          <p:spPr>
            <a:xfrm>
              <a:off x="904595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Star">
            <a:extLst>
              <a:ext uri="{FF2B5EF4-FFF2-40B4-BE49-F238E27FC236}">
                <a16:creationId xmlns:a16="http://schemas.microsoft.com/office/drawing/2014/main" id="{986B2B98-9414-A860-3EB6-08B9624C280A}"/>
              </a:ext>
            </a:extLst>
          </p:cNvPr>
          <p:cNvGrpSpPr/>
          <p:nvPr/>
        </p:nvGrpSpPr>
        <p:grpSpPr>
          <a:xfrm>
            <a:off x="9260840" y="4621530"/>
            <a:ext cx="114300" cy="114300"/>
            <a:chOff x="9260840" y="4621530"/>
            <a:chExt cx="114300" cy="114300"/>
          </a:xfrm>
        </p:grpSpPr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1686CB11-48E4-5A9A-ED41-10AC555EF694}"/>
                </a:ext>
              </a:extLst>
            </p:cNvPr>
            <p:cNvSpPr/>
            <p:nvPr/>
          </p:nvSpPr>
          <p:spPr>
            <a:xfrm>
              <a:off x="926084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114E4690-25C4-B2CE-717D-55C6F5E96D72}"/>
                </a:ext>
              </a:extLst>
            </p:cNvPr>
            <p:cNvSpPr/>
            <p:nvPr/>
          </p:nvSpPr>
          <p:spPr>
            <a:xfrm rot="2700000">
              <a:off x="926084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D976FF53-F650-4D57-083E-0933A3546D53}"/>
                </a:ext>
              </a:extLst>
            </p:cNvPr>
            <p:cNvSpPr/>
            <p:nvPr/>
          </p:nvSpPr>
          <p:spPr>
            <a:xfrm>
              <a:off x="929741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1" name="Star">
            <a:extLst>
              <a:ext uri="{FF2B5EF4-FFF2-40B4-BE49-F238E27FC236}">
                <a16:creationId xmlns:a16="http://schemas.microsoft.com/office/drawing/2014/main" id="{001C0AC4-A027-C49F-7A00-35AF47619BB2}"/>
              </a:ext>
            </a:extLst>
          </p:cNvPr>
          <p:cNvGrpSpPr/>
          <p:nvPr/>
        </p:nvGrpSpPr>
        <p:grpSpPr>
          <a:xfrm>
            <a:off x="9512300" y="4621530"/>
            <a:ext cx="114300" cy="114300"/>
            <a:chOff x="9512300" y="4621530"/>
            <a:chExt cx="114300" cy="114300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286B4B11-EFE6-929B-D289-CDE9431B8410}"/>
                </a:ext>
              </a:extLst>
            </p:cNvPr>
            <p:cNvSpPr/>
            <p:nvPr/>
          </p:nvSpPr>
          <p:spPr>
            <a:xfrm>
              <a:off x="951230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3149D556-6198-112E-C136-C7EB45787C58}"/>
                </a:ext>
              </a:extLst>
            </p:cNvPr>
            <p:cNvSpPr/>
            <p:nvPr/>
          </p:nvSpPr>
          <p:spPr>
            <a:xfrm rot="2700000">
              <a:off x="951230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DA72643B-ED74-BF97-0360-C6C1B922BD4A}"/>
                </a:ext>
              </a:extLst>
            </p:cNvPr>
            <p:cNvSpPr/>
            <p:nvPr/>
          </p:nvSpPr>
          <p:spPr>
            <a:xfrm>
              <a:off x="954887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5" name="Star">
            <a:extLst>
              <a:ext uri="{FF2B5EF4-FFF2-40B4-BE49-F238E27FC236}">
                <a16:creationId xmlns:a16="http://schemas.microsoft.com/office/drawing/2014/main" id="{8F3CFCD8-ECC9-9923-AB6A-058788398D83}"/>
              </a:ext>
            </a:extLst>
          </p:cNvPr>
          <p:cNvGrpSpPr/>
          <p:nvPr/>
        </p:nvGrpSpPr>
        <p:grpSpPr>
          <a:xfrm>
            <a:off x="9763760" y="4621530"/>
            <a:ext cx="114300" cy="114300"/>
            <a:chOff x="9763760" y="4621530"/>
            <a:chExt cx="114300" cy="114300"/>
          </a:xfrm>
        </p:grpSpPr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E2C56D25-CBCF-6341-43E1-A47E7019E500}"/>
                </a:ext>
              </a:extLst>
            </p:cNvPr>
            <p:cNvSpPr/>
            <p:nvPr/>
          </p:nvSpPr>
          <p:spPr>
            <a:xfrm>
              <a:off x="976376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3F9FEE17-3FE7-EB8B-4FF6-85FCD0EA667C}"/>
                </a:ext>
              </a:extLst>
            </p:cNvPr>
            <p:cNvSpPr/>
            <p:nvPr/>
          </p:nvSpPr>
          <p:spPr>
            <a:xfrm rot="2700000">
              <a:off x="976376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38599929-B628-404A-5845-53578494B0A2}"/>
                </a:ext>
              </a:extLst>
            </p:cNvPr>
            <p:cNvSpPr/>
            <p:nvPr/>
          </p:nvSpPr>
          <p:spPr>
            <a:xfrm>
              <a:off x="980033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9" name="Star">
            <a:extLst>
              <a:ext uri="{FF2B5EF4-FFF2-40B4-BE49-F238E27FC236}">
                <a16:creationId xmlns:a16="http://schemas.microsoft.com/office/drawing/2014/main" id="{823830C4-4405-6646-5F34-73CE1708FD08}"/>
              </a:ext>
            </a:extLst>
          </p:cNvPr>
          <p:cNvGrpSpPr/>
          <p:nvPr/>
        </p:nvGrpSpPr>
        <p:grpSpPr>
          <a:xfrm>
            <a:off x="10015220" y="4621530"/>
            <a:ext cx="114300" cy="114300"/>
            <a:chOff x="10015220" y="4621530"/>
            <a:chExt cx="114300" cy="114300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6F518790-2568-F465-621D-3C788A1AA0A4}"/>
                </a:ext>
              </a:extLst>
            </p:cNvPr>
            <p:cNvSpPr/>
            <p:nvPr/>
          </p:nvSpPr>
          <p:spPr>
            <a:xfrm>
              <a:off x="1001522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A07CDCD1-97E4-543C-6580-9C8558CA2F9A}"/>
                </a:ext>
              </a:extLst>
            </p:cNvPr>
            <p:cNvSpPr/>
            <p:nvPr/>
          </p:nvSpPr>
          <p:spPr>
            <a:xfrm rot="2700000">
              <a:off x="10015220" y="462153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7B15A2A2-87DC-10C3-1CB3-1E2D188BB34B}"/>
                </a:ext>
              </a:extLst>
            </p:cNvPr>
            <p:cNvSpPr/>
            <p:nvPr/>
          </p:nvSpPr>
          <p:spPr>
            <a:xfrm>
              <a:off x="10051796" y="465810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0" name="Signature 100ballnik.com">
            <a:extLst>
              <a:ext uri="{FF2B5EF4-FFF2-40B4-BE49-F238E27FC236}">
                <a16:creationId xmlns:a16="http://schemas.microsoft.com/office/drawing/2014/main" id="{031C62B6-C163-B2EF-CABF-3B531857340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144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uleymaniye exterior" descr="Мечеть Сулеймание в Стамбуле. Архитектор Синан, 1550–1557. Современное фото">
            <a:extLst>
              <a:ext uri="{FF2B5EF4-FFF2-40B4-BE49-F238E27FC236}">
                <a16:creationId xmlns:a16="http://schemas.microsoft.com/office/drawing/2014/main" id="{4F256DFE-01B7-F0DE-1387-7DEE3B9941A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508000"/>
            <a:ext cx="3429000" cy="5588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B08D57"/>
            </a:solidFill>
          </a:ln>
        </p:spPr>
      </p:pic>
      <p:sp>
        <p:nvSpPr>
          <p:cNvPr id="5" name="Suleymaniye exterior niche">
            <a:extLst>
              <a:ext uri="{FF2B5EF4-FFF2-40B4-BE49-F238E27FC236}">
                <a16:creationId xmlns:a16="http://schemas.microsoft.com/office/drawing/2014/main" id="{6855BB3E-B79D-7C6C-0963-0F91FF25DC02}"/>
              </a:ext>
            </a:extLst>
          </p:cNvPr>
          <p:cNvSpPr/>
          <p:nvPr/>
        </p:nvSpPr>
        <p:spPr>
          <a:xfrm>
            <a:off x="609600" y="406400"/>
            <a:ext cx="3632200" cy="57912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inan">
            <a:extLst>
              <a:ext uri="{FF2B5EF4-FFF2-40B4-BE49-F238E27FC236}">
                <a16:creationId xmlns:a16="http://schemas.microsoft.com/office/drawing/2014/main" id="{6723DC13-819B-B600-A75A-A92AF76036F9}"/>
              </a:ext>
            </a:extLst>
          </p:cNvPr>
          <p:cNvSpPr txBox="1"/>
          <p:nvPr/>
        </p:nvSpPr>
        <p:spPr>
          <a:xfrm>
            <a:off x="4724400" y="635000"/>
            <a:ext cx="68580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4000" b="1" dirty="0" err="1">
                <a:solidFill>
                  <a:srgbClr val="8E1B2B"/>
                </a:solidFill>
                <a:latin typeface="Palatino Linotype" panose="02040502050505030304" pitchFamily="18" charset="0"/>
              </a:rPr>
              <a:t>Синан</a:t>
            </a:r>
            <a:r>
              <a:rPr lang="ru-RU" sz="3200" dirty="0">
                <a:solidFill>
                  <a:srgbClr val="1D2B4F"/>
                </a:solidFill>
                <a:latin typeface="Palatino Linotype" panose="02040502050505030304" pitchFamily="18" charset="0"/>
              </a:rPr>
              <a:t> - известный османский архитектор и инженер.</a:t>
            </a:r>
          </a:p>
          <a:p>
            <a:pPr>
              <a:spcAft>
                <a:spcPts val="1200"/>
              </a:spcAft>
            </a:pPr>
            <a:r>
              <a:rPr lang="ru-RU" sz="2800" b="1" i="1" dirty="0">
                <a:solidFill>
                  <a:srgbClr val="8E1B2B"/>
                </a:solidFill>
                <a:latin typeface="Palatino Linotype" panose="02040502050505030304" pitchFamily="18" charset="0"/>
              </a:rPr>
              <a:t>Мечеть </a:t>
            </a:r>
            <a:r>
              <a:rPr lang="ru-RU" sz="2800" b="1" i="1" dirty="0" err="1">
                <a:solidFill>
                  <a:srgbClr val="8E1B2B"/>
                </a:solidFill>
                <a:latin typeface="Palatino Linotype" panose="02040502050505030304" pitchFamily="18" charset="0"/>
              </a:rPr>
              <a:t>Сулеймание</a:t>
            </a:r>
            <a:r>
              <a:rPr lang="ru-RU" sz="2800" i="1" dirty="0">
                <a:solidFill>
                  <a:srgbClr val="2A2522"/>
                </a:solidFill>
                <a:latin typeface="Palatino Linotype" panose="02040502050505030304" pitchFamily="18" charset="0"/>
              </a:rPr>
              <a:t> в Стамбуле.</a:t>
            </a:r>
          </a:p>
        </p:txBody>
      </p:sp>
      <p:pic>
        <p:nvPicPr>
          <p:cNvPr id="8" name="Suleymaniye dome interior" descr="Главный купол мечети Сулеймание изнутри. Современное фото">
            <a:extLst>
              <a:ext uri="{FF2B5EF4-FFF2-40B4-BE49-F238E27FC236}">
                <a16:creationId xmlns:a16="http://schemas.microsoft.com/office/drawing/2014/main" id="{F3F8D1FE-9BE6-9AFC-49F8-77A2C7F1816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463800"/>
            <a:ext cx="6858000" cy="3810000"/>
          </a:xfrm>
          <a:prstGeom prst="roundRect">
            <a:avLst>
              <a:gd name="adj" fmla="val 4000"/>
            </a:avLst>
          </a:prstGeom>
          <a:ln w="9525">
            <a:solidFill>
              <a:srgbClr val="B08D5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C2DEB8F5-43B3-0F1A-4C10-9F50D5C0768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678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quoise plane">
            <a:extLst>
              <a:ext uri="{FF2B5EF4-FFF2-40B4-BE49-F238E27FC236}">
                <a16:creationId xmlns:a16="http://schemas.microsoft.com/office/drawing/2014/main" id="{D447A2CF-F6BF-C1D2-8FD4-00DC8784211E}"/>
              </a:ext>
            </a:extLst>
          </p:cNvPr>
          <p:cNvSpPr/>
          <p:nvPr/>
        </p:nvSpPr>
        <p:spPr>
          <a:xfrm>
            <a:off x="0" y="0"/>
            <a:ext cx="5080000" cy="6858000"/>
          </a:xfrm>
          <a:prstGeom prst="rect">
            <a:avLst/>
          </a:prstGeom>
          <a:solidFill>
            <a:srgbClr val="17716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40A006B-DE75-2B33-4C9B-6DF72979A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609600"/>
            <a:ext cx="41910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Начало династии </a:t>
            </a:r>
            <a:r>
              <a:rPr lang="ru-RU" sz="3400" b="1" dirty="0" err="1">
                <a:solidFill>
                  <a:srgbClr val="F4EDDF"/>
                </a:solidFill>
                <a:latin typeface="Palatino Linotype" panose="02040502050505030304" pitchFamily="18" charset="0"/>
              </a:rPr>
              <a:t>Сефевидов</a:t>
            </a:r>
            <a:endParaRPr lang="ru-RU" sz="3400" b="1" dirty="0">
              <a:solidFill>
                <a:srgbClr val="F4EDDF"/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4" name="Band rule">
            <a:extLst>
              <a:ext uri="{FF2B5EF4-FFF2-40B4-BE49-F238E27FC236}">
                <a16:creationId xmlns:a16="http://schemas.microsoft.com/office/drawing/2014/main" id="{4ACB54C4-9672-2CC7-E21F-36C3FE0998E7}"/>
              </a:ext>
            </a:extLst>
          </p:cNvPr>
          <p:cNvCxnSpPr/>
          <p:nvPr/>
        </p:nvCxnSpPr>
        <p:spPr>
          <a:xfrm>
            <a:off x="508000" y="1782064"/>
            <a:ext cx="3810000" cy="0"/>
          </a:xfrm>
          <a:prstGeom prst="line">
            <a:avLst/>
          </a:prstGeom>
          <a:ln w="7620">
            <a:solidFill>
              <a:srgbClr val="D9C0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Band rule">
            <a:extLst>
              <a:ext uri="{FF2B5EF4-FFF2-40B4-BE49-F238E27FC236}">
                <a16:creationId xmlns:a16="http://schemas.microsoft.com/office/drawing/2014/main" id="{A8505861-71B5-96E3-938F-6EAE5D73D52F}"/>
              </a:ext>
            </a:extLst>
          </p:cNvPr>
          <p:cNvCxnSpPr/>
          <p:nvPr/>
        </p:nvCxnSpPr>
        <p:spPr>
          <a:xfrm>
            <a:off x="508000" y="1964944"/>
            <a:ext cx="3810000" cy="0"/>
          </a:xfrm>
          <a:prstGeom prst="line">
            <a:avLst/>
          </a:prstGeom>
          <a:ln w="7620">
            <a:solidFill>
              <a:srgbClr val="D9C0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Star">
            <a:extLst>
              <a:ext uri="{FF2B5EF4-FFF2-40B4-BE49-F238E27FC236}">
                <a16:creationId xmlns:a16="http://schemas.microsoft.com/office/drawing/2014/main" id="{E9D086F1-F5F0-98E3-ABE2-D58E44CF7C18}"/>
              </a:ext>
            </a:extLst>
          </p:cNvPr>
          <p:cNvGrpSpPr/>
          <p:nvPr/>
        </p:nvGrpSpPr>
        <p:grpSpPr>
          <a:xfrm>
            <a:off x="568960" y="1822704"/>
            <a:ext cx="101600" cy="101600"/>
            <a:chOff x="568960" y="1822704"/>
            <a:chExt cx="101600" cy="1016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A941307-06EC-1241-52F0-9909F5E9F43B}"/>
                </a:ext>
              </a:extLst>
            </p:cNvPr>
            <p:cNvSpPr/>
            <p:nvPr/>
          </p:nvSpPr>
          <p:spPr>
            <a:xfrm>
              <a:off x="56896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6BC73CC-B06E-B615-0255-765E609FEDDE}"/>
                </a:ext>
              </a:extLst>
            </p:cNvPr>
            <p:cNvSpPr/>
            <p:nvPr/>
          </p:nvSpPr>
          <p:spPr>
            <a:xfrm rot="2700000">
              <a:off x="56896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EFFE88A8-C84C-B576-71C0-9AD5F471D8E8}"/>
                </a:ext>
              </a:extLst>
            </p:cNvPr>
            <p:cNvSpPr/>
            <p:nvPr/>
          </p:nvSpPr>
          <p:spPr>
            <a:xfrm>
              <a:off x="60147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Star">
            <a:extLst>
              <a:ext uri="{FF2B5EF4-FFF2-40B4-BE49-F238E27FC236}">
                <a16:creationId xmlns:a16="http://schemas.microsoft.com/office/drawing/2014/main" id="{F82EAD74-74B3-8128-2E5F-153A8374E4A8}"/>
              </a:ext>
            </a:extLst>
          </p:cNvPr>
          <p:cNvGrpSpPr/>
          <p:nvPr/>
        </p:nvGrpSpPr>
        <p:grpSpPr>
          <a:xfrm>
            <a:off x="792480" y="1822704"/>
            <a:ext cx="101600" cy="101600"/>
            <a:chOff x="792480" y="1822704"/>
            <a:chExt cx="101600" cy="1016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1FDA9F5-6FC2-C5A6-CBFF-8B98DEC4F6F4}"/>
                </a:ext>
              </a:extLst>
            </p:cNvPr>
            <p:cNvSpPr/>
            <p:nvPr/>
          </p:nvSpPr>
          <p:spPr>
            <a:xfrm>
              <a:off x="79248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3FD9D05-52EA-124D-DCA1-2A69BBD52E20}"/>
                </a:ext>
              </a:extLst>
            </p:cNvPr>
            <p:cNvSpPr/>
            <p:nvPr/>
          </p:nvSpPr>
          <p:spPr>
            <a:xfrm rot="2700000">
              <a:off x="79248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578F5C66-DC84-A5B6-545D-A402E6FF334E}"/>
                </a:ext>
              </a:extLst>
            </p:cNvPr>
            <p:cNvSpPr/>
            <p:nvPr/>
          </p:nvSpPr>
          <p:spPr>
            <a:xfrm>
              <a:off x="82499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Star">
            <a:extLst>
              <a:ext uri="{FF2B5EF4-FFF2-40B4-BE49-F238E27FC236}">
                <a16:creationId xmlns:a16="http://schemas.microsoft.com/office/drawing/2014/main" id="{67AD5045-C09B-1E3F-C0C4-4251C6D30679}"/>
              </a:ext>
            </a:extLst>
          </p:cNvPr>
          <p:cNvGrpSpPr/>
          <p:nvPr/>
        </p:nvGrpSpPr>
        <p:grpSpPr>
          <a:xfrm>
            <a:off x="1016000" y="1822704"/>
            <a:ext cx="101600" cy="101600"/>
            <a:chOff x="1016000" y="1822704"/>
            <a:chExt cx="101600" cy="10160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4790249-F11B-B407-A94C-2A1AA1886C68}"/>
                </a:ext>
              </a:extLst>
            </p:cNvPr>
            <p:cNvSpPr/>
            <p:nvPr/>
          </p:nvSpPr>
          <p:spPr>
            <a:xfrm>
              <a:off x="101600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AB093944-4BB6-A165-06F9-AA4BF2BB35C4}"/>
                </a:ext>
              </a:extLst>
            </p:cNvPr>
            <p:cNvSpPr/>
            <p:nvPr/>
          </p:nvSpPr>
          <p:spPr>
            <a:xfrm rot="2700000">
              <a:off x="101600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05AE17FD-FB07-DC7B-BE65-2B8095B5E9A7}"/>
                </a:ext>
              </a:extLst>
            </p:cNvPr>
            <p:cNvSpPr/>
            <p:nvPr/>
          </p:nvSpPr>
          <p:spPr>
            <a:xfrm>
              <a:off x="104851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Star">
            <a:extLst>
              <a:ext uri="{FF2B5EF4-FFF2-40B4-BE49-F238E27FC236}">
                <a16:creationId xmlns:a16="http://schemas.microsoft.com/office/drawing/2014/main" id="{798F38B5-9CF5-C7C5-7F18-3EF6BAC2A8EE}"/>
              </a:ext>
            </a:extLst>
          </p:cNvPr>
          <p:cNvGrpSpPr/>
          <p:nvPr/>
        </p:nvGrpSpPr>
        <p:grpSpPr>
          <a:xfrm>
            <a:off x="1239520" y="1822704"/>
            <a:ext cx="101600" cy="101600"/>
            <a:chOff x="1239520" y="1822704"/>
            <a:chExt cx="101600" cy="1016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06FE2BCE-C715-9BC1-C977-50287F824915}"/>
                </a:ext>
              </a:extLst>
            </p:cNvPr>
            <p:cNvSpPr/>
            <p:nvPr/>
          </p:nvSpPr>
          <p:spPr>
            <a:xfrm>
              <a:off x="123952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E84F87F7-DA86-60A8-B9A9-4D9E99B7262B}"/>
                </a:ext>
              </a:extLst>
            </p:cNvPr>
            <p:cNvSpPr/>
            <p:nvPr/>
          </p:nvSpPr>
          <p:spPr>
            <a:xfrm rot="2700000">
              <a:off x="123952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F3396356-05BA-AB68-B818-B1942EC934E4}"/>
                </a:ext>
              </a:extLst>
            </p:cNvPr>
            <p:cNvSpPr/>
            <p:nvPr/>
          </p:nvSpPr>
          <p:spPr>
            <a:xfrm>
              <a:off x="127203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Star">
            <a:extLst>
              <a:ext uri="{FF2B5EF4-FFF2-40B4-BE49-F238E27FC236}">
                <a16:creationId xmlns:a16="http://schemas.microsoft.com/office/drawing/2014/main" id="{577BA36B-5A84-120A-9EAB-54E120037472}"/>
              </a:ext>
            </a:extLst>
          </p:cNvPr>
          <p:cNvGrpSpPr/>
          <p:nvPr/>
        </p:nvGrpSpPr>
        <p:grpSpPr>
          <a:xfrm>
            <a:off x="1463040" y="1822704"/>
            <a:ext cx="101600" cy="101600"/>
            <a:chOff x="1463040" y="1822704"/>
            <a:chExt cx="101600" cy="101600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5F3B78F-C49F-B45C-6C74-20ADF0DD1AC0}"/>
                </a:ext>
              </a:extLst>
            </p:cNvPr>
            <p:cNvSpPr/>
            <p:nvPr/>
          </p:nvSpPr>
          <p:spPr>
            <a:xfrm>
              <a:off x="146304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2F89D183-8866-22C7-D7DA-415371D6D541}"/>
                </a:ext>
              </a:extLst>
            </p:cNvPr>
            <p:cNvSpPr/>
            <p:nvPr/>
          </p:nvSpPr>
          <p:spPr>
            <a:xfrm rot="2700000">
              <a:off x="146304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1C9F6B07-8BCA-0F35-29A8-9A38E9C0AC2E}"/>
                </a:ext>
              </a:extLst>
            </p:cNvPr>
            <p:cNvSpPr/>
            <p:nvPr/>
          </p:nvSpPr>
          <p:spPr>
            <a:xfrm>
              <a:off x="149555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Star">
            <a:extLst>
              <a:ext uri="{FF2B5EF4-FFF2-40B4-BE49-F238E27FC236}">
                <a16:creationId xmlns:a16="http://schemas.microsoft.com/office/drawing/2014/main" id="{AB531216-AC9E-5C04-528C-12AB2301CA1B}"/>
              </a:ext>
            </a:extLst>
          </p:cNvPr>
          <p:cNvGrpSpPr/>
          <p:nvPr/>
        </p:nvGrpSpPr>
        <p:grpSpPr>
          <a:xfrm>
            <a:off x="1686560" y="1822704"/>
            <a:ext cx="101600" cy="101600"/>
            <a:chOff x="1686560" y="1822704"/>
            <a:chExt cx="101600" cy="101600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0E599FB0-9A4E-D7FB-BACE-60BCAA1C1FFA}"/>
                </a:ext>
              </a:extLst>
            </p:cNvPr>
            <p:cNvSpPr/>
            <p:nvPr/>
          </p:nvSpPr>
          <p:spPr>
            <a:xfrm>
              <a:off x="168656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5FC617FA-1153-C23F-F5E4-486D3BCE2430}"/>
                </a:ext>
              </a:extLst>
            </p:cNvPr>
            <p:cNvSpPr/>
            <p:nvPr/>
          </p:nvSpPr>
          <p:spPr>
            <a:xfrm rot="2700000">
              <a:off x="168656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8FB97C98-D479-D820-3D2A-A349ECED2A6C}"/>
                </a:ext>
              </a:extLst>
            </p:cNvPr>
            <p:cNvSpPr/>
            <p:nvPr/>
          </p:nvSpPr>
          <p:spPr>
            <a:xfrm>
              <a:off x="171907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Star">
            <a:extLst>
              <a:ext uri="{FF2B5EF4-FFF2-40B4-BE49-F238E27FC236}">
                <a16:creationId xmlns:a16="http://schemas.microsoft.com/office/drawing/2014/main" id="{9D3FEF4F-E9D5-100C-6A7C-149159720822}"/>
              </a:ext>
            </a:extLst>
          </p:cNvPr>
          <p:cNvGrpSpPr/>
          <p:nvPr/>
        </p:nvGrpSpPr>
        <p:grpSpPr>
          <a:xfrm>
            <a:off x="1910080" y="1822704"/>
            <a:ext cx="101600" cy="101600"/>
            <a:chOff x="1910080" y="1822704"/>
            <a:chExt cx="101600" cy="101600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A3A111E3-35EC-8C0C-B53E-9FAECCD86044}"/>
                </a:ext>
              </a:extLst>
            </p:cNvPr>
            <p:cNvSpPr/>
            <p:nvPr/>
          </p:nvSpPr>
          <p:spPr>
            <a:xfrm>
              <a:off x="191008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ACF8F059-EC31-C031-361F-ED952338E0A6}"/>
                </a:ext>
              </a:extLst>
            </p:cNvPr>
            <p:cNvSpPr/>
            <p:nvPr/>
          </p:nvSpPr>
          <p:spPr>
            <a:xfrm rot="2700000">
              <a:off x="191008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1059BA3D-A864-5541-0603-ACC7AC147F54}"/>
                </a:ext>
              </a:extLst>
            </p:cNvPr>
            <p:cNvSpPr/>
            <p:nvPr/>
          </p:nvSpPr>
          <p:spPr>
            <a:xfrm>
              <a:off x="194259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Star">
            <a:extLst>
              <a:ext uri="{FF2B5EF4-FFF2-40B4-BE49-F238E27FC236}">
                <a16:creationId xmlns:a16="http://schemas.microsoft.com/office/drawing/2014/main" id="{7C373BD3-B6AC-CA6E-14B6-6BFC1313C372}"/>
              </a:ext>
            </a:extLst>
          </p:cNvPr>
          <p:cNvGrpSpPr/>
          <p:nvPr/>
        </p:nvGrpSpPr>
        <p:grpSpPr>
          <a:xfrm>
            <a:off x="2133600" y="1822704"/>
            <a:ext cx="101600" cy="101600"/>
            <a:chOff x="2133600" y="1822704"/>
            <a:chExt cx="101600" cy="101600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475D617F-7E48-A117-7222-5ACDECEBC1F1}"/>
                </a:ext>
              </a:extLst>
            </p:cNvPr>
            <p:cNvSpPr/>
            <p:nvPr/>
          </p:nvSpPr>
          <p:spPr>
            <a:xfrm>
              <a:off x="213360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4B2502D4-11B4-3BF8-3B18-9A5C350980C9}"/>
                </a:ext>
              </a:extLst>
            </p:cNvPr>
            <p:cNvSpPr/>
            <p:nvPr/>
          </p:nvSpPr>
          <p:spPr>
            <a:xfrm rot="2700000">
              <a:off x="213360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E5091F4B-A76F-E532-1936-EAC946BFA41C}"/>
                </a:ext>
              </a:extLst>
            </p:cNvPr>
            <p:cNvSpPr/>
            <p:nvPr/>
          </p:nvSpPr>
          <p:spPr>
            <a:xfrm>
              <a:off x="216611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Star">
            <a:extLst>
              <a:ext uri="{FF2B5EF4-FFF2-40B4-BE49-F238E27FC236}">
                <a16:creationId xmlns:a16="http://schemas.microsoft.com/office/drawing/2014/main" id="{8BBA5172-1ED5-5521-6CA2-452BB5053C08}"/>
              </a:ext>
            </a:extLst>
          </p:cNvPr>
          <p:cNvGrpSpPr/>
          <p:nvPr/>
        </p:nvGrpSpPr>
        <p:grpSpPr>
          <a:xfrm>
            <a:off x="2357120" y="1822704"/>
            <a:ext cx="101600" cy="101600"/>
            <a:chOff x="2357120" y="1822704"/>
            <a:chExt cx="101600" cy="101600"/>
          </a:xfrm>
        </p:grpSpPr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6F85D2D9-8F87-F42E-5F90-F73F47167C28}"/>
                </a:ext>
              </a:extLst>
            </p:cNvPr>
            <p:cNvSpPr/>
            <p:nvPr/>
          </p:nvSpPr>
          <p:spPr>
            <a:xfrm>
              <a:off x="235712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644923E3-6BFC-5C9C-06CE-50D321920BA3}"/>
                </a:ext>
              </a:extLst>
            </p:cNvPr>
            <p:cNvSpPr/>
            <p:nvPr/>
          </p:nvSpPr>
          <p:spPr>
            <a:xfrm rot="2700000">
              <a:off x="235712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E11CB91A-E7F6-96DC-5ADE-9629744A0502}"/>
                </a:ext>
              </a:extLst>
            </p:cNvPr>
            <p:cNvSpPr/>
            <p:nvPr/>
          </p:nvSpPr>
          <p:spPr>
            <a:xfrm>
              <a:off x="238963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Star">
            <a:extLst>
              <a:ext uri="{FF2B5EF4-FFF2-40B4-BE49-F238E27FC236}">
                <a16:creationId xmlns:a16="http://schemas.microsoft.com/office/drawing/2014/main" id="{D1553842-02AC-8020-2FDB-A27BC77F33B2}"/>
              </a:ext>
            </a:extLst>
          </p:cNvPr>
          <p:cNvGrpSpPr/>
          <p:nvPr/>
        </p:nvGrpSpPr>
        <p:grpSpPr>
          <a:xfrm>
            <a:off x="2580640" y="1822704"/>
            <a:ext cx="101600" cy="101600"/>
            <a:chOff x="2580640" y="1822704"/>
            <a:chExt cx="101600" cy="101600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B697169B-9021-C7C7-E5B3-8591EEFE04FC}"/>
                </a:ext>
              </a:extLst>
            </p:cNvPr>
            <p:cNvSpPr/>
            <p:nvPr/>
          </p:nvSpPr>
          <p:spPr>
            <a:xfrm>
              <a:off x="258064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7B82D6BB-81A3-690D-C1C1-7174E085A779}"/>
                </a:ext>
              </a:extLst>
            </p:cNvPr>
            <p:cNvSpPr/>
            <p:nvPr/>
          </p:nvSpPr>
          <p:spPr>
            <a:xfrm rot="2700000">
              <a:off x="258064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6680CFEF-E279-CD13-7642-BC61E6E845F2}"/>
                </a:ext>
              </a:extLst>
            </p:cNvPr>
            <p:cNvSpPr/>
            <p:nvPr/>
          </p:nvSpPr>
          <p:spPr>
            <a:xfrm>
              <a:off x="261315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9" name="Star">
            <a:extLst>
              <a:ext uri="{FF2B5EF4-FFF2-40B4-BE49-F238E27FC236}">
                <a16:creationId xmlns:a16="http://schemas.microsoft.com/office/drawing/2014/main" id="{2A5D13BD-033A-A94C-7DC4-25945ACFBA40}"/>
              </a:ext>
            </a:extLst>
          </p:cNvPr>
          <p:cNvGrpSpPr/>
          <p:nvPr/>
        </p:nvGrpSpPr>
        <p:grpSpPr>
          <a:xfrm>
            <a:off x="2804160" y="1822704"/>
            <a:ext cx="101600" cy="101600"/>
            <a:chOff x="2804160" y="1822704"/>
            <a:chExt cx="101600" cy="101600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BEB5A471-0735-2A89-4C40-CF6C59AC8CD4}"/>
                </a:ext>
              </a:extLst>
            </p:cNvPr>
            <p:cNvSpPr/>
            <p:nvPr/>
          </p:nvSpPr>
          <p:spPr>
            <a:xfrm>
              <a:off x="280416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30014876-DF18-BA7A-267C-3EB83390F15D}"/>
                </a:ext>
              </a:extLst>
            </p:cNvPr>
            <p:cNvSpPr/>
            <p:nvPr/>
          </p:nvSpPr>
          <p:spPr>
            <a:xfrm rot="2700000">
              <a:off x="280416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99CF3126-7497-3DF4-F88F-822BE19ACCEF}"/>
                </a:ext>
              </a:extLst>
            </p:cNvPr>
            <p:cNvSpPr/>
            <p:nvPr/>
          </p:nvSpPr>
          <p:spPr>
            <a:xfrm>
              <a:off x="283667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3" name="Star">
            <a:extLst>
              <a:ext uri="{FF2B5EF4-FFF2-40B4-BE49-F238E27FC236}">
                <a16:creationId xmlns:a16="http://schemas.microsoft.com/office/drawing/2014/main" id="{35D26BA1-8F06-BEFF-2AB5-14B49860CF4C}"/>
              </a:ext>
            </a:extLst>
          </p:cNvPr>
          <p:cNvGrpSpPr/>
          <p:nvPr/>
        </p:nvGrpSpPr>
        <p:grpSpPr>
          <a:xfrm>
            <a:off x="3027680" y="1822704"/>
            <a:ext cx="101600" cy="101600"/>
            <a:chOff x="3027680" y="1822704"/>
            <a:chExt cx="101600" cy="101600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F02ECF65-51CF-C43D-AC8D-4F3150423316}"/>
                </a:ext>
              </a:extLst>
            </p:cNvPr>
            <p:cNvSpPr/>
            <p:nvPr/>
          </p:nvSpPr>
          <p:spPr>
            <a:xfrm>
              <a:off x="302768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2AFF37A4-5A6D-2933-D172-9BBCE56BF6AE}"/>
                </a:ext>
              </a:extLst>
            </p:cNvPr>
            <p:cNvSpPr/>
            <p:nvPr/>
          </p:nvSpPr>
          <p:spPr>
            <a:xfrm rot="2700000">
              <a:off x="302768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A1FCD591-DD12-68FE-4F6F-FC0D30BA4400}"/>
                </a:ext>
              </a:extLst>
            </p:cNvPr>
            <p:cNvSpPr/>
            <p:nvPr/>
          </p:nvSpPr>
          <p:spPr>
            <a:xfrm>
              <a:off x="306019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Star">
            <a:extLst>
              <a:ext uri="{FF2B5EF4-FFF2-40B4-BE49-F238E27FC236}">
                <a16:creationId xmlns:a16="http://schemas.microsoft.com/office/drawing/2014/main" id="{40F3B701-7BA8-2B4A-ED1D-57A3264604E1}"/>
              </a:ext>
            </a:extLst>
          </p:cNvPr>
          <p:cNvGrpSpPr/>
          <p:nvPr/>
        </p:nvGrpSpPr>
        <p:grpSpPr>
          <a:xfrm>
            <a:off x="3251200" y="1822704"/>
            <a:ext cx="101600" cy="101600"/>
            <a:chOff x="3251200" y="1822704"/>
            <a:chExt cx="101600" cy="101600"/>
          </a:xfrm>
        </p:grpSpPr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424A8328-4ADC-89EC-B258-1E10DBC41DCD}"/>
                </a:ext>
              </a:extLst>
            </p:cNvPr>
            <p:cNvSpPr/>
            <p:nvPr/>
          </p:nvSpPr>
          <p:spPr>
            <a:xfrm>
              <a:off x="325120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449C61A7-0BD8-BB3D-EA7A-ACB195F390B8}"/>
                </a:ext>
              </a:extLst>
            </p:cNvPr>
            <p:cNvSpPr/>
            <p:nvPr/>
          </p:nvSpPr>
          <p:spPr>
            <a:xfrm rot="2700000">
              <a:off x="325120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3543E0E0-A233-821E-85DD-2B3B65D7372B}"/>
                </a:ext>
              </a:extLst>
            </p:cNvPr>
            <p:cNvSpPr/>
            <p:nvPr/>
          </p:nvSpPr>
          <p:spPr>
            <a:xfrm>
              <a:off x="328371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1" name="Star">
            <a:extLst>
              <a:ext uri="{FF2B5EF4-FFF2-40B4-BE49-F238E27FC236}">
                <a16:creationId xmlns:a16="http://schemas.microsoft.com/office/drawing/2014/main" id="{A2037B66-7F1C-6069-ABF1-DDF968318A67}"/>
              </a:ext>
            </a:extLst>
          </p:cNvPr>
          <p:cNvGrpSpPr/>
          <p:nvPr/>
        </p:nvGrpSpPr>
        <p:grpSpPr>
          <a:xfrm>
            <a:off x="3474720" y="1822704"/>
            <a:ext cx="101600" cy="101600"/>
            <a:chOff x="3474720" y="1822704"/>
            <a:chExt cx="101600" cy="101600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E9D2DB9A-5476-8AE5-3C56-E18D56C6DDC0}"/>
                </a:ext>
              </a:extLst>
            </p:cNvPr>
            <p:cNvSpPr/>
            <p:nvPr/>
          </p:nvSpPr>
          <p:spPr>
            <a:xfrm>
              <a:off x="347472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CE10B106-0707-142B-A504-F800AD3EB31B}"/>
                </a:ext>
              </a:extLst>
            </p:cNvPr>
            <p:cNvSpPr/>
            <p:nvPr/>
          </p:nvSpPr>
          <p:spPr>
            <a:xfrm rot="2700000">
              <a:off x="347472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3DF7F1B1-B07F-3318-6BD0-FBD6AB5619B5}"/>
                </a:ext>
              </a:extLst>
            </p:cNvPr>
            <p:cNvSpPr/>
            <p:nvPr/>
          </p:nvSpPr>
          <p:spPr>
            <a:xfrm>
              <a:off x="350723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5" name="Star">
            <a:extLst>
              <a:ext uri="{FF2B5EF4-FFF2-40B4-BE49-F238E27FC236}">
                <a16:creationId xmlns:a16="http://schemas.microsoft.com/office/drawing/2014/main" id="{C963C67D-F4EE-99E3-F18C-5A9C96EB4838}"/>
              </a:ext>
            </a:extLst>
          </p:cNvPr>
          <p:cNvGrpSpPr/>
          <p:nvPr/>
        </p:nvGrpSpPr>
        <p:grpSpPr>
          <a:xfrm>
            <a:off x="3698240" y="1822704"/>
            <a:ext cx="101600" cy="101600"/>
            <a:chOff x="3698240" y="1822704"/>
            <a:chExt cx="101600" cy="101600"/>
          </a:xfrm>
        </p:grpSpPr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1673E3F3-2F9D-AF47-D2FA-E6F1A91B4C30}"/>
                </a:ext>
              </a:extLst>
            </p:cNvPr>
            <p:cNvSpPr/>
            <p:nvPr/>
          </p:nvSpPr>
          <p:spPr>
            <a:xfrm>
              <a:off x="369824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BD354850-65F9-8C77-68DF-84A4BBE1AEE7}"/>
                </a:ext>
              </a:extLst>
            </p:cNvPr>
            <p:cNvSpPr/>
            <p:nvPr/>
          </p:nvSpPr>
          <p:spPr>
            <a:xfrm rot="2700000">
              <a:off x="369824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8016E3C5-BB82-B56A-4516-35ACA486087A}"/>
                </a:ext>
              </a:extLst>
            </p:cNvPr>
            <p:cNvSpPr/>
            <p:nvPr/>
          </p:nvSpPr>
          <p:spPr>
            <a:xfrm>
              <a:off x="373075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9" name="Star">
            <a:extLst>
              <a:ext uri="{FF2B5EF4-FFF2-40B4-BE49-F238E27FC236}">
                <a16:creationId xmlns:a16="http://schemas.microsoft.com/office/drawing/2014/main" id="{9DF730D3-8BA5-61B9-B7B3-371C30893AF9}"/>
              </a:ext>
            </a:extLst>
          </p:cNvPr>
          <p:cNvGrpSpPr/>
          <p:nvPr/>
        </p:nvGrpSpPr>
        <p:grpSpPr>
          <a:xfrm>
            <a:off x="3921760" y="1822704"/>
            <a:ext cx="101600" cy="101600"/>
            <a:chOff x="3921760" y="1822704"/>
            <a:chExt cx="101600" cy="101600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B03FC61E-2DF3-A5D3-8D66-3C55EA99C7F9}"/>
                </a:ext>
              </a:extLst>
            </p:cNvPr>
            <p:cNvSpPr/>
            <p:nvPr/>
          </p:nvSpPr>
          <p:spPr>
            <a:xfrm>
              <a:off x="392176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698E1BC1-514D-0FA5-2233-F67ED7E37A92}"/>
                </a:ext>
              </a:extLst>
            </p:cNvPr>
            <p:cNvSpPr/>
            <p:nvPr/>
          </p:nvSpPr>
          <p:spPr>
            <a:xfrm rot="2700000">
              <a:off x="392176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342B42B4-EF31-7416-D83A-D9BA488311FD}"/>
                </a:ext>
              </a:extLst>
            </p:cNvPr>
            <p:cNvSpPr/>
            <p:nvPr/>
          </p:nvSpPr>
          <p:spPr>
            <a:xfrm>
              <a:off x="395427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3" name="Star">
            <a:extLst>
              <a:ext uri="{FF2B5EF4-FFF2-40B4-BE49-F238E27FC236}">
                <a16:creationId xmlns:a16="http://schemas.microsoft.com/office/drawing/2014/main" id="{EB662732-EC3F-E3AD-AB2B-936391F7FB05}"/>
              </a:ext>
            </a:extLst>
          </p:cNvPr>
          <p:cNvGrpSpPr/>
          <p:nvPr/>
        </p:nvGrpSpPr>
        <p:grpSpPr>
          <a:xfrm>
            <a:off x="4145280" y="1822704"/>
            <a:ext cx="101600" cy="101600"/>
            <a:chOff x="4145280" y="1822704"/>
            <a:chExt cx="101600" cy="101600"/>
          </a:xfrm>
        </p:grpSpPr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474B2CD2-D2A4-C2B8-C9DD-58C654CB5B35}"/>
                </a:ext>
              </a:extLst>
            </p:cNvPr>
            <p:cNvSpPr/>
            <p:nvPr/>
          </p:nvSpPr>
          <p:spPr>
            <a:xfrm>
              <a:off x="414528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3A7745BD-E9E5-EAA2-D302-FBD8E36D0909}"/>
                </a:ext>
              </a:extLst>
            </p:cNvPr>
            <p:cNvSpPr/>
            <p:nvPr/>
          </p:nvSpPr>
          <p:spPr>
            <a:xfrm rot="2700000">
              <a:off x="4145280" y="1822704"/>
              <a:ext cx="101600" cy="101600"/>
            </a:xfrm>
            <a:prstGeom prst="rect">
              <a:avLst/>
            </a:prstGeom>
            <a:solidFill>
              <a:srgbClr val="D9C08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8786EFE0-35D3-9927-848A-D4B95344D246}"/>
                </a:ext>
              </a:extLst>
            </p:cNvPr>
            <p:cNvSpPr/>
            <p:nvPr/>
          </p:nvSpPr>
          <p:spPr>
            <a:xfrm>
              <a:off x="4177792" y="1855216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4" name="Safavid text">
            <a:extLst>
              <a:ext uri="{FF2B5EF4-FFF2-40B4-BE49-F238E27FC236}">
                <a16:creationId xmlns:a16="http://schemas.microsoft.com/office/drawing/2014/main" id="{B560586E-91B6-1614-48FB-3D26F5971970}"/>
              </a:ext>
            </a:extLst>
          </p:cNvPr>
          <p:cNvSpPr txBox="1"/>
          <p:nvPr/>
        </p:nvSpPr>
        <p:spPr>
          <a:xfrm>
            <a:off x="508000" y="2203704"/>
            <a:ext cx="4191000" cy="22809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400"/>
              </a:spcAft>
              <a:buClr>
                <a:srgbClr val="D9C08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rgbClr val="F2F7F5"/>
                </a:solidFill>
                <a:latin typeface="Calibri" panose="020F0502020204030204" pitchFamily="34" charset="0"/>
              </a:rPr>
              <a:t>Восточный сосед Османской империи - </a:t>
            </a: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Иран (Персия)</a:t>
            </a:r>
            <a:r>
              <a:rPr lang="ru-RU" sz="2300" dirty="0">
                <a:solidFill>
                  <a:srgbClr val="F2F7F5"/>
                </a:solidFill>
                <a:latin typeface="Calibri" panose="020F0502020204030204" pitchFamily="34" charset="0"/>
              </a:rPr>
              <a:t>.</a:t>
            </a:r>
          </a:p>
          <a:p>
            <a:pPr marL="355600" lvl="1" indent="-355600">
              <a:spcAft>
                <a:spcPts val="1400"/>
              </a:spcAft>
              <a:buClr>
                <a:srgbClr val="D9C08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XVI-XVII</a:t>
            </a:r>
            <a:r>
              <a:rPr lang="ru-RU" sz="2300" dirty="0">
                <a:solidFill>
                  <a:srgbClr val="F2F7F5"/>
                </a:solidFill>
                <a:latin typeface="Calibri" panose="020F0502020204030204" pitchFamily="34" charset="0"/>
              </a:rPr>
              <a:t> - военно-политический и культурный </a:t>
            </a: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расцвет</a:t>
            </a:r>
            <a:r>
              <a:rPr lang="ru-RU" sz="2300" dirty="0">
                <a:solidFill>
                  <a:srgbClr val="F2F7F5"/>
                </a:solidFill>
                <a:latin typeface="Calibri" panose="020F0502020204030204" pitchFamily="34" charset="0"/>
              </a:rPr>
              <a:t>, </a:t>
            </a: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конкуренция с Османской империей</a:t>
            </a:r>
            <a:r>
              <a:rPr lang="ru-RU" sz="2300" dirty="0">
                <a:solidFill>
                  <a:srgbClr val="F2F7F5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75" name="Blaeu - Persia sive Sophorum regnum mat">
            <a:extLst>
              <a:ext uri="{FF2B5EF4-FFF2-40B4-BE49-F238E27FC236}">
                <a16:creationId xmlns:a16="http://schemas.microsoft.com/office/drawing/2014/main" id="{02A9AC63-41E4-9B37-81EC-A597369A7F93}"/>
              </a:ext>
            </a:extLst>
          </p:cNvPr>
          <p:cNvSpPr/>
          <p:nvPr/>
        </p:nvSpPr>
        <p:spPr>
          <a:xfrm>
            <a:off x="5422900" y="825500"/>
            <a:ext cx="6273800" cy="48514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" name="Blaeu - Persia sive Sophorum regnum" descr="Й. Блау. Персия, или Царство Софиев (Сефевидов). Карта, XVII в. Национальная библиотека Франции">
            <a:extLst>
              <a:ext uri="{FF2B5EF4-FFF2-40B4-BE49-F238E27FC236}">
                <a16:creationId xmlns:a16="http://schemas.microsoft.com/office/drawing/2014/main" id="{4257AE5E-7E8C-B59A-0882-4BAD48D5F9E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200" y="939800"/>
            <a:ext cx="6045200" cy="4622800"/>
          </a:xfrm>
          <a:prstGeom prst="rect">
            <a:avLst/>
          </a:prstGeom>
        </p:spPr>
      </p:pic>
      <p:sp>
        <p:nvSpPr>
          <p:cNvPr id="78" name="Signature 100ballnik.com">
            <a:extLst>
              <a:ext uri="{FF2B5EF4-FFF2-40B4-BE49-F238E27FC236}">
                <a16:creationId xmlns:a16="http://schemas.microsoft.com/office/drawing/2014/main" id="{3DC0D472-9538-89F6-FFE9-941B0051C82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957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mail">
            <a:extLst>
              <a:ext uri="{FF2B5EF4-FFF2-40B4-BE49-F238E27FC236}">
                <a16:creationId xmlns:a16="http://schemas.microsoft.com/office/drawing/2014/main" id="{80A4843E-78E1-60E2-7CFB-DE2760160B91}"/>
              </a:ext>
            </a:extLst>
          </p:cNvPr>
          <p:cNvSpPr txBox="1"/>
          <p:nvPr/>
        </p:nvSpPr>
        <p:spPr>
          <a:xfrm>
            <a:off x="609600" y="812800"/>
            <a:ext cx="4826000" cy="3154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800"/>
              </a:spcAft>
              <a:buClr>
                <a:srgbClr val="17716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rgbClr val="2A2522"/>
                </a:solidFill>
                <a:latin typeface="Calibri" panose="020F0502020204030204" pitchFamily="34" charset="0"/>
              </a:rPr>
              <a:t>Расцвет Ирана связан с династией </a:t>
            </a:r>
            <a:r>
              <a:rPr lang="ru-RU" sz="2500" b="1" dirty="0" err="1">
                <a:solidFill>
                  <a:srgbClr val="17716F"/>
                </a:solidFill>
                <a:latin typeface="Calibri" panose="020F0502020204030204" pitchFamily="34" charset="0"/>
              </a:rPr>
              <a:t>Сефевидов</a:t>
            </a:r>
            <a:r>
              <a:rPr lang="ru-RU" sz="25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  <a:p>
            <a:pPr marL="355600" lvl="1" indent="-355600">
              <a:spcAft>
                <a:spcPts val="1800"/>
              </a:spcAft>
              <a:buClr>
                <a:srgbClr val="17716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rgbClr val="2A2522"/>
                </a:solidFill>
                <a:latin typeface="Calibri" panose="020F0502020204030204" pitchFamily="34" charset="0"/>
              </a:rPr>
              <a:t>Основатель - </a:t>
            </a:r>
            <a:r>
              <a:rPr lang="ru-RU" sz="2700" b="1" dirty="0">
                <a:solidFill>
                  <a:srgbClr val="17716F"/>
                </a:solidFill>
                <a:latin typeface="Palatino Linotype" panose="02040502050505030304" pitchFamily="18" charset="0"/>
              </a:rPr>
              <a:t>шах Исмаил I</a:t>
            </a:r>
            <a:r>
              <a:rPr lang="ru-RU" sz="2500" dirty="0">
                <a:solidFill>
                  <a:srgbClr val="2A2522"/>
                </a:solidFill>
                <a:latin typeface="Calibri" panose="020F0502020204030204" pitchFamily="34" charset="0"/>
              </a:rPr>
              <a:t> </a:t>
            </a:r>
            <a:r>
              <a:rPr lang="ru-RU" sz="2500" b="1" dirty="0">
                <a:solidFill>
                  <a:srgbClr val="1D2B4F"/>
                </a:solidFill>
                <a:latin typeface="Calibri" panose="020F0502020204030204" pitchFamily="34" charset="0"/>
              </a:rPr>
              <a:t>(1501-1524)</a:t>
            </a:r>
            <a:r>
              <a:rPr lang="ru-RU" sz="25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  <a:p>
            <a:pPr marL="355600" lvl="1" indent="-355600">
              <a:spcAft>
                <a:spcPts val="1800"/>
              </a:spcAft>
              <a:buClr>
                <a:srgbClr val="17716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rgbClr val="2A2522"/>
                </a:solidFill>
                <a:latin typeface="Calibri" panose="020F0502020204030204" pitchFamily="34" charset="0"/>
              </a:rPr>
              <a:t>Распространил свою власть </a:t>
            </a:r>
            <a:r>
              <a:rPr lang="ru-RU" sz="2500" b="1" dirty="0">
                <a:solidFill>
                  <a:srgbClr val="1D2B4F"/>
                </a:solidFill>
                <a:latin typeface="Calibri" panose="020F0502020204030204" pitchFamily="34" charset="0"/>
              </a:rPr>
              <a:t>от границ Турции на западе</a:t>
            </a:r>
            <a:r>
              <a:rPr lang="ru-RU" sz="2500" dirty="0">
                <a:solidFill>
                  <a:srgbClr val="2A2522"/>
                </a:solidFill>
                <a:latin typeface="Calibri" panose="020F0502020204030204" pitchFamily="34" charset="0"/>
              </a:rPr>
              <a:t> </a:t>
            </a:r>
            <a:r>
              <a:rPr lang="ru-RU" sz="2500" b="1" dirty="0">
                <a:solidFill>
                  <a:srgbClr val="1D2B4F"/>
                </a:solidFill>
                <a:latin typeface="Calibri" panose="020F0502020204030204" pitchFamily="34" charset="0"/>
              </a:rPr>
              <a:t>до реки Инд на востоке</a:t>
            </a:r>
            <a:r>
              <a:rPr lang="ru-RU" sz="25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4" name="Band rule">
            <a:extLst>
              <a:ext uri="{FF2B5EF4-FFF2-40B4-BE49-F238E27FC236}">
                <a16:creationId xmlns:a16="http://schemas.microsoft.com/office/drawing/2014/main" id="{73AD925E-04EB-FACE-C3C9-7B64D57E2766}"/>
              </a:ext>
            </a:extLst>
          </p:cNvPr>
          <p:cNvCxnSpPr/>
          <p:nvPr/>
        </p:nvCxnSpPr>
        <p:spPr>
          <a:xfrm>
            <a:off x="609600" y="5826760"/>
            <a:ext cx="4572000" cy="0"/>
          </a:xfrm>
          <a:prstGeom prst="line">
            <a:avLst/>
          </a:prstGeom>
          <a:ln w="7620">
            <a:solidFill>
              <a:srgbClr val="177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Band rule">
            <a:extLst>
              <a:ext uri="{FF2B5EF4-FFF2-40B4-BE49-F238E27FC236}">
                <a16:creationId xmlns:a16="http://schemas.microsoft.com/office/drawing/2014/main" id="{F16A4213-3A46-B8E9-D51E-3C4DDC893F4C}"/>
              </a:ext>
            </a:extLst>
          </p:cNvPr>
          <p:cNvCxnSpPr/>
          <p:nvPr/>
        </p:nvCxnSpPr>
        <p:spPr>
          <a:xfrm>
            <a:off x="609600" y="6009640"/>
            <a:ext cx="4572000" cy="0"/>
          </a:xfrm>
          <a:prstGeom prst="line">
            <a:avLst/>
          </a:prstGeom>
          <a:ln w="7620">
            <a:solidFill>
              <a:srgbClr val="177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Star">
            <a:extLst>
              <a:ext uri="{FF2B5EF4-FFF2-40B4-BE49-F238E27FC236}">
                <a16:creationId xmlns:a16="http://schemas.microsoft.com/office/drawing/2014/main" id="{395FC187-5A0E-3160-47A2-635AC3B4FF47}"/>
              </a:ext>
            </a:extLst>
          </p:cNvPr>
          <p:cNvGrpSpPr/>
          <p:nvPr/>
        </p:nvGrpSpPr>
        <p:grpSpPr>
          <a:xfrm>
            <a:off x="670560" y="5867400"/>
            <a:ext cx="101600" cy="101600"/>
            <a:chOff x="670560" y="5867400"/>
            <a:chExt cx="101600" cy="1016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C2BA2B6-61F0-746D-B644-947D9B49B4C3}"/>
                </a:ext>
              </a:extLst>
            </p:cNvPr>
            <p:cNvSpPr/>
            <p:nvPr/>
          </p:nvSpPr>
          <p:spPr>
            <a:xfrm>
              <a:off x="67056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D4B13F8E-2E97-111C-42B0-B94B69D60A81}"/>
                </a:ext>
              </a:extLst>
            </p:cNvPr>
            <p:cNvSpPr/>
            <p:nvPr/>
          </p:nvSpPr>
          <p:spPr>
            <a:xfrm rot="2700000">
              <a:off x="67056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:a16="http://schemas.microsoft.com/office/drawing/2014/main" id="{05BC50AA-7F8C-146A-A950-11D276836B5F}"/>
                </a:ext>
              </a:extLst>
            </p:cNvPr>
            <p:cNvSpPr/>
            <p:nvPr/>
          </p:nvSpPr>
          <p:spPr>
            <a:xfrm>
              <a:off x="70307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Star">
            <a:extLst>
              <a:ext uri="{FF2B5EF4-FFF2-40B4-BE49-F238E27FC236}">
                <a16:creationId xmlns:a16="http://schemas.microsoft.com/office/drawing/2014/main" id="{71FF3EB2-5D2C-20DF-617C-F93CEE876B2C}"/>
              </a:ext>
            </a:extLst>
          </p:cNvPr>
          <p:cNvGrpSpPr/>
          <p:nvPr/>
        </p:nvGrpSpPr>
        <p:grpSpPr>
          <a:xfrm>
            <a:off x="894080" y="5867400"/>
            <a:ext cx="101600" cy="101600"/>
            <a:chOff x="894080" y="5867400"/>
            <a:chExt cx="101600" cy="101600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AD2E005E-87E1-C2F2-33C3-5059AB754A67}"/>
                </a:ext>
              </a:extLst>
            </p:cNvPr>
            <p:cNvSpPr/>
            <p:nvPr/>
          </p:nvSpPr>
          <p:spPr>
            <a:xfrm>
              <a:off x="89408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D761047-4C3D-46AE-5FF9-244745C004F9}"/>
                </a:ext>
              </a:extLst>
            </p:cNvPr>
            <p:cNvSpPr/>
            <p:nvPr/>
          </p:nvSpPr>
          <p:spPr>
            <a:xfrm rot="2700000">
              <a:off x="89408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0A11C06E-FEB5-98B8-740F-D48160341437}"/>
                </a:ext>
              </a:extLst>
            </p:cNvPr>
            <p:cNvSpPr/>
            <p:nvPr/>
          </p:nvSpPr>
          <p:spPr>
            <a:xfrm>
              <a:off x="92659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Star">
            <a:extLst>
              <a:ext uri="{FF2B5EF4-FFF2-40B4-BE49-F238E27FC236}">
                <a16:creationId xmlns:a16="http://schemas.microsoft.com/office/drawing/2014/main" id="{A5F21176-D671-E99A-B0A9-6920493B891B}"/>
              </a:ext>
            </a:extLst>
          </p:cNvPr>
          <p:cNvGrpSpPr/>
          <p:nvPr/>
        </p:nvGrpSpPr>
        <p:grpSpPr>
          <a:xfrm>
            <a:off x="1117600" y="5867400"/>
            <a:ext cx="101600" cy="101600"/>
            <a:chOff x="1117600" y="5867400"/>
            <a:chExt cx="101600" cy="10160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B8AB0D40-DDA1-E627-3C14-FCD79CD62AAF}"/>
                </a:ext>
              </a:extLst>
            </p:cNvPr>
            <p:cNvSpPr/>
            <p:nvPr/>
          </p:nvSpPr>
          <p:spPr>
            <a:xfrm>
              <a:off x="111760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DC634F8D-0714-6C90-6DE5-FE359A306CAA}"/>
                </a:ext>
              </a:extLst>
            </p:cNvPr>
            <p:cNvSpPr/>
            <p:nvPr/>
          </p:nvSpPr>
          <p:spPr>
            <a:xfrm rot="2700000">
              <a:off x="111760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D6716835-30E3-9675-6AAA-EDA9AC76F9B9}"/>
                </a:ext>
              </a:extLst>
            </p:cNvPr>
            <p:cNvSpPr/>
            <p:nvPr/>
          </p:nvSpPr>
          <p:spPr>
            <a:xfrm>
              <a:off x="115011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Star">
            <a:extLst>
              <a:ext uri="{FF2B5EF4-FFF2-40B4-BE49-F238E27FC236}">
                <a16:creationId xmlns:a16="http://schemas.microsoft.com/office/drawing/2014/main" id="{61BC002B-45F5-4F64-F1E3-80527583A854}"/>
              </a:ext>
            </a:extLst>
          </p:cNvPr>
          <p:cNvGrpSpPr/>
          <p:nvPr/>
        </p:nvGrpSpPr>
        <p:grpSpPr>
          <a:xfrm>
            <a:off x="1341120" y="5867400"/>
            <a:ext cx="101600" cy="101600"/>
            <a:chOff x="1341120" y="5867400"/>
            <a:chExt cx="101600" cy="101600"/>
          </a:xfrm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95607B18-5F49-7712-A048-1ADFE0E374C6}"/>
                </a:ext>
              </a:extLst>
            </p:cNvPr>
            <p:cNvSpPr/>
            <p:nvPr/>
          </p:nvSpPr>
          <p:spPr>
            <a:xfrm>
              <a:off x="134112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C05F5565-5985-721F-2109-A30997AE456F}"/>
                </a:ext>
              </a:extLst>
            </p:cNvPr>
            <p:cNvSpPr/>
            <p:nvPr/>
          </p:nvSpPr>
          <p:spPr>
            <a:xfrm rot="2700000">
              <a:off x="134112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F169C0AF-8397-CFA0-DB67-90A6B4AE626B}"/>
                </a:ext>
              </a:extLst>
            </p:cNvPr>
            <p:cNvSpPr/>
            <p:nvPr/>
          </p:nvSpPr>
          <p:spPr>
            <a:xfrm>
              <a:off x="137363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5" name="Star">
            <a:extLst>
              <a:ext uri="{FF2B5EF4-FFF2-40B4-BE49-F238E27FC236}">
                <a16:creationId xmlns:a16="http://schemas.microsoft.com/office/drawing/2014/main" id="{FE435A0F-00D7-B507-C21A-7A7C15BBE5BF}"/>
              </a:ext>
            </a:extLst>
          </p:cNvPr>
          <p:cNvGrpSpPr/>
          <p:nvPr/>
        </p:nvGrpSpPr>
        <p:grpSpPr>
          <a:xfrm>
            <a:off x="1564640" y="5867400"/>
            <a:ext cx="101600" cy="101600"/>
            <a:chOff x="1564640" y="5867400"/>
            <a:chExt cx="101600" cy="101600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01A194C8-7081-118C-076D-3B3383235328}"/>
                </a:ext>
              </a:extLst>
            </p:cNvPr>
            <p:cNvSpPr/>
            <p:nvPr/>
          </p:nvSpPr>
          <p:spPr>
            <a:xfrm>
              <a:off x="156464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93ECC455-D585-BCA0-0BD8-E5DD8400DA60}"/>
                </a:ext>
              </a:extLst>
            </p:cNvPr>
            <p:cNvSpPr/>
            <p:nvPr/>
          </p:nvSpPr>
          <p:spPr>
            <a:xfrm rot="2700000">
              <a:off x="156464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3C0E85D3-BF1C-2EF4-D6C0-681EF9510C88}"/>
                </a:ext>
              </a:extLst>
            </p:cNvPr>
            <p:cNvSpPr/>
            <p:nvPr/>
          </p:nvSpPr>
          <p:spPr>
            <a:xfrm>
              <a:off x="159715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Star">
            <a:extLst>
              <a:ext uri="{FF2B5EF4-FFF2-40B4-BE49-F238E27FC236}">
                <a16:creationId xmlns:a16="http://schemas.microsoft.com/office/drawing/2014/main" id="{B06FBC7E-A7C9-D504-265E-33E73894113B}"/>
              </a:ext>
            </a:extLst>
          </p:cNvPr>
          <p:cNvGrpSpPr/>
          <p:nvPr/>
        </p:nvGrpSpPr>
        <p:grpSpPr>
          <a:xfrm>
            <a:off x="1788160" y="5867400"/>
            <a:ext cx="101600" cy="101600"/>
            <a:chOff x="1788160" y="5867400"/>
            <a:chExt cx="101600" cy="101600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92D41EE4-F650-21C7-60A7-285A562AC12E}"/>
                </a:ext>
              </a:extLst>
            </p:cNvPr>
            <p:cNvSpPr/>
            <p:nvPr/>
          </p:nvSpPr>
          <p:spPr>
            <a:xfrm>
              <a:off x="178816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1370EF59-A85B-D088-7FA6-857F902DE6FA}"/>
                </a:ext>
              </a:extLst>
            </p:cNvPr>
            <p:cNvSpPr/>
            <p:nvPr/>
          </p:nvSpPr>
          <p:spPr>
            <a:xfrm rot="2700000">
              <a:off x="178816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E86B2D8D-7DE5-3AC1-5A85-F483238B7526}"/>
                </a:ext>
              </a:extLst>
            </p:cNvPr>
            <p:cNvSpPr/>
            <p:nvPr/>
          </p:nvSpPr>
          <p:spPr>
            <a:xfrm>
              <a:off x="182067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3" name="Star">
            <a:extLst>
              <a:ext uri="{FF2B5EF4-FFF2-40B4-BE49-F238E27FC236}">
                <a16:creationId xmlns:a16="http://schemas.microsoft.com/office/drawing/2014/main" id="{6BE78F56-E1E9-8D87-61F0-2E68CB715B31}"/>
              </a:ext>
            </a:extLst>
          </p:cNvPr>
          <p:cNvGrpSpPr/>
          <p:nvPr/>
        </p:nvGrpSpPr>
        <p:grpSpPr>
          <a:xfrm>
            <a:off x="2011680" y="5867400"/>
            <a:ext cx="101600" cy="101600"/>
            <a:chOff x="2011680" y="5867400"/>
            <a:chExt cx="101600" cy="101600"/>
          </a:xfrm>
        </p:grpSpPr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7FADC8AE-75AA-15F2-F4CA-5C177CB82CFD}"/>
                </a:ext>
              </a:extLst>
            </p:cNvPr>
            <p:cNvSpPr/>
            <p:nvPr/>
          </p:nvSpPr>
          <p:spPr>
            <a:xfrm>
              <a:off x="201168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0775529B-143E-0B48-A1D3-B9A6A206F798}"/>
                </a:ext>
              </a:extLst>
            </p:cNvPr>
            <p:cNvSpPr/>
            <p:nvPr/>
          </p:nvSpPr>
          <p:spPr>
            <a:xfrm rot="2700000">
              <a:off x="201168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F544874C-7EAA-5980-11D6-D8E55D0E64CC}"/>
                </a:ext>
              </a:extLst>
            </p:cNvPr>
            <p:cNvSpPr/>
            <p:nvPr/>
          </p:nvSpPr>
          <p:spPr>
            <a:xfrm>
              <a:off x="204419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Star">
            <a:extLst>
              <a:ext uri="{FF2B5EF4-FFF2-40B4-BE49-F238E27FC236}">
                <a16:creationId xmlns:a16="http://schemas.microsoft.com/office/drawing/2014/main" id="{41403B9A-3782-D185-29B2-C9B705EEBF14}"/>
              </a:ext>
            </a:extLst>
          </p:cNvPr>
          <p:cNvGrpSpPr/>
          <p:nvPr/>
        </p:nvGrpSpPr>
        <p:grpSpPr>
          <a:xfrm>
            <a:off x="2235200" y="5867400"/>
            <a:ext cx="101600" cy="101600"/>
            <a:chOff x="2235200" y="5867400"/>
            <a:chExt cx="101600" cy="101600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5AB8E501-9305-5874-1CE9-365DEFA2B224}"/>
                </a:ext>
              </a:extLst>
            </p:cNvPr>
            <p:cNvSpPr/>
            <p:nvPr/>
          </p:nvSpPr>
          <p:spPr>
            <a:xfrm>
              <a:off x="223520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B67602ED-A653-E17B-CDA4-C354C1AEFA78}"/>
                </a:ext>
              </a:extLst>
            </p:cNvPr>
            <p:cNvSpPr/>
            <p:nvPr/>
          </p:nvSpPr>
          <p:spPr>
            <a:xfrm rot="2700000">
              <a:off x="223520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EECAB364-6E7A-9D71-D5CB-540304763BAF}"/>
                </a:ext>
              </a:extLst>
            </p:cNvPr>
            <p:cNvSpPr/>
            <p:nvPr/>
          </p:nvSpPr>
          <p:spPr>
            <a:xfrm>
              <a:off x="226771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Star">
            <a:extLst>
              <a:ext uri="{FF2B5EF4-FFF2-40B4-BE49-F238E27FC236}">
                <a16:creationId xmlns:a16="http://schemas.microsoft.com/office/drawing/2014/main" id="{84AAF2F2-CB79-E9F9-A5E4-A1C39EFC2A81}"/>
              </a:ext>
            </a:extLst>
          </p:cNvPr>
          <p:cNvGrpSpPr/>
          <p:nvPr/>
        </p:nvGrpSpPr>
        <p:grpSpPr>
          <a:xfrm>
            <a:off x="2458720" y="5867400"/>
            <a:ext cx="101600" cy="101600"/>
            <a:chOff x="2458720" y="5867400"/>
            <a:chExt cx="101600" cy="101600"/>
          </a:xfrm>
        </p:grpSpPr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6A0F1619-9238-1A61-9EE3-BEF9BA104777}"/>
                </a:ext>
              </a:extLst>
            </p:cNvPr>
            <p:cNvSpPr/>
            <p:nvPr/>
          </p:nvSpPr>
          <p:spPr>
            <a:xfrm>
              <a:off x="245872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A79FEB4B-0685-045E-3ED3-3E5B78E3EE42}"/>
                </a:ext>
              </a:extLst>
            </p:cNvPr>
            <p:cNvSpPr/>
            <p:nvPr/>
          </p:nvSpPr>
          <p:spPr>
            <a:xfrm rot="2700000">
              <a:off x="245872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E27B4549-D8F1-7EAC-8498-027F9C3D08E9}"/>
                </a:ext>
              </a:extLst>
            </p:cNvPr>
            <p:cNvSpPr/>
            <p:nvPr/>
          </p:nvSpPr>
          <p:spPr>
            <a:xfrm>
              <a:off x="249123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Star">
            <a:extLst>
              <a:ext uri="{FF2B5EF4-FFF2-40B4-BE49-F238E27FC236}">
                <a16:creationId xmlns:a16="http://schemas.microsoft.com/office/drawing/2014/main" id="{B291D486-569C-6F1C-0476-B10881643D37}"/>
              </a:ext>
            </a:extLst>
          </p:cNvPr>
          <p:cNvGrpSpPr/>
          <p:nvPr/>
        </p:nvGrpSpPr>
        <p:grpSpPr>
          <a:xfrm>
            <a:off x="2682240" y="5867400"/>
            <a:ext cx="101600" cy="101600"/>
            <a:chOff x="2682240" y="5867400"/>
            <a:chExt cx="101600" cy="101600"/>
          </a:xfrm>
        </p:grpSpPr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C441FECF-981D-5955-C053-8388F7A2B182}"/>
                </a:ext>
              </a:extLst>
            </p:cNvPr>
            <p:cNvSpPr/>
            <p:nvPr/>
          </p:nvSpPr>
          <p:spPr>
            <a:xfrm>
              <a:off x="268224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0DDF8244-88D3-88E3-4F3F-66230D07758B}"/>
                </a:ext>
              </a:extLst>
            </p:cNvPr>
            <p:cNvSpPr/>
            <p:nvPr/>
          </p:nvSpPr>
          <p:spPr>
            <a:xfrm rot="2700000">
              <a:off x="268224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33532AC4-43B0-2AFE-883F-A9DAA930C9AC}"/>
                </a:ext>
              </a:extLst>
            </p:cNvPr>
            <p:cNvSpPr/>
            <p:nvPr/>
          </p:nvSpPr>
          <p:spPr>
            <a:xfrm>
              <a:off x="271475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9" name="Star">
            <a:extLst>
              <a:ext uri="{FF2B5EF4-FFF2-40B4-BE49-F238E27FC236}">
                <a16:creationId xmlns:a16="http://schemas.microsoft.com/office/drawing/2014/main" id="{C1CA6829-1834-C120-E497-0931BD4FC45E}"/>
              </a:ext>
            </a:extLst>
          </p:cNvPr>
          <p:cNvGrpSpPr/>
          <p:nvPr/>
        </p:nvGrpSpPr>
        <p:grpSpPr>
          <a:xfrm>
            <a:off x="2905760" y="5867400"/>
            <a:ext cx="101600" cy="101600"/>
            <a:chOff x="2905760" y="5867400"/>
            <a:chExt cx="101600" cy="101600"/>
          </a:xfrm>
        </p:grpSpPr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E3AB30E5-5B16-6D89-93D5-8C24498216A0}"/>
                </a:ext>
              </a:extLst>
            </p:cNvPr>
            <p:cNvSpPr/>
            <p:nvPr/>
          </p:nvSpPr>
          <p:spPr>
            <a:xfrm>
              <a:off x="290576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075FF624-3A12-A3DF-55F5-DF60DB7EDF95}"/>
                </a:ext>
              </a:extLst>
            </p:cNvPr>
            <p:cNvSpPr/>
            <p:nvPr/>
          </p:nvSpPr>
          <p:spPr>
            <a:xfrm rot="2700000">
              <a:off x="290576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C84955D5-818F-FA03-93E7-95889BAB89F3}"/>
                </a:ext>
              </a:extLst>
            </p:cNvPr>
            <p:cNvSpPr/>
            <p:nvPr/>
          </p:nvSpPr>
          <p:spPr>
            <a:xfrm>
              <a:off x="293827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3" name="Star">
            <a:extLst>
              <a:ext uri="{FF2B5EF4-FFF2-40B4-BE49-F238E27FC236}">
                <a16:creationId xmlns:a16="http://schemas.microsoft.com/office/drawing/2014/main" id="{3ECA46DE-FE80-876E-B3F2-13879AC8BF3E}"/>
              </a:ext>
            </a:extLst>
          </p:cNvPr>
          <p:cNvGrpSpPr/>
          <p:nvPr/>
        </p:nvGrpSpPr>
        <p:grpSpPr>
          <a:xfrm>
            <a:off x="3129280" y="5867400"/>
            <a:ext cx="101600" cy="101600"/>
            <a:chOff x="3129280" y="5867400"/>
            <a:chExt cx="101600" cy="101600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6827CE48-555F-696D-6B20-7D4E0A07523B}"/>
                </a:ext>
              </a:extLst>
            </p:cNvPr>
            <p:cNvSpPr/>
            <p:nvPr/>
          </p:nvSpPr>
          <p:spPr>
            <a:xfrm>
              <a:off x="312928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E736F571-ADE4-F5D5-4AFB-951CF21DCAC6}"/>
                </a:ext>
              </a:extLst>
            </p:cNvPr>
            <p:cNvSpPr/>
            <p:nvPr/>
          </p:nvSpPr>
          <p:spPr>
            <a:xfrm rot="2700000">
              <a:off x="312928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75C05E55-4BC0-2267-39DD-FDCC77769977}"/>
                </a:ext>
              </a:extLst>
            </p:cNvPr>
            <p:cNvSpPr/>
            <p:nvPr/>
          </p:nvSpPr>
          <p:spPr>
            <a:xfrm>
              <a:off x="316179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Star">
            <a:extLst>
              <a:ext uri="{FF2B5EF4-FFF2-40B4-BE49-F238E27FC236}">
                <a16:creationId xmlns:a16="http://schemas.microsoft.com/office/drawing/2014/main" id="{0C78EAB8-8C08-5EB1-B7D7-7A04ADD683FF}"/>
              </a:ext>
            </a:extLst>
          </p:cNvPr>
          <p:cNvGrpSpPr/>
          <p:nvPr/>
        </p:nvGrpSpPr>
        <p:grpSpPr>
          <a:xfrm>
            <a:off x="3352800" y="5867400"/>
            <a:ext cx="101600" cy="101600"/>
            <a:chOff x="3352800" y="5867400"/>
            <a:chExt cx="101600" cy="101600"/>
          </a:xfrm>
        </p:grpSpPr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F01D978B-982A-4C3B-F884-D83370ADB2B8}"/>
                </a:ext>
              </a:extLst>
            </p:cNvPr>
            <p:cNvSpPr/>
            <p:nvPr/>
          </p:nvSpPr>
          <p:spPr>
            <a:xfrm>
              <a:off x="335280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902859E8-D3B1-D18B-DFFA-B4236ADECD5E}"/>
                </a:ext>
              </a:extLst>
            </p:cNvPr>
            <p:cNvSpPr/>
            <p:nvPr/>
          </p:nvSpPr>
          <p:spPr>
            <a:xfrm rot="2700000">
              <a:off x="335280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D4D0A503-6261-FA22-451A-F27A7F8EE4F1}"/>
                </a:ext>
              </a:extLst>
            </p:cNvPr>
            <p:cNvSpPr/>
            <p:nvPr/>
          </p:nvSpPr>
          <p:spPr>
            <a:xfrm>
              <a:off x="338531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1" name="Star">
            <a:extLst>
              <a:ext uri="{FF2B5EF4-FFF2-40B4-BE49-F238E27FC236}">
                <a16:creationId xmlns:a16="http://schemas.microsoft.com/office/drawing/2014/main" id="{855E9670-FF0B-90BE-C61E-3409ED79AD85}"/>
              </a:ext>
            </a:extLst>
          </p:cNvPr>
          <p:cNvGrpSpPr/>
          <p:nvPr/>
        </p:nvGrpSpPr>
        <p:grpSpPr>
          <a:xfrm>
            <a:off x="3576320" y="5867400"/>
            <a:ext cx="101600" cy="101600"/>
            <a:chOff x="3576320" y="5867400"/>
            <a:chExt cx="101600" cy="101600"/>
          </a:xfrm>
        </p:grpSpPr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4B728ABF-5954-AE68-382F-FE6D3E49C563}"/>
                </a:ext>
              </a:extLst>
            </p:cNvPr>
            <p:cNvSpPr/>
            <p:nvPr/>
          </p:nvSpPr>
          <p:spPr>
            <a:xfrm>
              <a:off x="357632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040763EF-5872-5311-1842-C39301ADCB8B}"/>
                </a:ext>
              </a:extLst>
            </p:cNvPr>
            <p:cNvSpPr/>
            <p:nvPr/>
          </p:nvSpPr>
          <p:spPr>
            <a:xfrm rot="2700000">
              <a:off x="357632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3A78B992-7E0B-DA7E-D4E4-05AC684660B9}"/>
                </a:ext>
              </a:extLst>
            </p:cNvPr>
            <p:cNvSpPr/>
            <p:nvPr/>
          </p:nvSpPr>
          <p:spPr>
            <a:xfrm>
              <a:off x="360883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5" name="Star">
            <a:extLst>
              <a:ext uri="{FF2B5EF4-FFF2-40B4-BE49-F238E27FC236}">
                <a16:creationId xmlns:a16="http://schemas.microsoft.com/office/drawing/2014/main" id="{BA6DD261-EA0F-D3C5-1E38-A35BA15804B3}"/>
              </a:ext>
            </a:extLst>
          </p:cNvPr>
          <p:cNvGrpSpPr/>
          <p:nvPr/>
        </p:nvGrpSpPr>
        <p:grpSpPr>
          <a:xfrm>
            <a:off x="3799840" y="5867400"/>
            <a:ext cx="101600" cy="101600"/>
            <a:chOff x="3799840" y="5867400"/>
            <a:chExt cx="101600" cy="101600"/>
          </a:xfrm>
        </p:grpSpPr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2DFF4CF8-3251-90A7-75C1-6438A11E5A30}"/>
                </a:ext>
              </a:extLst>
            </p:cNvPr>
            <p:cNvSpPr/>
            <p:nvPr/>
          </p:nvSpPr>
          <p:spPr>
            <a:xfrm>
              <a:off x="379984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D48BDF0D-513C-7513-EFD0-7258F9C5B168}"/>
                </a:ext>
              </a:extLst>
            </p:cNvPr>
            <p:cNvSpPr/>
            <p:nvPr/>
          </p:nvSpPr>
          <p:spPr>
            <a:xfrm rot="2700000">
              <a:off x="379984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>
              <a:extLst>
                <a:ext uri="{FF2B5EF4-FFF2-40B4-BE49-F238E27FC236}">
                  <a16:creationId xmlns:a16="http://schemas.microsoft.com/office/drawing/2014/main" id="{2BD6E721-D499-7A26-A0AD-97C6FB3AB5B3}"/>
                </a:ext>
              </a:extLst>
            </p:cNvPr>
            <p:cNvSpPr/>
            <p:nvPr/>
          </p:nvSpPr>
          <p:spPr>
            <a:xfrm>
              <a:off x="383235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9" name="Star">
            <a:extLst>
              <a:ext uri="{FF2B5EF4-FFF2-40B4-BE49-F238E27FC236}">
                <a16:creationId xmlns:a16="http://schemas.microsoft.com/office/drawing/2014/main" id="{1EED1312-0D79-F982-3675-63ABDD155F20}"/>
              </a:ext>
            </a:extLst>
          </p:cNvPr>
          <p:cNvGrpSpPr/>
          <p:nvPr/>
        </p:nvGrpSpPr>
        <p:grpSpPr>
          <a:xfrm>
            <a:off x="4023360" y="5867400"/>
            <a:ext cx="101600" cy="101600"/>
            <a:chOff x="4023360" y="5867400"/>
            <a:chExt cx="101600" cy="101600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EAB108F1-0445-3857-7B40-8D0CCBA7269E}"/>
                </a:ext>
              </a:extLst>
            </p:cNvPr>
            <p:cNvSpPr/>
            <p:nvPr/>
          </p:nvSpPr>
          <p:spPr>
            <a:xfrm>
              <a:off x="402336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967ECE5F-F891-D367-A1D7-6B6C900FD8D9}"/>
                </a:ext>
              </a:extLst>
            </p:cNvPr>
            <p:cNvSpPr/>
            <p:nvPr/>
          </p:nvSpPr>
          <p:spPr>
            <a:xfrm rot="2700000">
              <a:off x="402336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Овал 67">
              <a:extLst>
                <a:ext uri="{FF2B5EF4-FFF2-40B4-BE49-F238E27FC236}">
                  <a16:creationId xmlns:a16="http://schemas.microsoft.com/office/drawing/2014/main" id="{9076C88B-20A2-D95F-2F70-353A51BC4B0D}"/>
                </a:ext>
              </a:extLst>
            </p:cNvPr>
            <p:cNvSpPr/>
            <p:nvPr/>
          </p:nvSpPr>
          <p:spPr>
            <a:xfrm>
              <a:off x="405587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3" name="Star">
            <a:extLst>
              <a:ext uri="{FF2B5EF4-FFF2-40B4-BE49-F238E27FC236}">
                <a16:creationId xmlns:a16="http://schemas.microsoft.com/office/drawing/2014/main" id="{FF405884-3E6C-83D2-6D49-7C133BC8550F}"/>
              </a:ext>
            </a:extLst>
          </p:cNvPr>
          <p:cNvGrpSpPr/>
          <p:nvPr/>
        </p:nvGrpSpPr>
        <p:grpSpPr>
          <a:xfrm>
            <a:off x="4246880" y="5867400"/>
            <a:ext cx="101600" cy="101600"/>
            <a:chOff x="4246880" y="5867400"/>
            <a:chExt cx="101600" cy="101600"/>
          </a:xfrm>
        </p:grpSpPr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08BB3D6A-036A-DC1D-8186-83D3A6CC017F}"/>
                </a:ext>
              </a:extLst>
            </p:cNvPr>
            <p:cNvSpPr/>
            <p:nvPr/>
          </p:nvSpPr>
          <p:spPr>
            <a:xfrm>
              <a:off x="424688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9CEC9A8F-2B6F-59D4-AA12-99133ED03C4D}"/>
                </a:ext>
              </a:extLst>
            </p:cNvPr>
            <p:cNvSpPr/>
            <p:nvPr/>
          </p:nvSpPr>
          <p:spPr>
            <a:xfrm rot="2700000">
              <a:off x="424688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40F8466C-64E8-742F-1CB4-621C25EF711E}"/>
                </a:ext>
              </a:extLst>
            </p:cNvPr>
            <p:cNvSpPr/>
            <p:nvPr/>
          </p:nvSpPr>
          <p:spPr>
            <a:xfrm>
              <a:off x="427939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7" name="Star">
            <a:extLst>
              <a:ext uri="{FF2B5EF4-FFF2-40B4-BE49-F238E27FC236}">
                <a16:creationId xmlns:a16="http://schemas.microsoft.com/office/drawing/2014/main" id="{FE061E48-2E43-2E92-4339-3ED9ED9B9A3A}"/>
              </a:ext>
            </a:extLst>
          </p:cNvPr>
          <p:cNvGrpSpPr/>
          <p:nvPr/>
        </p:nvGrpSpPr>
        <p:grpSpPr>
          <a:xfrm>
            <a:off x="4470400" y="5867400"/>
            <a:ext cx="101600" cy="101600"/>
            <a:chOff x="4470400" y="5867400"/>
            <a:chExt cx="101600" cy="101600"/>
          </a:xfrm>
        </p:grpSpPr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2EAFB0F7-107A-7155-248D-22A27DDA7CE3}"/>
                </a:ext>
              </a:extLst>
            </p:cNvPr>
            <p:cNvSpPr/>
            <p:nvPr/>
          </p:nvSpPr>
          <p:spPr>
            <a:xfrm>
              <a:off x="447040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009E3C51-DC35-979E-7B24-70EE3B8E5FCE}"/>
                </a:ext>
              </a:extLst>
            </p:cNvPr>
            <p:cNvSpPr/>
            <p:nvPr/>
          </p:nvSpPr>
          <p:spPr>
            <a:xfrm rot="2700000">
              <a:off x="447040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50E79C51-C7DF-790E-5BF0-832DD7BDE176}"/>
                </a:ext>
              </a:extLst>
            </p:cNvPr>
            <p:cNvSpPr/>
            <p:nvPr/>
          </p:nvSpPr>
          <p:spPr>
            <a:xfrm>
              <a:off x="450291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1" name="Star">
            <a:extLst>
              <a:ext uri="{FF2B5EF4-FFF2-40B4-BE49-F238E27FC236}">
                <a16:creationId xmlns:a16="http://schemas.microsoft.com/office/drawing/2014/main" id="{85E68B1B-7792-0FA2-F292-95265DA3DD95}"/>
              </a:ext>
            </a:extLst>
          </p:cNvPr>
          <p:cNvGrpSpPr/>
          <p:nvPr/>
        </p:nvGrpSpPr>
        <p:grpSpPr>
          <a:xfrm>
            <a:off x="4693920" y="5867400"/>
            <a:ext cx="101600" cy="101600"/>
            <a:chOff x="4693920" y="5867400"/>
            <a:chExt cx="101600" cy="101600"/>
          </a:xfrm>
        </p:grpSpPr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A1996EC1-D6FA-5973-6F56-EDEF9587A18A}"/>
                </a:ext>
              </a:extLst>
            </p:cNvPr>
            <p:cNvSpPr/>
            <p:nvPr/>
          </p:nvSpPr>
          <p:spPr>
            <a:xfrm>
              <a:off x="469392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Прямоугольник 78">
              <a:extLst>
                <a:ext uri="{FF2B5EF4-FFF2-40B4-BE49-F238E27FC236}">
                  <a16:creationId xmlns:a16="http://schemas.microsoft.com/office/drawing/2014/main" id="{2C8A435C-72FA-5D19-A9AE-02FFA1C1DF70}"/>
                </a:ext>
              </a:extLst>
            </p:cNvPr>
            <p:cNvSpPr/>
            <p:nvPr/>
          </p:nvSpPr>
          <p:spPr>
            <a:xfrm rot="2700000">
              <a:off x="469392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56541D08-E295-08D0-A148-8211DE46D206}"/>
                </a:ext>
              </a:extLst>
            </p:cNvPr>
            <p:cNvSpPr/>
            <p:nvPr/>
          </p:nvSpPr>
          <p:spPr>
            <a:xfrm>
              <a:off x="472643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5" name="Star">
            <a:extLst>
              <a:ext uri="{FF2B5EF4-FFF2-40B4-BE49-F238E27FC236}">
                <a16:creationId xmlns:a16="http://schemas.microsoft.com/office/drawing/2014/main" id="{5302532A-D4DF-D8B7-EB40-47737337F5B5}"/>
              </a:ext>
            </a:extLst>
          </p:cNvPr>
          <p:cNvGrpSpPr/>
          <p:nvPr/>
        </p:nvGrpSpPr>
        <p:grpSpPr>
          <a:xfrm>
            <a:off x="4917440" y="5867400"/>
            <a:ext cx="101600" cy="101600"/>
            <a:chOff x="4917440" y="5867400"/>
            <a:chExt cx="101600" cy="101600"/>
          </a:xfrm>
        </p:grpSpPr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40D00157-8D38-4056-7EB3-B0E3A8B1CB25}"/>
                </a:ext>
              </a:extLst>
            </p:cNvPr>
            <p:cNvSpPr/>
            <p:nvPr/>
          </p:nvSpPr>
          <p:spPr>
            <a:xfrm>
              <a:off x="491744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>
              <a:extLst>
                <a:ext uri="{FF2B5EF4-FFF2-40B4-BE49-F238E27FC236}">
                  <a16:creationId xmlns:a16="http://schemas.microsoft.com/office/drawing/2014/main" id="{50634DE8-7CFE-CD0B-DAF6-7BBBE85A7404}"/>
                </a:ext>
              </a:extLst>
            </p:cNvPr>
            <p:cNvSpPr/>
            <p:nvPr/>
          </p:nvSpPr>
          <p:spPr>
            <a:xfrm rot="2700000">
              <a:off x="4917440" y="58674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>
              <a:extLst>
                <a:ext uri="{FF2B5EF4-FFF2-40B4-BE49-F238E27FC236}">
                  <a16:creationId xmlns:a16="http://schemas.microsoft.com/office/drawing/2014/main" id="{93D09FEA-D3B5-62CF-62CA-F865619621FA}"/>
                </a:ext>
              </a:extLst>
            </p:cNvPr>
            <p:cNvSpPr/>
            <p:nvPr/>
          </p:nvSpPr>
          <p:spPr>
            <a:xfrm>
              <a:off x="4949952" y="58999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7" name="Altissimo - Shah Ismail" descr="Шах Исмаил I. Кристофано дель Альтиссимо, 1552–1568 (европейский портрет по утраченному образцу). Галерея Уффици">
            <a:extLst>
              <a:ext uri="{FF2B5EF4-FFF2-40B4-BE49-F238E27FC236}">
                <a16:creationId xmlns:a16="http://schemas.microsoft.com/office/drawing/2014/main" id="{42F6DED2-0B06-C98B-C13F-C91CE57E8D0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1320800"/>
            <a:ext cx="2108200" cy="2616200"/>
          </a:xfrm>
          <a:prstGeom prst="ellipse">
            <a:avLst/>
          </a:prstGeom>
          <a:ln w="15875">
            <a:solidFill>
              <a:srgbClr val="17716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8" name="Altissimo - Shah Ismail ring">
            <a:extLst>
              <a:ext uri="{FF2B5EF4-FFF2-40B4-BE49-F238E27FC236}">
                <a16:creationId xmlns:a16="http://schemas.microsoft.com/office/drawing/2014/main" id="{A96BEE5D-BDF5-E1C4-37CF-A0D850214D37}"/>
              </a:ext>
            </a:extLst>
          </p:cNvPr>
          <p:cNvSpPr/>
          <p:nvPr/>
        </p:nvSpPr>
        <p:spPr>
          <a:xfrm>
            <a:off x="5651500" y="1231900"/>
            <a:ext cx="2286000" cy="2794000"/>
          </a:xfrm>
          <a:prstGeom prst="ellipse">
            <a:avLst/>
          </a:prstGeom>
          <a:noFill/>
          <a:ln w="9525" cap="flat" cmpd="sng" algn="ctr">
            <a:solidFill>
              <a:srgbClr val="17716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2" name="Star">
            <a:extLst>
              <a:ext uri="{FF2B5EF4-FFF2-40B4-BE49-F238E27FC236}">
                <a16:creationId xmlns:a16="http://schemas.microsoft.com/office/drawing/2014/main" id="{6F107DB9-F81F-B030-1B68-50AED719D4DB}"/>
              </a:ext>
            </a:extLst>
          </p:cNvPr>
          <p:cNvGrpSpPr/>
          <p:nvPr/>
        </p:nvGrpSpPr>
        <p:grpSpPr>
          <a:xfrm>
            <a:off x="6642100" y="4495800"/>
            <a:ext cx="304800" cy="304800"/>
            <a:chOff x="6642100" y="4495800"/>
            <a:chExt cx="304800" cy="304800"/>
          </a:xfrm>
        </p:grpSpPr>
        <p:sp>
          <p:nvSpPr>
            <p:cNvPr id="89" name="Прямоугольник 88">
              <a:extLst>
                <a:ext uri="{FF2B5EF4-FFF2-40B4-BE49-F238E27FC236}">
                  <a16:creationId xmlns:a16="http://schemas.microsoft.com/office/drawing/2014/main" id="{C842836B-8601-3F67-7B75-7DB9C507B99B}"/>
                </a:ext>
              </a:extLst>
            </p:cNvPr>
            <p:cNvSpPr/>
            <p:nvPr/>
          </p:nvSpPr>
          <p:spPr>
            <a:xfrm>
              <a:off x="6642100" y="4495800"/>
              <a:ext cx="304800" cy="3048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D2862D8A-074D-3469-8A69-998994C5B7A9}"/>
                </a:ext>
              </a:extLst>
            </p:cNvPr>
            <p:cNvSpPr/>
            <p:nvPr/>
          </p:nvSpPr>
          <p:spPr>
            <a:xfrm rot="2700000">
              <a:off x="6642100" y="4495800"/>
              <a:ext cx="304800" cy="3048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E59D3F6F-09C1-F428-DA00-4227CC54E551}"/>
                </a:ext>
              </a:extLst>
            </p:cNvPr>
            <p:cNvSpPr/>
            <p:nvPr/>
          </p:nvSpPr>
          <p:spPr>
            <a:xfrm>
              <a:off x="6739636" y="4593336"/>
              <a:ext cx="109728" cy="10972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3" name="Qizilbash miniature 1541 mat">
            <a:extLst>
              <a:ext uri="{FF2B5EF4-FFF2-40B4-BE49-F238E27FC236}">
                <a16:creationId xmlns:a16="http://schemas.microsoft.com/office/drawing/2014/main" id="{6236153D-2B1D-1225-59F1-561BC493417B}"/>
              </a:ext>
            </a:extLst>
          </p:cNvPr>
          <p:cNvSpPr/>
          <p:nvPr/>
        </p:nvSpPr>
        <p:spPr>
          <a:xfrm>
            <a:off x="8191500" y="469900"/>
            <a:ext cx="3479800" cy="50419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5" name="Qizilbash miniature 1541" descr="Шах Исмаил ведёт войско кызылбашей (внизу). Миниатюра из «Шахнаме-йи Шах Исмаил», Тебриз, 1541. Британская библиотека">
            <a:extLst>
              <a:ext uri="{FF2B5EF4-FFF2-40B4-BE49-F238E27FC236}">
                <a16:creationId xmlns:a16="http://schemas.microsoft.com/office/drawing/2014/main" id="{DB10181D-BE2B-CAEF-F230-7DA230B2D1A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400" y="558800"/>
            <a:ext cx="3302000" cy="4864100"/>
          </a:xfrm>
          <a:prstGeom prst="rect">
            <a:avLst/>
          </a:prstGeom>
        </p:spPr>
      </p:pic>
      <p:sp>
        <p:nvSpPr>
          <p:cNvPr id="96" name="Signature 100ballnik.com">
            <a:extLst>
              <a:ext uri="{FF2B5EF4-FFF2-40B4-BE49-F238E27FC236}">
                <a16:creationId xmlns:a16="http://schemas.microsoft.com/office/drawing/2014/main" id="{F8DDA1D0-E6C7-229B-E1C1-3FFF0F1FE26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477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54A12F2-13B2-2376-25F1-5298C4965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8000"/>
            <a:ext cx="78740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7716F"/>
                </a:solidFill>
                <a:latin typeface="Palatino Linotype" panose="02040502050505030304" pitchFamily="18" charset="0"/>
              </a:rPr>
              <a:t>Аббас I и его реформы</a:t>
            </a:r>
            <a:br>
              <a:rPr lang="ru-RU" sz="3600" b="1" dirty="0">
                <a:solidFill>
                  <a:srgbClr val="17716F"/>
                </a:solidFill>
                <a:latin typeface="Palatino Linotype" panose="02040502050505030304" pitchFamily="18" charset="0"/>
              </a:rPr>
            </a:br>
            <a:r>
              <a:rPr lang="ru-RU" sz="2800" dirty="0">
                <a:solidFill>
                  <a:srgbClr val="1D2B4F"/>
                </a:solidFill>
                <a:latin typeface="Palatino Linotype" panose="02040502050505030304" pitchFamily="18" charset="0"/>
              </a:rPr>
              <a:t>(1587-1629)</a:t>
            </a:r>
          </a:p>
        </p:txBody>
      </p:sp>
      <p:sp>
        <p:nvSpPr>
          <p:cNvPr id="3" name="Bishandas - Shah Abbas I mat">
            <a:extLst>
              <a:ext uri="{FF2B5EF4-FFF2-40B4-BE49-F238E27FC236}">
                <a16:creationId xmlns:a16="http://schemas.microsoft.com/office/drawing/2014/main" id="{E03AD9BF-CBCD-D001-CDDC-C18A9163CCA5}"/>
              </a:ext>
            </a:extLst>
          </p:cNvPr>
          <p:cNvSpPr/>
          <p:nvPr/>
        </p:nvSpPr>
        <p:spPr>
          <a:xfrm>
            <a:off x="8788400" y="558800"/>
            <a:ext cx="2870200" cy="42926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Bishandas - Shah Abbas I" descr="Шах Аббас I. Бишандас (художник посольства Великих Моголов), около 1613–1619. Британский музей">
            <a:extLst>
              <a:ext uri="{FF2B5EF4-FFF2-40B4-BE49-F238E27FC236}">
                <a16:creationId xmlns:a16="http://schemas.microsoft.com/office/drawing/2014/main" id="{8D3F8CD7-C3EE-86F2-D1BD-EA00CE4931B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660400"/>
            <a:ext cx="2667000" cy="4089400"/>
          </a:xfrm>
          <a:prstGeom prst="rect">
            <a:avLst/>
          </a:prstGeom>
        </p:spPr>
      </p:pic>
      <p:sp>
        <p:nvSpPr>
          <p:cNvPr id="6" name="Aims heading">
            <a:extLst>
              <a:ext uri="{FF2B5EF4-FFF2-40B4-BE49-F238E27FC236}">
                <a16:creationId xmlns:a16="http://schemas.microsoft.com/office/drawing/2014/main" id="{40EE1378-8DE4-9170-AA80-BAFA33C06131}"/>
              </a:ext>
            </a:extLst>
          </p:cNvPr>
          <p:cNvSpPr txBox="1"/>
          <p:nvPr/>
        </p:nvSpPr>
        <p:spPr>
          <a:xfrm>
            <a:off x="609600" y="1637792"/>
            <a:ext cx="7874000" cy="381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i="1" dirty="0">
                <a:solidFill>
                  <a:srgbClr val="2A2522"/>
                </a:solidFill>
                <a:latin typeface="Palatino Linotype" panose="02040502050505030304" pitchFamily="18" charset="0"/>
              </a:rPr>
              <a:t>Его реформы были направлены на:</a:t>
            </a:r>
          </a:p>
        </p:txBody>
      </p:sp>
      <p:sp>
        <p:nvSpPr>
          <p:cNvPr id="7" name="Aim card 1">
            <a:extLst>
              <a:ext uri="{FF2B5EF4-FFF2-40B4-BE49-F238E27FC236}">
                <a16:creationId xmlns:a16="http://schemas.microsoft.com/office/drawing/2014/main" id="{E6EFB13A-4B7E-D45C-04E4-41E378E95A86}"/>
              </a:ext>
            </a:extLst>
          </p:cNvPr>
          <p:cNvSpPr/>
          <p:nvPr/>
        </p:nvSpPr>
        <p:spPr>
          <a:xfrm>
            <a:off x="609600" y="2221992"/>
            <a:ext cx="7874000" cy="889000"/>
          </a:xfrm>
          <a:prstGeom prst="roundRect">
            <a:avLst>
              <a:gd name="adj" fmla="val 12000"/>
            </a:avLst>
          </a:prstGeom>
          <a:solidFill>
            <a:srgbClr val="DDE4F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" name="Star">
            <a:extLst>
              <a:ext uri="{FF2B5EF4-FFF2-40B4-BE49-F238E27FC236}">
                <a16:creationId xmlns:a16="http://schemas.microsoft.com/office/drawing/2014/main" id="{5FF6ECFB-FE98-867C-34FF-CD51310EDEBE}"/>
              </a:ext>
            </a:extLst>
          </p:cNvPr>
          <p:cNvGrpSpPr/>
          <p:nvPr/>
        </p:nvGrpSpPr>
        <p:grpSpPr>
          <a:xfrm>
            <a:off x="914400" y="2539492"/>
            <a:ext cx="254000" cy="254000"/>
            <a:chOff x="914400" y="2539492"/>
            <a:chExt cx="254000" cy="2540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9DB1F8D-F752-4AE7-4A0E-446D2225C2C9}"/>
                </a:ext>
              </a:extLst>
            </p:cNvPr>
            <p:cNvSpPr/>
            <p:nvPr/>
          </p:nvSpPr>
          <p:spPr>
            <a:xfrm>
              <a:off x="914400" y="2539492"/>
              <a:ext cx="254000" cy="254000"/>
            </a:xfrm>
            <a:prstGeom prst="rect">
              <a:avLst/>
            </a:prstGeom>
            <a:solidFill>
              <a:srgbClr val="1D2B4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E2F1A4D9-AE06-4863-8CED-81DB96254ADB}"/>
                </a:ext>
              </a:extLst>
            </p:cNvPr>
            <p:cNvSpPr/>
            <p:nvPr/>
          </p:nvSpPr>
          <p:spPr>
            <a:xfrm rot="2700000">
              <a:off x="914400" y="2539492"/>
              <a:ext cx="254000" cy="254000"/>
            </a:xfrm>
            <a:prstGeom prst="rect">
              <a:avLst/>
            </a:prstGeom>
            <a:solidFill>
              <a:srgbClr val="1D2B4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289D5DBC-857B-34B9-1DE6-38A8EFDC84FD}"/>
                </a:ext>
              </a:extLst>
            </p:cNvPr>
            <p:cNvSpPr/>
            <p:nvPr/>
          </p:nvSpPr>
          <p:spPr>
            <a:xfrm>
              <a:off x="995680" y="2620772"/>
              <a:ext cx="91440" cy="91440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" name="Aim 1">
            <a:extLst>
              <a:ext uri="{FF2B5EF4-FFF2-40B4-BE49-F238E27FC236}">
                <a16:creationId xmlns:a16="http://schemas.microsoft.com/office/drawing/2014/main" id="{61A06A88-9606-5BAE-25FD-A36D786B1794}"/>
              </a:ext>
            </a:extLst>
          </p:cNvPr>
          <p:cNvSpPr txBox="1"/>
          <p:nvPr/>
        </p:nvSpPr>
        <p:spPr>
          <a:xfrm>
            <a:off x="1473200" y="2221992"/>
            <a:ext cx="6807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600" b="1" dirty="0">
                <a:solidFill>
                  <a:srgbClr val="1D2B4F"/>
                </a:solidFill>
                <a:latin typeface="Calibri" panose="020F0502020204030204" pitchFamily="34" charset="0"/>
              </a:rPr>
              <a:t>укрепление центральной власти;</a:t>
            </a:r>
          </a:p>
        </p:txBody>
      </p:sp>
      <p:sp>
        <p:nvSpPr>
          <p:cNvPr id="13" name="Aim card 2">
            <a:extLst>
              <a:ext uri="{FF2B5EF4-FFF2-40B4-BE49-F238E27FC236}">
                <a16:creationId xmlns:a16="http://schemas.microsoft.com/office/drawing/2014/main" id="{73418118-C92A-9B49-29E7-842E46E57DA2}"/>
              </a:ext>
            </a:extLst>
          </p:cNvPr>
          <p:cNvSpPr/>
          <p:nvPr/>
        </p:nvSpPr>
        <p:spPr>
          <a:xfrm>
            <a:off x="609600" y="3288792"/>
            <a:ext cx="7874000" cy="889000"/>
          </a:xfrm>
          <a:prstGeom prst="roundRect">
            <a:avLst>
              <a:gd name="adj" fmla="val 12000"/>
            </a:avLst>
          </a:prstGeom>
          <a:solidFill>
            <a:srgbClr val="F3E1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Star">
            <a:extLst>
              <a:ext uri="{FF2B5EF4-FFF2-40B4-BE49-F238E27FC236}">
                <a16:creationId xmlns:a16="http://schemas.microsoft.com/office/drawing/2014/main" id="{DAAD4728-83A0-BB04-32E0-88A60AB33ED7}"/>
              </a:ext>
            </a:extLst>
          </p:cNvPr>
          <p:cNvGrpSpPr/>
          <p:nvPr/>
        </p:nvGrpSpPr>
        <p:grpSpPr>
          <a:xfrm>
            <a:off x="914400" y="3606292"/>
            <a:ext cx="254000" cy="254000"/>
            <a:chOff x="914400" y="3606292"/>
            <a:chExt cx="254000" cy="25400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87B559EF-ED0C-FF6C-91A9-C0A2A3CB8C33}"/>
                </a:ext>
              </a:extLst>
            </p:cNvPr>
            <p:cNvSpPr/>
            <p:nvPr/>
          </p:nvSpPr>
          <p:spPr>
            <a:xfrm>
              <a:off x="914400" y="3606292"/>
              <a:ext cx="254000" cy="2540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62BB42F2-07B5-4B82-676A-5D5E187FDF2F}"/>
                </a:ext>
              </a:extLst>
            </p:cNvPr>
            <p:cNvSpPr/>
            <p:nvPr/>
          </p:nvSpPr>
          <p:spPr>
            <a:xfrm rot="2700000">
              <a:off x="914400" y="3606292"/>
              <a:ext cx="254000" cy="254000"/>
            </a:xfrm>
            <a:prstGeom prst="rect">
              <a:avLst/>
            </a:prstGeom>
            <a:solidFill>
              <a:srgbClr val="8E1B2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EC596FC6-6BD0-9E33-CBEC-36E97E9328B3}"/>
                </a:ext>
              </a:extLst>
            </p:cNvPr>
            <p:cNvSpPr/>
            <p:nvPr/>
          </p:nvSpPr>
          <p:spPr>
            <a:xfrm>
              <a:off x="995680" y="3687572"/>
              <a:ext cx="91440" cy="91440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Aim 2">
            <a:extLst>
              <a:ext uri="{FF2B5EF4-FFF2-40B4-BE49-F238E27FC236}">
                <a16:creationId xmlns:a16="http://schemas.microsoft.com/office/drawing/2014/main" id="{A3892876-5995-D814-76EB-4E7EC7A02707}"/>
              </a:ext>
            </a:extLst>
          </p:cNvPr>
          <p:cNvSpPr txBox="1"/>
          <p:nvPr/>
        </p:nvSpPr>
        <p:spPr>
          <a:xfrm>
            <a:off x="1473200" y="3288792"/>
            <a:ext cx="6807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600" b="1" dirty="0">
                <a:solidFill>
                  <a:srgbClr val="8E1B2B"/>
                </a:solidFill>
                <a:latin typeface="Calibri" panose="020F0502020204030204" pitchFamily="34" charset="0"/>
              </a:rPr>
              <a:t>создание боеспособной армии;</a:t>
            </a:r>
          </a:p>
        </p:txBody>
      </p:sp>
      <p:sp>
        <p:nvSpPr>
          <p:cNvPr id="19" name="Aim card 3">
            <a:extLst>
              <a:ext uri="{FF2B5EF4-FFF2-40B4-BE49-F238E27FC236}">
                <a16:creationId xmlns:a16="http://schemas.microsoft.com/office/drawing/2014/main" id="{7D2D1D06-B85C-3DA7-854D-D8BA9D476280}"/>
              </a:ext>
            </a:extLst>
          </p:cNvPr>
          <p:cNvSpPr/>
          <p:nvPr/>
        </p:nvSpPr>
        <p:spPr>
          <a:xfrm>
            <a:off x="609600" y="4355592"/>
            <a:ext cx="7874000" cy="889000"/>
          </a:xfrm>
          <a:prstGeom prst="roundRect">
            <a:avLst>
              <a:gd name="adj" fmla="val 12000"/>
            </a:avLst>
          </a:prstGeom>
          <a:solidFill>
            <a:srgbClr val="DCEEE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3" name="Star">
            <a:extLst>
              <a:ext uri="{FF2B5EF4-FFF2-40B4-BE49-F238E27FC236}">
                <a16:creationId xmlns:a16="http://schemas.microsoft.com/office/drawing/2014/main" id="{42A393CC-1B93-9713-B8A5-F6FC4E128D11}"/>
              </a:ext>
            </a:extLst>
          </p:cNvPr>
          <p:cNvGrpSpPr/>
          <p:nvPr/>
        </p:nvGrpSpPr>
        <p:grpSpPr>
          <a:xfrm>
            <a:off x="914400" y="4673092"/>
            <a:ext cx="254000" cy="254000"/>
            <a:chOff x="914400" y="4673092"/>
            <a:chExt cx="254000" cy="254000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B2B9F132-6279-41BE-E19B-9C215C8ABDEE}"/>
                </a:ext>
              </a:extLst>
            </p:cNvPr>
            <p:cNvSpPr/>
            <p:nvPr/>
          </p:nvSpPr>
          <p:spPr>
            <a:xfrm>
              <a:off x="914400" y="4673092"/>
              <a:ext cx="254000" cy="2540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F7ACE934-5E87-E50F-204A-7F58E5936BEB}"/>
                </a:ext>
              </a:extLst>
            </p:cNvPr>
            <p:cNvSpPr/>
            <p:nvPr/>
          </p:nvSpPr>
          <p:spPr>
            <a:xfrm rot="2700000">
              <a:off x="914400" y="4673092"/>
              <a:ext cx="254000" cy="2540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id="{07290577-534A-2045-2FA6-F3DF11F9F5FD}"/>
                </a:ext>
              </a:extLst>
            </p:cNvPr>
            <p:cNvSpPr/>
            <p:nvPr/>
          </p:nvSpPr>
          <p:spPr>
            <a:xfrm>
              <a:off x="995680" y="4754372"/>
              <a:ext cx="91440" cy="91440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Aim 3">
            <a:extLst>
              <a:ext uri="{FF2B5EF4-FFF2-40B4-BE49-F238E27FC236}">
                <a16:creationId xmlns:a16="http://schemas.microsoft.com/office/drawing/2014/main" id="{163E8066-0DE9-71FE-7CF0-94D6F9507D35}"/>
              </a:ext>
            </a:extLst>
          </p:cNvPr>
          <p:cNvSpPr txBox="1"/>
          <p:nvPr/>
        </p:nvSpPr>
        <p:spPr>
          <a:xfrm>
            <a:off x="1473200" y="4355592"/>
            <a:ext cx="68072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600" b="1" dirty="0">
                <a:solidFill>
                  <a:srgbClr val="17716F"/>
                </a:solidFill>
                <a:latin typeface="Calibri" panose="020F0502020204030204" pitchFamily="34" charset="0"/>
              </a:rPr>
              <a:t>возвращение </a:t>
            </a:r>
            <a:r>
              <a:rPr lang="ru-RU" sz="2600" b="1" dirty="0" err="1">
                <a:solidFill>
                  <a:srgbClr val="17716F"/>
                </a:solidFill>
                <a:latin typeface="Calibri" panose="020F0502020204030204" pitchFamily="34" charset="0"/>
              </a:rPr>
              <a:t>сефевидских</a:t>
            </a:r>
            <a:r>
              <a:rPr lang="ru-RU" sz="2600" b="1" dirty="0">
                <a:solidFill>
                  <a:srgbClr val="17716F"/>
                </a:solidFill>
                <a:latin typeface="Calibri" panose="020F0502020204030204" pitchFamily="34" charset="0"/>
              </a:rPr>
              <a:t> территорий.</a:t>
            </a:r>
          </a:p>
        </p:txBody>
      </p:sp>
      <p:cxnSp>
        <p:nvCxnSpPr>
          <p:cNvPr id="25" name="Band rule">
            <a:extLst>
              <a:ext uri="{FF2B5EF4-FFF2-40B4-BE49-F238E27FC236}">
                <a16:creationId xmlns:a16="http://schemas.microsoft.com/office/drawing/2014/main" id="{84E924C8-E25F-F2D4-AFAC-75E32305CFB9}"/>
              </a:ext>
            </a:extLst>
          </p:cNvPr>
          <p:cNvCxnSpPr/>
          <p:nvPr/>
        </p:nvCxnSpPr>
        <p:spPr>
          <a:xfrm>
            <a:off x="8763000" y="5293360"/>
            <a:ext cx="2921000" cy="0"/>
          </a:xfrm>
          <a:prstGeom prst="line">
            <a:avLst/>
          </a:prstGeom>
          <a:ln w="7620">
            <a:solidFill>
              <a:srgbClr val="177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Band rule">
            <a:extLst>
              <a:ext uri="{FF2B5EF4-FFF2-40B4-BE49-F238E27FC236}">
                <a16:creationId xmlns:a16="http://schemas.microsoft.com/office/drawing/2014/main" id="{D3382C69-BA5A-F837-7C48-2519C0C8CAD2}"/>
              </a:ext>
            </a:extLst>
          </p:cNvPr>
          <p:cNvCxnSpPr/>
          <p:nvPr/>
        </p:nvCxnSpPr>
        <p:spPr>
          <a:xfrm>
            <a:off x="8763000" y="5476240"/>
            <a:ext cx="2921000" cy="0"/>
          </a:xfrm>
          <a:prstGeom prst="line">
            <a:avLst/>
          </a:prstGeom>
          <a:ln w="7620">
            <a:solidFill>
              <a:srgbClr val="177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0" name="Star">
            <a:extLst>
              <a:ext uri="{FF2B5EF4-FFF2-40B4-BE49-F238E27FC236}">
                <a16:creationId xmlns:a16="http://schemas.microsoft.com/office/drawing/2014/main" id="{E3A5D7AF-061B-63D8-E419-B0F362F3B042}"/>
              </a:ext>
            </a:extLst>
          </p:cNvPr>
          <p:cNvGrpSpPr/>
          <p:nvPr/>
        </p:nvGrpSpPr>
        <p:grpSpPr>
          <a:xfrm>
            <a:off x="8823960" y="5334000"/>
            <a:ext cx="101600" cy="101600"/>
            <a:chOff x="8823960" y="5334000"/>
            <a:chExt cx="101600" cy="101600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:a16="http://schemas.microsoft.com/office/drawing/2014/main" id="{041C05AF-D26F-8C0D-BC2D-FCBA6463FCAC}"/>
                </a:ext>
              </a:extLst>
            </p:cNvPr>
            <p:cNvSpPr/>
            <p:nvPr/>
          </p:nvSpPr>
          <p:spPr>
            <a:xfrm>
              <a:off x="882396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B1B4A596-56FF-934A-F926-0AADC92EDE3F}"/>
                </a:ext>
              </a:extLst>
            </p:cNvPr>
            <p:cNvSpPr/>
            <p:nvPr/>
          </p:nvSpPr>
          <p:spPr>
            <a:xfrm rot="2700000">
              <a:off x="882396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160F94B7-69EC-8C47-B74D-F03990B3B901}"/>
                </a:ext>
              </a:extLst>
            </p:cNvPr>
            <p:cNvSpPr/>
            <p:nvPr/>
          </p:nvSpPr>
          <p:spPr>
            <a:xfrm>
              <a:off x="885647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4" name="Star">
            <a:extLst>
              <a:ext uri="{FF2B5EF4-FFF2-40B4-BE49-F238E27FC236}">
                <a16:creationId xmlns:a16="http://schemas.microsoft.com/office/drawing/2014/main" id="{513ED223-3F8C-47E6-7448-792B6DCD5F5A}"/>
              </a:ext>
            </a:extLst>
          </p:cNvPr>
          <p:cNvGrpSpPr/>
          <p:nvPr/>
        </p:nvGrpSpPr>
        <p:grpSpPr>
          <a:xfrm>
            <a:off x="9047480" y="5334000"/>
            <a:ext cx="101600" cy="101600"/>
            <a:chOff x="9047480" y="5334000"/>
            <a:chExt cx="101600" cy="101600"/>
          </a:xfrm>
        </p:grpSpPr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E3F07C5E-48DE-4C48-0235-B8EA428A513D}"/>
                </a:ext>
              </a:extLst>
            </p:cNvPr>
            <p:cNvSpPr/>
            <p:nvPr/>
          </p:nvSpPr>
          <p:spPr>
            <a:xfrm>
              <a:off x="904748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152C2D9E-B51D-CFD0-F8FE-0833A167168E}"/>
                </a:ext>
              </a:extLst>
            </p:cNvPr>
            <p:cNvSpPr/>
            <p:nvPr/>
          </p:nvSpPr>
          <p:spPr>
            <a:xfrm rot="2700000">
              <a:off x="904748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2D78CD27-48D1-0E69-84B9-8ED112CF075D}"/>
                </a:ext>
              </a:extLst>
            </p:cNvPr>
            <p:cNvSpPr/>
            <p:nvPr/>
          </p:nvSpPr>
          <p:spPr>
            <a:xfrm>
              <a:off x="907999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Star">
            <a:extLst>
              <a:ext uri="{FF2B5EF4-FFF2-40B4-BE49-F238E27FC236}">
                <a16:creationId xmlns:a16="http://schemas.microsoft.com/office/drawing/2014/main" id="{0D78A87B-364C-4876-4D43-FED1D3795F8A}"/>
              </a:ext>
            </a:extLst>
          </p:cNvPr>
          <p:cNvGrpSpPr/>
          <p:nvPr/>
        </p:nvGrpSpPr>
        <p:grpSpPr>
          <a:xfrm>
            <a:off x="9271000" y="5334000"/>
            <a:ext cx="101600" cy="101600"/>
            <a:chOff x="9271000" y="5334000"/>
            <a:chExt cx="101600" cy="101600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C1809CE5-F259-358C-8617-A0559E4C498E}"/>
                </a:ext>
              </a:extLst>
            </p:cNvPr>
            <p:cNvSpPr/>
            <p:nvPr/>
          </p:nvSpPr>
          <p:spPr>
            <a:xfrm>
              <a:off x="927100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E760AE08-BECD-C7D9-C3A3-0D1284B1745F}"/>
                </a:ext>
              </a:extLst>
            </p:cNvPr>
            <p:cNvSpPr/>
            <p:nvPr/>
          </p:nvSpPr>
          <p:spPr>
            <a:xfrm rot="2700000">
              <a:off x="927100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66E40673-AF62-FF58-B61F-DF57C94C7E0B}"/>
                </a:ext>
              </a:extLst>
            </p:cNvPr>
            <p:cNvSpPr/>
            <p:nvPr/>
          </p:nvSpPr>
          <p:spPr>
            <a:xfrm>
              <a:off x="930351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Star">
            <a:extLst>
              <a:ext uri="{FF2B5EF4-FFF2-40B4-BE49-F238E27FC236}">
                <a16:creationId xmlns:a16="http://schemas.microsoft.com/office/drawing/2014/main" id="{3C3A7692-D631-2CED-BA8E-09F2A1B61CF4}"/>
              </a:ext>
            </a:extLst>
          </p:cNvPr>
          <p:cNvGrpSpPr/>
          <p:nvPr/>
        </p:nvGrpSpPr>
        <p:grpSpPr>
          <a:xfrm>
            <a:off x="9494520" y="5334000"/>
            <a:ext cx="101600" cy="101600"/>
            <a:chOff x="9494520" y="5334000"/>
            <a:chExt cx="101600" cy="101600"/>
          </a:xfrm>
        </p:grpSpPr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7BC0F6EC-9354-FC4B-841F-C9A2D34A118E}"/>
                </a:ext>
              </a:extLst>
            </p:cNvPr>
            <p:cNvSpPr/>
            <p:nvPr/>
          </p:nvSpPr>
          <p:spPr>
            <a:xfrm>
              <a:off x="949452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EB323325-DE97-1E87-4DA1-0134B0DA742C}"/>
                </a:ext>
              </a:extLst>
            </p:cNvPr>
            <p:cNvSpPr/>
            <p:nvPr/>
          </p:nvSpPr>
          <p:spPr>
            <a:xfrm rot="2700000">
              <a:off x="949452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:a16="http://schemas.microsoft.com/office/drawing/2014/main" id="{70FD684E-0A86-3055-1EE1-26EB2516CAE5}"/>
                </a:ext>
              </a:extLst>
            </p:cNvPr>
            <p:cNvSpPr/>
            <p:nvPr/>
          </p:nvSpPr>
          <p:spPr>
            <a:xfrm>
              <a:off x="952703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6" name="Star">
            <a:extLst>
              <a:ext uri="{FF2B5EF4-FFF2-40B4-BE49-F238E27FC236}">
                <a16:creationId xmlns:a16="http://schemas.microsoft.com/office/drawing/2014/main" id="{160C5D2B-F01C-1E8D-822D-D5D28DEA08C7}"/>
              </a:ext>
            </a:extLst>
          </p:cNvPr>
          <p:cNvGrpSpPr/>
          <p:nvPr/>
        </p:nvGrpSpPr>
        <p:grpSpPr>
          <a:xfrm>
            <a:off x="9718040" y="5334000"/>
            <a:ext cx="101600" cy="101600"/>
            <a:chOff x="9718040" y="5334000"/>
            <a:chExt cx="101600" cy="101600"/>
          </a:xfrm>
        </p:grpSpPr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C33EFF71-EEF9-7CA0-2A79-A24EE88E8A26}"/>
                </a:ext>
              </a:extLst>
            </p:cNvPr>
            <p:cNvSpPr/>
            <p:nvPr/>
          </p:nvSpPr>
          <p:spPr>
            <a:xfrm>
              <a:off x="971804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:a16="http://schemas.microsoft.com/office/drawing/2014/main" id="{728943AD-D5D4-FC87-1C10-5758517EAD77}"/>
                </a:ext>
              </a:extLst>
            </p:cNvPr>
            <p:cNvSpPr/>
            <p:nvPr/>
          </p:nvSpPr>
          <p:spPr>
            <a:xfrm rot="2700000">
              <a:off x="971804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D3B3A40E-BB56-2BD9-A535-616CB74F34BB}"/>
                </a:ext>
              </a:extLst>
            </p:cNvPr>
            <p:cNvSpPr/>
            <p:nvPr/>
          </p:nvSpPr>
          <p:spPr>
            <a:xfrm>
              <a:off x="975055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0" name="Star">
            <a:extLst>
              <a:ext uri="{FF2B5EF4-FFF2-40B4-BE49-F238E27FC236}">
                <a16:creationId xmlns:a16="http://schemas.microsoft.com/office/drawing/2014/main" id="{8CEB6548-95E1-637C-8FD2-76895FD768D9}"/>
              </a:ext>
            </a:extLst>
          </p:cNvPr>
          <p:cNvGrpSpPr/>
          <p:nvPr/>
        </p:nvGrpSpPr>
        <p:grpSpPr>
          <a:xfrm>
            <a:off x="9941560" y="5334000"/>
            <a:ext cx="101600" cy="101600"/>
            <a:chOff x="9941560" y="5334000"/>
            <a:chExt cx="101600" cy="101600"/>
          </a:xfrm>
        </p:grpSpPr>
        <p:sp>
          <p:nvSpPr>
            <p:cNvPr id="47" name="Прямоугольник 46">
              <a:extLst>
                <a:ext uri="{FF2B5EF4-FFF2-40B4-BE49-F238E27FC236}">
                  <a16:creationId xmlns:a16="http://schemas.microsoft.com/office/drawing/2014/main" id="{8F110DC9-F8E9-9254-BFF2-4CB759CC3883}"/>
                </a:ext>
              </a:extLst>
            </p:cNvPr>
            <p:cNvSpPr/>
            <p:nvPr/>
          </p:nvSpPr>
          <p:spPr>
            <a:xfrm>
              <a:off x="994156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:a16="http://schemas.microsoft.com/office/drawing/2014/main" id="{7353038C-8A05-DDAD-CBDB-F82EA90F3D61}"/>
                </a:ext>
              </a:extLst>
            </p:cNvPr>
            <p:cNvSpPr/>
            <p:nvPr/>
          </p:nvSpPr>
          <p:spPr>
            <a:xfrm rot="2700000">
              <a:off x="994156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AD239CFD-B98A-5001-5AE6-17E90B7E74AD}"/>
                </a:ext>
              </a:extLst>
            </p:cNvPr>
            <p:cNvSpPr/>
            <p:nvPr/>
          </p:nvSpPr>
          <p:spPr>
            <a:xfrm>
              <a:off x="997407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4" name="Star">
            <a:extLst>
              <a:ext uri="{FF2B5EF4-FFF2-40B4-BE49-F238E27FC236}">
                <a16:creationId xmlns:a16="http://schemas.microsoft.com/office/drawing/2014/main" id="{7007A21F-9075-696A-BACC-C2F658914E88}"/>
              </a:ext>
            </a:extLst>
          </p:cNvPr>
          <p:cNvGrpSpPr/>
          <p:nvPr/>
        </p:nvGrpSpPr>
        <p:grpSpPr>
          <a:xfrm>
            <a:off x="10165080" y="5334000"/>
            <a:ext cx="101600" cy="101600"/>
            <a:chOff x="10165080" y="5334000"/>
            <a:chExt cx="101600" cy="101600"/>
          </a:xfrm>
        </p:grpSpPr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89144A27-7BB1-8579-DC15-5E857D00A503}"/>
                </a:ext>
              </a:extLst>
            </p:cNvPr>
            <p:cNvSpPr/>
            <p:nvPr/>
          </p:nvSpPr>
          <p:spPr>
            <a:xfrm>
              <a:off x="1016508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83BD3508-2CDF-2302-C33F-05F3E654B3B6}"/>
                </a:ext>
              </a:extLst>
            </p:cNvPr>
            <p:cNvSpPr/>
            <p:nvPr/>
          </p:nvSpPr>
          <p:spPr>
            <a:xfrm rot="2700000">
              <a:off x="1016508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6DDA109C-8782-C7F7-0812-C3C8AD7E9340}"/>
                </a:ext>
              </a:extLst>
            </p:cNvPr>
            <p:cNvSpPr/>
            <p:nvPr/>
          </p:nvSpPr>
          <p:spPr>
            <a:xfrm>
              <a:off x="1019759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8" name="Star">
            <a:extLst>
              <a:ext uri="{FF2B5EF4-FFF2-40B4-BE49-F238E27FC236}">
                <a16:creationId xmlns:a16="http://schemas.microsoft.com/office/drawing/2014/main" id="{CAC8D2CB-EA4B-D3F2-0569-24B371B48CDB}"/>
              </a:ext>
            </a:extLst>
          </p:cNvPr>
          <p:cNvGrpSpPr/>
          <p:nvPr/>
        </p:nvGrpSpPr>
        <p:grpSpPr>
          <a:xfrm>
            <a:off x="10388600" y="5334000"/>
            <a:ext cx="101600" cy="101600"/>
            <a:chOff x="10388600" y="5334000"/>
            <a:chExt cx="101600" cy="101600"/>
          </a:xfrm>
        </p:grpSpPr>
        <p:sp>
          <p:nvSpPr>
            <p:cNvPr id="55" name="Прямоугольник 54">
              <a:extLst>
                <a:ext uri="{FF2B5EF4-FFF2-40B4-BE49-F238E27FC236}">
                  <a16:creationId xmlns:a16="http://schemas.microsoft.com/office/drawing/2014/main" id="{A8E1B336-6A5C-4429-770E-EC4134F3AAE1}"/>
                </a:ext>
              </a:extLst>
            </p:cNvPr>
            <p:cNvSpPr/>
            <p:nvPr/>
          </p:nvSpPr>
          <p:spPr>
            <a:xfrm>
              <a:off x="1038860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06AD290D-169C-0888-F8C1-37F80B17244E}"/>
                </a:ext>
              </a:extLst>
            </p:cNvPr>
            <p:cNvSpPr/>
            <p:nvPr/>
          </p:nvSpPr>
          <p:spPr>
            <a:xfrm rot="2700000">
              <a:off x="1038860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873144E4-04E3-D979-4F9E-DABF9066FB82}"/>
                </a:ext>
              </a:extLst>
            </p:cNvPr>
            <p:cNvSpPr/>
            <p:nvPr/>
          </p:nvSpPr>
          <p:spPr>
            <a:xfrm>
              <a:off x="1042111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2" name="Star">
            <a:extLst>
              <a:ext uri="{FF2B5EF4-FFF2-40B4-BE49-F238E27FC236}">
                <a16:creationId xmlns:a16="http://schemas.microsoft.com/office/drawing/2014/main" id="{5DD017AE-F51C-5686-E4BB-6A5724263807}"/>
              </a:ext>
            </a:extLst>
          </p:cNvPr>
          <p:cNvGrpSpPr/>
          <p:nvPr/>
        </p:nvGrpSpPr>
        <p:grpSpPr>
          <a:xfrm>
            <a:off x="10612120" y="5334000"/>
            <a:ext cx="101600" cy="101600"/>
            <a:chOff x="10612120" y="5334000"/>
            <a:chExt cx="101600" cy="101600"/>
          </a:xfrm>
        </p:grpSpPr>
        <p:sp>
          <p:nvSpPr>
            <p:cNvPr id="59" name="Прямоугольник 58">
              <a:extLst>
                <a:ext uri="{FF2B5EF4-FFF2-40B4-BE49-F238E27FC236}">
                  <a16:creationId xmlns:a16="http://schemas.microsoft.com/office/drawing/2014/main" id="{E9F2694B-9D8C-8757-5707-31C6EE30FE44}"/>
                </a:ext>
              </a:extLst>
            </p:cNvPr>
            <p:cNvSpPr/>
            <p:nvPr/>
          </p:nvSpPr>
          <p:spPr>
            <a:xfrm>
              <a:off x="1061212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:a16="http://schemas.microsoft.com/office/drawing/2014/main" id="{89897311-6E77-9B5F-D2C5-AB5F8EEECB18}"/>
                </a:ext>
              </a:extLst>
            </p:cNvPr>
            <p:cNvSpPr/>
            <p:nvPr/>
          </p:nvSpPr>
          <p:spPr>
            <a:xfrm rot="2700000">
              <a:off x="1061212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>
              <a:extLst>
                <a:ext uri="{FF2B5EF4-FFF2-40B4-BE49-F238E27FC236}">
                  <a16:creationId xmlns:a16="http://schemas.microsoft.com/office/drawing/2014/main" id="{54CF20E5-7E78-1107-D939-36E5AFB0E8C6}"/>
                </a:ext>
              </a:extLst>
            </p:cNvPr>
            <p:cNvSpPr/>
            <p:nvPr/>
          </p:nvSpPr>
          <p:spPr>
            <a:xfrm>
              <a:off x="1064463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6" name="Star">
            <a:extLst>
              <a:ext uri="{FF2B5EF4-FFF2-40B4-BE49-F238E27FC236}">
                <a16:creationId xmlns:a16="http://schemas.microsoft.com/office/drawing/2014/main" id="{C7137790-74CD-F700-1BC9-4452AFC4C67D}"/>
              </a:ext>
            </a:extLst>
          </p:cNvPr>
          <p:cNvGrpSpPr/>
          <p:nvPr/>
        </p:nvGrpSpPr>
        <p:grpSpPr>
          <a:xfrm>
            <a:off x="10835640" y="5334000"/>
            <a:ext cx="101600" cy="101600"/>
            <a:chOff x="10835640" y="5334000"/>
            <a:chExt cx="101600" cy="101600"/>
          </a:xfrm>
        </p:grpSpPr>
        <p:sp>
          <p:nvSpPr>
            <p:cNvPr id="63" name="Прямоугольник 62">
              <a:extLst>
                <a:ext uri="{FF2B5EF4-FFF2-40B4-BE49-F238E27FC236}">
                  <a16:creationId xmlns:a16="http://schemas.microsoft.com/office/drawing/2014/main" id="{297683C8-0183-A12E-7311-248ECD3A81B5}"/>
                </a:ext>
              </a:extLst>
            </p:cNvPr>
            <p:cNvSpPr/>
            <p:nvPr/>
          </p:nvSpPr>
          <p:spPr>
            <a:xfrm>
              <a:off x="1083564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:a16="http://schemas.microsoft.com/office/drawing/2014/main" id="{4865DA7C-07DC-68BF-D014-78C8ABA7A5AE}"/>
                </a:ext>
              </a:extLst>
            </p:cNvPr>
            <p:cNvSpPr/>
            <p:nvPr/>
          </p:nvSpPr>
          <p:spPr>
            <a:xfrm rot="2700000">
              <a:off x="1083564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id="{A5B63CB3-5C5B-2ADE-006D-93F03FD1FE52}"/>
                </a:ext>
              </a:extLst>
            </p:cNvPr>
            <p:cNvSpPr/>
            <p:nvPr/>
          </p:nvSpPr>
          <p:spPr>
            <a:xfrm>
              <a:off x="1086815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0" name="Star">
            <a:extLst>
              <a:ext uri="{FF2B5EF4-FFF2-40B4-BE49-F238E27FC236}">
                <a16:creationId xmlns:a16="http://schemas.microsoft.com/office/drawing/2014/main" id="{47FC8559-6A45-366F-9C59-70B39AF983A9}"/>
              </a:ext>
            </a:extLst>
          </p:cNvPr>
          <p:cNvGrpSpPr/>
          <p:nvPr/>
        </p:nvGrpSpPr>
        <p:grpSpPr>
          <a:xfrm>
            <a:off x="11059160" y="5334000"/>
            <a:ext cx="101600" cy="101600"/>
            <a:chOff x="11059160" y="5334000"/>
            <a:chExt cx="101600" cy="101600"/>
          </a:xfrm>
        </p:grpSpPr>
        <p:sp>
          <p:nvSpPr>
            <p:cNvPr id="67" name="Прямоугольник 66">
              <a:extLst>
                <a:ext uri="{FF2B5EF4-FFF2-40B4-BE49-F238E27FC236}">
                  <a16:creationId xmlns:a16="http://schemas.microsoft.com/office/drawing/2014/main" id="{872A6173-1A66-8474-3A59-9F947236CA15}"/>
                </a:ext>
              </a:extLst>
            </p:cNvPr>
            <p:cNvSpPr/>
            <p:nvPr/>
          </p:nvSpPr>
          <p:spPr>
            <a:xfrm>
              <a:off x="1105916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:a16="http://schemas.microsoft.com/office/drawing/2014/main" id="{7FB52941-D431-25E9-6988-68828ABD8198}"/>
                </a:ext>
              </a:extLst>
            </p:cNvPr>
            <p:cNvSpPr/>
            <p:nvPr/>
          </p:nvSpPr>
          <p:spPr>
            <a:xfrm rot="2700000">
              <a:off x="1105916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id="{B7B6B40F-0B99-60F7-F827-057A8FCE346D}"/>
                </a:ext>
              </a:extLst>
            </p:cNvPr>
            <p:cNvSpPr/>
            <p:nvPr/>
          </p:nvSpPr>
          <p:spPr>
            <a:xfrm>
              <a:off x="1109167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4" name="Star">
            <a:extLst>
              <a:ext uri="{FF2B5EF4-FFF2-40B4-BE49-F238E27FC236}">
                <a16:creationId xmlns:a16="http://schemas.microsoft.com/office/drawing/2014/main" id="{49EAB57F-1A79-BD7F-0A55-58EF768B6F53}"/>
              </a:ext>
            </a:extLst>
          </p:cNvPr>
          <p:cNvGrpSpPr/>
          <p:nvPr/>
        </p:nvGrpSpPr>
        <p:grpSpPr>
          <a:xfrm>
            <a:off x="11282680" y="5334000"/>
            <a:ext cx="101600" cy="101600"/>
            <a:chOff x="11282680" y="5334000"/>
            <a:chExt cx="101600" cy="101600"/>
          </a:xfrm>
        </p:grpSpPr>
        <p:sp>
          <p:nvSpPr>
            <p:cNvPr id="71" name="Прямоугольник 70">
              <a:extLst>
                <a:ext uri="{FF2B5EF4-FFF2-40B4-BE49-F238E27FC236}">
                  <a16:creationId xmlns:a16="http://schemas.microsoft.com/office/drawing/2014/main" id="{9FE327F9-BCCC-D57B-250A-F1290A555FE1}"/>
                </a:ext>
              </a:extLst>
            </p:cNvPr>
            <p:cNvSpPr/>
            <p:nvPr/>
          </p:nvSpPr>
          <p:spPr>
            <a:xfrm>
              <a:off x="1128268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AFF71435-BE49-4BE2-69CE-1687D266ADC5}"/>
                </a:ext>
              </a:extLst>
            </p:cNvPr>
            <p:cNvSpPr/>
            <p:nvPr/>
          </p:nvSpPr>
          <p:spPr>
            <a:xfrm rot="2700000">
              <a:off x="1128268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Овал 72">
              <a:extLst>
                <a:ext uri="{FF2B5EF4-FFF2-40B4-BE49-F238E27FC236}">
                  <a16:creationId xmlns:a16="http://schemas.microsoft.com/office/drawing/2014/main" id="{280B7BF2-BA27-6D24-463D-628D02CD7CB2}"/>
                </a:ext>
              </a:extLst>
            </p:cNvPr>
            <p:cNvSpPr/>
            <p:nvPr/>
          </p:nvSpPr>
          <p:spPr>
            <a:xfrm>
              <a:off x="1131519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8" name="Star">
            <a:extLst>
              <a:ext uri="{FF2B5EF4-FFF2-40B4-BE49-F238E27FC236}">
                <a16:creationId xmlns:a16="http://schemas.microsoft.com/office/drawing/2014/main" id="{BC8B2788-EC31-043B-A760-1A7E6DA3B963}"/>
              </a:ext>
            </a:extLst>
          </p:cNvPr>
          <p:cNvGrpSpPr/>
          <p:nvPr/>
        </p:nvGrpSpPr>
        <p:grpSpPr>
          <a:xfrm>
            <a:off x="11506200" y="5334000"/>
            <a:ext cx="101600" cy="101600"/>
            <a:chOff x="11506200" y="5334000"/>
            <a:chExt cx="101600" cy="101600"/>
          </a:xfrm>
        </p:grpSpPr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54ED5DCB-859C-E284-5456-9AFBE4418D80}"/>
                </a:ext>
              </a:extLst>
            </p:cNvPr>
            <p:cNvSpPr/>
            <p:nvPr/>
          </p:nvSpPr>
          <p:spPr>
            <a:xfrm>
              <a:off x="1150620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Прямоугольник 75">
              <a:extLst>
                <a:ext uri="{FF2B5EF4-FFF2-40B4-BE49-F238E27FC236}">
                  <a16:creationId xmlns:a16="http://schemas.microsoft.com/office/drawing/2014/main" id="{AD0CC1E6-E1B5-CA3A-23D5-CBD99F782839}"/>
                </a:ext>
              </a:extLst>
            </p:cNvPr>
            <p:cNvSpPr/>
            <p:nvPr/>
          </p:nvSpPr>
          <p:spPr>
            <a:xfrm rot="2700000">
              <a:off x="11506200" y="53340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3F17DBE8-21C5-3095-1FC5-79C84940A03B}"/>
                </a:ext>
              </a:extLst>
            </p:cNvPr>
            <p:cNvSpPr/>
            <p:nvPr/>
          </p:nvSpPr>
          <p:spPr>
            <a:xfrm>
              <a:off x="11538712" y="53665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9" name="Signature 100ballnik.com">
            <a:extLst>
              <a:ext uri="{FF2B5EF4-FFF2-40B4-BE49-F238E27FC236}">
                <a16:creationId xmlns:a16="http://schemas.microsoft.com/office/drawing/2014/main" id="{CD800F92-ADA3-06F4-3196-6BA20CF3647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656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8B2DC37-21D4-2D24-250A-A649C779E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60400"/>
            <a:ext cx="5334000" cy="5486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E59A8A"/>
                </a:solidFill>
                <a:latin typeface="Palatino Linotype" panose="02040502050505030304" pitchFamily="18" charset="0"/>
              </a:rPr>
              <a:t>Военная реформа</a:t>
            </a:r>
          </a:p>
        </p:txBody>
      </p:sp>
      <p:pic>
        <p:nvPicPr>
          <p:cNvPr id="4" name="Kaempfer album - musketeer" descr="Королевский телохранитель и мушкетёр. Рисунок из персидского альбома Э. Кемпфера, Исфахан, 1684–1685. Британский музей">
            <a:extLst>
              <a:ext uri="{FF2B5EF4-FFF2-40B4-BE49-F238E27FC236}">
                <a16:creationId xmlns:a16="http://schemas.microsoft.com/office/drawing/2014/main" id="{6AD468A6-0C3D-09B4-D5A6-5A58A204CDA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219200"/>
            <a:ext cx="5334000" cy="4051300"/>
          </a:xfrm>
          <a:prstGeom prst="rect">
            <a:avLst/>
          </a:prstGeom>
        </p:spPr>
      </p:pic>
      <p:sp>
        <p:nvSpPr>
          <p:cNvPr id="5" name="Kaempfer album - musketeer frame">
            <a:extLst>
              <a:ext uri="{FF2B5EF4-FFF2-40B4-BE49-F238E27FC236}">
                <a16:creationId xmlns:a16="http://schemas.microsoft.com/office/drawing/2014/main" id="{547DD8BD-7695-0F0C-4012-8651E86FB756}"/>
              </a:ext>
            </a:extLst>
          </p:cNvPr>
          <p:cNvSpPr/>
          <p:nvPr/>
        </p:nvSpPr>
        <p:spPr>
          <a:xfrm>
            <a:off x="6172200" y="1143000"/>
            <a:ext cx="5486400" cy="4203700"/>
          </a:xfrm>
          <a:prstGeom prst="rect">
            <a:avLst/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Military reform">
            <a:extLst>
              <a:ext uri="{FF2B5EF4-FFF2-40B4-BE49-F238E27FC236}">
                <a16:creationId xmlns:a16="http://schemas.microsoft.com/office/drawing/2014/main" id="{A8EF443A-D818-4D5C-FBEC-4D110AA1E7B5}"/>
              </a:ext>
            </a:extLst>
          </p:cNvPr>
          <p:cNvSpPr txBox="1"/>
          <p:nvPr/>
        </p:nvSpPr>
        <p:spPr>
          <a:xfrm>
            <a:off x="609600" y="1513840"/>
            <a:ext cx="53340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800"/>
              </a:spcAft>
              <a:buClr>
                <a:srgbClr val="E59A8A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Создание </a:t>
            </a:r>
            <a:r>
              <a:rPr lang="ru-RU" sz="2500" b="1" dirty="0">
                <a:solidFill>
                  <a:srgbClr val="FFFFFF"/>
                </a:solidFill>
                <a:latin typeface="Calibri" panose="020F0502020204030204" pitchFamily="34" charset="0"/>
              </a:rPr>
              <a:t>регулярной армии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 вместо племенного ополчения.</a:t>
            </a:r>
          </a:p>
          <a:p>
            <a:pPr marL="355600" lvl="1" indent="-355600">
              <a:spcAft>
                <a:spcPts val="1800"/>
              </a:spcAft>
              <a:buClr>
                <a:srgbClr val="E59A8A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Часть армии была вооружена </a:t>
            </a:r>
            <a:r>
              <a:rPr lang="ru-RU" sz="2500" b="1" dirty="0">
                <a:solidFill>
                  <a:srgbClr val="FFFFFF"/>
                </a:solidFill>
                <a:latin typeface="Calibri" panose="020F0502020204030204" pitchFamily="34" charset="0"/>
              </a:rPr>
              <a:t>огнестрельным оружием и артиллерией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  <a:p>
            <a:pPr marL="355600" lvl="1" indent="-355600">
              <a:spcAft>
                <a:spcPts val="1800"/>
              </a:spcAft>
              <a:buClr>
                <a:srgbClr val="E59A8A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Было образовано </a:t>
            </a:r>
            <a:r>
              <a:rPr lang="ru-RU" sz="2500" b="1" dirty="0">
                <a:solidFill>
                  <a:srgbClr val="D9C08F"/>
                </a:solidFill>
                <a:latin typeface="Calibri" panose="020F0502020204030204" pitchFamily="34" charset="0"/>
              </a:rPr>
              <a:t>четыре постоянных военных корпуса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7" name="Band rule">
            <a:extLst>
              <a:ext uri="{FF2B5EF4-FFF2-40B4-BE49-F238E27FC236}">
                <a16:creationId xmlns:a16="http://schemas.microsoft.com/office/drawing/2014/main" id="{58840806-48C2-A47C-0D6D-1D1F8D705997}"/>
              </a:ext>
            </a:extLst>
          </p:cNvPr>
          <p:cNvCxnSpPr/>
          <p:nvPr/>
        </p:nvCxnSpPr>
        <p:spPr>
          <a:xfrm>
            <a:off x="6248400" y="5713730"/>
            <a:ext cx="5334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Band rule">
            <a:extLst>
              <a:ext uri="{FF2B5EF4-FFF2-40B4-BE49-F238E27FC236}">
                <a16:creationId xmlns:a16="http://schemas.microsoft.com/office/drawing/2014/main" id="{433DDCC8-F256-3E69-A488-9F972A760657}"/>
              </a:ext>
            </a:extLst>
          </p:cNvPr>
          <p:cNvCxnSpPr/>
          <p:nvPr/>
        </p:nvCxnSpPr>
        <p:spPr>
          <a:xfrm>
            <a:off x="6248400" y="5919470"/>
            <a:ext cx="53340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ar">
            <a:extLst>
              <a:ext uri="{FF2B5EF4-FFF2-40B4-BE49-F238E27FC236}">
                <a16:creationId xmlns:a16="http://schemas.microsoft.com/office/drawing/2014/main" id="{868C13A2-8B65-12E5-7987-BDA475D246C1}"/>
              </a:ext>
            </a:extLst>
          </p:cNvPr>
          <p:cNvGrpSpPr/>
          <p:nvPr/>
        </p:nvGrpSpPr>
        <p:grpSpPr>
          <a:xfrm>
            <a:off x="6316980" y="5759450"/>
            <a:ext cx="114300" cy="114300"/>
            <a:chOff x="6316980" y="5759450"/>
            <a:chExt cx="114300" cy="1143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649BEEB4-4D4A-5CE3-EA00-28CAD025BB17}"/>
                </a:ext>
              </a:extLst>
            </p:cNvPr>
            <p:cNvSpPr/>
            <p:nvPr/>
          </p:nvSpPr>
          <p:spPr>
            <a:xfrm>
              <a:off x="631698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634D811-5AD7-6BC7-8835-4AE512956DCD}"/>
                </a:ext>
              </a:extLst>
            </p:cNvPr>
            <p:cNvSpPr/>
            <p:nvPr/>
          </p:nvSpPr>
          <p:spPr>
            <a:xfrm rot="2700000">
              <a:off x="631698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68A022C4-C916-36BB-3886-B6EDA4570651}"/>
                </a:ext>
              </a:extLst>
            </p:cNvPr>
            <p:cNvSpPr/>
            <p:nvPr/>
          </p:nvSpPr>
          <p:spPr>
            <a:xfrm>
              <a:off x="635355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Star">
            <a:extLst>
              <a:ext uri="{FF2B5EF4-FFF2-40B4-BE49-F238E27FC236}">
                <a16:creationId xmlns:a16="http://schemas.microsoft.com/office/drawing/2014/main" id="{519EB9FA-8DED-8DFB-CB38-7E301A843159}"/>
              </a:ext>
            </a:extLst>
          </p:cNvPr>
          <p:cNvGrpSpPr/>
          <p:nvPr/>
        </p:nvGrpSpPr>
        <p:grpSpPr>
          <a:xfrm>
            <a:off x="6568440" y="5759450"/>
            <a:ext cx="114300" cy="114300"/>
            <a:chOff x="6568440" y="5759450"/>
            <a:chExt cx="114300" cy="11430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C1A3DCC-7661-7A04-7DFB-BB490BEF9192}"/>
                </a:ext>
              </a:extLst>
            </p:cNvPr>
            <p:cNvSpPr/>
            <p:nvPr/>
          </p:nvSpPr>
          <p:spPr>
            <a:xfrm>
              <a:off x="656844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640FD9C8-EB31-F6C5-A3A4-A6EE6DAEECBC}"/>
                </a:ext>
              </a:extLst>
            </p:cNvPr>
            <p:cNvSpPr/>
            <p:nvPr/>
          </p:nvSpPr>
          <p:spPr>
            <a:xfrm rot="2700000">
              <a:off x="656844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F05D6F30-1E69-67F7-CF51-EFC7ABCAAA23}"/>
                </a:ext>
              </a:extLst>
            </p:cNvPr>
            <p:cNvSpPr/>
            <p:nvPr/>
          </p:nvSpPr>
          <p:spPr>
            <a:xfrm>
              <a:off x="660501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Star">
            <a:extLst>
              <a:ext uri="{FF2B5EF4-FFF2-40B4-BE49-F238E27FC236}">
                <a16:creationId xmlns:a16="http://schemas.microsoft.com/office/drawing/2014/main" id="{1181F56E-F7A9-82FC-48C1-A0A182E4E3CB}"/>
              </a:ext>
            </a:extLst>
          </p:cNvPr>
          <p:cNvGrpSpPr/>
          <p:nvPr/>
        </p:nvGrpSpPr>
        <p:grpSpPr>
          <a:xfrm>
            <a:off x="6819900" y="5759450"/>
            <a:ext cx="114300" cy="114300"/>
            <a:chOff x="6819900" y="5759450"/>
            <a:chExt cx="114300" cy="1143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4E7336B-3071-D4DB-CC79-866D919577E0}"/>
                </a:ext>
              </a:extLst>
            </p:cNvPr>
            <p:cNvSpPr/>
            <p:nvPr/>
          </p:nvSpPr>
          <p:spPr>
            <a:xfrm>
              <a:off x="681990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3B1B76F0-8D96-7174-3F12-BCA47AB88210}"/>
                </a:ext>
              </a:extLst>
            </p:cNvPr>
            <p:cNvSpPr/>
            <p:nvPr/>
          </p:nvSpPr>
          <p:spPr>
            <a:xfrm rot="2700000">
              <a:off x="681990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B5BB754A-192A-E5EC-6CE4-BEE97D309134}"/>
                </a:ext>
              </a:extLst>
            </p:cNvPr>
            <p:cNvSpPr/>
            <p:nvPr/>
          </p:nvSpPr>
          <p:spPr>
            <a:xfrm>
              <a:off x="685647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Star">
            <a:extLst>
              <a:ext uri="{FF2B5EF4-FFF2-40B4-BE49-F238E27FC236}">
                <a16:creationId xmlns:a16="http://schemas.microsoft.com/office/drawing/2014/main" id="{27FF7916-2697-E87A-65ED-DB14F232237C}"/>
              </a:ext>
            </a:extLst>
          </p:cNvPr>
          <p:cNvGrpSpPr/>
          <p:nvPr/>
        </p:nvGrpSpPr>
        <p:grpSpPr>
          <a:xfrm>
            <a:off x="7071360" y="5759450"/>
            <a:ext cx="114300" cy="114300"/>
            <a:chOff x="7071360" y="5759450"/>
            <a:chExt cx="114300" cy="11430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00BE1212-4B4F-E36B-3614-764132DFB66F}"/>
                </a:ext>
              </a:extLst>
            </p:cNvPr>
            <p:cNvSpPr/>
            <p:nvPr/>
          </p:nvSpPr>
          <p:spPr>
            <a:xfrm>
              <a:off x="707136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4F871179-F0B6-5F74-3389-3120AE2BAD39}"/>
                </a:ext>
              </a:extLst>
            </p:cNvPr>
            <p:cNvSpPr/>
            <p:nvPr/>
          </p:nvSpPr>
          <p:spPr>
            <a:xfrm rot="2700000">
              <a:off x="707136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75E9ADB2-B751-D38D-2D8E-FB5414C4FF1E}"/>
                </a:ext>
              </a:extLst>
            </p:cNvPr>
            <p:cNvSpPr/>
            <p:nvPr/>
          </p:nvSpPr>
          <p:spPr>
            <a:xfrm>
              <a:off x="710793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Star">
            <a:extLst>
              <a:ext uri="{FF2B5EF4-FFF2-40B4-BE49-F238E27FC236}">
                <a16:creationId xmlns:a16="http://schemas.microsoft.com/office/drawing/2014/main" id="{74F42C83-17C7-5F57-1FBE-6D3663B8432D}"/>
              </a:ext>
            </a:extLst>
          </p:cNvPr>
          <p:cNvGrpSpPr/>
          <p:nvPr/>
        </p:nvGrpSpPr>
        <p:grpSpPr>
          <a:xfrm>
            <a:off x="7322820" y="5759450"/>
            <a:ext cx="114300" cy="114300"/>
            <a:chOff x="7322820" y="5759450"/>
            <a:chExt cx="114300" cy="11430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97DAF406-37F8-0C2C-1540-826526CFCC74}"/>
                </a:ext>
              </a:extLst>
            </p:cNvPr>
            <p:cNvSpPr/>
            <p:nvPr/>
          </p:nvSpPr>
          <p:spPr>
            <a:xfrm>
              <a:off x="732282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F028B5F8-B6D0-1C58-E05C-46A858BB1A22}"/>
                </a:ext>
              </a:extLst>
            </p:cNvPr>
            <p:cNvSpPr/>
            <p:nvPr/>
          </p:nvSpPr>
          <p:spPr>
            <a:xfrm rot="2700000">
              <a:off x="732282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07E13005-D676-B0B5-5D82-9C8516A177F1}"/>
                </a:ext>
              </a:extLst>
            </p:cNvPr>
            <p:cNvSpPr/>
            <p:nvPr/>
          </p:nvSpPr>
          <p:spPr>
            <a:xfrm>
              <a:off x="735939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Star">
            <a:extLst>
              <a:ext uri="{FF2B5EF4-FFF2-40B4-BE49-F238E27FC236}">
                <a16:creationId xmlns:a16="http://schemas.microsoft.com/office/drawing/2014/main" id="{8732ADEB-D6F3-55C4-B221-81201DFB390E}"/>
              </a:ext>
            </a:extLst>
          </p:cNvPr>
          <p:cNvGrpSpPr/>
          <p:nvPr/>
        </p:nvGrpSpPr>
        <p:grpSpPr>
          <a:xfrm>
            <a:off x="7574280" y="5759450"/>
            <a:ext cx="114300" cy="114300"/>
            <a:chOff x="7574280" y="5759450"/>
            <a:chExt cx="114300" cy="114300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5DC90922-9270-F18B-C0BF-F150ABEA0984}"/>
                </a:ext>
              </a:extLst>
            </p:cNvPr>
            <p:cNvSpPr/>
            <p:nvPr/>
          </p:nvSpPr>
          <p:spPr>
            <a:xfrm>
              <a:off x="757428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BBFBDA2E-7943-4C43-6F7D-A6115881BF30}"/>
                </a:ext>
              </a:extLst>
            </p:cNvPr>
            <p:cNvSpPr/>
            <p:nvPr/>
          </p:nvSpPr>
          <p:spPr>
            <a:xfrm rot="2700000">
              <a:off x="757428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03508AC6-F580-8BB5-FC80-20B3E3FA1B68}"/>
                </a:ext>
              </a:extLst>
            </p:cNvPr>
            <p:cNvSpPr/>
            <p:nvPr/>
          </p:nvSpPr>
          <p:spPr>
            <a:xfrm>
              <a:off x="761085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Star">
            <a:extLst>
              <a:ext uri="{FF2B5EF4-FFF2-40B4-BE49-F238E27FC236}">
                <a16:creationId xmlns:a16="http://schemas.microsoft.com/office/drawing/2014/main" id="{13AB8E0F-DBBE-A465-C06E-1E69998CA10C}"/>
              </a:ext>
            </a:extLst>
          </p:cNvPr>
          <p:cNvGrpSpPr/>
          <p:nvPr/>
        </p:nvGrpSpPr>
        <p:grpSpPr>
          <a:xfrm>
            <a:off x="7825740" y="5759450"/>
            <a:ext cx="114300" cy="114300"/>
            <a:chOff x="7825740" y="5759450"/>
            <a:chExt cx="114300" cy="114300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A23DE75C-A466-2B7E-24C5-AE79D4CE45A9}"/>
                </a:ext>
              </a:extLst>
            </p:cNvPr>
            <p:cNvSpPr/>
            <p:nvPr/>
          </p:nvSpPr>
          <p:spPr>
            <a:xfrm>
              <a:off x="782574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9CB5785F-7A96-7BB0-A1FF-99EE400F674E}"/>
                </a:ext>
              </a:extLst>
            </p:cNvPr>
            <p:cNvSpPr/>
            <p:nvPr/>
          </p:nvSpPr>
          <p:spPr>
            <a:xfrm rot="2700000">
              <a:off x="782574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C3D97D42-CCEB-8BB1-0B38-29B561B043C0}"/>
                </a:ext>
              </a:extLst>
            </p:cNvPr>
            <p:cNvSpPr/>
            <p:nvPr/>
          </p:nvSpPr>
          <p:spPr>
            <a:xfrm>
              <a:off x="786231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Star">
            <a:extLst>
              <a:ext uri="{FF2B5EF4-FFF2-40B4-BE49-F238E27FC236}">
                <a16:creationId xmlns:a16="http://schemas.microsoft.com/office/drawing/2014/main" id="{A6AA94EB-87CD-8772-C28B-811C8ECEBA14}"/>
              </a:ext>
            </a:extLst>
          </p:cNvPr>
          <p:cNvGrpSpPr/>
          <p:nvPr/>
        </p:nvGrpSpPr>
        <p:grpSpPr>
          <a:xfrm>
            <a:off x="8077200" y="5759450"/>
            <a:ext cx="114300" cy="114300"/>
            <a:chOff x="8077200" y="5759450"/>
            <a:chExt cx="114300" cy="114300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4AA5CA29-BA4B-4992-32C6-C57C0B23CE1E}"/>
                </a:ext>
              </a:extLst>
            </p:cNvPr>
            <p:cNvSpPr/>
            <p:nvPr/>
          </p:nvSpPr>
          <p:spPr>
            <a:xfrm>
              <a:off x="807720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EDC25F03-DE8A-6A0F-3886-E3B000EA5925}"/>
                </a:ext>
              </a:extLst>
            </p:cNvPr>
            <p:cNvSpPr/>
            <p:nvPr/>
          </p:nvSpPr>
          <p:spPr>
            <a:xfrm rot="2700000">
              <a:off x="807720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B24FD581-2CB4-121F-E61C-1872AB08F03B}"/>
                </a:ext>
              </a:extLst>
            </p:cNvPr>
            <p:cNvSpPr/>
            <p:nvPr/>
          </p:nvSpPr>
          <p:spPr>
            <a:xfrm>
              <a:off x="811377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Star">
            <a:extLst>
              <a:ext uri="{FF2B5EF4-FFF2-40B4-BE49-F238E27FC236}">
                <a16:creationId xmlns:a16="http://schemas.microsoft.com/office/drawing/2014/main" id="{DB584503-D243-10FD-7631-6B3CD4D3E299}"/>
              </a:ext>
            </a:extLst>
          </p:cNvPr>
          <p:cNvGrpSpPr/>
          <p:nvPr/>
        </p:nvGrpSpPr>
        <p:grpSpPr>
          <a:xfrm>
            <a:off x="8328660" y="5759450"/>
            <a:ext cx="114300" cy="114300"/>
            <a:chOff x="8328660" y="5759450"/>
            <a:chExt cx="114300" cy="114300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BE7B5AD9-62BB-74E8-68FE-0606639A2D62}"/>
                </a:ext>
              </a:extLst>
            </p:cNvPr>
            <p:cNvSpPr/>
            <p:nvPr/>
          </p:nvSpPr>
          <p:spPr>
            <a:xfrm>
              <a:off x="832866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14051E68-2B03-E37F-CF75-C583694D8967}"/>
                </a:ext>
              </a:extLst>
            </p:cNvPr>
            <p:cNvSpPr/>
            <p:nvPr/>
          </p:nvSpPr>
          <p:spPr>
            <a:xfrm rot="2700000">
              <a:off x="832866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C1AFAFAA-F39A-061C-15A5-F684CDD51231}"/>
                </a:ext>
              </a:extLst>
            </p:cNvPr>
            <p:cNvSpPr/>
            <p:nvPr/>
          </p:nvSpPr>
          <p:spPr>
            <a:xfrm>
              <a:off x="836523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Star">
            <a:extLst>
              <a:ext uri="{FF2B5EF4-FFF2-40B4-BE49-F238E27FC236}">
                <a16:creationId xmlns:a16="http://schemas.microsoft.com/office/drawing/2014/main" id="{6162DA64-E0E5-D409-0B0D-46368F733609}"/>
              </a:ext>
            </a:extLst>
          </p:cNvPr>
          <p:cNvGrpSpPr/>
          <p:nvPr/>
        </p:nvGrpSpPr>
        <p:grpSpPr>
          <a:xfrm>
            <a:off x="8580120" y="5759450"/>
            <a:ext cx="114300" cy="114300"/>
            <a:chOff x="8580120" y="5759450"/>
            <a:chExt cx="114300" cy="114300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7D6B7821-254D-D6EC-9AC2-FD85172A7700}"/>
                </a:ext>
              </a:extLst>
            </p:cNvPr>
            <p:cNvSpPr/>
            <p:nvPr/>
          </p:nvSpPr>
          <p:spPr>
            <a:xfrm>
              <a:off x="858012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E28184C1-F4CD-B944-86C3-A1E37170AF7D}"/>
                </a:ext>
              </a:extLst>
            </p:cNvPr>
            <p:cNvSpPr/>
            <p:nvPr/>
          </p:nvSpPr>
          <p:spPr>
            <a:xfrm rot="2700000">
              <a:off x="858012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78170DB2-300B-87A5-C6E6-63A3747609E0}"/>
                </a:ext>
              </a:extLst>
            </p:cNvPr>
            <p:cNvSpPr/>
            <p:nvPr/>
          </p:nvSpPr>
          <p:spPr>
            <a:xfrm>
              <a:off x="861669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Star">
            <a:extLst>
              <a:ext uri="{FF2B5EF4-FFF2-40B4-BE49-F238E27FC236}">
                <a16:creationId xmlns:a16="http://schemas.microsoft.com/office/drawing/2014/main" id="{D34C2677-914A-1F0E-F261-8C2A9DBB558D}"/>
              </a:ext>
            </a:extLst>
          </p:cNvPr>
          <p:cNvGrpSpPr/>
          <p:nvPr/>
        </p:nvGrpSpPr>
        <p:grpSpPr>
          <a:xfrm>
            <a:off x="8831580" y="5759450"/>
            <a:ext cx="114300" cy="114300"/>
            <a:chOff x="8831580" y="5759450"/>
            <a:chExt cx="114300" cy="114300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7BA3F7B2-8E37-7E6F-ADE8-4F202A983A42}"/>
                </a:ext>
              </a:extLst>
            </p:cNvPr>
            <p:cNvSpPr/>
            <p:nvPr/>
          </p:nvSpPr>
          <p:spPr>
            <a:xfrm>
              <a:off x="883158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63CCB0FE-9FE2-78CD-DE14-7CD6FC498299}"/>
                </a:ext>
              </a:extLst>
            </p:cNvPr>
            <p:cNvSpPr/>
            <p:nvPr/>
          </p:nvSpPr>
          <p:spPr>
            <a:xfrm rot="2700000">
              <a:off x="883158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80AD6EFE-3B1A-AD72-276B-0A6DFB476A63}"/>
                </a:ext>
              </a:extLst>
            </p:cNvPr>
            <p:cNvSpPr/>
            <p:nvPr/>
          </p:nvSpPr>
          <p:spPr>
            <a:xfrm>
              <a:off x="886815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6" name="Star">
            <a:extLst>
              <a:ext uri="{FF2B5EF4-FFF2-40B4-BE49-F238E27FC236}">
                <a16:creationId xmlns:a16="http://schemas.microsoft.com/office/drawing/2014/main" id="{B298DFE4-E8ED-A915-5C87-9316E6ABC395}"/>
              </a:ext>
            </a:extLst>
          </p:cNvPr>
          <p:cNvGrpSpPr/>
          <p:nvPr/>
        </p:nvGrpSpPr>
        <p:grpSpPr>
          <a:xfrm>
            <a:off x="9083040" y="5759450"/>
            <a:ext cx="114300" cy="114300"/>
            <a:chOff x="9083040" y="5759450"/>
            <a:chExt cx="114300" cy="114300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2954404B-BC0F-369F-9F4B-CBB7146DDD82}"/>
                </a:ext>
              </a:extLst>
            </p:cNvPr>
            <p:cNvSpPr/>
            <p:nvPr/>
          </p:nvSpPr>
          <p:spPr>
            <a:xfrm>
              <a:off x="908304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A84DF86E-262E-A340-DE8D-B32074355E0B}"/>
                </a:ext>
              </a:extLst>
            </p:cNvPr>
            <p:cNvSpPr/>
            <p:nvPr/>
          </p:nvSpPr>
          <p:spPr>
            <a:xfrm rot="2700000">
              <a:off x="908304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D9DCA865-6B47-805D-4836-AF2EB6C561DE}"/>
                </a:ext>
              </a:extLst>
            </p:cNvPr>
            <p:cNvSpPr/>
            <p:nvPr/>
          </p:nvSpPr>
          <p:spPr>
            <a:xfrm>
              <a:off x="911961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0" name="Star">
            <a:extLst>
              <a:ext uri="{FF2B5EF4-FFF2-40B4-BE49-F238E27FC236}">
                <a16:creationId xmlns:a16="http://schemas.microsoft.com/office/drawing/2014/main" id="{AE3C126E-C1AB-F5C1-4C1F-4A2213BAC71F}"/>
              </a:ext>
            </a:extLst>
          </p:cNvPr>
          <p:cNvGrpSpPr/>
          <p:nvPr/>
        </p:nvGrpSpPr>
        <p:grpSpPr>
          <a:xfrm>
            <a:off x="9334500" y="5759450"/>
            <a:ext cx="114300" cy="114300"/>
            <a:chOff x="9334500" y="5759450"/>
            <a:chExt cx="114300" cy="114300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23F6E78F-2978-28A4-FF6D-55814D978640}"/>
                </a:ext>
              </a:extLst>
            </p:cNvPr>
            <p:cNvSpPr/>
            <p:nvPr/>
          </p:nvSpPr>
          <p:spPr>
            <a:xfrm>
              <a:off x="933450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CD63ABF1-F4E7-B6E7-7354-0D825A95FAB9}"/>
                </a:ext>
              </a:extLst>
            </p:cNvPr>
            <p:cNvSpPr/>
            <p:nvPr/>
          </p:nvSpPr>
          <p:spPr>
            <a:xfrm rot="2700000">
              <a:off x="933450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29EB347D-594B-8412-A202-463EE6E98CFC}"/>
                </a:ext>
              </a:extLst>
            </p:cNvPr>
            <p:cNvSpPr/>
            <p:nvPr/>
          </p:nvSpPr>
          <p:spPr>
            <a:xfrm>
              <a:off x="937107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Star">
            <a:extLst>
              <a:ext uri="{FF2B5EF4-FFF2-40B4-BE49-F238E27FC236}">
                <a16:creationId xmlns:a16="http://schemas.microsoft.com/office/drawing/2014/main" id="{7835E364-C448-2283-4FBB-D3A461356DF2}"/>
              </a:ext>
            </a:extLst>
          </p:cNvPr>
          <p:cNvGrpSpPr/>
          <p:nvPr/>
        </p:nvGrpSpPr>
        <p:grpSpPr>
          <a:xfrm>
            <a:off x="9585960" y="5759450"/>
            <a:ext cx="114300" cy="114300"/>
            <a:chOff x="9585960" y="5759450"/>
            <a:chExt cx="114300" cy="114300"/>
          </a:xfrm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0C739658-6717-7884-0382-08865F369222}"/>
                </a:ext>
              </a:extLst>
            </p:cNvPr>
            <p:cNvSpPr/>
            <p:nvPr/>
          </p:nvSpPr>
          <p:spPr>
            <a:xfrm>
              <a:off x="958596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06E7EDB6-6604-7C2E-1C27-F2DF2296468D}"/>
                </a:ext>
              </a:extLst>
            </p:cNvPr>
            <p:cNvSpPr/>
            <p:nvPr/>
          </p:nvSpPr>
          <p:spPr>
            <a:xfrm rot="2700000">
              <a:off x="958596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98328F3D-4B17-94C6-1EAD-4231C227C139}"/>
                </a:ext>
              </a:extLst>
            </p:cNvPr>
            <p:cNvSpPr/>
            <p:nvPr/>
          </p:nvSpPr>
          <p:spPr>
            <a:xfrm>
              <a:off x="962253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8" name="Star">
            <a:extLst>
              <a:ext uri="{FF2B5EF4-FFF2-40B4-BE49-F238E27FC236}">
                <a16:creationId xmlns:a16="http://schemas.microsoft.com/office/drawing/2014/main" id="{1725D280-6EDC-86FC-5B35-1DF543B06181}"/>
              </a:ext>
            </a:extLst>
          </p:cNvPr>
          <p:cNvGrpSpPr/>
          <p:nvPr/>
        </p:nvGrpSpPr>
        <p:grpSpPr>
          <a:xfrm>
            <a:off x="9837420" y="5759450"/>
            <a:ext cx="114300" cy="114300"/>
            <a:chOff x="9837420" y="5759450"/>
            <a:chExt cx="114300" cy="114300"/>
          </a:xfrm>
        </p:grpSpPr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0CAF62F7-C9A4-C241-641D-98645E275964}"/>
                </a:ext>
              </a:extLst>
            </p:cNvPr>
            <p:cNvSpPr/>
            <p:nvPr/>
          </p:nvSpPr>
          <p:spPr>
            <a:xfrm>
              <a:off x="983742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EA3F9FD2-BE3C-DA90-5400-C9C0BEC858AD}"/>
                </a:ext>
              </a:extLst>
            </p:cNvPr>
            <p:cNvSpPr/>
            <p:nvPr/>
          </p:nvSpPr>
          <p:spPr>
            <a:xfrm rot="2700000">
              <a:off x="983742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EF0264D3-2343-D63F-74BC-DA4A81D4C4E6}"/>
                </a:ext>
              </a:extLst>
            </p:cNvPr>
            <p:cNvSpPr/>
            <p:nvPr/>
          </p:nvSpPr>
          <p:spPr>
            <a:xfrm>
              <a:off x="987399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2" name="Star">
            <a:extLst>
              <a:ext uri="{FF2B5EF4-FFF2-40B4-BE49-F238E27FC236}">
                <a16:creationId xmlns:a16="http://schemas.microsoft.com/office/drawing/2014/main" id="{4FFEE9AB-C93F-9090-3121-9E185C43CA7E}"/>
              </a:ext>
            </a:extLst>
          </p:cNvPr>
          <p:cNvGrpSpPr/>
          <p:nvPr/>
        </p:nvGrpSpPr>
        <p:grpSpPr>
          <a:xfrm>
            <a:off x="10088880" y="5759450"/>
            <a:ext cx="114300" cy="114300"/>
            <a:chOff x="10088880" y="5759450"/>
            <a:chExt cx="114300" cy="114300"/>
          </a:xfrm>
        </p:grpSpPr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D1B60655-8AD1-CD39-EB82-41A3D15B0CDC}"/>
                </a:ext>
              </a:extLst>
            </p:cNvPr>
            <p:cNvSpPr/>
            <p:nvPr/>
          </p:nvSpPr>
          <p:spPr>
            <a:xfrm>
              <a:off x="1008888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5571F85C-E545-D397-7C24-250CD594E629}"/>
                </a:ext>
              </a:extLst>
            </p:cNvPr>
            <p:cNvSpPr/>
            <p:nvPr/>
          </p:nvSpPr>
          <p:spPr>
            <a:xfrm rot="2700000">
              <a:off x="1008888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94927C5B-E2D6-C706-4D28-7E1E2D7077DB}"/>
                </a:ext>
              </a:extLst>
            </p:cNvPr>
            <p:cNvSpPr/>
            <p:nvPr/>
          </p:nvSpPr>
          <p:spPr>
            <a:xfrm>
              <a:off x="1012545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6" name="Star">
            <a:extLst>
              <a:ext uri="{FF2B5EF4-FFF2-40B4-BE49-F238E27FC236}">
                <a16:creationId xmlns:a16="http://schemas.microsoft.com/office/drawing/2014/main" id="{71D9E851-D246-B579-2919-F01BD19C5D69}"/>
              </a:ext>
            </a:extLst>
          </p:cNvPr>
          <p:cNvGrpSpPr/>
          <p:nvPr/>
        </p:nvGrpSpPr>
        <p:grpSpPr>
          <a:xfrm>
            <a:off x="10340340" y="5759450"/>
            <a:ext cx="114300" cy="114300"/>
            <a:chOff x="10340340" y="5759450"/>
            <a:chExt cx="114300" cy="114300"/>
          </a:xfrm>
        </p:grpSpPr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AC595399-E300-18A8-FAA8-61911A3521EC}"/>
                </a:ext>
              </a:extLst>
            </p:cNvPr>
            <p:cNvSpPr/>
            <p:nvPr/>
          </p:nvSpPr>
          <p:spPr>
            <a:xfrm>
              <a:off x="1034034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02D6891C-4CE1-DCC6-738C-6D691ABF7353}"/>
                </a:ext>
              </a:extLst>
            </p:cNvPr>
            <p:cNvSpPr/>
            <p:nvPr/>
          </p:nvSpPr>
          <p:spPr>
            <a:xfrm rot="2700000">
              <a:off x="1034034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ABDFB6F7-E891-63A1-07CA-BE4DFD922B63}"/>
                </a:ext>
              </a:extLst>
            </p:cNvPr>
            <p:cNvSpPr/>
            <p:nvPr/>
          </p:nvSpPr>
          <p:spPr>
            <a:xfrm>
              <a:off x="1037691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0" name="Star">
            <a:extLst>
              <a:ext uri="{FF2B5EF4-FFF2-40B4-BE49-F238E27FC236}">
                <a16:creationId xmlns:a16="http://schemas.microsoft.com/office/drawing/2014/main" id="{A37EACFB-C2E0-CFDC-1A6C-A5C4F02E9951}"/>
              </a:ext>
            </a:extLst>
          </p:cNvPr>
          <p:cNvGrpSpPr/>
          <p:nvPr/>
        </p:nvGrpSpPr>
        <p:grpSpPr>
          <a:xfrm>
            <a:off x="10591800" y="5759450"/>
            <a:ext cx="114300" cy="114300"/>
            <a:chOff x="10591800" y="5759450"/>
            <a:chExt cx="114300" cy="114300"/>
          </a:xfrm>
        </p:grpSpPr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298CA984-28EE-565D-A4F4-AD92975DEED7}"/>
                </a:ext>
              </a:extLst>
            </p:cNvPr>
            <p:cNvSpPr/>
            <p:nvPr/>
          </p:nvSpPr>
          <p:spPr>
            <a:xfrm>
              <a:off x="1059180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DE800FEE-7ED9-DC32-0ACD-89EAD2E85133}"/>
                </a:ext>
              </a:extLst>
            </p:cNvPr>
            <p:cNvSpPr/>
            <p:nvPr/>
          </p:nvSpPr>
          <p:spPr>
            <a:xfrm rot="2700000">
              <a:off x="1059180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DCEBF346-C563-EF78-0BC5-3CE1C84C9BFA}"/>
                </a:ext>
              </a:extLst>
            </p:cNvPr>
            <p:cNvSpPr/>
            <p:nvPr/>
          </p:nvSpPr>
          <p:spPr>
            <a:xfrm>
              <a:off x="1062837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4" name="Star">
            <a:extLst>
              <a:ext uri="{FF2B5EF4-FFF2-40B4-BE49-F238E27FC236}">
                <a16:creationId xmlns:a16="http://schemas.microsoft.com/office/drawing/2014/main" id="{58FCE0B2-284C-D6AF-F684-F49C617E9707}"/>
              </a:ext>
            </a:extLst>
          </p:cNvPr>
          <p:cNvGrpSpPr/>
          <p:nvPr/>
        </p:nvGrpSpPr>
        <p:grpSpPr>
          <a:xfrm>
            <a:off x="10843260" y="5759450"/>
            <a:ext cx="114300" cy="114300"/>
            <a:chOff x="10843260" y="5759450"/>
            <a:chExt cx="114300" cy="114300"/>
          </a:xfrm>
        </p:grpSpPr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D3D016CA-CA06-59B7-CE9A-C4FA9382A9BF}"/>
                </a:ext>
              </a:extLst>
            </p:cNvPr>
            <p:cNvSpPr/>
            <p:nvPr/>
          </p:nvSpPr>
          <p:spPr>
            <a:xfrm>
              <a:off x="1084326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3CD50489-B2F4-5EA5-59C1-28CC615F9F57}"/>
                </a:ext>
              </a:extLst>
            </p:cNvPr>
            <p:cNvSpPr/>
            <p:nvPr/>
          </p:nvSpPr>
          <p:spPr>
            <a:xfrm rot="2700000">
              <a:off x="1084326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4E012C87-9289-E32D-CC52-9F0625F535D3}"/>
                </a:ext>
              </a:extLst>
            </p:cNvPr>
            <p:cNvSpPr/>
            <p:nvPr/>
          </p:nvSpPr>
          <p:spPr>
            <a:xfrm>
              <a:off x="1087983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8" name="Star">
            <a:extLst>
              <a:ext uri="{FF2B5EF4-FFF2-40B4-BE49-F238E27FC236}">
                <a16:creationId xmlns:a16="http://schemas.microsoft.com/office/drawing/2014/main" id="{8A82FA76-619D-490E-69AF-07FF2AD1B58A}"/>
              </a:ext>
            </a:extLst>
          </p:cNvPr>
          <p:cNvGrpSpPr/>
          <p:nvPr/>
        </p:nvGrpSpPr>
        <p:grpSpPr>
          <a:xfrm>
            <a:off x="11094720" y="5759450"/>
            <a:ext cx="114300" cy="114300"/>
            <a:chOff x="11094720" y="5759450"/>
            <a:chExt cx="114300" cy="114300"/>
          </a:xfrm>
        </p:grpSpPr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2248D316-EFBA-4FA0-7948-B4C3A6CF373B}"/>
                </a:ext>
              </a:extLst>
            </p:cNvPr>
            <p:cNvSpPr/>
            <p:nvPr/>
          </p:nvSpPr>
          <p:spPr>
            <a:xfrm>
              <a:off x="1109472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id="{01D14479-0595-1E0F-0C54-0DB132505E01}"/>
                </a:ext>
              </a:extLst>
            </p:cNvPr>
            <p:cNvSpPr/>
            <p:nvPr/>
          </p:nvSpPr>
          <p:spPr>
            <a:xfrm rot="2700000">
              <a:off x="1109472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0841F854-D397-E3AF-B1C7-553F8952A079}"/>
                </a:ext>
              </a:extLst>
            </p:cNvPr>
            <p:cNvSpPr/>
            <p:nvPr/>
          </p:nvSpPr>
          <p:spPr>
            <a:xfrm>
              <a:off x="1113129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2" name="Star">
            <a:extLst>
              <a:ext uri="{FF2B5EF4-FFF2-40B4-BE49-F238E27FC236}">
                <a16:creationId xmlns:a16="http://schemas.microsoft.com/office/drawing/2014/main" id="{E0467930-D1AE-3F60-82D9-4D110AC419B8}"/>
              </a:ext>
            </a:extLst>
          </p:cNvPr>
          <p:cNvGrpSpPr/>
          <p:nvPr/>
        </p:nvGrpSpPr>
        <p:grpSpPr>
          <a:xfrm>
            <a:off x="11346180" y="5759450"/>
            <a:ext cx="114300" cy="114300"/>
            <a:chOff x="11346180" y="5759450"/>
            <a:chExt cx="114300" cy="114300"/>
          </a:xfrm>
        </p:grpSpPr>
        <p:sp>
          <p:nvSpPr>
            <p:cNvPr id="89" name="Прямоугольник 88">
              <a:extLst>
                <a:ext uri="{FF2B5EF4-FFF2-40B4-BE49-F238E27FC236}">
                  <a16:creationId xmlns:a16="http://schemas.microsoft.com/office/drawing/2014/main" id="{479D8631-85A9-E2D8-83E5-E6185DC6EF54}"/>
                </a:ext>
              </a:extLst>
            </p:cNvPr>
            <p:cNvSpPr/>
            <p:nvPr/>
          </p:nvSpPr>
          <p:spPr>
            <a:xfrm>
              <a:off x="1134618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9E7E7567-97B9-30B1-79A2-44902299E08D}"/>
                </a:ext>
              </a:extLst>
            </p:cNvPr>
            <p:cNvSpPr/>
            <p:nvPr/>
          </p:nvSpPr>
          <p:spPr>
            <a:xfrm rot="2700000">
              <a:off x="11346180" y="575945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50D87DAC-242F-74C9-EAD0-C46D90BA6362}"/>
                </a:ext>
              </a:extLst>
            </p:cNvPr>
            <p:cNvSpPr/>
            <p:nvPr/>
          </p:nvSpPr>
          <p:spPr>
            <a:xfrm>
              <a:off x="11382756" y="579602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3" name="Signature 100ballnik.com">
            <a:extLst>
              <a:ext uri="{FF2B5EF4-FFF2-40B4-BE49-F238E27FC236}">
                <a16:creationId xmlns:a16="http://schemas.microsoft.com/office/drawing/2014/main" id="{F80BABC6-D342-E074-E20C-377599400A0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3950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DDA41C2-981A-5A1E-7FC0-9F95D1D99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1"/>
            <a:ext cx="10972800" cy="510223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D2B4F"/>
                </a:solidFill>
                <a:latin typeface="Palatino Linotype" panose="02040502050505030304" pitchFamily="18" charset="0"/>
              </a:rPr>
              <a:t>Административная реформа</a:t>
            </a:r>
          </a:p>
        </p:txBody>
      </p:sp>
      <p:cxnSp>
        <p:nvCxnSpPr>
          <p:cNvPr id="3" name="Accent rule">
            <a:extLst>
              <a:ext uri="{FF2B5EF4-FFF2-40B4-BE49-F238E27FC236}">
                <a16:creationId xmlns:a16="http://schemas.microsoft.com/office/drawing/2014/main" id="{3B0D5E90-5F10-A781-7283-8060A08A3A81}"/>
              </a:ext>
            </a:extLst>
          </p:cNvPr>
          <p:cNvCxnSpPr/>
          <p:nvPr/>
        </p:nvCxnSpPr>
        <p:spPr>
          <a:xfrm>
            <a:off x="609600" y="1018224"/>
            <a:ext cx="1422400" cy="0"/>
          </a:xfrm>
          <a:prstGeom prst="line">
            <a:avLst/>
          </a:prstGeom>
          <a:ln w="25400">
            <a:solidFill>
              <a:srgbClr val="177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Chehel Sotoun mural - Shah Abbas I" descr="Шах Аббас I принимает Вали Мухаммад-хана. Роспись дворца Чехель-Сотун в Исфахане, XVII в. Фото">
            <a:extLst>
              <a:ext uri="{FF2B5EF4-FFF2-40B4-BE49-F238E27FC236}">
                <a16:creationId xmlns:a16="http://schemas.microsoft.com/office/drawing/2014/main" id="{A3187244-D609-0D35-5AFC-B127F2E0426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400" y="1422400"/>
            <a:ext cx="4826000" cy="3238500"/>
          </a:xfrm>
          <a:prstGeom prst="roundRect">
            <a:avLst>
              <a:gd name="adj" fmla="val 4000"/>
            </a:avLst>
          </a:prstGeom>
          <a:ln w="9525">
            <a:solidFill>
              <a:srgbClr val="B08D5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Administration">
            <a:extLst>
              <a:ext uri="{FF2B5EF4-FFF2-40B4-BE49-F238E27FC236}">
                <a16:creationId xmlns:a16="http://schemas.microsoft.com/office/drawing/2014/main" id="{F4773A8F-76AB-67F0-7CF5-E6DFF9672607}"/>
              </a:ext>
            </a:extLst>
          </p:cNvPr>
          <p:cNvSpPr txBox="1"/>
          <p:nvPr/>
        </p:nvSpPr>
        <p:spPr>
          <a:xfrm>
            <a:off x="609600" y="1422400"/>
            <a:ext cx="5791200" cy="406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600"/>
              </a:spcAft>
              <a:buClr>
                <a:srgbClr val="1D2B4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Укрепление шахской </a:t>
            </a:r>
            <a:r>
              <a:rPr lang="ru-RU" sz="2400" b="1" dirty="0">
                <a:solidFill>
                  <a:srgbClr val="1D2B4F"/>
                </a:solidFill>
                <a:latin typeface="Calibri" panose="020F0502020204030204" pitchFamily="34" charset="0"/>
              </a:rPr>
              <a:t>«вертикали власти»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, при которой новый политический вес получили наследственные правители </a:t>
            </a:r>
            <a:r>
              <a:rPr lang="ru-RU" sz="2400" b="1" dirty="0">
                <a:solidFill>
                  <a:srgbClr val="17716F"/>
                </a:solidFill>
                <a:latin typeface="Calibri" panose="020F0502020204030204" pitchFamily="34" charset="0"/>
              </a:rPr>
              <a:t>(вали)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 приграничных областей.</a:t>
            </a:r>
          </a:p>
          <a:p>
            <a:pPr marL="355600" lvl="1" indent="-355600">
              <a:spcAft>
                <a:spcPts val="1600"/>
              </a:spcAft>
              <a:buClr>
                <a:srgbClr val="1D2B4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400" b="1" dirty="0">
                <a:solidFill>
                  <a:srgbClr val="1D2B4F"/>
                </a:solidFill>
                <a:latin typeface="Calibri" panose="020F0502020204030204" pitchFamily="34" charset="0"/>
              </a:rPr>
              <a:t>Шах лично назначал и смещал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 правителей провинций.</a:t>
            </a:r>
          </a:p>
          <a:p>
            <a:pPr marL="355600" lvl="1" indent="-355600">
              <a:spcAft>
                <a:spcPts val="1600"/>
              </a:spcAft>
              <a:buClr>
                <a:srgbClr val="1D2B4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Аппарат управления находился </a:t>
            </a:r>
            <a:r>
              <a:rPr lang="ru-RU" sz="2400" b="1" dirty="0">
                <a:solidFill>
                  <a:srgbClr val="1D2B4F"/>
                </a:solidFill>
                <a:latin typeface="Calibri" panose="020F0502020204030204" pitchFamily="34" charset="0"/>
              </a:rPr>
              <a:t>при дворе шаха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, при нем имелся государственный совет </a:t>
            </a:r>
            <a:r>
              <a:rPr lang="ru-RU" sz="2400" b="1" dirty="0">
                <a:solidFill>
                  <a:srgbClr val="17716F"/>
                </a:solidFill>
                <a:latin typeface="Calibri" panose="020F0502020204030204" pitchFamily="34" charset="0"/>
              </a:rPr>
              <a:t>(меджлис)</a:t>
            </a:r>
            <a:r>
              <a:rPr lang="ru-RU" sz="24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7" name="Band rule">
            <a:extLst>
              <a:ext uri="{FF2B5EF4-FFF2-40B4-BE49-F238E27FC236}">
                <a16:creationId xmlns:a16="http://schemas.microsoft.com/office/drawing/2014/main" id="{59B416EE-52E6-31A8-8BF1-A679E56C5A55}"/>
              </a:ext>
            </a:extLst>
          </p:cNvPr>
          <p:cNvCxnSpPr/>
          <p:nvPr/>
        </p:nvCxnSpPr>
        <p:spPr>
          <a:xfrm>
            <a:off x="6756400" y="5115560"/>
            <a:ext cx="4826000" cy="0"/>
          </a:xfrm>
          <a:prstGeom prst="line">
            <a:avLst/>
          </a:prstGeom>
          <a:ln w="7620">
            <a:solidFill>
              <a:srgbClr val="177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Band rule">
            <a:extLst>
              <a:ext uri="{FF2B5EF4-FFF2-40B4-BE49-F238E27FC236}">
                <a16:creationId xmlns:a16="http://schemas.microsoft.com/office/drawing/2014/main" id="{69E8A49E-B629-7342-D3FA-E76318E1B3E2}"/>
              </a:ext>
            </a:extLst>
          </p:cNvPr>
          <p:cNvCxnSpPr/>
          <p:nvPr/>
        </p:nvCxnSpPr>
        <p:spPr>
          <a:xfrm>
            <a:off x="6756400" y="5298440"/>
            <a:ext cx="4826000" cy="0"/>
          </a:xfrm>
          <a:prstGeom prst="line">
            <a:avLst/>
          </a:prstGeom>
          <a:ln w="7620">
            <a:solidFill>
              <a:srgbClr val="177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ar">
            <a:extLst>
              <a:ext uri="{FF2B5EF4-FFF2-40B4-BE49-F238E27FC236}">
                <a16:creationId xmlns:a16="http://schemas.microsoft.com/office/drawing/2014/main" id="{987DF157-64E8-5510-8A09-FD6398925448}"/>
              </a:ext>
            </a:extLst>
          </p:cNvPr>
          <p:cNvGrpSpPr/>
          <p:nvPr/>
        </p:nvGrpSpPr>
        <p:grpSpPr>
          <a:xfrm>
            <a:off x="6817360" y="5156200"/>
            <a:ext cx="101600" cy="101600"/>
            <a:chOff x="6817360" y="5156200"/>
            <a:chExt cx="101600" cy="1016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889E3B50-514A-3392-5339-4E5B529814C7}"/>
                </a:ext>
              </a:extLst>
            </p:cNvPr>
            <p:cNvSpPr/>
            <p:nvPr/>
          </p:nvSpPr>
          <p:spPr>
            <a:xfrm>
              <a:off x="681736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5143EFA-AA94-F535-B11B-F2FF23EDD547}"/>
                </a:ext>
              </a:extLst>
            </p:cNvPr>
            <p:cNvSpPr/>
            <p:nvPr/>
          </p:nvSpPr>
          <p:spPr>
            <a:xfrm rot="2700000">
              <a:off x="681736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AA1B1AEC-7AF8-D989-8B6B-1025E5B5D2B6}"/>
                </a:ext>
              </a:extLst>
            </p:cNvPr>
            <p:cNvSpPr/>
            <p:nvPr/>
          </p:nvSpPr>
          <p:spPr>
            <a:xfrm>
              <a:off x="684987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Star">
            <a:extLst>
              <a:ext uri="{FF2B5EF4-FFF2-40B4-BE49-F238E27FC236}">
                <a16:creationId xmlns:a16="http://schemas.microsoft.com/office/drawing/2014/main" id="{3D2C2D8D-F475-EA5E-D619-69B16BDDE2D1}"/>
              </a:ext>
            </a:extLst>
          </p:cNvPr>
          <p:cNvGrpSpPr/>
          <p:nvPr/>
        </p:nvGrpSpPr>
        <p:grpSpPr>
          <a:xfrm>
            <a:off x="7040880" y="5156200"/>
            <a:ext cx="101600" cy="101600"/>
            <a:chOff x="7040880" y="5156200"/>
            <a:chExt cx="101600" cy="10160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232DFCDE-293F-C3FC-6AC0-B3B1BD49C556}"/>
                </a:ext>
              </a:extLst>
            </p:cNvPr>
            <p:cNvSpPr/>
            <p:nvPr/>
          </p:nvSpPr>
          <p:spPr>
            <a:xfrm>
              <a:off x="704088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2B3059D3-F1E9-BE2B-A1A9-87521BE8241B}"/>
                </a:ext>
              </a:extLst>
            </p:cNvPr>
            <p:cNvSpPr/>
            <p:nvPr/>
          </p:nvSpPr>
          <p:spPr>
            <a:xfrm rot="2700000">
              <a:off x="704088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3B696626-2588-BA03-C246-44AC8B945A09}"/>
                </a:ext>
              </a:extLst>
            </p:cNvPr>
            <p:cNvSpPr/>
            <p:nvPr/>
          </p:nvSpPr>
          <p:spPr>
            <a:xfrm>
              <a:off x="707339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Star">
            <a:extLst>
              <a:ext uri="{FF2B5EF4-FFF2-40B4-BE49-F238E27FC236}">
                <a16:creationId xmlns:a16="http://schemas.microsoft.com/office/drawing/2014/main" id="{74445C36-5957-9A81-9AB4-913DFC46B390}"/>
              </a:ext>
            </a:extLst>
          </p:cNvPr>
          <p:cNvGrpSpPr/>
          <p:nvPr/>
        </p:nvGrpSpPr>
        <p:grpSpPr>
          <a:xfrm>
            <a:off x="7264400" y="5156200"/>
            <a:ext cx="101600" cy="101600"/>
            <a:chOff x="7264400" y="5156200"/>
            <a:chExt cx="101600" cy="1016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F661144F-6C5D-EFF3-EF6D-5C5B36685CFF}"/>
                </a:ext>
              </a:extLst>
            </p:cNvPr>
            <p:cNvSpPr/>
            <p:nvPr/>
          </p:nvSpPr>
          <p:spPr>
            <a:xfrm>
              <a:off x="726440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51D5461E-30B7-42C1-BBAC-2D14CF192E88}"/>
                </a:ext>
              </a:extLst>
            </p:cNvPr>
            <p:cNvSpPr/>
            <p:nvPr/>
          </p:nvSpPr>
          <p:spPr>
            <a:xfrm rot="2700000">
              <a:off x="726440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474F4960-45A4-3296-5740-80B81BA520FF}"/>
                </a:ext>
              </a:extLst>
            </p:cNvPr>
            <p:cNvSpPr/>
            <p:nvPr/>
          </p:nvSpPr>
          <p:spPr>
            <a:xfrm>
              <a:off x="729691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Star">
            <a:extLst>
              <a:ext uri="{FF2B5EF4-FFF2-40B4-BE49-F238E27FC236}">
                <a16:creationId xmlns:a16="http://schemas.microsoft.com/office/drawing/2014/main" id="{B32A6343-3A9E-1414-8FCA-9D47DE50A539}"/>
              </a:ext>
            </a:extLst>
          </p:cNvPr>
          <p:cNvGrpSpPr/>
          <p:nvPr/>
        </p:nvGrpSpPr>
        <p:grpSpPr>
          <a:xfrm>
            <a:off x="7487920" y="5156200"/>
            <a:ext cx="101600" cy="101600"/>
            <a:chOff x="7487920" y="5156200"/>
            <a:chExt cx="101600" cy="10160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D7F40D4B-CDA7-5AD6-FCD7-66D6D22AE1BF}"/>
                </a:ext>
              </a:extLst>
            </p:cNvPr>
            <p:cNvSpPr/>
            <p:nvPr/>
          </p:nvSpPr>
          <p:spPr>
            <a:xfrm>
              <a:off x="748792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3AE19835-B10D-99DA-92B5-0A0F604E86ED}"/>
                </a:ext>
              </a:extLst>
            </p:cNvPr>
            <p:cNvSpPr/>
            <p:nvPr/>
          </p:nvSpPr>
          <p:spPr>
            <a:xfrm rot="2700000">
              <a:off x="748792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6882BE67-8835-4AD7-CBEA-EF3CEBE07975}"/>
                </a:ext>
              </a:extLst>
            </p:cNvPr>
            <p:cNvSpPr/>
            <p:nvPr/>
          </p:nvSpPr>
          <p:spPr>
            <a:xfrm>
              <a:off x="752043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Star">
            <a:extLst>
              <a:ext uri="{FF2B5EF4-FFF2-40B4-BE49-F238E27FC236}">
                <a16:creationId xmlns:a16="http://schemas.microsoft.com/office/drawing/2014/main" id="{A38708F5-CE4F-551C-D285-33738499690B}"/>
              </a:ext>
            </a:extLst>
          </p:cNvPr>
          <p:cNvGrpSpPr/>
          <p:nvPr/>
        </p:nvGrpSpPr>
        <p:grpSpPr>
          <a:xfrm>
            <a:off x="7711440" y="5156200"/>
            <a:ext cx="101600" cy="101600"/>
            <a:chOff x="7711440" y="5156200"/>
            <a:chExt cx="101600" cy="10160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B351926F-AD8F-9055-D580-F0C7EC18D687}"/>
                </a:ext>
              </a:extLst>
            </p:cNvPr>
            <p:cNvSpPr/>
            <p:nvPr/>
          </p:nvSpPr>
          <p:spPr>
            <a:xfrm>
              <a:off x="771144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70C5098D-6D29-3E15-A5A7-0D8D38244CD3}"/>
                </a:ext>
              </a:extLst>
            </p:cNvPr>
            <p:cNvSpPr/>
            <p:nvPr/>
          </p:nvSpPr>
          <p:spPr>
            <a:xfrm rot="2700000">
              <a:off x="771144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B76D78C4-A0DC-3A6C-AE64-47A4EFD846D5}"/>
                </a:ext>
              </a:extLst>
            </p:cNvPr>
            <p:cNvSpPr/>
            <p:nvPr/>
          </p:nvSpPr>
          <p:spPr>
            <a:xfrm>
              <a:off x="774395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Star">
            <a:extLst>
              <a:ext uri="{FF2B5EF4-FFF2-40B4-BE49-F238E27FC236}">
                <a16:creationId xmlns:a16="http://schemas.microsoft.com/office/drawing/2014/main" id="{565D798A-DA5B-536A-72D4-2073123CE5C9}"/>
              </a:ext>
            </a:extLst>
          </p:cNvPr>
          <p:cNvGrpSpPr/>
          <p:nvPr/>
        </p:nvGrpSpPr>
        <p:grpSpPr>
          <a:xfrm>
            <a:off x="7934960" y="5156200"/>
            <a:ext cx="101600" cy="101600"/>
            <a:chOff x="7934960" y="5156200"/>
            <a:chExt cx="101600" cy="101600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BD1305BD-5ED7-F33F-36AC-E29950E304B7}"/>
                </a:ext>
              </a:extLst>
            </p:cNvPr>
            <p:cNvSpPr/>
            <p:nvPr/>
          </p:nvSpPr>
          <p:spPr>
            <a:xfrm>
              <a:off x="793496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3FB1212E-5451-48D0-CE45-81CA266AD285}"/>
                </a:ext>
              </a:extLst>
            </p:cNvPr>
            <p:cNvSpPr/>
            <p:nvPr/>
          </p:nvSpPr>
          <p:spPr>
            <a:xfrm rot="2700000">
              <a:off x="793496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4A505AD2-142E-C4A5-9E7E-5C4F938EF9AB}"/>
                </a:ext>
              </a:extLst>
            </p:cNvPr>
            <p:cNvSpPr/>
            <p:nvPr/>
          </p:nvSpPr>
          <p:spPr>
            <a:xfrm>
              <a:off x="796747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Star">
            <a:extLst>
              <a:ext uri="{FF2B5EF4-FFF2-40B4-BE49-F238E27FC236}">
                <a16:creationId xmlns:a16="http://schemas.microsoft.com/office/drawing/2014/main" id="{A571CC2A-6618-3055-D0EC-B1542637C283}"/>
              </a:ext>
            </a:extLst>
          </p:cNvPr>
          <p:cNvGrpSpPr/>
          <p:nvPr/>
        </p:nvGrpSpPr>
        <p:grpSpPr>
          <a:xfrm>
            <a:off x="8158480" y="5156200"/>
            <a:ext cx="101600" cy="101600"/>
            <a:chOff x="8158480" y="5156200"/>
            <a:chExt cx="101600" cy="101600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32683825-FAAD-6827-6BE6-F127400CC891}"/>
                </a:ext>
              </a:extLst>
            </p:cNvPr>
            <p:cNvSpPr/>
            <p:nvPr/>
          </p:nvSpPr>
          <p:spPr>
            <a:xfrm>
              <a:off x="815848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07B728C6-0E1F-6D39-0E80-F5AEFC357DF8}"/>
                </a:ext>
              </a:extLst>
            </p:cNvPr>
            <p:cNvSpPr/>
            <p:nvPr/>
          </p:nvSpPr>
          <p:spPr>
            <a:xfrm rot="2700000">
              <a:off x="815848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C4D562E8-79AF-03D4-E1D7-2BA0294258BA}"/>
                </a:ext>
              </a:extLst>
            </p:cNvPr>
            <p:cNvSpPr/>
            <p:nvPr/>
          </p:nvSpPr>
          <p:spPr>
            <a:xfrm>
              <a:off x="819099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Star">
            <a:extLst>
              <a:ext uri="{FF2B5EF4-FFF2-40B4-BE49-F238E27FC236}">
                <a16:creationId xmlns:a16="http://schemas.microsoft.com/office/drawing/2014/main" id="{37B6F172-666F-44E4-6854-64418C393CCA}"/>
              </a:ext>
            </a:extLst>
          </p:cNvPr>
          <p:cNvGrpSpPr/>
          <p:nvPr/>
        </p:nvGrpSpPr>
        <p:grpSpPr>
          <a:xfrm>
            <a:off x="8382000" y="5156200"/>
            <a:ext cx="101600" cy="101600"/>
            <a:chOff x="8382000" y="5156200"/>
            <a:chExt cx="101600" cy="101600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A9F856ED-16EE-5022-18AC-46182E104513}"/>
                </a:ext>
              </a:extLst>
            </p:cNvPr>
            <p:cNvSpPr/>
            <p:nvPr/>
          </p:nvSpPr>
          <p:spPr>
            <a:xfrm>
              <a:off x="838200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7DE8550A-017D-1A26-229B-FA4A5E98E097}"/>
                </a:ext>
              </a:extLst>
            </p:cNvPr>
            <p:cNvSpPr/>
            <p:nvPr/>
          </p:nvSpPr>
          <p:spPr>
            <a:xfrm rot="2700000">
              <a:off x="838200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1AC7B4D1-E269-0EDC-8BF2-CC84EA213D09}"/>
                </a:ext>
              </a:extLst>
            </p:cNvPr>
            <p:cNvSpPr/>
            <p:nvPr/>
          </p:nvSpPr>
          <p:spPr>
            <a:xfrm>
              <a:off x="841451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Star">
            <a:extLst>
              <a:ext uri="{FF2B5EF4-FFF2-40B4-BE49-F238E27FC236}">
                <a16:creationId xmlns:a16="http://schemas.microsoft.com/office/drawing/2014/main" id="{67EB3723-9A74-CD13-B11F-326BAD8DFB3E}"/>
              </a:ext>
            </a:extLst>
          </p:cNvPr>
          <p:cNvGrpSpPr/>
          <p:nvPr/>
        </p:nvGrpSpPr>
        <p:grpSpPr>
          <a:xfrm>
            <a:off x="8605520" y="5156200"/>
            <a:ext cx="101600" cy="101600"/>
            <a:chOff x="8605520" y="5156200"/>
            <a:chExt cx="101600" cy="101600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DA047A68-8682-4D06-E616-3BDBFDE6E2F2}"/>
                </a:ext>
              </a:extLst>
            </p:cNvPr>
            <p:cNvSpPr/>
            <p:nvPr/>
          </p:nvSpPr>
          <p:spPr>
            <a:xfrm>
              <a:off x="860552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8979E129-274C-C595-A413-4E29E00F69C7}"/>
                </a:ext>
              </a:extLst>
            </p:cNvPr>
            <p:cNvSpPr/>
            <p:nvPr/>
          </p:nvSpPr>
          <p:spPr>
            <a:xfrm rot="2700000">
              <a:off x="860552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7F97465E-EF6A-7FC4-955D-EEA3EB96ACC9}"/>
                </a:ext>
              </a:extLst>
            </p:cNvPr>
            <p:cNvSpPr/>
            <p:nvPr/>
          </p:nvSpPr>
          <p:spPr>
            <a:xfrm>
              <a:off x="863803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Star">
            <a:extLst>
              <a:ext uri="{FF2B5EF4-FFF2-40B4-BE49-F238E27FC236}">
                <a16:creationId xmlns:a16="http://schemas.microsoft.com/office/drawing/2014/main" id="{58C172F9-BCA1-4C20-80FF-123B7B7E09A7}"/>
              </a:ext>
            </a:extLst>
          </p:cNvPr>
          <p:cNvGrpSpPr/>
          <p:nvPr/>
        </p:nvGrpSpPr>
        <p:grpSpPr>
          <a:xfrm>
            <a:off x="8829040" y="5156200"/>
            <a:ext cx="101600" cy="101600"/>
            <a:chOff x="8829040" y="5156200"/>
            <a:chExt cx="101600" cy="101600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C7143EB7-595B-10A6-E3CD-537B8F87E2B0}"/>
                </a:ext>
              </a:extLst>
            </p:cNvPr>
            <p:cNvSpPr/>
            <p:nvPr/>
          </p:nvSpPr>
          <p:spPr>
            <a:xfrm>
              <a:off x="882904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EA65F410-B205-7D4D-03BC-4C979ED6983F}"/>
                </a:ext>
              </a:extLst>
            </p:cNvPr>
            <p:cNvSpPr/>
            <p:nvPr/>
          </p:nvSpPr>
          <p:spPr>
            <a:xfrm rot="2700000">
              <a:off x="882904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7B125637-6CAE-CFC9-2021-6C260E292C17}"/>
                </a:ext>
              </a:extLst>
            </p:cNvPr>
            <p:cNvSpPr/>
            <p:nvPr/>
          </p:nvSpPr>
          <p:spPr>
            <a:xfrm>
              <a:off x="886155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Star">
            <a:extLst>
              <a:ext uri="{FF2B5EF4-FFF2-40B4-BE49-F238E27FC236}">
                <a16:creationId xmlns:a16="http://schemas.microsoft.com/office/drawing/2014/main" id="{3DACCDDF-17D1-F88A-42BF-AD5DA84142DF}"/>
              </a:ext>
            </a:extLst>
          </p:cNvPr>
          <p:cNvGrpSpPr/>
          <p:nvPr/>
        </p:nvGrpSpPr>
        <p:grpSpPr>
          <a:xfrm>
            <a:off x="9052560" y="5156200"/>
            <a:ext cx="101600" cy="101600"/>
            <a:chOff x="9052560" y="5156200"/>
            <a:chExt cx="101600" cy="101600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79E51575-DC8D-4F5A-F966-ADC922077510}"/>
                </a:ext>
              </a:extLst>
            </p:cNvPr>
            <p:cNvSpPr/>
            <p:nvPr/>
          </p:nvSpPr>
          <p:spPr>
            <a:xfrm>
              <a:off x="905256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B0AFA527-B3C5-551A-4EAA-CACACA98C2A2}"/>
                </a:ext>
              </a:extLst>
            </p:cNvPr>
            <p:cNvSpPr/>
            <p:nvPr/>
          </p:nvSpPr>
          <p:spPr>
            <a:xfrm rot="2700000">
              <a:off x="905256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1889A26C-3CFB-FA15-AEA8-8FA298F2B3D4}"/>
                </a:ext>
              </a:extLst>
            </p:cNvPr>
            <p:cNvSpPr/>
            <p:nvPr/>
          </p:nvSpPr>
          <p:spPr>
            <a:xfrm>
              <a:off x="908507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6" name="Star">
            <a:extLst>
              <a:ext uri="{FF2B5EF4-FFF2-40B4-BE49-F238E27FC236}">
                <a16:creationId xmlns:a16="http://schemas.microsoft.com/office/drawing/2014/main" id="{B41F0FF8-0FE8-0B15-1147-9DF49D27CAFC}"/>
              </a:ext>
            </a:extLst>
          </p:cNvPr>
          <p:cNvGrpSpPr/>
          <p:nvPr/>
        </p:nvGrpSpPr>
        <p:grpSpPr>
          <a:xfrm>
            <a:off x="9276080" y="5156200"/>
            <a:ext cx="101600" cy="101600"/>
            <a:chOff x="9276080" y="5156200"/>
            <a:chExt cx="101600" cy="101600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E7BC0E80-F344-5990-DBBC-D15C990A4B13}"/>
                </a:ext>
              </a:extLst>
            </p:cNvPr>
            <p:cNvSpPr/>
            <p:nvPr/>
          </p:nvSpPr>
          <p:spPr>
            <a:xfrm>
              <a:off x="927608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3395E328-0D64-1D81-E901-D0681CCF85D2}"/>
                </a:ext>
              </a:extLst>
            </p:cNvPr>
            <p:cNvSpPr/>
            <p:nvPr/>
          </p:nvSpPr>
          <p:spPr>
            <a:xfrm rot="2700000">
              <a:off x="927608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6D11DD67-4F7C-0E97-67A1-167AB5F12254}"/>
                </a:ext>
              </a:extLst>
            </p:cNvPr>
            <p:cNvSpPr/>
            <p:nvPr/>
          </p:nvSpPr>
          <p:spPr>
            <a:xfrm>
              <a:off x="930859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0" name="Star">
            <a:extLst>
              <a:ext uri="{FF2B5EF4-FFF2-40B4-BE49-F238E27FC236}">
                <a16:creationId xmlns:a16="http://schemas.microsoft.com/office/drawing/2014/main" id="{E538ACF6-F937-1B60-D622-79E74793CF55}"/>
              </a:ext>
            </a:extLst>
          </p:cNvPr>
          <p:cNvGrpSpPr/>
          <p:nvPr/>
        </p:nvGrpSpPr>
        <p:grpSpPr>
          <a:xfrm>
            <a:off x="9499600" y="5156200"/>
            <a:ext cx="101600" cy="101600"/>
            <a:chOff x="9499600" y="5156200"/>
            <a:chExt cx="101600" cy="101600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5D268991-66CC-D2F2-7319-68FF1F32226E}"/>
                </a:ext>
              </a:extLst>
            </p:cNvPr>
            <p:cNvSpPr/>
            <p:nvPr/>
          </p:nvSpPr>
          <p:spPr>
            <a:xfrm>
              <a:off x="949960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9948127B-6F7A-FFEF-94FE-11ABDE6AF5C0}"/>
                </a:ext>
              </a:extLst>
            </p:cNvPr>
            <p:cNvSpPr/>
            <p:nvPr/>
          </p:nvSpPr>
          <p:spPr>
            <a:xfrm rot="2700000">
              <a:off x="949960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5641AB29-25D3-1FE9-FBEE-C5D0D14EACB7}"/>
                </a:ext>
              </a:extLst>
            </p:cNvPr>
            <p:cNvSpPr/>
            <p:nvPr/>
          </p:nvSpPr>
          <p:spPr>
            <a:xfrm>
              <a:off x="953211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Star">
            <a:extLst>
              <a:ext uri="{FF2B5EF4-FFF2-40B4-BE49-F238E27FC236}">
                <a16:creationId xmlns:a16="http://schemas.microsoft.com/office/drawing/2014/main" id="{902EEE56-1A92-C0BC-82B2-016C02DC929A}"/>
              </a:ext>
            </a:extLst>
          </p:cNvPr>
          <p:cNvGrpSpPr/>
          <p:nvPr/>
        </p:nvGrpSpPr>
        <p:grpSpPr>
          <a:xfrm>
            <a:off x="9723120" y="5156200"/>
            <a:ext cx="101600" cy="101600"/>
            <a:chOff x="9723120" y="5156200"/>
            <a:chExt cx="101600" cy="101600"/>
          </a:xfrm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1026DCA3-D557-8432-F193-7F2C3F0F7E37}"/>
                </a:ext>
              </a:extLst>
            </p:cNvPr>
            <p:cNvSpPr/>
            <p:nvPr/>
          </p:nvSpPr>
          <p:spPr>
            <a:xfrm>
              <a:off x="972312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CE751922-60BF-A5E9-0F08-C9567765B089}"/>
                </a:ext>
              </a:extLst>
            </p:cNvPr>
            <p:cNvSpPr/>
            <p:nvPr/>
          </p:nvSpPr>
          <p:spPr>
            <a:xfrm rot="2700000">
              <a:off x="972312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2221AD5F-CA6B-A2D7-A4A4-1CA11A69CE5F}"/>
                </a:ext>
              </a:extLst>
            </p:cNvPr>
            <p:cNvSpPr/>
            <p:nvPr/>
          </p:nvSpPr>
          <p:spPr>
            <a:xfrm>
              <a:off x="975563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8" name="Star">
            <a:extLst>
              <a:ext uri="{FF2B5EF4-FFF2-40B4-BE49-F238E27FC236}">
                <a16:creationId xmlns:a16="http://schemas.microsoft.com/office/drawing/2014/main" id="{D93A8797-9DBD-6E07-E092-02B8484B794B}"/>
              </a:ext>
            </a:extLst>
          </p:cNvPr>
          <p:cNvGrpSpPr/>
          <p:nvPr/>
        </p:nvGrpSpPr>
        <p:grpSpPr>
          <a:xfrm>
            <a:off x="9946640" y="5156200"/>
            <a:ext cx="101600" cy="101600"/>
            <a:chOff x="9946640" y="5156200"/>
            <a:chExt cx="101600" cy="101600"/>
          </a:xfrm>
        </p:grpSpPr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E4524E49-D575-E26E-8BA3-C1082F899880}"/>
                </a:ext>
              </a:extLst>
            </p:cNvPr>
            <p:cNvSpPr/>
            <p:nvPr/>
          </p:nvSpPr>
          <p:spPr>
            <a:xfrm>
              <a:off x="994664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CF3FA2D1-D96B-FB58-D7D4-56DB21872AB0}"/>
                </a:ext>
              </a:extLst>
            </p:cNvPr>
            <p:cNvSpPr/>
            <p:nvPr/>
          </p:nvSpPr>
          <p:spPr>
            <a:xfrm rot="2700000">
              <a:off x="994664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D2ED50A0-77E3-0A36-440E-410960BE5CFB}"/>
                </a:ext>
              </a:extLst>
            </p:cNvPr>
            <p:cNvSpPr/>
            <p:nvPr/>
          </p:nvSpPr>
          <p:spPr>
            <a:xfrm>
              <a:off x="997915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2" name="Star">
            <a:extLst>
              <a:ext uri="{FF2B5EF4-FFF2-40B4-BE49-F238E27FC236}">
                <a16:creationId xmlns:a16="http://schemas.microsoft.com/office/drawing/2014/main" id="{2DB97168-1DF4-555F-1AC0-C79233A34A29}"/>
              </a:ext>
            </a:extLst>
          </p:cNvPr>
          <p:cNvGrpSpPr/>
          <p:nvPr/>
        </p:nvGrpSpPr>
        <p:grpSpPr>
          <a:xfrm>
            <a:off x="10170160" y="5156200"/>
            <a:ext cx="101600" cy="101600"/>
            <a:chOff x="10170160" y="5156200"/>
            <a:chExt cx="101600" cy="101600"/>
          </a:xfrm>
        </p:grpSpPr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B0F24017-887B-4986-0B8B-F884B45A2126}"/>
                </a:ext>
              </a:extLst>
            </p:cNvPr>
            <p:cNvSpPr/>
            <p:nvPr/>
          </p:nvSpPr>
          <p:spPr>
            <a:xfrm>
              <a:off x="1017016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84C0BE6B-998B-67DD-A986-36D44CAFBDC4}"/>
                </a:ext>
              </a:extLst>
            </p:cNvPr>
            <p:cNvSpPr/>
            <p:nvPr/>
          </p:nvSpPr>
          <p:spPr>
            <a:xfrm rot="2700000">
              <a:off x="1017016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B9AA52AF-7354-558F-D6A7-9FFFCE81AA1B}"/>
                </a:ext>
              </a:extLst>
            </p:cNvPr>
            <p:cNvSpPr/>
            <p:nvPr/>
          </p:nvSpPr>
          <p:spPr>
            <a:xfrm>
              <a:off x="1020267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6" name="Star">
            <a:extLst>
              <a:ext uri="{FF2B5EF4-FFF2-40B4-BE49-F238E27FC236}">
                <a16:creationId xmlns:a16="http://schemas.microsoft.com/office/drawing/2014/main" id="{224C06CA-D66D-A17A-C945-A5E6FFB4F661}"/>
              </a:ext>
            </a:extLst>
          </p:cNvPr>
          <p:cNvGrpSpPr/>
          <p:nvPr/>
        </p:nvGrpSpPr>
        <p:grpSpPr>
          <a:xfrm>
            <a:off x="10393680" y="5156200"/>
            <a:ext cx="101600" cy="101600"/>
            <a:chOff x="10393680" y="5156200"/>
            <a:chExt cx="101600" cy="101600"/>
          </a:xfrm>
        </p:grpSpPr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47DCEB4F-E0C9-B526-AC8B-4D3D3748E721}"/>
                </a:ext>
              </a:extLst>
            </p:cNvPr>
            <p:cNvSpPr/>
            <p:nvPr/>
          </p:nvSpPr>
          <p:spPr>
            <a:xfrm>
              <a:off x="1039368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02B90CB7-C764-9FA2-6CDE-2C1BBF4F9EDB}"/>
                </a:ext>
              </a:extLst>
            </p:cNvPr>
            <p:cNvSpPr/>
            <p:nvPr/>
          </p:nvSpPr>
          <p:spPr>
            <a:xfrm rot="2700000">
              <a:off x="1039368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E3D726E5-89F9-51FB-9F84-B6889E1B0FA0}"/>
                </a:ext>
              </a:extLst>
            </p:cNvPr>
            <p:cNvSpPr/>
            <p:nvPr/>
          </p:nvSpPr>
          <p:spPr>
            <a:xfrm>
              <a:off x="1042619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0" name="Star">
            <a:extLst>
              <a:ext uri="{FF2B5EF4-FFF2-40B4-BE49-F238E27FC236}">
                <a16:creationId xmlns:a16="http://schemas.microsoft.com/office/drawing/2014/main" id="{4A51C48F-5F97-0C2D-66AE-EF6F7C120891}"/>
              </a:ext>
            </a:extLst>
          </p:cNvPr>
          <p:cNvGrpSpPr/>
          <p:nvPr/>
        </p:nvGrpSpPr>
        <p:grpSpPr>
          <a:xfrm>
            <a:off x="10617200" y="5156200"/>
            <a:ext cx="101600" cy="101600"/>
            <a:chOff x="10617200" y="5156200"/>
            <a:chExt cx="101600" cy="101600"/>
          </a:xfrm>
        </p:grpSpPr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AD36F705-9E2A-CFB2-767C-43AF83820A22}"/>
                </a:ext>
              </a:extLst>
            </p:cNvPr>
            <p:cNvSpPr/>
            <p:nvPr/>
          </p:nvSpPr>
          <p:spPr>
            <a:xfrm>
              <a:off x="1061720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F4A8D54C-256C-197A-42C5-17BF103DC16C}"/>
                </a:ext>
              </a:extLst>
            </p:cNvPr>
            <p:cNvSpPr/>
            <p:nvPr/>
          </p:nvSpPr>
          <p:spPr>
            <a:xfrm rot="2700000">
              <a:off x="1061720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86F3EE44-2AA5-801C-521C-3BC25BA70B13}"/>
                </a:ext>
              </a:extLst>
            </p:cNvPr>
            <p:cNvSpPr/>
            <p:nvPr/>
          </p:nvSpPr>
          <p:spPr>
            <a:xfrm>
              <a:off x="1064971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4" name="Star">
            <a:extLst>
              <a:ext uri="{FF2B5EF4-FFF2-40B4-BE49-F238E27FC236}">
                <a16:creationId xmlns:a16="http://schemas.microsoft.com/office/drawing/2014/main" id="{72901CD4-F9C2-82B8-9F3B-D9E8ACFA4C1F}"/>
              </a:ext>
            </a:extLst>
          </p:cNvPr>
          <p:cNvGrpSpPr/>
          <p:nvPr/>
        </p:nvGrpSpPr>
        <p:grpSpPr>
          <a:xfrm>
            <a:off x="10840720" y="5156200"/>
            <a:ext cx="101600" cy="101600"/>
            <a:chOff x="10840720" y="5156200"/>
            <a:chExt cx="101600" cy="101600"/>
          </a:xfrm>
        </p:grpSpPr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359618AA-AB2E-84CE-9188-767A9B855C5B}"/>
                </a:ext>
              </a:extLst>
            </p:cNvPr>
            <p:cNvSpPr/>
            <p:nvPr/>
          </p:nvSpPr>
          <p:spPr>
            <a:xfrm>
              <a:off x="1084072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F8AD87A0-3423-289B-FD2C-E4FABE1E4F54}"/>
                </a:ext>
              </a:extLst>
            </p:cNvPr>
            <p:cNvSpPr/>
            <p:nvPr/>
          </p:nvSpPr>
          <p:spPr>
            <a:xfrm rot="2700000">
              <a:off x="1084072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40974C80-FA16-BCC4-7859-4FAB66A4F2CD}"/>
                </a:ext>
              </a:extLst>
            </p:cNvPr>
            <p:cNvSpPr/>
            <p:nvPr/>
          </p:nvSpPr>
          <p:spPr>
            <a:xfrm>
              <a:off x="1087323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8" name="Star">
            <a:extLst>
              <a:ext uri="{FF2B5EF4-FFF2-40B4-BE49-F238E27FC236}">
                <a16:creationId xmlns:a16="http://schemas.microsoft.com/office/drawing/2014/main" id="{55B61F8E-A028-FA7D-7CFD-687B88DB8CA5}"/>
              </a:ext>
            </a:extLst>
          </p:cNvPr>
          <p:cNvGrpSpPr/>
          <p:nvPr/>
        </p:nvGrpSpPr>
        <p:grpSpPr>
          <a:xfrm>
            <a:off x="11064240" y="5156200"/>
            <a:ext cx="101600" cy="101600"/>
            <a:chOff x="11064240" y="5156200"/>
            <a:chExt cx="101600" cy="101600"/>
          </a:xfrm>
        </p:grpSpPr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88FFFD41-9992-EBCC-0A4D-B9D0501FE588}"/>
                </a:ext>
              </a:extLst>
            </p:cNvPr>
            <p:cNvSpPr/>
            <p:nvPr/>
          </p:nvSpPr>
          <p:spPr>
            <a:xfrm>
              <a:off x="1106424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id="{73AA858A-2E99-8560-BAE8-29FB6AC20C38}"/>
                </a:ext>
              </a:extLst>
            </p:cNvPr>
            <p:cNvSpPr/>
            <p:nvPr/>
          </p:nvSpPr>
          <p:spPr>
            <a:xfrm rot="2700000">
              <a:off x="1106424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456ED76C-7C1E-D681-D3B4-26EAB753CBB0}"/>
                </a:ext>
              </a:extLst>
            </p:cNvPr>
            <p:cNvSpPr/>
            <p:nvPr/>
          </p:nvSpPr>
          <p:spPr>
            <a:xfrm>
              <a:off x="1109675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2" name="Star">
            <a:extLst>
              <a:ext uri="{FF2B5EF4-FFF2-40B4-BE49-F238E27FC236}">
                <a16:creationId xmlns:a16="http://schemas.microsoft.com/office/drawing/2014/main" id="{5A572917-8072-97BC-1199-B0C35F098F3E}"/>
              </a:ext>
            </a:extLst>
          </p:cNvPr>
          <p:cNvGrpSpPr/>
          <p:nvPr/>
        </p:nvGrpSpPr>
        <p:grpSpPr>
          <a:xfrm>
            <a:off x="11287760" y="5156200"/>
            <a:ext cx="101600" cy="101600"/>
            <a:chOff x="11287760" y="5156200"/>
            <a:chExt cx="101600" cy="101600"/>
          </a:xfrm>
        </p:grpSpPr>
        <p:sp>
          <p:nvSpPr>
            <p:cNvPr id="89" name="Прямоугольник 88">
              <a:extLst>
                <a:ext uri="{FF2B5EF4-FFF2-40B4-BE49-F238E27FC236}">
                  <a16:creationId xmlns:a16="http://schemas.microsoft.com/office/drawing/2014/main" id="{396A655A-F1F4-470B-46D2-D9650FE81503}"/>
                </a:ext>
              </a:extLst>
            </p:cNvPr>
            <p:cNvSpPr/>
            <p:nvPr/>
          </p:nvSpPr>
          <p:spPr>
            <a:xfrm>
              <a:off x="1128776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CD9E9706-8D83-DD01-F6E2-D43B92E918E1}"/>
                </a:ext>
              </a:extLst>
            </p:cNvPr>
            <p:cNvSpPr/>
            <p:nvPr/>
          </p:nvSpPr>
          <p:spPr>
            <a:xfrm rot="2700000">
              <a:off x="11287760" y="51562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2678CAF0-44ED-B9F6-94BC-B0C4AE2B8810}"/>
                </a:ext>
              </a:extLst>
            </p:cNvPr>
            <p:cNvSpPr/>
            <p:nvPr/>
          </p:nvSpPr>
          <p:spPr>
            <a:xfrm>
              <a:off x="11320272" y="51887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3" name="Signature 100ballnik.com">
            <a:extLst>
              <a:ext uri="{FF2B5EF4-FFF2-40B4-BE49-F238E27FC236}">
                <a16:creationId xmlns:a16="http://schemas.microsoft.com/office/drawing/2014/main" id="{4DBE370D-32C8-4440-6A18-D56B07D57BA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1990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9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CCEFFE7-3642-EFDD-A207-7E3DACA24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1"/>
            <a:ext cx="7620000" cy="510223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D2B4F"/>
                </a:solidFill>
                <a:latin typeface="Palatino Linotype" panose="02040502050505030304" pitchFamily="18" charset="0"/>
              </a:rPr>
              <a:t>Экономическая реформа</a:t>
            </a:r>
          </a:p>
        </p:txBody>
      </p:sp>
      <p:cxnSp>
        <p:nvCxnSpPr>
          <p:cNvPr id="3" name="Accent rule">
            <a:extLst>
              <a:ext uri="{FF2B5EF4-FFF2-40B4-BE49-F238E27FC236}">
                <a16:creationId xmlns:a16="http://schemas.microsoft.com/office/drawing/2014/main" id="{E871B15F-40F0-01B3-EE98-CE88BB995977}"/>
              </a:ext>
            </a:extLst>
          </p:cNvPr>
          <p:cNvCxnSpPr/>
          <p:nvPr/>
        </p:nvCxnSpPr>
        <p:spPr>
          <a:xfrm>
            <a:off x="609600" y="1018224"/>
            <a:ext cx="1422400" cy="0"/>
          </a:xfrm>
          <a:prstGeom prst="line">
            <a:avLst/>
          </a:prstGeom>
          <a:ln w="2540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Coin of Abbas I" descr="Серебряная монета шаха Аббаса I, чеканена в Багдаде, 1624. Британский музей">
            <a:extLst>
              <a:ext uri="{FF2B5EF4-FFF2-40B4-BE49-F238E27FC236}">
                <a16:creationId xmlns:a16="http://schemas.microsoft.com/office/drawing/2014/main" id="{D7536267-8F44-9741-5B9C-9C13B38B774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508000"/>
            <a:ext cx="2133600" cy="2133600"/>
          </a:xfrm>
          <a:prstGeom prst="ellipse">
            <a:avLst/>
          </a:prstGeom>
          <a:ln w="15875">
            <a:solidFill>
              <a:srgbClr val="B08D57"/>
            </a:solidFill>
          </a:ln>
        </p:spPr>
      </p:pic>
      <p:pic>
        <p:nvPicPr>
          <p:cNvPr id="7" name="Naqsh-e Jahan from the bazaar" descr="Площадь Накш-е Джахан в Исфахане из-под свода Кейсарийского базара. Современное фото">
            <a:extLst>
              <a:ext uri="{FF2B5EF4-FFF2-40B4-BE49-F238E27FC236}">
                <a16:creationId xmlns:a16="http://schemas.microsoft.com/office/drawing/2014/main" id="{97F7082E-1256-CF1F-1DB1-D29BD5F16DC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0" y="2997200"/>
            <a:ext cx="4470400" cy="2819400"/>
          </a:xfrm>
          <a:prstGeom prst="roundRect">
            <a:avLst>
              <a:gd name="adj" fmla="val 4000"/>
            </a:avLst>
          </a:prstGeom>
          <a:ln w="9525">
            <a:solidFill>
              <a:srgbClr val="B08D57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Economy">
            <a:extLst>
              <a:ext uri="{FF2B5EF4-FFF2-40B4-BE49-F238E27FC236}">
                <a16:creationId xmlns:a16="http://schemas.microsoft.com/office/drawing/2014/main" id="{BA347B3C-C914-0757-9158-AEF69D7028F4}"/>
              </a:ext>
            </a:extLst>
          </p:cNvPr>
          <p:cNvSpPr txBox="1"/>
          <p:nvPr/>
        </p:nvSpPr>
        <p:spPr>
          <a:xfrm>
            <a:off x="609600" y="1422400"/>
            <a:ext cx="6096000" cy="3373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400"/>
              </a:spcAft>
              <a:buClr>
                <a:srgbClr val="B08D57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Введение </a:t>
            </a:r>
            <a:r>
              <a:rPr lang="ru-RU" sz="2200" b="1" dirty="0">
                <a:solidFill>
                  <a:srgbClr val="1D2B4F"/>
                </a:solidFill>
                <a:latin typeface="Calibri" panose="020F0502020204030204" pitchFamily="34" charset="0"/>
              </a:rPr>
              <a:t>единой серебряной монеты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, что благоприятно отразилось на развитии торговли.</a:t>
            </a:r>
          </a:p>
          <a:p>
            <a:pPr marL="355600" lvl="1" indent="-355600">
              <a:spcAft>
                <a:spcPts val="1400"/>
              </a:spcAft>
              <a:buClr>
                <a:srgbClr val="B08D57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200" b="1" dirty="0">
                <a:solidFill>
                  <a:srgbClr val="1D2B4F"/>
                </a:solidFill>
                <a:latin typeface="Calibri" panose="020F0502020204030204" pitchFamily="34" charset="0"/>
              </a:rPr>
              <a:t>Урегулирование налогов: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 для центральных районов Ирана они были отменены или понижены.</a:t>
            </a:r>
          </a:p>
          <a:p>
            <a:pPr marL="355600" lvl="1" indent="-355600">
              <a:spcAft>
                <a:spcPts val="1400"/>
              </a:spcAft>
              <a:buClr>
                <a:srgbClr val="B08D57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200" b="1" dirty="0">
                <a:solidFill>
                  <a:srgbClr val="1D2B4F"/>
                </a:solidFill>
                <a:latin typeface="Calibri" panose="020F0502020204030204" pitchFamily="34" charset="0"/>
              </a:rPr>
              <a:t>Поощрение развития внешней торговли:</a:t>
            </a:r>
            <a:r>
              <a:rPr lang="ru-RU" sz="2200" dirty="0">
                <a:solidFill>
                  <a:srgbClr val="2A2522"/>
                </a:solidFill>
                <a:latin typeface="Calibri" panose="020F0502020204030204" pitchFamily="34" charset="0"/>
              </a:rPr>
              <a:t> шах предоставлял иноземным торговцам привилегии и льготы на территории Ирана.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9C5FF5CC-334E-3640-56AB-EB5D9052B9C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53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8902579-1069-2416-6F3A-921E1BCE3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8800"/>
            <a:ext cx="5080000" cy="5486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7716F"/>
                </a:solidFill>
                <a:latin typeface="Palatino Linotype" panose="02040502050505030304" pitchFamily="18" charset="0"/>
              </a:rPr>
              <a:t>Внешняя политика</a:t>
            </a:r>
          </a:p>
        </p:txBody>
      </p:sp>
      <p:sp>
        <p:nvSpPr>
          <p:cNvPr id="3" name="School map Safavid state mat">
            <a:extLst>
              <a:ext uri="{FF2B5EF4-FFF2-40B4-BE49-F238E27FC236}">
                <a16:creationId xmlns:a16="http://schemas.microsoft.com/office/drawing/2014/main" id="{ED26B0F6-3F08-09AC-B173-2DC5C7C3857D}"/>
              </a:ext>
            </a:extLst>
          </p:cNvPr>
          <p:cNvSpPr/>
          <p:nvPr/>
        </p:nvSpPr>
        <p:spPr>
          <a:xfrm>
            <a:off x="6045200" y="406400"/>
            <a:ext cx="5638800" cy="4965700"/>
          </a:xfrm>
          <a:prstGeom prst="rect">
            <a:avLst/>
          </a:prstGeom>
          <a:solidFill>
            <a:srgbClr val="FCF9F2"/>
          </a:solidFill>
          <a:ln w="9525">
            <a:solidFill>
              <a:srgbClr val="B08D57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School map Safavid state" descr="Карта «Государство Сефевидов в XVI — начале XVIII в.» — из исходной презентации">
            <a:extLst>
              <a:ext uri="{FF2B5EF4-FFF2-40B4-BE49-F238E27FC236}">
                <a16:creationId xmlns:a16="http://schemas.microsoft.com/office/drawing/2014/main" id="{ECBC5DF7-2A88-BE1E-2844-C8A3F646878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00" y="508000"/>
            <a:ext cx="5435600" cy="4762500"/>
          </a:xfrm>
          <a:prstGeom prst="rect">
            <a:avLst/>
          </a:prstGeom>
        </p:spPr>
      </p:pic>
      <p:sp>
        <p:nvSpPr>
          <p:cNvPr id="6" name="Foreign policy">
            <a:extLst>
              <a:ext uri="{FF2B5EF4-FFF2-40B4-BE49-F238E27FC236}">
                <a16:creationId xmlns:a16="http://schemas.microsoft.com/office/drawing/2014/main" id="{990FA7A5-73FF-2CE9-02C8-6B01B12DDF45}"/>
              </a:ext>
            </a:extLst>
          </p:cNvPr>
          <p:cNvSpPr txBox="1"/>
          <p:nvPr/>
        </p:nvSpPr>
        <p:spPr>
          <a:xfrm>
            <a:off x="609600" y="1386840"/>
            <a:ext cx="5080000" cy="3007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600"/>
              </a:spcAft>
              <a:buClr>
                <a:srgbClr val="17716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В результате </a:t>
            </a:r>
            <a:r>
              <a:rPr lang="ru-RU" sz="2300" b="1" dirty="0">
                <a:solidFill>
                  <a:srgbClr val="8E1B2B"/>
                </a:solidFill>
                <a:latin typeface="Calibri" panose="020F0502020204030204" pitchFamily="34" charset="0"/>
              </a:rPr>
              <a:t>войн с Турцией</a:t>
            </a: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 Аббас возродил господство Ирана в </a:t>
            </a:r>
            <a:r>
              <a:rPr lang="ru-RU" sz="2300" b="1" dirty="0">
                <a:solidFill>
                  <a:srgbClr val="17716F"/>
                </a:solidFill>
                <a:latin typeface="Calibri" panose="020F0502020204030204" pitchFamily="34" charset="0"/>
              </a:rPr>
              <a:t>Закавказье и Ираке</a:t>
            </a: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.</a:t>
            </a:r>
          </a:p>
          <a:p>
            <a:pPr marL="355600" lvl="1" indent="-355600">
              <a:spcAft>
                <a:spcPts val="1600"/>
              </a:spcAft>
              <a:buClr>
                <a:srgbClr val="17716F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Аббас отбил </a:t>
            </a:r>
            <a:r>
              <a:rPr lang="ru-RU" sz="2300" b="1" dirty="0">
                <a:solidFill>
                  <a:srgbClr val="8E1B2B"/>
                </a:solidFill>
                <a:latin typeface="Calibri" panose="020F0502020204030204" pitchFamily="34" charset="0"/>
              </a:rPr>
              <a:t>набеги узбеков</a:t>
            </a: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 и построил на границах со Средней Азией </a:t>
            </a:r>
            <a:r>
              <a:rPr lang="ru-RU" sz="2300" b="1" dirty="0">
                <a:solidFill>
                  <a:srgbClr val="17716F"/>
                </a:solidFill>
                <a:latin typeface="Calibri" panose="020F0502020204030204" pitchFamily="34" charset="0"/>
              </a:rPr>
              <a:t>укрепления</a:t>
            </a:r>
            <a:r>
              <a:rPr lang="ru-RU" sz="2300" dirty="0">
                <a:solidFill>
                  <a:srgbClr val="2A2522"/>
                </a:solidFill>
                <a:latin typeface="Calibri" panose="020F0502020204030204" pitchFamily="34" charset="0"/>
              </a:rPr>
              <a:t>, которые не позволяли кочевникам нападать на Персию.</a:t>
            </a:r>
          </a:p>
        </p:txBody>
      </p:sp>
      <p:cxnSp>
        <p:nvCxnSpPr>
          <p:cNvPr id="7" name="Band rule">
            <a:extLst>
              <a:ext uri="{FF2B5EF4-FFF2-40B4-BE49-F238E27FC236}">
                <a16:creationId xmlns:a16="http://schemas.microsoft.com/office/drawing/2014/main" id="{7920D5AD-E0FD-23EA-5C78-BC9C17C3C01B}"/>
              </a:ext>
            </a:extLst>
          </p:cNvPr>
          <p:cNvCxnSpPr/>
          <p:nvPr/>
        </p:nvCxnSpPr>
        <p:spPr>
          <a:xfrm>
            <a:off x="6248400" y="5598160"/>
            <a:ext cx="5232400" cy="0"/>
          </a:xfrm>
          <a:prstGeom prst="line">
            <a:avLst/>
          </a:prstGeom>
          <a:ln w="7620">
            <a:solidFill>
              <a:srgbClr val="177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Band rule">
            <a:extLst>
              <a:ext uri="{FF2B5EF4-FFF2-40B4-BE49-F238E27FC236}">
                <a16:creationId xmlns:a16="http://schemas.microsoft.com/office/drawing/2014/main" id="{D06BB6AE-F741-EB0A-5CEC-2A5D75F4455A}"/>
              </a:ext>
            </a:extLst>
          </p:cNvPr>
          <p:cNvCxnSpPr/>
          <p:nvPr/>
        </p:nvCxnSpPr>
        <p:spPr>
          <a:xfrm>
            <a:off x="6248400" y="5781040"/>
            <a:ext cx="5232400" cy="0"/>
          </a:xfrm>
          <a:prstGeom prst="line">
            <a:avLst/>
          </a:prstGeom>
          <a:ln w="7620">
            <a:solidFill>
              <a:srgbClr val="17716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ar">
            <a:extLst>
              <a:ext uri="{FF2B5EF4-FFF2-40B4-BE49-F238E27FC236}">
                <a16:creationId xmlns:a16="http://schemas.microsoft.com/office/drawing/2014/main" id="{0363F091-0FD5-17A3-408C-B1F2A24F98CA}"/>
              </a:ext>
            </a:extLst>
          </p:cNvPr>
          <p:cNvGrpSpPr/>
          <p:nvPr/>
        </p:nvGrpSpPr>
        <p:grpSpPr>
          <a:xfrm>
            <a:off x="6309360" y="5638800"/>
            <a:ext cx="101600" cy="101600"/>
            <a:chOff x="6309360" y="5638800"/>
            <a:chExt cx="101600" cy="1016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B7D4D2F-31D7-E074-71AA-294127B0E5ED}"/>
                </a:ext>
              </a:extLst>
            </p:cNvPr>
            <p:cNvSpPr/>
            <p:nvPr/>
          </p:nvSpPr>
          <p:spPr>
            <a:xfrm>
              <a:off x="630936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BB7D459-B05F-1F2A-2E2B-760470ABB84E}"/>
                </a:ext>
              </a:extLst>
            </p:cNvPr>
            <p:cNvSpPr/>
            <p:nvPr/>
          </p:nvSpPr>
          <p:spPr>
            <a:xfrm rot="2700000">
              <a:off x="630936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E04AF215-84AD-3181-C8C7-DFF8E0958D66}"/>
                </a:ext>
              </a:extLst>
            </p:cNvPr>
            <p:cNvSpPr/>
            <p:nvPr/>
          </p:nvSpPr>
          <p:spPr>
            <a:xfrm>
              <a:off x="634187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Star">
            <a:extLst>
              <a:ext uri="{FF2B5EF4-FFF2-40B4-BE49-F238E27FC236}">
                <a16:creationId xmlns:a16="http://schemas.microsoft.com/office/drawing/2014/main" id="{B30719A6-AECE-B11F-235A-C19A197BF355}"/>
              </a:ext>
            </a:extLst>
          </p:cNvPr>
          <p:cNvGrpSpPr/>
          <p:nvPr/>
        </p:nvGrpSpPr>
        <p:grpSpPr>
          <a:xfrm>
            <a:off x="6532880" y="5638800"/>
            <a:ext cx="101600" cy="101600"/>
            <a:chOff x="6532880" y="5638800"/>
            <a:chExt cx="101600" cy="10160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3F8BD469-7838-B9FB-AB5C-C7E01FF81C5F}"/>
                </a:ext>
              </a:extLst>
            </p:cNvPr>
            <p:cNvSpPr/>
            <p:nvPr/>
          </p:nvSpPr>
          <p:spPr>
            <a:xfrm>
              <a:off x="653288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712483B7-C5EE-28C6-BDF3-48230092D91C}"/>
                </a:ext>
              </a:extLst>
            </p:cNvPr>
            <p:cNvSpPr/>
            <p:nvPr/>
          </p:nvSpPr>
          <p:spPr>
            <a:xfrm rot="2700000">
              <a:off x="653288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B8E7C376-E8F6-E11C-95D6-6DD2232A8B6F}"/>
                </a:ext>
              </a:extLst>
            </p:cNvPr>
            <p:cNvSpPr/>
            <p:nvPr/>
          </p:nvSpPr>
          <p:spPr>
            <a:xfrm>
              <a:off x="656539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Star">
            <a:extLst>
              <a:ext uri="{FF2B5EF4-FFF2-40B4-BE49-F238E27FC236}">
                <a16:creationId xmlns:a16="http://schemas.microsoft.com/office/drawing/2014/main" id="{B3FC7417-91F5-7694-DF04-E2E2AC7505E4}"/>
              </a:ext>
            </a:extLst>
          </p:cNvPr>
          <p:cNvGrpSpPr/>
          <p:nvPr/>
        </p:nvGrpSpPr>
        <p:grpSpPr>
          <a:xfrm>
            <a:off x="6756400" y="5638800"/>
            <a:ext cx="101600" cy="101600"/>
            <a:chOff x="6756400" y="5638800"/>
            <a:chExt cx="101600" cy="1016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403E1144-A6AE-291E-19FE-59CFD669594F}"/>
                </a:ext>
              </a:extLst>
            </p:cNvPr>
            <p:cNvSpPr/>
            <p:nvPr/>
          </p:nvSpPr>
          <p:spPr>
            <a:xfrm>
              <a:off x="675640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FD81D333-653A-4CF1-42E7-D0FFDD4A808F}"/>
                </a:ext>
              </a:extLst>
            </p:cNvPr>
            <p:cNvSpPr/>
            <p:nvPr/>
          </p:nvSpPr>
          <p:spPr>
            <a:xfrm rot="2700000">
              <a:off x="675640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209F1CF7-21A1-3C05-7DE3-7247B523C96D}"/>
                </a:ext>
              </a:extLst>
            </p:cNvPr>
            <p:cNvSpPr/>
            <p:nvPr/>
          </p:nvSpPr>
          <p:spPr>
            <a:xfrm>
              <a:off x="678891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Star">
            <a:extLst>
              <a:ext uri="{FF2B5EF4-FFF2-40B4-BE49-F238E27FC236}">
                <a16:creationId xmlns:a16="http://schemas.microsoft.com/office/drawing/2014/main" id="{67975B9E-D85B-0533-A70A-9D2A95E39E47}"/>
              </a:ext>
            </a:extLst>
          </p:cNvPr>
          <p:cNvGrpSpPr/>
          <p:nvPr/>
        </p:nvGrpSpPr>
        <p:grpSpPr>
          <a:xfrm>
            <a:off x="6979920" y="5638800"/>
            <a:ext cx="101600" cy="101600"/>
            <a:chOff x="6979920" y="5638800"/>
            <a:chExt cx="101600" cy="10160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D8AEF15-7824-5A5F-7B8D-9B7A814B0CD7}"/>
                </a:ext>
              </a:extLst>
            </p:cNvPr>
            <p:cNvSpPr/>
            <p:nvPr/>
          </p:nvSpPr>
          <p:spPr>
            <a:xfrm>
              <a:off x="697992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102E7C1F-E412-DF33-FFD7-E20C0A7928C8}"/>
                </a:ext>
              </a:extLst>
            </p:cNvPr>
            <p:cNvSpPr/>
            <p:nvPr/>
          </p:nvSpPr>
          <p:spPr>
            <a:xfrm rot="2700000">
              <a:off x="697992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FB820363-EFFF-2992-22BF-7487165C168B}"/>
                </a:ext>
              </a:extLst>
            </p:cNvPr>
            <p:cNvSpPr/>
            <p:nvPr/>
          </p:nvSpPr>
          <p:spPr>
            <a:xfrm>
              <a:off x="701243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Star">
            <a:extLst>
              <a:ext uri="{FF2B5EF4-FFF2-40B4-BE49-F238E27FC236}">
                <a16:creationId xmlns:a16="http://schemas.microsoft.com/office/drawing/2014/main" id="{F7FF9172-AF5B-5146-D7B4-0F1FE68DB88E}"/>
              </a:ext>
            </a:extLst>
          </p:cNvPr>
          <p:cNvGrpSpPr/>
          <p:nvPr/>
        </p:nvGrpSpPr>
        <p:grpSpPr>
          <a:xfrm>
            <a:off x="7203440" y="5638800"/>
            <a:ext cx="101600" cy="101600"/>
            <a:chOff x="7203440" y="5638800"/>
            <a:chExt cx="101600" cy="10160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F4D65558-5112-16FF-5A65-ACED2F2E32F7}"/>
                </a:ext>
              </a:extLst>
            </p:cNvPr>
            <p:cNvSpPr/>
            <p:nvPr/>
          </p:nvSpPr>
          <p:spPr>
            <a:xfrm>
              <a:off x="720344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2AFAF2C5-AE69-D194-C381-1B48C14EF84D}"/>
                </a:ext>
              </a:extLst>
            </p:cNvPr>
            <p:cNvSpPr/>
            <p:nvPr/>
          </p:nvSpPr>
          <p:spPr>
            <a:xfrm rot="2700000">
              <a:off x="720344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0DA5DFD1-C37C-0F27-00E5-D6CC60E126E5}"/>
                </a:ext>
              </a:extLst>
            </p:cNvPr>
            <p:cNvSpPr/>
            <p:nvPr/>
          </p:nvSpPr>
          <p:spPr>
            <a:xfrm>
              <a:off x="723595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Star">
            <a:extLst>
              <a:ext uri="{FF2B5EF4-FFF2-40B4-BE49-F238E27FC236}">
                <a16:creationId xmlns:a16="http://schemas.microsoft.com/office/drawing/2014/main" id="{3DB719FB-022D-3CFA-51DD-8208DFCC2241}"/>
              </a:ext>
            </a:extLst>
          </p:cNvPr>
          <p:cNvGrpSpPr/>
          <p:nvPr/>
        </p:nvGrpSpPr>
        <p:grpSpPr>
          <a:xfrm>
            <a:off x="7426960" y="5638800"/>
            <a:ext cx="101600" cy="101600"/>
            <a:chOff x="7426960" y="5638800"/>
            <a:chExt cx="101600" cy="101600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5E668B65-507A-5905-9191-7126D573DD35}"/>
                </a:ext>
              </a:extLst>
            </p:cNvPr>
            <p:cNvSpPr/>
            <p:nvPr/>
          </p:nvSpPr>
          <p:spPr>
            <a:xfrm>
              <a:off x="742696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4492B31A-76BA-7A62-145D-81A706DB17E3}"/>
                </a:ext>
              </a:extLst>
            </p:cNvPr>
            <p:cNvSpPr/>
            <p:nvPr/>
          </p:nvSpPr>
          <p:spPr>
            <a:xfrm rot="2700000">
              <a:off x="742696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620C9710-A404-055B-DD6F-4812A245DB71}"/>
                </a:ext>
              </a:extLst>
            </p:cNvPr>
            <p:cNvSpPr/>
            <p:nvPr/>
          </p:nvSpPr>
          <p:spPr>
            <a:xfrm>
              <a:off x="745947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Star">
            <a:extLst>
              <a:ext uri="{FF2B5EF4-FFF2-40B4-BE49-F238E27FC236}">
                <a16:creationId xmlns:a16="http://schemas.microsoft.com/office/drawing/2014/main" id="{DA11116F-9604-8181-2117-1E0B6BFD90AE}"/>
              </a:ext>
            </a:extLst>
          </p:cNvPr>
          <p:cNvGrpSpPr/>
          <p:nvPr/>
        </p:nvGrpSpPr>
        <p:grpSpPr>
          <a:xfrm>
            <a:off x="7650480" y="5638800"/>
            <a:ext cx="101600" cy="101600"/>
            <a:chOff x="7650480" y="5638800"/>
            <a:chExt cx="101600" cy="101600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40EE140F-49DC-9DCF-8C8A-F594C3C1F2BF}"/>
                </a:ext>
              </a:extLst>
            </p:cNvPr>
            <p:cNvSpPr/>
            <p:nvPr/>
          </p:nvSpPr>
          <p:spPr>
            <a:xfrm>
              <a:off x="765048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4694AAC0-9351-E0E9-4970-9F5FB4367AF8}"/>
                </a:ext>
              </a:extLst>
            </p:cNvPr>
            <p:cNvSpPr/>
            <p:nvPr/>
          </p:nvSpPr>
          <p:spPr>
            <a:xfrm rot="2700000">
              <a:off x="765048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2C48ACDE-9616-4CDD-9370-A769E312BEB2}"/>
                </a:ext>
              </a:extLst>
            </p:cNvPr>
            <p:cNvSpPr/>
            <p:nvPr/>
          </p:nvSpPr>
          <p:spPr>
            <a:xfrm>
              <a:off x="768299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Star">
            <a:extLst>
              <a:ext uri="{FF2B5EF4-FFF2-40B4-BE49-F238E27FC236}">
                <a16:creationId xmlns:a16="http://schemas.microsoft.com/office/drawing/2014/main" id="{1A53E374-5F39-AC8C-0AE6-22AF2D059C05}"/>
              </a:ext>
            </a:extLst>
          </p:cNvPr>
          <p:cNvGrpSpPr/>
          <p:nvPr/>
        </p:nvGrpSpPr>
        <p:grpSpPr>
          <a:xfrm>
            <a:off x="7874000" y="5638800"/>
            <a:ext cx="101600" cy="101600"/>
            <a:chOff x="7874000" y="5638800"/>
            <a:chExt cx="101600" cy="101600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7A5E0B29-589C-B6C2-8EAF-F3E1982A641A}"/>
                </a:ext>
              </a:extLst>
            </p:cNvPr>
            <p:cNvSpPr/>
            <p:nvPr/>
          </p:nvSpPr>
          <p:spPr>
            <a:xfrm>
              <a:off x="787400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A9D2B0E5-49F0-254F-2BA6-F786B3ADC018}"/>
                </a:ext>
              </a:extLst>
            </p:cNvPr>
            <p:cNvSpPr/>
            <p:nvPr/>
          </p:nvSpPr>
          <p:spPr>
            <a:xfrm rot="2700000">
              <a:off x="787400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240CD6CC-226E-9D58-0312-785FF2EE783C}"/>
                </a:ext>
              </a:extLst>
            </p:cNvPr>
            <p:cNvSpPr/>
            <p:nvPr/>
          </p:nvSpPr>
          <p:spPr>
            <a:xfrm>
              <a:off x="790651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Star">
            <a:extLst>
              <a:ext uri="{FF2B5EF4-FFF2-40B4-BE49-F238E27FC236}">
                <a16:creationId xmlns:a16="http://schemas.microsoft.com/office/drawing/2014/main" id="{54855AB2-A1BF-14F1-C9FF-37BAD41B36E0}"/>
              </a:ext>
            </a:extLst>
          </p:cNvPr>
          <p:cNvGrpSpPr/>
          <p:nvPr/>
        </p:nvGrpSpPr>
        <p:grpSpPr>
          <a:xfrm>
            <a:off x="8097520" y="5638800"/>
            <a:ext cx="101600" cy="101600"/>
            <a:chOff x="8097520" y="5638800"/>
            <a:chExt cx="101600" cy="101600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039B3D14-2895-F7D1-9F46-CD64ED29D0F9}"/>
                </a:ext>
              </a:extLst>
            </p:cNvPr>
            <p:cNvSpPr/>
            <p:nvPr/>
          </p:nvSpPr>
          <p:spPr>
            <a:xfrm>
              <a:off x="809752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A725EC27-2948-A001-6812-CB22BFBD4086}"/>
                </a:ext>
              </a:extLst>
            </p:cNvPr>
            <p:cNvSpPr/>
            <p:nvPr/>
          </p:nvSpPr>
          <p:spPr>
            <a:xfrm rot="2700000">
              <a:off x="809752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A8B480D2-A064-F434-F5F1-03ECC7758B02}"/>
                </a:ext>
              </a:extLst>
            </p:cNvPr>
            <p:cNvSpPr/>
            <p:nvPr/>
          </p:nvSpPr>
          <p:spPr>
            <a:xfrm>
              <a:off x="813003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Star">
            <a:extLst>
              <a:ext uri="{FF2B5EF4-FFF2-40B4-BE49-F238E27FC236}">
                <a16:creationId xmlns:a16="http://schemas.microsoft.com/office/drawing/2014/main" id="{CDF0CF5F-9981-6E68-46D1-DF02813AC3AB}"/>
              </a:ext>
            </a:extLst>
          </p:cNvPr>
          <p:cNvGrpSpPr/>
          <p:nvPr/>
        </p:nvGrpSpPr>
        <p:grpSpPr>
          <a:xfrm>
            <a:off x="8321040" y="5638800"/>
            <a:ext cx="101600" cy="101600"/>
            <a:chOff x="8321040" y="5638800"/>
            <a:chExt cx="101600" cy="101600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A1311430-8341-83A4-040A-B96FEDB5B324}"/>
                </a:ext>
              </a:extLst>
            </p:cNvPr>
            <p:cNvSpPr/>
            <p:nvPr/>
          </p:nvSpPr>
          <p:spPr>
            <a:xfrm>
              <a:off x="832104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B04757F3-9C10-9346-6C68-78FD9C823ACB}"/>
                </a:ext>
              </a:extLst>
            </p:cNvPr>
            <p:cNvSpPr/>
            <p:nvPr/>
          </p:nvSpPr>
          <p:spPr>
            <a:xfrm rot="2700000">
              <a:off x="832104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0F0C25AD-2D31-C657-D589-02AEBF6365AE}"/>
                </a:ext>
              </a:extLst>
            </p:cNvPr>
            <p:cNvSpPr/>
            <p:nvPr/>
          </p:nvSpPr>
          <p:spPr>
            <a:xfrm>
              <a:off x="835355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Star">
            <a:extLst>
              <a:ext uri="{FF2B5EF4-FFF2-40B4-BE49-F238E27FC236}">
                <a16:creationId xmlns:a16="http://schemas.microsoft.com/office/drawing/2014/main" id="{A3DFE074-DE6B-7FC6-887C-04992A7BAB5F}"/>
              </a:ext>
            </a:extLst>
          </p:cNvPr>
          <p:cNvGrpSpPr/>
          <p:nvPr/>
        </p:nvGrpSpPr>
        <p:grpSpPr>
          <a:xfrm>
            <a:off x="8544560" y="5638800"/>
            <a:ext cx="101600" cy="101600"/>
            <a:chOff x="8544560" y="5638800"/>
            <a:chExt cx="101600" cy="101600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02FA28D7-912E-7CA8-B858-33A7C33A234C}"/>
                </a:ext>
              </a:extLst>
            </p:cNvPr>
            <p:cNvSpPr/>
            <p:nvPr/>
          </p:nvSpPr>
          <p:spPr>
            <a:xfrm>
              <a:off x="854456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14BDCC37-8B59-13E6-7465-A8511910BD78}"/>
                </a:ext>
              </a:extLst>
            </p:cNvPr>
            <p:cNvSpPr/>
            <p:nvPr/>
          </p:nvSpPr>
          <p:spPr>
            <a:xfrm rot="2700000">
              <a:off x="854456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8FF98374-CB6E-CE1F-DDA1-AF2A9D9EF255}"/>
                </a:ext>
              </a:extLst>
            </p:cNvPr>
            <p:cNvSpPr/>
            <p:nvPr/>
          </p:nvSpPr>
          <p:spPr>
            <a:xfrm>
              <a:off x="857707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6" name="Star">
            <a:extLst>
              <a:ext uri="{FF2B5EF4-FFF2-40B4-BE49-F238E27FC236}">
                <a16:creationId xmlns:a16="http://schemas.microsoft.com/office/drawing/2014/main" id="{E8D17BFF-1268-DC45-9557-43C11C8145AA}"/>
              </a:ext>
            </a:extLst>
          </p:cNvPr>
          <p:cNvGrpSpPr/>
          <p:nvPr/>
        </p:nvGrpSpPr>
        <p:grpSpPr>
          <a:xfrm>
            <a:off x="8768080" y="5638800"/>
            <a:ext cx="101600" cy="101600"/>
            <a:chOff x="8768080" y="5638800"/>
            <a:chExt cx="101600" cy="101600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9A944F4A-4CE6-D116-DBF3-F0DF0C6B9CC1}"/>
                </a:ext>
              </a:extLst>
            </p:cNvPr>
            <p:cNvSpPr/>
            <p:nvPr/>
          </p:nvSpPr>
          <p:spPr>
            <a:xfrm>
              <a:off x="876808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D880813D-21CF-FE7D-F211-572793E48DC9}"/>
                </a:ext>
              </a:extLst>
            </p:cNvPr>
            <p:cNvSpPr/>
            <p:nvPr/>
          </p:nvSpPr>
          <p:spPr>
            <a:xfrm rot="2700000">
              <a:off x="876808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87BFAAF0-7E50-335E-9041-839A7AA0C94C}"/>
                </a:ext>
              </a:extLst>
            </p:cNvPr>
            <p:cNvSpPr/>
            <p:nvPr/>
          </p:nvSpPr>
          <p:spPr>
            <a:xfrm>
              <a:off x="880059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0" name="Star">
            <a:extLst>
              <a:ext uri="{FF2B5EF4-FFF2-40B4-BE49-F238E27FC236}">
                <a16:creationId xmlns:a16="http://schemas.microsoft.com/office/drawing/2014/main" id="{2D8D2E0E-0B49-74EF-A0E0-573C40E14921}"/>
              </a:ext>
            </a:extLst>
          </p:cNvPr>
          <p:cNvGrpSpPr/>
          <p:nvPr/>
        </p:nvGrpSpPr>
        <p:grpSpPr>
          <a:xfrm>
            <a:off x="8991600" y="5638800"/>
            <a:ext cx="101600" cy="101600"/>
            <a:chOff x="8991600" y="5638800"/>
            <a:chExt cx="101600" cy="101600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D44C66D4-8BA6-8624-4EA0-4262798235FB}"/>
                </a:ext>
              </a:extLst>
            </p:cNvPr>
            <p:cNvSpPr/>
            <p:nvPr/>
          </p:nvSpPr>
          <p:spPr>
            <a:xfrm>
              <a:off x="899160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9FEFB21C-95B7-6A56-F1A5-88DB3FDDBF6F}"/>
                </a:ext>
              </a:extLst>
            </p:cNvPr>
            <p:cNvSpPr/>
            <p:nvPr/>
          </p:nvSpPr>
          <p:spPr>
            <a:xfrm rot="2700000">
              <a:off x="899160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8CBA5556-8925-05F0-E3C2-FE136329C5AF}"/>
                </a:ext>
              </a:extLst>
            </p:cNvPr>
            <p:cNvSpPr/>
            <p:nvPr/>
          </p:nvSpPr>
          <p:spPr>
            <a:xfrm>
              <a:off x="902411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Star">
            <a:extLst>
              <a:ext uri="{FF2B5EF4-FFF2-40B4-BE49-F238E27FC236}">
                <a16:creationId xmlns:a16="http://schemas.microsoft.com/office/drawing/2014/main" id="{6C3B6C52-BC96-C998-25ED-6027401CB6BD}"/>
              </a:ext>
            </a:extLst>
          </p:cNvPr>
          <p:cNvGrpSpPr/>
          <p:nvPr/>
        </p:nvGrpSpPr>
        <p:grpSpPr>
          <a:xfrm>
            <a:off x="9215120" y="5638800"/>
            <a:ext cx="101600" cy="101600"/>
            <a:chOff x="9215120" y="5638800"/>
            <a:chExt cx="101600" cy="101600"/>
          </a:xfrm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0DD378F0-B4FC-6411-4D95-844EA576EAC7}"/>
                </a:ext>
              </a:extLst>
            </p:cNvPr>
            <p:cNvSpPr/>
            <p:nvPr/>
          </p:nvSpPr>
          <p:spPr>
            <a:xfrm>
              <a:off x="921512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79241367-5D0D-DB44-7782-406E21BAE0DD}"/>
                </a:ext>
              </a:extLst>
            </p:cNvPr>
            <p:cNvSpPr/>
            <p:nvPr/>
          </p:nvSpPr>
          <p:spPr>
            <a:xfrm rot="2700000">
              <a:off x="921512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F8A09AB1-29A3-8A5C-1F6C-59105EE07DC8}"/>
                </a:ext>
              </a:extLst>
            </p:cNvPr>
            <p:cNvSpPr/>
            <p:nvPr/>
          </p:nvSpPr>
          <p:spPr>
            <a:xfrm>
              <a:off x="924763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8" name="Star">
            <a:extLst>
              <a:ext uri="{FF2B5EF4-FFF2-40B4-BE49-F238E27FC236}">
                <a16:creationId xmlns:a16="http://schemas.microsoft.com/office/drawing/2014/main" id="{8D789C20-7509-6A6D-53FA-A65204B4D331}"/>
              </a:ext>
            </a:extLst>
          </p:cNvPr>
          <p:cNvGrpSpPr/>
          <p:nvPr/>
        </p:nvGrpSpPr>
        <p:grpSpPr>
          <a:xfrm>
            <a:off x="9438640" y="5638800"/>
            <a:ext cx="101600" cy="101600"/>
            <a:chOff x="9438640" y="5638800"/>
            <a:chExt cx="101600" cy="101600"/>
          </a:xfrm>
        </p:grpSpPr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38A88F98-0B15-DF39-4D29-7A4660862283}"/>
                </a:ext>
              </a:extLst>
            </p:cNvPr>
            <p:cNvSpPr/>
            <p:nvPr/>
          </p:nvSpPr>
          <p:spPr>
            <a:xfrm>
              <a:off x="943864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296EFD42-771B-48DA-55E1-4163E1B79CB0}"/>
                </a:ext>
              </a:extLst>
            </p:cNvPr>
            <p:cNvSpPr/>
            <p:nvPr/>
          </p:nvSpPr>
          <p:spPr>
            <a:xfrm rot="2700000">
              <a:off x="943864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FF923413-397B-B113-3103-1E51DE5CC960}"/>
                </a:ext>
              </a:extLst>
            </p:cNvPr>
            <p:cNvSpPr/>
            <p:nvPr/>
          </p:nvSpPr>
          <p:spPr>
            <a:xfrm>
              <a:off x="947115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2" name="Star">
            <a:extLst>
              <a:ext uri="{FF2B5EF4-FFF2-40B4-BE49-F238E27FC236}">
                <a16:creationId xmlns:a16="http://schemas.microsoft.com/office/drawing/2014/main" id="{2AEA9B62-516C-17FB-5636-5FF1CE3CFF98}"/>
              </a:ext>
            </a:extLst>
          </p:cNvPr>
          <p:cNvGrpSpPr/>
          <p:nvPr/>
        </p:nvGrpSpPr>
        <p:grpSpPr>
          <a:xfrm>
            <a:off x="9662160" y="5638800"/>
            <a:ext cx="101600" cy="101600"/>
            <a:chOff x="9662160" y="5638800"/>
            <a:chExt cx="101600" cy="101600"/>
          </a:xfrm>
        </p:grpSpPr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B9A805E0-324A-1980-A41B-EDD45FC58F03}"/>
                </a:ext>
              </a:extLst>
            </p:cNvPr>
            <p:cNvSpPr/>
            <p:nvPr/>
          </p:nvSpPr>
          <p:spPr>
            <a:xfrm>
              <a:off x="966216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10B629B5-8A9C-B7F1-7583-CA20731C7043}"/>
                </a:ext>
              </a:extLst>
            </p:cNvPr>
            <p:cNvSpPr/>
            <p:nvPr/>
          </p:nvSpPr>
          <p:spPr>
            <a:xfrm rot="2700000">
              <a:off x="966216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F7366C45-43D1-6727-E063-6697EADCDC65}"/>
                </a:ext>
              </a:extLst>
            </p:cNvPr>
            <p:cNvSpPr/>
            <p:nvPr/>
          </p:nvSpPr>
          <p:spPr>
            <a:xfrm>
              <a:off x="969467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6" name="Star">
            <a:extLst>
              <a:ext uri="{FF2B5EF4-FFF2-40B4-BE49-F238E27FC236}">
                <a16:creationId xmlns:a16="http://schemas.microsoft.com/office/drawing/2014/main" id="{B578EF97-4D0E-83A4-A8C8-B1D15649A1C8}"/>
              </a:ext>
            </a:extLst>
          </p:cNvPr>
          <p:cNvGrpSpPr/>
          <p:nvPr/>
        </p:nvGrpSpPr>
        <p:grpSpPr>
          <a:xfrm>
            <a:off x="9885680" y="5638800"/>
            <a:ext cx="101600" cy="101600"/>
            <a:chOff x="9885680" y="5638800"/>
            <a:chExt cx="101600" cy="101600"/>
          </a:xfrm>
        </p:grpSpPr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F05EBEA0-7727-03EF-E912-FCD5A7A9C967}"/>
                </a:ext>
              </a:extLst>
            </p:cNvPr>
            <p:cNvSpPr/>
            <p:nvPr/>
          </p:nvSpPr>
          <p:spPr>
            <a:xfrm>
              <a:off x="988568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7D75CEA0-52C5-4E1C-EC06-817FAA89A3DA}"/>
                </a:ext>
              </a:extLst>
            </p:cNvPr>
            <p:cNvSpPr/>
            <p:nvPr/>
          </p:nvSpPr>
          <p:spPr>
            <a:xfrm rot="2700000">
              <a:off x="988568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A1C7CAAA-2816-20DD-354E-F83923D6AE50}"/>
                </a:ext>
              </a:extLst>
            </p:cNvPr>
            <p:cNvSpPr/>
            <p:nvPr/>
          </p:nvSpPr>
          <p:spPr>
            <a:xfrm>
              <a:off x="991819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0" name="Star">
            <a:extLst>
              <a:ext uri="{FF2B5EF4-FFF2-40B4-BE49-F238E27FC236}">
                <a16:creationId xmlns:a16="http://schemas.microsoft.com/office/drawing/2014/main" id="{6EE6C0C7-8EBC-2B82-9622-290E58A27901}"/>
              </a:ext>
            </a:extLst>
          </p:cNvPr>
          <p:cNvGrpSpPr/>
          <p:nvPr/>
        </p:nvGrpSpPr>
        <p:grpSpPr>
          <a:xfrm>
            <a:off x="10109200" y="5638800"/>
            <a:ext cx="101600" cy="101600"/>
            <a:chOff x="10109200" y="5638800"/>
            <a:chExt cx="101600" cy="101600"/>
          </a:xfrm>
        </p:grpSpPr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7BB6FF34-2F13-C3DC-30E7-830DACA4AE08}"/>
                </a:ext>
              </a:extLst>
            </p:cNvPr>
            <p:cNvSpPr/>
            <p:nvPr/>
          </p:nvSpPr>
          <p:spPr>
            <a:xfrm>
              <a:off x="1010920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D91C33A4-DE7B-3ED1-7B97-12CE49F4F717}"/>
                </a:ext>
              </a:extLst>
            </p:cNvPr>
            <p:cNvSpPr/>
            <p:nvPr/>
          </p:nvSpPr>
          <p:spPr>
            <a:xfrm rot="2700000">
              <a:off x="1010920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ADB5979A-AD23-25D2-3ABB-2C57414DD43D}"/>
                </a:ext>
              </a:extLst>
            </p:cNvPr>
            <p:cNvSpPr/>
            <p:nvPr/>
          </p:nvSpPr>
          <p:spPr>
            <a:xfrm>
              <a:off x="1014171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4" name="Star">
            <a:extLst>
              <a:ext uri="{FF2B5EF4-FFF2-40B4-BE49-F238E27FC236}">
                <a16:creationId xmlns:a16="http://schemas.microsoft.com/office/drawing/2014/main" id="{EB7FA958-1FBA-230A-6B6C-BC1F81784890}"/>
              </a:ext>
            </a:extLst>
          </p:cNvPr>
          <p:cNvGrpSpPr/>
          <p:nvPr/>
        </p:nvGrpSpPr>
        <p:grpSpPr>
          <a:xfrm>
            <a:off x="10332720" y="5638800"/>
            <a:ext cx="101600" cy="101600"/>
            <a:chOff x="10332720" y="5638800"/>
            <a:chExt cx="101600" cy="101600"/>
          </a:xfrm>
        </p:grpSpPr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EB4C0D09-CC7F-8C8D-2432-A0F56363D141}"/>
                </a:ext>
              </a:extLst>
            </p:cNvPr>
            <p:cNvSpPr/>
            <p:nvPr/>
          </p:nvSpPr>
          <p:spPr>
            <a:xfrm>
              <a:off x="1033272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CA736773-48BE-2621-67FA-2CD3508BEF36}"/>
                </a:ext>
              </a:extLst>
            </p:cNvPr>
            <p:cNvSpPr/>
            <p:nvPr/>
          </p:nvSpPr>
          <p:spPr>
            <a:xfrm rot="2700000">
              <a:off x="1033272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35EC488F-51DE-EB3A-5A88-BA3B20C0AA44}"/>
                </a:ext>
              </a:extLst>
            </p:cNvPr>
            <p:cNvSpPr/>
            <p:nvPr/>
          </p:nvSpPr>
          <p:spPr>
            <a:xfrm>
              <a:off x="1036523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8" name="Star">
            <a:extLst>
              <a:ext uri="{FF2B5EF4-FFF2-40B4-BE49-F238E27FC236}">
                <a16:creationId xmlns:a16="http://schemas.microsoft.com/office/drawing/2014/main" id="{453D8CD1-7221-1D33-21B3-7FA423C79DBF}"/>
              </a:ext>
            </a:extLst>
          </p:cNvPr>
          <p:cNvGrpSpPr/>
          <p:nvPr/>
        </p:nvGrpSpPr>
        <p:grpSpPr>
          <a:xfrm>
            <a:off x="10556240" y="5638800"/>
            <a:ext cx="101600" cy="101600"/>
            <a:chOff x="10556240" y="5638800"/>
            <a:chExt cx="101600" cy="101600"/>
          </a:xfrm>
        </p:grpSpPr>
        <p:sp>
          <p:nvSpPr>
            <p:cNvPr id="85" name="Прямоугольник 84">
              <a:extLst>
                <a:ext uri="{FF2B5EF4-FFF2-40B4-BE49-F238E27FC236}">
                  <a16:creationId xmlns:a16="http://schemas.microsoft.com/office/drawing/2014/main" id="{05CD1736-D272-9703-0B49-C7445B310700}"/>
                </a:ext>
              </a:extLst>
            </p:cNvPr>
            <p:cNvSpPr/>
            <p:nvPr/>
          </p:nvSpPr>
          <p:spPr>
            <a:xfrm>
              <a:off x="1055624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 85">
              <a:extLst>
                <a:ext uri="{FF2B5EF4-FFF2-40B4-BE49-F238E27FC236}">
                  <a16:creationId xmlns:a16="http://schemas.microsoft.com/office/drawing/2014/main" id="{771299E9-0E8E-C07C-6825-8AF286F63584}"/>
                </a:ext>
              </a:extLst>
            </p:cNvPr>
            <p:cNvSpPr/>
            <p:nvPr/>
          </p:nvSpPr>
          <p:spPr>
            <a:xfrm rot="2700000">
              <a:off x="1055624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>
              <a:extLst>
                <a:ext uri="{FF2B5EF4-FFF2-40B4-BE49-F238E27FC236}">
                  <a16:creationId xmlns:a16="http://schemas.microsoft.com/office/drawing/2014/main" id="{F4869EF5-761B-E66C-721C-F2BDE76661E4}"/>
                </a:ext>
              </a:extLst>
            </p:cNvPr>
            <p:cNvSpPr/>
            <p:nvPr/>
          </p:nvSpPr>
          <p:spPr>
            <a:xfrm>
              <a:off x="1058875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2" name="Star">
            <a:extLst>
              <a:ext uri="{FF2B5EF4-FFF2-40B4-BE49-F238E27FC236}">
                <a16:creationId xmlns:a16="http://schemas.microsoft.com/office/drawing/2014/main" id="{7DCA3122-ADFF-7DB0-9E83-803C18E854F7}"/>
              </a:ext>
            </a:extLst>
          </p:cNvPr>
          <p:cNvGrpSpPr/>
          <p:nvPr/>
        </p:nvGrpSpPr>
        <p:grpSpPr>
          <a:xfrm>
            <a:off x="10779760" y="5638800"/>
            <a:ext cx="101600" cy="101600"/>
            <a:chOff x="10779760" y="5638800"/>
            <a:chExt cx="101600" cy="101600"/>
          </a:xfrm>
        </p:grpSpPr>
        <p:sp>
          <p:nvSpPr>
            <p:cNvPr id="89" name="Прямоугольник 88">
              <a:extLst>
                <a:ext uri="{FF2B5EF4-FFF2-40B4-BE49-F238E27FC236}">
                  <a16:creationId xmlns:a16="http://schemas.microsoft.com/office/drawing/2014/main" id="{594897AD-C157-E29B-F846-FCC412F1A612}"/>
                </a:ext>
              </a:extLst>
            </p:cNvPr>
            <p:cNvSpPr/>
            <p:nvPr/>
          </p:nvSpPr>
          <p:spPr>
            <a:xfrm>
              <a:off x="1077976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CF92DB64-B3D4-13D9-40B9-54359B5F786D}"/>
                </a:ext>
              </a:extLst>
            </p:cNvPr>
            <p:cNvSpPr/>
            <p:nvPr/>
          </p:nvSpPr>
          <p:spPr>
            <a:xfrm rot="2700000">
              <a:off x="1077976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>
              <a:extLst>
                <a:ext uri="{FF2B5EF4-FFF2-40B4-BE49-F238E27FC236}">
                  <a16:creationId xmlns:a16="http://schemas.microsoft.com/office/drawing/2014/main" id="{656C41E6-DD79-D872-0EEA-43107221CAF2}"/>
                </a:ext>
              </a:extLst>
            </p:cNvPr>
            <p:cNvSpPr/>
            <p:nvPr/>
          </p:nvSpPr>
          <p:spPr>
            <a:xfrm>
              <a:off x="1081227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6" name="Star">
            <a:extLst>
              <a:ext uri="{FF2B5EF4-FFF2-40B4-BE49-F238E27FC236}">
                <a16:creationId xmlns:a16="http://schemas.microsoft.com/office/drawing/2014/main" id="{838C5BCE-0FAA-4F28-AA07-430692F5F53D}"/>
              </a:ext>
            </a:extLst>
          </p:cNvPr>
          <p:cNvGrpSpPr/>
          <p:nvPr/>
        </p:nvGrpSpPr>
        <p:grpSpPr>
          <a:xfrm>
            <a:off x="11003280" y="5638800"/>
            <a:ext cx="101600" cy="101600"/>
            <a:chOff x="11003280" y="5638800"/>
            <a:chExt cx="101600" cy="101600"/>
          </a:xfrm>
        </p:grpSpPr>
        <p:sp>
          <p:nvSpPr>
            <p:cNvPr id="93" name="Прямоугольник 92">
              <a:extLst>
                <a:ext uri="{FF2B5EF4-FFF2-40B4-BE49-F238E27FC236}">
                  <a16:creationId xmlns:a16="http://schemas.microsoft.com/office/drawing/2014/main" id="{5264AD3C-AD1A-5937-FC01-02AC10BD2683}"/>
                </a:ext>
              </a:extLst>
            </p:cNvPr>
            <p:cNvSpPr/>
            <p:nvPr/>
          </p:nvSpPr>
          <p:spPr>
            <a:xfrm>
              <a:off x="1100328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Прямоугольник 93">
              <a:extLst>
                <a:ext uri="{FF2B5EF4-FFF2-40B4-BE49-F238E27FC236}">
                  <a16:creationId xmlns:a16="http://schemas.microsoft.com/office/drawing/2014/main" id="{ED4B2B51-AEEF-DAE9-9966-76784BBD3B7F}"/>
                </a:ext>
              </a:extLst>
            </p:cNvPr>
            <p:cNvSpPr/>
            <p:nvPr/>
          </p:nvSpPr>
          <p:spPr>
            <a:xfrm rot="2700000">
              <a:off x="1100328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>
              <a:extLst>
                <a:ext uri="{FF2B5EF4-FFF2-40B4-BE49-F238E27FC236}">
                  <a16:creationId xmlns:a16="http://schemas.microsoft.com/office/drawing/2014/main" id="{96EFF19A-2893-7B6B-F86A-F8DC48331A9D}"/>
                </a:ext>
              </a:extLst>
            </p:cNvPr>
            <p:cNvSpPr/>
            <p:nvPr/>
          </p:nvSpPr>
          <p:spPr>
            <a:xfrm>
              <a:off x="1103579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0" name="Star">
            <a:extLst>
              <a:ext uri="{FF2B5EF4-FFF2-40B4-BE49-F238E27FC236}">
                <a16:creationId xmlns:a16="http://schemas.microsoft.com/office/drawing/2014/main" id="{5A87EDBD-70F9-BD42-2690-DF96100E9A36}"/>
              </a:ext>
            </a:extLst>
          </p:cNvPr>
          <p:cNvGrpSpPr/>
          <p:nvPr/>
        </p:nvGrpSpPr>
        <p:grpSpPr>
          <a:xfrm>
            <a:off x="11226800" y="5638800"/>
            <a:ext cx="101600" cy="101600"/>
            <a:chOff x="11226800" y="5638800"/>
            <a:chExt cx="101600" cy="101600"/>
          </a:xfrm>
        </p:grpSpPr>
        <p:sp>
          <p:nvSpPr>
            <p:cNvPr id="97" name="Прямоугольник 96">
              <a:extLst>
                <a:ext uri="{FF2B5EF4-FFF2-40B4-BE49-F238E27FC236}">
                  <a16:creationId xmlns:a16="http://schemas.microsoft.com/office/drawing/2014/main" id="{7F2FC42D-A955-B3E1-7957-8E9D2FD9B53E}"/>
                </a:ext>
              </a:extLst>
            </p:cNvPr>
            <p:cNvSpPr/>
            <p:nvPr/>
          </p:nvSpPr>
          <p:spPr>
            <a:xfrm>
              <a:off x="1122680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Прямоугольник 97">
              <a:extLst>
                <a:ext uri="{FF2B5EF4-FFF2-40B4-BE49-F238E27FC236}">
                  <a16:creationId xmlns:a16="http://schemas.microsoft.com/office/drawing/2014/main" id="{BECAF626-0B65-D0DA-6054-67C3ED647426}"/>
                </a:ext>
              </a:extLst>
            </p:cNvPr>
            <p:cNvSpPr/>
            <p:nvPr/>
          </p:nvSpPr>
          <p:spPr>
            <a:xfrm rot="2700000">
              <a:off x="11226800" y="5638800"/>
              <a:ext cx="101600" cy="101600"/>
            </a:xfrm>
            <a:prstGeom prst="rect">
              <a:avLst/>
            </a:prstGeom>
            <a:solidFill>
              <a:srgbClr val="17716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>
              <a:extLst>
                <a:ext uri="{FF2B5EF4-FFF2-40B4-BE49-F238E27FC236}">
                  <a16:creationId xmlns:a16="http://schemas.microsoft.com/office/drawing/2014/main" id="{74C6809A-1748-2284-60EC-BBA48C4AB11A}"/>
                </a:ext>
              </a:extLst>
            </p:cNvPr>
            <p:cNvSpPr/>
            <p:nvPr/>
          </p:nvSpPr>
          <p:spPr>
            <a:xfrm>
              <a:off x="11259312" y="5671312"/>
              <a:ext cx="36576" cy="36576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1" name="Signature 100ballnik.com">
            <a:extLst>
              <a:ext uri="{FF2B5EF4-FFF2-40B4-BE49-F238E27FC236}">
                <a16:creationId xmlns:a16="http://schemas.microsoft.com/office/drawing/2014/main" id="{9D968A2F-556B-DA95-D780-1F13D19BEF6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492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235241A-60D3-3CCA-E7A0-22A1E90F6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58800"/>
            <a:ext cx="10972800" cy="97536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После смерти </a:t>
            </a:r>
            <a:r>
              <a:rPr lang="ru-RU" sz="3200" b="1" dirty="0">
                <a:solidFill>
                  <a:srgbClr val="D9C08F"/>
                </a:solidFill>
                <a:latin typeface="Palatino Linotype" panose="02040502050505030304" pitchFamily="18" charset="0"/>
              </a:rPr>
              <a:t>Аббаса I</a:t>
            </a:r>
            <a:r>
              <a:rPr lang="ru-RU" sz="32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 государство </a:t>
            </a:r>
            <a:r>
              <a:rPr lang="ru-RU" sz="3200" b="1" dirty="0" err="1">
                <a:solidFill>
                  <a:srgbClr val="F4EDDF"/>
                </a:solidFill>
                <a:latin typeface="Palatino Linotype" panose="02040502050505030304" pitchFamily="18" charset="0"/>
              </a:rPr>
              <a:t>Сефевидов</a:t>
            </a:r>
            <a:r>
              <a:rPr lang="ru-RU" sz="3200" b="1" dirty="0">
                <a:solidFill>
                  <a:srgbClr val="F4EDDF"/>
                </a:solidFill>
                <a:latin typeface="Palatino Linotype" panose="02040502050505030304" pitchFamily="18" charset="0"/>
              </a:rPr>
              <a:t> стало слабеть.</a:t>
            </a:r>
          </a:p>
        </p:txBody>
      </p:sp>
      <p:sp>
        <p:nvSpPr>
          <p:cNvPr id="3" name="Safavid decline">
            <a:extLst>
              <a:ext uri="{FF2B5EF4-FFF2-40B4-BE49-F238E27FC236}">
                <a16:creationId xmlns:a16="http://schemas.microsoft.com/office/drawing/2014/main" id="{CCA9F3FB-671B-305F-DD0E-43B0119896CE}"/>
              </a:ext>
            </a:extLst>
          </p:cNvPr>
          <p:cNvSpPr txBox="1"/>
          <p:nvPr/>
        </p:nvSpPr>
        <p:spPr>
          <a:xfrm>
            <a:off x="609600" y="1838960"/>
            <a:ext cx="5588000" cy="2209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55600" lvl="1" indent="-355600">
              <a:spcAft>
                <a:spcPts val="1800"/>
              </a:spcAft>
              <a:buClr>
                <a:srgbClr val="7CC4BE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Последний из </a:t>
            </a:r>
            <a:r>
              <a:rPr lang="ru-RU" sz="2500" dirty="0" err="1">
                <a:solidFill>
                  <a:srgbClr val="EDE6D6"/>
                </a:solidFill>
                <a:latin typeface="Calibri" panose="020F0502020204030204" pitchFamily="34" charset="0"/>
              </a:rPr>
              <a:t>Сефевидов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 </a:t>
            </a:r>
            <a:r>
              <a:rPr lang="ru-RU" sz="2500" b="1" dirty="0">
                <a:solidFill>
                  <a:srgbClr val="FFFFFF"/>
                </a:solidFill>
                <a:latin typeface="Calibri" panose="020F0502020204030204" pitchFamily="34" charset="0"/>
              </a:rPr>
              <a:t>повысил налоги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, что привело к </a:t>
            </a:r>
            <a:r>
              <a:rPr lang="ru-RU" sz="2500" b="1" dirty="0">
                <a:solidFill>
                  <a:srgbClr val="FFFFFF"/>
                </a:solidFill>
                <a:latin typeface="Calibri" panose="020F0502020204030204" pitchFamily="34" charset="0"/>
              </a:rPr>
              <a:t>обнищанию населения, восстаниям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  <a:p>
            <a:pPr marL="355600" lvl="1" indent="-355600">
              <a:spcAft>
                <a:spcPts val="1800"/>
              </a:spcAft>
              <a:buClr>
                <a:srgbClr val="7CC4BE"/>
              </a:buClr>
              <a:buSzPct val="75000"/>
              <a:buFont typeface="Wingdings" panose="05000000000000000000" pitchFamily="2" charset="2"/>
              <a:buChar char="v"/>
            </a:pP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В </a:t>
            </a:r>
            <a:r>
              <a:rPr lang="ru-RU" sz="3000" b="1" dirty="0">
                <a:solidFill>
                  <a:srgbClr val="E59A8A"/>
                </a:solidFill>
                <a:latin typeface="Palatino Linotype" panose="02040502050505030304" pitchFamily="18" charset="0"/>
              </a:rPr>
              <a:t>1722 году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 афганские отряды </a:t>
            </a:r>
            <a:r>
              <a:rPr lang="ru-RU" sz="2500" b="1" dirty="0">
                <a:solidFill>
                  <a:srgbClr val="FFFFFF"/>
                </a:solidFill>
                <a:latin typeface="Calibri" panose="020F0502020204030204" pitchFamily="34" charset="0"/>
              </a:rPr>
              <a:t>уничтожили власть </a:t>
            </a:r>
            <a:r>
              <a:rPr lang="ru-RU" sz="2500" b="1" dirty="0" err="1">
                <a:solidFill>
                  <a:srgbClr val="FFFFFF"/>
                </a:solidFill>
                <a:latin typeface="Calibri" panose="020F0502020204030204" pitchFamily="34" charset="0"/>
              </a:rPr>
              <a:t>Сефевидов</a:t>
            </a:r>
            <a:r>
              <a:rPr lang="ru-RU" sz="25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5" name="Khaju bridge print" descr="Мост Хаджу в Исфахане (середина XVII в.). Литография из альбома П. Коста «Современная Персия», 1840-е. Рейксмюсеум">
            <a:extLst>
              <a:ext uri="{FF2B5EF4-FFF2-40B4-BE49-F238E27FC236}">
                <a16:creationId xmlns:a16="http://schemas.microsoft.com/office/drawing/2014/main" id="{C86B8E4A-3B70-7610-62C3-A4E75DA6A88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1915160"/>
            <a:ext cx="4978400" cy="3149600"/>
          </a:xfrm>
          <a:prstGeom prst="rect">
            <a:avLst/>
          </a:prstGeom>
        </p:spPr>
      </p:pic>
      <p:sp>
        <p:nvSpPr>
          <p:cNvPr id="6" name="Khaju bridge print frame">
            <a:extLst>
              <a:ext uri="{FF2B5EF4-FFF2-40B4-BE49-F238E27FC236}">
                <a16:creationId xmlns:a16="http://schemas.microsoft.com/office/drawing/2014/main" id="{B0036215-192E-99B1-9A34-E0C7F176E9A7}"/>
              </a:ext>
            </a:extLst>
          </p:cNvPr>
          <p:cNvSpPr/>
          <p:nvPr/>
        </p:nvSpPr>
        <p:spPr>
          <a:xfrm>
            <a:off x="6527800" y="1838960"/>
            <a:ext cx="5130800" cy="3302000"/>
          </a:xfrm>
          <a:prstGeom prst="rect">
            <a:avLst/>
          </a:prstGeom>
          <a:noFill/>
          <a:ln w="9525" cap="flat" cmpd="sng" algn="ctr">
            <a:solidFill>
              <a:srgbClr val="B08D57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Band rule">
            <a:extLst>
              <a:ext uri="{FF2B5EF4-FFF2-40B4-BE49-F238E27FC236}">
                <a16:creationId xmlns:a16="http://schemas.microsoft.com/office/drawing/2014/main" id="{35295AEE-6252-44B6-CB5D-E9860C3C5278}"/>
              </a:ext>
            </a:extLst>
          </p:cNvPr>
          <p:cNvCxnSpPr/>
          <p:nvPr/>
        </p:nvCxnSpPr>
        <p:spPr>
          <a:xfrm>
            <a:off x="6604000" y="5546090"/>
            <a:ext cx="49784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Band rule">
            <a:extLst>
              <a:ext uri="{FF2B5EF4-FFF2-40B4-BE49-F238E27FC236}">
                <a16:creationId xmlns:a16="http://schemas.microsoft.com/office/drawing/2014/main" id="{D9097B48-0A46-FDC5-BDB4-EF0BADD23002}"/>
              </a:ext>
            </a:extLst>
          </p:cNvPr>
          <p:cNvCxnSpPr/>
          <p:nvPr/>
        </p:nvCxnSpPr>
        <p:spPr>
          <a:xfrm>
            <a:off x="6604000" y="5751830"/>
            <a:ext cx="4978400" cy="0"/>
          </a:xfrm>
          <a:prstGeom prst="line">
            <a:avLst/>
          </a:prstGeom>
          <a:ln w="7620">
            <a:solidFill>
              <a:srgbClr val="B08D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ar">
            <a:extLst>
              <a:ext uri="{FF2B5EF4-FFF2-40B4-BE49-F238E27FC236}">
                <a16:creationId xmlns:a16="http://schemas.microsoft.com/office/drawing/2014/main" id="{9294892E-36E6-3B60-9C85-AE5AAF6FA6C0}"/>
              </a:ext>
            </a:extLst>
          </p:cNvPr>
          <p:cNvGrpSpPr/>
          <p:nvPr/>
        </p:nvGrpSpPr>
        <p:grpSpPr>
          <a:xfrm>
            <a:off x="6672580" y="5591810"/>
            <a:ext cx="114300" cy="114300"/>
            <a:chOff x="6672580" y="5591810"/>
            <a:chExt cx="114300" cy="1143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37230C0-CD0E-3502-4FD8-D21DCEB44563}"/>
                </a:ext>
              </a:extLst>
            </p:cNvPr>
            <p:cNvSpPr/>
            <p:nvPr/>
          </p:nvSpPr>
          <p:spPr>
            <a:xfrm>
              <a:off x="667258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8BCD67E-A8CC-5149-36C5-9941AB6C6B75}"/>
                </a:ext>
              </a:extLst>
            </p:cNvPr>
            <p:cNvSpPr/>
            <p:nvPr/>
          </p:nvSpPr>
          <p:spPr>
            <a:xfrm rot="2700000">
              <a:off x="667258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FF3617F3-0FC9-8539-85C5-5415806C97EC}"/>
                </a:ext>
              </a:extLst>
            </p:cNvPr>
            <p:cNvSpPr/>
            <p:nvPr/>
          </p:nvSpPr>
          <p:spPr>
            <a:xfrm>
              <a:off x="670915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Star">
            <a:extLst>
              <a:ext uri="{FF2B5EF4-FFF2-40B4-BE49-F238E27FC236}">
                <a16:creationId xmlns:a16="http://schemas.microsoft.com/office/drawing/2014/main" id="{86FC34C3-34C6-10E1-0167-4923F5124C6E}"/>
              </a:ext>
            </a:extLst>
          </p:cNvPr>
          <p:cNvGrpSpPr/>
          <p:nvPr/>
        </p:nvGrpSpPr>
        <p:grpSpPr>
          <a:xfrm>
            <a:off x="6924040" y="5591810"/>
            <a:ext cx="114300" cy="114300"/>
            <a:chOff x="6924040" y="5591810"/>
            <a:chExt cx="114300" cy="114300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B8AB8AE7-3680-00F2-87F8-3918271BC16E}"/>
                </a:ext>
              </a:extLst>
            </p:cNvPr>
            <p:cNvSpPr/>
            <p:nvPr/>
          </p:nvSpPr>
          <p:spPr>
            <a:xfrm>
              <a:off x="692404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09C2F9A0-D822-2A2A-C56A-3B42EC6CB9EF}"/>
                </a:ext>
              </a:extLst>
            </p:cNvPr>
            <p:cNvSpPr/>
            <p:nvPr/>
          </p:nvSpPr>
          <p:spPr>
            <a:xfrm rot="2700000">
              <a:off x="692404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id="{247F6981-E08A-BF13-7AD2-9E9312E190AA}"/>
                </a:ext>
              </a:extLst>
            </p:cNvPr>
            <p:cNvSpPr/>
            <p:nvPr/>
          </p:nvSpPr>
          <p:spPr>
            <a:xfrm>
              <a:off x="696061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Star">
            <a:extLst>
              <a:ext uri="{FF2B5EF4-FFF2-40B4-BE49-F238E27FC236}">
                <a16:creationId xmlns:a16="http://schemas.microsoft.com/office/drawing/2014/main" id="{54CD408F-3131-C67F-3754-3D64658F5677}"/>
              </a:ext>
            </a:extLst>
          </p:cNvPr>
          <p:cNvGrpSpPr/>
          <p:nvPr/>
        </p:nvGrpSpPr>
        <p:grpSpPr>
          <a:xfrm>
            <a:off x="7175500" y="5591810"/>
            <a:ext cx="114300" cy="114300"/>
            <a:chOff x="7175500" y="5591810"/>
            <a:chExt cx="114300" cy="114300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4016F6FA-5E1D-53DB-0877-A1531053E0F9}"/>
                </a:ext>
              </a:extLst>
            </p:cNvPr>
            <p:cNvSpPr/>
            <p:nvPr/>
          </p:nvSpPr>
          <p:spPr>
            <a:xfrm>
              <a:off x="717550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8E8FE591-ED93-E87B-CF4C-020456748330}"/>
                </a:ext>
              </a:extLst>
            </p:cNvPr>
            <p:cNvSpPr/>
            <p:nvPr/>
          </p:nvSpPr>
          <p:spPr>
            <a:xfrm rot="2700000">
              <a:off x="717550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7C34E140-5A1F-98A6-E5DA-0EA8EF72AEDE}"/>
                </a:ext>
              </a:extLst>
            </p:cNvPr>
            <p:cNvSpPr/>
            <p:nvPr/>
          </p:nvSpPr>
          <p:spPr>
            <a:xfrm>
              <a:off x="721207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Star">
            <a:extLst>
              <a:ext uri="{FF2B5EF4-FFF2-40B4-BE49-F238E27FC236}">
                <a16:creationId xmlns:a16="http://schemas.microsoft.com/office/drawing/2014/main" id="{C1F489AC-616B-33C2-66AF-EF3AEFD5AA1D}"/>
              </a:ext>
            </a:extLst>
          </p:cNvPr>
          <p:cNvGrpSpPr/>
          <p:nvPr/>
        </p:nvGrpSpPr>
        <p:grpSpPr>
          <a:xfrm>
            <a:off x="7426960" y="5591810"/>
            <a:ext cx="114300" cy="114300"/>
            <a:chOff x="7426960" y="5591810"/>
            <a:chExt cx="114300" cy="114300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FD1DEEC9-1740-FA26-8C00-E7D848BF1A9F}"/>
                </a:ext>
              </a:extLst>
            </p:cNvPr>
            <p:cNvSpPr/>
            <p:nvPr/>
          </p:nvSpPr>
          <p:spPr>
            <a:xfrm>
              <a:off x="742696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E727FF16-3163-E396-6481-5A4A87579533}"/>
                </a:ext>
              </a:extLst>
            </p:cNvPr>
            <p:cNvSpPr/>
            <p:nvPr/>
          </p:nvSpPr>
          <p:spPr>
            <a:xfrm rot="2700000">
              <a:off x="742696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Овал 22">
              <a:extLst>
                <a:ext uri="{FF2B5EF4-FFF2-40B4-BE49-F238E27FC236}">
                  <a16:creationId xmlns:a16="http://schemas.microsoft.com/office/drawing/2014/main" id="{1446E98C-255B-62F4-6C4D-C7F2D8C31E69}"/>
                </a:ext>
              </a:extLst>
            </p:cNvPr>
            <p:cNvSpPr/>
            <p:nvPr/>
          </p:nvSpPr>
          <p:spPr>
            <a:xfrm>
              <a:off x="746353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Star">
            <a:extLst>
              <a:ext uri="{FF2B5EF4-FFF2-40B4-BE49-F238E27FC236}">
                <a16:creationId xmlns:a16="http://schemas.microsoft.com/office/drawing/2014/main" id="{F142D50E-BCDC-2E5D-9C61-DE6A3B7C5402}"/>
              </a:ext>
            </a:extLst>
          </p:cNvPr>
          <p:cNvGrpSpPr/>
          <p:nvPr/>
        </p:nvGrpSpPr>
        <p:grpSpPr>
          <a:xfrm>
            <a:off x="7678420" y="5591810"/>
            <a:ext cx="114300" cy="114300"/>
            <a:chOff x="7678420" y="5591810"/>
            <a:chExt cx="114300" cy="114300"/>
          </a:xfrm>
        </p:grpSpPr>
        <p:sp>
          <p:nvSpPr>
            <p:cNvPr id="25" name="Прямоугольник 24">
              <a:extLst>
                <a:ext uri="{FF2B5EF4-FFF2-40B4-BE49-F238E27FC236}">
                  <a16:creationId xmlns:a16="http://schemas.microsoft.com/office/drawing/2014/main" id="{5774D8D0-079D-9895-9F4B-E27700E0AD3B}"/>
                </a:ext>
              </a:extLst>
            </p:cNvPr>
            <p:cNvSpPr/>
            <p:nvPr/>
          </p:nvSpPr>
          <p:spPr>
            <a:xfrm>
              <a:off x="767842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3C1A1FA1-90E6-DFA6-C2A1-4A4650E5F436}"/>
                </a:ext>
              </a:extLst>
            </p:cNvPr>
            <p:cNvSpPr/>
            <p:nvPr/>
          </p:nvSpPr>
          <p:spPr>
            <a:xfrm rot="2700000">
              <a:off x="767842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791D9AD2-2421-1C82-F9B5-47C229777343}"/>
                </a:ext>
              </a:extLst>
            </p:cNvPr>
            <p:cNvSpPr/>
            <p:nvPr/>
          </p:nvSpPr>
          <p:spPr>
            <a:xfrm>
              <a:off x="771499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Star">
            <a:extLst>
              <a:ext uri="{FF2B5EF4-FFF2-40B4-BE49-F238E27FC236}">
                <a16:creationId xmlns:a16="http://schemas.microsoft.com/office/drawing/2014/main" id="{6784EED3-C4EE-8399-1230-C487D59A5BFD}"/>
              </a:ext>
            </a:extLst>
          </p:cNvPr>
          <p:cNvGrpSpPr/>
          <p:nvPr/>
        </p:nvGrpSpPr>
        <p:grpSpPr>
          <a:xfrm>
            <a:off x="7929880" y="5591810"/>
            <a:ext cx="114300" cy="114300"/>
            <a:chOff x="7929880" y="5591810"/>
            <a:chExt cx="114300" cy="114300"/>
          </a:xfrm>
        </p:grpSpPr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F88FCC6D-5FA4-5822-CD62-98EB6D33EFC1}"/>
                </a:ext>
              </a:extLst>
            </p:cNvPr>
            <p:cNvSpPr/>
            <p:nvPr/>
          </p:nvSpPr>
          <p:spPr>
            <a:xfrm>
              <a:off x="792988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EB322415-B35E-7766-B8DB-EE9FE2AB1E24}"/>
                </a:ext>
              </a:extLst>
            </p:cNvPr>
            <p:cNvSpPr/>
            <p:nvPr/>
          </p:nvSpPr>
          <p:spPr>
            <a:xfrm rot="2700000">
              <a:off x="792988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EE4D6998-C76D-7C44-0482-7363923E9CAB}"/>
                </a:ext>
              </a:extLst>
            </p:cNvPr>
            <p:cNvSpPr/>
            <p:nvPr/>
          </p:nvSpPr>
          <p:spPr>
            <a:xfrm>
              <a:off x="796645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Star">
            <a:extLst>
              <a:ext uri="{FF2B5EF4-FFF2-40B4-BE49-F238E27FC236}">
                <a16:creationId xmlns:a16="http://schemas.microsoft.com/office/drawing/2014/main" id="{750E460E-AC8C-6126-157C-10FD90FB0175}"/>
              </a:ext>
            </a:extLst>
          </p:cNvPr>
          <p:cNvGrpSpPr/>
          <p:nvPr/>
        </p:nvGrpSpPr>
        <p:grpSpPr>
          <a:xfrm>
            <a:off x="8181340" y="5591810"/>
            <a:ext cx="114300" cy="114300"/>
            <a:chOff x="8181340" y="5591810"/>
            <a:chExt cx="114300" cy="114300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5C92A98A-9989-C493-B345-727F4DF724C9}"/>
                </a:ext>
              </a:extLst>
            </p:cNvPr>
            <p:cNvSpPr/>
            <p:nvPr/>
          </p:nvSpPr>
          <p:spPr>
            <a:xfrm>
              <a:off x="818134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2EE3E76F-7E68-BBCF-901C-D0165E661F53}"/>
                </a:ext>
              </a:extLst>
            </p:cNvPr>
            <p:cNvSpPr/>
            <p:nvPr/>
          </p:nvSpPr>
          <p:spPr>
            <a:xfrm rot="2700000">
              <a:off x="818134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66088967-205D-CD24-D4AE-E26720CD8867}"/>
                </a:ext>
              </a:extLst>
            </p:cNvPr>
            <p:cNvSpPr/>
            <p:nvPr/>
          </p:nvSpPr>
          <p:spPr>
            <a:xfrm>
              <a:off x="821791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Star">
            <a:extLst>
              <a:ext uri="{FF2B5EF4-FFF2-40B4-BE49-F238E27FC236}">
                <a16:creationId xmlns:a16="http://schemas.microsoft.com/office/drawing/2014/main" id="{A6696CD5-F7B3-DD01-63E2-68839D12F7C0}"/>
              </a:ext>
            </a:extLst>
          </p:cNvPr>
          <p:cNvGrpSpPr/>
          <p:nvPr/>
        </p:nvGrpSpPr>
        <p:grpSpPr>
          <a:xfrm>
            <a:off x="8432800" y="5591810"/>
            <a:ext cx="114300" cy="114300"/>
            <a:chOff x="8432800" y="5591810"/>
            <a:chExt cx="114300" cy="114300"/>
          </a:xfrm>
        </p:grpSpPr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68B4D4FB-E80D-24A6-AECA-404BE6CB51DA}"/>
                </a:ext>
              </a:extLst>
            </p:cNvPr>
            <p:cNvSpPr/>
            <p:nvPr/>
          </p:nvSpPr>
          <p:spPr>
            <a:xfrm>
              <a:off x="843280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B42BF8D0-83B2-66C6-7A8D-0D49C2E15AE2}"/>
                </a:ext>
              </a:extLst>
            </p:cNvPr>
            <p:cNvSpPr/>
            <p:nvPr/>
          </p:nvSpPr>
          <p:spPr>
            <a:xfrm rot="2700000">
              <a:off x="843280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93E7D39B-A91E-FC2E-BAF5-B062D75B1014}"/>
                </a:ext>
              </a:extLst>
            </p:cNvPr>
            <p:cNvSpPr/>
            <p:nvPr/>
          </p:nvSpPr>
          <p:spPr>
            <a:xfrm>
              <a:off x="846937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4" name="Star">
            <a:extLst>
              <a:ext uri="{FF2B5EF4-FFF2-40B4-BE49-F238E27FC236}">
                <a16:creationId xmlns:a16="http://schemas.microsoft.com/office/drawing/2014/main" id="{4DA1D160-ED43-7F6B-7C0E-95478563BFED}"/>
              </a:ext>
            </a:extLst>
          </p:cNvPr>
          <p:cNvGrpSpPr/>
          <p:nvPr/>
        </p:nvGrpSpPr>
        <p:grpSpPr>
          <a:xfrm>
            <a:off x="8684260" y="5591810"/>
            <a:ext cx="114300" cy="114300"/>
            <a:chOff x="8684260" y="5591810"/>
            <a:chExt cx="114300" cy="114300"/>
          </a:xfrm>
        </p:grpSpPr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34E1B597-76DD-67BE-292F-3377B962F472}"/>
                </a:ext>
              </a:extLst>
            </p:cNvPr>
            <p:cNvSpPr/>
            <p:nvPr/>
          </p:nvSpPr>
          <p:spPr>
            <a:xfrm>
              <a:off x="868426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8867E204-CE98-30CE-7D88-5D7FD5C73A78}"/>
                </a:ext>
              </a:extLst>
            </p:cNvPr>
            <p:cNvSpPr/>
            <p:nvPr/>
          </p:nvSpPr>
          <p:spPr>
            <a:xfrm rot="2700000">
              <a:off x="868426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5AF467FC-A1BE-56E0-383C-3D06407ECB0D}"/>
                </a:ext>
              </a:extLst>
            </p:cNvPr>
            <p:cNvSpPr/>
            <p:nvPr/>
          </p:nvSpPr>
          <p:spPr>
            <a:xfrm>
              <a:off x="872083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8" name="Star">
            <a:extLst>
              <a:ext uri="{FF2B5EF4-FFF2-40B4-BE49-F238E27FC236}">
                <a16:creationId xmlns:a16="http://schemas.microsoft.com/office/drawing/2014/main" id="{95D25234-F9BA-7227-E9BA-72C740C2EC7F}"/>
              </a:ext>
            </a:extLst>
          </p:cNvPr>
          <p:cNvGrpSpPr/>
          <p:nvPr/>
        </p:nvGrpSpPr>
        <p:grpSpPr>
          <a:xfrm>
            <a:off x="8935720" y="5591810"/>
            <a:ext cx="114300" cy="114300"/>
            <a:chOff x="8935720" y="5591810"/>
            <a:chExt cx="114300" cy="114300"/>
          </a:xfrm>
        </p:grpSpPr>
        <p:sp>
          <p:nvSpPr>
            <p:cNvPr id="45" name="Прямоугольник 44">
              <a:extLst>
                <a:ext uri="{FF2B5EF4-FFF2-40B4-BE49-F238E27FC236}">
                  <a16:creationId xmlns:a16="http://schemas.microsoft.com/office/drawing/2014/main" id="{AB530444-D148-2EC8-C7BC-9330D2697053}"/>
                </a:ext>
              </a:extLst>
            </p:cNvPr>
            <p:cNvSpPr/>
            <p:nvPr/>
          </p:nvSpPr>
          <p:spPr>
            <a:xfrm>
              <a:off x="893572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:a16="http://schemas.microsoft.com/office/drawing/2014/main" id="{6AB69769-C962-B82F-9DE8-4F03C1DD616E}"/>
                </a:ext>
              </a:extLst>
            </p:cNvPr>
            <p:cNvSpPr/>
            <p:nvPr/>
          </p:nvSpPr>
          <p:spPr>
            <a:xfrm rot="2700000">
              <a:off x="893572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0A8580E6-AD95-C70D-F514-91E0914120BD}"/>
                </a:ext>
              </a:extLst>
            </p:cNvPr>
            <p:cNvSpPr/>
            <p:nvPr/>
          </p:nvSpPr>
          <p:spPr>
            <a:xfrm>
              <a:off x="897229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2" name="Star">
            <a:extLst>
              <a:ext uri="{FF2B5EF4-FFF2-40B4-BE49-F238E27FC236}">
                <a16:creationId xmlns:a16="http://schemas.microsoft.com/office/drawing/2014/main" id="{5BC2CBD4-27EC-A05A-A2BB-BDCB23654396}"/>
              </a:ext>
            </a:extLst>
          </p:cNvPr>
          <p:cNvGrpSpPr/>
          <p:nvPr/>
        </p:nvGrpSpPr>
        <p:grpSpPr>
          <a:xfrm>
            <a:off x="9187180" y="5591810"/>
            <a:ext cx="114300" cy="114300"/>
            <a:chOff x="9187180" y="5591810"/>
            <a:chExt cx="114300" cy="114300"/>
          </a:xfrm>
        </p:grpSpPr>
        <p:sp>
          <p:nvSpPr>
            <p:cNvPr id="49" name="Прямоугольник 48">
              <a:extLst>
                <a:ext uri="{FF2B5EF4-FFF2-40B4-BE49-F238E27FC236}">
                  <a16:creationId xmlns:a16="http://schemas.microsoft.com/office/drawing/2014/main" id="{7EFC875D-DEDC-0A00-5A7B-FA8F58F07A2B}"/>
                </a:ext>
              </a:extLst>
            </p:cNvPr>
            <p:cNvSpPr/>
            <p:nvPr/>
          </p:nvSpPr>
          <p:spPr>
            <a:xfrm>
              <a:off x="918718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75D081F9-14B8-A8E4-F1B6-317B945D104C}"/>
                </a:ext>
              </a:extLst>
            </p:cNvPr>
            <p:cNvSpPr/>
            <p:nvPr/>
          </p:nvSpPr>
          <p:spPr>
            <a:xfrm rot="2700000">
              <a:off x="918718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4AF36EF3-914F-28B8-E3AC-5669685E0C15}"/>
                </a:ext>
              </a:extLst>
            </p:cNvPr>
            <p:cNvSpPr/>
            <p:nvPr/>
          </p:nvSpPr>
          <p:spPr>
            <a:xfrm>
              <a:off x="922375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6" name="Star">
            <a:extLst>
              <a:ext uri="{FF2B5EF4-FFF2-40B4-BE49-F238E27FC236}">
                <a16:creationId xmlns:a16="http://schemas.microsoft.com/office/drawing/2014/main" id="{15219E1D-4918-AA83-F031-D206DDEEBC67}"/>
              </a:ext>
            </a:extLst>
          </p:cNvPr>
          <p:cNvGrpSpPr/>
          <p:nvPr/>
        </p:nvGrpSpPr>
        <p:grpSpPr>
          <a:xfrm>
            <a:off x="9438640" y="5591810"/>
            <a:ext cx="114300" cy="114300"/>
            <a:chOff x="9438640" y="5591810"/>
            <a:chExt cx="114300" cy="114300"/>
          </a:xfrm>
        </p:grpSpPr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334198B6-B872-0356-9323-71E3F66D446E}"/>
                </a:ext>
              </a:extLst>
            </p:cNvPr>
            <p:cNvSpPr/>
            <p:nvPr/>
          </p:nvSpPr>
          <p:spPr>
            <a:xfrm>
              <a:off x="943864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A0B63C81-1493-5F7F-DCDB-8F9F077BABEB}"/>
                </a:ext>
              </a:extLst>
            </p:cNvPr>
            <p:cNvSpPr/>
            <p:nvPr/>
          </p:nvSpPr>
          <p:spPr>
            <a:xfrm rot="2700000">
              <a:off x="943864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2A0403A4-99F9-2D2C-F0C0-C22AB0854447}"/>
                </a:ext>
              </a:extLst>
            </p:cNvPr>
            <p:cNvSpPr/>
            <p:nvPr/>
          </p:nvSpPr>
          <p:spPr>
            <a:xfrm>
              <a:off x="947521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0" name="Star">
            <a:extLst>
              <a:ext uri="{FF2B5EF4-FFF2-40B4-BE49-F238E27FC236}">
                <a16:creationId xmlns:a16="http://schemas.microsoft.com/office/drawing/2014/main" id="{215EA666-F77C-3C69-7107-CF97542A0053}"/>
              </a:ext>
            </a:extLst>
          </p:cNvPr>
          <p:cNvGrpSpPr/>
          <p:nvPr/>
        </p:nvGrpSpPr>
        <p:grpSpPr>
          <a:xfrm>
            <a:off x="9690100" y="5591810"/>
            <a:ext cx="114300" cy="114300"/>
            <a:chOff x="9690100" y="5591810"/>
            <a:chExt cx="114300" cy="114300"/>
          </a:xfrm>
        </p:grpSpPr>
        <p:sp>
          <p:nvSpPr>
            <p:cNvPr id="57" name="Прямоугольник 56">
              <a:extLst>
                <a:ext uri="{FF2B5EF4-FFF2-40B4-BE49-F238E27FC236}">
                  <a16:creationId xmlns:a16="http://schemas.microsoft.com/office/drawing/2014/main" id="{9EB1D719-2905-5C89-DAD2-1C119BF8FA39}"/>
                </a:ext>
              </a:extLst>
            </p:cNvPr>
            <p:cNvSpPr/>
            <p:nvPr/>
          </p:nvSpPr>
          <p:spPr>
            <a:xfrm>
              <a:off x="969010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:a16="http://schemas.microsoft.com/office/drawing/2014/main" id="{6F98FC58-D51F-E1F4-5834-0C452F57E0F7}"/>
                </a:ext>
              </a:extLst>
            </p:cNvPr>
            <p:cNvSpPr/>
            <p:nvPr/>
          </p:nvSpPr>
          <p:spPr>
            <a:xfrm rot="2700000">
              <a:off x="969010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D210CC96-4305-74BE-F96B-C12EF4BBD55A}"/>
                </a:ext>
              </a:extLst>
            </p:cNvPr>
            <p:cNvSpPr/>
            <p:nvPr/>
          </p:nvSpPr>
          <p:spPr>
            <a:xfrm>
              <a:off x="972667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4" name="Star">
            <a:extLst>
              <a:ext uri="{FF2B5EF4-FFF2-40B4-BE49-F238E27FC236}">
                <a16:creationId xmlns:a16="http://schemas.microsoft.com/office/drawing/2014/main" id="{5F136D9F-702C-557F-79BF-4368E65CCA12}"/>
              </a:ext>
            </a:extLst>
          </p:cNvPr>
          <p:cNvGrpSpPr/>
          <p:nvPr/>
        </p:nvGrpSpPr>
        <p:grpSpPr>
          <a:xfrm>
            <a:off x="9941560" y="5591810"/>
            <a:ext cx="114300" cy="114300"/>
            <a:chOff x="9941560" y="5591810"/>
            <a:chExt cx="114300" cy="114300"/>
          </a:xfrm>
        </p:grpSpPr>
        <p:sp>
          <p:nvSpPr>
            <p:cNvPr id="61" name="Прямоугольник 60">
              <a:extLst>
                <a:ext uri="{FF2B5EF4-FFF2-40B4-BE49-F238E27FC236}">
                  <a16:creationId xmlns:a16="http://schemas.microsoft.com/office/drawing/2014/main" id="{86731B8B-4B8B-508A-1AE0-FE604D843A9D}"/>
                </a:ext>
              </a:extLst>
            </p:cNvPr>
            <p:cNvSpPr/>
            <p:nvPr/>
          </p:nvSpPr>
          <p:spPr>
            <a:xfrm>
              <a:off x="994156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:a16="http://schemas.microsoft.com/office/drawing/2014/main" id="{8C0B8AFA-D901-75C0-239C-D964A198A2D5}"/>
                </a:ext>
              </a:extLst>
            </p:cNvPr>
            <p:cNvSpPr/>
            <p:nvPr/>
          </p:nvSpPr>
          <p:spPr>
            <a:xfrm rot="2700000">
              <a:off x="994156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>
              <a:extLst>
                <a:ext uri="{FF2B5EF4-FFF2-40B4-BE49-F238E27FC236}">
                  <a16:creationId xmlns:a16="http://schemas.microsoft.com/office/drawing/2014/main" id="{D0B6171C-52A0-D366-D204-0C622C150D9E}"/>
                </a:ext>
              </a:extLst>
            </p:cNvPr>
            <p:cNvSpPr/>
            <p:nvPr/>
          </p:nvSpPr>
          <p:spPr>
            <a:xfrm>
              <a:off x="997813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8" name="Star">
            <a:extLst>
              <a:ext uri="{FF2B5EF4-FFF2-40B4-BE49-F238E27FC236}">
                <a16:creationId xmlns:a16="http://schemas.microsoft.com/office/drawing/2014/main" id="{04E42C01-88D2-2573-5A64-3168A28B661B}"/>
              </a:ext>
            </a:extLst>
          </p:cNvPr>
          <p:cNvGrpSpPr/>
          <p:nvPr/>
        </p:nvGrpSpPr>
        <p:grpSpPr>
          <a:xfrm>
            <a:off x="10193020" y="5591810"/>
            <a:ext cx="114300" cy="114300"/>
            <a:chOff x="10193020" y="5591810"/>
            <a:chExt cx="114300" cy="114300"/>
          </a:xfrm>
        </p:grpSpPr>
        <p:sp>
          <p:nvSpPr>
            <p:cNvPr id="65" name="Прямоугольник 64">
              <a:extLst>
                <a:ext uri="{FF2B5EF4-FFF2-40B4-BE49-F238E27FC236}">
                  <a16:creationId xmlns:a16="http://schemas.microsoft.com/office/drawing/2014/main" id="{B85EFF56-FDFE-6FEF-2F6B-243A6D08EDA2}"/>
                </a:ext>
              </a:extLst>
            </p:cNvPr>
            <p:cNvSpPr/>
            <p:nvPr/>
          </p:nvSpPr>
          <p:spPr>
            <a:xfrm>
              <a:off x="1019302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рямоугольник 65">
              <a:extLst>
                <a:ext uri="{FF2B5EF4-FFF2-40B4-BE49-F238E27FC236}">
                  <a16:creationId xmlns:a16="http://schemas.microsoft.com/office/drawing/2014/main" id="{437F4DBD-ABC8-0AA8-D170-17FEC2D4B15E}"/>
                </a:ext>
              </a:extLst>
            </p:cNvPr>
            <p:cNvSpPr/>
            <p:nvPr/>
          </p:nvSpPr>
          <p:spPr>
            <a:xfrm rot="2700000">
              <a:off x="1019302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Овал 66">
              <a:extLst>
                <a:ext uri="{FF2B5EF4-FFF2-40B4-BE49-F238E27FC236}">
                  <a16:creationId xmlns:a16="http://schemas.microsoft.com/office/drawing/2014/main" id="{393CC38E-1DF5-5EA7-412A-DC5F651995C1}"/>
                </a:ext>
              </a:extLst>
            </p:cNvPr>
            <p:cNvSpPr/>
            <p:nvPr/>
          </p:nvSpPr>
          <p:spPr>
            <a:xfrm>
              <a:off x="1022959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2" name="Star">
            <a:extLst>
              <a:ext uri="{FF2B5EF4-FFF2-40B4-BE49-F238E27FC236}">
                <a16:creationId xmlns:a16="http://schemas.microsoft.com/office/drawing/2014/main" id="{2106022D-3965-9B2A-ADF9-10C4AAF889CD}"/>
              </a:ext>
            </a:extLst>
          </p:cNvPr>
          <p:cNvGrpSpPr/>
          <p:nvPr/>
        </p:nvGrpSpPr>
        <p:grpSpPr>
          <a:xfrm>
            <a:off x="10444480" y="5591810"/>
            <a:ext cx="114300" cy="114300"/>
            <a:chOff x="10444480" y="5591810"/>
            <a:chExt cx="114300" cy="114300"/>
          </a:xfrm>
        </p:grpSpPr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4D3844E2-792F-E96F-870B-8BB967A1042C}"/>
                </a:ext>
              </a:extLst>
            </p:cNvPr>
            <p:cNvSpPr/>
            <p:nvPr/>
          </p:nvSpPr>
          <p:spPr>
            <a:xfrm>
              <a:off x="1044448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:a16="http://schemas.microsoft.com/office/drawing/2014/main" id="{2911351D-61DA-CCDC-6FC2-35A8FE0FE312}"/>
                </a:ext>
              </a:extLst>
            </p:cNvPr>
            <p:cNvSpPr/>
            <p:nvPr/>
          </p:nvSpPr>
          <p:spPr>
            <a:xfrm rot="2700000">
              <a:off x="1044448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id="{7CB3C3F4-66DB-5587-8BF9-EAE30B9C0451}"/>
                </a:ext>
              </a:extLst>
            </p:cNvPr>
            <p:cNvSpPr/>
            <p:nvPr/>
          </p:nvSpPr>
          <p:spPr>
            <a:xfrm>
              <a:off x="1048105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6" name="Star">
            <a:extLst>
              <a:ext uri="{FF2B5EF4-FFF2-40B4-BE49-F238E27FC236}">
                <a16:creationId xmlns:a16="http://schemas.microsoft.com/office/drawing/2014/main" id="{18767572-FAEA-F057-7087-CA81DDA7B26C}"/>
              </a:ext>
            </a:extLst>
          </p:cNvPr>
          <p:cNvGrpSpPr/>
          <p:nvPr/>
        </p:nvGrpSpPr>
        <p:grpSpPr>
          <a:xfrm>
            <a:off x="10695940" y="5591810"/>
            <a:ext cx="114300" cy="114300"/>
            <a:chOff x="10695940" y="5591810"/>
            <a:chExt cx="114300" cy="114300"/>
          </a:xfrm>
        </p:grpSpPr>
        <p:sp>
          <p:nvSpPr>
            <p:cNvPr id="73" name="Прямоугольник 72">
              <a:extLst>
                <a:ext uri="{FF2B5EF4-FFF2-40B4-BE49-F238E27FC236}">
                  <a16:creationId xmlns:a16="http://schemas.microsoft.com/office/drawing/2014/main" id="{BC9F2E07-B1B0-047D-DC3C-B708275A97F4}"/>
                </a:ext>
              </a:extLst>
            </p:cNvPr>
            <p:cNvSpPr/>
            <p:nvPr/>
          </p:nvSpPr>
          <p:spPr>
            <a:xfrm>
              <a:off x="1069594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рямоугольник 73">
              <a:extLst>
                <a:ext uri="{FF2B5EF4-FFF2-40B4-BE49-F238E27FC236}">
                  <a16:creationId xmlns:a16="http://schemas.microsoft.com/office/drawing/2014/main" id="{5A2BCED5-13E3-566A-96BA-F218BBFC140D}"/>
                </a:ext>
              </a:extLst>
            </p:cNvPr>
            <p:cNvSpPr/>
            <p:nvPr/>
          </p:nvSpPr>
          <p:spPr>
            <a:xfrm rot="2700000">
              <a:off x="1069594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>
              <a:extLst>
                <a:ext uri="{FF2B5EF4-FFF2-40B4-BE49-F238E27FC236}">
                  <a16:creationId xmlns:a16="http://schemas.microsoft.com/office/drawing/2014/main" id="{11F15599-35B7-D782-50D1-C81E2ACA15F4}"/>
                </a:ext>
              </a:extLst>
            </p:cNvPr>
            <p:cNvSpPr/>
            <p:nvPr/>
          </p:nvSpPr>
          <p:spPr>
            <a:xfrm>
              <a:off x="1073251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0" name="Star">
            <a:extLst>
              <a:ext uri="{FF2B5EF4-FFF2-40B4-BE49-F238E27FC236}">
                <a16:creationId xmlns:a16="http://schemas.microsoft.com/office/drawing/2014/main" id="{FC3D6AAD-E4B4-F85B-0F24-FD00EAA979B8}"/>
              </a:ext>
            </a:extLst>
          </p:cNvPr>
          <p:cNvGrpSpPr/>
          <p:nvPr/>
        </p:nvGrpSpPr>
        <p:grpSpPr>
          <a:xfrm>
            <a:off x="10947400" y="5591810"/>
            <a:ext cx="114300" cy="114300"/>
            <a:chOff x="10947400" y="5591810"/>
            <a:chExt cx="114300" cy="114300"/>
          </a:xfrm>
        </p:grpSpPr>
        <p:sp>
          <p:nvSpPr>
            <p:cNvPr id="77" name="Прямоугольник 76">
              <a:extLst>
                <a:ext uri="{FF2B5EF4-FFF2-40B4-BE49-F238E27FC236}">
                  <a16:creationId xmlns:a16="http://schemas.microsoft.com/office/drawing/2014/main" id="{CED17938-A006-D3DA-B381-C491D5156841}"/>
                </a:ext>
              </a:extLst>
            </p:cNvPr>
            <p:cNvSpPr/>
            <p:nvPr/>
          </p:nvSpPr>
          <p:spPr>
            <a:xfrm>
              <a:off x="1094740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Прямоугольник 77">
              <a:extLst>
                <a:ext uri="{FF2B5EF4-FFF2-40B4-BE49-F238E27FC236}">
                  <a16:creationId xmlns:a16="http://schemas.microsoft.com/office/drawing/2014/main" id="{91AEE502-9A25-AAD7-8806-42DAB33E6C9E}"/>
                </a:ext>
              </a:extLst>
            </p:cNvPr>
            <p:cNvSpPr/>
            <p:nvPr/>
          </p:nvSpPr>
          <p:spPr>
            <a:xfrm rot="2700000">
              <a:off x="1094740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46FAE4F3-54BE-4146-E09B-C5BE46F9F8B3}"/>
                </a:ext>
              </a:extLst>
            </p:cNvPr>
            <p:cNvSpPr/>
            <p:nvPr/>
          </p:nvSpPr>
          <p:spPr>
            <a:xfrm>
              <a:off x="1098397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4" name="Star">
            <a:extLst>
              <a:ext uri="{FF2B5EF4-FFF2-40B4-BE49-F238E27FC236}">
                <a16:creationId xmlns:a16="http://schemas.microsoft.com/office/drawing/2014/main" id="{61C63036-516E-C7AE-99E0-866ABBD2FC13}"/>
              </a:ext>
            </a:extLst>
          </p:cNvPr>
          <p:cNvGrpSpPr/>
          <p:nvPr/>
        </p:nvGrpSpPr>
        <p:grpSpPr>
          <a:xfrm>
            <a:off x="11198860" y="5591810"/>
            <a:ext cx="114300" cy="114300"/>
            <a:chOff x="11198860" y="5591810"/>
            <a:chExt cx="114300" cy="114300"/>
          </a:xfrm>
        </p:grpSpPr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1DC549AD-76B4-BDB5-71EC-6BB5E280FE69}"/>
                </a:ext>
              </a:extLst>
            </p:cNvPr>
            <p:cNvSpPr/>
            <p:nvPr/>
          </p:nvSpPr>
          <p:spPr>
            <a:xfrm>
              <a:off x="1119886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6654DB7F-248C-FB63-4768-AA9DB8C42EBA}"/>
                </a:ext>
              </a:extLst>
            </p:cNvPr>
            <p:cNvSpPr/>
            <p:nvPr/>
          </p:nvSpPr>
          <p:spPr>
            <a:xfrm rot="2700000">
              <a:off x="11198860" y="5591810"/>
              <a:ext cx="114300" cy="114300"/>
            </a:xfrm>
            <a:prstGeom prst="rect">
              <a:avLst/>
            </a:prstGeom>
            <a:solidFill>
              <a:srgbClr val="B08D57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>
              <a:extLst>
                <a:ext uri="{FF2B5EF4-FFF2-40B4-BE49-F238E27FC236}">
                  <a16:creationId xmlns:a16="http://schemas.microsoft.com/office/drawing/2014/main" id="{806AFAAC-A55F-28EE-49D6-E3B240C9537D}"/>
                </a:ext>
              </a:extLst>
            </p:cNvPr>
            <p:cNvSpPr/>
            <p:nvPr/>
          </p:nvSpPr>
          <p:spPr>
            <a:xfrm>
              <a:off x="11235436" y="5628386"/>
              <a:ext cx="41148" cy="41148"/>
            </a:xfrm>
            <a:prstGeom prst="ellipse">
              <a:avLst/>
            </a:prstGeom>
            <a:solidFill>
              <a:srgbClr val="F7F3E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5" name="Signature 100ballnik.com">
            <a:extLst>
              <a:ext uri="{FF2B5EF4-FFF2-40B4-BE49-F238E27FC236}">
                <a16:creationId xmlns:a16="http://schemas.microsoft.com/office/drawing/2014/main" id="{21675B1A-2CE7-6B33-F5A6-04113F6267A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46857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A2522"/>
      </a:dk1>
      <a:lt1>
        <a:srgbClr val="FFFFFF"/>
      </a:lt1>
      <a:dk2>
        <a:srgbClr val="1D2B4F"/>
      </a:dk2>
      <a:lt2>
        <a:srgbClr val="F3ECDD"/>
      </a:lt2>
      <a:accent1>
        <a:srgbClr val="1D2B4F"/>
      </a:accent1>
      <a:accent2>
        <a:srgbClr val="8E1B2B"/>
      </a:accent2>
      <a:accent3>
        <a:srgbClr val="B4442E"/>
      </a:accent3>
      <a:accent4>
        <a:srgbClr val="24498C"/>
      </a:accent4>
      <a:accent5>
        <a:srgbClr val="B08D57"/>
      </a:accent5>
      <a:accent6>
        <a:srgbClr val="5E7563"/>
      </a:accent6>
      <a:hlink>
        <a:srgbClr val="467886"/>
      </a:hlink>
      <a:folHlink>
        <a:srgbClr val="96607D"/>
      </a:folHlink>
    </a:clrScheme>
    <a:fontScheme name="Стандартная">
      <a:majorFont>
        <a:latin typeface="Palatino Linotype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792</Words>
  <Application>Microsoft Office PowerPoint</Application>
  <PresentationFormat>Произвольный</PresentationFormat>
  <Paragraphs>99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Palatino Linotype</vt:lpstr>
      <vt:lpstr>Wingdings</vt:lpstr>
      <vt:lpstr>Тема Office</vt:lpstr>
      <vt:lpstr>Османская империя и Иран</vt:lpstr>
      <vt:lpstr>Османские завоевания</vt:lpstr>
      <vt:lpstr>Селим I Грозный (1512-1520)</vt:lpstr>
      <vt:lpstr>Завоевания Селима I Грозного (1512-1520)</vt:lpstr>
      <vt:lpstr>Сулейман I Великолепный (1520-1566)</vt:lpstr>
      <vt:lpstr>Завоевания Сулеймана I Великолепного (1520-1566)</vt:lpstr>
      <vt:lpstr>Презентация PowerPoint</vt:lpstr>
      <vt:lpstr>Территория Османской империи в XVII в.</vt:lpstr>
      <vt:lpstr>Государственное и военное устройство</vt:lpstr>
      <vt:lpstr>Дворец Топкапы, построенный в XV в.</vt:lpstr>
      <vt:lpstr>Военное устройство</vt:lpstr>
      <vt:lpstr>К середине XVII века отчетливо стал наблюдаться упадок могущества империи.</vt:lpstr>
      <vt:lpstr>Образовался замкнутый круг:</vt:lpstr>
      <vt:lpstr>Культура Османской империи</vt:lpstr>
      <vt:lpstr>Презентация PowerPoint</vt:lpstr>
      <vt:lpstr>Презентация PowerPoint</vt:lpstr>
      <vt:lpstr>Начало династии Сефевидов</vt:lpstr>
      <vt:lpstr>Презентация PowerPoint</vt:lpstr>
      <vt:lpstr>Аббас I и его реформы (1587-1629)</vt:lpstr>
      <vt:lpstr>Военная реформа</vt:lpstr>
      <vt:lpstr>Административная реформа</vt:lpstr>
      <vt:lpstr>Экономическая реформа</vt:lpstr>
      <vt:lpstr>Внешняя политика</vt:lpstr>
      <vt:lpstr>После смерти Аббаса I государство Сефевидов стало слабеть.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Османская империя и Иран: могущество и упадок</dc:title>
  <dc:creator>100ballnik.com</dc:creator>
  <cp:lastModifiedBy>Mendal</cp:lastModifiedBy>
  <cp:revision>1</cp:revision>
  <dcterms:created xsi:type="dcterms:W3CDTF">2026-10-17T11:02:12Z</dcterms:created>
  <dcterms:modified xsi:type="dcterms:W3CDTF">2026-10-17T11:02:13Z</dcterms:modified>
</cp:coreProperties>
</file>