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9D5FFF-FC34-9409-8D30-AB9190B7F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605A15-CB8B-6062-97F4-722684988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BD15D1-C3F4-AA1C-AB48-7642C1E22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9069E0-96F1-6FC4-2968-4D76A5B7F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9E1165-2955-DCD4-C30A-1757DC3FA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88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620E38-61E1-398C-2528-EFCAAFE94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E9FFA2-3411-6105-30CD-2E13B4C93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C3A7A-1DA7-9B2B-5715-C5E6CDE0E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768FB8-CC31-BD3D-AAF6-316666788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7DAC8F-10C6-36DD-B547-4FB87BDB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617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179A0-4058-82CB-3DD9-255F28583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4D8D77-27B8-ED1C-9B30-64982AB10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37DE5E-CC58-73B7-BFFE-D07301191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E3D820-798D-18BD-B150-02B8ABFB3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3F2989-EDB4-5596-71B9-42782ED9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687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465FF-799D-B5A2-2863-F255BE862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674577-BE5E-FD24-0A6C-AC8A3F1851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0515E8-C75C-BCD8-0CF9-B4CB6E398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CCED9E-FE6B-F895-4E27-CF5057944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829059-FCE1-815C-D994-59D33530E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93CDE1-01B5-5156-E8C1-2FE7E6F59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728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59422E-D54B-92CE-DCA8-AFFBCD3F0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E6F62F-CB17-D97C-FDA3-135921A2B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D3DC00-BC7D-7F69-AD18-53BA1CB67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57AD92B-2557-2380-3D66-ABD577A5A9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1E4866D-FB74-0BC8-4A08-8D5573E681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71D841F-9EAD-2CBE-9CC0-CB9D72FB3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7C68A-09E5-E5B3-8D17-F661A285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78468E3-14AE-5F96-5315-D5D88DA4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963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9C79F-3DCD-2C22-4D6A-B4686FD2D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B0B18F-5B32-1079-EE5F-7DCB784E8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A67CA2-C050-3A80-2399-8EDDB1C7B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D696B64-49B7-43B1-D27A-904A20FC2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21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330D765-D272-0D7C-3080-18073D5E0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B050F85-9A59-8C5B-0F8A-F81DD966F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712C81-F767-349C-14C1-FD38202B2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20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BFC12-3687-8BA3-DF04-A2D4F3729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FB678B-0684-3881-C497-42961D1EC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4FD4E3-B04C-8E92-BEF0-1D395FC9C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FC7126-6E26-FAEE-E4A3-438CEA86B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62A6D2-6F21-5C0A-1AD6-E687B2408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8FB4EB-1551-F724-F99E-A06B14035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347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4313C2-792E-885C-F1DD-AE960B127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0AC3B42-3016-CA86-8B54-76F61BF07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5996C-E5BC-916C-8586-8E6C032E5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39DAAB-6E0A-C962-05B9-7B1FA6949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812932-4F11-0EEE-4059-C46D5C0E7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423AC0-33E9-076E-1F6E-CB8016C8F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222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952025-A327-8E67-D840-94EF8CD54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F6E350-1FA5-ACD4-A470-20CD9BCE0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5EA04B-6BA5-03B3-4FAC-2D287388C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DA382B-1FE6-643E-0F6A-F1AB34E14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812EE7-B6FE-D0E1-E0E4-233A3B6AB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95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20DD28D-8911-6598-29E5-39425FBA20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E9D4E0-D6D7-9088-25BC-512F8379F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D37096-376D-9D4F-4D8A-E915A711E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FFFFF7-FCFF-8443-F0F2-6FAFD6D1A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866770-0E00-8CB3-677F-13F4F7709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507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46D7C-B088-B19C-CCE4-2457AB32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B18070-8D6B-19B1-6DA1-2036B1964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02E785-C840-D7F9-B2E6-B89891AF2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98C35C-2BBC-4449-94D8-8F7BB45F6552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D85BC8-45F3-E71F-C573-0B851FE858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146200-2BCB-1717-CF25-F5655B305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C8781F-2E68-43E5-A180-F207D65A8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78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5758938-97EA-F428-308A-6C396B1AF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89000"/>
            <a:ext cx="5969000" cy="29870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8000"/>
              </a:lnSpc>
              <a:spcBef>
                <a:spcPts val="0"/>
              </a:spcBef>
            </a:pPr>
            <a:r>
              <a:rPr lang="ru-RU" sz="5000" b="1" dirty="0">
                <a:solidFill>
                  <a:srgbClr val="A8352A"/>
                </a:solidFill>
                <a:latin typeface="Georgia" panose="02040502050405020303" pitchFamily="18" charset="0"/>
              </a:rPr>
              <a:t>Индия</a:t>
            </a:r>
            <a:r>
              <a:rPr lang="ru-RU" sz="5000" b="1" dirty="0">
                <a:solidFill>
                  <a:srgbClr val="2A2326"/>
                </a:solidFill>
                <a:latin typeface="Georgia" panose="02040502050405020303" pitchFamily="18" charset="0"/>
              </a:rPr>
              <a:t> и </a:t>
            </a:r>
            <a:r>
              <a:rPr lang="ru-RU" sz="5000" b="1" dirty="0">
                <a:solidFill>
                  <a:srgbClr val="25508F"/>
                </a:solidFill>
                <a:latin typeface="Georgia" panose="02040502050405020303" pitchFamily="18" charset="0"/>
              </a:rPr>
              <a:t>Афганистан:</a:t>
            </a:r>
            <a:r>
              <a:rPr lang="ru-RU" sz="5000" b="1" dirty="0">
                <a:solidFill>
                  <a:srgbClr val="2A2326"/>
                </a:solidFill>
                <a:latin typeface="Georgia" panose="02040502050405020303" pitchFamily="18" charset="0"/>
              </a:rPr>
              <a:t> подчинение и борьба</a:t>
            </a:r>
          </a:p>
        </p:txBody>
      </p:sp>
      <p:pic>
        <p:nvPicPr>
          <p:cNvPr id="4" name="Diwani painting" descr="Бенджамин Уэст. Шах Алам II передаёт Роберту Клайву право сбора налогов (дивани) в Бенгалии, август 1765 г. (картина 1818 г.). Британская библиотека">
            <a:extLst>
              <a:ext uri="{FF2B5EF4-FFF2-40B4-BE49-F238E27FC236}">
                <a16:creationId xmlns:a16="http://schemas.microsoft.com/office/drawing/2014/main" id="{FE5F1924-80E9-A07B-511B-062D3F460A3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763" y="431800"/>
            <a:ext cx="4482637" cy="2946400"/>
          </a:xfrm>
          <a:prstGeom prst="roundRect">
            <a:avLst>
              <a:gd name="adj" fmla="val 4000"/>
            </a:avLst>
          </a:prstGeom>
          <a:ln w="19050">
            <a:solidFill>
              <a:srgbClr val="A835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Kabul 1879" descr="Верхняя часть крепости Бала-Хиссар в Кабуле, 1879 г. Фотография Джона Бёрка">
            <a:extLst>
              <a:ext uri="{FF2B5EF4-FFF2-40B4-BE49-F238E27FC236}">
                <a16:creationId xmlns:a16="http://schemas.microsoft.com/office/drawing/2014/main" id="{BD139689-A73E-6FF0-A7B4-02F796D79EB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266" y="3581400"/>
            <a:ext cx="4431134" cy="2819400"/>
          </a:xfrm>
          <a:prstGeom prst="roundRect">
            <a:avLst>
              <a:gd name="adj" fmla="val 4000"/>
            </a:avLst>
          </a:prstGeom>
          <a:ln w="19050">
            <a:solidFill>
              <a:srgbClr val="25508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pSp>
        <p:nvGrpSpPr>
          <p:cNvPr id="93" name="Block-print band">
            <a:extLst>
              <a:ext uri="{FF2B5EF4-FFF2-40B4-BE49-F238E27FC236}">
                <a16:creationId xmlns:a16="http://schemas.microsoft.com/office/drawing/2014/main" id="{49796DAB-CB5D-F620-9580-E114E96D7263}"/>
              </a:ext>
            </a:extLst>
          </p:cNvPr>
          <p:cNvGrpSpPr/>
          <p:nvPr/>
        </p:nvGrpSpPr>
        <p:grpSpPr>
          <a:xfrm>
            <a:off x="607060" y="4066540"/>
            <a:ext cx="3888740" cy="228600"/>
            <a:chOff x="607060" y="4066540"/>
            <a:chExt cx="3888740" cy="228600"/>
          </a:xfrm>
        </p:grpSpPr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4902EA72-FFA5-C6CB-B6DC-B2E043743550}"/>
                </a:ext>
              </a:extLst>
            </p:cNvPr>
            <p:cNvCxnSpPr/>
            <p:nvPr/>
          </p:nvCxnSpPr>
          <p:spPr>
            <a:xfrm>
              <a:off x="685800" y="4066540"/>
              <a:ext cx="3810000" cy="0"/>
            </a:xfrm>
            <a:prstGeom prst="line">
              <a:avLst/>
            </a:prstGeom>
            <a:ln w="9525">
              <a:solidFill>
                <a:srgbClr val="A8352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0F747265-8D95-12F3-987F-7E4F7D7D0B60}"/>
                </a:ext>
              </a:extLst>
            </p:cNvPr>
            <p:cNvCxnSpPr/>
            <p:nvPr/>
          </p:nvCxnSpPr>
          <p:spPr>
            <a:xfrm>
              <a:off x="685800" y="4295140"/>
              <a:ext cx="3810000" cy="0"/>
            </a:xfrm>
            <a:prstGeom prst="line">
              <a:avLst/>
            </a:prstGeom>
            <a:ln w="9525">
              <a:solidFill>
                <a:srgbClr val="A8352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1E9039AE-166A-AADB-570B-81FF97D54C2F}"/>
                </a:ext>
              </a:extLst>
            </p:cNvPr>
            <p:cNvSpPr/>
            <p:nvPr/>
          </p:nvSpPr>
          <p:spPr>
            <a:xfrm>
              <a:off x="698500" y="414782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AA2DF6AF-A44D-8E08-B6FD-DCD8A275634C}"/>
                </a:ext>
              </a:extLst>
            </p:cNvPr>
            <p:cNvSpPr/>
            <p:nvPr/>
          </p:nvSpPr>
          <p:spPr>
            <a:xfrm>
              <a:off x="675640" y="418741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AF19F24C-A892-54F0-1D3E-7E3FBF7FD0C6}"/>
                </a:ext>
              </a:extLst>
            </p:cNvPr>
            <p:cNvSpPr/>
            <p:nvPr/>
          </p:nvSpPr>
          <p:spPr>
            <a:xfrm>
              <a:off x="629920" y="418741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A0E730C-8BBF-5F57-1D05-35E175194CE5}"/>
                </a:ext>
              </a:extLst>
            </p:cNvPr>
            <p:cNvSpPr/>
            <p:nvPr/>
          </p:nvSpPr>
          <p:spPr>
            <a:xfrm>
              <a:off x="607060" y="414782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982A9297-1E33-AF2B-B566-B823F1609F78}"/>
                </a:ext>
              </a:extLst>
            </p:cNvPr>
            <p:cNvSpPr/>
            <p:nvPr/>
          </p:nvSpPr>
          <p:spPr>
            <a:xfrm>
              <a:off x="629920" y="410822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FC25C54-434C-6A0B-1B68-7A9DC4341E7E}"/>
                </a:ext>
              </a:extLst>
            </p:cNvPr>
            <p:cNvSpPr/>
            <p:nvPr/>
          </p:nvSpPr>
          <p:spPr>
            <a:xfrm>
              <a:off x="675640" y="410822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937E7E99-A4E7-8539-6496-600B2F0F4BBB}"/>
                </a:ext>
              </a:extLst>
            </p:cNvPr>
            <p:cNvSpPr/>
            <p:nvPr/>
          </p:nvSpPr>
          <p:spPr>
            <a:xfrm>
              <a:off x="6629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65EEC076-A0FE-CFC9-AEFB-98C15D541AA6}"/>
                </a:ext>
              </a:extLst>
            </p:cNvPr>
            <p:cNvSpPr/>
            <p:nvPr/>
          </p:nvSpPr>
          <p:spPr>
            <a:xfrm>
              <a:off x="1028700" y="414782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D269BB39-F4B6-F413-4B8C-32B6B19455A3}"/>
                </a:ext>
              </a:extLst>
            </p:cNvPr>
            <p:cNvSpPr/>
            <p:nvPr/>
          </p:nvSpPr>
          <p:spPr>
            <a:xfrm>
              <a:off x="1005840" y="418741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BE8B73D7-6ECD-048A-E316-771EF7612EED}"/>
                </a:ext>
              </a:extLst>
            </p:cNvPr>
            <p:cNvSpPr/>
            <p:nvPr/>
          </p:nvSpPr>
          <p:spPr>
            <a:xfrm>
              <a:off x="960120" y="418741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3D4E92DC-F826-F01D-E800-1FA3A2D6AB75}"/>
                </a:ext>
              </a:extLst>
            </p:cNvPr>
            <p:cNvSpPr/>
            <p:nvPr/>
          </p:nvSpPr>
          <p:spPr>
            <a:xfrm>
              <a:off x="937260" y="414782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96D390DE-FD7F-B399-9B35-E91F6184A347}"/>
                </a:ext>
              </a:extLst>
            </p:cNvPr>
            <p:cNvSpPr/>
            <p:nvPr/>
          </p:nvSpPr>
          <p:spPr>
            <a:xfrm>
              <a:off x="960120" y="410822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E9C7E5F8-06AD-39D5-7B5F-101501A3F05F}"/>
                </a:ext>
              </a:extLst>
            </p:cNvPr>
            <p:cNvSpPr/>
            <p:nvPr/>
          </p:nvSpPr>
          <p:spPr>
            <a:xfrm>
              <a:off x="1005840" y="410822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0802747F-EC77-8D09-178E-411583C8418C}"/>
                </a:ext>
              </a:extLst>
            </p:cNvPr>
            <p:cNvSpPr/>
            <p:nvPr/>
          </p:nvSpPr>
          <p:spPr>
            <a:xfrm>
              <a:off x="9931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8C9A5EB7-36D8-1484-DD37-D9DDC95929F9}"/>
                </a:ext>
              </a:extLst>
            </p:cNvPr>
            <p:cNvSpPr/>
            <p:nvPr/>
          </p:nvSpPr>
          <p:spPr>
            <a:xfrm>
              <a:off x="1358900" y="414782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176D53BA-49EC-5504-4106-9312FD91CCE2}"/>
                </a:ext>
              </a:extLst>
            </p:cNvPr>
            <p:cNvSpPr/>
            <p:nvPr/>
          </p:nvSpPr>
          <p:spPr>
            <a:xfrm>
              <a:off x="1336040" y="418741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7A911DBE-1638-CC12-0E93-CB0DE4059264}"/>
                </a:ext>
              </a:extLst>
            </p:cNvPr>
            <p:cNvSpPr/>
            <p:nvPr/>
          </p:nvSpPr>
          <p:spPr>
            <a:xfrm>
              <a:off x="1290320" y="418741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ABA7833C-A170-7AA6-E3DF-0F4443B4ECBB}"/>
                </a:ext>
              </a:extLst>
            </p:cNvPr>
            <p:cNvSpPr/>
            <p:nvPr/>
          </p:nvSpPr>
          <p:spPr>
            <a:xfrm>
              <a:off x="1267460" y="414782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40402569-2A0D-2FBF-D8C0-84EE06E34B1D}"/>
                </a:ext>
              </a:extLst>
            </p:cNvPr>
            <p:cNvSpPr/>
            <p:nvPr/>
          </p:nvSpPr>
          <p:spPr>
            <a:xfrm>
              <a:off x="1290320" y="410822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4B1E2C5C-AB5A-9267-6095-329D05620145}"/>
                </a:ext>
              </a:extLst>
            </p:cNvPr>
            <p:cNvSpPr/>
            <p:nvPr/>
          </p:nvSpPr>
          <p:spPr>
            <a:xfrm>
              <a:off x="1336040" y="410822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4947614E-0A63-214B-3B8C-9EE99E2F5DF5}"/>
                </a:ext>
              </a:extLst>
            </p:cNvPr>
            <p:cNvSpPr/>
            <p:nvPr/>
          </p:nvSpPr>
          <p:spPr>
            <a:xfrm>
              <a:off x="13233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48E7A1D-9DD8-05F5-F684-9742C32C4D9D}"/>
                </a:ext>
              </a:extLst>
            </p:cNvPr>
            <p:cNvSpPr/>
            <p:nvPr/>
          </p:nvSpPr>
          <p:spPr>
            <a:xfrm>
              <a:off x="1689100" y="414782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72D36FBC-39FB-DCB2-E4CE-56596FE1E0FC}"/>
                </a:ext>
              </a:extLst>
            </p:cNvPr>
            <p:cNvSpPr/>
            <p:nvPr/>
          </p:nvSpPr>
          <p:spPr>
            <a:xfrm>
              <a:off x="1666240" y="418741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7C3AEF7E-F8D2-D5A0-5D66-0658E1868617}"/>
                </a:ext>
              </a:extLst>
            </p:cNvPr>
            <p:cNvSpPr/>
            <p:nvPr/>
          </p:nvSpPr>
          <p:spPr>
            <a:xfrm>
              <a:off x="1620520" y="418741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9D93E2AF-2F06-D83B-72F9-16B0A8D09447}"/>
                </a:ext>
              </a:extLst>
            </p:cNvPr>
            <p:cNvSpPr/>
            <p:nvPr/>
          </p:nvSpPr>
          <p:spPr>
            <a:xfrm>
              <a:off x="1597660" y="414782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D17F37AE-0F6F-1A5A-05D3-15A539647221}"/>
                </a:ext>
              </a:extLst>
            </p:cNvPr>
            <p:cNvSpPr/>
            <p:nvPr/>
          </p:nvSpPr>
          <p:spPr>
            <a:xfrm>
              <a:off x="1620520" y="410822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B66F252F-71B1-486E-50E0-025BFE3C884A}"/>
                </a:ext>
              </a:extLst>
            </p:cNvPr>
            <p:cNvSpPr/>
            <p:nvPr/>
          </p:nvSpPr>
          <p:spPr>
            <a:xfrm>
              <a:off x="1666240" y="410822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E2144B0C-9D61-574A-39BA-A3D68C8C996F}"/>
                </a:ext>
              </a:extLst>
            </p:cNvPr>
            <p:cNvSpPr/>
            <p:nvPr/>
          </p:nvSpPr>
          <p:spPr>
            <a:xfrm>
              <a:off x="16535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EC76C8CB-0113-FCD5-D1D6-04DE944E1C89}"/>
                </a:ext>
              </a:extLst>
            </p:cNvPr>
            <p:cNvSpPr/>
            <p:nvPr/>
          </p:nvSpPr>
          <p:spPr>
            <a:xfrm>
              <a:off x="2019300" y="414782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AB6F4EF8-41BA-2D0E-F272-F5E3214DB5FC}"/>
                </a:ext>
              </a:extLst>
            </p:cNvPr>
            <p:cNvSpPr/>
            <p:nvPr/>
          </p:nvSpPr>
          <p:spPr>
            <a:xfrm>
              <a:off x="1996440" y="418741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E0259081-F9FB-E340-1706-76A6687CB5B6}"/>
                </a:ext>
              </a:extLst>
            </p:cNvPr>
            <p:cNvSpPr/>
            <p:nvPr/>
          </p:nvSpPr>
          <p:spPr>
            <a:xfrm>
              <a:off x="1950720" y="418741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50B6A96F-DF1B-0BFF-61A1-12783D235243}"/>
                </a:ext>
              </a:extLst>
            </p:cNvPr>
            <p:cNvSpPr/>
            <p:nvPr/>
          </p:nvSpPr>
          <p:spPr>
            <a:xfrm>
              <a:off x="1927860" y="414782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9682060B-8934-5458-FDF7-9C0BAB7E9AC8}"/>
                </a:ext>
              </a:extLst>
            </p:cNvPr>
            <p:cNvSpPr/>
            <p:nvPr/>
          </p:nvSpPr>
          <p:spPr>
            <a:xfrm>
              <a:off x="1950720" y="410822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797A5A73-7C6F-21E4-9793-D67C49397022}"/>
                </a:ext>
              </a:extLst>
            </p:cNvPr>
            <p:cNvSpPr/>
            <p:nvPr/>
          </p:nvSpPr>
          <p:spPr>
            <a:xfrm>
              <a:off x="1996440" y="410822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31E254C1-A19E-2338-67F3-F82EA2513E66}"/>
                </a:ext>
              </a:extLst>
            </p:cNvPr>
            <p:cNvSpPr/>
            <p:nvPr/>
          </p:nvSpPr>
          <p:spPr>
            <a:xfrm>
              <a:off x="19837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2A5B2441-AD22-EB42-B0A9-86EE18F9EA44}"/>
                </a:ext>
              </a:extLst>
            </p:cNvPr>
            <p:cNvSpPr/>
            <p:nvPr/>
          </p:nvSpPr>
          <p:spPr>
            <a:xfrm>
              <a:off x="2349500" y="414782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EA200F18-8A08-F079-0A81-DD982851F426}"/>
                </a:ext>
              </a:extLst>
            </p:cNvPr>
            <p:cNvSpPr/>
            <p:nvPr/>
          </p:nvSpPr>
          <p:spPr>
            <a:xfrm>
              <a:off x="2326640" y="418741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432A788E-C8DC-868B-6EAE-D6F32A46D74C}"/>
                </a:ext>
              </a:extLst>
            </p:cNvPr>
            <p:cNvSpPr/>
            <p:nvPr/>
          </p:nvSpPr>
          <p:spPr>
            <a:xfrm>
              <a:off x="2280920" y="418741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A06369F2-41B9-54A2-A97E-D20ACC9A38F9}"/>
                </a:ext>
              </a:extLst>
            </p:cNvPr>
            <p:cNvSpPr/>
            <p:nvPr/>
          </p:nvSpPr>
          <p:spPr>
            <a:xfrm>
              <a:off x="2258060" y="414782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244B1732-9D41-A47D-0A5E-DB0BB0F46D10}"/>
                </a:ext>
              </a:extLst>
            </p:cNvPr>
            <p:cNvSpPr/>
            <p:nvPr/>
          </p:nvSpPr>
          <p:spPr>
            <a:xfrm>
              <a:off x="2280920" y="410822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BE526FE1-B9C4-D9E0-8232-9D9D1CA5D110}"/>
                </a:ext>
              </a:extLst>
            </p:cNvPr>
            <p:cNvSpPr/>
            <p:nvPr/>
          </p:nvSpPr>
          <p:spPr>
            <a:xfrm>
              <a:off x="2326640" y="410822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2F9156BB-7739-BA32-B08E-A8306346E722}"/>
                </a:ext>
              </a:extLst>
            </p:cNvPr>
            <p:cNvSpPr/>
            <p:nvPr/>
          </p:nvSpPr>
          <p:spPr>
            <a:xfrm>
              <a:off x="23139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CCBD344F-1D2B-ED83-338F-50A53261388F}"/>
                </a:ext>
              </a:extLst>
            </p:cNvPr>
            <p:cNvSpPr/>
            <p:nvPr/>
          </p:nvSpPr>
          <p:spPr>
            <a:xfrm>
              <a:off x="2679700" y="414782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13D620AA-F49D-0B79-4032-24BB11C04D08}"/>
                </a:ext>
              </a:extLst>
            </p:cNvPr>
            <p:cNvSpPr/>
            <p:nvPr/>
          </p:nvSpPr>
          <p:spPr>
            <a:xfrm>
              <a:off x="2656840" y="418741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E2592C36-B099-BBD1-3F0E-24ACEEF6B014}"/>
                </a:ext>
              </a:extLst>
            </p:cNvPr>
            <p:cNvSpPr/>
            <p:nvPr/>
          </p:nvSpPr>
          <p:spPr>
            <a:xfrm>
              <a:off x="2611120" y="418741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DC395165-5976-EDC2-B270-EF1CFD6FDBA4}"/>
                </a:ext>
              </a:extLst>
            </p:cNvPr>
            <p:cNvSpPr/>
            <p:nvPr/>
          </p:nvSpPr>
          <p:spPr>
            <a:xfrm>
              <a:off x="2588260" y="414782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2A558E32-A1CC-EFD7-650A-F957EE16977A}"/>
                </a:ext>
              </a:extLst>
            </p:cNvPr>
            <p:cNvSpPr/>
            <p:nvPr/>
          </p:nvSpPr>
          <p:spPr>
            <a:xfrm>
              <a:off x="2611120" y="410822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AB6D155C-7AE9-BCD1-2C5A-9DAA142AC08F}"/>
                </a:ext>
              </a:extLst>
            </p:cNvPr>
            <p:cNvSpPr/>
            <p:nvPr/>
          </p:nvSpPr>
          <p:spPr>
            <a:xfrm>
              <a:off x="2656840" y="410822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F86029D3-7C80-71DA-4D26-9E0DBA42F511}"/>
                </a:ext>
              </a:extLst>
            </p:cNvPr>
            <p:cNvSpPr/>
            <p:nvPr/>
          </p:nvSpPr>
          <p:spPr>
            <a:xfrm>
              <a:off x="26441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8BE8A136-85D4-B0F5-A974-EF713253E4E1}"/>
                </a:ext>
              </a:extLst>
            </p:cNvPr>
            <p:cNvSpPr/>
            <p:nvPr/>
          </p:nvSpPr>
          <p:spPr>
            <a:xfrm>
              <a:off x="3009900" y="414782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96D332D8-2140-F0AF-1416-BA52AE6AC20A}"/>
                </a:ext>
              </a:extLst>
            </p:cNvPr>
            <p:cNvSpPr/>
            <p:nvPr/>
          </p:nvSpPr>
          <p:spPr>
            <a:xfrm>
              <a:off x="2987040" y="418741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757570CD-5A24-B134-BAB0-241EA22048D0}"/>
                </a:ext>
              </a:extLst>
            </p:cNvPr>
            <p:cNvSpPr/>
            <p:nvPr/>
          </p:nvSpPr>
          <p:spPr>
            <a:xfrm>
              <a:off x="2941320" y="418741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E75114E1-B2A8-E0E3-29EB-DA3777CAB321}"/>
                </a:ext>
              </a:extLst>
            </p:cNvPr>
            <p:cNvSpPr/>
            <p:nvPr/>
          </p:nvSpPr>
          <p:spPr>
            <a:xfrm>
              <a:off x="2918460" y="414782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5B226BF2-B308-44B4-5943-7DCE53B5EAF0}"/>
                </a:ext>
              </a:extLst>
            </p:cNvPr>
            <p:cNvSpPr/>
            <p:nvPr/>
          </p:nvSpPr>
          <p:spPr>
            <a:xfrm>
              <a:off x="2941320" y="410822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6D7CBF3C-2F4A-FA3D-289E-8459E81CA528}"/>
                </a:ext>
              </a:extLst>
            </p:cNvPr>
            <p:cNvSpPr/>
            <p:nvPr/>
          </p:nvSpPr>
          <p:spPr>
            <a:xfrm>
              <a:off x="2987040" y="410822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774241D5-4801-0F05-EF35-B553A6C582B6}"/>
                </a:ext>
              </a:extLst>
            </p:cNvPr>
            <p:cNvSpPr/>
            <p:nvPr/>
          </p:nvSpPr>
          <p:spPr>
            <a:xfrm>
              <a:off x="29743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F56F5831-24F8-9B5E-F524-2008BB3D427D}"/>
                </a:ext>
              </a:extLst>
            </p:cNvPr>
            <p:cNvSpPr/>
            <p:nvPr/>
          </p:nvSpPr>
          <p:spPr>
            <a:xfrm>
              <a:off x="3340100" y="414782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1E8E5214-C829-18CB-830B-1D35A06BE573}"/>
                </a:ext>
              </a:extLst>
            </p:cNvPr>
            <p:cNvSpPr/>
            <p:nvPr/>
          </p:nvSpPr>
          <p:spPr>
            <a:xfrm>
              <a:off x="3317240" y="418741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25066C12-900E-DE94-767B-0887FF35300E}"/>
                </a:ext>
              </a:extLst>
            </p:cNvPr>
            <p:cNvSpPr/>
            <p:nvPr/>
          </p:nvSpPr>
          <p:spPr>
            <a:xfrm>
              <a:off x="3271520" y="418741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54DDA865-7A66-A20B-B844-74634D83BFD5}"/>
                </a:ext>
              </a:extLst>
            </p:cNvPr>
            <p:cNvSpPr/>
            <p:nvPr/>
          </p:nvSpPr>
          <p:spPr>
            <a:xfrm>
              <a:off x="3248660" y="414782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3CC748BD-7179-3C08-2399-FFA747620BE6}"/>
                </a:ext>
              </a:extLst>
            </p:cNvPr>
            <p:cNvSpPr/>
            <p:nvPr/>
          </p:nvSpPr>
          <p:spPr>
            <a:xfrm>
              <a:off x="3271520" y="410822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5B02ACB8-C5DE-D434-F29D-3D8274857EFE}"/>
                </a:ext>
              </a:extLst>
            </p:cNvPr>
            <p:cNvSpPr/>
            <p:nvPr/>
          </p:nvSpPr>
          <p:spPr>
            <a:xfrm>
              <a:off x="3317240" y="410822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2B75C3D7-4408-1EFB-35A3-866E654B46A5}"/>
                </a:ext>
              </a:extLst>
            </p:cNvPr>
            <p:cNvSpPr/>
            <p:nvPr/>
          </p:nvSpPr>
          <p:spPr>
            <a:xfrm>
              <a:off x="33045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A4E65418-0B3C-ACC6-C12C-A93DF8DC59BA}"/>
                </a:ext>
              </a:extLst>
            </p:cNvPr>
            <p:cNvSpPr/>
            <p:nvPr/>
          </p:nvSpPr>
          <p:spPr>
            <a:xfrm>
              <a:off x="3670300" y="414782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DF6F05D9-4A51-A2D0-8638-90339D2DE829}"/>
                </a:ext>
              </a:extLst>
            </p:cNvPr>
            <p:cNvSpPr/>
            <p:nvPr/>
          </p:nvSpPr>
          <p:spPr>
            <a:xfrm>
              <a:off x="3647440" y="418741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3D695D5C-3500-EFA0-5632-B2134DF94558}"/>
                </a:ext>
              </a:extLst>
            </p:cNvPr>
            <p:cNvSpPr/>
            <p:nvPr/>
          </p:nvSpPr>
          <p:spPr>
            <a:xfrm>
              <a:off x="3601720" y="418741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FA8271D0-B090-8CA0-6090-D8E260D8E859}"/>
                </a:ext>
              </a:extLst>
            </p:cNvPr>
            <p:cNvSpPr/>
            <p:nvPr/>
          </p:nvSpPr>
          <p:spPr>
            <a:xfrm>
              <a:off x="3578860" y="414782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03D68ECA-5C0C-786E-5693-6F53047E5B9F}"/>
                </a:ext>
              </a:extLst>
            </p:cNvPr>
            <p:cNvSpPr/>
            <p:nvPr/>
          </p:nvSpPr>
          <p:spPr>
            <a:xfrm>
              <a:off x="3601720" y="410822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384EB857-0B86-B551-10EC-6996160DFB5A}"/>
                </a:ext>
              </a:extLst>
            </p:cNvPr>
            <p:cNvSpPr/>
            <p:nvPr/>
          </p:nvSpPr>
          <p:spPr>
            <a:xfrm>
              <a:off x="3647440" y="410822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05135375-A4D4-7E1B-CEC1-ACA09637ED85}"/>
                </a:ext>
              </a:extLst>
            </p:cNvPr>
            <p:cNvSpPr/>
            <p:nvPr/>
          </p:nvSpPr>
          <p:spPr>
            <a:xfrm>
              <a:off x="36347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C8EB6E0C-1E93-6725-0058-3B9415403114}"/>
                </a:ext>
              </a:extLst>
            </p:cNvPr>
            <p:cNvSpPr/>
            <p:nvPr/>
          </p:nvSpPr>
          <p:spPr>
            <a:xfrm>
              <a:off x="4000500" y="414782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6105C224-29B9-ED29-46A4-DBA97D4B0EB3}"/>
                </a:ext>
              </a:extLst>
            </p:cNvPr>
            <p:cNvSpPr/>
            <p:nvPr/>
          </p:nvSpPr>
          <p:spPr>
            <a:xfrm>
              <a:off x="3977640" y="418741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>
              <a:extLst>
                <a:ext uri="{FF2B5EF4-FFF2-40B4-BE49-F238E27FC236}">
                  <a16:creationId xmlns:a16="http://schemas.microsoft.com/office/drawing/2014/main" id="{C7FE6098-9D2F-C83F-7CE5-AB00D86FEA13}"/>
                </a:ext>
              </a:extLst>
            </p:cNvPr>
            <p:cNvSpPr/>
            <p:nvPr/>
          </p:nvSpPr>
          <p:spPr>
            <a:xfrm>
              <a:off x="3931920" y="418741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id="{EDEB7D7E-BE21-7913-158B-3AA9FED2B32F}"/>
                </a:ext>
              </a:extLst>
            </p:cNvPr>
            <p:cNvSpPr/>
            <p:nvPr/>
          </p:nvSpPr>
          <p:spPr>
            <a:xfrm>
              <a:off x="3909060" y="414782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2FB8C752-5FEC-17EC-ABBE-2560EB51E7B1}"/>
                </a:ext>
              </a:extLst>
            </p:cNvPr>
            <p:cNvSpPr/>
            <p:nvPr/>
          </p:nvSpPr>
          <p:spPr>
            <a:xfrm>
              <a:off x="3931920" y="410822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8A4A609C-DC5C-7CF0-D2CF-F6EB7E592DBA}"/>
                </a:ext>
              </a:extLst>
            </p:cNvPr>
            <p:cNvSpPr/>
            <p:nvPr/>
          </p:nvSpPr>
          <p:spPr>
            <a:xfrm>
              <a:off x="3977640" y="410822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873FB785-2807-3791-F2A9-8D2A4B2BB453}"/>
                </a:ext>
              </a:extLst>
            </p:cNvPr>
            <p:cNvSpPr/>
            <p:nvPr/>
          </p:nvSpPr>
          <p:spPr>
            <a:xfrm>
              <a:off x="39649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>
              <a:extLst>
                <a:ext uri="{FF2B5EF4-FFF2-40B4-BE49-F238E27FC236}">
                  <a16:creationId xmlns:a16="http://schemas.microsoft.com/office/drawing/2014/main" id="{E882FA3C-D037-462C-FAA6-687F767A97B0}"/>
                </a:ext>
              </a:extLst>
            </p:cNvPr>
            <p:cNvSpPr/>
            <p:nvPr/>
          </p:nvSpPr>
          <p:spPr>
            <a:xfrm>
              <a:off x="4330700" y="414782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F7B7AA23-BCDE-AD38-13BE-E72A45F50918}"/>
                </a:ext>
              </a:extLst>
            </p:cNvPr>
            <p:cNvSpPr/>
            <p:nvPr/>
          </p:nvSpPr>
          <p:spPr>
            <a:xfrm>
              <a:off x="4307840" y="418741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E658C769-9A00-1233-DCEC-4D163C2F9BD8}"/>
                </a:ext>
              </a:extLst>
            </p:cNvPr>
            <p:cNvSpPr/>
            <p:nvPr/>
          </p:nvSpPr>
          <p:spPr>
            <a:xfrm>
              <a:off x="4262120" y="418741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id="{6DA12199-6E5E-2193-65CC-E5DF4EF9DDBF}"/>
                </a:ext>
              </a:extLst>
            </p:cNvPr>
            <p:cNvSpPr/>
            <p:nvPr/>
          </p:nvSpPr>
          <p:spPr>
            <a:xfrm>
              <a:off x="4239260" y="414782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88B40EAE-5630-27C4-7387-1FBA5D45A5B1}"/>
                </a:ext>
              </a:extLst>
            </p:cNvPr>
            <p:cNvSpPr/>
            <p:nvPr/>
          </p:nvSpPr>
          <p:spPr>
            <a:xfrm>
              <a:off x="4262120" y="410822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A30FB631-3032-923E-0A73-EBA3674FECC9}"/>
                </a:ext>
              </a:extLst>
            </p:cNvPr>
            <p:cNvSpPr/>
            <p:nvPr/>
          </p:nvSpPr>
          <p:spPr>
            <a:xfrm>
              <a:off x="4307840" y="410822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E34B4D20-DDBE-DDB1-7967-8036E80A68B0}"/>
                </a:ext>
              </a:extLst>
            </p:cNvPr>
            <p:cNvSpPr/>
            <p:nvPr/>
          </p:nvSpPr>
          <p:spPr>
            <a:xfrm>
              <a:off x="4295140" y="415798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4" name="Subtitle">
            <a:extLst>
              <a:ext uri="{FF2B5EF4-FFF2-40B4-BE49-F238E27FC236}">
                <a16:creationId xmlns:a16="http://schemas.microsoft.com/office/drawing/2014/main" id="{056E2A96-1F87-1198-1F92-554474416784}"/>
              </a:ext>
            </a:extLst>
          </p:cNvPr>
          <p:cNvSpPr txBox="1"/>
          <p:nvPr/>
        </p:nvSpPr>
        <p:spPr>
          <a:xfrm>
            <a:off x="609600" y="4511040"/>
            <a:ext cx="5588000" cy="93764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000" dirty="0">
                <a:solidFill>
                  <a:srgbClr val="5E5458"/>
                </a:solidFill>
                <a:latin typeface="Segoe UI" panose="020B0502040204020203" pitchFamily="34" charset="0"/>
              </a:rPr>
              <a:t>Изучим процесс колонизации Индии и Афганистана в XIX веке и борьбу народов за независимость</a:t>
            </a:r>
          </a:p>
        </p:txBody>
      </p:sp>
      <p:sp>
        <p:nvSpPr>
          <p:cNvPr id="95" name="Signature 100ballnik.com">
            <a:extLst>
              <a:ext uri="{FF2B5EF4-FFF2-40B4-BE49-F238E27FC236}">
                <a16:creationId xmlns:a16="http://schemas.microsoft.com/office/drawing/2014/main" id="{2B895A89-DE9B-E24F-B62B-AFFEB279A5E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0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DB41821-72F4-E4E9-A88B-6F291B0D9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D27A22"/>
                </a:solidFill>
                <a:latin typeface="Georgia" panose="02040502050405020303" pitchFamily="18" charset="0"/>
              </a:rPr>
              <a:t>1.</a:t>
            </a:r>
            <a:r>
              <a:rPr lang="ru-RU" sz="3600" b="1" dirty="0">
                <a:solidFill>
                  <a:srgbClr val="A8352A"/>
                </a:solidFill>
                <a:latin typeface="Georgia" panose="02040502050405020303" pitchFamily="18" charset="0"/>
              </a:rPr>
              <a:t> Почему началась гонка за колониями?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33D67394-0443-CB83-6E99-35CCBF2B264F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7C971A7F-FB92-9E1D-2DC0-1B8AC321EE95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ower loom 1835" descr="Ткацкий цех с механическими станками. Гравюра из «Истории хлопчатобумажного производства» Э. Бейнса, 1835 г.">
            <a:extLst>
              <a:ext uri="{FF2B5EF4-FFF2-40B4-BE49-F238E27FC236}">
                <a16:creationId xmlns:a16="http://schemas.microsoft.com/office/drawing/2014/main" id="{F2D9E9AA-7431-2DB5-2765-F94BD60288D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17600"/>
            <a:ext cx="10972800" cy="1625600"/>
          </a:xfrm>
          <a:prstGeom prst="roundRect">
            <a:avLst>
              <a:gd name="adj" fmla="val 4000"/>
            </a:avLst>
          </a:prstGeom>
          <a:ln w="12700">
            <a:solidFill>
              <a:srgbClr val="4C5A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Need card 1">
            <a:extLst>
              <a:ext uri="{FF2B5EF4-FFF2-40B4-BE49-F238E27FC236}">
                <a16:creationId xmlns:a16="http://schemas.microsoft.com/office/drawing/2014/main" id="{A8BC4D1C-1506-3ED8-8916-88701644C71E}"/>
              </a:ext>
            </a:extLst>
          </p:cNvPr>
          <p:cNvSpPr/>
          <p:nvPr/>
        </p:nvSpPr>
        <p:spPr>
          <a:xfrm>
            <a:off x="609600" y="2946400"/>
            <a:ext cx="5384800" cy="1625600"/>
          </a:xfrm>
          <a:prstGeom prst="roundRect">
            <a:avLst>
              <a:gd name="adj" fmla="val 6000"/>
            </a:avLst>
          </a:prstGeom>
          <a:solidFill>
            <a:srgbClr val="E6EA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Need bar 1">
            <a:extLst>
              <a:ext uri="{FF2B5EF4-FFF2-40B4-BE49-F238E27FC236}">
                <a16:creationId xmlns:a16="http://schemas.microsoft.com/office/drawing/2014/main" id="{7228D766-94CD-C393-76D8-FCFEA04DFFFB}"/>
              </a:ext>
            </a:extLst>
          </p:cNvPr>
          <p:cNvSpPr/>
          <p:nvPr/>
        </p:nvSpPr>
        <p:spPr>
          <a:xfrm>
            <a:off x="609600" y="3124200"/>
            <a:ext cx="63500" cy="1270000"/>
          </a:xfrm>
          <a:prstGeom prst="rect">
            <a:avLst/>
          </a:prstGeom>
          <a:solidFill>
            <a:srgbClr val="4C5A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Need 1 head">
            <a:extLst>
              <a:ext uri="{FF2B5EF4-FFF2-40B4-BE49-F238E27FC236}">
                <a16:creationId xmlns:a16="http://schemas.microsoft.com/office/drawing/2014/main" id="{5C250DA7-30C2-A846-9DA7-610DF076D9B3}"/>
              </a:ext>
            </a:extLst>
          </p:cNvPr>
          <p:cNvSpPr txBox="1"/>
          <p:nvPr/>
        </p:nvSpPr>
        <p:spPr>
          <a:xfrm>
            <a:off x="889000" y="3098800"/>
            <a:ext cx="49276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4C5A6B"/>
                </a:solidFill>
                <a:latin typeface="Georgia" panose="02040502050405020303" pitchFamily="18" charset="0"/>
              </a:rPr>
              <a:t>Рост населения</a:t>
            </a:r>
          </a:p>
        </p:txBody>
      </p:sp>
      <p:sp>
        <p:nvSpPr>
          <p:cNvPr id="10" name="Need 1 text">
            <a:extLst>
              <a:ext uri="{FF2B5EF4-FFF2-40B4-BE49-F238E27FC236}">
                <a16:creationId xmlns:a16="http://schemas.microsoft.com/office/drawing/2014/main" id="{E131F52C-2B23-F111-521E-AFE0453BC38F}"/>
              </a:ext>
            </a:extLst>
          </p:cNvPr>
          <p:cNvSpPr txBox="1"/>
          <p:nvPr/>
        </p:nvSpPr>
        <p:spPr>
          <a:xfrm>
            <a:off x="889000" y="3500120"/>
            <a:ext cx="4927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Колоссальный рост населения Европы стал мощным стимулом для переселения в другие регионы мира</a:t>
            </a:r>
          </a:p>
        </p:txBody>
      </p:sp>
      <p:sp>
        <p:nvSpPr>
          <p:cNvPr id="11" name="Need card 2">
            <a:extLst>
              <a:ext uri="{FF2B5EF4-FFF2-40B4-BE49-F238E27FC236}">
                <a16:creationId xmlns:a16="http://schemas.microsoft.com/office/drawing/2014/main" id="{D6B9EEBD-DB20-9968-B9FC-5FED37E1844B}"/>
              </a:ext>
            </a:extLst>
          </p:cNvPr>
          <p:cNvSpPr/>
          <p:nvPr/>
        </p:nvSpPr>
        <p:spPr>
          <a:xfrm>
            <a:off x="6197600" y="2946400"/>
            <a:ext cx="5384800" cy="1625600"/>
          </a:xfrm>
          <a:prstGeom prst="roundRect">
            <a:avLst>
              <a:gd name="adj" fmla="val 6000"/>
            </a:avLst>
          </a:prstGeom>
          <a:solidFill>
            <a:srgbClr val="E3E7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Need bar 2">
            <a:extLst>
              <a:ext uri="{FF2B5EF4-FFF2-40B4-BE49-F238E27FC236}">
                <a16:creationId xmlns:a16="http://schemas.microsoft.com/office/drawing/2014/main" id="{BB443AE4-17A3-AD39-ECD2-879258D8601E}"/>
              </a:ext>
            </a:extLst>
          </p:cNvPr>
          <p:cNvSpPr/>
          <p:nvPr/>
        </p:nvSpPr>
        <p:spPr>
          <a:xfrm>
            <a:off x="6197600" y="3124200"/>
            <a:ext cx="63500" cy="1270000"/>
          </a:xfrm>
          <a:prstGeom prst="rect">
            <a:avLst/>
          </a:prstGeom>
          <a:solidFill>
            <a:srgbClr val="2D3E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Need 2 head">
            <a:extLst>
              <a:ext uri="{FF2B5EF4-FFF2-40B4-BE49-F238E27FC236}">
                <a16:creationId xmlns:a16="http://schemas.microsoft.com/office/drawing/2014/main" id="{063D0966-3119-839B-AEC6-197FBAAEFAAD}"/>
              </a:ext>
            </a:extLst>
          </p:cNvPr>
          <p:cNvSpPr txBox="1"/>
          <p:nvPr/>
        </p:nvSpPr>
        <p:spPr>
          <a:xfrm>
            <a:off x="6477000" y="3098800"/>
            <a:ext cx="49276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2D3E78"/>
                </a:solidFill>
                <a:latin typeface="Georgia" panose="02040502050405020303" pitchFamily="18" charset="0"/>
              </a:rPr>
              <a:t>Промышленная революция</a:t>
            </a:r>
          </a:p>
        </p:txBody>
      </p:sp>
      <p:sp>
        <p:nvSpPr>
          <p:cNvPr id="14" name="Need 2 text">
            <a:extLst>
              <a:ext uri="{FF2B5EF4-FFF2-40B4-BE49-F238E27FC236}">
                <a16:creationId xmlns:a16="http://schemas.microsoft.com/office/drawing/2014/main" id="{54C44CDD-6CF5-4A92-3D12-579F5B9917DA}"/>
              </a:ext>
            </a:extLst>
          </p:cNvPr>
          <p:cNvSpPr txBox="1"/>
          <p:nvPr/>
        </p:nvSpPr>
        <p:spPr>
          <a:xfrm>
            <a:off x="6477000" y="3500120"/>
            <a:ext cx="4927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Сделала захват новых территорий технически возможным и экономически необходимым</a:t>
            </a:r>
          </a:p>
        </p:txBody>
      </p:sp>
      <p:sp>
        <p:nvSpPr>
          <p:cNvPr id="15" name="Need card 3">
            <a:extLst>
              <a:ext uri="{FF2B5EF4-FFF2-40B4-BE49-F238E27FC236}">
                <a16:creationId xmlns:a16="http://schemas.microsoft.com/office/drawing/2014/main" id="{884E990A-C23E-875B-A2B9-7C337376AA15}"/>
              </a:ext>
            </a:extLst>
          </p:cNvPr>
          <p:cNvSpPr/>
          <p:nvPr/>
        </p:nvSpPr>
        <p:spPr>
          <a:xfrm>
            <a:off x="609600" y="4724400"/>
            <a:ext cx="5384800" cy="1625600"/>
          </a:xfrm>
          <a:prstGeom prst="roundRect">
            <a:avLst>
              <a:gd name="adj" fmla="val 6000"/>
            </a:avLst>
          </a:prstGeom>
          <a:solidFill>
            <a:srgbClr val="DDEE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Need bar 3">
            <a:extLst>
              <a:ext uri="{FF2B5EF4-FFF2-40B4-BE49-F238E27FC236}">
                <a16:creationId xmlns:a16="http://schemas.microsoft.com/office/drawing/2014/main" id="{15D3EF65-B8BD-2BF1-367D-54D1A0621712}"/>
              </a:ext>
            </a:extLst>
          </p:cNvPr>
          <p:cNvSpPr/>
          <p:nvPr/>
        </p:nvSpPr>
        <p:spPr>
          <a:xfrm>
            <a:off x="609600" y="4902200"/>
            <a:ext cx="63500" cy="1270000"/>
          </a:xfrm>
          <a:prstGeom prst="rect">
            <a:avLst/>
          </a:prstGeom>
          <a:solidFill>
            <a:srgbClr val="1F74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Need 3 head">
            <a:extLst>
              <a:ext uri="{FF2B5EF4-FFF2-40B4-BE49-F238E27FC236}">
                <a16:creationId xmlns:a16="http://schemas.microsoft.com/office/drawing/2014/main" id="{F766F0D2-AA51-2484-D0FD-83A94AE24623}"/>
              </a:ext>
            </a:extLst>
          </p:cNvPr>
          <p:cNvSpPr txBox="1"/>
          <p:nvPr/>
        </p:nvSpPr>
        <p:spPr>
          <a:xfrm>
            <a:off x="889000" y="4876800"/>
            <a:ext cx="49276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1F7470"/>
                </a:solidFill>
                <a:latin typeface="Georgia" panose="02040502050405020303" pitchFamily="18" charset="0"/>
              </a:rPr>
              <a:t>Потребность в сырье</a:t>
            </a:r>
          </a:p>
        </p:txBody>
      </p:sp>
      <p:sp>
        <p:nvSpPr>
          <p:cNvPr id="18" name="Need 3 text">
            <a:extLst>
              <a:ext uri="{FF2B5EF4-FFF2-40B4-BE49-F238E27FC236}">
                <a16:creationId xmlns:a16="http://schemas.microsoft.com/office/drawing/2014/main" id="{7C5326F2-2062-9766-52B9-4C083C678BE8}"/>
              </a:ext>
            </a:extLst>
          </p:cNvPr>
          <p:cNvSpPr txBox="1"/>
          <p:nvPr/>
        </p:nvSpPr>
        <p:spPr>
          <a:xfrm>
            <a:off x="889000" y="5278120"/>
            <a:ext cx="4927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Промышленный капитализм поглощал огромное количество сырья — где его брать?</a:t>
            </a:r>
          </a:p>
        </p:txBody>
      </p:sp>
      <p:sp>
        <p:nvSpPr>
          <p:cNvPr id="19" name="Need card 4">
            <a:extLst>
              <a:ext uri="{FF2B5EF4-FFF2-40B4-BE49-F238E27FC236}">
                <a16:creationId xmlns:a16="http://schemas.microsoft.com/office/drawing/2014/main" id="{24745F6F-7B1D-DCAD-7E07-EA0619AF912E}"/>
              </a:ext>
            </a:extLst>
          </p:cNvPr>
          <p:cNvSpPr/>
          <p:nvPr/>
        </p:nvSpPr>
        <p:spPr>
          <a:xfrm>
            <a:off x="6197600" y="4724400"/>
            <a:ext cx="5384800" cy="1625600"/>
          </a:xfrm>
          <a:prstGeom prst="roundRect">
            <a:avLst>
              <a:gd name="adj" fmla="val 6000"/>
            </a:avLst>
          </a:prstGeom>
          <a:solidFill>
            <a:srgbClr val="F6E2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Need bar 4">
            <a:extLst>
              <a:ext uri="{FF2B5EF4-FFF2-40B4-BE49-F238E27FC236}">
                <a16:creationId xmlns:a16="http://schemas.microsoft.com/office/drawing/2014/main" id="{A977CA8A-28FF-5DA4-19F9-AE04E375F970}"/>
              </a:ext>
            </a:extLst>
          </p:cNvPr>
          <p:cNvSpPr/>
          <p:nvPr/>
        </p:nvSpPr>
        <p:spPr>
          <a:xfrm>
            <a:off x="6197600" y="4902200"/>
            <a:ext cx="63500" cy="1270000"/>
          </a:xfrm>
          <a:prstGeom prst="rect">
            <a:avLst/>
          </a:prstGeom>
          <a:solidFill>
            <a:srgbClr val="A835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Need 4 head">
            <a:extLst>
              <a:ext uri="{FF2B5EF4-FFF2-40B4-BE49-F238E27FC236}">
                <a16:creationId xmlns:a16="http://schemas.microsoft.com/office/drawing/2014/main" id="{38CB1D9A-AF05-7A8E-6DB9-A8BCE91F07B3}"/>
              </a:ext>
            </a:extLst>
          </p:cNvPr>
          <p:cNvSpPr txBox="1"/>
          <p:nvPr/>
        </p:nvSpPr>
        <p:spPr>
          <a:xfrm>
            <a:off x="6477000" y="4876800"/>
            <a:ext cx="49276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A8352A"/>
                </a:solidFill>
                <a:latin typeface="Georgia" panose="02040502050405020303" pitchFamily="18" charset="0"/>
              </a:rPr>
              <a:t>Рынки сбыта</a:t>
            </a:r>
          </a:p>
        </p:txBody>
      </p:sp>
      <p:sp>
        <p:nvSpPr>
          <p:cNvPr id="22" name="Need 4 text">
            <a:extLst>
              <a:ext uri="{FF2B5EF4-FFF2-40B4-BE49-F238E27FC236}">
                <a16:creationId xmlns:a16="http://schemas.microsoft.com/office/drawing/2014/main" id="{1D7720AD-1EEE-B5D3-D797-1E48A3C87019}"/>
              </a:ext>
            </a:extLst>
          </p:cNvPr>
          <p:cNvSpPr txBox="1"/>
          <p:nvPr/>
        </p:nvSpPr>
        <p:spPr>
          <a:xfrm>
            <a:off x="6477000" y="5278120"/>
            <a:ext cx="4927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Производство товаров в невообразимых масштабах — куда их сбывать? В колонии!</a:t>
            </a:r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AD487DC8-6B02-AD86-EE1B-361EBE294CA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35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364A9C3-68BB-5067-42EB-776B0D903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4C5A6B"/>
                </a:solidFill>
                <a:latin typeface="Georgia" panose="02040502050405020303" pitchFamily="18" charset="0"/>
              </a:rPr>
              <a:t>Колониальная </a:t>
            </a:r>
            <a:r>
              <a:rPr lang="ru-RU" sz="3600" b="1">
                <a:solidFill>
                  <a:srgbClr val="4C5A6B"/>
                </a:solidFill>
                <a:latin typeface="Georgia" panose="02040502050405020303" pitchFamily="18" charset="0"/>
              </a:rPr>
              <a:t>модель XIX века</a:t>
            </a:r>
            <a:endParaRPr lang="ru-RU" sz="3600" b="1" dirty="0">
              <a:solidFill>
                <a:srgbClr val="4C5A6B"/>
              </a:solidFill>
              <a:latin typeface="Georgia" panose="02040502050405020303" pitchFamily="18" charset="0"/>
            </a:endParaRP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48D6DEDD-9EE2-A4AD-A8E9-B5D31A6352CC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E4FC8B7C-35D0-9C0C-A1E7-675354BFEA52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Model card 1">
            <a:extLst>
              <a:ext uri="{FF2B5EF4-FFF2-40B4-BE49-F238E27FC236}">
                <a16:creationId xmlns:a16="http://schemas.microsoft.com/office/drawing/2014/main" id="{FAC36F17-60BF-10F5-8693-6E407636CA9E}"/>
              </a:ext>
            </a:extLst>
          </p:cNvPr>
          <p:cNvSpPr/>
          <p:nvPr/>
        </p:nvSpPr>
        <p:spPr>
          <a:xfrm>
            <a:off x="609600" y="1168400"/>
            <a:ext cx="5384800" cy="5232400"/>
          </a:xfrm>
          <a:prstGeom prst="roundRect">
            <a:avLst>
              <a:gd name="adj" fmla="val 4000"/>
            </a:avLst>
          </a:prstGeom>
          <a:solidFill>
            <a:srgbClr val="F5EC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Model head 1">
            <a:extLst>
              <a:ext uri="{FF2B5EF4-FFF2-40B4-BE49-F238E27FC236}">
                <a16:creationId xmlns:a16="http://schemas.microsoft.com/office/drawing/2014/main" id="{9FCE8E67-DAB7-9393-484B-C8A74A65E4BC}"/>
              </a:ext>
            </a:extLst>
          </p:cNvPr>
          <p:cNvSpPr txBox="1"/>
          <p:nvPr/>
        </p:nvSpPr>
        <p:spPr>
          <a:xfrm>
            <a:off x="863600" y="1320800"/>
            <a:ext cx="48768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B0852C"/>
                </a:solidFill>
                <a:latin typeface="Georgia" panose="02040502050405020303" pitchFamily="18" charset="0"/>
              </a:rPr>
              <a:t>Прежние времена</a:t>
            </a:r>
          </a:p>
        </p:txBody>
      </p:sp>
      <p:pic>
        <p:nvPicPr>
          <p:cNvPr id="8" name="Model picture 1" descr="Томас Лутербург (?) — Корабль Ост-Индской компании «Сайренсестер» у острова Святой Елены, 1795 г.">
            <a:extLst>
              <a:ext uri="{FF2B5EF4-FFF2-40B4-BE49-F238E27FC236}">
                <a16:creationId xmlns:a16="http://schemas.microsoft.com/office/drawing/2014/main" id="{505CDC8E-8064-8F91-41B0-115DD7108DF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36" y="1854200"/>
            <a:ext cx="4474128" cy="2540000"/>
          </a:xfrm>
          <a:prstGeom prst="roundRect">
            <a:avLst>
              <a:gd name="adj" fmla="val 4000"/>
            </a:avLst>
          </a:prstGeom>
          <a:ln w="12700">
            <a:solidFill>
              <a:srgbClr val="B085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Model list 1">
            <a:extLst>
              <a:ext uri="{FF2B5EF4-FFF2-40B4-BE49-F238E27FC236}">
                <a16:creationId xmlns:a16="http://schemas.microsoft.com/office/drawing/2014/main" id="{0FEC0DBD-32A9-909F-E635-286963D312F2}"/>
              </a:ext>
            </a:extLst>
          </p:cNvPr>
          <p:cNvSpPr txBox="1"/>
          <p:nvPr/>
        </p:nvSpPr>
        <p:spPr>
          <a:xfrm>
            <a:off x="914400" y="4521200"/>
            <a:ext cx="4826000" cy="1112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B0852C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Отдельные виды ценных товаров</a:t>
            </a:r>
          </a:p>
          <a:p>
            <a:pPr marL="304800" indent="-304800">
              <a:spcAft>
                <a:spcPts val="600"/>
              </a:spcAft>
              <a:buClr>
                <a:srgbClr val="B0852C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Пряности, золото, кофе</a:t>
            </a:r>
          </a:p>
          <a:p>
            <a:pPr marL="304800" indent="-304800">
              <a:spcAft>
                <a:spcPts val="600"/>
              </a:spcAft>
              <a:buClr>
                <a:srgbClr val="B0852C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Работорговля</a:t>
            </a:r>
          </a:p>
        </p:txBody>
      </p:sp>
      <p:sp>
        <p:nvSpPr>
          <p:cNvPr id="10" name="Model card 2">
            <a:extLst>
              <a:ext uri="{FF2B5EF4-FFF2-40B4-BE49-F238E27FC236}">
                <a16:creationId xmlns:a16="http://schemas.microsoft.com/office/drawing/2014/main" id="{38977BAE-58F6-18B3-AED2-8D0000A885D2}"/>
              </a:ext>
            </a:extLst>
          </p:cNvPr>
          <p:cNvSpPr/>
          <p:nvPr/>
        </p:nvSpPr>
        <p:spPr>
          <a:xfrm>
            <a:off x="6197600" y="1168400"/>
            <a:ext cx="5384800" cy="5232400"/>
          </a:xfrm>
          <a:prstGeom prst="roundRect">
            <a:avLst>
              <a:gd name="adj" fmla="val 4000"/>
            </a:avLst>
          </a:prstGeom>
          <a:solidFill>
            <a:srgbClr val="F6E2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odel head 2">
            <a:extLst>
              <a:ext uri="{FF2B5EF4-FFF2-40B4-BE49-F238E27FC236}">
                <a16:creationId xmlns:a16="http://schemas.microsoft.com/office/drawing/2014/main" id="{329F6E98-6216-BD21-8468-56CB32FFE6A0}"/>
              </a:ext>
            </a:extLst>
          </p:cNvPr>
          <p:cNvSpPr txBox="1"/>
          <p:nvPr/>
        </p:nvSpPr>
        <p:spPr>
          <a:xfrm>
            <a:off x="6451600" y="1320800"/>
            <a:ext cx="48768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>
                <a:solidFill>
                  <a:srgbClr val="A8352A"/>
                </a:solidFill>
                <a:latin typeface="Georgia" panose="02040502050405020303" pitchFamily="18" charset="0"/>
              </a:rPr>
              <a:t>XIX век</a:t>
            </a:r>
            <a:endParaRPr lang="ru-RU" sz="2800" b="1" dirty="0">
              <a:solidFill>
                <a:srgbClr val="A8352A"/>
              </a:solidFill>
              <a:latin typeface="Georgia" panose="02040502050405020303" pitchFamily="18" charset="0"/>
            </a:endParaRPr>
          </a:p>
        </p:txBody>
      </p:sp>
      <p:pic>
        <p:nvPicPr>
          <p:cNvPr id="13" name="Model picture 2" descr="Склад опийной фабрики в Патне. Литография по рисунку У. Шервилла, ок. 1850 г. Коллекция Wellcome">
            <a:extLst>
              <a:ext uri="{FF2B5EF4-FFF2-40B4-BE49-F238E27FC236}">
                <a16:creationId xmlns:a16="http://schemas.microsoft.com/office/drawing/2014/main" id="{7D95DC62-F1B1-B47C-2EE7-9E7C8907022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1854200"/>
            <a:ext cx="5080000" cy="2540000"/>
          </a:xfrm>
          <a:prstGeom prst="roundRect">
            <a:avLst>
              <a:gd name="adj" fmla="val 4000"/>
            </a:avLst>
          </a:prstGeom>
          <a:ln w="12700">
            <a:solidFill>
              <a:srgbClr val="A835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Model list 2">
            <a:extLst>
              <a:ext uri="{FF2B5EF4-FFF2-40B4-BE49-F238E27FC236}">
                <a16:creationId xmlns:a16="http://schemas.microsoft.com/office/drawing/2014/main" id="{BB2D2198-E6FF-034E-444F-FF640314E17E}"/>
              </a:ext>
            </a:extLst>
          </p:cNvPr>
          <p:cNvSpPr txBox="1"/>
          <p:nvPr/>
        </p:nvSpPr>
        <p:spPr>
          <a:xfrm>
            <a:off x="6502400" y="4521200"/>
            <a:ext cx="4826000" cy="1432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A835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Подчинение экономик целых стран</a:t>
            </a:r>
          </a:p>
          <a:p>
            <a:pPr marL="304800" indent="-304800">
              <a:spcAft>
                <a:spcPts val="600"/>
              </a:spcAft>
              <a:buClr>
                <a:srgbClr val="A835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Использование в интересах метрополий</a:t>
            </a:r>
          </a:p>
          <a:p>
            <a:pPr marL="304800" indent="-304800">
              <a:spcAft>
                <a:spcPts val="600"/>
              </a:spcAft>
              <a:buClr>
                <a:srgbClr val="A835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Контроль над регионами</a:t>
            </a:r>
          </a:p>
        </p:txBody>
      </p:sp>
      <p:cxnSp>
        <p:nvCxnSpPr>
          <p:cNvPr id="15" name="Divider">
            <a:extLst>
              <a:ext uri="{FF2B5EF4-FFF2-40B4-BE49-F238E27FC236}">
                <a16:creationId xmlns:a16="http://schemas.microsoft.com/office/drawing/2014/main" id="{36A265B2-9031-3381-8A34-20E7033C83BE}"/>
              </a:ext>
            </a:extLst>
          </p:cNvPr>
          <p:cNvCxnSpPr/>
          <p:nvPr/>
        </p:nvCxnSpPr>
        <p:spPr>
          <a:xfrm>
            <a:off x="6096000" y="1524000"/>
            <a:ext cx="0" cy="457200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40311969-DCE9-3CCF-7C74-DB8E24D5296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924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E34B51F-D6D4-BD1E-373B-1A260045C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66040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D27A22"/>
                </a:solidFill>
                <a:latin typeface="Georgia" panose="02040502050405020303" pitchFamily="18" charset="0"/>
              </a:rPr>
              <a:t>2.</a:t>
            </a:r>
            <a:r>
              <a:rPr lang="ru-RU" sz="3400" b="1" dirty="0">
                <a:solidFill>
                  <a:srgbClr val="A8352A"/>
                </a:solidFill>
                <a:latin typeface="Georgia" panose="02040502050405020303" pitchFamily="18" charset="0"/>
              </a:rPr>
              <a:t> Индия в начале XIX в.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60F3B8DC-A5FF-DB5D-21C5-B406CA999FDB}"/>
              </a:ext>
            </a:extLst>
          </p:cNvPr>
          <p:cNvCxnSpPr/>
          <p:nvPr/>
        </p:nvCxnSpPr>
        <p:spPr>
          <a:xfrm>
            <a:off x="609600" y="924052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A4F3AA08-D126-30F3-980D-8DCE17BB124F}"/>
              </a:ext>
            </a:extLst>
          </p:cNvPr>
          <p:cNvCxnSpPr/>
          <p:nvPr/>
        </p:nvCxnSpPr>
        <p:spPr>
          <a:xfrm>
            <a:off x="2082800" y="924052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iversity">
            <a:extLst>
              <a:ext uri="{FF2B5EF4-FFF2-40B4-BE49-F238E27FC236}">
                <a16:creationId xmlns:a16="http://schemas.microsoft.com/office/drawing/2014/main" id="{5A9DE695-3232-6373-013D-737B373C23DE}"/>
              </a:ext>
            </a:extLst>
          </p:cNvPr>
          <p:cNvSpPr txBox="1"/>
          <p:nvPr/>
        </p:nvSpPr>
        <p:spPr>
          <a:xfrm>
            <a:off x="609600" y="1092200"/>
            <a:ext cx="6604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1F7470"/>
                </a:solidFill>
                <a:latin typeface="Georgia" panose="02040502050405020303" pitchFamily="18" charset="0"/>
              </a:rPr>
              <a:t>Многообразие Индии</a:t>
            </a:r>
          </a:p>
        </p:txBody>
      </p:sp>
      <p:sp>
        <p:nvSpPr>
          <p:cNvPr id="6" name="Twain quote card">
            <a:extLst>
              <a:ext uri="{FF2B5EF4-FFF2-40B4-BE49-F238E27FC236}">
                <a16:creationId xmlns:a16="http://schemas.microsoft.com/office/drawing/2014/main" id="{84F1AB21-1469-D22B-4C17-498B46FF2F11}"/>
              </a:ext>
            </a:extLst>
          </p:cNvPr>
          <p:cNvSpPr/>
          <p:nvPr/>
        </p:nvSpPr>
        <p:spPr>
          <a:xfrm>
            <a:off x="609600" y="1559560"/>
            <a:ext cx="6604000" cy="1168400"/>
          </a:xfrm>
          <a:prstGeom prst="roundRect">
            <a:avLst>
              <a:gd name="adj" fmla="val 6000"/>
            </a:avLst>
          </a:prstGeom>
          <a:solidFill>
            <a:srgbClr val="DDEE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wain quote">
            <a:extLst>
              <a:ext uri="{FF2B5EF4-FFF2-40B4-BE49-F238E27FC236}">
                <a16:creationId xmlns:a16="http://schemas.microsoft.com/office/drawing/2014/main" id="{AE84A819-D5C7-B37E-6F68-8CDF309D18DA}"/>
              </a:ext>
            </a:extLst>
          </p:cNvPr>
          <p:cNvSpPr txBox="1"/>
          <p:nvPr/>
        </p:nvSpPr>
        <p:spPr>
          <a:xfrm>
            <a:off x="838200" y="1686560"/>
            <a:ext cx="6223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i="1" dirty="0">
                <a:solidFill>
                  <a:srgbClr val="2A2326"/>
                </a:solidFill>
                <a:latin typeface="Segoe UI" panose="020B0502040204020203" pitchFamily="34" charset="0"/>
              </a:rPr>
              <a:t>«Индия — колыбель человечества, родина человеческой речи, мать истории, бабушка легенд и прабабушка традиций» — </a:t>
            </a:r>
            <a:r>
              <a:rPr lang="ru-RU" sz="2000" b="1" dirty="0">
                <a:solidFill>
                  <a:srgbClr val="1F7470"/>
                </a:solidFill>
                <a:latin typeface="Segoe UI" panose="020B0502040204020203" pitchFamily="34" charset="0"/>
              </a:rPr>
              <a:t>М. Твен</a:t>
            </a:r>
          </a:p>
        </p:txBody>
      </p:sp>
      <p:sp>
        <p:nvSpPr>
          <p:cNvPr id="8" name="Twain quote bar">
            <a:extLst>
              <a:ext uri="{FF2B5EF4-FFF2-40B4-BE49-F238E27FC236}">
                <a16:creationId xmlns:a16="http://schemas.microsoft.com/office/drawing/2014/main" id="{BD826FDD-8A91-DB83-5FE2-DFAAEA312A0F}"/>
              </a:ext>
            </a:extLst>
          </p:cNvPr>
          <p:cNvSpPr/>
          <p:nvPr/>
        </p:nvSpPr>
        <p:spPr>
          <a:xfrm>
            <a:off x="711200" y="1686560"/>
            <a:ext cx="50800" cy="914400"/>
          </a:xfrm>
          <a:prstGeom prst="rect">
            <a:avLst/>
          </a:prstGeom>
          <a:solidFill>
            <a:srgbClr val="1F74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eatures">
            <a:extLst>
              <a:ext uri="{FF2B5EF4-FFF2-40B4-BE49-F238E27FC236}">
                <a16:creationId xmlns:a16="http://schemas.microsoft.com/office/drawing/2014/main" id="{3EF44803-5676-2B7A-525E-98BEE153E881}"/>
              </a:ext>
            </a:extLst>
          </p:cNvPr>
          <p:cNvSpPr txBox="1"/>
          <p:nvPr/>
        </p:nvSpPr>
        <p:spPr>
          <a:xfrm>
            <a:off x="609600" y="2880360"/>
            <a:ext cx="6604000" cy="227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700"/>
              </a:spcAft>
              <a:buClr>
                <a:srgbClr val="A835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Множество </a:t>
            </a:r>
            <a:r>
              <a:rPr lang="ru-RU" sz="2100" b="1" dirty="0">
                <a:solidFill>
                  <a:srgbClr val="A8352A"/>
                </a:solidFill>
                <a:latin typeface="Segoe UI" panose="020B0502040204020203" pitchFamily="34" charset="0"/>
              </a:rPr>
              <a:t>народов и культур</a:t>
            </a:r>
          </a:p>
          <a:p>
            <a:pPr marL="304800" indent="-304800">
              <a:spcAft>
                <a:spcPts val="700"/>
              </a:spcAft>
              <a:buClr>
                <a:srgbClr val="A835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Различные </a:t>
            </a:r>
            <a:r>
              <a:rPr lang="ru-RU" sz="2100" b="1" dirty="0">
                <a:solidFill>
                  <a:srgbClr val="A8352A"/>
                </a:solidFill>
                <a:latin typeface="Segoe UI" panose="020B0502040204020203" pitchFamily="34" charset="0"/>
              </a:rPr>
              <a:t>языки и религии</a:t>
            </a: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 (буддизм, индуизм, ислам)</a:t>
            </a:r>
          </a:p>
          <a:p>
            <a:pPr marL="304800" indent="-304800">
              <a:spcAft>
                <a:spcPts val="700"/>
              </a:spcAft>
              <a:buClr>
                <a:srgbClr val="A835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Население разделено на </a:t>
            </a:r>
            <a:r>
              <a:rPr lang="ru-RU" sz="2100" b="1" dirty="0">
                <a:solidFill>
                  <a:srgbClr val="A8352A"/>
                </a:solidFill>
                <a:latin typeface="Segoe UI" panose="020B0502040204020203" pitchFamily="34" charset="0"/>
              </a:rPr>
              <a:t>замкнутые касты</a:t>
            </a:r>
          </a:p>
          <a:p>
            <a:pPr marL="304800" indent="-304800">
              <a:spcAft>
                <a:spcPts val="700"/>
              </a:spcAft>
              <a:buClr>
                <a:srgbClr val="A835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100" b="1" dirty="0">
                <a:solidFill>
                  <a:srgbClr val="A8352A"/>
                </a:solidFill>
                <a:latin typeface="Segoe UI" panose="020B0502040204020203" pitchFamily="34" charset="0"/>
              </a:rPr>
              <a:t>Сотни отдельных княжеств</a:t>
            </a:r>
          </a:p>
          <a:p>
            <a:pPr marL="304800" indent="-304800">
              <a:spcAft>
                <a:spcPts val="700"/>
              </a:spcAft>
              <a:buClr>
                <a:srgbClr val="A835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100" b="1" dirty="0">
                <a:solidFill>
                  <a:srgbClr val="A8352A"/>
                </a:solidFill>
                <a:latin typeface="Segoe UI" panose="020B0502040204020203" pitchFamily="34" charset="0"/>
              </a:rPr>
              <a:t>Слабость династии Великих Моголов</a:t>
            </a:r>
          </a:p>
        </p:txBody>
      </p:sp>
      <p:pic>
        <p:nvPicPr>
          <p:cNvPr id="11" name="Tashrih bowmaker" descr="Мастер луков (камдангар). Из альбома «Ташрих аль-аквам» («Описание каст»), 1825 г. Британская библиотека">
            <a:extLst>
              <a:ext uri="{FF2B5EF4-FFF2-40B4-BE49-F238E27FC236}">
                <a16:creationId xmlns:a16="http://schemas.microsoft.com/office/drawing/2014/main" id="{3075B465-E50B-93FF-AE4A-0B3C6BF4946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00" y="381000"/>
            <a:ext cx="1905000" cy="2717800"/>
          </a:xfrm>
          <a:prstGeom prst="roundRect">
            <a:avLst>
              <a:gd name="adj" fmla="val 4000"/>
            </a:avLst>
          </a:prstGeom>
          <a:ln w="12700">
            <a:solidFill>
              <a:srgbClr val="D27A2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3" name="Tashrih salt-diggers" descr="Луния — каста добытчиков соли. Из альбома «Ташрих аль-аквам», 1825 г. Британская библиотека">
            <a:extLst>
              <a:ext uri="{FF2B5EF4-FFF2-40B4-BE49-F238E27FC236}">
                <a16:creationId xmlns:a16="http://schemas.microsoft.com/office/drawing/2014/main" id="{AF1BB838-68B6-D895-0615-50739716A5D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0" y="381000"/>
            <a:ext cx="1905000" cy="2717800"/>
          </a:xfrm>
          <a:prstGeom prst="roundRect">
            <a:avLst>
              <a:gd name="adj" fmla="val 4000"/>
            </a:avLst>
          </a:prstGeom>
          <a:ln w="12700">
            <a:solidFill>
              <a:srgbClr val="D27A2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5" name="Tashrih Jat" descr="Джат — земледелец за плугом. Из альбома «Ташрих аль-аквам», 1825 г. Британская библиотека">
            <a:extLst>
              <a:ext uri="{FF2B5EF4-FFF2-40B4-BE49-F238E27FC236}">
                <a16:creationId xmlns:a16="http://schemas.microsoft.com/office/drawing/2014/main" id="{768A0D83-918A-8857-592C-E193E445B8C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00" y="3327400"/>
            <a:ext cx="3987800" cy="2786347"/>
          </a:xfrm>
          <a:prstGeom prst="roundRect">
            <a:avLst>
              <a:gd name="adj" fmla="val 4000"/>
            </a:avLst>
          </a:prstGeom>
          <a:ln w="12700">
            <a:solidFill>
              <a:srgbClr val="D27A2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pSp>
        <p:nvGrpSpPr>
          <p:cNvPr id="102" name="Block-print band">
            <a:extLst>
              <a:ext uri="{FF2B5EF4-FFF2-40B4-BE49-F238E27FC236}">
                <a16:creationId xmlns:a16="http://schemas.microsoft.com/office/drawing/2014/main" id="{286139C6-CA82-50E7-4832-D2240FF87651}"/>
              </a:ext>
            </a:extLst>
          </p:cNvPr>
          <p:cNvGrpSpPr/>
          <p:nvPr/>
        </p:nvGrpSpPr>
        <p:grpSpPr>
          <a:xfrm>
            <a:off x="7668260" y="6228047"/>
            <a:ext cx="3789680" cy="228600"/>
            <a:chOff x="7668260" y="6228047"/>
            <a:chExt cx="3789680" cy="228600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38EF877F-FA96-4725-211F-85C8BA690628}"/>
                </a:ext>
              </a:extLst>
            </p:cNvPr>
            <p:cNvCxnSpPr/>
            <p:nvPr/>
          </p:nvCxnSpPr>
          <p:spPr>
            <a:xfrm>
              <a:off x="7747000" y="6228047"/>
              <a:ext cx="3683000" cy="0"/>
            </a:xfrm>
            <a:prstGeom prst="line">
              <a:avLst/>
            </a:prstGeom>
            <a:ln w="9525">
              <a:solidFill>
                <a:srgbClr val="A8352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14652AF3-4CC3-05B7-65C0-D9F7E09F56B7}"/>
                </a:ext>
              </a:extLst>
            </p:cNvPr>
            <p:cNvCxnSpPr/>
            <p:nvPr/>
          </p:nvCxnSpPr>
          <p:spPr>
            <a:xfrm>
              <a:off x="7747000" y="6456647"/>
              <a:ext cx="3683000" cy="0"/>
            </a:xfrm>
            <a:prstGeom prst="line">
              <a:avLst/>
            </a:prstGeom>
            <a:ln w="9525">
              <a:solidFill>
                <a:srgbClr val="A8352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2C2EE5A3-4476-497E-FA34-CF645BED14E7}"/>
                </a:ext>
              </a:extLst>
            </p:cNvPr>
            <p:cNvSpPr/>
            <p:nvPr/>
          </p:nvSpPr>
          <p:spPr>
            <a:xfrm>
              <a:off x="7759700" y="6309327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74FFC9B8-3A0E-3D51-21ED-D4AEA5B7CECA}"/>
                </a:ext>
              </a:extLst>
            </p:cNvPr>
            <p:cNvSpPr/>
            <p:nvPr/>
          </p:nvSpPr>
          <p:spPr>
            <a:xfrm>
              <a:off x="7736840" y="6348922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F36C71BC-216C-0248-7341-07241CF58DC9}"/>
                </a:ext>
              </a:extLst>
            </p:cNvPr>
            <p:cNvSpPr/>
            <p:nvPr/>
          </p:nvSpPr>
          <p:spPr>
            <a:xfrm>
              <a:off x="7691120" y="6348922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3C6CE9DE-9C0C-DD4E-549E-257E363C844E}"/>
                </a:ext>
              </a:extLst>
            </p:cNvPr>
            <p:cNvSpPr/>
            <p:nvPr/>
          </p:nvSpPr>
          <p:spPr>
            <a:xfrm>
              <a:off x="7668260" y="6309327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DFEA307F-2396-47D9-DB7D-95C4111E1807}"/>
                </a:ext>
              </a:extLst>
            </p:cNvPr>
            <p:cNvSpPr/>
            <p:nvPr/>
          </p:nvSpPr>
          <p:spPr>
            <a:xfrm>
              <a:off x="7691120" y="626973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686B6B15-BA8D-D054-FA2B-A15767C728D4}"/>
                </a:ext>
              </a:extLst>
            </p:cNvPr>
            <p:cNvSpPr/>
            <p:nvPr/>
          </p:nvSpPr>
          <p:spPr>
            <a:xfrm>
              <a:off x="7736840" y="626973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E6D59711-66EE-E46E-6754-6BF41470D170}"/>
                </a:ext>
              </a:extLst>
            </p:cNvPr>
            <p:cNvSpPr/>
            <p:nvPr/>
          </p:nvSpPr>
          <p:spPr>
            <a:xfrm>
              <a:off x="77241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2A841CE7-9D03-CC06-A951-C56D05460B43}"/>
                </a:ext>
              </a:extLst>
            </p:cNvPr>
            <p:cNvSpPr/>
            <p:nvPr/>
          </p:nvSpPr>
          <p:spPr>
            <a:xfrm>
              <a:off x="8089900" y="630932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858A9C7-7EAB-0798-494F-142FFBFFF893}"/>
                </a:ext>
              </a:extLst>
            </p:cNvPr>
            <p:cNvSpPr/>
            <p:nvPr/>
          </p:nvSpPr>
          <p:spPr>
            <a:xfrm>
              <a:off x="8067040" y="634892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BF579373-5DE0-2B61-C0DC-D4DA755D8383}"/>
                </a:ext>
              </a:extLst>
            </p:cNvPr>
            <p:cNvSpPr/>
            <p:nvPr/>
          </p:nvSpPr>
          <p:spPr>
            <a:xfrm>
              <a:off x="8021320" y="634892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5DA87B5E-CAC4-9EB0-4CDF-93EA61814C59}"/>
                </a:ext>
              </a:extLst>
            </p:cNvPr>
            <p:cNvSpPr/>
            <p:nvPr/>
          </p:nvSpPr>
          <p:spPr>
            <a:xfrm>
              <a:off x="7998460" y="630932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915175F2-6A9F-A080-D4A5-7212F214E871}"/>
                </a:ext>
              </a:extLst>
            </p:cNvPr>
            <p:cNvSpPr/>
            <p:nvPr/>
          </p:nvSpPr>
          <p:spPr>
            <a:xfrm>
              <a:off x="8021320" y="626973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6CD24BDF-FCA8-4C63-9CC1-115A762983F2}"/>
                </a:ext>
              </a:extLst>
            </p:cNvPr>
            <p:cNvSpPr/>
            <p:nvPr/>
          </p:nvSpPr>
          <p:spPr>
            <a:xfrm>
              <a:off x="8067040" y="626973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E9508EDF-0FA9-EFAC-2968-14B826118A1C}"/>
                </a:ext>
              </a:extLst>
            </p:cNvPr>
            <p:cNvSpPr/>
            <p:nvPr/>
          </p:nvSpPr>
          <p:spPr>
            <a:xfrm>
              <a:off x="80543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F2738B83-C316-DE1B-A666-91C2775D30F7}"/>
                </a:ext>
              </a:extLst>
            </p:cNvPr>
            <p:cNvSpPr/>
            <p:nvPr/>
          </p:nvSpPr>
          <p:spPr>
            <a:xfrm>
              <a:off x="8420100" y="630932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25336686-6F51-851F-0A08-7FACE0C9606F}"/>
                </a:ext>
              </a:extLst>
            </p:cNvPr>
            <p:cNvSpPr/>
            <p:nvPr/>
          </p:nvSpPr>
          <p:spPr>
            <a:xfrm>
              <a:off x="8397240" y="634892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3A3E3A2D-366F-3770-A3A2-2DE11AF6459E}"/>
                </a:ext>
              </a:extLst>
            </p:cNvPr>
            <p:cNvSpPr/>
            <p:nvPr/>
          </p:nvSpPr>
          <p:spPr>
            <a:xfrm>
              <a:off x="8351520" y="634892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7550B542-272F-BA28-00F5-7E5B90347823}"/>
                </a:ext>
              </a:extLst>
            </p:cNvPr>
            <p:cNvSpPr/>
            <p:nvPr/>
          </p:nvSpPr>
          <p:spPr>
            <a:xfrm>
              <a:off x="8328660" y="630932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C7630301-350E-7B62-071C-3F85D6F06E09}"/>
                </a:ext>
              </a:extLst>
            </p:cNvPr>
            <p:cNvSpPr/>
            <p:nvPr/>
          </p:nvSpPr>
          <p:spPr>
            <a:xfrm>
              <a:off x="8351520" y="626973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3A237ADC-9266-D6BF-AB36-9CD030CD4E52}"/>
                </a:ext>
              </a:extLst>
            </p:cNvPr>
            <p:cNvSpPr/>
            <p:nvPr/>
          </p:nvSpPr>
          <p:spPr>
            <a:xfrm>
              <a:off x="8397240" y="626973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265002A0-D8C4-492C-EFB0-C5B8531A0071}"/>
                </a:ext>
              </a:extLst>
            </p:cNvPr>
            <p:cNvSpPr/>
            <p:nvPr/>
          </p:nvSpPr>
          <p:spPr>
            <a:xfrm>
              <a:off x="83845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B87727BA-78A9-7CF6-50FE-EB69065EBF40}"/>
                </a:ext>
              </a:extLst>
            </p:cNvPr>
            <p:cNvSpPr/>
            <p:nvPr/>
          </p:nvSpPr>
          <p:spPr>
            <a:xfrm>
              <a:off x="8750300" y="6309327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244EAF92-0412-F929-10EE-E8B40FD3EAE2}"/>
                </a:ext>
              </a:extLst>
            </p:cNvPr>
            <p:cNvSpPr/>
            <p:nvPr/>
          </p:nvSpPr>
          <p:spPr>
            <a:xfrm>
              <a:off x="8727440" y="6348922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30BF306E-014A-EEA0-57BD-C357A9D73499}"/>
                </a:ext>
              </a:extLst>
            </p:cNvPr>
            <p:cNvSpPr/>
            <p:nvPr/>
          </p:nvSpPr>
          <p:spPr>
            <a:xfrm>
              <a:off x="8681720" y="6348922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EE086DC3-7F89-0589-B688-0BB27DC2165C}"/>
                </a:ext>
              </a:extLst>
            </p:cNvPr>
            <p:cNvSpPr/>
            <p:nvPr/>
          </p:nvSpPr>
          <p:spPr>
            <a:xfrm>
              <a:off x="8658860" y="6309327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5B7ABE6C-2371-8E2C-FB61-2EC34FB5E43B}"/>
                </a:ext>
              </a:extLst>
            </p:cNvPr>
            <p:cNvSpPr/>
            <p:nvPr/>
          </p:nvSpPr>
          <p:spPr>
            <a:xfrm>
              <a:off x="8681720" y="626973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0539CA51-9D1F-A55B-F566-BC0B9E9BBFA4}"/>
                </a:ext>
              </a:extLst>
            </p:cNvPr>
            <p:cNvSpPr/>
            <p:nvPr/>
          </p:nvSpPr>
          <p:spPr>
            <a:xfrm>
              <a:off x="8727440" y="626973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F31D3625-ECBA-5CA8-967B-7A86E05970F0}"/>
                </a:ext>
              </a:extLst>
            </p:cNvPr>
            <p:cNvSpPr/>
            <p:nvPr/>
          </p:nvSpPr>
          <p:spPr>
            <a:xfrm>
              <a:off x="87147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5294FB77-CF2B-2D85-8EF1-7A7D098D7A13}"/>
                </a:ext>
              </a:extLst>
            </p:cNvPr>
            <p:cNvSpPr/>
            <p:nvPr/>
          </p:nvSpPr>
          <p:spPr>
            <a:xfrm>
              <a:off x="9080500" y="630932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714DC3EB-7231-58CE-6FFD-390355F9FC22}"/>
                </a:ext>
              </a:extLst>
            </p:cNvPr>
            <p:cNvSpPr/>
            <p:nvPr/>
          </p:nvSpPr>
          <p:spPr>
            <a:xfrm>
              <a:off x="9057640" y="634892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5E7DD8E3-FF60-4A78-47C4-C97C4E407DF3}"/>
                </a:ext>
              </a:extLst>
            </p:cNvPr>
            <p:cNvSpPr/>
            <p:nvPr/>
          </p:nvSpPr>
          <p:spPr>
            <a:xfrm>
              <a:off x="9011920" y="634892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CDC258CE-7DAA-35FD-FCC7-37F9B3940B2C}"/>
                </a:ext>
              </a:extLst>
            </p:cNvPr>
            <p:cNvSpPr/>
            <p:nvPr/>
          </p:nvSpPr>
          <p:spPr>
            <a:xfrm>
              <a:off x="8989060" y="630932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E78D30B1-2575-0BD1-568D-3435FBA5FFAB}"/>
                </a:ext>
              </a:extLst>
            </p:cNvPr>
            <p:cNvSpPr/>
            <p:nvPr/>
          </p:nvSpPr>
          <p:spPr>
            <a:xfrm>
              <a:off x="9011920" y="626973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F9219D93-0396-4A2F-12A3-4917518CE49E}"/>
                </a:ext>
              </a:extLst>
            </p:cNvPr>
            <p:cNvSpPr/>
            <p:nvPr/>
          </p:nvSpPr>
          <p:spPr>
            <a:xfrm>
              <a:off x="9057640" y="626973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EC19185D-19C0-E518-EFBB-35E1ACB3B03A}"/>
                </a:ext>
              </a:extLst>
            </p:cNvPr>
            <p:cNvSpPr/>
            <p:nvPr/>
          </p:nvSpPr>
          <p:spPr>
            <a:xfrm>
              <a:off x="90449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C7E4F5FB-0E84-28EF-321F-5E1FD180FBB2}"/>
                </a:ext>
              </a:extLst>
            </p:cNvPr>
            <p:cNvSpPr/>
            <p:nvPr/>
          </p:nvSpPr>
          <p:spPr>
            <a:xfrm>
              <a:off x="9410700" y="630932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711053BD-602B-C4C6-1FA6-0005E2274A0A}"/>
                </a:ext>
              </a:extLst>
            </p:cNvPr>
            <p:cNvSpPr/>
            <p:nvPr/>
          </p:nvSpPr>
          <p:spPr>
            <a:xfrm>
              <a:off x="9387840" y="634892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4F207E94-A776-B265-7900-835D3F68C514}"/>
                </a:ext>
              </a:extLst>
            </p:cNvPr>
            <p:cNvSpPr/>
            <p:nvPr/>
          </p:nvSpPr>
          <p:spPr>
            <a:xfrm>
              <a:off x="9342120" y="634892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DD1A83C4-6C97-1616-2F01-15E1B011FAA5}"/>
                </a:ext>
              </a:extLst>
            </p:cNvPr>
            <p:cNvSpPr/>
            <p:nvPr/>
          </p:nvSpPr>
          <p:spPr>
            <a:xfrm>
              <a:off x="9319260" y="630932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9EC16A79-B73C-3CBB-991D-5764ADEE17CB}"/>
                </a:ext>
              </a:extLst>
            </p:cNvPr>
            <p:cNvSpPr/>
            <p:nvPr/>
          </p:nvSpPr>
          <p:spPr>
            <a:xfrm>
              <a:off x="9342120" y="626973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2D997E04-CEA6-14AD-0D21-BF39E7CC5FD4}"/>
                </a:ext>
              </a:extLst>
            </p:cNvPr>
            <p:cNvSpPr/>
            <p:nvPr/>
          </p:nvSpPr>
          <p:spPr>
            <a:xfrm>
              <a:off x="9387840" y="626973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9D302A17-71D9-8027-C921-470ED7670B5D}"/>
                </a:ext>
              </a:extLst>
            </p:cNvPr>
            <p:cNvSpPr/>
            <p:nvPr/>
          </p:nvSpPr>
          <p:spPr>
            <a:xfrm>
              <a:off x="93751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CD5D80AB-DB4D-9DE4-2708-C0398FB169FE}"/>
                </a:ext>
              </a:extLst>
            </p:cNvPr>
            <p:cNvSpPr/>
            <p:nvPr/>
          </p:nvSpPr>
          <p:spPr>
            <a:xfrm>
              <a:off x="9740900" y="6309327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A82C8E3C-BB22-CA64-97CB-5E9AB2C02728}"/>
                </a:ext>
              </a:extLst>
            </p:cNvPr>
            <p:cNvSpPr/>
            <p:nvPr/>
          </p:nvSpPr>
          <p:spPr>
            <a:xfrm>
              <a:off x="9718040" y="6348922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B427CC34-B8E0-1057-BFCA-0A140EB5CBAB}"/>
                </a:ext>
              </a:extLst>
            </p:cNvPr>
            <p:cNvSpPr/>
            <p:nvPr/>
          </p:nvSpPr>
          <p:spPr>
            <a:xfrm>
              <a:off x="9672320" y="6348922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B1CFD122-A671-A70D-813C-B67BE0CC2685}"/>
                </a:ext>
              </a:extLst>
            </p:cNvPr>
            <p:cNvSpPr/>
            <p:nvPr/>
          </p:nvSpPr>
          <p:spPr>
            <a:xfrm>
              <a:off x="9649460" y="6309327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5C799EA0-AAFF-8A5F-F8E5-293F1251303C}"/>
                </a:ext>
              </a:extLst>
            </p:cNvPr>
            <p:cNvSpPr/>
            <p:nvPr/>
          </p:nvSpPr>
          <p:spPr>
            <a:xfrm>
              <a:off x="9672320" y="626973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29B6500F-032D-5FE7-CE4F-60DF4591360C}"/>
                </a:ext>
              </a:extLst>
            </p:cNvPr>
            <p:cNvSpPr/>
            <p:nvPr/>
          </p:nvSpPr>
          <p:spPr>
            <a:xfrm>
              <a:off x="9718040" y="626973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8214E556-A38E-F631-4ABE-A4F001964648}"/>
                </a:ext>
              </a:extLst>
            </p:cNvPr>
            <p:cNvSpPr/>
            <p:nvPr/>
          </p:nvSpPr>
          <p:spPr>
            <a:xfrm>
              <a:off x="97053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9C49A4EE-4F59-781E-D5E6-BAE9FFA48C62}"/>
                </a:ext>
              </a:extLst>
            </p:cNvPr>
            <p:cNvSpPr/>
            <p:nvPr/>
          </p:nvSpPr>
          <p:spPr>
            <a:xfrm>
              <a:off x="10071100" y="630932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DD3841F5-7FF5-C36C-E90A-66B83B139E3C}"/>
                </a:ext>
              </a:extLst>
            </p:cNvPr>
            <p:cNvSpPr/>
            <p:nvPr/>
          </p:nvSpPr>
          <p:spPr>
            <a:xfrm>
              <a:off x="10048240" y="634892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9D1E2448-F983-647B-65FD-DC71760828F4}"/>
                </a:ext>
              </a:extLst>
            </p:cNvPr>
            <p:cNvSpPr/>
            <p:nvPr/>
          </p:nvSpPr>
          <p:spPr>
            <a:xfrm>
              <a:off x="10002520" y="634892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F6C068E3-1EA9-E8ED-33D6-A50EA628F748}"/>
                </a:ext>
              </a:extLst>
            </p:cNvPr>
            <p:cNvSpPr/>
            <p:nvPr/>
          </p:nvSpPr>
          <p:spPr>
            <a:xfrm>
              <a:off x="9979660" y="630932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0AA3C182-5D92-BD9C-84E4-63B9A4664A85}"/>
                </a:ext>
              </a:extLst>
            </p:cNvPr>
            <p:cNvSpPr/>
            <p:nvPr/>
          </p:nvSpPr>
          <p:spPr>
            <a:xfrm>
              <a:off x="10002520" y="626973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BE1864E3-70D8-AE91-13D4-78E649333AE8}"/>
                </a:ext>
              </a:extLst>
            </p:cNvPr>
            <p:cNvSpPr/>
            <p:nvPr/>
          </p:nvSpPr>
          <p:spPr>
            <a:xfrm>
              <a:off x="10048240" y="626973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0532FA40-D2EE-451E-2238-43A3E9C4BAD1}"/>
                </a:ext>
              </a:extLst>
            </p:cNvPr>
            <p:cNvSpPr/>
            <p:nvPr/>
          </p:nvSpPr>
          <p:spPr>
            <a:xfrm>
              <a:off x="100355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026F9ACD-CB46-9F5E-E581-933CC82398A4}"/>
                </a:ext>
              </a:extLst>
            </p:cNvPr>
            <p:cNvSpPr/>
            <p:nvPr/>
          </p:nvSpPr>
          <p:spPr>
            <a:xfrm>
              <a:off x="10401300" y="630932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65685850-CBBD-14F3-ACD3-B86E581F59CA}"/>
                </a:ext>
              </a:extLst>
            </p:cNvPr>
            <p:cNvSpPr/>
            <p:nvPr/>
          </p:nvSpPr>
          <p:spPr>
            <a:xfrm>
              <a:off x="10378440" y="634892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34DB4DD6-47EC-A2F2-367C-6AE2DFBDE3B8}"/>
                </a:ext>
              </a:extLst>
            </p:cNvPr>
            <p:cNvSpPr/>
            <p:nvPr/>
          </p:nvSpPr>
          <p:spPr>
            <a:xfrm>
              <a:off x="10332720" y="634892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FF78667C-1A5F-3BC2-8341-C75FE01F384E}"/>
                </a:ext>
              </a:extLst>
            </p:cNvPr>
            <p:cNvSpPr/>
            <p:nvPr/>
          </p:nvSpPr>
          <p:spPr>
            <a:xfrm>
              <a:off x="10309860" y="630932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12FAB43C-5A60-6262-642D-8D5220FC264F}"/>
                </a:ext>
              </a:extLst>
            </p:cNvPr>
            <p:cNvSpPr/>
            <p:nvPr/>
          </p:nvSpPr>
          <p:spPr>
            <a:xfrm>
              <a:off x="10332720" y="626973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3A4B6C5B-B0D9-646C-A978-11642B99B6F0}"/>
                </a:ext>
              </a:extLst>
            </p:cNvPr>
            <p:cNvSpPr/>
            <p:nvPr/>
          </p:nvSpPr>
          <p:spPr>
            <a:xfrm>
              <a:off x="10378440" y="626973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940E9FEA-392D-58DA-CBE3-F0A9A7401A61}"/>
                </a:ext>
              </a:extLst>
            </p:cNvPr>
            <p:cNvSpPr/>
            <p:nvPr/>
          </p:nvSpPr>
          <p:spPr>
            <a:xfrm>
              <a:off x="103657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>
              <a:extLst>
                <a:ext uri="{FF2B5EF4-FFF2-40B4-BE49-F238E27FC236}">
                  <a16:creationId xmlns:a16="http://schemas.microsoft.com/office/drawing/2014/main" id="{00EE0DF7-53FB-8875-884B-D45537AD96EC}"/>
                </a:ext>
              </a:extLst>
            </p:cNvPr>
            <p:cNvSpPr/>
            <p:nvPr/>
          </p:nvSpPr>
          <p:spPr>
            <a:xfrm>
              <a:off x="10731500" y="6309327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id="{5F1721EF-31A2-7E9B-8F01-8DEB74443122}"/>
                </a:ext>
              </a:extLst>
            </p:cNvPr>
            <p:cNvSpPr/>
            <p:nvPr/>
          </p:nvSpPr>
          <p:spPr>
            <a:xfrm>
              <a:off x="10708640" y="6348922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432212FC-94D0-5E73-B54D-48B8603DC3A5}"/>
                </a:ext>
              </a:extLst>
            </p:cNvPr>
            <p:cNvSpPr/>
            <p:nvPr/>
          </p:nvSpPr>
          <p:spPr>
            <a:xfrm>
              <a:off x="10662920" y="6348922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D185718E-77A0-477D-D831-C179B7F7D544}"/>
                </a:ext>
              </a:extLst>
            </p:cNvPr>
            <p:cNvSpPr/>
            <p:nvPr/>
          </p:nvSpPr>
          <p:spPr>
            <a:xfrm>
              <a:off x="10640060" y="6309327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4F466345-1FC2-6C67-E17A-84281E077931}"/>
                </a:ext>
              </a:extLst>
            </p:cNvPr>
            <p:cNvSpPr/>
            <p:nvPr/>
          </p:nvSpPr>
          <p:spPr>
            <a:xfrm>
              <a:off x="10662920" y="626973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>
              <a:extLst>
                <a:ext uri="{FF2B5EF4-FFF2-40B4-BE49-F238E27FC236}">
                  <a16:creationId xmlns:a16="http://schemas.microsoft.com/office/drawing/2014/main" id="{3759BD51-72F8-7B3A-999D-5C83CFCCC0BB}"/>
                </a:ext>
              </a:extLst>
            </p:cNvPr>
            <p:cNvSpPr/>
            <p:nvPr/>
          </p:nvSpPr>
          <p:spPr>
            <a:xfrm>
              <a:off x="10708640" y="626973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A572B60E-D89E-BBF8-275B-AE6AC6832487}"/>
                </a:ext>
              </a:extLst>
            </p:cNvPr>
            <p:cNvSpPr/>
            <p:nvPr/>
          </p:nvSpPr>
          <p:spPr>
            <a:xfrm>
              <a:off x="106959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419655E6-4262-397E-E7ED-5B509D4908F6}"/>
                </a:ext>
              </a:extLst>
            </p:cNvPr>
            <p:cNvSpPr/>
            <p:nvPr/>
          </p:nvSpPr>
          <p:spPr>
            <a:xfrm>
              <a:off x="11061700" y="630932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id="{0750AC1F-EE15-B36B-3C95-E494966890EB}"/>
                </a:ext>
              </a:extLst>
            </p:cNvPr>
            <p:cNvSpPr/>
            <p:nvPr/>
          </p:nvSpPr>
          <p:spPr>
            <a:xfrm>
              <a:off x="11038840" y="634892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5B0F9FAB-4AE6-BA1D-527E-08FE0B7A51A3}"/>
                </a:ext>
              </a:extLst>
            </p:cNvPr>
            <p:cNvSpPr/>
            <p:nvPr/>
          </p:nvSpPr>
          <p:spPr>
            <a:xfrm>
              <a:off x="10993120" y="634892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74521899-B754-082E-0995-37F9E4D2A9D5}"/>
                </a:ext>
              </a:extLst>
            </p:cNvPr>
            <p:cNvSpPr/>
            <p:nvPr/>
          </p:nvSpPr>
          <p:spPr>
            <a:xfrm>
              <a:off x="10970260" y="630932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ADDF1B3D-CB51-12A1-F99E-2A3E90C114D5}"/>
                </a:ext>
              </a:extLst>
            </p:cNvPr>
            <p:cNvSpPr/>
            <p:nvPr/>
          </p:nvSpPr>
          <p:spPr>
            <a:xfrm>
              <a:off x="10993120" y="626973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id="{A38D29D3-0619-8A78-6501-7513962DAAE1}"/>
                </a:ext>
              </a:extLst>
            </p:cNvPr>
            <p:cNvSpPr/>
            <p:nvPr/>
          </p:nvSpPr>
          <p:spPr>
            <a:xfrm>
              <a:off x="11038840" y="626973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>
              <a:extLst>
                <a:ext uri="{FF2B5EF4-FFF2-40B4-BE49-F238E27FC236}">
                  <a16:creationId xmlns:a16="http://schemas.microsoft.com/office/drawing/2014/main" id="{8F915948-E2B5-63AE-1CAA-5D540019991F}"/>
                </a:ext>
              </a:extLst>
            </p:cNvPr>
            <p:cNvSpPr/>
            <p:nvPr/>
          </p:nvSpPr>
          <p:spPr>
            <a:xfrm>
              <a:off x="110261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id="{BA624980-F4A0-FFAF-4B4C-B48EDC0E65FA}"/>
                </a:ext>
              </a:extLst>
            </p:cNvPr>
            <p:cNvSpPr/>
            <p:nvPr/>
          </p:nvSpPr>
          <p:spPr>
            <a:xfrm>
              <a:off x="11391900" y="630932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3983F1AF-A46C-200B-640B-355D9CC76A0F}"/>
                </a:ext>
              </a:extLst>
            </p:cNvPr>
            <p:cNvSpPr/>
            <p:nvPr/>
          </p:nvSpPr>
          <p:spPr>
            <a:xfrm>
              <a:off x="11369040" y="634892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>
              <a:extLst>
                <a:ext uri="{FF2B5EF4-FFF2-40B4-BE49-F238E27FC236}">
                  <a16:creationId xmlns:a16="http://schemas.microsoft.com/office/drawing/2014/main" id="{F751E76F-5054-DBE8-FC19-F909F6B89FF1}"/>
                </a:ext>
              </a:extLst>
            </p:cNvPr>
            <p:cNvSpPr/>
            <p:nvPr/>
          </p:nvSpPr>
          <p:spPr>
            <a:xfrm>
              <a:off x="11323320" y="634892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Овал 97">
              <a:extLst>
                <a:ext uri="{FF2B5EF4-FFF2-40B4-BE49-F238E27FC236}">
                  <a16:creationId xmlns:a16="http://schemas.microsoft.com/office/drawing/2014/main" id="{751C9B09-69A0-7F18-E898-40B14B0FC0FB}"/>
                </a:ext>
              </a:extLst>
            </p:cNvPr>
            <p:cNvSpPr/>
            <p:nvPr/>
          </p:nvSpPr>
          <p:spPr>
            <a:xfrm>
              <a:off x="11300460" y="630932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>
              <a:extLst>
                <a:ext uri="{FF2B5EF4-FFF2-40B4-BE49-F238E27FC236}">
                  <a16:creationId xmlns:a16="http://schemas.microsoft.com/office/drawing/2014/main" id="{4073E997-E57D-6F75-9B7D-27E9D9E2B31F}"/>
                </a:ext>
              </a:extLst>
            </p:cNvPr>
            <p:cNvSpPr/>
            <p:nvPr/>
          </p:nvSpPr>
          <p:spPr>
            <a:xfrm>
              <a:off x="11323320" y="626973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81806387-8E6B-0207-C7D3-E63892D2AD53}"/>
                </a:ext>
              </a:extLst>
            </p:cNvPr>
            <p:cNvSpPr/>
            <p:nvPr/>
          </p:nvSpPr>
          <p:spPr>
            <a:xfrm>
              <a:off x="11369040" y="626973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id="{27EDDF6A-0F3A-0D77-C976-F59DF796B76A}"/>
                </a:ext>
              </a:extLst>
            </p:cNvPr>
            <p:cNvSpPr/>
            <p:nvPr/>
          </p:nvSpPr>
          <p:spPr>
            <a:xfrm>
              <a:off x="11356340" y="631948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3" name="Signature 100ballnik.com">
            <a:extLst>
              <a:ext uri="{FF2B5EF4-FFF2-40B4-BE49-F238E27FC236}">
                <a16:creationId xmlns:a16="http://schemas.microsoft.com/office/drawing/2014/main" id="{FC930FD4-9072-024A-A2FA-4B50252DFC1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969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85E76CD-1803-D864-28DA-EC268A6E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4C5A6B"/>
                </a:solidFill>
                <a:latin typeface="Georgia" panose="02040502050405020303" pitchFamily="18" charset="0"/>
              </a:rPr>
              <a:t>Принцип «Разделяй и властвуй»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083B1780-F751-18E9-2358-7F5A6FE9C12A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F31E470D-43F9-A838-822C-9021D6751237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Clive and Mir Jafar" descr="Фрэнсис Хейман. Роберт Клайв и Мир Джафар после битвы при Плесси (1757), ок. 1762 г. Национальная портретная галерея, Лондон">
            <a:extLst>
              <a:ext uri="{FF2B5EF4-FFF2-40B4-BE49-F238E27FC236}">
                <a16:creationId xmlns:a16="http://schemas.microsoft.com/office/drawing/2014/main" id="{913B3568-BE9C-DA6D-9876-0E21B89A31B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05517"/>
            <a:ext cx="5080000" cy="3958167"/>
          </a:xfrm>
          <a:prstGeom prst="roundRect">
            <a:avLst>
              <a:gd name="adj" fmla="val 4000"/>
            </a:avLst>
          </a:prstGeom>
          <a:ln w="19050">
            <a:solidFill>
              <a:srgbClr val="4C5A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Division bar 1">
            <a:extLst>
              <a:ext uri="{FF2B5EF4-FFF2-40B4-BE49-F238E27FC236}">
                <a16:creationId xmlns:a16="http://schemas.microsoft.com/office/drawing/2014/main" id="{9BE6EF91-2031-2CE7-77DB-C92967E8823A}"/>
              </a:ext>
            </a:extLst>
          </p:cNvPr>
          <p:cNvSpPr/>
          <p:nvPr/>
        </p:nvSpPr>
        <p:spPr>
          <a:xfrm>
            <a:off x="6045200" y="1270000"/>
            <a:ext cx="76200" cy="889000"/>
          </a:xfrm>
          <a:prstGeom prst="rect">
            <a:avLst/>
          </a:prstGeom>
          <a:solidFill>
            <a:srgbClr val="A835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ivision 1 head">
            <a:extLst>
              <a:ext uri="{FF2B5EF4-FFF2-40B4-BE49-F238E27FC236}">
                <a16:creationId xmlns:a16="http://schemas.microsoft.com/office/drawing/2014/main" id="{CDA8DA87-CF95-5CC7-FD98-53E6230785EF}"/>
              </a:ext>
            </a:extLst>
          </p:cNvPr>
          <p:cNvSpPr txBox="1"/>
          <p:nvPr/>
        </p:nvSpPr>
        <p:spPr>
          <a:xfrm>
            <a:off x="6299200" y="1219200"/>
            <a:ext cx="52832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A8352A"/>
                </a:solidFill>
                <a:latin typeface="Georgia" panose="02040502050405020303" pitchFamily="18" charset="0"/>
              </a:rPr>
              <a:t>Этническое многообразие</a:t>
            </a:r>
          </a:p>
        </p:txBody>
      </p:sp>
      <p:sp>
        <p:nvSpPr>
          <p:cNvPr id="9" name="Division 1 text">
            <a:extLst>
              <a:ext uri="{FF2B5EF4-FFF2-40B4-BE49-F238E27FC236}">
                <a16:creationId xmlns:a16="http://schemas.microsoft.com/office/drawing/2014/main" id="{15BF71CF-3D4D-E5E7-D26E-19AC55BCD26F}"/>
              </a:ext>
            </a:extLst>
          </p:cNvPr>
          <p:cNvSpPr txBox="1"/>
          <p:nvPr/>
        </p:nvSpPr>
        <p:spPr>
          <a:xfrm>
            <a:off x="6299200" y="1635760"/>
            <a:ext cx="52832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Огромное количество народов и народностей</a:t>
            </a:r>
          </a:p>
        </p:txBody>
      </p:sp>
      <p:sp>
        <p:nvSpPr>
          <p:cNvPr id="10" name="Division bar 2">
            <a:extLst>
              <a:ext uri="{FF2B5EF4-FFF2-40B4-BE49-F238E27FC236}">
                <a16:creationId xmlns:a16="http://schemas.microsoft.com/office/drawing/2014/main" id="{663E9909-547D-6DAF-5766-3BE3936F1D7E}"/>
              </a:ext>
            </a:extLst>
          </p:cNvPr>
          <p:cNvSpPr/>
          <p:nvPr/>
        </p:nvSpPr>
        <p:spPr>
          <a:xfrm>
            <a:off x="6045200" y="2550160"/>
            <a:ext cx="76200" cy="889000"/>
          </a:xfrm>
          <a:prstGeom prst="rect">
            <a:avLst/>
          </a:prstGeom>
          <a:solidFill>
            <a:srgbClr val="D2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Division 2 head">
            <a:extLst>
              <a:ext uri="{FF2B5EF4-FFF2-40B4-BE49-F238E27FC236}">
                <a16:creationId xmlns:a16="http://schemas.microsoft.com/office/drawing/2014/main" id="{5A33A039-83F8-18B2-2234-8B4796183846}"/>
              </a:ext>
            </a:extLst>
          </p:cNvPr>
          <p:cNvSpPr txBox="1"/>
          <p:nvPr/>
        </p:nvSpPr>
        <p:spPr>
          <a:xfrm>
            <a:off x="6299200" y="2499360"/>
            <a:ext cx="52832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D27A22"/>
                </a:solidFill>
                <a:latin typeface="Georgia" panose="02040502050405020303" pitchFamily="18" charset="0"/>
              </a:rPr>
              <a:t>Религиозная рознь</a:t>
            </a:r>
          </a:p>
        </p:txBody>
      </p:sp>
      <p:sp>
        <p:nvSpPr>
          <p:cNvPr id="12" name="Division 2 text">
            <a:extLst>
              <a:ext uri="{FF2B5EF4-FFF2-40B4-BE49-F238E27FC236}">
                <a16:creationId xmlns:a16="http://schemas.microsoft.com/office/drawing/2014/main" id="{34AB710E-DAB2-77C7-F0F6-2BCA244B8F22}"/>
              </a:ext>
            </a:extLst>
          </p:cNvPr>
          <p:cNvSpPr txBox="1"/>
          <p:nvPr/>
        </p:nvSpPr>
        <p:spPr>
          <a:xfrm>
            <a:off x="6299200" y="2915920"/>
            <a:ext cx="52832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Буддизм, индуизм, ислам — множество верований</a:t>
            </a:r>
          </a:p>
        </p:txBody>
      </p:sp>
      <p:sp>
        <p:nvSpPr>
          <p:cNvPr id="13" name="Division bar 3">
            <a:extLst>
              <a:ext uri="{FF2B5EF4-FFF2-40B4-BE49-F238E27FC236}">
                <a16:creationId xmlns:a16="http://schemas.microsoft.com/office/drawing/2014/main" id="{628B6D77-26F6-CE3A-820F-9FA149D8889A}"/>
              </a:ext>
            </a:extLst>
          </p:cNvPr>
          <p:cNvSpPr/>
          <p:nvPr/>
        </p:nvSpPr>
        <p:spPr>
          <a:xfrm>
            <a:off x="6045200" y="3830320"/>
            <a:ext cx="76200" cy="889000"/>
          </a:xfrm>
          <a:prstGeom prst="rect">
            <a:avLst/>
          </a:prstGeom>
          <a:solidFill>
            <a:srgbClr val="2D3E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Division 3 head">
            <a:extLst>
              <a:ext uri="{FF2B5EF4-FFF2-40B4-BE49-F238E27FC236}">
                <a16:creationId xmlns:a16="http://schemas.microsoft.com/office/drawing/2014/main" id="{AA5172A5-962D-999A-B58C-3E0593E1B6B2}"/>
              </a:ext>
            </a:extLst>
          </p:cNvPr>
          <p:cNvSpPr txBox="1"/>
          <p:nvPr/>
        </p:nvSpPr>
        <p:spPr>
          <a:xfrm>
            <a:off x="6299200" y="3779520"/>
            <a:ext cx="52832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D3E78"/>
                </a:solidFill>
                <a:latin typeface="Georgia" panose="02040502050405020303" pitchFamily="18" charset="0"/>
              </a:rPr>
              <a:t>Кастовая система</a:t>
            </a:r>
          </a:p>
        </p:txBody>
      </p:sp>
      <p:sp>
        <p:nvSpPr>
          <p:cNvPr id="15" name="Division 3 text">
            <a:extLst>
              <a:ext uri="{FF2B5EF4-FFF2-40B4-BE49-F238E27FC236}">
                <a16:creationId xmlns:a16="http://schemas.microsoft.com/office/drawing/2014/main" id="{861A9314-B577-EF8E-E3A3-87082733E535}"/>
              </a:ext>
            </a:extLst>
          </p:cNvPr>
          <p:cNvSpPr txBox="1"/>
          <p:nvPr/>
        </p:nvSpPr>
        <p:spPr>
          <a:xfrm>
            <a:off x="6299200" y="4196080"/>
            <a:ext cx="52832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Замкнутые группы с разными традициями</a:t>
            </a:r>
          </a:p>
        </p:txBody>
      </p:sp>
      <p:sp>
        <p:nvSpPr>
          <p:cNvPr id="16" name="Division bar 4">
            <a:extLst>
              <a:ext uri="{FF2B5EF4-FFF2-40B4-BE49-F238E27FC236}">
                <a16:creationId xmlns:a16="http://schemas.microsoft.com/office/drawing/2014/main" id="{209D70A0-7177-BE35-3AB1-1CDBA96B7E98}"/>
              </a:ext>
            </a:extLst>
          </p:cNvPr>
          <p:cNvSpPr/>
          <p:nvPr/>
        </p:nvSpPr>
        <p:spPr>
          <a:xfrm>
            <a:off x="6045200" y="4805680"/>
            <a:ext cx="76200" cy="889000"/>
          </a:xfrm>
          <a:prstGeom prst="rect">
            <a:avLst/>
          </a:prstGeom>
          <a:solidFill>
            <a:srgbClr val="1F74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Division 4 head">
            <a:extLst>
              <a:ext uri="{FF2B5EF4-FFF2-40B4-BE49-F238E27FC236}">
                <a16:creationId xmlns:a16="http://schemas.microsoft.com/office/drawing/2014/main" id="{13981F34-D181-9414-6624-832679A86E92}"/>
              </a:ext>
            </a:extLst>
          </p:cNvPr>
          <p:cNvSpPr txBox="1"/>
          <p:nvPr/>
        </p:nvSpPr>
        <p:spPr>
          <a:xfrm>
            <a:off x="6299200" y="4754880"/>
            <a:ext cx="52832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1F7470"/>
                </a:solidFill>
                <a:latin typeface="Georgia" panose="02040502050405020303" pitchFamily="18" charset="0"/>
              </a:rPr>
              <a:t>Раздробленность</a:t>
            </a:r>
          </a:p>
        </p:txBody>
      </p:sp>
      <p:sp>
        <p:nvSpPr>
          <p:cNvPr id="18" name="Division 4 text">
            <a:extLst>
              <a:ext uri="{FF2B5EF4-FFF2-40B4-BE49-F238E27FC236}">
                <a16:creationId xmlns:a16="http://schemas.microsoft.com/office/drawing/2014/main" id="{7B3999B7-F750-E1A2-A33C-5B48CF0D183E}"/>
              </a:ext>
            </a:extLst>
          </p:cNvPr>
          <p:cNvSpPr txBox="1"/>
          <p:nvPr/>
        </p:nvSpPr>
        <p:spPr>
          <a:xfrm>
            <a:off x="6299200" y="5171440"/>
            <a:ext cx="52832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Сотни княжеств, слабая центральная власть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8EF40CA8-1281-EDE0-3F7F-760D88008F4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452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566D819-1EAE-A482-DD46-9C2C01AB0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A8352A"/>
                </a:solidFill>
                <a:latin typeface="Georgia" panose="02040502050405020303" pitchFamily="18" charset="0"/>
              </a:rPr>
              <a:t>Структура индийского общества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06D86D50-DA02-D5D3-F815-3383235D322D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5499E728-3047-4FCF-0C7E-FB0B1C829A7A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yramid level 1">
            <a:extLst>
              <a:ext uri="{FF2B5EF4-FFF2-40B4-BE49-F238E27FC236}">
                <a16:creationId xmlns:a16="http://schemas.microsoft.com/office/drawing/2014/main" id="{C09F84B7-0DA5-7304-23EF-F7A26993EA59}"/>
              </a:ext>
            </a:extLst>
          </p:cNvPr>
          <p:cNvSpPr/>
          <p:nvPr/>
        </p:nvSpPr>
        <p:spPr>
          <a:xfrm>
            <a:off x="2571750" y="1193800"/>
            <a:ext cx="1206501" cy="863601"/>
          </a:xfrm>
          <a:custGeom>
            <a:avLst/>
            <a:gdLst/>
            <a:ahLst/>
            <a:cxnLst/>
            <a:rect l="0" t="0" r="0" b="0"/>
            <a:pathLst>
              <a:path w="1206501" h="863601">
                <a:moveTo>
                  <a:pt x="603250" y="0"/>
                </a:moveTo>
                <a:lnTo>
                  <a:pt x="603250" y="0"/>
                </a:lnTo>
                <a:lnTo>
                  <a:pt x="1206500" y="863600"/>
                </a:lnTo>
                <a:lnTo>
                  <a:pt x="0" y="863600"/>
                </a:lnTo>
                <a:close/>
              </a:path>
            </a:pathLst>
          </a:custGeom>
          <a:solidFill>
            <a:srgbClr val="B085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evel number 1">
            <a:extLst>
              <a:ext uri="{FF2B5EF4-FFF2-40B4-BE49-F238E27FC236}">
                <a16:creationId xmlns:a16="http://schemas.microsoft.com/office/drawing/2014/main" id="{4D92D176-3829-839D-19B2-ADCAB08EB25B}"/>
              </a:ext>
            </a:extLst>
          </p:cNvPr>
          <p:cNvSpPr txBox="1"/>
          <p:nvPr/>
        </p:nvSpPr>
        <p:spPr>
          <a:xfrm>
            <a:off x="2794000" y="1651000"/>
            <a:ext cx="762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b="1" dirty="0">
                <a:solidFill>
                  <a:srgbClr val="FFFFFF"/>
                </a:solidFill>
                <a:latin typeface="Georgia" panose="02040502050405020303" pitchFamily="18" charset="0"/>
              </a:rPr>
              <a:t>1</a:t>
            </a:r>
          </a:p>
        </p:txBody>
      </p:sp>
      <p:cxnSp>
        <p:nvCxnSpPr>
          <p:cNvPr id="7" name="Level rule">
            <a:extLst>
              <a:ext uri="{FF2B5EF4-FFF2-40B4-BE49-F238E27FC236}">
                <a16:creationId xmlns:a16="http://schemas.microsoft.com/office/drawing/2014/main" id="{E90B470E-97BD-4764-7680-C18DC845939D}"/>
              </a:ext>
            </a:extLst>
          </p:cNvPr>
          <p:cNvCxnSpPr/>
          <p:nvPr/>
        </p:nvCxnSpPr>
        <p:spPr>
          <a:xfrm>
            <a:off x="3879850" y="2032000"/>
            <a:ext cx="755015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Level name 1">
            <a:extLst>
              <a:ext uri="{FF2B5EF4-FFF2-40B4-BE49-F238E27FC236}">
                <a16:creationId xmlns:a16="http://schemas.microsoft.com/office/drawing/2014/main" id="{C88617EB-1C65-065F-A969-AB158B6FDDCE}"/>
              </a:ext>
            </a:extLst>
          </p:cNvPr>
          <p:cNvSpPr txBox="1"/>
          <p:nvPr/>
        </p:nvSpPr>
        <p:spPr>
          <a:xfrm>
            <a:off x="5969000" y="1270000"/>
            <a:ext cx="5588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B0852C"/>
                </a:solidFill>
                <a:latin typeface="Georgia" panose="02040502050405020303" pitchFamily="18" charset="0"/>
              </a:rPr>
              <a:t>Падишахи Великих Моголов</a:t>
            </a:r>
          </a:p>
        </p:txBody>
      </p:sp>
      <p:sp>
        <p:nvSpPr>
          <p:cNvPr id="9" name="Level text 1">
            <a:extLst>
              <a:ext uri="{FF2B5EF4-FFF2-40B4-BE49-F238E27FC236}">
                <a16:creationId xmlns:a16="http://schemas.microsoft.com/office/drawing/2014/main" id="{3F654A76-5054-E811-52B3-5B632F54BB56}"/>
              </a:ext>
            </a:extLst>
          </p:cNvPr>
          <p:cNvSpPr txBox="1"/>
          <p:nvPr/>
        </p:nvSpPr>
        <p:spPr>
          <a:xfrm>
            <a:off x="5969000" y="1645920"/>
            <a:ext cx="5588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Формальные властители без реальной власти</a:t>
            </a:r>
          </a:p>
        </p:txBody>
      </p:sp>
      <p:sp>
        <p:nvSpPr>
          <p:cNvPr id="10" name="Pyramid level 2">
            <a:extLst>
              <a:ext uri="{FF2B5EF4-FFF2-40B4-BE49-F238E27FC236}">
                <a16:creationId xmlns:a16="http://schemas.microsoft.com/office/drawing/2014/main" id="{0C16DFE0-BCF7-713B-F2A5-7CF420649597}"/>
              </a:ext>
            </a:extLst>
          </p:cNvPr>
          <p:cNvSpPr/>
          <p:nvPr/>
        </p:nvSpPr>
        <p:spPr>
          <a:xfrm>
            <a:off x="1968500" y="2108200"/>
            <a:ext cx="2413001" cy="863601"/>
          </a:xfrm>
          <a:custGeom>
            <a:avLst/>
            <a:gdLst/>
            <a:ahLst/>
            <a:cxnLst/>
            <a:rect l="0" t="0" r="0" b="0"/>
            <a:pathLst>
              <a:path w="2413001" h="863601">
                <a:moveTo>
                  <a:pt x="603250" y="0"/>
                </a:moveTo>
                <a:lnTo>
                  <a:pt x="1809750" y="0"/>
                </a:lnTo>
                <a:lnTo>
                  <a:pt x="2413000" y="863600"/>
                </a:lnTo>
                <a:lnTo>
                  <a:pt x="0" y="863600"/>
                </a:lnTo>
                <a:close/>
              </a:path>
            </a:pathLst>
          </a:custGeom>
          <a:solidFill>
            <a:srgbClr val="A835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evel number 2">
            <a:extLst>
              <a:ext uri="{FF2B5EF4-FFF2-40B4-BE49-F238E27FC236}">
                <a16:creationId xmlns:a16="http://schemas.microsoft.com/office/drawing/2014/main" id="{0735E271-6734-A4BC-C6AD-406ECDD0C7C6}"/>
              </a:ext>
            </a:extLst>
          </p:cNvPr>
          <p:cNvSpPr txBox="1"/>
          <p:nvPr/>
        </p:nvSpPr>
        <p:spPr>
          <a:xfrm>
            <a:off x="2794000" y="2336800"/>
            <a:ext cx="762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b="1" dirty="0">
                <a:solidFill>
                  <a:srgbClr val="FFFFFF"/>
                </a:solidFill>
                <a:latin typeface="Georgia" panose="02040502050405020303" pitchFamily="18" charset="0"/>
              </a:rPr>
              <a:t>2</a:t>
            </a:r>
          </a:p>
        </p:txBody>
      </p:sp>
      <p:cxnSp>
        <p:nvCxnSpPr>
          <p:cNvPr id="12" name="Level rule">
            <a:extLst>
              <a:ext uri="{FF2B5EF4-FFF2-40B4-BE49-F238E27FC236}">
                <a16:creationId xmlns:a16="http://schemas.microsoft.com/office/drawing/2014/main" id="{93E4F961-FBFB-1EF6-90C4-675DF346150A}"/>
              </a:ext>
            </a:extLst>
          </p:cNvPr>
          <p:cNvCxnSpPr/>
          <p:nvPr/>
        </p:nvCxnSpPr>
        <p:spPr>
          <a:xfrm>
            <a:off x="4483100" y="2946400"/>
            <a:ext cx="694690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Level name 2">
            <a:extLst>
              <a:ext uri="{FF2B5EF4-FFF2-40B4-BE49-F238E27FC236}">
                <a16:creationId xmlns:a16="http://schemas.microsoft.com/office/drawing/2014/main" id="{04632E4E-AEEE-1D5C-2577-25F67EB4FC4E}"/>
              </a:ext>
            </a:extLst>
          </p:cNvPr>
          <p:cNvSpPr txBox="1"/>
          <p:nvPr/>
        </p:nvSpPr>
        <p:spPr>
          <a:xfrm>
            <a:off x="5969000" y="2184400"/>
            <a:ext cx="5588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A8352A"/>
                </a:solidFill>
                <a:latin typeface="Georgia" panose="02040502050405020303" pitchFamily="18" charset="0"/>
              </a:rPr>
              <a:t>Князья и аристократия</a:t>
            </a:r>
          </a:p>
        </p:txBody>
      </p:sp>
      <p:sp>
        <p:nvSpPr>
          <p:cNvPr id="14" name="Level text 2">
            <a:extLst>
              <a:ext uri="{FF2B5EF4-FFF2-40B4-BE49-F238E27FC236}">
                <a16:creationId xmlns:a16="http://schemas.microsoft.com/office/drawing/2014/main" id="{5EFA60D6-1278-79F6-9D10-C68FD63CC2B4}"/>
              </a:ext>
            </a:extLst>
          </p:cNvPr>
          <p:cNvSpPr txBox="1"/>
          <p:nvPr/>
        </p:nvSpPr>
        <p:spPr>
          <a:xfrm>
            <a:off x="5969000" y="2560320"/>
            <a:ext cx="5588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Правители отдельных княжеств</a:t>
            </a:r>
          </a:p>
        </p:txBody>
      </p:sp>
      <p:sp>
        <p:nvSpPr>
          <p:cNvPr id="15" name="Pyramid level 3">
            <a:extLst>
              <a:ext uri="{FF2B5EF4-FFF2-40B4-BE49-F238E27FC236}">
                <a16:creationId xmlns:a16="http://schemas.microsoft.com/office/drawing/2014/main" id="{69A8BFBE-9E42-E8A6-E651-49F7D88B572F}"/>
              </a:ext>
            </a:extLst>
          </p:cNvPr>
          <p:cNvSpPr/>
          <p:nvPr/>
        </p:nvSpPr>
        <p:spPr>
          <a:xfrm>
            <a:off x="1365250" y="3022600"/>
            <a:ext cx="3619501" cy="863601"/>
          </a:xfrm>
          <a:custGeom>
            <a:avLst/>
            <a:gdLst/>
            <a:ahLst/>
            <a:cxnLst/>
            <a:rect l="0" t="0" r="0" b="0"/>
            <a:pathLst>
              <a:path w="3619501" h="863601">
                <a:moveTo>
                  <a:pt x="603250" y="0"/>
                </a:moveTo>
                <a:lnTo>
                  <a:pt x="3016250" y="0"/>
                </a:lnTo>
                <a:lnTo>
                  <a:pt x="3619500" y="863600"/>
                </a:lnTo>
                <a:lnTo>
                  <a:pt x="0" y="863600"/>
                </a:lnTo>
                <a:close/>
              </a:path>
            </a:pathLst>
          </a:custGeom>
          <a:solidFill>
            <a:srgbClr val="D2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Level number 3">
            <a:extLst>
              <a:ext uri="{FF2B5EF4-FFF2-40B4-BE49-F238E27FC236}">
                <a16:creationId xmlns:a16="http://schemas.microsoft.com/office/drawing/2014/main" id="{387331C8-A25D-2B32-0642-3C638A6DB6F0}"/>
              </a:ext>
            </a:extLst>
          </p:cNvPr>
          <p:cNvSpPr txBox="1"/>
          <p:nvPr/>
        </p:nvSpPr>
        <p:spPr>
          <a:xfrm>
            <a:off x="2794000" y="3251200"/>
            <a:ext cx="762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b="1" dirty="0">
                <a:solidFill>
                  <a:srgbClr val="FFFFFF"/>
                </a:solidFill>
                <a:latin typeface="Georgia" panose="02040502050405020303" pitchFamily="18" charset="0"/>
              </a:rPr>
              <a:t>3</a:t>
            </a:r>
          </a:p>
        </p:txBody>
      </p:sp>
      <p:cxnSp>
        <p:nvCxnSpPr>
          <p:cNvPr id="17" name="Level rule">
            <a:extLst>
              <a:ext uri="{FF2B5EF4-FFF2-40B4-BE49-F238E27FC236}">
                <a16:creationId xmlns:a16="http://schemas.microsoft.com/office/drawing/2014/main" id="{ACC6A905-B33C-1ABC-9AE9-A806DA37DFB0}"/>
              </a:ext>
            </a:extLst>
          </p:cNvPr>
          <p:cNvCxnSpPr/>
          <p:nvPr/>
        </p:nvCxnSpPr>
        <p:spPr>
          <a:xfrm>
            <a:off x="5086350" y="3860800"/>
            <a:ext cx="634365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Level name 3">
            <a:extLst>
              <a:ext uri="{FF2B5EF4-FFF2-40B4-BE49-F238E27FC236}">
                <a16:creationId xmlns:a16="http://schemas.microsoft.com/office/drawing/2014/main" id="{0A46104C-F5EA-6274-77A1-0980AA5B7276}"/>
              </a:ext>
            </a:extLst>
          </p:cNvPr>
          <p:cNvSpPr txBox="1"/>
          <p:nvPr/>
        </p:nvSpPr>
        <p:spPr>
          <a:xfrm>
            <a:off x="5969000" y="3098800"/>
            <a:ext cx="5588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D27A22"/>
                </a:solidFill>
                <a:latin typeface="Georgia" panose="02040502050405020303" pitchFamily="18" charset="0"/>
              </a:rPr>
              <a:t>Касты</a:t>
            </a:r>
          </a:p>
        </p:txBody>
      </p:sp>
      <p:sp>
        <p:nvSpPr>
          <p:cNvPr id="19" name="Level text 3">
            <a:extLst>
              <a:ext uri="{FF2B5EF4-FFF2-40B4-BE49-F238E27FC236}">
                <a16:creationId xmlns:a16="http://schemas.microsoft.com/office/drawing/2014/main" id="{AF67C713-6BD4-BEA9-3D82-3003B78FCB8D}"/>
              </a:ext>
            </a:extLst>
          </p:cNvPr>
          <p:cNvSpPr txBox="1"/>
          <p:nvPr/>
        </p:nvSpPr>
        <p:spPr>
          <a:xfrm>
            <a:off x="5969000" y="3474720"/>
            <a:ext cx="5588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Замкнутые группы с определёнными функциями</a:t>
            </a:r>
          </a:p>
        </p:txBody>
      </p:sp>
      <p:sp>
        <p:nvSpPr>
          <p:cNvPr id="20" name="Pyramid level 4">
            <a:extLst>
              <a:ext uri="{FF2B5EF4-FFF2-40B4-BE49-F238E27FC236}">
                <a16:creationId xmlns:a16="http://schemas.microsoft.com/office/drawing/2014/main" id="{03D4E483-4478-5722-B5AE-724424074BCF}"/>
              </a:ext>
            </a:extLst>
          </p:cNvPr>
          <p:cNvSpPr/>
          <p:nvPr/>
        </p:nvSpPr>
        <p:spPr>
          <a:xfrm>
            <a:off x="762000" y="3937000"/>
            <a:ext cx="4826001" cy="863601"/>
          </a:xfrm>
          <a:custGeom>
            <a:avLst/>
            <a:gdLst/>
            <a:ahLst/>
            <a:cxnLst/>
            <a:rect l="0" t="0" r="0" b="0"/>
            <a:pathLst>
              <a:path w="4826001" h="863601">
                <a:moveTo>
                  <a:pt x="603250" y="0"/>
                </a:moveTo>
                <a:lnTo>
                  <a:pt x="4222750" y="0"/>
                </a:lnTo>
                <a:lnTo>
                  <a:pt x="4826000" y="863600"/>
                </a:lnTo>
                <a:lnTo>
                  <a:pt x="0" y="863600"/>
                </a:lnTo>
                <a:close/>
              </a:path>
            </a:pathLst>
          </a:custGeom>
          <a:solidFill>
            <a:srgbClr val="1F74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Level number 4">
            <a:extLst>
              <a:ext uri="{FF2B5EF4-FFF2-40B4-BE49-F238E27FC236}">
                <a16:creationId xmlns:a16="http://schemas.microsoft.com/office/drawing/2014/main" id="{00FBA10B-31F4-FB8B-E59D-54ECFD2B0BCD}"/>
              </a:ext>
            </a:extLst>
          </p:cNvPr>
          <p:cNvSpPr txBox="1"/>
          <p:nvPr/>
        </p:nvSpPr>
        <p:spPr>
          <a:xfrm>
            <a:off x="2794000" y="4165600"/>
            <a:ext cx="762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b="1" dirty="0">
                <a:solidFill>
                  <a:srgbClr val="FFFFFF"/>
                </a:solidFill>
                <a:latin typeface="Georgia" panose="02040502050405020303" pitchFamily="18" charset="0"/>
              </a:rPr>
              <a:t>4</a:t>
            </a:r>
          </a:p>
        </p:txBody>
      </p:sp>
      <p:cxnSp>
        <p:nvCxnSpPr>
          <p:cNvPr id="22" name="Level rule">
            <a:extLst>
              <a:ext uri="{FF2B5EF4-FFF2-40B4-BE49-F238E27FC236}">
                <a16:creationId xmlns:a16="http://schemas.microsoft.com/office/drawing/2014/main" id="{983BDF30-5426-5C3A-F356-CB65B2CEA6ED}"/>
              </a:ext>
            </a:extLst>
          </p:cNvPr>
          <p:cNvCxnSpPr/>
          <p:nvPr/>
        </p:nvCxnSpPr>
        <p:spPr>
          <a:xfrm>
            <a:off x="5689600" y="4775200"/>
            <a:ext cx="574040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Level name 4">
            <a:extLst>
              <a:ext uri="{FF2B5EF4-FFF2-40B4-BE49-F238E27FC236}">
                <a16:creationId xmlns:a16="http://schemas.microsoft.com/office/drawing/2014/main" id="{6B23F0EF-61D1-6512-CB66-310DF22AC39A}"/>
              </a:ext>
            </a:extLst>
          </p:cNvPr>
          <p:cNvSpPr txBox="1"/>
          <p:nvPr/>
        </p:nvSpPr>
        <p:spPr>
          <a:xfrm>
            <a:off x="5969000" y="4013200"/>
            <a:ext cx="5588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1F7470"/>
                </a:solidFill>
                <a:latin typeface="Georgia" panose="02040502050405020303" pitchFamily="18" charset="0"/>
              </a:rPr>
              <a:t>Общины</a:t>
            </a:r>
          </a:p>
        </p:txBody>
      </p:sp>
      <p:sp>
        <p:nvSpPr>
          <p:cNvPr id="24" name="Level text 4">
            <a:extLst>
              <a:ext uri="{FF2B5EF4-FFF2-40B4-BE49-F238E27FC236}">
                <a16:creationId xmlns:a16="http://schemas.microsoft.com/office/drawing/2014/main" id="{6900BC82-58ED-9F2C-0908-282150BBB91F}"/>
              </a:ext>
            </a:extLst>
          </p:cNvPr>
          <p:cNvSpPr txBox="1"/>
          <p:nvPr/>
        </p:nvSpPr>
        <p:spPr>
          <a:xfrm>
            <a:off x="5969000" y="4389120"/>
            <a:ext cx="5588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Большинство населения — крестьяне</a:t>
            </a:r>
          </a:p>
        </p:txBody>
      </p:sp>
      <p:pic>
        <p:nvPicPr>
          <p:cNvPr id="26" name="Akbar II" descr="Дживан Рам. Великий Могол Акбар II, Дели, ок. 1834 г. Британская библиотека">
            <a:extLst>
              <a:ext uri="{FF2B5EF4-FFF2-40B4-BE49-F238E27FC236}">
                <a16:creationId xmlns:a16="http://schemas.microsoft.com/office/drawing/2014/main" id="{ACB6EE63-C982-B4C9-088D-7E35A3619D4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70000"/>
            <a:ext cx="1219200" cy="1574800"/>
          </a:xfrm>
          <a:prstGeom prst="ellipse">
            <a:avLst/>
          </a:prstGeom>
          <a:ln w="15875">
            <a:solidFill>
              <a:srgbClr val="B085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7" name="Akbar II ring">
            <a:extLst>
              <a:ext uri="{FF2B5EF4-FFF2-40B4-BE49-F238E27FC236}">
                <a16:creationId xmlns:a16="http://schemas.microsoft.com/office/drawing/2014/main" id="{6802DB50-6CD4-FD1B-FCEE-6E19BBD44943}"/>
              </a:ext>
            </a:extLst>
          </p:cNvPr>
          <p:cNvSpPr/>
          <p:nvPr/>
        </p:nvSpPr>
        <p:spPr>
          <a:xfrm>
            <a:off x="698500" y="1206500"/>
            <a:ext cx="1346200" cy="1701800"/>
          </a:xfrm>
          <a:prstGeom prst="ellipse">
            <a:avLst/>
          </a:prstGeom>
          <a:noFill/>
          <a:ln w="9525" cap="flat" cmpd="sng" algn="ctr">
            <a:solidFill>
              <a:srgbClr val="B0852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Caste definition card">
            <a:extLst>
              <a:ext uri="{FF2B5EF4-FFF2-40B4-BE49-F238E27FC236}">
                <a16:creationId xmlns:a16="http://schemas.microsoft.com/office/drawing/2014/main" id="{E62DD60F-F296-EBBE-1612-827261870A55}"/>
              </a:ext>
            </a:extLst>
          </p:cNvPr>
          <p:cNvSpPr/>
          <p:nvPr/>
        </p:nvSpPr>
        <p:spPr>
          <a:xfrm>
            <a:off x="609600" y="5080000"/>
            <a:ext cx="10972800" cy="919480"/>
          </a:xfrm>
          <a:prstGeom prst="roundRect">
            <a:avLst>
              <a:gd name="adj" fmla="val 6000"/>
            </a:avLst>
          </a:prstGeom>
          <a:solidFill>
            <a:srgbClr val="F6E2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Caste definition">
            <a:extLst>
              <a:ext uri="{FF2B5EF4-FFF2-40B4-BE49-F238E27FC236}">
                <a16:creationId xmlns:a16="http://schemas.microsoft.com/office/drawing/2014/main" id="{6FEF1D33-2659-5E40-ABC6-46134FFEA575}"/>
              </a:ext>
            </a:extLst>
          </p:cNvPr>
          <p:cNvSpPr txBox="1"/>
          <p:nvPr/>
        </p:nvSpPr>
        <p:spPr>
          <a:xfrm>
            <a:off x="850900" y="5219700"/>
            <a:ext cx="105664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A8352A"/>
                </a:solidFill>
                <a:latin typeface="Georgia" panose="02040502050405020303" pitchFamily="18" charset="0"/>
              </a:rPr>
              <a:t>Касты</a:t>
            </a: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 — замкнутые группы населения, члены которых выполняли строго определённые виды работ и вступали в брак только в своей среде</a:t>
            </a:r>
          </a:p>
        </p:txBody>
      </p:sp>
      <p:sp>
        <p:nvSpPr>
          <p:cNvPr id="30" name="Caste definition bar">
            <a:extLst>
              <a:ext uri="{FF2B5EF4-FFF2-40B4-BE49-F238E27FC236}">
                <a16:creationId xmlns:a16="http://schemas.microsoft.com/office/drawing/2014/main" id="{940B5552-0F26-044B-6C28-C2D688E894B2}"/>
              </a:ext>
            </a:extLst>
          </p:cNvPr>
          <p:cNvSpPr/>
          <p:nvPr/>
        </p:nvSpPr>
        <p:spPr>
          <a:xfrm>
            <a:off x="711200" y="5207000"/>
            <a:ext cx="50800" cy="665480"/>
          </a:xfrm>
          <a:prstGeom prst="rect">
            <a:avLst/>
          </a:prstGeom>
          <a:solidFill>
            <a:srgbClr val="A835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Signature 100ballnik.com">
            <a:extLst>
              <a:ext uri="{FF2B5EF4-FFF2-40B4-BE49-F238E27FC236}">
                <a16:creationId xmlns:a16="http://schemas.microsoft.com/office/drawing/2014/main" id="{29868CB9-6987-7DCA-9285-CFC4C9F351D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805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F1D7E4-3724-F946-AE54-DE8A8F3F7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4C5A6B"/>
                </a:solidFill>
                <a:latin typeface="Georgia" panose="02040502050405020303" pitchFamily="18" charset="0"/>
              </a:rPr>
              <a:t>Завоевание Индии Англией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05EA775F-8F70-82C9-8A6B-3CAA9B1E0D23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2AF1B4EB-D760-B1E7-0D7F-E7A05954D091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cument frame">
            <a:extLst>
              <a:ext uri="{FF2B5EF4-FFF2-40B4-BE49-F238E27FC236}">
                <a16:creationId xmlns:a16="http://schemas.microsoft.com/office/drawing/2014/main" id="{931DB9B0-273F-120B-301C-ECAA293F6E7A}"/>
              </a:ext>
            </a:extLst>
          </p:cNvPr>
          <p:cNvSpPr/>
          <p:nvPr/>
        </p:nvSpPr>
        <p:spPr>
          <a:xfrm>
            <a:off x="508000" y="1168400"/>
            <a:ext cx="11176000" cy="5232400"/>
          </a:xfrm>
          <a:prstGeom prst="rect">
            <a:avLst/>
          </a:prstGeom>
          <a:solidFill>
            <a:srgbClr val="FFFFFF"/>
          </a:solidFill>
          <a:ln w="12700">
            <a:solidFill>
              <a:srgbClr val="4C5A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Document frame inner">
            <a:extLst>
              <a:ext uri="{FF2B5EF4-FFF2-40B4-BE49-F238E27FC236}">
                <a16:creationId xmlns:a16="http://schemas.microsoft.com/office/drawing/2014/main" id="{CE2A2FA2-BA00-E218-1FC0-27F06031859D}"/>
              </a:ext>
            </a:extLst>
          </p:cNvPr>
          <p:cNvSpPr/>
          <p:nvPr/>
        </p:nvSpPr>
        <p:spPr>
          <a:xfrm>
            <a:off x="558800" y="1219200"/>
            <a:ext cx="11074400" cy="5130800"/>
          </a:xfrm>
          <a:prstGeom prst="rect">
            <a:avLst/>
          </a:prstGeom>
          <a:noFill/>
          <a:ln w="6350" cap="flat" cmpd="sng" algn="ctr">
            <a:solidFill>
              <a:srgbClr val="4C5A6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Axis">
            <a:extLst>
              <a:ext uri="{FF2B5EF4-FFF2-40B4-BE49-F238E27FC236}">
                <a16:creationId xmlns:a16="http://schemas.microsoft.com/office/drawing/2014/main" id="{3A6687A0-54E1-E4B6-DCFA-54ABDB9E76D9}"/>
              </a:ext>
            </a:extLst>
          </p:cNvPr>
          <p:cNvCxnSpPr/>
          <p:nvPr/>
        </p:nvCxnSpPr>
        <p:spPr>
          <a:xfrm>
            <a:off x="1016000" y="2717800"/>
            <a:ext cx="10160000" cy="0"/>
          </a:xfrm>
          <a:prstGeom prst="line">
            <a:avLst/>
          </a:prstGeom>
          <a:ln w="25400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tep circle 1">
            <a:extLst>
              <a:ext uri="{FF2B5EF4-FFF2-40B4-BE49-F238E27FC236}">
                <a16:creationId xmlns:a16="http://schemas.microsoft.com/office/drawing/2014/main" id="{E983F870-27A6-82FA-77C4-ACA8E60E4F67}"/>
              </a:ext>
            </a:extLst>
          </p:cNvPr>
          <p:cNvSpPr/>
          <p:nvPr/>
        </p:nvSpPr>
        <p:spPr>
          <a:xfrm>
            <a:off x="1752600" y="2413000"/>
            <a:ext cx="609600" cy="609600"/>
          </a:xfrm>
          <a:prstGeom prst="ellipse">
            <a:avLst/>
          </a:prstGeom>
          <a:solidFill>
            <a:srgbClr val="4C5A6B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ep number 1">
            <a:extLst>
              <a:ext uri="{FF2B5EF4-FFF2-40B4-BE49-F238E27FC236}">
                <a16:creationId xmlns:a16="http://schemas.microsoft.com/office/drawing/2014/main" id="{4FA81624-3CE6-A0A8-D874-F03C18614B2F}"/>
              </a:ext>
            </a:extLst>
          </p:cNvPr>
          <p:cNvSpPr txBox="1"/>
          <p:nvPr/>
        </p:nvSpPr>
        <p:spPr>
          <a:xfrm>
            <a:off x="1752600" y="2489200"/>
            <a:ext cx="6096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 b="1" dirty="0">
                <a:solidFill>
                  <a:srgbClr val="FFFFFF"/>
                </a:solidFill>
                <a:latin typeface="Georgia" panose="02040502050405020303" pitchFamily="18" charset="0"/>
              </a:rPr>
              <a:t>1</a:t>
            </a:r>
          </a:p>
        </p:txBody>
      </p:sp>
      <p:sp>
        <p:nvSpPr>
          <p:cNvPr id="10" name="Step head 1">
            <a:extLst>
              <a:ext uri="{FF2B5EF4-FFF2-40B4-BE49-F238E27FC236}">
                <a16:creationId xmlns:a16="http://schemas.microsoft.com/office/drawing/2014/main" id="{5A9D7242-F2D9-CF9E-C1C5-2B32B8CB26DC}"/>
              </a:ext>
            </a:extLst>
          </p:cNvPr>
          <p:cNvSpPr txBox="1"/>
          <p:nvPr/>
        </p:nvSpPr>
        <p:spPr>
          <a:xfrm>
            <a:off x="787400" y="3327400"/>
            <a:ext cx="254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b="1">
                <a:solidFill>
                  <a:srgbClr val="4C5A6B"/>
                </a:solidFill>
                <a:latin typeface="Georgia" panose="02040502050405020303" pitchFamily="18" charset="0"/>
              </a:rPr>
              <a:t>Начало XIX века</a:t>
            </a:r>
            <a:endParaRPr lang="ru-RU" sz="2400" b="1" dirty="0">
              <a:solidFill>
                <a:srgbClr val="4C5A6B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Step text 1">
            <a:extLst>
              <a:ext uri="{FF2B5EF4-FFF2-40B4-BE49-F238E27FC236}">
                <a16:creationId xmlns:a16="http://schemas.microsoft.com/office/drawing/2014/main" id="{78555111-DF84-CA70-473A-643985A5FAEC}"/>
              </a:ext>
            </a:extLst>
          </p:cNvPr>
          <p:cNvSpPr txBox="1"/>
          <p:nvPr/>
        </p:nvSpPr>
        <p:spPr>
          <a:xfrm>
            <a:off x="838200" y="4185920"/>
            <a:ext cx="24384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Английская Ост-Индская компания вытеснила французов и голландцев</a:t>
            </a:r>
          </a:p>
        </p:txBody>
      </p:sp>
      <p:sp>
        <p:nvSpPr>
          <p:cNvPr id="12" name="Step circle 2">
            <a:extLst>
              <a:ext uri="{FF2B5EF4-FFF2-40B4-BE49-F238E27FC236}">
                <a16:creationId xmlns:a16="http://schemas.microsoft.com/office/drawing/2014/main" id="{A4B22DBC-0183-1703-C4B6-288BEAB61564}"/>
              </a:ext>
            </a:extLst>
          </p:cNvPr>
          <p:cNvSpPr/>
          <p:nvPr/>
        </p:nvSpPr>
        <p:spPr>
          <a:xfrm>
            <a:off x="4470400" y="2413000"/>
            <a:ext cx="609600" cy="609600"/>
          </a:xfrm>
          <a:prstGeom prst="ellipse">
            <a:avLst/>
          </a:prstGeom>
          <a:solidFill>
            <a:srgbClr val="A8352A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tep number 2">
            <a:extLst>
              <a:ext uri="{FF2B5EF4-FFF2-40B4-BE49-F238E27FC236}">
                <a16:creationId xmlns:a16="http://schemas.microsoft.com/office/drawing/2014/main" id="{EB656BA9-E1CB-B854-2841-CF54F9ED9C96}"/>
              </a:ext>
            </a:extLst>
          </p:cNvPr>
          <p:cNvSpPr txBox="1"/>
          <p:nvPr/>
        </p:nvSpPr>
        <p:spPr>
          <a:xfrm>
            <a:off x="4470400" y="2489200"/>
            <a:ext cx="6096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 b="1" dirty="0">
                <a:solidFill>
                  <a:srgbClr val="FFFFFF"/>
                </a:solidFill>
                <a:latin typeface="Georgia" panose="02040502050405020303" pitchFamily="18" charset="0"/>
              </a:rPr>
              <a:t>2</a:t>
            </a:r>
          </a:p>
        </p:txBody>
      </p:sp>
      <p:sp>
        <p:nvSpPr>
          <p:cNvPr id="14" name="Step head 2">
            <a:extLst>
              <a:ext uri="{FF2B5EF4-FFF2-40B4-BE49-F238E27FC236}">
                <a16:creationId xmlns:a16="http://schemas.microsoft.com/office/drawing/2014/main" id="{F83EDB3F-E087-BB7C-619D-C022CABD11EA}"/>
              </a:ext>
            </a:extLst>
          </p:cNvPr>
          <p:cNvSpPr txBox="1"/>
          <p:nvPr/>
        </p:nvSpPr>
        <p:spPr>
          <a:xfrm>
            <a:off x="3505200" y="3327400"/>
            <a:ext cx="254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b="1" dirty="0">
                <a:solidFill>
                  <a:srgbClr val="A8352A"/>
                </a:solidFill>
                <a:latin typeface="Georgia" panose="02040502050405020303" pitchFamily="18" charset="0"/>
              </a:rPr>
              <a:t>Плацдармы</a:t>
            </a:r>
          </a:p>
        </p:txBody>
      </p:sp>
      <p:sp>
        <p:nvSpPr>
          <p:cNvPr id="15" name="Step text 2">
            <a:extLst>
              <a:ext uri="{FF2B5EF4-FFF2-40B4-BE49-F238E27FC236}">
                <a16:creationId xmlns:a16="http://schemas.microsoft.com/office/drawing/2014/main" id="{2D348831-1575-4BA8-B276-3654540F65F4}"/>
              </a:ext>
            </a:extLst>
          </p:cNvPr>
          <p:cNvSpPr txBox="1"/>
          <p:nvPr/>
        </p:nvSpPr>
        <p:spPr>
          <a:xfrm>
            <a:off x="3556000" y="3820160"/>
            <a:ext cx="24384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Бомбей (запад) и Бенгалия (восток) — базы для завоевания</a:t>
            </a:r>
          </a:p>
        </p:txBody>
      </p:sp>
      <p:sp>
        <p:nvSpPr>
          <p:cNvPr id="16" name="Step circle 3">
            <a:extLst>
              <a:ext uri="{FF2B5EF4-FFF2-40B4-BE49-F238E27FC236}">
                <a16:creationId xmlns:a16="http://schemas.microsoft.com/office/drawing/2014/main" id="{1BD9896D-9932-EEAB-7390-F8990291C9F0}"/>
              </a:ext>
            </a:extLst>
          </p:cNvPr>
          <p:cNvSpPr/>
          <p:nvPr/>
        </p:nvSpPr>
        <p:spPr>
          <a:xfrm>
            <a:off x="7188200" y="2413000"/>
            <a:ext cx="609600" cy="609600"/>
          </a:xfrm>
          <a:prstGeom prst="ellipse">
            <a:avLst/>
          </a:prstGeom>
          <a:solidFill>
            <a:srgbClr val="D27A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tep number 3">
            <a:extLst>
              <a:ext uri="{FF2B5EF4-FFF2-40B4-BE49-F238E27FC236}">
                <a16:creationId xmlns:a16="http://schemas.microsoft.com/office/drawing/2014/main" id="{F7CB5D3D-CBDB-42EA-167C-612BD3C4D6D6}"/>
              </a:ext>
            </a:extLst>
          </p:cNvPr>
          <p:cNvSpPr txBox="1"/>
          <p:nvPr/>
        </p:nvSpPr>
        <p:spPr>
          <a:xfrm>
            <a:off x="7188200" y="2489200"/>
            <a:ext cx="6096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 b="1" dirty="0">
                <a:solidFill>
                  <a:srgbClr val="FFFFFF"/>
                </a:solidFill>
                <a:latin typeface="Georgia" panose="02040502050405020303" pitchFamily="18" charset="0"/>
              </a:rPr>
              <a:t>3</a:t>
            </a:r>
          </a:p>
        </p:txBody>
      </p:sp>
      <p:sp>
        <p:nvSpPr>
          <p:cNvPr id="18" name="Step head 3">
            <a:extLst>
              <a:ext uri="{FF2B5EF4-FFF2-40B4-BE49-F238E27FC236}">
                <a16:creationId xmlns:a16="http://schemas.microsoft.com/office/drawing/2014/main" id="{26AB7E55-FF6C-DC7A-F950-CBBFD54DE358}"/>
              </a:ext>
            </a:extLst>
          </p:cNvPr>
          <p:cNvSpPr txBox="1"/>
          <p:nvPr/>
        </p:nvSpPr>
        <p:spPr>
          <a:xfrm>
            <a:off x="6223000" y="3327400"/>
            <a:ext cx="254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b="1" dirty="0">
                <a:solidFill>
                  <a:srgbClr val="D27A22"/>
                </a:solidFill>
                <a:latin typeface="Georgia" panose="02040502050405020303" pitchFamily="18" charset="0"/>
              </a:rPr>
              <a:t>Подчинение территорий</a:t>
            </a:r>
          </a:p>
        </p:txBody>
      </p:sp>
      <p:sp>
        <p:nvSpPr>
          <p:cNvPr id="19" name="Step text 3">
            <a:extLst>
              <a:ext uri="{FF2B5EF4-FFF2-40B4-BE49-F238E27FC236}">
                <a16:creationId xmlns:a16="http://schemas.microsoft.com/office/drawing/2014/main" id="{723E4716-C5BE-9F6B-5BA9-AEF6062C029C}"/>
              </a:ext>
            </a:extLst>
          </p:cNvPr>
          <p:cNvSpPr txBox="1"/>
          <p:nvPr/>
        </p:nvSpPr>
        <p:spPr>
          <a:xfrm>
            <a:off x="6273800" y="4185920"/>
            <a:ext cx="24384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Прямое управление и вассальная зависимость сотен княжеств</a:t>
            </a:r>
          </a:p>
        </p:txBody>
      </p:sp>
      <p:sp>
        <p:nvSpPr>
          <p:cNvPr id="20" name="Step circle 4">
            <a:extLst>
              <a:ext uri="{FF2B5EF4-FFF2-40B4-BE49-F238E27FC236}">
                <a16:creationId xmlns:a16="http://schemas.microsoft.com/office/drawing/2014/main" id="{0D3FBA47-7BE5-F6F1-66E7-19D02D5D1ABF}"/>
              </a:ext>
            </a:extLst>
          </p:cNvPr>
          <p:cNvSpPr/>
          <p:nvPr/>
        </p:nvSpPr>
        <p:spPr>
          <a:xfrm>
            <a:off x="9906000" y="2413000"/>
            <a:ext cx="609600" cy="609600"/>
          </a:xfrm>
          <a:prstGeom prst="ellipse">
            <a:avLst/>
          </a:prstGeom>
          <a:solidFill>
            <a:srgbClr val="2D3E78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tep number 4">
            <a:extLst>
              <a:ext uri="{FF2B5EF4-FFF2-40B4-BE49-F238E27FC236}">
                <a16:creationId xmlns:a16="http://schemas.microsoft.com/office/drawing/2014/main" id="{670595B4-E9A1-F8B0-A04A-F508CE4E0C1A}"/>
              </a:ext>
            </a:extLst>
          </p:cNvPr>
          <p:cNvSpPr txBox="1"/>
          <p:nvPr/>
        </p:nvSpPr>
        <p:spPr>
          <a:xfrm>
            <a:off x="9906000" y="2489200"/>
            <a:ext cx="6096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 b="1" dirty="0">
                <a:solidFill>
                  <a:srgbClr val="FFFFFF"/>
                </a:solidFill>
                <a:latin typeface="Georgia" panose="02040502050405020303" pitchFamily="18" charset="0"/>
              </a:rPr>
              <a:t>4</a:t>
            </a:r>
          </a:p>
        </p:txBody>
      </p:sp>
      <p:sp>
        <p:nvSpPr>
          <p:cNvPr id="22" name="Step head 4">
            <a:extLst>
              <a:ext uri="{FF2B5EF4-FFF2-40B4-BE49-F238E27FC236}">
                <a16:creationId xmlns:a16="http://schemas.microsoft.com/office/drawing/2014/main" id="{484104A8-6B66-4193-1DB8-0117846C16AB}"/>
              </a:ext>
            </a:extLst>
          </p:cNvPr>
          <p:cNvSpPr txBox="1"/>
          <p:nvPr/>
        </p:nvSpPr>
        <p:spPr>
          <a:xfrm>
            <a:off x="8940800" y="3327400"/>
            <a:ext cx="254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b="1" dirty="0">
                <a:solidFill>
                  <a:srgbClr val="2D3E78"/>
                </a:solidFill>
                <a:latin typeface="Georgia" panose="02040502050405020303" pitchFamily="18" charset="0"/>
              </a:rPr>
              <a:t>Контроль над Моголом</a:t>
            </a:r>
          </a:p>
        </p:txBody>
      </p:sp>
      <p:sp>
        <p:nvSpPr>
          <p:cNvPr id="23" name="Step text 4">
            <a:extLst>
              <a:ext uri="{FF2B5EF4-FFF2-40B4-BE49-F238E27FC236}">
                <a16:creationId xmlns:a16="http://schemas.microsoft.com/office/drawing/2014/main" id="{7000F34F-EF98-DC3C-2CF6-0E3A0EEC4036}"/>
              </a:ext>
            </a:extLst>
          </p:cNvPr>
          <p:cNvSpPr txBox="1"/>
          <p:nvPr/>
        </p:nvSpPr>
        <p:spPr>
          <a:xfrm>
            <a:off x="8991600" y="4185920"/>
            <a:ext cx="24384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Великий Могол стал марионеткой англичан</a:t>
            </a:r>
          </a:p>
        </p:txBody>
      </p:sp>
      <p:grpSp>
        <p:nvGrpSpPr>
          <p:cNvPr id="110" name="Block-print band">
            <a:extLst>
              <a:ext uri="{FF2B5EF4-FFF2-40B4-BE49-F238E27FC236}">
                <a16:creationId xmlns:a16="http://schemas.microsoft.com/office/drawing/2014/main" id="{6946A620-CD62-1A8F-A6EC-AEB4BF5A5BD9}"/>
              </a:ext>
            </a:extLst>
          </p:cNvPr>
          <p:cNvGrpSpPr/>
          <p:nvPr/>
        </p:nvGrpSpPr>
        <p:grpSpPr>
          <a:xfrm>
            <a:off x="4112260" y="1663700"/>
            <a:ext cx="3888740" cy="228600"/>
            <a:chOff x="4112260" y="1663700"/>
            <a:chExt cx="3888740" cy="228600"/>
          </a:xfrm>
        </p:grpSpPr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E583451F-68BC-CD30-B201-A4652F317E5B}"/>
                </a:ext>
              </a:extLst>
            </p:cNvPr>
            <p:cNvCxnSpPr/>
            <p:nvPr/>
          </p:nvCxnSpPr>
          <p:spPr>
            <a:xfrm>
              <a:off x="4191000" y="1663700"/>
              <a:ext cx="3810000" cy="0"/>
            </a:xfrm>
            <a:prstGeom prst="line">
              <a:avLst/>
            </a:prstGeom>
            <a:ln w="9525">
              <a:solidFill>
                <a:srgbClr val="A8352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EFB5D232-A5A9-8616-4B81-783C8B323D46}"/>
                </a:ext>
              </a:extLst>
            </p:cNvPr>
            <p:cNvCxnSpPr/>
            <p:nvPr/>
          </p:nvCxnSpPr>
          <p:spPr>
            <a:xfrm>
              <a:off x="4191000" y="1892300"/>
              <a:ext cx="3810000" cy="0"/>
            </a:xfrm>
            <a:prstGeom prst="line">
              <a:avLst/>
            </a:prstGeom>
            <a:ln w="9525">
              <a:solidFill>
                <a:srgbClr val="A8352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14E03900-797B-9B40-C887-1B5CFE887A99}"/>
                </a:ext>
              </a:extLst>
            </p:cNvPr>
            <p:cNvSpPr/>
            <p:nvPr/>
          </p:nvSpPr>
          <p:spPr>
            <a:xfrm>
              <a:off x="4203700" y="17449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C4CD6116-5C5A-D7D1-F789-CAB867682060}"/>
                </a:ext>
              </a:extLst>
            </p:cNvPr>
            <p:cNvSpPr/>
            <p:nvPr/>
          </p:nvSpPr>
          <p:spPr>
            <a:xfrm>
              <a:off x="4180840" y="17845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F012C909-0695-F140-CA7C-706700E1F25D}"/>
                </a:ext>
              </a:extLst>
            </p:cNvPr>
            <p:cNvSpPr/>
            <p:nvPr/>
          </p:nvSpPr>
          <p:spPr>
            <a:xfrm>
              <a:off x="4135120" y="17845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08B4391A-A8E0-4DFF-0EE1-BE4B294E479D}"/>
                </a:ext>
              </a:extLst>
            </p:cNvPr>
            <p:cNvSpPr/>
            <p:nvPr/>
          </p:nvSpPr>
          <p:spPr>
            <a:xfrm>
              <a:off x="4112260" y="17449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17D702FE-5BDC-1E1B-13CC-26460E939439}"/>
                </a:ext>
              </a:extLst>
            </p:cNvPr>
            <p:cNvSpPr/>
            <p:nvPr/>
          </p:nvSpPr>
          <p:spPr>
            <a:xfrm>
              <a:off x="4135120" y="170538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4C98590-11A5-332D-6907-88C9475E5BA3}"/>
                </a:ext>
              </a:extLst>
            </p:cNvPr>
            <p:cNvSpPr/>
            <p:nvPr/>
          </p:nvSpPr>
          <p:spPr>
            <a:xfrm>
              <a:off x="4180840" y="170538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DCE4C314-3E8D-5AFF-952C-59B7F9D59F8C}"/>
                </a:ext>
              </a:extLst>
            </p:cNvPr>
            <p:cNvSpPr/>
            <p:nvPr/>
          </p:nvSpPr>
          <p:spPr>
            <a:xfrm>
              <a:off x="41681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8BFC7FDF-3203-636D-0CA4-5D296040EFB0}"/>
                </a:ext>
              </a:extLst>
            </p:cNvPr>
            <p:cNvSpPr/>
            <p:nvPr/>
          </p:nvSpPr>
          <p:spPr>
            <a:xfrm>
              <a:off x="4533900" y="17449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4B84F948-6B00-4970-7ED7-76585409B1C1}"/>
                </a:ext>
              </a:extLst>
            </p:cNvPr>
            <p:cNvSpPr/>
            <p:nvPr/>
          </p:nvSpPr>
          <p:spPr>
            <a:xfrm>
              <a:off x="4511040" y="17845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D7152CA1-E4E9-96A9-B129-C9F6445921EC}"/>
                </a:ext>
              </a:extLst>
            </p:cNvPr>
            <p:cNvSpPr/>
            <p:nvPr/>
          </p:nvSpPr>
          <p:spPr>
            <a:xfrm>
              <a:off x="4465320" y="17845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F3F92F73-F313-7AF6-714B-7F1E76BC71F7}"/>
                </a:ext>
              </a:extLst>
            </p:cNvPr>
            <p:cNvSpPr/>
            <p:nvPr/>
          </p:nvSpPr>
          <p:spPr>
            <a:xfrm>
              <a:off x="4442460" y="17449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9DC093E7-9395-BFB6-4559-2C88ACACD8FA}"/>
                </a:ext>
              </a:extLst>
            </p:cNvPr>
            <p:cNvSpPr/>
            <p:nvPr/>
          </p:nvSpPr>
          <p:spPr>
            <a:xfrm>
              <a:off x="4465320" y="170538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F0B07CE3-E8BC-2C1B-5D65-1A887B3EB05C}"/>
                </a:ext>
              </a:extLst>
            </p:cNvPr>
            <p:cNvSpPr/>
            <p:nvPr/>
          </p:nvSpPr>
          <p:spPr>
            <a:xfrm>
              <a:off x="4511040" y="170538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EF3A430D-A2B0-3A96-E191-7DC4F776D727}"/>
                </a:ext>
              </a:extLst>
            </p:cNvPr>
            <p:cNvSpPr/>
            <p:nvPr/>
          </p:nvSpPr>
          <p:spPr>
            <a:xfrm>
              <a:off x="44983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268794E5-8F10-8ADC-AB9F-97E757E6941F}"/>
                </a:ext>
              </a:extLst>
            </p:cNvPr>
            <p:cNvSpPr/>
            <p:nvPr/>
          </p:nvSpPr>
          <p:spPr>
            <a:xfrm>
              <a:off x="4864100" y="17449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BF4D021D-1BAD-D140-BA9B-F143D35C5A16}"/>
                </a:ext>
              </a:extLst>
            </p:cNvPr>
            <p:cNvSpPr/>
            <p:nvPr/>
          </p:nvSpPr>
          <p:spPr>
            <a:xfrm>
              <a:off x="4841240" y="17845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7945082A-CDF8-A2DE-8C6E-A25D19BAB988}"/>
                </a:ext>
              </a:extLst>
            </p:cNvPr>
            <p:cNvSpPr/>
            <p:nvPr/>
          </p:nvSpPr>
          <p:spPr>
            <a:xfrm>
              <a:off x="4795520" y="17845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DFE25F6C-8C64-C38A-E276-3CB69ED329F1}"/>
                </a:ext>
              </a:extLst>
            </p:cNvPr>
            <p:cNvSpPr/>
            <p:nvPr/>
          </p:nvSpPr>
          <p:spPr>
            <a:xfrm>
              <a:off x="4772660" y="17449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5BB4589D-FA74-61BC-67D1-5FE129DF8298}"/>
                </a:ext>
              </a:extLst>
            </p:cNvPr>
            <p:cNvSpPr/>
            <p:nvPr/>
          </p:nvSpPr>
          <p:spPr>
            <a:xfrm>
              <a:off x="4795520" y="170538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D8109312-1387-6A72-87B9-BAC633CC2730}"/>
                </a:ext>
              </a:extLst>
            </p:cNvPr>
            <p:cNvSpPr/>
            <p:nvPr/>
          </p:nvSpPr>
          <p:spPr>
            <a:xfrm>
              <a:off x="4841240" y="170538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0778CB7B-B153-D892-1174-7D7CF68CF518}"/>
                </a:ext>
              </a:extLst>
            </p:cNvPr>
            <p:cNvSpPr/>
            <p:nvPr/>
          </p:nvSpPr>
          <p:spPr>
            <a:xfrm>
              <a:off x="48285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537AD1D9-EBE4-7242-7295-F23EF395818F}"/>
                </a:ext>
              </a:extLst>
            </p:cNvPr>
            <p:cNvSpPr/>
            <p:nvPr/>
          </p:nvSpPr>
          <p:spPr>
            <a:xfrm>
              <a:off x="5194300" y="17449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0921D3D2-E9AC-E1A6-7C63-AEAE78ABA058}"/>
                </a:ext>
              </a:extLst>
            </p:cNvPr>
            <p:cNvSpPr/>
            <p:nvPr/>
          </p:nvSpPr>
          <p:spPr>
            <a:xfrm>
              <a:off x="5171440" y="17845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CF32FBB4-1679-57C8-9B60-054575C0E32C}"/>
                </a:ext>
              </a:extLst>
            </p:cNvPr>
            <p:cNvSpPr/>
            <p:nvPr/>
          </p:nvSpPr>
          <p:spPr>
            <a:xfrm>
              <a:off x="5125720" y="17845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68FCAA62-F30E-98BA-BCF6-ADD1BFCFCDCE}"/>
                </a:ext>
              </a:extLst>
            </p:cNvPr>
            <p:cNvSpPr/>
            <p:nvPr/>
          </p:nvSpPr>
          <p:spPr>
            <a:xfrm>
              <a:off x="5102860" y="17449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468B8153-D398-20A8-D399-A09675069C38}"/>
                </a:ext>
              </a:extLst>
            </p:cNvPr>
            <p:cNvSpPr/>
            <p:nvPr/>
          </p:nvSpPr>
          <p:spPr>
            <a:xfrm>
              <a:off x="5125720" y="170538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73C8FA78-9D9D-2FBC-7C93-B0B134D01E43}"/>
                </a:ext>
              </a:extLst>
            </p:cNvPr>
            <p:cNvSpPr/>
            <p:nvPr/>
          </p:nvSpPr>
          <p:spPr>
            <a:xfrm>
              <a:off x="5171440" y="170538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A934C5B9-C2E0-7632-21A7-8288E4AE3050}"/>
                </a:ext>
              </a:extLst>
            </p:cNvPr>
            <p:cNvSpPr/>
            <p:nvPr/>
          </p:nvSpPr>
          <p:spPr>
            <a:xfrm>
              <a:off x="51587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98B8E048-7ED8-3045-F934-AC3E153E7444}"/>
                </a:ext>
              </a:extLst>
            </p:cNvPr>
            <p:cNvSpPr/>
            <p:nvPr/>
          </p:nvSpPr>
          <p:spPr>
            <a:xfrm>
              <a:off x="5524500" y="17449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5584160F-B197-357C-6A94-A01C530FDDF4}"/>
                </a:ext>
              </a:extLst>
            </p:cNvPr>
            <p:cNvSpPr/>
            <p:nvPr/>
          </p:nvSpPr>
          <p:spPr>
            <a:xfrm>
              <a:off x="5501640" y="17845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EA208FCB-373B-EDD2-4035-65C23419424C}"/>
                </a:ext>
              </a:extLst>
            </p:cNvPr>
            <p:cNvSpPr/>
            <p:nvPr/>
          </p:nvSpPr>
          <p:spPr>
            <a:xfrm>
              <a:off x="5455920" y="17845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CD705E27-988C-9850-E7ED-0AF390EEFAF0}"/>
                </a:ext>
              </a:extLst>
            </p:cNvPr>
            <p:cNvSpPr/>
            <p:nvPr/>
          </p:nvSpPr>
          <p:spPr>
            <a:xfrm>
              <a:off x="5433060" y="17449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88B05131-9C02-ACDF-4AF5-E95BA453E3D5}"/>
                </a:ext>
              </a:extLst>
            </p:cNvPr>
            <p:cNvSpPr/>
            <p:nvPr/>
          </p:nvSpPr>
          <p:spPr>
            <a:xfrm>
              <a:off x="5455920" y="170538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53AAD8DA-6FB8-A493-502E-4AB9529829BB}"/>
                </a:ext>
              </a:extLst>
            </p:cNvPr>
            <p:cNvSpPr/>
            <p:nvPr/>
          </p:nvSpPr>
          <p:spPr>
            <a:xfrm>
              <a:off x="5501640" y="170538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74E2DC80-0905-5A99-C0C7-CFB01C7DBD39}"/>
                </a:ext>
              </a:extLst>
            </p:cNvPr>
            <p:cNvSpPr/>
            <p:nvPr/>
          </p:nvSpPr>
          <p:spPr>
            <a:xfrm>
              <a:off x="54889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2C867F95-82CE-6723-9EF8-6C5D8F57B76C}"/>
                </a:ext>
              </a:extLst>
            </p:cNvPr>
            <p:cNvSpPr/>
            <p:nvPr/>
          </p:nvSpPr>
          <p:spPr>
            <a:xfrm>
              <a:off x="5854700" y="17449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8266886C-F5F7-700B-9099-C5F3328AD2E5}"/>
                </a:ext>
              </a:extLst>
            </p:cNvPr>
            <p:cNvSpPr/>
            <p:nvPr/>
          </p:nvSpPr>
          <p:spPr>
            <a:xfrm>
              <a:off x="5831840" y="17845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1D6920E7-7713-C8E1-7F9D-A9D007BA107F}"/>
                </a:ext>
              </a:extLst>
            </p:cNvPr>
            <p:cNvSpPr/>
            <p:nvPr/>
          </p:nvSpPr>
          <p:spPr>
            <a:xfrm>
              <a:off x="5786120" y="17845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C1C96EF6-F3AE-C982-4E08-D20AD14F0B29}"/>
                </a:ext>
              </a:extLst>
            </p:cNvPr>
            <p:cNvSpPr/>
            <p:nvPr/>
          </p:nvSpPr>
          <p:spPr>
            <a:xfrm>
              <a:off x="5763260" y="17449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2C02D9F2-E49C-683B-FE61-20032985685C}"/>
                </a:ext>
              </a:extLst>
            </p:cNvPr>
            <p:cNvSpPr/>
            <p:nvPr/>
          </p:nvSpPr>
          <p:spPr>
            <a:xfrm>
              <a:off x="5786120" y="170538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7DCE851C-2CE7-3E8A-F98B-27B5193C2401}"/>
                </a:ext>
              </a:extLst>
            </p:cNvPr>
            <p:cNvSpPr/>
            <p:nvPr/>
          </p:nvSpPr>
          <p:spPr>
            <a:xfrm>
              <a:off x="5831840" y="170538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9024195D-DDDB-2D8B-D7CA-EF414ADB2E79}"/>
                </a:ext>
              </a:extLst>
            </p:cNvPr>
            <p:cNvSpPr/>
            <p:nvPr/>
          </p:nvSpPr>
          <p:spPr>
            <a:xfrm>
              <a:off x="58191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82AEEA92-CAD3-E8C4-5A13-9F403265F4FA}"/>
                </a:ext>
              </a:extLst>
            </p:cNvPr>
            <p:cNvSpPr/>
            <p:nvPr/>
          </p:nvSpPr>
          <p:spPr>
            <a:xfrm>
              <a:off x="6184900" y="17449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7AEA2369-A05E-4048-0E8D-61C007BB94D9}"/>
                </a:ext>
              </a:extLst>
            </p:cNvPr>
            <p:cNvSpPr/>
            <p:nvPr/>
          </p:nvSpPr>
          <p:spPr>
            <a:xfrm>
              <a:off x="6162040" y="17845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511FBCBC-DC59-F08F-F54F-34E9E869BDBF}"/>
                </a:ext>
              </a:extLst>
            </p:cNvPr>
            <p:cNvSpPr/>
            <p:nvPr/>
          </p:nvSpPr>
          <p:spPr>
            <a:xfrm>
              <a:off x="6116320" y="17845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980EFAAF-7FB3-DB76-AC9F-76EE349D8BD9}"/>
                </a:ext>
              </a:extLst>
            </p:cNvPr>
            <p:cNvSpPr/>
            <p:nvPr/>
          </p:nvSpPr>
          <p:spPr>
            <a:xfrm>
              <a:off x="6093460" y="17449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650F66EF-2D76-3446-AE18-CB828415A8CD}"/>
                </a:ext>
              </a:extLst>
            </p:cNvPr>
            <p:cNvSpPr/>
            <p:nvPr/>
          </p:nvSpPr>
          <p:spPr>
            <a:xfrm>
              <a:off x="6116320" y="170538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A470FE9A-508E-32D2-B85E-F2AB3AA5C574}"/>
                </a:ext>
              </a:extLst>
            </p:cNvPr>
            <p:cNvSpPr/>
            <p:nvPr/>
          </p:nvSpPr>
          <p:spPr>
            <a:xfrm>
              <a:off x="6162040" y="170538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020BDEC1-3563-CB72-E78C-770802B301DE}"/>
                </a:ext>
              </a:extLst>
            </p:cNvPr>
            <p:cNvSpPr/>
            <p:nvPr/>
          </p:nvSpPr>
          <p:spPr>
            <a:xfrm>
              <a:off x="61493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D2C9BD84-A41F-FB0E-7D20-21FFA234545A}"/>
                </a:ext>
              </a:extLst>
            </p:cNvPr>
            <p:cNvSpPr/>
            <p:nvPr/>
          </p:nvSpPr>
          <p:spPr>
            <a:xfrm>
              <a:off x="6515100" y="17449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9285EEA4-21FF-0D3B-D87A-D2D927E72116}"/>
                </a:ext>
              </a:extLst>
            </p:cNvPr>
            <p:cNvSpPr/>
            <p:nvPr/>
          </p:nvSpPr>
          <p:spPr>
            <a:xfrm>
              <a:off x="6492240" y="17845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92462FC5-4A56-D4EA-52DF-8E63C15F1A33}"/>
                </a:ext>
              </a:extLst>
            </p:cNvPr>
            <p:cNvSpPr/>
            <p:nvPr/>
          </p:nvSpPr>
          <p:spPr>
            <a:xfrm>
              <a:off x="6446520" y="17845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ADE4204D-CC24-A57B-E19F-886FF5E59142}"/>
                </a:ext>
              </a:extLst>
            </p:cNvPr>
            <p:cNvSpPr/>
            <p:nvPr/>
          </p:nvSpPr>
          <p:spPr>
            <a:xfrm>
              <a:off x="6423660" y="17449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B3CB347B-08AE-C5F1-172E-6A614F440798}"/>
                </a:ext>
              </a:extLst>
            </p:cNvPr>
            <p:cNvSpPr/>
            <p:nvPr/>
          </p:nvSpPr>
          <p:spPr>
            <a:xfrm>
              <a:off x="6446520" y="170538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D280D77F-BF18-5D6D-FF59-14534F67F336}"/>
                </a:ext>
              </a:extLst>
            </p:cNvPr>
            <p:cNvSpPr/>
            <p:nvPr/>
          </p:nvSpPr>
          <p:spPr>
            <a:xfrm>
              <a:off x="6492240" y="170538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>
              <a:extLst>
                <a:ext uri="{FF2B5EF4-FFF2-40B4-BE49-F238E27FC236}">
                  <a16:creationId xmlns:a16="http://schemas.microsoft.com/office/drawing/2014/main" id="{6BC57A8A-BA43-DE71-3AA1-30EE1B7C77C6}"/>
                </a:ext>
              </a:extLst>
            </p:cNvPr>
            <p:cNvSpPr/>
            <p:nvPr/>
          </p:nvSpPr>
          <p:spPr>
            <a:xfrm>
              <a:off x="64795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id="{B5B15F69-AF36-21D7-BDC9-B9B655EAD66D}"/>
                </a:ext>
              </a:extLst>
            </p:cNvPr>
            <p:cNvSpPr/>
            <p:nvPr/>
          </p:nvSpPr>
          <p:spPr>
            <a:xfrm>
              <a:off x="6845300" y="17449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D7C3F613-DA37-B6BD-1C07-74B2B9ADE37B}"/>
                </a:ext>
              </a:extLst>
            </p:cNvPr>
            <p:cNvSpPr/>
            <p:nvPr/>
          </p:nvSpPr>
          <p:spPr>
            <a:xfrm>
              <a:off x="6822440" y="17845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279475D6-B4C2-8FB8-D3AC-5843E5EF9AAE}"/>
                </a:ext>
              </a:extLst>
            </p:cNvPr>
            <p:cNvSpPr/>
            <p:nvPr/>
          </p:nvSpPr>
          <p:spPr>
            <a:xfrm>
              <a:off x="6776720" y="17845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7782BE6E-AFFF-F05B-2C54-E9D7DE2E139D}"/>
                </a:ext>
              </a:extLst>
            </p:cNvPr>
            <p:cNvSpPr/>
            <p:nvPr/>
          </p:nvSpPr>
          <p:spPr>
            <a:xfrm>
              <a:off x="6753860" y="17449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>
              <a:extLst>
                <a:ext uri="{FF2B5EF4-FFF2-40B4-BE49-F238E27FC236}">
                  <a16:creationId xmlns:a16="http://schemas.microsoft.com/office/drawing/2014/main" id="{170E3DF0-0BC5-8E57-12B4-74803A952CD6}"/>
                </a:ext>
              </a:extLst>
            </p:cNvPr>
            <p:cNvSpPr/>
            <p:nvPr/>
          </p:nvSpPr>
          <p:spPr>
            <a:xfrm>
              <a:off x="6776720" y="170538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7AD02936-BD26-D8D4-9F69-5767BBE71144}"/>
                </a:ext>
              </a:extLst>
            </p:cNvPr>
            <p:cNvSpPr/>
            <p:nvPr/>
          </p:nvSpPr>
          <p:spPr>
            <a:xfrm>
              <a:off x="6822440" y="170538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6BE5C4DC-8983-CE93-805C-D0B58BDE7EE8}"/>
                </a:ext>
              </a:extLst>
            </p:cNvPr>
            <p:cNvSpPr/>
            <p:nvPr/>
          </p:nvSpPr>
          <p:spPr>
            <a:xfrm>
              <a:off x="68097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id="{6E0E61C3-6F90-B5CD-EE81-66F087AAD95F}"/>
                </a:ext>
              </a:extLst>
            </p:cNvPr>
            <p:cNvSpPr/>
            <p:nvPr/>
          </p:nvSpPr>
          <p:spPr>
            <a:xfrm>
              <a:off x="7175500" y="17449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D13A24B6-38E8-492E-E01D-37825848D555}"/>
                </a:ext>
              </a:extLst>
            </p:cNvPr>
            <p:cNvSpPr/>
            <p:nvPr/>
          </p:nvSpPr>
          <p:spPr>
            <a:xfrm>
              <a:off x="7152640" y="17845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4CB31F91-0BA8-7337-6403-8240C6F2D0B0}"/>
                </a:ext>
              </a:extLst>
            </p:cNvPr>
            <p:cNvSpPr/>
            <p:nvPr/>
          </p:nvSpPr>
          <p:spPr>
            <a:xfrm>
              <a:off x="7106920" y="17845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E717CC80-3F0E-FA70-3597-3D697E41AB1F}"/>
                </a:ext>
              </a:extLst>
            </p:cNvPr>
            <p:cNvSpPr/>
            <p:nvPr/>
          </p:nvSpPr>
          <p:spPr>
            <a:xfrm>
              <a:off x="7084060" y="17449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id="{EA41C49B-3CB1-A511-95C1-0F89D59B24F8}"/>
                </a:ext>
              </a:extLst>
            </p:cNvPr>
            <p:cNvSpPr/>
            <p:nvPr/>
          </p:nvSpPr>
          <p:spPr>
            <a:xfrm>
              <a:off x="7106920" y="170538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>
              <a:extLst>
                <a:ext uri="{FF2B5EF4-FFF2-40B4-BE49-F238E27FC236}">
                  <a16:creationId xmlns:a16="http://schemas.microsoft.com/office/drawing/2014/main" id="{767AB92F-7A09-FF01-1EBD-A2195D36F5EC}"/>
                </a:ext>
              </a:extLst>
            </p:cNvPr>
            <p:cNvSpPr/>
            <p:nvPr/>
          </p:nvSpPr>
          <p:spPr>
            <a:xfrm>
              <a:off x="7152640" y="170538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id="{EB1FBDEA-F68F-36E7-2219-72D359405477}"/>
                </a:ext>
              </a:extLst>
            </p:cNvPr>
            <p:cNvSpPr/>
            <p:nvPr/>
          </p:nvSpPr>
          <p:spPr>
            <a:xfrm>
              <a:off x="71399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32804DE2-C797-7B79-D581-0D5AA3125719}"/>
                </a:ext>
              </a:extLst>
            </p:cNvPr>
            <p:cNvSpPr/>
            <p:nvPr/>
          </p:nvSpPr>
          <p:spPr>
            <a:xfrm>
              <a:off x="7505700" y="17449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>
              <a:extLst>
                <a:ext uri="{FF2B5EF4-FFF2-40B4-BE49-F238E27FC236}">
                  <a16:creationId xmlns:a16="http://schemas.microsoft.com/office/drawing/2014/main" id="{0F68860D-32CD-E810-9215-D398D1BDD545}"/>
                </a:ext>
              </a:extLst>
            </p:cNvPr>
            <p:cNvSpPr/>
            <p:nvPr/>
          </p:nvSpPr>
          <p:spPr>
            <a:xfrm>
              <a:off x="7482840" y="17845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Овал 97">
              <a:extLst>
                <a:ext uri="{FF2B5EF4-FFF2-40B4-BE49-F238E27FC236}">
                  <a16:creationId xmlns:a16="http://schemas.microsoft.com/office/drawing/2014/main" id="{B27E9BA6-5068-9D70-73AE-43171C07657D}"/>
                </a:ext>
              </a:extLst>
            </p:cNvPr>
            <p:cNvSpPr/>
            <p:nvPr/>
          </p:nvSpPr>
          <p:spPr>
            <a:xfrm>
              <a:off x="7437120" y="17845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>
              <a:extLst>
                <a:ext uri="{FF2B5EF4-FFF2-40B4-BE49-F238E27FC236}">
                  <a16:creationId xmlns:a16="http://schemas.microsoft.com/office/drawing/2014/main" id="{D5A469F5-8F15-6A55-3F2E-F239020EAC2A}"/>
                </a:ext>
              </a:extLst>
            </p:cNvPr>
            <p:cNvSpPr/>
            <p:nvPr/>
          </p:nvSpPr>
          <p:spPr>
            <a:xfrm>
              <a:off x="7414260" y="17449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5B776750-DE04-74F1-5F44-95AF7A2267F0}"/>
                </a:ext>
              </a:extLst>
            </p:cNvPr>
            <p:cNvSpPr/>
            <p:nvPr/>
          </p:nvSpPr>
          <p:spPr>
            <a:xfrm>
              <a:off x="7437120" y="170538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id="{C1BF4D2E-E5B5-425D-E01D-6909DAB9712D}"/>
                </a:ext>
              </a:extLst>
            </p:cNvPr>
            <p:cNvSpPr/>
            <p:nvPr/>
          </p:nvSpPr>
          <p:spPr>
            <a:xfrm>
              <a:off x="7482840" y="170538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A5BFDE76-B5D3-2FEB-7899-6726CB114512}"/>
                </a:ext>
              </a:extLst>
            </p:cNvPr>
            <p:cNvSpPr/>
            <p:nvPr/>
          </p:nvSpPr>
          <p:spPr>
            <a:xfrm>
              <a:off x="74701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>
              <a:extLst>
                <a:ext uri="{FF2B5EF4-FFF2-40B4-BE49-F238E27FC236}">
                  <a16:creationId xmlns:a16="http://schemas.microsoft.com/office/drawing/2014/main" id="{421C35B0-585D-6EF3-0E90-94AD37DDA465}"/>
                </a:ext>
              </a:extLst>
            </p:cNvPr>
            <p:cNvSpPr/>
            <p:nvPr/>
          </p:nvSpPr>
          <p:spPr>
            <a:xfrm>
              <a:off x="7835900" y="17449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Овал 103">
              <a:extLst>
                <a:ext uri="{FF2B5EF4-FFF2-40B4-BE49-F238E27FC236}">
                  <a16:creationId xmlns:a16="http://schemas.microsoft.com/office/drawing/2014/main" id="{87B8313A-90E1-8ECD-6282-B9795BA96F87}"/>
                </a:ext>
              </a:extLst>
            </p:cNvPr>
            <p:cNvSpPr/>
            <p:nvPr/>
          </p:nvSpPr>
          <p:spPr>
            <a:xfrm>
              <a:off x="7813040" y="17845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>
              <a:extLst>
                <a:ext uri="{FF2B5EF4-FFF2-40B4-BE49-F238E27FC236}">
                  <a16:creationId xmlns:a16="http://schemas.microsoft.com/office/drawing/2014/main" id="{85163A14-1DBD-6673-0A5D-4793391B1191}"/>
                </a:ext>
              </a:extLst>
            </p:cNvPr>
            <p:cNvSpPr/>
            <p:nvPr/>
          </p:nvSpPr>
          <p:spPr>
            <a:xfrm>
              <a:off x="7767320" y="17845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Овал 105">
              <a:extLst>
                <a:ext uri="{FF2B5EF4-FFF2-40B4-BE49-F238E27FC236}">
                  <a16:creationId xmlns:a16="http://schemas.microsoft.com/office/drawing/2014/main" id="{4C18291F-7058-8098-B106-55982906A7E9}"/>
                </a:ext>
              </a:extLst>
            </p:cNvPr>
            <p:cNvSpPr/>
            <p:nvPr/>
          </p:nvSpPr>
          <p:spPr>
            <a:xfrm>
              <a:off x="7744460" y="17449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>
              <a:extLst>
                <a:ext uri="{FF2B5EF4-FFF2-40B4-BE49-F238E27FC236}">
                  <a16:creationId xmlns:a16="http://schemas.microsoft.com/office/drawing/2014/main" id="{A8D2B24B-475F-F00D-96B3-F424F1FF49B8}"/>
                </a:ext>
              </a:extLst>
            </p:cNvPr>
            <p:cNvSpPr/>
            <p:nvPr/>
          </p:nvSpPr>
          <p:spPr>
            <a:xfrm>
              <a:off x="7767320" y="170538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id="{5FCCC907-7BED-D5FE-B09F-3DF4E21E4DD1}"/>
                </a:ext>
              </a:extLst>
            </p:cNvPr>
            <p:cNvSpPr/>
            <p:nvPr/>
          </p:nvSpPr>
          <p:spPr>
            <a:xfrm>
              <a:off x="7813040" y="170538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>
              <a:extLst>
                <a:ext uri="{FF2B5EF4-FFF2-40B4-BE49-F238E27FC236}">
                  <a16:creationId xmlns:a16="http://schemas.microsoft.com/office/drawing/2014/main" id="{E30B023F-04E3-EC97-4A0B-339158BAD9F5}"/>
                </a:ext>
              </a:extLst>
            </p:cNvPr>
            <p:cNvSpPr/>
            <p:nvPr/>
          </p:nvSpPr>
          <p:spPr>
            <a:xfrm>
              <a:off x="7800340" y="17551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1" name="Signature 100ballnik.com">
            <a:extLst>
              <a:ext uri="{FF2B5EF4-FFF2-40B4-BE49-F238E27FC236}">
                <a16:creationId xmlns:a16="http://schemas.microsoft.com/office/drawing/2014/main" id="{7717EF84-B82E-2C48-3A4A-E8309E36B20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396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B46EBDE-35D4-0CBE-7564-27B86FDE7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A8352A"/>
                </a:solidFill>
                <a:latin typeface="Georgia" panose="02040502050405020303" pitchFamily="18" charset="0"/>
              </a:rPr>
              <a:t>Эксплуатация Индии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69179D4B-9EAA-44FD-12CB-DA694CDCF207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F0E2C6DC-51E2-C1C0-23E8-25C55EF4882B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igure card 1">
            <a:extLst>
              <a:ext uri="{FF2B5EF4-FFF2-40B4-BE49-F238E27FC236}">
                <a16:creationId xmlns:a16="http://schemas.microsoft.com/office/drawing/2014/main" id="{813AA2F9-7E41-CF9C-96F2-0BBDE19C4931}"/>
              </a:ext>
            </a:extLst>
          </p:cNvPr>
          <p:cNvSpPr/>
          <p:nvPr/>
        </p:nvSpPr>
        <p:spPr>
          <a:xfrm>
            <a:off x="609600" y="1270000"/>
            <a:ext cx="2641600" cy="5080000"/>
          </a:xfrm>
          <a:prstGeom prst="roundRect">
            <a:avLst>
              <a:gd name="adj" fmla="val 5000"/>
            </a:avLst>
          </a:prstGeom>
          <a:solidFill>
            <a:srgbClr val="F6E2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Figure bar 1">
            <a:extLst>
              <a:ext uri="{FF2B5EF4-FFF2-40B4-BE49-F238E27FC236}">
                <a16:creationId xmlns:a16="http://schemas.microsoft.com/office/drawing/2014/main" id="{0AC11F6A-DF71-3EC4-CDCC-2B95B44725FB}"/>
              </a:ext>
            </a:extLst>
          </p:cNvPr>
          <p:cNvSpPr/>
          <p:nvPr/>
        </p:nvSpPr>
        <p:spPr>
          <a:xfrm>
            <a:off x="609600" y="1270000"/>
            <a:ext cx="2641600" cy="88900"/>
          </a:xfrm>
          <a:prstGeom prst="rect">
            <a:avLst/>
          </a:prstGeom>
          <a:solidFill>
            <a:srgbClr val="A835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igure 1">
            <a:extLst>
              <a:ext uri="{FF2B5EF4-FFF2-40B4-BE49-F238E27FC236}">
                <a16:creationId xmlns:a16="http://schemas.microsoft.com/office/drawing/2014/main" id="{002A1980-F585-9530-69AF-98454C9AB0E4}"/>
              </a:ext>
            </a:extLst>
          </p:cNvPr>
          <p:cNvSpPr txBox="1"/>
          <p:nvPr/>
        </p:nvSpPr>
        <p:spPr>
          <a:xfrm>
            <a:off x="609600" y="1600200"/>
            <a:ext cx="26416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5800" b="1" dirty="0">
                <a:solidFill>
                  <a:srgbClr val="A8352A"/>
                </a:solidFill>
                <a:latin typeface="Georgia" panose="02040502050405020303" pitchFamily="18" charset="0"/>
              </a:rPr>
              <a:t>85%</a:t>
            </a:r>
          </a:p>
        </p:txBody>
      </p:sp>
      <p:sp>
        <p:nvSpPr>
          <p:cNvPr id="8" name="Figure head 1">
            <a:extLst>
              <a:ext uri="{FF2B5EF4-FFF2-40B4-BE49-F238E27FC236}">
                <a16:creationId xmlns:a16="http://schemas.microsoft.com/office/drawing/2014/main" id="{7D0AAD50-5E74-E99E-1CBA-FFB4F70C70A6}"/>
              </a:ext>
            </a:extLst>
          </p:cNvPr>
          <p:cNvSpPr txBox="1"/>
          <p:nvPr/>
        </p:nvSpPr>
        <p:spPr>
          <a:xfrm>
            <a:off x="762000" y="2560320"/>
            <a:ext cx="2336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b="1" dirty="0">
                <a:solidFill>
                  <a:srgbClr val="2A2326"/>
                </a:solidFill>
                <a:latin typeface="Georgia" panose="02040502050405020303" pitchFamily="18" charset="0"/>
              </a:rPr>
              <a:t>Доходы Англии</a:t>
            </a:r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5DBC4A20-6C25-A944-2739-5E38CDADC8EF}"/>
              </a:ext>
            </a:extLst>
          </p:cNvPr>
          <p:cNvCxnSpPr/>
          <p:nvPr/>
        </p:nvCxnSpPr>
        <p:spPr>
          <a:xfrm>
            <a:off x="1549400" y="3383280"/>
            <a:ext cx="762000" cy="0"/>
          </a:xfrm>
          <a:prstGeom prst="line">
            <a:avLst/>
          </a:prstGeom>
          <a:ln w="19050">
            <a:solidFill>
              <a:srgbClr val="A835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igure text 1">
            <a:extLst>
              <a:ext uri="{FF2B5EF4-FFF2-40B4-BE49-F238E27FC236}">
                <a16:creationId xmlns:a16="http://schemas.microsoft.com/office/drawing/2014/main" id="{1F67F5F8-C175-2706-38D3-7525C1A1FFFC}"/>
              </a:ext>
            </a:extLst>
          </p:cNvPr>
          <p:cNvSpPr txBox="1"/>
          <p:nvPr/>
        </p:nvSpPr>
        <p:spPr>
          <a:xfrm>
            <a:off x="787400" y="3535680"/>
            <a:ext cx="22860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Поземельный налог и монополии (соль, опиум)</a:t>
            </a:r>
          </a:p>
        </p:txBody>
      </p:sp>
      <p:sp>
        <p:nvSpPr>
          <p:cNvPr id="11" name="Figure card 2">
            <a:extLst>
              <a:ext uri="{FF2B5EF4-FFF2-40B4-BE49-F238E27FC236}">
                <a16:creationId xmlns:a16="http://schemas.microsoft.com/office/drawing/2014/main" id="{17D2E8FD-FE07-D646-9E0C-AF3C58403912}"/>
              </a:ext>
            </a:extLst>
          </p:cNvPr>
          <p:cNvSpPr/>
          <p:nvPr/>
        </p:nvSpPr>
        <p:spPr>
          <a:xfrm>
            <a:off x="3403600" y="1270000"/>
            <a:ext cx="2641600" cy="5080000"/>
          </a:xfrm>
          <a:prstGeom prst="roundRect">
            <a:avLst>
              <a:gd name="adj" fmla="val 5000"/>
            </a:avLst>
          </a:prstGeom>
          <a:solidFill>
            <a:srgbClr val="FBEB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igure bar 2">
            <a:extLst>
              <a:ext uri="{FF2B5EF4-FFF2-40B4-BE49-F238E27FC236}">
                <a16:creationId xmlns:a16="http://schemas.microsoft.com/office/drawing/2014/main" id="{0008A73D-C490-B31F-E318-8404828FE503}"/>
              </a:ext>
            </a:extLst>
          </p:cNvPr>
          <p:cNvSpPr/>
          <p:nvPr/>
        </p:nvSpPr>
        <p:spPr>
          <a:xfrm>
            <a:off x="3403600" y="1270000"/>
            <a:ext cx="2641600" cy="88900"/>
          </a:xfrm>
          <a:prstGeom prst="rect">
            <a:avLst/>
          </a:prstGeom>
          <a:solidFill>
            <a:srgbClr val="D2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igure 2">
            <a:extLst>
              <a:ext uri="{FF2B5EF4-FFF2-40B4-BE49-F238E27FC236}">
                <a16:creationId xmlns:a16="http://schemas.microsoft.com/office/drawing/2014/main" id="{98463F8B-3CDE-FEBC-D05E-BE75BC1DF8CC}"/>
              </a:ext>
            </a:extLst>
          </p:cNvPr>
          <p:cNvSpPr txBox="1"/>
          <p:nvPr/>
        </p:nvSpPr>
        <p:spPr>
          <a:xfrm>
            <a:off x="3403600" y="1600200"/>
            <a:ext cx="26416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5800" b="1" dirty="0">
                <a:solidFill>
                  <a:srgbClr val="D27A22"/>
                </a:solidFill>
                <a:latin typeface="Georgia" panose="02040502050405020303" pitchFamily="18" charset="0"/>
              </a:rPr>
              <a:t>39%</a:t>
            </a:r>
          </a:p>
        </p:txBody>
      </p:sp>
      <p:sp>
        <p:nvSpPr>
          <p:cNvPr id="14" name="Figure head 2">
            <a:extLst>
              <a:ext uri="{FF2B5EF4-FFF2-40B4-BE49-F238E27FC236}">
                <a16:creationId xmlns:a16="http://schemas.microsoft.com/office/drawing/2014/main" id="{464FC877-31A1-841C-3996-BF2E19D18665}"/>
              </a:ext>
            </a:extLst>
          </p:cNvPr>
          <p:cNvSpPr txBox="1"/>
          <p:nvPr/>
        </p:nvSpPr>
        <p:spPr>
          <a:xfrm>
            <a:off x="3556000" y="2560320"/>
            <a:ext cx="2336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b="1" dirty="0">
                <a:solidFill>
                  <a:srgbClr val="2A2326"/>
                </a:solidFill>
                <a:latin typeface="Georgia" panose="02040502050405020303" pitchFamily="18" charset="0"/>
              </a:rPr>
              <a:t>Экспорт тканей</a:t>
            </a:r>
          </a:p>
        </p:txBody>
      </p:sp>
      <p:cxnSp>
        <p:nvCxnSpPr>
          <p:cNvPr id="15" name="Rule">
            <a:extLst>
              <a:ext uri="{FF2B5EF4-FFF2-40B4-BE49-F238E27FC236}">
                <a16:creationId xmlns:a16="http://schemas.microsoft.com/office/drawing/2014/main" id="{962CB7FC-57FE-49F2-EF39-9FE5EB97E6F7}"/>
              </a:ext>
            </a:extLst>
          </p:cNvPr>
          <p:cNvCxnSpPr/>
          <p:nvPr/>
        </p:nvCxnSpPr>
        <p:spPr>
          <a:xfrm>
            <a:off x="4343400" y="3383280"/>
            <a:ext cx="762000" cy="0"/>
          </a:xfrm>
          <a:prstGeom prst="line">
            <a:avLst/>
          </a:prstGeom>
          <a:ln w="19050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Figure text 2">
            <a:extLst>
              <a:ext uri="{FF2B5EF4-FFF2-40B4-BE49-F238E27FC236}">
                <a16:creationId xmlns:a16="http://schemas.microsoft.com/office/drawing/2014/main" id="{08135D38-5E57-CC04-11E3-C126E019B902}"/>
              </a:ext>
            </a:extLst>
          </p:cNvPr>
          <p:cNvSpPr txBox="1"/>
          <p:nvPr/>
        </p:nvSpPr>
        <p:spPr>
          <a:xfrm>
            <a:off x="3581400" y="3535680"/>
            <a:ext cx="2286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Доля индийского потребления английского текстиля к концу XIX в.</a:t>
            </a:r>
          </a:p>
        </p:txBody>
      </p:sp>
      <p:sp>
        <p:nvSpPr>
          <p:cNvPr id="17" name="Figure card 3">
            <a:extLst>
              <a:ext uri="{FF2B5EF4-FFF2-40B4-BE49-F238E27FC236}">
                <a16:creationId xmlns:a16="http://schemas.microsoft.com/office/drawing/2014/main" id="{ADA37EC1-33DF-AC2F-23EB-9C17D81E7110}"/>
              </a:ext>
            </a:extLst>
          </p:cNvPr>
          <p:cNvSpPr/>
          <p:nvPr/>
        </p:nvSpPr>
        <p:spPr>
          <a:xfrm>
            <a:off x="6197600" y="1270000"/>
            <a:ext cx="2641600" cy="5080000"/>
          </a:xfrm>
          <a:prstGeom prst="roundRect">
            <a:avLst>
              <a:gd name="adj" fmla="val 5000"/>
            </a:avLst>
          </a:prstGeom>
          <a:solidFill>
            <a:srgbClr val="E3E7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Figure bar 3">
            <a:extLst>
              <a:ext uri="{FF2B5EF4-FFF2-40B4-BE49-F238E27FC236}">
                <a16:creationId xmlns:a16="http://schemas.microsoft.com/office/drawing/2014/main" id="{3A395BB7-5527-9ED1-68E2-35D93B3E77B2}"/>
              </a:ext>
            </a:extLst>
          </p:cNvPr>
          <p:cNvSpPr/>
          <p:nvPr/>
        </p:nvSpPr>
        <p:spPr>
          <a:xfrm>
            <a:off x="6197600" y="1270000"/>
            <a:ext cx="2641600" cy="88900"/>
          </a:xfrm>
          <a:prstGeom prst="rect">
            <a:avLst/>
          </a:prstGeom>
          <a:solidFill>
            <a:srgbClr val="2D3E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Figure 3">
            <a:extLst>
              <a:ext uri="{FF2B5EF4-FFF2-40B4-BE49-F238E27FC236}">
                <a16:creationId xmlns:a16="http://schemas.microsoft.com/office/drawing/2014/main" id="{D3BCB239-88CF-628B-8418-93584CA4AE48}"/>
              </a:ext>
            </a:extLst>
          </p:cNvPr>
          <p:cNvSpPr txBox="1"/>
          <p:nvPr/>
        </p:nvSpPr>
        <p:spPr>
          <a:xfrm>
            <a:off x="6197600" y="1600200"/>
            <a:ext cx="26416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5800" b="1">
                <a:solidFill>
                  <a:srgbClr val="2D3E78"/>
                </a:solidFill>
                <a:latin typeface="Georgia" panose="02040502050405020303" pitchFamily="18" charset="0"/>
              </a:rPr>
              <a:t>200K</a:t>
            </a:r>
            <a:endParaRPr lang="ru-RU" sz="5800" b="1" dirty="0">
              <a:solidFill>
                <a:srgbClr val="2D3E78"/>
              </a:solidFill>
              <a:latin typeface="Georgia" panose="02040502050405020303" pitchFamily="18" charset="0"/>
            </a:endParaRPr>
          </a:p>
        </p:txBody>
      </p:sp>
      <p:sp>
        <p:nvSpPr>
          <p:cNvPr id="20" name="Figure head 3">
            <a:extLst>
              <a:ext uri="{FF2B5EF4-FFF2-40B4-BE49-F238E27FC236}">
                <a16:creationId xmlns:a16="http://schemas.microsoft.com/office/drawing/2014/main" id="{1778DBC4-1FE2-2A5F-FD56-59E24D4825BC}"/>
              </a:ext>
            </a:extLst>
          </p:cNvPr>
          <p:cNvSpPr txBox="1"/>
          <p:nvPr/>
        </p:nvSpPr>
        <p:spPr>
          <a:xfrm>
            <a:off x="6350000" y="2560320"/>
            <a:ext cx="2336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b="1" dirty="0">
                <a:solidFill>
                  <a:srgbClr val="2A2326"/>
                </a:solidFill>
                <a:latin typeface="Georgia" panose="02040502050405020303" pitchFamily="18" charset="0"/>
              </a:rPr>
              <a:t>Индийская армия</a:t>
            </a:r>
          </a:p>
        </p:txBody>
      </p:sp>
      <p:cxnSp>
        <p:nvCxnSpPr>
          <p:cNvPr id="21" name="Rule">
            <a:extLst>
              <a:ext uri="{FF2B5EF4-FFF2-40B4-BE49-F238E27FC236}">
                <a16:creationId xmlns:a16="http://schemas.microsoft.com/office/drawing/2014/main" id="{13AEDBEF-580A-141C-D39C-345156D47CF9}"/>
              </a:ext>
            </a:extLst>
          </p:cNvPr>
          <p:cNvCxnSpPr/>
          <p:nvPr/>
        </p:nvCxnSpPr>
        <p:spPr>
          <a:xfrm>
            <a:off x="7137400" y="3383280"/>
            <a:ext cx="762000" cy="0"/>
          </a:xfrm>
          <a:prstGeom prst="line">
            <a:avLst/>
          </a:prstGeom>
          <a:ln w="19050">
            <a:solidFill>
              <a:srgbClr val="2D3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Figure text 3">
            <a:extLst>
              <a:ext uri="{FF2B5EF4-FFF2-40B4-BE49-F238E27FC236}">
                <a16:creationId xmlns:a16="http://schemas.microsoft.com/office/drawing/2014/main" id="{B10D6FEA-1227-B53E-F6EC-12406B265CF2}"/>
              </a:ext>
            </a:extLst>
          </p:cNvPr>
          <p:cNvSpPr txBox="1"/>
          <p:nvPr/>
        </p:nvSpPr>
        <p:spPr>
          <a:xfrm>
            <a:off x="6375400" y="3535680"/>
            <a:ext cx="22860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Солдат для британских интересов по всему миру</a:t>
            </a:r>
          </a:p>
        </p:txBody>
      </p:sp>
      <p:sp>
        <p:nvSpPr>
          <p:cNvPr id="23" name="Figure card 4">
            <a:extLst>
              <a:ext uri="{FF2B5EF4-FFF2-40B4-BE49-F238E27FC236}">
                <a16:creationId xmlns:a16="http://schemas.microsoft.com/office/drawing/2014/main" id="{BC55510E-ACAD-65DC-47A0-677BAEA51BF9}"/>
              </a:ext>
            </a:extLst>
          </p:cNvPr>
          <p:cNvSpPr/>
          <p:nvPr/>
        </p:nvSpPr>
        <p:spPr>
          <a:xfrm>
            <a:off x="8991600" y="1270000"/>
            <a:ext cx="2641600" cy="5080000"/>
          </a:xfrm>
          <a:prstGeom prst="roundRect">
            <a:avLst>
              <a:gd name="adj" fmla="val 5000"/>
            </a:avLst>
          </a:prstGeom>
          <a:solidFill>
            <a:srgbClr val="DDEE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Figure bar 4">
            <a:extLst>
              <a:ext uri="{FF2B5EF4-FFF2-40B4-BE49-F238E27FC236}">
                <a16:creationId xmlns:a16="http://schemas.microsoft.com/office/drawing/2014/main" id="{14FDB5FE-317F-35AC-D09A-A63E6432D669}"/>
              </a:ext>
            </a:extLst>
          </p:cNvPr>
          <p:cNvSpPr/>
          <p:nvPr/>
        </p:nvSpPr>
        <p:spPr>
          <a:xfrm>
            <a:off x="8991600" y="1270000"/>
            <a:ext cx="2641600" cy="88900"/>
          </a:xfrm>
          <a:prstGeom prst="rect">
            <a:avLst/>
          </a:prstGeom>
          <a:solidFill>
            <a:srgbClr val="1F74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Figure 4">
            <a:extLst>
              <a:ext uri="{FF2B5EF4-FFF2-40B4-BE49-F238E27FC236}">
                <a16:creationId xmlns:a16="http://schemas.microsoft.com/office/drawing/2014/main" id="{9C429004-8034-1A96-1472-27791FD7D0E4}"/>
              </a:ext>
            </a:extLst>
          </p:cNvPr>
          <p:cNvSpPr txBox="1"/>
          <p:nvPr/>
        </p:nvSpPr>
        <p:spPr>
          <a:xfrm>
            <a:off x="8991600" y="1600200"/>
            <a:ext cx="26416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5800" b="1" dirty="0">
                <a:solidFill>
                  <a:srgbClr val="1F7470"/>
                </a:solidFill>
                <a:latin typeface="Georgia" panose="02040502050405020303" pitchFamily="18" charset="0"/>
              </a:rPr>
              <a:t>23%</a:t>
            </a:r>
          </a:p>
        </p:txBody>
      </p:sp>
      <p:sp>
        <p:nvSpPr>
          <p:cNvPr id="26" name="Figure head 4">
            <a:extLst>
              <a:ext uri="{FF2B5EF4-FFF2-40B4-BE49-F238E27FC236}">
                <a16:creationId xmlns:a16="http://schemas.microsoft.com/office/drawing/2014/main" id="{2E8E98B5-3444-C72B-A55A-98B693CAA84D}"/>
              </a:ext>
            </a:extLst>
          </p:cNvPr>
          <p:cNvSpPr txBox="1"/>
          <p:nvPr/>
        </p:nvSpPr>
        <p:spPr>
          <a:xfrm>
            <a:off x="9144000" y="2560320"/>
            <a:ext cx="23368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b="1" dirty="0">
                <a:solidFill>
                  <a:srgbClr val="2A2326"/>
                </a:solidFill>
                <a:latin typeface="Georgia" panose="02040502050405020303" pitchFamily="18" charset="0"/>
              </a:rPr>
              <a:t>Доля в мировой экономике</a:t>
            </a:r>
          </a:p>
        </p:txBody>
      </p:sp>
      <p:cxnSp>
        <p:nvCxnSpPr>
          <p:cNvPr id="27" name="Rule">
            <a:extLst>
              <a:ext uri="{FF2B5EF4-FFF2-40B4-BE49-F238E27FC236}">
                <a16:creationId xmlns:a16="http://schemas.microsoft.com/office/drawing/2014/main" id="{AC40CAB8-5F8C-C0B7-5127-DE90D1141BEB}"/>
              </a:ext>
            </a:extLst>
          </p:cNvPr>
          <p:cNvCxnSpPr/>
          <p:nvPr/>
        </p:nvCxnSpPr>
        <p:spPr>
          <a:xfrm>
            <a:off x="9931400" y="3718560"/>
            <a:ext cx="762000" cy="0"/>
          </a:xfrm>
          <a:prstGeom prst="line">
            <a:avLst/>
          </a:prstGeom>
          <a:ln w="19050">
            <a:solidFill>
              <a:srgbClr val="1F74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igure text 4">
            <a:extLst>
              <a:ext uri="{FF2B5EF4-FFF2-40B4-BE49-F238E27FC236}">
                <a16:creationId xmlns:a16="http://schemas.microsoft.com/office/drawing/2014/main" id="{6A43C73E-B50B-591E-2329-14015EE29A6A}"/>
              </a:ext>
            </a:extLst>
          </p:cNvPr>
          <p:cNvSpPr txBox="1"/>
          <p:nvPr/>
        </p:nvSpPr>
        <p:spPr>
          <a:xfrm>
            <a:off x="9169400" y="3870960"/>
            <a:ext cx="2286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При прибытии англичан (упала до 4% к их уходу)</a:t>
            </a:r>
          </a:p>
        </p:txBody>
      </p: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FA9C0A05-05F0-43B5-2355-51A992612B7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50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7D2CFFE-5F1B-F12E-48E3-5483515F7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F7470"/>
                </a:solidFill>
                <a:latin typeface="Georgia" panose="02040502050405020303" pitchFamily="18" charset="0"/>
              </a:rPr>
              <a:t>Доля Индии в мировой экономике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1DC28EF1-C312-BA9D-09B6-DA843F4FF5EB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E81C6180-6D18-B79E-7E3E-81C053F5A2B9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Grid">
            <a:extLst>
              <a:ext uri="{FF2B5EF4-FFF2-40B4-BE49-F238E27FC236}">
                <a16:creationId xmlns:a16="http://schemas.microsoft.com/office/drawing/2014/main" id="{640C88A4-4CD0-1C39-751C-9EF0666A4F27}"/>
              </a:ext>
            </a:extLst>
          </p:cNvPr>
          <p:cNvCxnSpPr/>
          <p:nvPr/>
        </p:nvCxnSpPr>
        <p:spPr>
          <a:xfrm>
            <a:off x="1219200" y="5588000"/>
            <a:ext cx="4826000" cy="0"/>
          </a:xfrm>
          <a:prstGeom prst="line">
            <a:avLst/>
          </a:prstGeom>
          <a:ln w="15875">
            <a:solidFill>
              <a:srgbClr val="5E54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abel 0">
            <a:extLst>
              <a:ext uri="{FF2B5EF4-FFF2-40B4-BE49-F238E27FC236}">
                <a16:creationId xmlns:a16="http://schemas.microsoft.com/office/drawing/2014/main" id="{06813022-9A3B-2A55-FA53-B6E0EAF33FC0}"/>
              </a:ext>
            </a:extLst>
          </p:cNvPr>
          <p:cNvSpPr txBox="1"/>
          <p:nvPr/>
        </p:nvSpPr>
        <p:spPr>
          <a:xfrm>
            <a:off x="711200" y="5473700"/>
            <a:ext cx="406400" cy="198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300" dirty="0">
                <a:solidFill>
                  <a:srgbClr val="5E5458"/>
                </a:solidFill>
                <a:latin typeface="Segoe UI" panose="020B0502040204020203" pitchFamily="34" charset="0"/>
              </a:rPr>
              <a:t>0</a:t>
            </a:r>
          </a:p>
        </p:txBody>
      </p:sp>
      <p:cxnSp>
        <p:nvCxnSpPr>
          <p:cNvPr id="7" name="Grid">
            <a:extLst>
              <a:ext uri="{FF2B5EF4-FFF2-40B4-BE49-F238E27FC236}">
                <a16:creationId xmlns:a16="http://schemas.microsoft.com/office/drawing/2014/main" id="{5F1938EE-C804-8C2C-4D3F-1761CC44543D}"/>
              </a:ext>
            </a:extLst>
          </p:cNvPr>
          <p:cNvCxnSpPr/>
          <p:nvPr/>
        </p:nvCxnSpPr>
        <p:spPr>
          <a:xfrm>
            <a:off x="1219200" y="4318000"/>
            <a:ext cx="4826000" cy="0"/>
          </a:xfrm>
          <a:prstGeom prst="line">
            <a:avLst/>
          </a:prstGeom>
          <a:ln w="6350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Label 8">
            <a:extLst>
              <a:ext uri="{FF2B5EF4-FFF2-40B4-BE49-F238E27FC236}">
                <a16:creationId xmlns:a16="http://schemas.microsoft.com/office/drawing/2014/main" id="{83755BCF-0818-D960-2FA1-C90767FF1AFC}"/>
              </a:ext>
            </a:extLst>
          </p:cNvPr>
          <p:cNvSpPr txBox="1"/>
          <p:nvPr/>
        </p:nvSpPr>
        <p:spPr>
          <a:xfrm>
            <a:off x="711200" y="4203700"/>
            <a:ext cx="406400" cy="198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300" dirty="0">
                <a:solidFill>
                  <a:srgbClr val="5E5458"/>
                </a:solidFill>
                <a:latin typeface="Segoe UI" panose="020B0502040204020203" pitchFamily="34" charset="0"/>
              </a:rPr>
              <a:t>8</a:t>
            </a:r>
          </a:p>
        </p:txBody>
      </p:sp>
      <p:cxnSp>
        <p:nvCxnSpPr>
          <p:cNvPr id="9" name="Grid">
            <a:extLst>
              <a:ext uri="{FF2B5EF4-FFF2-40B4-BE49-F238E27FC236}">
                <a16:creationId xmlns:a16="http://schemas.microsoft.com/office/drawing/2014/main" id="{307A2F60-84ED-298D-140F-45BF075CB6CC}"/>
              </a:ext>
            </a:extLst>
          </p:cNvPr>
          <p:cNvCxnSpPr/>
          <p:nvPr/>
        </p:nvCxnSpPr>
        <p:spPr>
          <a:xfrm>
            <a:off x="1219200" y="3048000"/>
            <a:ext cx="4826000" cy="0"/>
          </a:xfrm>
          <a:prstGeom prst="line">
            <a:avLst/>
          </a:prstGeom>
          <a:ln w="6350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Label 16">
            <a:extLst>
              <a:ext uri="{FF2B5EF4-FFF2-40B4-BE49-F238E27FC236}">
                <a16:creationId xmlns:a16="http://schemas.microsoft.com/office/drawing/2014/main" id="{FCC72D74-560D-32CD-8F80-2B66DE058BBB}"/>
              </a:ext>
            </a:extLst>
          </p:cNvPr>
          <p:cNvSpPr txBox="1"/>
          <p:nvPr/>
        </p:nvSpPr>
        <p:spPr>
          <a:xfrm>
            <a:off x="711200" y="2933700"/>
            <a:ext cx="406400" cy="198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300" dirty="0">
                <a:solidFill>
                  <a:srgbClr val="5E5458"/>
                </a:solidFill>
                <a:latin typeface="Segoe UI" panose="020B0502040204020203" pitchFamily="34" charset="0"/>
              </a:rPr>
              <a:t>16</a:t>
            </a:r>
          </a:p>
        </p:txBody>
      </p:sp>
      <p:cxnSp>
        <p:nvCxnSpPr>
          <p:cNvPr id="11" name="Grid">
            <a:extLst>
              <a:ext uri="{FF2B5EF4-FFF2-40B4-BE49-F238E27FC236}">
                <a16:creationId xmlns:a16="http://schemas.microsoft.com/office/drawing/2014/main" id="{93049910-BDE4-BE1E-4F32-4D7E5E0B1941}"/>
              </a:ext>
            </a:extLst>
          </p:cNvPr>
          <p:cNvCxnSpPr/>
          <p:nvPr/>
        </p:nvCxnSpPr>
        <p:spPr>
          <a:xfrm>
            <a:off x="1219200" y="1778000"/>
            <a:ext cx="4826000" cy="0"/>
          </a:xfrm>
          <a:prstGeom prst="line">
            <a:avLst/>
          </a:prstGeom>
          <a:ln w="6350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Label 24">
            <a:extLst>
              <a:ext uri="{FF2B5EF4-FFF2-40B4-BE49-F238E27FC236}">
                <a16:creationId xmlns:a16="http://schemas.microsoft.com/office/drawing/2014/main" id="{40AAACF8-9F06-3EF5-2BB7-9D7E4DBC7CBA}"/>
              </a:ext>
            </a:extLst>
          </p:cNvPr>
          <p:cNvSpPr txBox="1"/>
          <p:nvPr/>
        </p:nvSpPr>
        <p:spPr>
          <a:xfrm>
            <a:off x="711200" y="1663700"/>
            <a:ext cx="406400" cy="198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300" dirty="0">
                <a:solidFill>
                  <a:srgbClr val="5E5458"/>
                </a:solidFill>
                <a:latin typeface="Segoe UI" panose="020B0502040204020203" pitchFamily="34" charset="0"/>
              </a:rPr>
              <a:t>24</a:t>
            </a:r>
          </a:p>
        </p:txBody>
      </p:sp>
      <p:sp>
        <p:nvSpPr>
          <p:cNvPr id="13" name="Bar 1">
            <a:extLst>
              <a:ext uri="{FF2B5EF4-FFF2-40B4-BE49-F238E27FC236}">
                <a16:creationId xmlns:a16="http://schemas.microsoft.com/office/drawing/2014/main" id="{0801642A-64AA-F3BD-C2D0-378A1CD6C9A0}"/>
              </a:ext>
            </a:extLst>
          </p:cNvPr>
          <p:cNvSpPr/>
          <p:nvPr/>
        </p:nvSpPr>
        <p:spPr>
          <a:xfrm>
            <a:off x="1727200" y="1936750"/>
            <a:ext cx="1651000" cy="3651250"/>
          </a:xfrm>
          <a:prstGeom prst="rect">
            <a:avLst/>
          </a:prstGeom>
          <a:solidFill>
            <a:srgbClr val="1F74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Label До прихода британцев">
            <a:extLst>
              <a:ext uri="{FF2B5EF4-FFF2-40B4-BE49-F238E27FC236}">
                <a16:creationId xmlns:a16="http://schemas.microsoft.com/office/drawing/2014/main" id="{8DA18EF0-81D4-71E9-0841-84CF3B349DD2}"/>
              </a:ext>
            </a:extLst>
          </p:cNvPr>
          <p:cNvSpPr txBox="1"/>
          <p:nvPr/>
        </p:nvSpPr>
        <p:spPr>
          <a:xfrm>
            <a:off x="1409700" y="5689600"/>
            <a:ext cx="2286000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b="1" dirty="0">
                <a:solidFill>
                  <a:srgbClr val="2A2326"/>
                </a:solidFill>
                <a:latin typeface="Segoe UI" panose="020B0502040204020203" pitchFamily="34" charset="0"/>
              </a:rPr>
              <a:t>До прихода британцев</a:t>
            </a:r>
          </a:p>
        </p:txBody>
      </p:sp>
      <p:sp>
        <p:nvSpPr>
          <p:cNvPr id="15" name="Bar 2">
            <a:extLst>
              <a:ext uri="{FF2B5EF4-FFF2-40B4-BE49-F238E27FC236}">
                <a16:creationId xmlns:a16="http://schemas.microsoft.com/office/drawing/2014/main" id="{AEA3784E-EF74-5902-E4EF-D4E7C183E04D}"/>
              </a:ext>
            </a:extLst>
          </p:cNvPr>
          <p:cNvSpPr/>
          <p:nvPr/>
        </p:nvSpPr>
        <p:spPr>
          <a:xfrm>
            <a:off x="4013200" y="4953000"/>
            <a:ext cx="1651000" cy="635000"/>
          </a:xfrm>
          <a:prstGeom prst="rect">
            <a:avLst/>
          </a:prstGeom>
          <a:solidFill>
            <a:srgbClr val="A835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Label После ухода британцев">
            <a:extLst>
              <a:ext uri="{FF2B5EF4-FFF2-40B4-BE49-F238E27FC236}">
                <a16:creationId xmlns:a16="http://schemas.microsoft.com/office/drawing/2014/main" id="{30E50A67-B6F4-9C61-5BF3-79D138CFA1DD}"/>
              </a:ext>
            </a:extLst>
          </p:cNvPr>
          <p:cNvSpPr txBox="1"/>
          <p:nvPr/>
        </p:nvSpPr>
        <p:spPr>
          <a:xfrm>
            <a:off x="3695700" y="5689600"/>
            <a:ext cx="2286000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b="1" dirty="0">
                <a:solidFill>
                  <a:srgbClr val="2A2326"/>
                </a:solidFill>
                <a:latin typeface="Segoe UI" panose="020B0502040204020203" pitchFamily="34" charset="0"/>
              </a:rPr>
              <a:t>После ухода британцев</a:t>
            </a:r>
          </a:p>
        </p:txBody>
      </p:sp>
      <p:sp>
        <p:nvSpPr>
          <p:cNvPr id="17" name="Deindustrialisation">
            <a:extLst>
              <a:ext uri="{FF2B5EF4-FFF2-40B4-BE49-F238E27FC236}">
                <a16:creationId xmlns:a16="http://schemas.microsoft.com/office/drawing/2014/main" id="{42BB80A1-9316-DAAE-B77D-8BE8F7431B5C}"/>
              </a:ext>
            </a:extLst>
          </p:cNvPr>
          <p:cNvSpPr txBox="1"/>
          <p:nvPr/>
        </p:nvSpPr>
        <p:spPr>
          <a:xfrm>
            <a:off x="6604000" y="1219200"/>
            <a:ext cx="49784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1F7470"/>
                </a:solidFill>
                <a:latin typeface="Georgia" panose="02040502050405020303" pitchFamily="18" charset="0"/>
              </a:rPr>
              <a:t>Деиндустриализация</a:t>
            </a:r>
          </a:p>
        </p:txBody>
      </p:sp>
      <p:sp>
        <p:nvSpPr>
          <p:cNvPr id="18" name="Econ Text 4">
            <a:extLst>
              <a:ext uri="{FF2B5EF4-FFF2-40B4-BE49-F238E27FC236}">
                <a16:creationId xmlns:a16="http://schemas.microsoft.com/office/drawing/2014/main" id="{1D158CAD-384B-B50A-D738-AE5D67005052}"/>
              </a:ext>
            </a:extLst>
          </p:cNvPr>
          <p:cNvSpPr txBox="1"/>
          <p:nvPr/>
        </p:nvSpPr>
        <p:spPr>
          <a:xfrm>
            <a:off x="6604000" y="1798320"/>
            <a:ext cx="49784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A8352A"/>
                </a:solidFill>
                <a:latin typeface="Segoe UI" panose="020B0502040204020203" pitchFamily="34" charset="0"/>
              </a:rPr>
              <a:t>Сотни тысяч индийских ткачей</a:t>
            </a:r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 не выдерживали конкуренции с дешёвым английским текстилем и разорялись.</a:t>
            </a:r>
          </a:p>
        </p:txBody>
      </p:sp>
      <p:sp>
        <p:nvSpPr>
          <p:cNvPr id="19" name="Econ Text 5">
            <a:extLst>
              <a:ext uri="{FF2B5EF4-FFF2-40B4-BE49-F238E27FC236}">
                <a16:creationId xmlns:a16="http://schemas.microsoft.com/office/drawing/2014/main" id="{6E3B6397-4AFA-44E7-2871-0DE8F0B6FC3B}"/>
              </a:ext>
            </a:extLst>
          </p:cNvPr>
          <p:cNvSpPr txBox="1"/>
          <p:nvPr/>
        </p:nvSpPr>
        <p:spPr>
          <a:xfrm>
            <a:off x="6604000" y="3342640"/>
            <a:ext cx="49784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Англичане забирали </a:t>
            </a:r>
            <a:r>
              <a:rPr lang="ru-RU" sz="2200" b="1" dirty="0">
                <a:solidFill>
                  <a:srgbClr val="1F7470"/>
                </a:solidFill>
                <a:latin typeface="Segoe UI" panose="020B0502040204020203" pitchFamily="34" charset="0"/>
              </a:rPr>
              <a:t>сырьё</a:t>
            </a:r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 из Индии и отправляли обратно </a:t>
            </a:r>
            <a:r>
              <a:rPr lang="ru-RU" sz="2200" b="1" dirty="0">
                <a:solidFill>
                  <a:srgbClr val="A8352A"/>
                </a:solidFill>
                <a:latin typeface="Segoe UI" panose="020B0502040204020203" pitchFamily="34" charset="0"/>
              </a:rPr>
              <a:t>готовую ткань</a:t>
            </a:r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 с английских фабрик.</a:t>
            </a:r>
          </a:p>
        </p:txBody>
      </p:sp>
      <p:sp>
        <p:nvSpPr>
          <p:cNvPr id="20" name="Econ Text 6">
            <a:extLst>
              <a:ext uri="{FF2B5EF4-FFF2-40B4-BE49-F238E27FC236}">
                <a16:creationId xmlns:a16="http://schemas.microsoft.com/office/drawing/2014/main" id="{4A9ECF45-C913-B865-3B28-2E9E8BE298D8}"/>
              </a:ext>
            </a:extLst>
          </p:cNvPr>
          <p:cNvSpPr txBox="1"/>
          <p:nvPr/>
        </p:nvSpPr>
        <p:spPr>
          <a:xfrm>
            <a:off x="6604000" y="4551680"/>
            <a:ext cx="49784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1F7470"/>
                </a:solidFill>
                <a:latin typeface="Segoe UI" panose="020B0502040204020203" pitchFamily="34" charset="0"/>
              </a:rPr>
              <a:t>Традиционное производство сохранилось</a:t>
            </a:r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 и вышло на 4-е место в мире к началу XX в.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1CC99A2F-C2A2-42C5-91D6-D9F5E329991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285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uses head">
            <a:extLst>
              <a:ext uri="{FF2B5EF4-FFF2-40B4-BE49-F238E27FC236}">
                <a16:creationId xmlns:a16="http://schemas.microsoft.com/office/drawing/2014/main" id="{E71844DD-56D2-B603-5C0C-382E652D27A5}"/>
              </a:ext>
            </a:extLst>
          </p:cNvPr>
          <p:cNvSpPr txBox="1"/>
          <p:nvPr/>
        </p:nvSpPr>
        <p:spPr>
          <a:xfrm>
            <a:off x="609600" y="1168400"/>
            <a:ext cx="6604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D27A22"/>
                </a:solidFill>
                <a:latin typeface="Georgia" panose="02040502050405020303" pitchFamily="18" charset="0"/>
              </a:rPr>
              <a:t>Причины восстания сипаев</a:t>
            </a:r>
          </a:p>
        </p:txBody>
      </p:sp>
      <p:sp>
        <p:nvSpPr>
          <p:cNvPr id="4" name="Section title">
            <a:extLst>
              <a:ext uri="{FF2B5EF4-FFF2-40B4-BE49-F238E27FC236}">
                <a16:creationId xmlns:a16="http://schemas.microsoft.com/office/drawing/2014/main" id="{DDFAE519-623F-D300-C41B-85B3B8A90BEE}"/>
              </a:ext>
            </a:extLst>
          </p:cNvPr>
          <p:cNvSpPr txBox="1"/>
          <p:nvPr/>
        </p:nvSpPr>
        <p:spPr>
          <a:xfrm>
            <a:off x="609600" y="304800"/>
            <a:ext cx="109728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b="1" dirty="0">
                <a:solidFill>
                  <a:srgbClr val="D27A22"/>
                </a:solidFill>
                <a:latin typeface="Georgia" panose="02040502050405020303" pitchFamily="18" charset="0"/>
              </a:rPr>
              <a:t>3.</a:t>
            </a:r>
            <a:r>
              <a:rPr lang="ru-RU" sz="3600" b="1" dirty="0">
                <a:solidFill>
                  <a:srgbClr val="A8352A"/>
                </a:solidFill>
                <a:latin typeface="Georgia" panose="02040502050405020303" pitchFamily="18" charset="0"/>
              </a:rPr>
              <a:t> «Великое народное восстание»</a:t>
            </a:r>
          </a:p>
        </p:txBody>
      </p:sp>
      <p:cxnSp>
        <p:nvCxnSpPr>
          <p:cNvPr id="5" name="Rule">
            <a:extLst>
              <a:ext uri="{FF2B5EF4-FFF2-40B4-BE49-F238E27FC236}">
                <a16:creationId xmlns:a16="http://schemas.microsoft.com/office/drawing/2014/main" id="{0D56AC65-E1FF-FA31-C6D9-0EF0B42DDFEE}"/>
              </a:ext>
            </a:extLst>
          </p:cNvPr>
          <p:cNvCxnSpPr/>
          <p:nvPr/>
        </p:nvCxnSpPr>
        <p:spPr>
          <a:xfrm>
            <a:off x="609600" y="955040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use bar 1">
            <a:extLst>
              <a:ext uri="{FF2B5EF4-FFF2-40B4-BE49-F238E27FC236}">
                <a16:creationId xmlns:a16="http://schemas.microsoft.com/office/drawing/2014/main" id="{C03313E7-9579-A708-DACE-9B1791669C88}"/>
              </a:ext>
            </a:extLst>
          </p:cNvPr>
          <p:cNvSpPr/>
          <p:nvPr/>
        </p:nvSpPr>
        <p:spPr>
          <a:xfrm>
            <a:off x="609600" y="1778000"/>
            <a:ext cx="76200" cy="711200"/>
          </a:xfrm>
          <a:prstGeom prst="rect">
            <a:avLst/>
          </a:prstGeom>
          <a:solidFill>
            <a:srgbClr val="A835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ause 1 head">
            <a:extLst>
              <a:ext uri="{FF2B5EF4-FFF2-40B4-BE49-F238E27FC236}">
                <a16:creationId xmlns:a16="http://schemas.microsoft.com/office/drawing/2014/main" id="{83C8607F-1A94-2F28-5CBB-472E70ACEC45}"/>
              </a:ext>
            </a:extLst>
          </p:cNvPr>
          <p:cNvSpPr txBox="1"/>
          <p:nvPr/>
        </p:nvSpPr>
        <p:spPr>
          <a:xfrm>
            <a:off x="838200" y="1727200"/>
            <a:ext cx="635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A8352A"/>
                </a:solidFill>
                <a:latin typeface="Georgia" panose="02040502050405020303" pitchFamily="18" charset="0"/>
              </a:rPr>
              <a:t>Захват княжества </a:t>
            </a:r>
            <a:r>
              <a:rPr lang="ru-RU" sz="2200" b="1" dirty="0" err="1">
                <a:solidFill>
                  <a:srgbClr val="A8352A"/>
                </a:solidFill>
                <a:latin typeface="Georgia" panose="02040502050405020303" pitchFamily="18" charset="0"/>
              </a:rPr>
              <a:t>Ауд</a:t>
            </a:r>
            <a:endParaRPr lang="ru-RU" sz="2200" b="1" dirty="0">
              <a:solidFill>
                <a:srgbClr val="A8352A"/>
              </a:solidFill>
              <a:latin typeface="Georgia" panose="02040502050405020303" pitchFamily="18" charset="0"/>
            </a:endParaRPr>
          </a:p>
        </p:txBody>
      </p:sp>
      <p:sp>
        <p:nvSpPr>
          <p:cNvPr id="8" name="Cause 1 text">
            <a:extLst>
              <a:ext uri="{FF2B5EF4-FFF2-40B4-BE49-F238E27FC236}">
                <a16:creationId xmlns:a16="http://schemas.microsoft.com/office/drawing/2014/main" id="{4F607199-2628-E098-2191-B15C239F50CA}"/>
              </a:ext>
            </a:extLst>
          </p:cNvPr>
          <p:cNvSpPr txBox="1"/>
          <p:nvPr/>
        </p:nvSpPr>
        <p:spPr>
          <a:xfrm>
            <a:off x="838200" y="2113280"/>
            <a:ext cx="6350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Родина большинства сипаев была захвачена англичанами</a:t>
            </a:r>
          </a:p>
        </p:txBody>
      </p:sp>
      <p:sp>
        <p:nvSpPr>
          <p:cNvPr id="9" name="Cause bar 2">
            <a:extLst>
              <a:ext uri="{FF2B5EF4-FFF2-40B4-BE49-F238E27FC236}">
                <a16:creationId xmlns:a16="http://schemas.microsoft.com/office/drawing/2014/main" id="{441FDF90-3B94-500C-CC68-EB95F4D6095B}"/>
              </a:ext>
            </a:extLst>
          </p:cNvPr>
          <p:cNvSpPr/>
          <p:nvPr/>
        </p:nvSpPr>
        <p:spPr>
          <a:xfrm>
            <a:off x="609600" y="2946400"/>
            <a:ext cx="76200" cy="711200"/>
          </a:xfrm>
          <a:prstGeom prst="rect">
            <a:avLst/>
          </a:prstGeom>
          <a:solidFill>
            <a:srgbClr val="2D3E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ause 2 head">
            <a:extLst>
              <a:ext uri="{FF2B5EF4-FFF2-40B4-BE49-F238E27FC236}">
                <a16:creationId xmlns:a16="http://schemas.microsoft.com/office/drawing/2014/main" id="{5E136D47-96C0-6F37-50FA-2219856F05FD}"/>
              </a:ext>
            </a:extLst>
          </p:cNvPr>
          <p:cNvSpPr txBox="1"/>
          <p:nvPr/>
        </p:nvSpPr>
        <p:spPr>
          <a:xfrm>
            <a:off x="838200" y="2895600"/>
            <a:ext cx="635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2D3E78"/>
                </a:solidFill>
                <a:latin typeface="Georgia" panose="02040502050405020303" pitchFamily="18" charset="0"/>
              </a:rPr>
              <a:t>Новая присяга</a:t>
            </a:r>
          </a:p>
        </p:txBody>
      </p:sp>
      <p:sp>
        <p:nvSpPr>
          <p:cNvPr id="11" name="Cause 2 text">
            <a:extLst>
              <a:ext uri="{FF2B5EF4-FFF2-40B4-BE49-F238E27FC236}">
                <a16:creationId xmlns:a16="http://schemas.microsoft.com/office/drawing/2014/main" id="{53551E91-4046-2419-0F7C-D8C45292B43C}"/>
              </a:ext>
            </a:extLst>
          </p:cNvPr>
          <p:cNvSpPr txBox="1"/>
          <p:nvPr/>
        </p:nvSpPr>
        <p:spPr>
          <a:xfrm>
            <a:off x="838200" y="3281680"/>
            <a:ext cx="6350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Требование служить за границей противоречило кастовым нормам</a:t>
            </a:r>
          </a:p>
        </p:txBody>
      </p:sp>
      <p:sp>
        <p:nvSpPr>
          <p:cNvPr id="12" name="Cause bar 3">
            <a:extLst>
              <a:ext uri="{FF2B5EF4-FFF2-40B4-BE49-F238E27FC236}">
                <a16:creationId xmlns:a16="http://schemas.microsoft.com/office/drawing/2014/main" id="{6588C19D-CBC9-F3E8-FEC0-6DD525D49648}"/>
              </a:ext>
            </a:extLst>
          </p:cNvPr>
          <p:cNvSpPr/>
          <p:nvPr/>
        </p:nvSpPr>
        <p:spPr>
          <a:xfrm>
            <a:off x="609600" y="4114800"/>
            <a:ext cx="76200" cy="711200"/>
          </a:xfrm>
          <a:prstGeom prst="rect">
            <a:avLst/>
          </a:prstGeom>
          <a:solidFill>
            <a:srgbClr val="D2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ause 3 head">
            <a:extLst>
              <a:ext uri="{FF2B5EF4-FFF2-40B4-BE49-F238E27FC236}">
                <a16:creationId xmlns:a16="http://schemas.microsoft.com/office/drawing/2014/main" id="{514F3632-1C9D-42DC-87B2-F4EC0E23BCD2}"/>
              </a:ext>
            </a:extLst>
          </p:cNvPr>
          <p:cNvSpPr txBox="1"/>
          <p:nvPr/>
        </p:nvSpPr>
        <p:spPr>
          <a:xfrm>
            <a:off x="838200" y="4064000"/>
            <a:ext cx="635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D27A22"/>
                </a:solidFill>
                <a:latin typeface="Georgia" panose="02040502050405020303" pitchFamily="18" charset="0"/>
              </a:rPr>
              <a:t>Новые патроны</a:t>
            </a:r>
          </a:p>
        </p:txBody>
      </p:sp>
      <p:sp>
        <p:nvSpPr>
          <p:cNvPr id="14" name="Cause 3 text">
            <a:extLst>
              <a:ext uri="{FF2B5EF4-FFF2-40B4-BE49-F238E27FC236}">
                <a16:creationId xmlns:a16="http://schemas.microsoft.com/office/drawing/2014/main" id="{C1A09287-E99C-E90C-8A9E-1807756F0A4A}"/>
              </a:ext>
            </a:extLst>
          </p:cNvPr>
          <p:cNvSpPr txBox="1"/>
          <p:nvPr/>
        </p:nvSpPr>
        <p:spPr>
          <a:xfrm>
            <a:off x="838200" y="4450080"/>
            <a:ext cx="6350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Оболочка пропитана свиным и коровьим жиром — оскорбление религиозных чувств</a:t>
            </a:r>
          </a:p>
        </p:txBody>
      </p:sp>
      <p:sp>
        <p:nvSpPr>
          <p:cNvPr id="15" name="Cause bar 4">
            <a:extLst>
              <a:ext uri="{FF2B5EF4-FFF2-40B4-BE49-F238E27FC236}">
                <a16:creationId xmlns:a16="http://schemas.microsoft.com/office/drawing/2014/main" id="{CCBA42FE-2644-5B6A-633A-428C9547603C}"/>
              </a:ext>
            </a:extLst>
          </p:cNvPr>
          <p:cNvSpPr/>
          <p:nvPr/>
        </p:nvSpPr>
        <p:spPr>
          <a:xfrm>
            <a:off x="609600" y="5283200"/>
            <a:ext cx="76200" cy="711200"/>
          </a:xfrm>
          <a:prstGeom prst="rect">
            <a:avLst/>
          </a:prstGeom>
          <a:solidFill>
            <a:srgbClr val="1F74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ause 4 head">
            <a:extLst>
              <a:ext uri="{FF2B5EF4-FFF2-40B4-BE49-F238E27FC236}">
                <a16:creationId xmlns:a16="http://schemas.microsoft.com/office/drawing/2014/main" id="{2553E656-FE54-92E6-68A6-367C893D3BDE}"/>
              </a:ext>
            </a:extLst>
          </p:cNvPr>
          <p:cNvSpPr txBox="1"/>
          <p:nvPr/>
        </p:nvSpPr>
        <p:spPr>
          <a:xfrm>
            <a:off x="838200" y="5232400"/>
            <a:ext cx="635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1F7470"/>
                </a:solidFill>
                <a:latin typeface="Georgia" panose="02040502050405020303" pitchFamily="18" charset="0"/>
              </a:rPr>
              <a:t>Наказание протестующих</a:t>
            </a:r>
          </a:p>
        </p:txBody>
      </p:sp>
      <p:sp>
        <p:nvSpPr>
          <p:cNvPr id="17" name="Cause 4 text">
            <a:extLst>
              <a:ext uri="{FF2B5EF4-FFF2-40B4-BE49-F238E27FC236}">
                <a16:creationId xmlns:a16="http://schemas.microsoft.com/office/drawing/2014/main" id="{8C6281B0-61EA-206E-C354-E9D289A118EC}"/>
              </a:ext>
            </a:extLst>
          </p:cNvPr>
          <p:cNvSpPr txBox="1"/>
          <p:nvPr/>
        </p:nvSpPr>
        <p:spPr>
          <a:xfrm>
            <a:off x="838200" y="5618480"/>
            <a:ext cx="63500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Последний толчок к восстанию</a:t>
            </a:r>
          </a:p>
        </p:txBody>
      </p:sp>
      <p:sp>
        <p:nvSpPr>
          <p:cNvPr id="18" name="Rifle plate">
            <a:extLst>
              <a:ext uri="{FF2B5EF4-FFF2-40B4-BE49-F238E27FC236}">
                <a16:creationId xmlns:a16="http://schemas.microsoft.com/office/drawing/2014/main" id="{14BD9D1A-52B0-BC5B-374E-4F4D1D90DEAD}"/>
              </a:ext>
            </a:extLst>
          </p:cNvPr>
          <p:cNvSpPr/>
          <p:nvPr/>
        </p:nvSpPr>
        <p:spPr>
          <a:xfrm>
            <a:off x="7493000" y="1219200"/>
            <a:ext cx="4089400" cy="1905000"/>
          </a:xfrm>
          <a:prstGeom prst="roundRect">
            <a:avLst>
              <a:gd name="adj" fmla="val 4000"/>
            </a:avLst>
          </a:prstGeom>
          <a:solidFill>
            <a:srgbClr val="FBF7EF"/>
          </a:solidFill>
          <a:ln w="9525">
            <a:solidFill>
              <a:srgbClr val="D9CD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Enfield rifle" descr="Винтовка Энфилд образца 1853 г.: для её заряжания солдат скусывал бумажный патрон, смазанный жиром">
            <a:extLst>
              <a:ext uri="{FF2B5EF4-FFF2-40B4-BE49-F238E27FC236}">
                <a16:creationId xmlns:a16="http://schemas.microsoft.com/office/drawing/2014/main" id="{87E6F719-DFA5-43DA-12A5-B0F5A6C9841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00" y="1524000"/>
            <a:ext cx="4089400" cy="1333500"/>
          </a:xfrm>
          <a:prstGeom prst="rect">
            <a:avLst/>
          </a:prstGeom>
        </p:spPr>
      </p:pic>
      <p:sp>
        <p:nvSpPr>
          <p:cNvPr id="21" name="Sepoy definition card">
            <a:extLst>
              <a:ext uri="{FF2B5EF4-FFF2-40B4-BE49-F238E27FC236}">
                <a16:creationId xmlns:a16="http://schemas.microsoft.com/office/drawing/2014/main" id="{82EC3F16-4DF3-38B6-81F2-E5032EA6350B}"/>
              </a:ext>
            </a:extLst>
          </p:cNvPr>
          <p:cNvSpPr/>
          <p:nvPr/>
        </p:nvSpPr>
        <p:spPr>
          <a:xfrm>
            <a:off x="7493000" y="3378200"/>
            <a:ext cx="4089400" cy="1559560"/>
          </a:xfrm>
          <a:prstGeom prst="roundRect">
            <a:avLst>
              <a:gd name="adj" fmla="val 6000"/>
            </a:avLst>
          </a:prstGeom>
          <a:solidFill>
            <a:srgbClr val="FBEB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epoy definition">
            <a:extLst>
              <a:ext uri="{FF2B5EF4-FFF2-40B4-BE49-F238E27FC236}">
                <a16:creationId xmlns:a16="http://schemas.microsoft.com/office/drawing/2014/main" id="{7A44EFB2-CE9F-22D5-57B9-D51A5C2AB65A}"/>
              </a:ext>
            </a:extLst>
          </p:cNvPr>
          <p:cNvSpPr txBox="1"/>
          <p:nvPr/>
        </p:nvSpPr>
        <p:spPr>
          <a:xfrm>
            <a:off x="7734300" y="3517900"/>
            <a:ext cx="3683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D27A22"/>
                </a:solidFill>
                <a:latin typeface="Georgia" panose="02040502050405020303" pitchFamily="18" charset="0"/>
              </a:rPr>
              <a:t>Сипаи</a:t>
            </a: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 («всадники») — наёмные солдаты, набранные из представителей воинских каст</a:t>
            </a:r>
          </a:p>
        </p:txBody>
      </p:sp>
      <p:sp>
        <p:nvSpPr>
          <p:cNvPr id="23" name="Sepoy definition bar">
            <a:extLst>
              <a:ext uri="{FF2B5EF4-FFF2-40B4-BE49-F238E27FC236}">
                <a16:creationId xmlns:a16="http://schemas.microsoft.com/office/drawing/2014/main" id="{D92BEFF1-A5E7-2BF8-53C8-6ECB92202500}"/>
              </a:ext>
            </a:extLst>
          </p:cNvPr>
          <p:cNvSpPr/>
          <p:nvPr/>
        </p:nvSpPr>
        <p:spPr>
          <a:xfrm>
            <a:off x="7594600" y="3505200"/>
            <a:ext cx="50800" cy="1305560"/>
          </a:xfrm>
          <a:prstGeom prst="rect">
            <a:avLst/>
          </a:prstGeom>
          <a:solidFill>
            <a:srgbClr val="D2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61FDE058-1A16-AD28-E194-4398D79FC87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029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D695106-DF7D-F277-79F6-D36E6ADB9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D27A22"/>
                </a:solidFill>
                <a:latin typeface="Georgia" panose="02040502050405020303" pitchFamily="18" charset="0"/>
              </a:rPr>
              <a:t>3.</a:t>
            </a:r>
            <a:r>
              <a:rPr lang="ru-RU" sz="3400" b="1" dirty="0">
                <a:solidFill>
                  <a:srgbClr val="A8352A"/>
                </a:solidFill>
                <a:latin typeface="Georgia" panose="02040502050405020303" pitchFamily="18" charset="0"/>
              </a:rPr>
              <a:t> «Великое народное восстание»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4D6EEAAC-9A70-F701-E5CC-4C24B85F45A2}"/>
              </a:ext>
            </a:extLst>
          </p:cNvPr>
          <p:cNvCxnSpPr/>
          <p:nvPr/>
        </p:nvCxnSpPr>
        <p:spPr>
          <a:xfrm>
            <a:off x="609600" y="898652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6A1C82E3-7EB5-237B-A266-C4D7074F3A39}"/>
              </a:ext>
            </a:extLst>
          </p:cNvPr>
          <p:cNvCxnSpPr/>
          <p:nvPr/>
        </p:nvCxnSpPr>
        <p:spPr>
          <a:xfrm>
            <a:off x="2082800" y="898652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Years">
            <a:extLst>
              <a:ext uri="{FF2B5EF4-FFF2-40B4-BE49-F238E27FC236}">
                <a16:creationId xmlns:a16="http://schemas.microsoft.com/office/drawing/2014/main" id="{2AE5D1F4-00E0-12FF-774E-7EB28267683B}"/>
              </a:ext>
            </a:extLst>
          </p:cNvPr>
          <p:cNvSpPr txBox="1"/>
          <p:nvPr/>
        </p:nvSpPr>
        <p:spPr>
          <a:xfrm>
            <a:off x="609600" y="1066800"/>
            <a:ext cx="66040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5200" b="1" dirty="0">
                <a:solidFill>
                  <a:srgbClr val="A8352A"/>
                </a:solidFill>
                <a:latin typeface="Georgia" panose="02040502050405020303" pitchFamily="18" charset="0"/>
              </a:rPr>
              <a:t>1857—1859</a:t>
            </a:r>
          </a:p>
        </p:txBody>
      </p:sp>
      <p:sp>
        <p:nvSpPr>
          <p:cNvPr id="6" name="Stage number 1">
            <a:extLst>
              <a:ext uri="{FF2B5EF4-FFF2-40B4-BE49-F238E27FC236}">
                <a16:creationId xmlns:a16="http://schemas.microsoft.com/office/drawing/2014/main" id="{DD1EEB10-2928-F517-6D92-270A2BB87068}"/>
              </a:ext>
            </a:extLst>
          </p:cNvPr>
          <p:cNvSpPr txBox="1"/>
          <p:nvPr/>
        </p:nvSpPr>
        <p:spPr>
          <a:xfrm>
            <a:off x="609600" y="1986280"/>
            <a:ext cx="5588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D27A22"/>
                </a:solidFill>
                <a:latin typeface="Georgia" panose="02040502050405020303" pitchFamily="18" charset="0"/>
              </a:rPr>
              <a:t>01</a:t>
            </a:r>
          </a:p>
        </p:txBody>
      </p:sp>
      <p:cxnSp>
        <p:nvCxnSpPr>
          <p:cNvPr id="7" name="Stage rule">
            <a:extLst>
              <a:ext uri="{FF2B5EF4-FFF2-40B4-BE49-F238E27FC236}">
                <a16:creationId xmlns:a16="http://schemas.microsoft.com/office/drawing/2014/main" id="{69593BB7-42E5-D244-2DA6-57A7A04BB5D0}"/>
              </a:ext>
            </a:extLst>
          </p:cNvPr>
          <p:cNvCxnSpPr/>
          <p:nvPr/>
        </p:nvCxnSpPr>
        <p:spPr>
          <a:xfrm>
            <a:off x="609600" y="2367280"/>
            <a:ext cx="599440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tage 1 head">
            <a:extLst>
              <a:ext uri="{FF2B5EF4-FFF2-40B4-BE49-F238E27FC236}">
                <a16:creationId xmlns:a16="http://schemas.microsoft.com/office/drawing/2014/main" id="{31BA1AC2-37A3-4411-9A05-F7233AF0F2D1}"/>
              </a:ext>
            </a:extLst>
          </p:cNvPr>
          <p:cNvSpPr txBox="1"/>
          <p:nvPr/>
        </p:nvSpPr>
        <p:spPr>
          <a:xfrm>
            <a:off x="1219200" y="1986280"/>
            <a:ext cx="5384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D27A22"/>
                </a:solidFill>
                <a:latin typeface="Georgia" panose="02040502050405020303" pitchFamily="18" charset="0"/>
              </a:rPr>
              <a:t>Восстание сипаев</a:t>
            </a:r>
          </a:p>
        </p:txBody>
      </p:sp>
      <p:sp>
        <p:nvSpPr>
          <p:cNvPr id="9" name="Stage 1 text">
            <a:extLst>
              <a:ext uri="{FF2B5EF4-FFF2-40B4-BE49-F238E27FC236}">
                <a16:creationId xmlns:a16="http://schemas.microsoft.com/office/drawing/2014/main" id="{7C53FB55-C78B-5EE7-66CB-563C1EF7166A}"/>
              </a:ext>
            </a:extLst>
          </p:cNvPr>
          <p:cNvSpPr txBox="1"/>
          <p:nvPr/>
        </p:nvSpPr>
        <p:spPr>
          <a:xfrm>
            <a:off x="1219200" y="2357120"/>
            <a:ext cx="53848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Наёмные солдаты из воинских каст подняли бунт</a:t>
            </a:r>
          </a:p>
        </p:txBody>
      </p:sp>
      <p:sp>
        <p:nvSpPr>
          <p:cNvPr id="10" name="Stage number 2">
            <a:extLst>
              <a:ext uri="{FF2B5EF4-FFF2-40B4-BE49-F238E27FC236}">
                <a16:creationId xmlns:a16="http://schemas.microsoft.com/office/drawing/2014/main" id="{5351106C-4727-1886-28BD-6A0E55E897B8}"/>
              </a:ext>
            </a:extLst>
          </p:cNvPr>
          <p:cNvSpPr txBox="1"/>
          <p:nvPr/>
        </p:nvSpPr>
        <p:spPr>
          <a:xfrm>
            <a:off x="609600" y="2783840"/>
            <a:ext cx="5588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A8352A"/>
                </a:solidFill>
                <a:latin typeface="Georgia" panose="02040502050405020303" pitchFamily="18" charset="0"/>
              </a:rPr>
              <a:t>02</a:t>
            </a:r>
          </a:p>
        </p:txBody>
      </p:sp>
      <p:cxnSp>
        <p:nvCxnSpPr>
          <p:cNvPr id="11" name="Stage rule">
            <a:extLst>
              <a:ext uri="{FF2B5EF4-FFF2-40B4-BE49-F238E27FC236}">
                <a16:creationId xmlns:a16="http://schemas.microsoft.com/office/drawing/2014/main" id="{3BFE4703-F7F6-273E-2D52-35BDB73D6E53}"/>
              </a:ext>
            </a:extLst>
          </p:cNvPr>
          <p:cNvCxnSpPr/>
          <p:nvPr/>
        </p:nvCxnSpPr>
        <p:spPr>
          <a:xfrm>
            <a:off x="609600" y="3164840"/>
            <a:ext cx="599440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tage 2 head">
            <a:extLst>
              <a:ext uri="{FF2B5EF4-FFF2-40B4-BE49-F238E27FC236}">
                <a16:creationId xmlns:a16="http://schemas.microsoft.com/office/drawing/2014/main" id="{F5798EF3-5B6E-3C1A-937D-21D19FDFED11}"/>
              </a:ext>
            </a:extLst>
          </p:cNvPr>
          <p:cNvSpPr txBox="1"/>
          <p:nvPr/>
        </p:nvSpPr>
        <p:spPr>
          <a:xfrm>
            <a:off x="1219200" y="2783840"/>
            <a:ext cx="5384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A8352A"/>
                </a:solidFill>
                <a:latin typeface="Georgia" panose="02040502050405020303" pitchFamily="18" charset="0"/>
              </a:rPr>
              <a:t>Народное восстание</a:t>
            </a:r>
          </a:p>
        </p:txBody>
      </p:sp>
      <p:sp>
        <p:nvSpPr>
          <p:cNvPr id="13" name="Stage 2 text">
            <a:extLst>
              <a:ext uri="{FF2B5EF4-FFF2-40B4-BE49-F238E27FC236}">
                <a16:creationId xmlns:a16="http://schemas.microsoft.com/office/drawing/2014/main" id="{97C3BACF-A29E-1986-A62A-0F3B8387870A}"/>
              </a:ext>
            </a:extLst>
          </p:cNvPr>
          <p:cNvSpPr txBox="1"/>
          <p:nvPr/>
        </p:nvSpPr>
        <p:spPr>
          <a:xfrm>
            <a:off x="1219200" y="3154680"/>
            <a:ext cx="53848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Солдатский бунт превратился в массовый протест против колонизаторов</a:t>
            </a:r>
          </a:p>
        </p:txBody>
      </p:sp>
      <p:sp>
        <p:nvSpPr>
          <p:cNvPr id="14" name="Stage number 3">
            <a:extLst>
              <a:ext uri="{FF2B5EF4-FFF2-40B4-BE49-F238E27FC236}">
                <a16:creationId xmlns:a16="http://schemas.microsoft.com/office/drawing/2014/main" id="{EB43EB2A-D5DA-5BDB-0D9F-D26A2C61420E}"/>
              </a:ext>
            </a:extLst>
          </p:cNvPr>
          <p:cNvSpPr txBox="1"/>
          <p:nvPr/>
        </p:nvSpPr>
        <p:spPr>
          <a:xfrm>
            <a:off x="609600" y="3855720"/>
            <a:ext cx="5588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2D3E78"/>
                </a:solidFill>
                <a:latin typeface="Georgia" panose="02040502050405020303" pitchFamily="18" charset="0"/>
              </a:rPr>
              <a:t>03</a:t>
            </a:r>
          </a:p>
        </p:txBody>
      </p:sp>
      <p:cxnSp>
        <p:nvCxnSpPr>
          <p:cNvPr id="15" name="Stage rule">
            <a:extLst>
              <a:ext uri="{FF2B5EF4-FFF2-40B4-BE49-F238E27FC236}">
                <a16:creationId xmlns:a16="http://schemas.microsoft.com/office/drawing/2014/main" id="{62F68306-34A6-343A-D053-8EA8F4EF1C29}"/>
              </a:ext>
            </a:extLst>
          </p:cNvPr>
          <p:cNvCxnSpPr/>
          <p:nvPr/>
        </p:nvCxnSpPr>
        <p:spPr>
          <a:xfrm>
            <a:off x="609600" y="4236720"/>
            <a:ext cx="599440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tage 3 head">
            <a:extLst>
              <a:ext uri="{FF2B5EF4-FFF2-40B4-BE49-F238E27FC236}">
                <a16:creationId xmlns:a16="http://schemas.microsoft.com/office/drawing/2014/main" id="{DAE11779-97A3-2EDC-38E5-6D58AC52F322}"/>
              </a:ext>
            </a:extLst>
          </p:cNvPr>
          <p:cNvSpPr txBox="1"/>
          <p:nvPr/>
        </p:nvSpPr>
        <p:spPr>
          <a:xfrm>
            <a:off x="1219200" y="3855720"/>
            <a:ext cx="5384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2D3E78"/>
                </a:solidFill>
                <a:latin typeface="Georgia" panose="02040502050405020303" pitchFamily="18" charset="0"/>
              </a:rPr>
              <a:t>Взятие Дели</a:t>
            </a:r>
          </a:p>
        </p:txBody>
      </p:sp>
      <p:sp>
        <p:nvSpPr>
          <p:cNvPr id="17" name="Stage 3 text">
            <a:extLst>
              <a:ext uri="{FF2B5EF4-FFF2-40B4-BE49-F238E27FC236}">
                <a16:creationId xmlns:a16="http://schemas.microsoft.com/office/drawing/2014/main" id="{9F19E7DC-A839-1B56-E173-EAA20A868C5A}"/>
              </a:ext>
            </a:extLst>
          </p:cNvPr>
          <p:cNvSpPr txBox="1"/>
          <p:nvPr/>
        </p:nvSpPr>
        <p:spPr>
          <a:xfrm>
            <a:off x="1219200" y="4226560"/>
            <a:ext cx="53848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Восставшие захватили столицу</a:t>
            </a:r>
          </a:p>
        </p:txBody>
      </p:sp>
      <p:sp>
        <p:nvSpPr>
          <p:cNvPr id="18" name="Stage number 4">
            <a:extLst>
              <a:ext uri="{FF2B5EF4-FFF2-40B4-BE49-F238E27FC236}">
                <a16:creationId xmlns:a16="http://schemas.microsoft.com/office/drawing/2014/main" id="{8E1521CC-32A7-AD0C-628D-97F40D0E4F1E}"/>
              </a:ext>
            </a:extLst>
          </p:cNvPr>
          <p:cNvSpPr txBox="1"/>
          <p:nvPr/>
        </p:nvSpPr>
        <p:spPr>
          <a:xfrm>
            <a:off x="609600" y="4653280"/>
            <a:ext cx="5588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4C5A6B"/>
                </a:solidFill>
                <a:latin typeface="Georgia" panose="02040502050405020303" pitchFamily="18" charset="0"/>
              </a:rPr>
              <a:t>04</a:t>
            </a:r>
          </a:p>
        </p:txBody>
      </p:sp>
      <p:cxnSp>
        <p:nvCxnSpPr>
          <p:cNvPr id="19" name="Stage rule">
            <a:extLst>
              <a:ext uri="{FF2B5EF4-FFF2-40B4-BE49-F238E27FC236}">
                <a16:creationId xmlns:a16="http://schemas.microsoft.com/office/drawing/2014/main" id="{3969AE94-1D3E-4825-43AD-5C77357F6F23}"/>
              </a:ext>
            </a:extLst>
          </p:cNvPr>
          <p:cNvCxnSpPr/>
          <p:nvPr/>
        </p:nvCxnSpPr>
        <p:spPr>
          <a:xfrm>
            <a:off x="609600" y="5034280"/>
            <a:ext cx="599440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Stage 4 head">
            <a:extLst>
              <a:ext uri="{FF2B5EF4-FFF2-40B4-BE49-F238E27FC236}">
                <a16:creationId xmlns:a16="http://schemas.microsoft.com/office/drawing/2014/main" id="{65CDCF90-97FA-A97B-00DE-854FD3C7C848}"/>
              </a:ext>
            </a:extLst>
          </p:cNvPr>
          <p:cNvSpPr txBox="1"/>
          <p:nvPr/>
        </p:nvSpPr>
        <p:spPr>
          <a:xfrm>
            <a:off x="1219200" y="4653280"/>
            <a:ext cx="5384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4C5A6B"/>
                </a:solidFill>
                <a:latin typeface="Georgia" panose="02040502050405020303" pitchFamily="18" charset="0"/>
              </a:rPr>
              <a:t>Жестокое подавление</a:t>
            </a:r>
          </a:p>
        </p:txBody>
      </p:sp>
      <p:sp>
        <p:nvSpPr>
          <p:cNvPr id="21" name="Stage 4 text">
            <a:extLst>
              <a:ext uri="{FF2B5EF4-FFF2-40B4-BE49-F238E27FC236}">
                <a16:creationId xmlns:a16="http://schemas.microsoft.com/office/drawing/2014/main" id="{4922C740-99F3-A4FF-8745-C3AB87F0EE30}"/>
              </a:ext>
            </a:extLst>
          </p:cNvPr>
          <p:cNvSpPr txBox="1"/>
          <p:nvPr/>
        </p:nvSpPr>
        <p:spPr>
          <a:xfrm>
            <a:off x="1219200" y="5024120"/>
            <a:ext cx="53848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Англичане применили крайнюю жестокость</a:t>
            </a:r>
          </a:p>
        </p:txBody>
      </p:sp>
      <p:pic>
        <p:nvPicPr>
          <p:cNvPr id="23" name="Kashmiri Gate Delhi" descr="Кашмирские ворота в Дели со следами штурма 1857 г. Фотография Сэмюэла Борна, 1860-е гг. Британская библиотека">
            <a:extLst>
              <a:ext uri="{FF2B5EF4-FFF2-40B4-BE49-F238E27FC236}">
                <a16:creationId xmlns:a16="http://schemas.microsoft.com/office/drawing/2014/main" id="{0663EA16-4370-9ED6-7732-A1592BD35B8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066800"/>
            <a:ext cx="4572000" cy="3225138"/>
          </a:xfrm>
          <a:prstGeom prst="roundRect">
            <a:avLst>
              <a:gd name="adj" fmla="val 4000"/>
            </a:avLst>
          </a:prstGeom>
          <a:ln w="19050">
            <a:solidFill>
              <a:srgbClr val="4C5A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pSp>
        <p:nvGrpSpPr>
          <p:cNvPr id="117" name="Block-print band">
            <a:extLst>
              <a:ext uri="{FF2B5EF4-FFF2-40B4-BE49-F238E27FC236}">
                <a16:creationId xmlns:a16="http://schemas.microsoft.com/office/drawing/2014/main" id="{E386B8D2-878C-12B6-7315-9B001EFAF502}"/>
              </a:ext>
            </a:extLst>
          </p:cNvPr>
          <p:cNvGrpSpPr/>
          <p:nvPr/>
        </p:nvGrpSpPr>
        <p:grpSpPr>
          <a:xfrm>
            <a:off x="7185660" y="4507838"/>
            <a:ext cx="4142740" cy="228600"/>
            <a:chOff x="7185660" y="4507838"/>
            <a:chExt cx="4142740" cy="228600"/>
          </a:xfrm>
        </p:grpSpPr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8B95F630-1A0E-0A9A-DECD-12062AFE65E4}"/>
                </a:ext>
              </a:extLst>
            </p:cNvPr>
            <p:cNvCxnSpPr/>
            <p:nvPr/>
          </p:nvCxnSpPr>
          <p:spPr>
            <a:xfrm>
              <a:off x="7264400" y="4507838"/>
              <a:ext cx="4064000" cy="0"/>
            </a:xfrm>
            <a:prstGeom prst="line">
              <a:avLst/>
            </a:prstGeom>
            <a:ln w="9525">
              <a:solidFill>
                <a:srgbClr val="A8352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F503A5E5-9F6E-131F-B174-938878CD03BE}"/>
                </a:ext>
              </a:extLst>
            </p:cNvPr>
            <p:cNvCxnSpPr/>
            <p:nvPr/>
          </p:nvCxnSpPr>
          <p:spPr>
            <a:xfrm>
              <a:off x="7264400" y="4736438"/>
              <a:ext cx="4064000" cy="0"/>
            </a:xfrm>
            <a:prstGeom prst="line">
              <a:avLst/>
            </a:prstGeom>
            <a:ln w="9525">
              <a:solidFill>
                <a:srgbClr val="A8352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4D3A3F58-71AF-235D-4864-29FD85E467D9}"/>
                </a:ext>
              </a:extLst>
            </p:cNvPr>
            <p:cNvSpPr/>
            <p:nvPr/>
          </p:nvSpPr>
          <p:spPr>
            <a:xfrm>
              <a:off x="7277100" y="4589118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23523414-F882-4471-0FA6-1E33BC72DE82}"/>
                </a:ext>
              </a:extLst>
            </p:cNvPr>
            <p:cNvSpPr/>
            <p:nvPr/>
          </p:nvSpPr>
          <p:spPr>
            <a:xfrm>
              <a:off x="7254240" y="462871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90ADC068-E0C9-D347-4D2B-9A8627AD8C64}"/>
                </a:ext>
              </a:extLst>
            </p:cNvPr>
            <p:cNvSpPr/>
            <p:nvPr/>
          </p:nvSpPr>
          <p:spPr>
            <a:xfrm>
              <a:off x="7208520" y="462871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5A743ED2-8450-D796-5E66-23E96E6B838A}"/>
                </a:ext>
              </a:extLst>
            </p:cNvPr>
            <p:cNvSpPr/>
            <p:nvPr/>
          </p:nvSpPr>
          <p:spPr>
            <a:xfrm>
              <a:off x="7185660" y="4589118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D4AF0402-27FC-C11E-C68D-C280CCE693C8}"/>
                </a:ext>
              </a:extLst>
            </p:cNvPr>
            <p:cNvSpPr/>
            <p:nvPr/>
          </p:nvSpPr>
          <p:spPr>
            <a:xfrm>
              <a:off x="7208520" y="4549523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94EAE7EA-050B-17B8-1AD6-A8C0B2024F84}"/>
                </a:ext>
              </a:extLst>
            </p:cNvPr>
            <p:cNvSpPr/>
            <p:nvPr/>
          </p:nvSpPr>
          <p:spPr>
            <a:xfrm>
              <a:off x="7254240" y="4549523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06883ABD-7A39-2FDE-C8C3-9A45B3B001F6}"/>
                </a:ext>
              </a:extLst>
            </p:cNvPr>
            <p:cNvSpPr/>
            <p:nvPr/>
          </p:nvSpPr>
          <p:spPr>
            <a:xfrm>
              <a:off x="72415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92898C94-6E9E-6263-6ACA-E46B33209127}"/>
                </a:ext>
              </a:extLst>
            </p:cNvPr>
            <p:cNvSpPr/>
            <p:nvPr/>
          </p:nvSpPr>
          <p:spPr>
            <a:xfrm>
              <a:off x="7607300" y="4589118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764507CD-E9AF-6FDA-8BF2-7A5BDB071DEB}"/>
                </a:ext>
              </a:extLst>
            </p:cNvPr>
            <p:cNvSpPr/>
            <p:nvPr/>
          </p:nvSpPr>
          <p:spPr>
            <a:xfrm>
              <a:off x="7584440" y="462871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B0EE510A-1714-AE7E-A49C-34B581F2F56A}"/>
                </a:ext>
              </a:extLst>
            </p:cNvPr>
            <p:cNvSpPr/>
            <p:nvPr/>
          </p:nvSpPr>
          <p:spPr>
            <a:xfrm>
              <a:off x="7538720" y="462871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0AFC7641-1217-17A5-E0AD-8CCAA85772DC}"/>
                </a:ext>
              </a:extLst>
            </p:cNvPr>
            <p:cNvSpPr/>
            <p:nvPr/>
          </p:nvSpPr>
          <p:spPr>
            <a:xfrm>
              <a:off x="7515860" y="4589118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80753C56-B974-996C-8B9E-A60119EB969C}"/>
                </a:ext>
              </a:extLst>
            </p:cNvPr>
            <p:cNvSpPr/>
            <p:nvPr/>
          </p:nvSpPr>
          <p:spPr>
            <a:xfrm>
              <a:off x="7538720" y="4549523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775F6C0F-AE4B-4311-879C-8C9998298D9D}"/>
                </a:ext>
              </a:extLst>
            </p:cNvPr>
            <p:cNvSpPr/>
            <p:nvPr/>
          </p:nvSpPr>
          <p:spPr>
            <a:xfrm>
              <a:off x="7584440" y="4549523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541B34D5-F2C7-1C62-0DE8-F001AA9DA502}"/>
                </a:ext>
              </a:extLst>
            </p:cNvPr>
            <p:cNvSpPr/>
            <p:nvPr/>
          </p:nvSpPr>
          <p:spPr>
            <a:xfrm>
              <a:off x="75717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6ED7A20D-CE45-6142-BB3C-2457D7D8B21C}"/>
                </a:ext>
              </a:extLst>
            </p:cNvPr>
            <p:cNvSpPr/>
            <p:nvPr/>
          </p:nvSpPr>
          <p:spPr>
            <a:xfrm>
              <a:off x="7937500" y="4589118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1CD86A23-DFA9-367A-AA8E-D54A20699F3F}"/>
                </a:ext>
              </a:extLst>
            </p:cNvPr>
            <p:cNvSpPr/>
            <p:nvPr/>
          </p:nvSpPr>
          <p:spPr>
            <a:xfrm>
              <a:off x="7914640" y="462871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6C09785D-3E8B-6529-62AA-F59C8F3B2D35}"/>
                </a:ext>
              </a:extLst>
            </p:cNvPr>
            <p:cNvSpPr/>
            <p:nvPr/>
          </p:nvSpPr>
          <p:spPr>
            <a:xfrm>
              <a:off x="7868920" y="462871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127850F2-3863-B947-64AA-FC834109D998}"/>
                </a:ext>
              </a:extLst>
            </p:cNvPr>
            <p:cNvSpPr/>
            <p:nvPr/>
          </p:nvSpPr>
          <p:spPr>
            <a:xfrm>
              <a:off x="7846060" y="4589118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AC23E895-E666-E455-99D4-468D97377231}"/>
                </a:ext>
              </a:extLst>
            </p:cNvPr>
            <p:cNvSpPr/>
            <p:nvPr/>
          </p:nvSpPr>
          <p:spPr>
            <a:xfrm>
              <a:off x="7868920" y="4549523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C0154857-A8DF-1E7D-8C53-1A4B58D34646}"/>
                </a:ext>
              </a:extLst>
            </p:cNvPr>
            <p:cNvSpPr/>
            <p:nvPr/>
          </p:nvSpPr>
          <p:spPr>
            <a:xfrm>
              <a:off x="7914640" y="4549523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D9F37CE4-A1C2-9899-4DF7-79D6BAE0F296}"/>
                </a:ext>
              </a:extLst>
            </p:cNvPr>
            <p:cNvSpPr/>
            <p:nvPr/>
          </p:nvSpPr>
          <p:spPr>
            <a:xfrm>
              <a:off x="79019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E164DD73-E0CF-EFF3-B282-98CA20264E9C}"/>
                </a:ext>
              </a:extLst>
            </p:cNvPr>
            <p:cNvSpPr/>
            <p:nvPr/>
          </p:nvSpPr>
          <p:spPr>
            <a:xfrm>
              <a:off x="8267700" y="4589118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DB99564C-547C-D4A0-2BE9-09466B01E79B}"/>
                </a:ext>
              </a:extLst>
            </p:cNvPr>
            <p:cNvSpPr/>
            <p:nvPr/>
          </p:nvSpPr>
          <p:spPr>
            <a:xfrm>
              <a:off x="8244840" y="462871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A16BB104-E2FB-DF94-9085-4A3387AC9D2E}"/>
                </a:ext>
              </a:extLst>
            </p:cNvPr>
            <p:cNvSpPr/>
            <p:nvPr/>
          </p:nvSpPr>
          <p:spPr>
            <a:xfrm>
              <a:off x="8199120" y="462871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EB872E99-9A5D-331E-0A21-C3816821DDAA}"/>
                </a:ext>
              </a:extLst>
            </p:cNvPr>
            <p:cNvSpPr/>
            <p:nvPr/>
          </p:nvSpPr>
          <p:spPr>
            <a:xfrm>
              <a:off x="8176260" y="4589118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642D1F23-7EAC-03B7-AAB9-C510A72C723A}"/>
                </a:ext>
              </a:extLst>
            </p:cNvPr>
            <p:cNvSpPr/>
            <p:nvPr/>
          </p:nvSpPr>
          <p:spPr>
            <a:xfrm>
              <a:off x="8199120" y="4549523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CEBC1708-BBA4-116D-E30C-2959BDD5EA6C}"/>
                </a:ext>
              </a:extLst>
            </p:cNvPr>
            <p:cNvSpPr/>
            <p:nvPr/>
          </p:nvSpPr>
          <p:spPr>
            <a:xfrm>
              <a:off x="8244840" y="4549523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5BEDC869-811C-6425-F66F-303331D54E66}"/>
                </a:ext>
              </a:extLst>
            </p:cNvPr>
            <p:cNvSpPr/>
            <p:nvPr/>
          </p:nvSpPr>
          <p:spPr>
            <a:xfrm>
              <a:off x="82321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373B50BD-7416-28C9-9E1F-582942A0950D}"/>
                </a:ext>
              </a:extLst>
            </p:cNvPr>
            <p:cNvSpPr/>
            <p:nvPr/>
          </p:nvSpPr>
          <p:spPr>
            <a:xfrm>
              <a:off x="8597900" y="4589118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98B36D1D-AA87-BFCA-03E0-D9DE31C645F1}"/>
                </a:ext>
              </a:extLst>
            </p:cNvPr>
            <p:cNvSpPr/>
            <p:nvPr/>
          </p:nvSpPr>
          <p:spPr>
            <a:xfrm>
              <a:off x="8575040" y="462871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3742734D-D900-BAC3-137B-2601409FAD41}"/>
                </a:ext>
              </a:extLst>
            </p:cNvPr>
            <p:cNvSpPr/>
            <p:nvPr/>
          </p:nvSpPr>
          <p:spPr>
            <a:xfrm>
              <a:off x="8529320" y="462871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D0A0683C-2115-0A81-FE02-1CDEC305A7F9}"/>
                </a:ext>
              </a:extLst>
            </p:cNvPr>
            <p:cNvSpPr/>
            <p:nvPr/>
          </p:nvSpPr>
          <p:spPr>
            <a:xfrm>
              <a:off x="8506460" y="4589118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0B07D305-5C81-817D-900D-61615EB755EC}"/>
                </a:ext>
              </a:extLst>
            </p:cNvPr>
            <p:cNvSpPr/>
            <p:nvPr/>
          </p:nvSpPr>
          <p:spPr>
            <a:xfrm>
              <a:off x="8529320" y="4549523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423D51E9-7682-36DB-0390-8C3CB98F7920}"/>
                </a:ext>
              </a:extLst>
            </p:cNvPr>
            <p:cNvSpPr/>
            <p:nvPr/>
          </p:nvSpPr>
          <p:spPr>
            <a:xfrm>
              <a:off x="8575040" y="4549523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6C82357F-7D55-FABA-D3A2-3AE22A453418}"/>
                </a:ext>
              </a:extLst>
            </p:cNvPr>
            <p:cNvSpPr/>
            <p:nvPr/>
          </p:nvSpPr>
          <p:spPr>
            <a:xfrm>
              <a:off x="85623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30740B95-30C4-EDC6-883E-FAD71CF1E4D4}"/>
                </a:ext>
              </a:extLst>
            </p:cNvPr>
            <p:cNvSpPr/>
            <p:nvPr/>
          </p:nvSpPr>
          <p:spPr>
            <a:xfrm>
              <a:off x="8928100" y="4589118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3FFBEC9D-A9C0-725A-382C-D3B91C531C07}"/>
                </a:ext>
              </a:extLst>
            </p:cNvPr>
            <p:cNvSpPr/>
            <p:nvPr/>
          </p:nvSpPr>
          <p:spPr>
            <a:xfrm>
              <a:off x="8905240" y="462871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770E11D5-5718-18B9-ECD3-C75183AE9E85}"/>
                </a:ext>
              </a:extLst>
            </p:cNvPr>
            <p:cNvSpPr/>
            <p:nvPr/>
          </p:nvSpPr>
          <p:spPr>
            <a:xfrm>
              <a:off x="8859520" y="462871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11081CF3-8045-346E-E0C9-979F73C999C5}"/>
                </a:ext>
              </a:extLst>
            </p:cNvPr>
            <p:cNvSpPr/>
            <p:nvPr/>
          </p:nvSpPr>
          <p:spPr>
            <a:xfrm>
              <a:off x="8836660" y="4589118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9D8320DD-AA57-E905-9435-D094AD8D060B}"/>
                </a:ext>
              </a:extLst>
            </p:cNvPr>
            <p:cNvSpPr/>
            <p:nvPr/>
          </p:nvSpPr>
          <p:spPr>
            <a:xfrm>
              <a:off x="8859520" y="4549523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2339A0C0-D216-31A1-A434-60BB196763AA}"/>
                </a:ext>
              </a:extLst>
            </p:cNvPr>
            <p:cNvSpPr/>
            <p:nvPr/>
          </p:nvSpPr>
          <p:spPr>
            <a:xfrm>
              <a:off x="8905240" y="4549523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5898A06D-0DBB-2A1B-376F-9B79D58E013B}"/>
                </a:ext>
              </a:extLst>
            </p:cNvPr>
            <p:cNvSpPr/>
            <p:nvPr/>
          </p:nvSpPr>
          <p:spPr>
            <a:xfrm>
              <a:off x="88925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8E81AAC5-5FE5-EA68-2321-1733C062328D}"/>
                </a:ext>
              </a:extLst>
            </p:cNvPr>
            <p:cNvSpPr/>
            <p:nvPr/>
          </p:nvSpPr>
          <p:spPr>
            <a:xfrm>
              <a:off x="9258300" y="4589118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6AD0E923-ADC2-2DE0-84E3-E19B528D7F7D}"/>
                </a:ext>
              </a:extLst>
            </p:cNvPr>
            <p:cNvSpPr/>
            <p:nvPr/>
          </p:nvSpPr>
          <p:spPr>
            <a:xfrm>
              <a:off x="9235440" y="462871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7E8E080B-3CC5-F1AC-7584-AEE38FFEF434}"/>
                </a:ext>
              </a:extLst>
            </p:cNvPr>
            <p:cNvSpPr/>
            <p:nvPr/>
          </p:nvSpPr>
          <p:spPr>
            <a:xfrm>
              <a:off x="9189720" y="462871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BA49CC08-1F24-3510-02E7-BDDF19557B4F}"/>
                </a:ext>
              </a:extLst>
            </p:cNvPr>
            <p:cNvSpPr/>
            <p:nvPr/>
          </p:nvSpPr>
          <p:spPr>
            <a:xfrm>
              <a:off x="9166860" y="4589118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652B858E-DE1F-D437-FC14-95551ECA2F72}"/>
                </a:ext>
              </a:extLst>
            </p:cNvPr>
            <p:cNvSpPr/>
            <p:nvPr/>
          </p:nvSpPr>
          <p:spPr>
            <a:xfrm>
              <a:off x="9189720" y="4549523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A233B26F-E3D1-C7AE-A8C5-D5AF609A7A68}"/>
                </a:ext>
              </a:extLst>
            </p:cNvPr>
            <p:cNvSpPr/>
            <p:nvPr/>
          </p:nvSpPr>
          <p:spPr>
            <a:xfrm>
              <a:off x="9235440" y="4549523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CEBDA39A-49CF-8E29-FB8E-5F2AE2DB99C4}"/>
                </a:ext>
              </a:extLst>
            </p:cNvPr>
            <p:cNvSpPr/>
            <p:nvPr/>
          </p:nvSpPr>
          <p:spPr>
            <a:xfrm>
              <a:off x="92227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417CFAA6-4C8D-A301-D5C1-C98B0D4260C9}"/>
                </a:ext>
              </a:extLst>
            </p:cNvPr>
            <p:cNvSpPr/>
            <p:nvPr/>
          </p:nvSpPr>
          <p:spPr>
            <a:xfrm>
              <a:off x="9588500" y="4589118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2192015F-9877-C6D3-8A4E-DD4F91F98C90}"/>
                </a:ext>
              </a:extLst>
            </p:cNvPr>
            <p:cNvSpPr/>
            <p:nvPr/>
          </p:nvSpPr>
          <p:spPr>
            <a:xfrm>
              <a:off x="9565640" y="462871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5F78CD48-6538-0EE1-D471-0FDDEFB0188C}"/>
                </a:ext>
              </a:extLst>
            </p:cNvPr>
            <p:cNvSpPr/>
            <p:nvPr/>
          </p:nvSpPr>
          <p:spPr>
            <a:xfrm>
              <a:off x="9519920" y="462871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B41F25B6-0A20-C382-EAEA-9DA7E7FF2E58}"/>
                </a:ext>
              </a:extLst>
            </p:cNvPr>
            <p:cNvSpPr/>
            <p:nvPr/>
          </p:nvSpPr>
          <p:spPr>
            <a:xfrm>
              <a:off x="9497060" y="4589118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16024900-BD56-3D0D-BC47-C4801A0ADD0A}"/>
                </a:ext>
              </a:extLst>
            </p:cNvPr>
            <p:cNvSpPr/>
            <p:nvPr/>
          </p:nvSpPr>
          <p:spPr>
            <a:xfrm>
              <a:off x="9519920" y="4549523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8940CB02-5DEE-286F-1711-AD2BE4F50DE3}"/>
                </a:ext>
              </a:extLst>
            </p:cNvPr>
            <p:cNvSpPr/>
            <p:nvPr/>
          </p:nvSpPr>
          <p:spPr>
            <a:xfrm>
              <a:off x="9565640" y="4549523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>
              <a:extLst>
                <a:ext uri="{FF2B5EF4-FFF2-40B4-BE49-F238E27FC236}">
                  <a16:creationId xmlns:a16="http://schemas.microsoft.com/office/drawing/2014/main" id="{5BBF01C5-7638-4189-6CA7-E3A5A247395C}"/>
                </a:ext>
              </a:extLst>
            </p:cNvPr>
            <p:cNvSpPr/>
            <p:nvPr/>
          </p:nvSpPr>
          <p:spPr>
            <a:xfrm>
              <a:off x="95529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id="{429EF4DA-B410-A189-3DE8-AC288497D8FF}"/>
                </a:ext>
              </a:extLst>
            </p:cNvPr>
            <p:cNvSpPr/>
            <p:nvPr/>
          </p:nvSpPr>
          <p:spPr>
            <a:xfrm>
              <a:off x="9918700" y="4589118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C3CE01B7-B047-F293-E86D-FBB3A89E2D82}"/>
                </a:ext>
              </a:extLst>
            </p:cNvPr>
            <p:cNvSpPr/>
            <p:nvPr/>
          </p:nvSpPr>
          <p:spPr>
            <a:xfrm>
              <a:off x="9895840" y="462871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BAB3FBA8-A23B-89ED-50FC-04BF371E83E8}"/>
                </a:ext>
              </a:extLst>
            </p:cNvPr>
            <p:cNvSpPr/>
            <p:nvPr/>
          </p:nvSpPr>
          <p:spPr>
            <a:xfrm>
              <a:off x="9850120" y="462871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90D2D2DD-ABD4-4427-3998-496655E45E59}"/>
                </a:ext>
              </a:extLst>
            </p:cNvPr>
            <p:cNvSpPr/>
            <p:nvPr/>
          </p:nvSpPr>
          <p:spPr>
            <a:xfrm>
              <a:off x="9827260" y="4589118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>
              <a:extLst>
                <a:ext uri="{FF2B5EF4-FFF2-40B4-BE49-F238E27FC236}">
                  <a16:creationId xmlns:a16="http://schemas.microsoft.com/office/drawing/2014/main" id="{818EB377-4246-41E7-EA23-260F3955B1C0}"/>
                </a:ext>
              </a:extLst>
            </p:cNvPr>
            <p:cNvSpPr/>
            <p:nvPr/>
          </p:nvSpPr>
          <p:spPr>
            <a:xfrm>
              <a:off x="9850120" y="4549523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5723ED60-7E30-2E63-73C7-745EACCD874D}"/>
                </a:ext>
              </a:extLst>
            </p:cNvPr>
            <p:cNvSpPr/>
            <p:nvPr/>
          </p:nvSpPr>
          <p:spPr>
            <a:xfrm>
              <a:off x="9895840" y="4549523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75EA03C1-9EDC-B630-4B28-5476227244BB}"/>
                </a:ext>
              </a:extLst>
            </p:cNvPr>
            <p:cNvSpPr/>
            <p:nvPr/>
          </p:nvSpPr>
          <p:spPr>
            <a:xfrm>
              <a:off x="98831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id="{8497164D-AA51-EF6F-44C6-AFD34585D4BC}"/>
                </a:ext>
              </a:extLst>
            </p:cNvPr>
            <p:cNvSpPr/>
            <p:nvPr/>
          </p:nvSpPr>
          <p:spPr>
            <a:xfrm>
              <a:off x="10248900" y="4589118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B7B30548-E8FF-C85C-1E11-D479C7F86E86}"/>
                </a:ext>
              </a:extLst>
            </p:cNvPr>
            <p:cNvSpPr/>
            <p:nvPr/>
          </p:nvSpPr>
          <p:spPr>
            <a:xfrm>
              <a:off x="10226040" y="462871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D02F3D6F-F0A5-96A1-73D6-3D35D2DF0A41}"/>
                </a:ext>
              </a:extLst>
            </p:cNvPr>
            <p:cNvSpPr/>
            <p:nvPr/>
          </p:nvSpPr>
          <p:spPr>
            <a:xfrm>
              <a:off x="10180320" y="462871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7D655A93-E0BF-BCC6-533D-2C315AFE9E9F}"/>
                </a:ext>
              </a:extLst>
            </p:cNvPr>
            <p:cNvSpPr/>
            <p:nvPr/>
          </p:nvSpPr>
          <p:spPr>
            <a:xfrm>
              <a:off x="10157460" y="4589118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id="{A994319C-BBD3-24D5-178A-C180059AEB93}"/>
                </a:ext>
              </a:extLst>
            </p:cNvPr>
            <p:cNvSpPr/>
            <p:nvPr/>
          </p:nvSpPr>
          <p:spPr>
            <a:xfrm>
              <a:off x="10180320" y="4549523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>
              <a:extLst>
                <a:ext uri="{FF2B5EF4-FFF2-40B4-BE49-F238E27FC236}">
                  <a16:creationId xmlns:a16="http://schemas.microsoft.com/office/drawing/2014/main" id="{FA336FE2-20E1-0EF9-FB37-E884D3C470B5}"/>
                </a:ext>
              </a:extLst>
            </p:cNvPr>
            <p:cNvSpPr/>
            <p:nvPr/>
          </p:nvSpPr>
          <p:spPr>
            <a:xfrm>
              <a:off x="10226040" y="4549523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id="{559037A2-1DB1-88E5-0750-2C9014E6A1FC}"/>
                </a:ext>
              </a:extLst>
            </p:cNvPr>
            <p:cNvSpPr/>
            <p:nvPr/>
          </p:nvSpPr>
          <p:spPr>
            <a:xfrm>
              <a:off x="102133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C82C53CB-F467-5E9F-D3A2-9C8542ED4D09}"/>
                </a:ext>
              </a:extLst>
            </p:cNvPr>
            <p:cNvSpPr/>
            <p:nvPr/>
          </p:nvSpPr>
          <p:spPr>
            <a:xfrm>
              <a:off x="10579100" y="4589118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>
              <a:extLst>
                <a:ext uri="{FF2B5EF4-FFF2-40B4-BE49-F238E27FC236}">
                  <a16:creationId xmlns:a16="http://schemas.microsoft.com/office/drawing/2014/main" id="{305C7F40-C681-83E8-FD55-A6FCA452BC92}"/>
                </a:ext>
              </a:extLst>
            </p:cNvPr>
            <p:cNvSpPr/>
            <p:nvPr/>
          </p:nvSpPr>
          <p:spPr>
            <a:xfrm>
              <a:off x="10556240" y="462871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Овал 97">
              <a:extLst>
                <a:ext uri="{FF2B5EF4-FFF2-40B4-BE49-F238E27FC236}">
                  <a16:creationId xmlns:a16="http://schemas.microsoft.com/office/drawing/2014/main" id="{06BFE104-0D15-E3A8-3A14-80E0EA57AB50}"/>
                </a:ext>
              </a:extLst>
            </p:cNvPr>
            <p:cNvSpPr/>
            <p:nvPr/>
          </p:nvSpPr>
          <p:spPr>
            <a:xfrm>
              <a:off x="10510520" y="462871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>
              <a:extLst>
                <a:ext uri="{FF2B5EF4-FFF2-40B4-BE49-F238E27FC236}">
                  <a16:creationId xmlns:a16="http://schemas.microsoft.com/office/drawing/2014/main" id="{64C1F8FA-6662-FFCC-1855-D14884FE20D5}"/>
                </a:ext>
              </a:extLst>
            </p:cNvPr>
            <p:cNvSpPr/>
            <p:nvPr/>
          </p:nvSpPr>
          <p:spPr>
            <a:xfrm>
              <a:off x="10487660" y="4589118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89643CCC-35D5-AB5B-67D9-F56B8CA9D96B}"/>
                </a:ext>
              </a:extLst>
            </p:cNvPr>
            <p:cNvSpPr/>
            <p:nvPr/>
          </p:nvSpPr>
          <p:spPr>
            <a:xfrm>
              <a:off x="10510520" y="4549523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id="{066B42F1-3C93-B2AA-6938-3A24B77C3FE3}"/>
                </a:ext>
              </a:extLst>
            </p:cNvPr>
            <p:cNvSpPr/>
            <p:nvPr/>
          </p:nvSpPr>
          <p:spPr>
            <a:xfrm>
              <a:off x="10556240" y="4549523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A7719373-06D5-8707-C771-8BEA79292D0F}"/>
                </a:ext>
              </a:extLst>
            </p:cNvPr>
            <p:cNvSpPr/>
            <p:nvPr/>
          </p:nvSpPr>
          <p:spPr>
            <a:xfrm>
              <a:off x="105435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>
              <a:extLst>
                <a:ext uri="{FF2B5EF4-FFF2-40B4-BE49-F238E27FC236}">
                  <a16:creationId xmlns:a16="http://schemas.microsoft.com/office/drawing/2014/main" id="{C6A1EDAB-EC0C-B6A8-F270-6C2BD7E9CC67}"/>
                </a:ext>
              </a:extLst>
            </p:cNvPr>
            <p:cNvSpPr/>
            <p:nvPr/>
          </p:nvSpPr>
          <p:spPr>
            <a:xfrm>
              <a:off x="10909300" y="4589118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Овал 103">
              <a:extLst>
                <a:ext uri="{FF2B5EF4-FFF2-40B4-BE49-F238E27FC236}">
                  <a16:creationId xmlns:a16="http://schemas.microsoft.com/office/drawing/2014/main" id="{563A5D61-DB50-8D3B-1400-2B6875FFD378}"/>
                </a:ext>
              </a:extLst>
            </p:cNvPr>
            <p:cNvSpPr/>
            <p:nvPr/>
          </p:nvSpPr>
          <p:spPr>
            <a:xfrm>
              <a:off x="10886440" y="462871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>
              <a:extLst>
                <a:ext uri="{FF2B5EF4-FFF2-40B4-BE49-F238E27FC236}">
                  <a16:creationId xmlns:a16="http://schemas.microsoft.com/office/drawing/2014/main" id="{9A0D73DD-FDDD-2E1E-973A-076181F5FF96}"/>
                </a:ext>
              </a:extLst>
            </p:cNvPr>
            <p:cNvSpPr/>
            <p:nvPr/>
          </p:nvSpPr>
          <p:spPr>
            <a:xfrm>
              <a:off x="10840720" y="462871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Овал 105">
              <a:extLst>
                <a:ext uri="{FF2B5EF4-FFF2-40B4-BE49-F238E27FC236}">
                  <a16:creationId xmlns:a16="http://schemas.microsoft.com/office/drawing/2014/main" id="{9753EA4B-48E8-5C3A-C084-01A0871F5BE0}"/>
                </a:ext>
              </a:extLst>
            </p:cNvPr>
            <p:cNvSpPr/>
            <p:nvPr/>
          </p:nvSpPr>
          <p:spPr>
            <a:xfrm>
              <a:off x="10817860" y="4589118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>
              <a:extLst>
                <a:ext uri="{FF2B5EF4-FFF2-40B4-BE49-F238E27FC236}">
                  <a16:creationId xmlns:a16="http://schemas.microsoft.com/office/drawing/2014/main" id="{EEDB68C3-3E28-C00D-933D-99DA12A360EF}"/>
                </a:ext>
              </a:extLst>
            </p:cNvPr>
            <p:cNvSpPr/>
            <p:nvPr/>
          </p:nvSpPr>
          <p:spPr>
            <a:xfrm>
              <a:off x="10840720" y="4549523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id="{952FE879-4316-83BE-4AC9-57FBD5ABF38D}"/>
                </a:ext>
              </a:extLst>
            </p:cNvPr>
            <p:cNvSpPr/>
            <p:nvPr/>
          </p:nvSpPr>
          <p:spPr>
            <a:xfrm>
              <a:off x="10886440" y="4549523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>
              <a:extLst>
                <a:ext uri="{FF2B5EF4-FFF2-40B4-BE49-F238E27FC236}">
                  <a16:creationId xmlns:a16="http://schemas.microsoft.com/office/drawing/2014/main" id="{11DA685F-F210-50B4-3F8A-647E15DC5752}"/>
                </a:ext>
              </a:extLst>
            </p:cNvPr>
            <p:cNvSpPr/>
            <p:nvPr/>
          </p:nvSpPr>
          <p:spPr>
            <a:xfrm>
              <a:off x="108737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Овал 109">
              <a:extLst>
                <a:ext uri="{FF2B5EF4-FFF2-40B4-BE49-F238E27FC236}">
                  <a16:creationId xmlns:a16="http://schemas.microsoft.com/office/drawing/2014/main" id="{8DF60624-2D17-9015-9869-7F9030D3AB87}"/>
                </a:ext>
              </a:extLst>
            </p:cNvPr>
            <p:cNvSpPr/>
            <p:nvPr/>
          </p:nvSpPr>
          <p:spPr>
            <a:xfrm>
              <a:off x="11239500" y="4589118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Овал 110">
              <a:extLst>
                <a:ext uri="{FF2B5EF4-FFF2-40B4-BE49-F238E27FC236}">
                  <a16:creationId xmlns:a16="http://schemas.microsoft.com/office/drawing/2014/main" id="{811DACE4-F61A-8598-1125-820B02E9CA60}"/>
                </a:ext>
              </a:extLst>
            </p:cNvPr>
            <p:cNvSpPr/>
            <p:nvPr/>
          </p:nvSpPr>
          <p:spPr>
            <a:xfrm>
              <a:off x="11216640" y="462871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Овал 111">
              <a:extLst>
                <a:ext uri="{FF2B5EF4-FFF2-40B4-BE49-F238E27FC236}">
                  <a16:creationId xmlns:a16="http://schemas.microsoft.com/office/drawing/2014/main" id="{6428A33C-4C67-749E-5209-042B96CE5665}"/>
                </a:ext>
              </a:extLst>
            </p:cNvPr>
            <p:cNvSpPr/>
            <p:nvPr/>
          </p:nvSpPr>
          <p:spPr>
            <a:xfrm>
              <a:off x="11170920" y="4628713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>
              <a:extLst>
                <a:ext uri="{FF2B5EF4-FFF2-40B4-BE49-F238E27FC236}">
                  <a16:creationId xmlns:a16="http://schemas.microsoft.com/office/drawing/2014/main" id="{FCE1981E-B756-68A9-214B-37BFC35550D8}"/>
                </a:ext>
              </a:extLst>
            </p:cNvPr>
            <p:cNvSpPr/>
            <p:nvPr/>
          </p:nvSpPr>
          <p:spPr>
            <a:xfrm>
              <a:off x="11148060" y="4589118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>
              <a:extLst>
                <a:ext uri="{FF2B5EF4-FFF2-40B4-BE49-F238E27FC236}">
                  <a16:creationId xmlns:a16="http://schemas.microsoft.com/office/drawing/2014/main" id="{6D1612A3-57AC-3EAB-A311-1313DCE9F390}"/>
                </a:ext>
              </a:extLst>
            </p:cNvPr>
            <p:cNvSpPr/>
            <p:nvPr/>
          </p:nvSpPr>
          <p:spPr>
            <a:xfrm>
              <a:off x="11170920" y="4549523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>
              <a:extLst>
                <a:ext uri="{FF2B5EF4-FFF2-40B4-BE49-F238E27FC236}">
                  <a16:creationId xmlns:a16="http://schemas.microsoft.com/office/drawing/2014/main" id="{F5AA315C-B0C2-9A1A-73C4-4D89D0BB7DAE}"/>
                </a:ext>
              </a:extLst>
            </p:cNvPr>
            <p:cNvSpPr/>
            <p:nvPr/>
          </p:nvSpPr>
          <p:spPr>
            <a:xfrm>
              <a:off x="11216640" y="4549523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Овал 115">
              <a:extLst>
                <a:ext uri="{FF2B5EF4-FFF2-40B4-BE49-F238E27FC236}">
                  <a16:creationId xmlns:a16="http://schemas.microsoft.com/office/drawing/2014/main" id="{33DA845A-B5CC-FEFA-BF3C-3FB940D73948}"/>
                </a:ext>
              </a:extLst>
            </p:cNvPr>
            <p:cNvSpPr/>
            <p:nvPr/>
          </p:nvSpPr>
          <p:spPr>
            <a:xfrm>
              <a:off x="11203940" y="459927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8" name="Signature 100ballnik.com">
            <a:extLst>
              <a:ext uri="{FF2B5EF4-FFF2-40B4-BE49-F238E27FC236}">
                <a16:creationId xmlns:a16="http://schemas.microsoft.com/office/drawing/2014/main" id="{6319DCB6-653A-DE19-CD06-00C1033D0D7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90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ani of Jhansi" descr="Рани Лакшми Баи на коне. Живопись Центральной Индии (возможно, Джханси), ок. 1860 г.">
            <a:extLst>
              <a:ext uri="{FF2B5EF4-FFF2-40B4-BE49-F238E27FC236}">
                <a16:creationId xmlns:a16="http://schemas.microsoft.com/office/drawing/2014/main" id="{F68393E2-2CA4-75AA-83AD-CFF69A31197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8217"/>
            <a:ext cx="4826000" cy="5761567"/>
          </a:xfrm>
          <a:prstGeom prst="roundRect">
            <a:avLst>
              <a:gd name="adj" fmla="val 4000"/>
            </a:avLst>
          </a:prstGeom>
          <a:ln w="19050">
            <a:solidFill>
              <a:srgbClr val="A835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Heroine">
            <a:extLst>
              <a:ext uri="{FF2B5EF4-FFF2-40B4-BE49-F238E27FC236}">
                <a16:creationId xmlns:a16="http://schemas.microsoft.com/office/drawing/2014/main" id="{7A011EA9-902C-B5CA-8D44-F63F5F6E7B45}"/>
              </a:ext>
            </a:extLst>
          </p:cNvPr>
          <p:cNvSpPr txBox="1"/>
          <p:nvPr/>
        </p:nvSpPr>
        <p:spPr>
          <a:xfrm>
            <a:off x="5842000" y="508000"/>
            <a:ext cx="57404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b="1" dirty="0">
                <a:solidFill>
                  <a:srgbClr val="2A2326"/>
                </a:solidFill>
                <a:latin typeface="Georgia" panose="02040502050405020303" pitchFamily="18" charset="0"/>
              </a:rPr>
              <a:t>Героиня восстания</a:t>
            </a:r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DF53C8CD-FFC8-71E1-EBFD-FCC9E158929B}"/>
              </a:ext>
            </a:extLst>
          </p:cNvPr>
          <p:cNvCxnSpPr/>
          <p:nvPr/>
        </p:nvCxnSpPr>
        <p:spPr>
          <a:xfrm>
            <a:off x="5842000" y="1127760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Name">
            <a:extLst>
              <a:ext uri="{FF2B5EF4-FFF2-40B4-BE49-F238E27FC236}">
                <a16:creationId xmlns:a16="http://schemas.microsoft.com/office/drawing/2014/main" id="{0D29845D-36FB-01D2-AB04-7707B4971E2E}"/>
              </a:ext>
            </a:extLst>
          </p:cNvPr>
          <p:cNvSpPr txBox="1"/>
          <p:nvPr/>
        </p:nvSpPr>
        <p:spPr>
          <a:xfrm>
            <a:off x="5842000" y="1305560"/>
            <a:ext cx="57404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b="1" dirty="0">
                <a:solidFill>
                  <a:srgbClr val="A8352A"/>
                </a:solidFill>
                <a:latin typeface="Georgia" panose="02040502050405020303" pitchFamily="18" charset="0"/>
              </a:rPr>
              <a:t>Лакшми Баи</a:t>
            </a:r>
          </a:p>
        </p:txBody>
      </p:sp>
      <p:sp>
        <p:nvSpPr>
          <p:cNvPr id="8" name="Nickname">
            <a:extLst>
              <a:ext uri="{FF2B5EF4-FFF2-40B4-BE49-F238E27FC236}">
                <a16:creationId xmlns:a16="http://schemas.microsoft.com/office/drawing/2014/main" id="{11D32A78-A2AA-03F2-0BA6-45B85C7334B4}"/>
              </a:ext>
            </a:extLst>
          </p:cNvPr>
          <p:cNvSpPr txBox="1"/>
          <p:nvPr/>
        </p:nvSpPr>
        <p:spPr>
          <a:xfrm>
            <a:off x="5842000" y="1844040"/>
            <a:ext cx="57404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D27A22"/>
                </a:solidFill>
                <a:latin typeface="Georgia" panose="02040502050405020303" pitchFamily="18" charset="0"/>
              </a:rPr>
              <a:t>«Индийская Жанна д'Арк»</a:t>
            </a:r>
          </a:p>
        </p:txBody>
      </p:sp>
      <p:sp>
        <p:nvSpPr>
          <p:cNvPr id="9" name="Rani Text 4">
            <a:extLst>
              <a:ext uri="{FF2B5EF4-FFF2-40B4-BE49-F238E27FC236}">
                <a16:creationId xmlns:a16="http://schemas.microsoft.com/office/drawing/2014/main" id="{A9247496-BAA4-793C-A9B3-FE2C6EC3ACCB}"/>
              </a:ext>
            </a:extLst>
          </p:cNvPr>
          <p:cNvSpPr txBox="1"/>
          <p:nvPr/>
        </p:nvSpPr>
        <p:spPr>
          <a:xfrm>
            <a:off x="5842000" y="2438400"/>
            <a:ext cx="5740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Княжна Лакшми Баи </a:t>
            </a:r>
            <a:r>
              <a:rPr lang="ru-RU" sz="2200" b="1" dirty="0">
                <a:solidFill>
                  <a:srgbClr val="A8352A"/>
                </a:solidFill>
                <a:latin typeface="Segoe UI" panose="020B0502040204020203" pitchFamily="34" charset="0"/>
              </a:rPr>
              <a:t>(1835—1858)</a:t>
            </a:r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 — королева княжества </a:t>
            </a:r>
            <a:r>
              <a:rPr lang="ru-RU" sz="2200" b="1" dirty="0" err="1">
                <a:solidFill>
                  <a:srgbClr val="A8352A"/>
                </a:solidFill>
                <a:latin typeface="Segoe UI" panose="020B0502040204020203" pitchFamily="34" charset="0"/>
              </a:rPr>
              <a:t>Джханси</a:t>
            </a:r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0" name="Rani Text 5">
            <a:extLst>
              <a:ext uri="{FF2B5EF4-FFF2-40B4-BE49-F238E27FC236}">
                <a16:creationId xmlns:a16="http://schemas.microsoft.com/office/drawing/2014/main" id="{5499A8D3-AC1A-0D5E-E3AD-84888BC664F5}"/>
              </a:ext>
            </a:extLst>
          </p:cNvPr>
          <p:cNvSpPr txBox="1"/>
          <p:nvPr/>
        </p:nvSpPr>
        <p:spPr>
          <a:xfrm>
            <a:off x="5842000" y="3261360"/>
            <a:ext cx="5740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Героически сражалась против англичан во главе кавалерийского отряда.</a:t>
            </a:r>
          </a:p>
        </p:txBody>
      </p:sp>
      <p:sp>
        <p:nvSpPr>
          <p:cNvPr id="11" name="Rani Text 6">
            <a:extLst>
              <a:ext uri="{FF2B5EF4-FFF2-40B4-BE49-F238E27FC236}">
                <a16:creationId xmlns:a16="http://schemas.microsoft.com/office/drawing/2014/main" id="{A4DA0DBA-6F3D-4F40-9FE1-E91937547707}"/>
              </a:ext>
            </a:extLst>
          </p:cNvPr>
          <p:cNvSpPr txBox="1"/>
          <p:nvPr/>
        </p:nvSpPr>
        <p:spPr>
          <a:xfrm>
            <a:off x="5842000" y="4084320"/>
            <a:ext cx="5740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Пала в бою </a:t>
            </a:r>
            <a:r>
              <a:rPr lang="ru-RU" sz="2200" b="1" dirty="0">
                <a:solidFill>
                  <a:srgbClr val="A8352A"/>
                </a:solidFill>
                <a:latin typeface="Segoe UI" panose="020B0502040204020203" pitchFamily="34" charset="0"/>
              </a:rPr>
              <a:t>17 июня 1858 г.</a:t>
            </a:r>
          </a:p>
        </p:txBody>
      </p:sp>
      <p:sp>
        <p:nvSpPr>
          <p:cNvPr id="12" name="Rani Text 7">
            <a:extLst>
              <a:ext uri="{FF2B5EF4-FFF2-40B4-BE49-F238E27FC236}">
                <a16:creationId xmlns:a16="http://schemas.microsoft.com/office/drawing/2014/main" id="{03CCD76A-1DBE-DEC0-857E-DE35B2F38C40}"/>
              </a:ext>
            </a:extLst>
          </p:cNvPr>
          <p:cNvSpPr txBox="1"/>
          <p:nvPr/>
        </p:nvSpPr>
        <p:spPr>
          <a:xfrm>
            <a:off x="5842000" y="4572000"/>
            <a:ext cx="5740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Стала </a:t>
            </a:r>
            <a:r>
              <a:rPr lang="ru-RU" sz="2200" b="1" dirty="0">
                <a:solidFill>
                  <a:srgbClr val="D27A22"/>
                </a:solidFill>
                <a:latin typeface="Segoe UI" panose="020B0502040204020203" pitchFamily="34" charset="0"/>
              </a:rPr>
              <a:t>символом борьбы за независимость Индии</a:t>
            </a:r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7EF5F114-67B7-32C4-B82D-1A3BD90A96A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755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25DED45-1927-2B5B-8665-C78B55A43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4C5A6B"/>
                </a:solidFill>
                <a:latin typeface="Georgia" panose="02040502050405020303" pitchFamily="18" charset="0"/>
              </a:rPr>
              <a:t>Последствия восстания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5FD3FFD5-A882-7E80-6333-F9DF7568EFA7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A33C2B88-6EBD-A527-E51E-5FC5FED67A40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ocument frame">
            <a:extLst>
              <a:ext uri="{FF2B5EF4-FFF2-40B4-BE49-F238E27FC236}">
                <a16:creationId xmlns:a16="http://schemas.microsoft.com/office/drawing/2014/main" id="{324A2736-2F27-0DE0-F4DD-CC9A9D3A1FAB}"/>
              </a:ext>
            </a:extLst>
          </p:cNvPr>
          <p:cNvSpPr/>
          <p:nvPr/>
        </p:nvSpPr>
        <p:spPr>
          <a:xfrm>
            <a:off x="508000" y="1143000"/>
            <a:ext cx="5588000" cy="5257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C5A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Document frame inner">
            <a:extLst>
              <a:ext uri="{FF2B5EF4-FFF2-40B4-BE49-F238E27FC236}">
                <a16:creationId xmlns:a16="http://schemas.microsoft.com/office/drawing/2014/main" id="{3DABD77F-A4CA-3940-F40D-6F62B24F85F9}"/>
              </a:ext>
            </a:extLst>
          </p:cNvPr>
          <p:cNvSpPr/>
          <p:nvPr/>
        </p:nvSpPr>
        <p:spPr>
          <a:xfrm>
            <a:off x="558800" y="1193800"/>
            <a:ext cx="5486400" cy="5156200"/>
          </a:xfrm>
          <a:prstGeom prst="rect">
            <a:avLst/>
          </a:prstGeom>
          <a:noFill/>
          <a:ln w="6350" cap="flat" cmpd="sng" algn="ctr">
            <a:solidFill>
              <a:srgbClr val="4C5A6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vernment head">
            <a:extLst>
              <a:ext uri="{FF2B5EF4-FFF2-40B4-BE49-F238E27FC236}">
                <a16:creationId xmlns:a16="http://schemas.microsoft.com/office/drawing/2014/main" id="{212F8D3E-E5BE-46F1-2683-3178B961864C}"/>
              </a:ext>
            </a:extLst>
          </p:cNvPr>
          <p:cNvSpPr txBox="1"/>
          <p:nvPr/>
        </p:nvSpPr>
        <p:spPr>
          <a:xfrm>
            <a:off x="787400" y="1320800"/>
            <a:ext cx="5080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4C5A6B"/>
                </a:solidFill>
                <a:latin typeface="Georgia" panose="02040502050405020303" pitchFamily="18" charset="0"/>
              </a:rPr>
              <a:t>Изменения в управлении</a:t>
            </a:r>
          </a:p>
        </p:txBody>
      </p:sp>
      <p:sp>
        <p:nvSpPr>
          <p:cNvPr id="8" name="From box">
            <a:extLst>
              <a:ext uri="{FF2B5EF4-FFF2-40B4-BE49-F238E27FC236}">
                <a16:creationId xmlns:a16="http://schemas.microsoft.com/office/drawing/2014/main" id="{17DDBD18-0D4A-464F-874E-DCA0658F1A96}"/>
              </a:ext>
            </a:extLst>
          </p:cNvPr>
          <p:cNvSpPr/>
          <p:nvPr/>
        </p:nvSpPr>
        <p:spPr>
          <a:xfrm>
            <a:off x="787400" y="1854200"/>
            <a:ext cx="2032000" cy="584200"/>
          </a:xfrm>
          <a:prstGeom prst="roundRect">
            <a:avLst>
              <a:gd name="adj" fmla="val 12000"/>
            </a:avLst>
          </a:prstGeom>
          <a:solidFill>
            <a:srgbClr val="F5ECD5"/>
          </a:solidFill>
          <a:ln w="12700">
            <a:solidFill>
              <a:srgbClr val="B085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abel Ост-Индской компании">
            <a:extLst>
              <a:ext uri="{FF2B5EF4-FFF2-40B4-BE49-F238E27FC236}">
                <a16:creationId xmlns:a16="http://schemas.microsoft.com/office/drawing/2014/main" id="{B884A99F-75D9-4AD1-7F0B-3EA61B98C5B2}"/>
              </a:ext>
            </a:extLst>
          </p:cNvPr>
          <p:cNvSpPr txBox="1"/>
          <p:nvPr/>
        </p:nvSpPr>
        <p:spPr>
          <a:xfrm>
            <a:off x="838200" y="2006600"/>
            <a:ext cx="19304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400" b="1" dirty="0">
                <a:solidFill>
                  <a:srgbClr val="B0852C"/>
                </a:solidFill>
                <a:latin typeface="Segoe UI" panose="020B0502040204020203" pitchFamily="34" charset="0"/>
              </a:rPr>
              <a:t>Ост-Индской компании</a:t>
            </a:r>
          </a:p>
        </p:txBody>
      </p:sp>
      <p:cxnSp>
        <p:nvCxnSpPr>
          <p:cNvPr id="10" name="Arrow">
            <a:extLst>
              <a:ext uri="{FF2B5EF4-FFF2-40B4-BE49-F238E27FC236}">
                <a16:creationId xmlns:a16="http://schemas.microsoft.com/office/drawing/2014/main" id="{613B4351-6AB7-45AA-64B3-163369FCDDF8}"/>
              </a:ext>
            </a:extLst>
          </p:cNvPr>
          <p:cNvCxnSpPr/>
          <p:nvPr/>
        </p:nvCxnSpPr>
        <p:spPr>
          <a:xfrm>
            <a:off x="2921000" y="2146300"/>
            <a:ext cx="711200" cy="0"/>
          </a:xfrm>
          <a:prstGeom prst="line">
            <a:avLst/>
          </a:prstGeom>
          <a:ln w="28575">
            <a:solidFill>
              <a:srgbClr val="4C5A6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o box">
            <a:extLst>
              <a:ext uri="{FF2B5EF4-FFF2-40B4-BE49-F238E27FC236}">
                <a16:creationId xmlns:a16="http://schemas.microsoft.com/office/drawing/2014/main" id="{B3B0BCBE-87B5-E65D-B233-59ABDCA2D452}"/>
              </a:ext>
            </a:extLst>
          </p:cNvPr>
          <p:cNvSpPr/>
          <p:nvPr/>
        </p:nvSpPr>
        <p:spPr>
          <a:xfrm>
            <a:off x="3733800" y="1854200"/>
            <a:ext cx="2108200" cy="584200"/>
          </a:xfrm>
          <a:prstGeom prst="roundRect">
            <a:avLst>
              <a:gd name="adj" fmla="val 12000"/>
            </a:avLst>
          </a:prstGeom>
          <a:solidFill>
            <a:srgbClr val="E6EAEF"/>
          </a:solidFill>
          <a:ln w="12700">
            <a:solidFill>
              <a:srgbClr val="4C5A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abel правительству">
            <a:extLst>
              <a:ext uri="{FF2B5EF4-FFF2-40B4-BE49-F238E27FC236}">
                <a16:creationId xmlns:a16="http://schemas.microsoft.com/office/drawing/2014/main" id="{97AB3AC3-A1FF-EAF0-0896-BE97A153D197}"/>
              </a:ext>
            </a:extLst>
          </p:cNvPr>
          <p:cNvSpPr txBox="1"/>
          <p:nvPr/>
        </p:nvSpPr>
        <p:spPr>
          <a:xfrm>
            <a:off x="3784600" y="2006600"/>
            <a:ext cx="2006600" cy="213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400" b="1" dirty="0">
                <a:solidFill>
                  <a:srgbClr val="4C5A6B"/>
                </a:solidFill>
                <a:latin typeface="Segoe UI" panose="020B0502040204020203" pitchFamily="34" charset="0"/>
              </a:rPr>
              <a:t>правительству</a:t>
            </a:r>
          </a:p>
        </p:txBody>
      </p:sp>
      <p:sp>
        <p:nvSpPr>
          <p:cNvPr id="13" name="Government list">
            <a:extLst>
              <a:ext uri="{FF2B5EF4-FFF2-40B4-BE49-F238E27FC236}">
                <a16:creationId xmlns:a16="http://schemas.microsoft.com/office/drawing/2014/main" id="{9B04C706-5223-BCFC-F4A3-BC2FB59E6908}"/>
              </a:ext>
            </a:extLst>
          </p:cNvPr>
          <p:cNvSpPr txBox="1"/>
          <p:nvPr/>
        </p:nvSpPr>
        <p:spPr>
          <a:xfrm>
            <a:off x="787400" y="2641600"/>
            <a:ext cx="50800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800"/>
              </a:spcAft>
              <a:buClr>
                <a:srgbClr val="4C5A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Управление передано от Ост-Индской компании правительству</a:t>
            </a:r>
          </a:p>
          <a:p>
            <a:pPr marL="304800" indent="-304800">
              <a:spcAft>
                <a:spcPts val="800"/>
              </a:spcAft>
              <a:buClr>
                <a:srgbClr val="4C5A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Назначен вице-король</a:t>
            </a:r>
          </a:p>
          <a:p>
            <a:pPr marL="304800" indent="-304800">
              <a:spcAft>
                <a:spcPts val="800"/>
              </a:spcAft>
              <a:buClr>
                <a:srgbClr val="4C5A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Реформа армии</a:t>
            </a:r>
          </a:p>
          <a:p>
            <a:pPr marL="304800" indent="-304800">
              <a:spcAft>
                <a:spcPts val="800"/>
              </a:spcAft>
              <a:buClr>
                <a:srgbClr val="4C5A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Созданы совещательные органы</a:t>
            </a:r>
          </a:p>
        </p:txBody>
      </p:sp>
      <p:sp>
        <p:nvSpPr>
          <p:cNvPr id="14" name="Year 1876">
            <a:extLst>
              <a:ext uri="{FF2B5EF4-FFF2-40B4-BE49-F238E27FC236}">
                <a16:creationId xmlns:a16="http://schemas.microsoft.com/office/drawing/2014/main" id="{0CD1BC4F-D783-7615-1DC7-4582593EDA6D}"/>
              </a:ext>
            </a:extLst>
          </p:cNvPr>
          <p:cNvSpPr txBox="1"/>
          <p:nvPr/>
        </p:nvSpPr>
        <p:spPr>
          <a:xfrm>
            <a:off x="6426200" y="1219200"/>
            <a:ext cx="51562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b="1" dirty="0">
                <a:solidFill>
                  <a:srgbClr val="A8352A"/>
                </a:solidFill>
                <a:latin typeface="Georgia" panose="02040502050405020303" pitchFamily="18" charset="0"/>
              </a:rPr>
              <a:t>1876 год</a:t>
            </a:r>
          </a:p>
        </p:txBody>
      </p:sp>
      <p:sp>
        <p:nvSpPr>
          <p:cNvPr id="15" name="Empress">
            <a:extLst>
              <a:ext uri="{FF2B5EF4-FFF2-40B4-BE49-F238E27FC236}">
                <a16:creationId xmlns:a16="http://schemas.microsoft.com/office/drawing/2014/main" id="{D149BD17-DEC1-4E20-8832-BB18C5E4ADB9}"/>
              </a:ext>
            </a:extLst>
          </p:cNvPr>
          <p:cNvSpPr txBox="1"/>
          <p:nvPr/>
        </p:nvSpPr>
        <p:spPr>
          <a:xfrm>
            <a:off x="6426200" y="1838960"/>
            <a:ext cx="51562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A8352A"/>
                </a:solidFill>
                <a:latin typeface="Segoe UI" panose="020B0502040204020203" pitchFamily="34" charset="0"/>
              </a:rPr>
              <a:t>Королева Виктория</a:t>
            </a:r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 провозглашена </a:t>
            </a:r>
            <a:r>
              <a:rPr lang="ru-RU" sz="2200" b="1" dirty="0">
                <a:solidFill>
                  <a:srgbClr val="A8352A"/>
                </a:solidFill>
                <a:latin typeface="Segoe UI" panose="020B0502040204020203" pitchFamily="34" charset="0"/>
              </a:rPr>
              <a:t>«императрицей Индии»</a:t>
            </a:r>
          </a:p>
        </p:txBody>
      </p:sp>
      <p:sp>
        <p:nvSpPr>
          <p:cNvPr id="16" name="Mughal place">
            <a:extLst>
              <a:ext uri="{FF2B5EF4-FFF2-40B4-BE49-F238E27FC236}">
                <a16:creationId xmlns:a16="http://schemas.microsoft.com/office/drawing/2014/main" id="{20AD294D-3B83-313E-1D23-BA6EE62C3301}"/>
              </a:ext>
            </a:extLst>
          </p:cNvPr>
          <p:cNvSpPr txBox="1"/>
          <p:nvPr/>
        </p:nvSpPr>
        <p:spPr>
          <a:xfrm>
            <a:off x="6426200" y="2636520"/>
            <a:ext cx="51562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Заняла место императора Великих Моголов в глазах местных князей</a:t>
            </a:r>
          </a:p>
        </p:txBody>
      </p:sp>
      <p:pic>
        <p:nvPicPr>
          <p:cNvPr id="18" name="Delhi assemblage 1877" descr="Императорское собрание в Дели 1 января 1877 г., на котором Виктория была провозглашена императрицей Индии. Фотография">
            <a:extLst>
              <a:ext uri="{FF2B5EF4-FFF2-40B4-BE49-F238E27FC236}">
                <a16:creationId xmlns:a16="http://schemas.microsoft.com/office/drawing/2014/main" id="{DF76D705-7D87-41D2-219B-9EC1A4D98CB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019" y="3454400"/>
            <a:ext cx="4586563" cy="2946400"/>
          </a:xfrm>
          <a:prstGeom prst="roundRect">
            <a:avLst>
              <a:gd name="adj" fmla="val 4000"/>
            </a:avLst>
          </a:prstGeom>
          <a:ln w="15875">
            <a:solidFill>
              <a:srgbClr val="A835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0A35FC84-72AD-4E05-7D1E-EF12D8D58AD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666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E15AB3A-456B-8AC9-0559-CB3777C7B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D27A22"/>
                </a:solidFill>
                <a:latin typeface="Georgia" panose="02040502050405020303" pitchFamily="18" charset="0"/>
              </a:rPr>
              <a:t>4.</a:t>
            </a:r>
            <a:r>
              <a:rPr lang="ru-RU" sz="3600" b="1" dirty="0">
                <a:solidFill>
                  <a:srgbClr val="2D3E78"/>
                </a:solidFill>
                <a:latin typeface="Georgia" panose="02040502050405020303" pitchFamily="18" charset="0"/>
              </a:rPr>
              <a:t> Как добиться независимости?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00801571-3B9E-40E2-8DD8-29F966B6525B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45E6D8D3-9C34-3392-1774-94ECA42A4F94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Way rule 1">
            <a:extLst>
              <a:ext uri="{FF2B5EF4-FFF2-40B4-BE49-F238E27FC236}">
                <a16:creationId xmlns:a16="http://schemas.microsoft.com/office/drawing/2014/main" id="{D3FD4236-DC93-772B-39A8-480EEE2C81AD}"/>
              </a:ext>
            </a:extLst>
          </p:cNvPr>
          <p:cNvSpPr/>
          <p:nvPr/>
        </p:nvSpPr>
        <p:spPr>
          <a:xfrm>
            <a:off x="609600" y="1244600"/>
            <a:ext cx="508000" cy="50800"/>
          </a:xfrm>
          <a:prstGeom prst="rect">
            <a:avLst/>
          </a:prstGeom>
          <a:solidFill>
            <a:srgbClr val="2D3E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Way 1 head">
            <a:extLst>
              <a:ext uri="{FF2B5EF4-FFF2-40B4-BE49-F238E27FC236}">
                <a16:creationId xmlns:a16="http://schemas.microsoft.com/office/drawing/2014/main" id="{CC56F721-8CEF-3B12-7C33-DCD53E85D525}"/>
              </a:ext>
            </a:extLst>
          </p:cNvPr>
          <p:cNvSpPr txBox="1"/>
          <p:nvPr/>
        </p:nvSpPr>
        <p:spPr>
          <a:xfrm>
            <a:off x="609600" y="1397000"/>
            <a:ext cx="3251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D3E78"/>
                </a:solidFill>
                <a:latin typeface="Georgia" panose="02040502050405020303" pitchFamily="18" charset="0"/>
              </a:rPr>
              <a:t>Английское образование</a:t>
            </a:r>
          </a:p>
        </p:txBody>
      </p:sp>
      <p:sp>
        <p:nvSpPr>
          <p:cNvPr id="7" name="Way 1 text">
            <a:extLst>
              <a:ext uri="{FF2B5EF4-FFF2-40B4-BE49-F238E27FC236}">
                <a16:creationId xmlns:a16="http://schemas.microsoft.com/office/drawing/2014/main" id="{72CADC9D-C86E-C79A-D2E9-96F35F118C5C}"/>
              </a:ext>
            </a:extLst>
          </p:cNvPr>
          <p:cNvSpPr txBox="1"/>
          <p:nvPr/>
        </p:nvSpPr>
        <p:spPr>
          <a:xfrm>
            <a:off x="609600" y="2179320"/>
            <a:ext cx="32512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С 1830-х гг. внедрение английской системы образования, открытие университетов (1857)</a:t>
            </a:r>
          </a:p>
        </p:txBody>
      </p:sp>
      <p:sp>
        <p:nvSpPr>
          <p:cNvPr id="8" name="Way rule 2">
            <a:extLst>
              <a:ext uri="{FF2B5EF4-FFF2-40B4-BE49-F238E27FC236}">
                <a16:creationId xmlns:a16="http://schemas.microsoft.com/office/drawing/2014/main" id="{B17AB8BC-32D6-BE20-BA40-FE33B7DEAEDE}"/>
              </a:ext>
            </a:extLst>
          </p:cNvPr>
          <p:cNvSpPr/>
          <p:nvPr/>
        </p:nvSpPr>
        <p:spPr>
          <a:xfrm>
            <a:off x="4064000" y="1244600"/>
            <a:ext cx="508000" cy="50800"/>
          </a:xfrm>
          <a:prstGeom prst="rect">
            <a:avLst/>
          </a:prstGeom>
          <a:solidFill>
            <a:srgbClr val="1F747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Way 2 head">
            <a:extLst>
              <a:ext uri="{FF2B5EF4-FFF2-40B4-BE49-F238E27FC236}">
                <a16:creationId xmlns:a16="http://schemas.microsoft.com/office/drawing/2014/main" id="{21CF8BE3-1DA4-25CA-22B2-9B89693E5BB8}"/>
              </a:ext>
            </a:extLst>
          </p:cNvPr>
          <p:cNvSpPr txBox="1"/>
          <p:nvPr/>
        </p:nvSpPr>
        <p:spPr>
          <a:xfrm>
            <a:off x="4064000" y="1397000"/>
            <a:ext cx="3251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1F7470"/>
                </a:solidFill>
                <a:latin typeface="Georgia" panose="02040502050405020303" pitchFamily="18" charset="0"/>
              </a:rPr>
              <a:t>Развитие экономики</a:t>
            </a:r>
          </a:p>
        </p:txBody>
      </p:sp>
      <p:sp>
        <p:nvSpPr>
          <p:cNvPr id="10" name="Way 2 text">
            <a:extLst>
              <a:ext uri="{FF2B5EF4-FFF2-40B4-BE49-F238E27FC236}">
                <a16:creationId xmlns:a16="http://schemas.microsoft.com/office/drawing/2014/main" id="{D56D02C1-1342-A0C2-3DAF-12B72FA8D700}"/>
              </a:ext>
            </a:extLst>
          </p:cNvPr>
          <p:cNvSpPr txBox="1"/>
          <p:nvPr/>
        </p:nvSpPr>
        <p:spPr>
          <a:xfrm>
            <a:off x="4064000" y="2179320"/>
            <a:ext cx="32512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Строительство железных дорог и фабрик способствовало росту буржуазии</a:t>
            </a:r>
          </a:p>
        </p:txBody>
      </p:sp>
      <p:sp>
        <p:nvSpPr>
          <p:cNvPr id="11" name="Way rule 3">
            <a:extLst>
              <a:ext uri="{FF2B5EF4-FFF2-40B4-BE49-F238E27FC236}">
                <a16:creationId xmlns:a16="http://schemas.microsoft.com/office/drawing/2014/main" id="{0C16D54A-C23F-79B3-D035-85BCC5B255B5}"/>
              </a:ext>
            </a:extLst>
          </p:cNvPr>
          <p:cNvSpPr/>
          <p:nvPr/>
        </p:nvSpPr>
        <p:spPr>
          <a:xfrm>
            <a:off x="609600" y="3835400"/>
            <a:ext cx="508000" cy="50800"/>
          </a:xfrm>
          <a:prstGeom prst="rect">
            <a:avLst/>
          </a:prstGeom>
          <a:solidFill>
            <a:srgbClr val="D2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Way 3 head">
            <a:extLst>
              <a:ext uri="{FF2B5EF4-FFF2-40B4-BE49-F238E27FC236}">
                <a16:creationId xmlns:a16="http://schemas.microsoft.com/office/drawing/2014/main" id="{F6B58A46-B7A6-2E6E-6C04-B8E25A8A949A}"/>
              </a:ext>
            </a:extLst>
          </p:cNvPr>
          <p:cNvSpPr txBox="1"/>
          <p:nvPr/>
        </p:nvSpPr>
        <p:spPr>
          <a:xfrm>
            <a:off x="609600" y="3987800"/>
            <a:ext cx="32512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D27A22"/>
                </a:solidFill>
                <a:latin typeface="Georgia" panose="02040502050405020303" pitchFamily="18" charset="0"/>
              </a:rPr>
              <a:t>Европейские идеи</a:t>
            </a:r>
          </a:p>
        </p:txBody>
      </p:sp>
      <p:sp>
        <p:nvSpPr>
          <p:cNvPr id="13" name="Way 3 text">
            <a:extLst>
              <a:ext uri="{FF2B5EF4-FFF2-40B4-BE49-F238E27FC236}">
                <a16:creationId xmlns:a16="http://schemas.microsoft.com/office/drawing/2014/main" id="{146EB9A1-7560-B227-A8A2-626C52C4BF33}"/>
              </a:ext>
            </a:extLst>
          </p:cNvPr>
          <p:cNvSpPr txBox="1"/>
          <p:nvPr/>
        </p:nvSpPr>
        <p:spPr>
          <a:xfrm>
            <a:off x="609600" y="4404360"/>
            <a:ext cx="32512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Проникновение идей о свободе и независимости</a:t>
            </a:r>
          </a:p>
        </p:txBody>
      </p:sp>
      <p:sp>
        <p:nvSpPr>
          <p:cNvPr id="14" name="Way rule 4">
            <a:extLst>
              <a:ext uri="{FF2B5EF4-FFF2-40B4-BE49-F238E27FC236}">
                <a16:creationId xmlns:a16="http://schemas.microsoft.com/office/drawing/2014/main" id="{01EEC363-82E3-B73A-86C0-0392D65B5AE1}"/>
              </a:ext>
            </a:extLst>
          </p:cNvPr>
          <p:cNvSpPr/>
          <p:nvPr/>
        </p:nvSpPr>
        <p:spPr>
          <a:xfrm>
            <a:off x="4064000" y="3835400"/>
            <a:ext cx="508000" cy="50800"/>
          </a:xfrm>
          <a:prstGeom prst="rect">
            <a:avLst/>
          </a:prstGeom>
          <a:solidFill>
            <a:srgbClr val="A835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Way 4 head">
            <a:extLst>
              <a:ext uri="{FF2B5EF4-FFF2-40B4-BE49-F238E27FC236}">
                <a16:creationId xmlns:a16="http://schemas.microsoft.com/office/drawing/2014/main" id="{D98CBDEF-11F6-CB3D-F63E-ACA2E36D1B54}"/>
              </a:ext>
            </a:extLst>
          </p:cNvPr>
          <p:cNvSpPr txBox="1"/>
          <p:nvPr/>
        </p:nvSpPr>
        <p:spPr>
          <a:xfrm>
            <a:off x="4064000" y="3987800"/>
            <a:ext cx="32512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A8352A"/>
                </a:solidFill>
                <a:latin typeface="Georgia" panose="02040502050405020303" pitchFamily="18" charset="0"/>
              </a:rPr>
              <a:t>Общий язык</a:t>
            </a:r>
          </a:p>
        </p:txBody>
      </p:sp>
      <p:sp>
        <p:nvSpPr>
          <p:cNvPr id="16" name="Way 4 text">
            <a:extLst>
              <a:ext uri="{FF2B5EF4-FFF2-40B4-BE49-F238E27FC236}">
                <a16:creationId xmlns:a16="http://schemas.microsoft.com/office/drawing/2014/main" id="{D5267FBE-54F6-743A-6D34-FB164700B960}"/>
              </a:ext>
            </a:extLst>
          </p:cNvPr>
          <p:cNvSpPr txBox="1"/>
          <p:nvPr/>
        </p:nvSpPr>
        <p:spPr>
          <a:xfrm>
            <a:off x="4064000" y="4404360"/>
            <a:ext cx="32512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A2326"/>
                </a:solidFill>
                <a:latin typeface="Segoe UI" panose="020B0502040204020203" pitchFamily="34" charset="0"/>
              </a:rPr>
              <a:t>Английский язык объединил разные народности Индии</a:t>
            </a:r>
          </a:p>
        </p:txBody>
      </p:sp>
      <p:pic>
        <p:nvPicPr>
          <p:cNvPr id="18" name="Bombay station 1899" descr="Вокзал Виктории (Бори-Бундер) в Бомбее. Литография на почтовой открытке, 1899 г.">
            <a:extLst>
              <a:ext uri="{FF2B5EF4-FFF2-40B4-BE49-F238E27FC236}">
                <a16:creationId xmlns:a16="http://schemas.microsoft.com/office/drawing/2014/main" id="{BF2E85A8-B322-6C48-DEB1-6BBF5B7753D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1219200"/>
            <a:ext cx="4064000" cy="2864717"/>
          </a:xfrm>
          <a:prstGeom prst="roundRect">
            <a:avLst>
              <a:gd name="adj" fmla="val 4000"/>
            </a:avLst>
          </a:prstGeom>
          <a:ln w="15875">
            <a:solidFill>
              <a:srgbClr val="1F747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pSp>
        <p:nvGrpSpPr>
          <p:cNvPr id="105" name="Block-print band">
            <a:extLst>
              <a:ext uri="{FF2B5EF4-FFF2-40B4-BE49-F238E27FC236}">
                <a16:creationId xmlns:a16="http://schemas.microsoft.com/office/drawing/2014/main" id="{9D1C7507-02F9-D1DC-5B3C-EFA1797FD5F1}"/>
              </a:ext>
            </a:extLst>
          </p:cNvPr>
          <p:cNvGrpSpPr/>
          <p:nvPr/>
        </p:nvGrpSpPr>
        <p:grpSpPr>
          <a:xfrm>
            <a:off x="7617460" y="4350617"/>
            <a:ext cx="3789680" cy="228600"/>
            <a:chOff x="7617460" y="4350617"/>
            <a:chExt cx="3789680" cy="228600"/>
          </a:xfrm>
        </p:grpSpPr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BBCF28D5-DF10-5492-2D5C-B64B13067C29}"/>
                </a:ext>
              </a:extLst>
            </p:cNvPr>
            <p:cNvCxnSpPr/>
            <p:nvPr/>
          </p:nvCxnSpPr>
          <p:spPr>
            <a:xfrm>
              <a:off x="7696200" y="4350617"/>
              <a:ext cx="3683000" cy="0"/>
            </a:xfrm>
            <a:prstGeom prst="line">
              <a:avLst/>
            </a:prstGeom>
            <a:ln w="9525">
              <a:solidFill>
                <a:srgbClr val="2D3E7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3FC7EA0C-94D5-C10D-AC93-9A2AE3DD7F08}"/>
                </a:ext>
              </a:extLst>
            </p:cNvPr>
            <p:cNvCxnSpPr/>
            <p:nvPr/>
          </p:nvCxnSpPr>
          <p:spPr>
            <a:xfrm>
              <a:off x="7696200" y="4579217"/>
              <a:ext cx="3683000" cy="0"/>
            </a:xfrm>
            <a:prstGeom prst="line">
              <a:avLst/>
            </a:prstGeom>
            <a:ln w="9525">
              <a:solidFill>
                <a:srgbClr val="2D3E7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F37B4004-60C8-5CE4-6903-E7A785C643CD}"/>
                </a:ext>
              </a:extLst>
            </p:cNvPr>
            <p:cNvSpPr/>
            <p:nvPr/>
          </p:nvSpPr>
          <p:spPr>
            <a:xfrm>
              <a:off x="7708900" y="443189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976B66D1-27CE-8287-0C77-18DD131B685D}"/>
                </a:ext>
              </a:extLst>
            </p:cNvPr>
            <p:cNvSpPr/>
            <p:nvPr/>
          </p:nvSpPr>
          <p:spPr>
            <a:xfrm>
              <a:off x="7686040" y="447149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C9F1948C-90BB-7BAB-889B-D5892DADADA2}"/>
                </a:ext>
              </a:extLst>
            </p:cNvPr>
            <p:cNvSpPr/>
            <p:nvPr/>
          </p:nvSpPr>
          <p:spPr>
            <a:xfrm>
              <a:off x="7640320" y="447149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80F5CB22-F670-2EC4-33A3-3392593BFF7E}"/>
                </a:ext>
              </a:extLst>
            </p:cNvPr>
            <p:cNvSpPr/>
            <p:nvPr/>
          </p:nvSpPr>
          <p:spPr>
            <a:xfrm>
              <a:off x="7617460" y="443189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93CCB484-5394-A7D6-FD95-3E337E624F2F}"/>
                </a:ext>
              </a:extLst>
            </p:cNvPr>
            <p:cNvSpPr/>
            <p:nvPr/>
          </p:nvSpPr>
          <p:spPr>
            <a:xfrm>
              <a:off x="7640320" y="439230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BB53A4D3-8797-3A79-4BA0-4ED1C67C4002}"/>
                </a:ext>
              </a:extLst>
            </p:cNvPr>
            <p:cNvSpPr/>
            <p:nvPr/>
          </p:nvSpPr>
          <p:spPr>
            <a:xfrm>
              <a:off x="7686040" y="439230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C1C603C1-AD24-B14D-09E4-1BF8076CCB6A}"/>
                </a:ext>
              </a:extLst>
            </p:cNvPr>
            <p:cNvSpPr/>
            <p:nvPr/>
          </p:nvSpPr>
          <p:spPr>
            <a:xfrm>
              <a:off x="76733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4172AB6A-2404-1E3C-9BB8-92F81B7C9133}"/>
                </a:ext>
              </a:extLst>
            </p:cNvPr>
            <p:cNvSpPr/>
            <p:nvPr/>
          </p:nvSpPr>
          <p:spPr>
            <a:xfrm>
              <a:off x="8039100" y="4431897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C77E2EB6-6099-1423-948A-C6EA060C083E}"/>
                </a:ext>
              </a:extLst>
            </p:cNvPr>
            <p:cNvSpPr/>
            <p:nvPr/>
          </p:nvSpPr>
          <p:spPr>
            <a:xfrm>
              <a:off x="8016240" y="4471492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796EF322-5D63-4D5C-4B42-4035D27238BF}"/>
                </a:ext>
              </a:extLst>
            </p:cNvPr>
            <p:cNvSpPr/>
            <p:nvPr/>
          </p:nvSpPr>
          <p:spPr>
            <a:xfrm>
              <a:off x="7970520" y="4471492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3E921D3-14FA-253D-BE62-B3E1CDDE7FF2}"/>
                </a:ext>
              </a:extLst>
            </p:cNvPr>
            <p:cNvSpPr/>
            <p:nvPr/>
          </p:nvSpPr>
          <p:spPr>
            <a:xfrm>
              <a:off x="7947660" y="4431897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20BB6551-BC6A-8A1E-F277-BDE1838D9512}"/>
                </a:ext>
              </a:extLst>
            </p:cNvPr>
            <p:cNvSpPr/>
            <p:nvPr/>
          </p:nvSpPr>
          <p:spPr>
            <a:xfrm>
              <a:off x="7970520" y="4392303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72387F48-B5CA-40BB-E2F5-B87B29984E9B}"/>
                </a:ext>
              </a:extLst>
            </p:cNvPr>
            <p:cNvSpPr/>
            <p:nvPr/>
          </p:nvSpPr>
          <p:spPr>
            <a:xfrm>
              <a:off x="8016240" y="4392303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C5C8DC61-FB4E-8AEF-169C-65F09A0443EB}"/>
                </a:ext>
              </a:extLst>
            </p:cNvPr>
            <p:cNvSpPr/>
            <p:nvPr/>
          </p:nvSpPr>
          <p:spPr>
            <a:xfrm>
              <a:off x="80035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68122EE4-C956-A77F-308E-D3FC11D0090B}"/>
                </a:ext>
              </a:extLst>
            </p:cNvPr>
            <p:cNvSpPr/>
            <p:nvPr/>
          </p:nvSpPr>
          <p:spPr>
            <a:xfrm>
              <a:off x="8369300" y="443189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B9A677B4-BE59-E88E-9D27-5FB4FD8C6FAA}"/>
                </a:ext>
              </a:extLst>
            </p:cNvPr>
            <p:cNvSpPr/>
            <p:nvPr/>
          </p:nvSpPr>
          <p:spPr>
            <a:xfrm>
              <a:off x="8346440" y="447149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829DA96E-47DD-DB88-FBB4-97F26B455DA5}"/>
                </a:ext>
              </a:extLst>
            </p:cNvPr>
            <p:cNvSpPr/>
            <p:nvPr/>
          </p:nvSpPr>
          <p:spPr>
            <a:xfrm>
              <a:off x="8300720" y="447149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305826B7-435E-C849-E281-D9880EA19D69}"/>
                </a:ext>
              </a:extLst>
            </p:cNvPr>
            <p:cNvSpPr/>
            <p:nvPr/>
          </p:nvSpPr>
          <p:spPr>
            <a:xfrm>
              <a:off x="8277860" y="443189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BB91F918-2CBD-04B7-9160-9D9F27252714}"/>
                </a:ext>
              </a:extLst>
            </p:cNvPr>
            <p:cNvSpPr/>
            <p:nvPr/>
          </p:nvSpPr>
          <p:spPr>
            <a:xfrm>
              <a:off x="8300720" y="439230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4A74651C-8B22-615B-C390-4089D43633FE}"/>
                </a:ext>
              </a:extLst>
            </p:cNvPr>
            <p:cNvSpPr/>
            <p:nvPr/>
          </p:nvSpPr>
          <p:spPr>
            <a:xfrm>
              <a:off x="8346440" y="439230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854E7A31-601A-BE94-E3ED-7CB7F97AFC66}"/>
                </a:ext>
              </a:extLst>
            </p:cNvPr>
            <p:cNvSpPr/>
            <p:nvPr/>
          </p:nvSpPr>
          <p:spPr>
            <a:xfrm>
              <a:off x="83337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A79C9AE7-EEBD-CAAA-EFA6-D6D54A8FA8FB}"/>
                </a:ext>
              </a:extLst>
            </p:cNvPr>
            <p:cNvSpPr/>
            <p:nvPr/>
          </p:nvSpPr>
          <p:spPr>
            <a:xfrm>
              <a:off x="8699500" y="443189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8B2363CF-F935-81AF-A8B7-D7B4786442C9}"/>
                </a:ext>
              </a:extLst>
            </p:cNvPr>
            <p:cNvSpPr/>
            <p:nvPr/>
          </p:nvSpPr>
          <p:spPr>
            <a:xfrm>
              <a:off x="8676640" y="447149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DE6F7089-8090-6CBF-30FC-C9FE2BAA266D}"/>
                </a:ext>
              </a:extLst>
            </p:cNvPr>
            <p:cNvSpPr/>
            <p:nvPr/>
          </p:nvSpPr>
          <p:spPr>
            <a:xfrm>
              <a:off x="8630920" y="447149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F3A62C3A-F71C-83C3-1A11-6D3699A00BF6}"/>
                </a:ext>
              </a:extLst>
            </p:cNvPr>
            <p:cNvSpPr/>
            <p:nvPr/>
          </p:nvSpPr>
          <p:spPr>
            <a:xfrm>
              <a:off x="8608060" y="443189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356FF6A9-15E2-F784-A77A-8E60F5A925DA}"/>
                </a:ext>
              </a:extLst>
            </p:cNvPr>
            <p:cNvSpPr/>
            <p:nvPr/>
          </p:nvSpPr>
          <p:spPr>
            <a:xfrm>
              <a:off x="8630920" y="439230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A59B9B79-01EE-E3D6-AFB5-FE1AD9C5CC4F}"/>
                </a:ext>
              </a:extLst>
            </p:cNvPr>
            <p:cNvSpPr/>
            <p:nvPr/>
          </p:nvSpPr>
          <p:spPr>
            <a:xfrm>
              <a:off x="8676640" y="439230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361F7DD9-562B-B517-84D8-C478A0FCF218}"/>
                </a:ext>
              </a:extLst>
            </p:cNvPr>
            <p:cNvSpPr/>
            <p:nvPr/>
          </p:nvSpPr>
          <p:spPr>
            <a:xfrm>
              <a:off x="86639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F50FBBD4-03A4-EEB7-C815-5C41B2F0C8F0}"/>
                </a:ext>
              </a:extLst>
            </p:cNvPr>
            <p:cNvSpPr/>
            <p:nvPr/>
          </p:nvSpPr>
          <p:spPr>
            <a:xfrm>
              <a:off x="9029700" y="4431897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A8E91AD0-6207-9BD3-A872-98D8284FCCF2}"/>
                </a:ext>
              </a:extLst>
            </p:cNvPr>
            <p:cNvSpPr/>
            <p:nvPr/>
          </p:nvSpPr>
          <p:spPr>
            <a:xfrm>
              <a:off x="9006840" y="4471492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D9914F69-D0F1-3010-A8EE-617DF1B46F02}"/>
                </a:ext>
              </a:extLst>
            </p:cNvPr>
            <p:cNvSpPr/>
            <p:nvPr/>
          </p:nvSpPr>
          <p:spPr>
            <a:xfrm>
              <a:off x="8961120" y="4471492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0236F629-8CA4-3557-0CBA-9A1DC2E71AF6}"/>
                </a:ext>
              </a:extLst>
            </p:cNvPr>
            <p:cNvSpPr/>
            <p:nvPr/>
          </p:nvSpPr>
          <p:spPr>
            <a:xfrm>
              <a:off x="8938260" y="4431897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0AAB7A47-B050-A33B-5C21-5F683B31294C}"/>
                </a:ext>
              </a:extLst>
            </p:cNvPr>
            <p:cNvSpPr/>
            <p:nvPr/>
          </p:nvSpPr>
          <p:spPr>
            <a:xfrm>
              <a:off x="8961120" y="4392303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ACE7326B-D9C3-0391-FCAF-BC9DACFBBB0D}"/>
                </a:ext>
              </a:extLst>
            </p:cNvPr>
            <p:cNvSpPr/>
            <p:nvPr/>
          </p:nvSpPr>
          <p:spPr>
            <a:xfrm>
              <a:off x="9006840" y="4392303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667982F8-3629-3E64-0A3C-4FFF5C919FD5}"/>
                </a:ext>
              </a:extLst>
            </p:cNvPr>
            <p:cNvSpPr/>
            <p:nvPr/>
          </p:nvSpPr>
          <p:spPr>
            <a:xfrm>
              <a:off x="89941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EFA10CA4-D84E-CE19-9D1C-091C09CDAF50}"/>
                </a:ext>
              </a:extLst>
            </p:cNvPr>
            <p:cNvSpPr/>
            <p:nvPr/>
          </p:nvSpPr>
          <p:spPr>
            <a:xfrm>
              <a:off x="9359900" y="443189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370520C4-14C6-0AF1-993F-A727D56EC41E}"/>
                </a:ext>
              </a:extLst>
            </p:cNvPr>
            <p:cNvSpPr/>
            <p:nvPr/>
          </p:nvSpPr>
          <p:spPr>
            <a:xfrm>
              <a:off x="9337040" y="447149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29CFCFA2-ABE7-E698-0FB6-0C631509D0F1}"/>
                </a:ext>
              </a:extLst>
            </p:cNvPr>
            <p:cNvSpPr/>
            <p:nvPr/>
          </p:nvSpPr>
          <p:spPr>
            <a:xfrm>
              <a:off x="9291320" y="447149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99A5AAD5-06AE-AD65-91AD-B8A768BC7C09}"/>
                </a:ext>
              </a:extLst>
            </p:cNvPr>
            <p:cNvSpPr/>
            <p:nvPr/>
          </p:nvSpPr>
          <p:spPr>
            <a:xfrm>
              <a:off x="9268460" y="443189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57D869C0-87B7-D57F-EA45-FB303D6EB19B}"/>
                </a:ext>
              </a:extLst>
            </p:cNvPr>
            <p:cNvSpPr/>
            <p:nvPr/>
          </p:nvSpPr>
          <p:spPr>
            <a:xfrm>
              <a:off x="9291320" y="439230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FC1FBD12-8516-E676-3293-EB454B991761}"/>
                </a:ext>
              </a:extLst>
            </p:cNvPr>
            <p:cNvSpPr/>
            <p:nvPr/>
          </p:nvSpPr>
          <p:spPr>
            <a:xfrm>
              <a:off x="9337040" y="439230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9B1ABDC9-9DF8-8055-A6FF-2E876E524C0E}"/>
                </a:ext>
              </a:extLst>
            </p:cNvPr>
            <p:cNvSpPr/>
            <p:nvPr/>
          </p:nvSpPr>
          <p:spPr>
            <a:xfrm>
              <a:off x="93243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5429951D-BD2B-27CF-1FC0-C2C167A2E8CE}"/>
                </a:ext>
              </a:extLst>
            </p:cNvPr>
            <p:cNvSpPr/>
            <p:nvPr/>
          </p:nvSpPr>
          <p:spPr>
            <a:xfrm>
              <a:off x="9690100" y="443189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19D03A9A-EDE2-4936-BAC6-AA713DDC4A33}"/>
                </a:ext>
              </a:extLst>
            </p:cNvPr>
            <p:cNvSpPr/>
            <p:nvPr/>
          </p:nvSpPr>
          <p:spPr>
            <a:xfrm>
              <a:off x="9667240" y="447149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1577335E-BD9D-65B7-5A32-BEB0A7176545}"/>
                </a:ext>
              </a:extLst>
            </p:cNvPr>
            <p:cNvSpPr/>
            <p:nvPr/>
          </p:nvSpPr>
          <p:spPr>
            <a:xfrm>
              <a:off x="9621520" y="447149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9249BA6E-DF75-EC9F-B758-5C9567067ECE}"/>
                </a:ext>
              </a:extLst>
            </p:cNvPr>
            <p:cNvSpPr/>
            <p:nvPr/>
          </p:nvSpPr>
          <p:spPr>
            <a:xfrm>
              <a:off x="9598660" y="443189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4534C03C-A762-A2B5-4F9E-96E82DE0D78E}"/>
                </a:ext>
              </a:extLst>
            </p:cNvPr>
            <p:cNvSpPr/>
            <p:nvPr/>
          </p:nvSpPr>
          <p:spPr>
            <a:xfrm>
              <a:off x="9621520" y="439230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DDD5D3E6-CF6C-2C08-3A11-2DAE2604AC11}"/>
                </a:ext>
              </a:extLst>
            </p:cNvPr>
            <p:cNvSpPr/>
            <p:nvPr/>
          </p:nvSpPr>
          <p:spPr>
            <a:xfrm>
              <a:off x="9667240" y="439230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1BBA89AB-08BB-945E-5823-247B914BBE07}"/>
                </a:ext>
              </a:extLst>
            </p:cNvPr>
            <p:cNvSpPr/>
            <p:nvPr/>
          </p:nvSpPr>
          <p:spPr>
            <a:xfrm>
              <a:off x="96545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C9A461D5-5E85-7105-3F0E-7DECDDB15612}"/>
                </a:ext>
              </a:extLst>
            </p:cNvPr>
            <p:cNvSpPr/>
            <p:nvPr/>
          </p:nvSpPr>
          <p:spPr>
            <a:xfrm>
              <a:off x="10020300" y="4431897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803CBA75-EF8E-00AC-4BFB-2499C3A5F0C7}"/>
                </a:ext>
              </a:extLst>
            </p:cNvPr>
            <p:cNvSpPr/>
            <p:nvPr/>
          </p:nvSpPr>
          <p:spPr>
            <a:xfrm>
              <a:off x="9997440" y="4471492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669A33B5-1CB3-058E-10F8-73F36C8CD027}"/>
                </a:ext>
              </a:extLst>
            </p:cNvPr>
            <p:cNvSpPr/>
            <p:nvPr/>
          </p:nvSpPr>
          <p:spPr>
            <a:xfrm>
              <a:off x="9951720" y="4471492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364B128B-A039-557E-6949-EE68FBF0A44F}"/>
                </a:ext>
              </a:extLst>
            </p:cNvPr>
            <p:cNvSpPr/>
            <p:nvPr/>
          </p:nvSpPr>
          <p:spPr>
            <a:xfrm>
              <a:off x="9928860" y="4431897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B767995B-8A96-192E-5C4F-51B067525A9B}"/>
                </a:ext>
              </a:extLst>
            </p:cNvPr>
            <p:cNvSpPr/>
            <p:nvPr/>
          </p:nvSpPr>
          <p:spPr>
            <a:xfrm>
              <a:off x="9951720" y="4392303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7DBC23D0-6E45-65BF-234F-8A435620ADC4}"/>
                </a:ext>
              </a:extLst>
            </p:cNvPr>
            <p:cNvSpPr/>
            <p:nvPr/>
          </p:nvSpPr>
          <p:spPr>
            <a:xfrm>
              <a:off x="9997440" y="4392303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B425FCA4-11D2-4470-8630-3CD6B64908AF}"/>
                </a:ext>
              </a:extLst>
            </p:cNvPr>
            <p:cNvSpPr/>
            <p:nvPr/>
          </p:nvSpPr>
          <p:spPr>
            <a:xfrm>
              <a:off x="99847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B27C4434-2DB8-12F4-87A2-891ED0F860F3}"/>
                </a:ext>
              </a:extLst>
            </p:cNvPr>
            <p:cNvSpPr/>
            <p:nvPr/>
          </p:nvSpPr>
          <p:spPr>
            <a:xfrm>
              <a:off x="10350500" y="443189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FDA3E655-A234-63BD-FCB2-2B329DDA37FD}"/>
                </a:ext>
              </a:extLst>
            </p:cNvPr>
            <p:cNvSpPr/>
            <p:nvPr/>
          </p:nvSpPr>
          <p:spPr>
            <a:xfrm>
              <a:off x="10327640" y="447149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9EA369E3-8DC7-37C6-95EE-B230CFC40F32}"/>
                </a:ext>
              </a:extLst>
            </p:cNvPr>
            <p:cNvSpPr/>
            <p:nvPr/>
          </p:nvSpPr>
          <p:spPr>
            <a:xfrm>
              <a:off x="10281920" y="447149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7A8AE88E-9809-1F45-4BC2-C23A653F0BDC}"/>
                </a:ext>
              </a:extLst>
            </p:cNvPr>
            <p:cNvSpPr/>
            <p:nvPr/>
          </p:nvSpPr>
          <p:spPr>
            <a:xfrm>
              <a:off x="10259060" y="443189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>
              <a:extLst>
                <a:ext uri="{FF2B5EF4-FFF2-40B4-BE49-F238E27FC236}">
                  <a16:creationId xmlns:a16="http://schemas.microsoft.com/office/drawing/2014/main" id="{CD212035-4B4B-A28E-0D00-B7FC2CFC6ED1}"/>
                </a:ext>
              </a:extLst>
            </p:cNvPr>
            <p:cNvSpPr/>
            <p:nvPr/>
          </p:nvSpPr>
          <p:spPr>
            <a:xfrm>
              <a:off x="10281920" y="439230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id="{F628D0EC-4267-6E21-67A4-4D7C1C76EA5F}"/>
                </a:ext>
              </a:extLst>
            </p:cNvPr>
            <p:cNvSpPr/>
            <p:nvPr/>
          </p:nvSpPr>
          <p:spPr>
            <a:xfrm>
              <a:off x="10327640" y="439230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06B69924-873F-C129-7213-2EBC51E9E107}"/>
                </a:ext>
              </a:extLst>
            </p:cNvPr>
            <p:cNvSpPr/>
            <p:nvPr/>
          </p:nvSpPr>
          <p:spPr>
            <a:xfrm>
              <a:off x="103149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D981179B-6E5A-E7C8-EF3C-28BBC2EDF96C}"/>
                </a:ext>
              </a:extLst>
            </p:cNvPr>
            <p:cNvSpPr/>
            <p:nvPr/>
          </p:nvSpPr>
          <p:spPr>
            <a:xfrm>
              <a:off x="10680700" y="443189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766738EE-7DBC-DFE5-9E61-8B6763EFB910}"/>
                </a:ext>
              </a:extLst>
            </p:cNvPr>
            <p:cNvSpPr/>
            <p:nvPr/>
          </p:nvSpPr>
          <p:spPr>
            <a:xfrm>
              <a:off x="10657840" y="447149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Овал 85">
              <a:extLst>
                <a:ext uri="{FF2B5EF4-FFF2-40B4-BE49-F238E27FC236}">
                  <a16:creationId xmlns:a16="http://schemas.microsoft.com/office/drawing/2014/main" id="{104B7C57-DA3E-2857-5BC1-AAC336E0EFE8}"/>
                </a:ext>
              </a:extLst>
            </p:cNvPr>
            <p:cNvSpPr/>
            <p:nvPr/>
          </p:nvSpPr>
          <p:spPr>
            <a:xfrm>
              <a:off x="10612120" y="4471492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FE5E58AB-A45E-9C07-70C6-D6EFDC14A2BA}"/>
                </a:ext>
              </a:extLst>
            </p:cNvPr>
            <p:cNvSpPr/>
            <p:nvPr/>
          </p:nvSpPr>
          <p:spPr>
            <a:xfrm>
              <a:off x="10589260" y="4431897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780A1AC3-5333-255D-D1D8-24E40BD037D2}"/>
                </a:ext>
              </a:extLst>
            </p:cNvPr>
            <p:cNvSpPr/>
            <p:nvPr/>
          </p:nvSpPr>
          <p:spPr>
            <a:xfrm>
              <a:off x="10612120" y="439230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id="{4BE30E1C-530D-2BB5-76A9-05EC2AA3CC26}"/>
                </a:ext>
              </a:extLst>
            </p:cNvPr>
            <p:cNvSpPr/>
            <p:nvPr/>
          </p:nvSpPr>
          <p:spPr>
            <a:xfrm>
              <a:off x="10657840" y="4392303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8DE137EE-7E56-3BA0-6A6C-579B4494A6AF}"/>
                </a:ext>
              </a:extLst>
            </p:cNvPr>
            <p:cNvSpPr/>
            <p:nvPr/>
          </p:nvSpPr>
          <p:spPr>
            <a:xfrm>
              <a:off x="106451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89E9A4EF-4368-FC2B-C8FE-A67A3167A9E6}"/>
                </a:ext>
              </a:extLst>
            </p:cNvPr>
            <p:cNvSpPr/>
            <p:nvPr/>
          </p:nvSpPr>
          <p:spPr>
            <a:xfrm>
              <a:off x="11010900" y="4431897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E0C44545-E0DB-AFBC-FCBC-C501588985DF}"/>
                </a:ext>
              </a:extLst>
            </p:cNvPr>
            <p:cNvSpPr/>
            <p:nvPr/>
          </p:nvSpPr>
          <p:spPr>
            <a:xfrm>
              <a:off x="10988040" y="4471492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id="{CA199CAC-B6FE-285B-4F2E-ED780D802BE6}"/>
                </a:ext>
              </a:extLst>
            </p:cNvPr>
            <p:cNvSpPr/>
            <p:nvPr/>
          </p:nvSpPr>
          <p:spPr>
            <a:xfrm>
              <a:off x="10942320" y="4471492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>
              <a:extLst>
                <a:ext uri="{FF2B5EF4-FFF2-40B4-BE49-F238E27FC236}">
                  <a16:creationId xmlns:a16="http://schemas.microsoft.com/office/drawing/2014/main" id="{9E7DAFBE-578C-7164-61FE-9C28EAD1822C}"/>
                </a:ext>
              </a:extLst>
            </p:cNvPr>
            <p:cNvSpPr/>
            <p:nvPr/>
          </p:nvSpPr>
          <p:spPr>
            <a:xfrm>
              <a:off x="10919460" y="4431897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id="{F13AB5CC-BC9C-1205-B153-F26EA644E3FB}"/>
                </a:ext>
              </a:extLst>
            </p:cNvPr>
            <p:cNvSpPr/>
            <p:nvPr/>
          </p:nvSpPr>
          <p:spPr>
            <a:xfrm>
              <a:off x="10942320" y="4392303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C51949D6-6A4C-4271-B4CA-56EF681ED4CE}"/>
                </a:ext>
              </a:extLst>
            </p:cNvPr>
            <p:cNvSpPr/>
            <p:nvPr/>
          </p:nvSpPr>
          <p:spPr>
            <a:xfrm>
              <a:off x="10988040" y="4392303"/>
              <a:ext cx="66040" cy="66040"/>
            </a:xfrm>
            <a:prstGeom prst="ellipse">
              <a:avLst/>
            </a:prstGeom>
            <a:solidFill>
              <a:srgbClr val="1F747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>
              <a:extLst>
                <a:ext uri="{FF2B5EF4-FFF2-40B4-BE49-F238E27FC236}">
                  <a16:creationId xmlns:a16="http://schemas.microsoft.com/office/drawing/2014/main" id="{E33A9ED6-D54D-FE9E-1A71-0C18309A6C1E}"/>
                </a:ext>
              </a:extLst>
            </p:cNvPr>
            <p:cNvSpPr/>
            <p:nvPr/>
          </p:nvSpPr>
          <p:spPr>
            <a:xfrm>
              <a:off x="109753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Овал 97">
              <a:extLst>
                <a:ext uri="{FF2B5EF4-FFF2-40B4-BE49-F238E27FC236}">
                  <a16:creationId xmlns:a16="http://schemas.microsoft.com/office/drawing/2014/main" id="{C758ADB4-7CA4-514B-405F-E33E50D66236}"/>
                </a:ext>
              </a:extLst>
            </p:cNvPr>
            <p:cNvSpPr/>
            <p:nvPr/>
          </p:nvSpPr>
          <p:spPr>
            <a:xfrm>
              <a:off x="11341100" y="443189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>
              <a:extLst>
                <a:ext uri="{FF2B5EF4-FFF2-40B4-BE49-F238E27FC236}">
                  <a16:creationId xmlns:a16="http://schemas.microsoft.com/office/drawing/2014/main" id="{8A3A1D57-5F57-DAF4-A0E6-967D5E08DE38}"/>
                </a:ext>
              </a:extLst>
            </p:cNvPr>
            <p:cNvSpPr/>
            <p:nvPr/>
          </p:nvSpPr>
          <p:spPr>
            <a:xfrm>
              <a:off x="11318240" y="447149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FB4BA1B7-AD85-D2EE-41EB-AF3AB67DC479}"/>
                </a:ext>
              </a:extLst>
            </p:cNvPr>
            <p:cNvSpPr/>
            <p:nvPr/>
          </p:nvSpPr>
          <p:spPr>
            <a:xfrm>
              <a:off x="11272520" y="4471492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id="{0E02AEDC-871C-BB9C-AD30-BD8BB447C0D8}"/>
                </a:ext>
              </a:extLst>
            </p:cNvPr>
            <p:cNvSpPr/>
            <p:nvPr/>
          </p:nvSpPr>
          <p:spPr>
            <a:xfrm>
              <a:off x="11249660" y="4431897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DF32A41C-1104-99B2-5714-277AF3F1F2B8}"/>
                </a:ext>
              </a:extLst>
            </p:cNvPr>
            <p:cNvSpPr/>
            <p:nvPr/>
          </p:nvSpPr>
          <p:spPr>
            <a:xfrm>
              <a:off x="11272520" y="439230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>
              <a:extLst>
                <a:ext uri="{FF2B5EF4-FFF2-40B4-BE49-F238E27FC236}">
                  <a16:creationId xmlns:a16="http://schemas.microsoft.com/office/drawing/2014/main" id="{D4F860F3-F842-29E8-3B09-789B19D2315A}"/>
                </a:ext>
              </a:extLst>
            </p:cNvPr>
            <p:cNvSpPr/>
            <p:nvPr/>
          </p:nvSpPr>
          <p:spPr>
            <a:xfrm>
              <a:off x="11318240" y="4392303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Овал 103">
              <a:extLst>
                <a:ext uri="{FF2B5EF4-FFF2-40B4-BE49-F238E27FC236}">
                  <a16:creationId xmlns:a16="http://schemas.microsoft.com/office/drawing/2014/main" id="{35C00AFD-D782-9A06-817F-CC51DA9B0053}"/>
                </a:ext>
              </a:extLst>
            </p:cNvPr>
            <p:cNvSpPr/>
            <p:nvPr/>
          </p:nvSpPr>
          <p:spPr>
            <a:xfrm>
              <a:off x="11305540" y="4442058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6" name="Signature 100ballnik.com">
            <a:extLst>
              <a:ext uri="{FF2B5EF4-FFF2-40B4-BE49-F238E27FC236}">
                <a16:creationId xmlns:a16="http://schemas.microsoft.com/office/drawing/2014/main" id="{6B2D87B7-4D51-DE48-BB6E-15148C5DF04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397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F78CD04-FFFC-A64C-092C-D6C8D9F01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91440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2D3E78"/>
                </a:solidFill>
                <a:latin typeface="Georgia" panose="02040502050405020303" pitchFamily="18" charset="0"/>
              </a:rPr>
              <a:t>Индийский национальный конгресс (ИНК)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7E7E19CC-6CD2-F8F9-8D0C-BE63B2F03592}"/>
              </a:ext>
            </a:extLst>
          </p:cNvPr>
          <p:cNvCxnSpPr/>
          <p:nvPr/>
        </p:nvCxnSpPr>
        <p:spPr>
          <a:xfrm>
            <a:off x="609600" y="1358392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973ACE87-C52E-ACEE-4B35-1BBA36A84303}"/>
              </a:ext>
            </a:extLst>
          </p:cNvPr>
          <p:cNvCxnSpPr/>
          <p:nvPr/>
        </p:nvCxnSpPr>
        <p:spPr>
          <a:xfrm>
            <a:off x="2082800" y="1358392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Year 1885">
            <a:extLst>
              <a:ext uri="{FF2B5EF4-FFF2-40B4-BE49-F238E27FC236}">
                <a16:creationId xmlns:a16="http://schemas.microsoft.com/office/drawing/2014/main" id="{FF1A1F83-706E-E17F-B4D4-051BA0CA5D13}"/>
              </a:ext>
            </a:extLst>
          </p:cNvPr>
          <p:cNvSpPr txBox="1"/>
          <p:nvPr/>
        </p:nvSpPr>
        <p:spPr>
          <a:xfrm>
            <a:off x="9906000" y="254000"/>
            <a:ext cx="1676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4600" b="1" dirty="0">
                <a:solidFill>
                  <a:srgbClr val="D27A22"/>
                </a:solidFill>
                <a:latin typeface="Georgia" panose="02040502050405020303" pitchFamily="18" charset="0"/>
              </a:rPr>
              <a:t>1885</a:t>
            </a:r>
          </a:p>
        </p:txBody>
      </p:sp>
      <p:pic>
        <p:nvPicPr>
          <p:cNvPr id="7" name="INC 1885" descr="Делегаты первой сессии Индийского национального конгресса, Бомбей, декабрь 1885 г.">
            <a:extLst>
              <a:ext uri="{FF2B5EF4-FFF2-40B4-BE49-F238E27FC236}">
                <a16:creationId xmlns:a16="http://schemas.microsoft.com/office/drawing/2014/main" id="{5A248AAE-AF05-05EA-2289-B34F3B4FEA8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33394"/>
            <a:ext cx="4191000" cy="2753212"/>
          </a:xfrm>
          <a:prstGeom prst="roundRect">
            <a:avLst>
              <a:gd name="adj" fmla="val 4000"/>
            </a:avLst>
          </a:prstGeom>
          <a:ln w="15875">
            <a:solidFill>
              <a:srgbClr val="2D3E7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Leader card 1">
            <a:extLst>
              <a:ext uri="{FF2B5EF4-FFF2-40B4-BE49-F238E27FC236}">
                <a16:creationId xmlns:a16="http://schemas.microsoft.com/office/drawing/2014/main" id="{BE90525C-26E5-0F1E-204F-E0B260354C1D}"/>
              </a:ext>
            </a:extLst>
          </p:cNvPr>
          <p:cNvSpPr/>
          <p:nvPr/>
        </p:nvSpPr>
        <p:spPr>
          <a:xfrm>
            <a:off x="5029200" y="1219200"/>
            <a:ext cx="3225800" cy="5181600"/>
          </a:xfrm>
          <a:prstGeom prst="roundRect">
            <a:avLst>
              <a:gd name="adj" fmla="val 5000"/>
            </a:avLst>
          </a:prstGeom>
          <a:solidFill>
            <a:srgbClr val="DDEE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Leader portrait 1" descr="Дадабхай Наороджи, 1889 г.">
            <a:extLst>
              <a:ext uri="{FF2B5EF4-FFF2-40B4-BE49-F238E27FC236}">
                <a16:creationId xmlns:a16="http://schemas.microsoft.com/office/drawing/2014/main" id="{D95D2FC7-2C9F-40EE-113B-D45E1B1DC27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100" y="1371600"/>
            <a:ext cx="1270000" cy="1625600"/>
          </a:xfrm>
          <a:prstGeom prst="ellipse">
            <a:avLst/>
          </a:prstGeom>
          <a:ln w="15875">
            <a:solidFill>
              <a:srgbClr val="1F747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Leader portrait 1 ring">
            <a:extLst>
              <a:ext uri="{FF2B5EF4-FFF2-40B4-BE49-F238E27FC236}">
                <a16:creationId xmlns:a16="http://schemas.microsoft.com/office/drawing/2014/main" id="{449403E5-2698-A6AC-B573-360A95988A8E}"/>
              </a:ext>
            </a:extLst>
          </p:cNvPr>
          <p:cNvSpPr/>
          <p:nvPr/>
        </p:nvSpPr>
        <p:spPr>
          <a:xfrm>
            <a:off x="5956300" y="1320800"/>
            <a:ext cx="1371600" cy="1727200"/>
          </a:xfrm>
          <a:prstGeom prst="ellipse">
            <a:avLst/>
          </a:prstGeom>
          <a:noFill/>
          <a:ln w="9525" cap="flat" cmpd="sng" algn="ctr">
            <a:solidFill>
              <a:srgbClr val="1F747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eader name 1">
            <a:extLst>
              <a:ext uri="{FF2B5EF4-FFF2-40B4-BE49-F238E27FC236}">
                <a16:creationId xmlns:a16="http://schemas.microsoft.com/office/drawing/2014/main" id="{13834740-E738-528E-EB35-2266F15EA3AC}"/>
              </a:ext>
            </a:extLst>
          </p:cNvPr>
          <p:cNvSpPr txBox="1"/>
          <p:nvPr/>
        </p:nvSpPr>
        <p:spPr>
          <a:xfrm>
            <a:off x="5156200" y="3149600"/>
            <a:ext cx="2971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b="1" dirty="0" err="1">
                <a:solidFill>
                  <a:srgbClr val="1F7470"/>
                </a:solidFill>
                <a:latin typeface="Georgia" panose="02040502050405020303" pitchFamily="18" charset="0"/>
              </a:rPr>
              <a:t>Дадабхаи</a:t>
            </a:r>
            <a:r>
              <a:rPr lang="ru-RU" sz="2200" b="1" dirty="0">
                <a:solidFill>
                  <a:srgbClr val="1F7470"/>
                </a:solidFill>
                <a:latin typeface="Georgia" panose="02040502050405020303" pitchFamily="18" charset="0"/>
              </a:rPr>
              <a:t> </a:t>
            </a:r>
            <a:r>
              <a:rPr lang="ru-RU" sz="2200" b="1" dirty="0" err="1">
                <a:solidFill>
                  <a:srgbClr val="1F7470"/>
                </a:solidFill>
                <a:latin typeface="Georgia" panose="02040502050405020303" pitchFamily="18" charset="0"/>
              </a:rPr>
              <a:t>Наороджи</a:t>
            </a:r>
            <a:endParaRPr lang="ru-RU" sz="2200" b="1" dirty="0">
              <a:solidFill>
                <a:srgbClr val="1F7470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Leader text 1">
            <a:extLst>
              <a:ext uri="{FF2B5EF4-FFF2-40B4-BE49-F238E27FC236}">
                <a16:creationId xmlns:a16="http://schemas.microsoft.com/office/drawing/2014/main" id="{D556DE42-A0F6-7E22-BB85-85A6A033FA51}"/>
              </a:ext>
            </a:extLst>
          </p:cNvPr>
          <p:cNvSpPr txBox="1"/>
          <p:nvPr/>
        </p:nvSpPr>
        <p:spPr>
          <a:xfrm>
            <a:off x="5181600" y="3896360"/>
            <a:ext cx="2921000" cy="2225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1F7470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A2326"/>
                </a:solidFill>
                <a:latin typeface="Segoe UI" panose="020B0502040204020203" pitchFamily="34" charset="0"/>
              </a:rPr>
              <a:t>Один из основателей и лидеров ИНК</a:t>
            </a:r>
          </a:p>
          <a:p>
            <a:pPr marL="304800" indent="-304800">
              <a:spcAft>
                <a:spcPts val="600"/>
              </a:spcAft>
              <a:buClr>
                <a:srgbClr val="1F7470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A2326"/>
                </a:solidFill>
                <a:latin typeface="Segoe UI" panose="020B0502040204020203" pitchFamily="34" charset="0"/>
              </a:rPr>
              <a:t>Первый индиец — член английского парламента</a:t>
            </a:r>
          </a:p>
          <a:p>
            <a:pPr marL="304800" indent="-304800">
              <a:spcAft>
                <a:spcPts val="600"/>
              </a:spcAft>
              <a:buClr>
                <a:srgbClr val="1F7470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A2326"/>
                </a:solidFill>
                <a:latin typeface="Segoe UI" panose="020B0502040204020203" pitchFamily="34" charset="0"/>
              </a:rPr>
              <a:t>Выступал за сохранение связей с Англией при большей самостоятельности</a:t>
            </a:r>
          </a:p>
        </p:txBody>
      </p:sp>
      <p:sp>
        <p:nvSpPr>
          <p:cNvPr id="14" name="Leader card 2">
            <a:extLst>
              <a:ext uri="{FF2B5EF4-FFF2-40B4-BE49-F238E27FC236}">
                <a16:creationId xmlns:a16="http://schemas.microsoft.com/office/drawing/2014/main" id="{39DBE5C7-1AA0-A673-6D8A-78E2EC3A690A}"/>
              </a:ext>
            </a:extLst>
          </p:cNvPr>
          <p:cNvSpPr/>
          <p:nvPr/>
        </p:nvSpPr>
        <p:spPr>
          <a:xfrm>
            <a:off x="8331200" y="1219200"/>
            <a:ext cx="3225800" cy="5181600"/>
          </a:xfrm>
          <a:prstGeom prst="roundRect">
            <a:avLst>
              <a:gd name="adj" fmla="val 5000"/>
            </a:avLst>
          </a:prstGeom>
          <a:solidFill>
            <a:srgbClr val="F6E2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Leader portrait 2" descr="Бал Гангадхар Тилак. Фотография начала XX в.">
            <a:extLst>
              <a:ext uri="{FF2B5EF4-FFF2-40B4-BE49-F238E27FC236}">
                <a16:creationId xmlns:a16="http://schemas.microsoft.com/office/drawing/2014/main" id="{F284CAD5-B0A9-8CFF-6DDC-AD97FFF8FBD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100" y="1371600"/>
            <a:ext cx="1270000" cy="1625600"/>
          </a:xfrm>
          <a:prstGeom prst="ellipse">
            <a:avLst/>
          </a:prstGeom>
          <a:ln w="15875">
            <a:solidFill>
              <a:srgbClr val="A835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Leader portrait 2 ring">
            <a:extLst>
              <a:ext uri="{FF2B5EF4-FFF2-40B4-BE49-F238E27FC236}">
                <a16:creationId xmlns:a16="http://schemas.microsoft.com/office/drawing/2014/main" id="{C02452CD-052B-FBB1-5C87-77AD403F2D22}"/>
              </a:ext>
            </a:extLst>
          </p:cNvPr>
          <p:cNvSpPr/>
          <p:nvPr/>
        </p:nvSpPr>
        <p:spPr>
          <a:xfrm>
            <a:off x="9258300" y="1320800"/>
            <a:ext cx="1371600" cy="1727200"/>
          </a:xfrm>
          <a:prstGeom prst="ellipse">
            <a:avLst/>
          </a:prstGeom>
          <a:noFill/>
          <a:ln w="9525" cap="flat" cmpd="sng" algn="ctr">
            <a:solidFill>
              <a:srgbClr val="A8352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Leader name 2">
            <a:extLst>
              <a:ext uri="{FF2B5EF4-FFF2-40B4-BE49-F238E27FC236}">
                <a16:creationId xmlns:a16="http://schemas.microsoft.com/office/drawing/2014/main" id="{87B404B2-845E-B400-5137-DD078FBE33E4}"/>
              </a:ext>
            </a:extLst>
          </p:cNvPr>
          <p:cNvSpPr txBox="1"/>
          <p:nvPr/>
        </p:nvSpPr>
        <p:spPr>
          <a:xfrm>
            <a:off x="8458200" y="3149600"/>
            <a:ext cx="2971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b="1" dirty="0">
                <a:solidFill>
                  <a:srgbClr val="A8352A"/>
                </a:solidFill>
                <a:latin typeface="Georgia" panose="02040502050405020303" pitchFamily="18" charset="0"/>
              </a:rPr>
              <a:t>Бал </a:t>
            </a:r>
            <a:r>
              <a:rPr lang="ru-RU" sz="2200" b="1" dirty="0" err="1">
                <a:solidFill>
                  <a:srgbClr val="A8352A"/>
                </a:solidFill>
                <a:latin typeface="Georgia" panose="02040502050405020303" pitchFamily="18" charset="0"/>
              </a:rPr>
              <a:t>Тилак</a:t>
            </a:r>
            <a:endParaRPr lang="ru-RU" sz="2200" b="1" dirty="0">
              <a:solidFill>
                <a:srgbClr val="A8352A"/>
              </a:solidFill>
              <a:latin typeface="Georgia" panose="02040502050405020303" pitchFamily="18" charset="0"/>
            </a:endParaRPr>
          </a:p>
        </p:txBody>
      </p:sp>
      <p:sp>
        <p:nvSpPr>
          <p:cNvPr id="19" name="Leader text 2">
            <a:extLst>
              <a:ext uri="{FF2B5EF4-FFF2-40B4-BE49-F238E27FC236}">
                <a16:creationId xmlns:a16="http://schemas.microsoft.com/office/drawing/2014/main" id="{6D03034B-9174-060C-7C0F-A3EC20F1C8E5}"/>
              </a:ext>
            </a:extLst>
          </p:cNvPr>
          <p:cNvSpPr txBox="1"/>
          <p:nvPr/>
        </p:nvSpPr>
        <p:spPr>
          <a:xfrm>
            <a:off x="8483600" y="3561080"/>
            <a:ext cx="2921000" cy="1965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A835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A2326"/>
                </a:solidFill>
                <a:latin typeface="Segoe UI" panose="020B0502040204020203" pitchFamily="34" charset="0"/>
              </a:rPr>
              <a:t>Лидер радикального крыла ИНК</a:t>
            </a:r>
          </a:p>
          <a:p>
            <a:pPr marL="304800" indent="-304800">
              <a:spcAft>
                <a:spcPts val="600"/>
              </a:spcAft>
              <a:buClr>
                <a:srgbClr val="A835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A2326"/>
                </a:solidFill>
                <a:latin typeface="Segoe UI" panose="020B0502040204020203" pitchFamily="34" charset="0"/>
              </a:rPr>
              <a:t>Выступал за полную независимость Индии</a:t>
            </a:r>
          </a:p>
          <a:p>
            <a:pPr marL="304800" indent="-304800">
              <a:spcAft>
                <a:spcPts val="600"/>
              </a:spcAft>
              <a:buClr>
                <a:srgbClr val="A835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A2326"/>
                </a:solidFill>
                <a:latin typeface="Segoe UI" panose="020B0502040204020203" pitchFamily="34" charset="0"/>
              </a:rPr>
              <a:t>Предложил бойкотировать английские товары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3AC4B519-9140-AF54-1BAC-DC168774D1D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759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BE29C32-15C8-0B7A-6855-F82669CAA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D27A22"/>
                </a:solidFill>
                <a:latin typeface="Georgia" panose="02040502050405020303" pitchFamily="18" charset="0"/>
              </a:rPr>
              <a:t>Движение свадеши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DAA8D46D-F735-6113-1E24-C0CBDFB35B22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A835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0C21DA7A-19EA-5A3C-111E-CE5DC6FC27CC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Lal Bal Pal" descr="Лала Лайпат Рай, Бал Гангадхар Тилак и Бипин Чандра Пал («Лал Бал Пал»). Фотография начала XX в.">
            <a:extLst>
              <a:ext uri="{FF2B5EF4-FFF2-40B4-BE49-F238E27FC236}">
                <a16:creationId xmlns:a16="http://schemas.microsoft.com/office/drawing/2014/main" id="{0D83C9D3-3ADA-C9EF-6CAA-6C8188F6D55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00" y="1856317"/>
            <a:ext cx="2997200" cy="2281767"/>
          </a:xfrm>
          <a:prstGeom prst="roundRect">
            <a:avLst>
              <a:gd name="adj" fmla="val 4000"/>
            </a:avLst>
          </a:prstGeom>
          <a:ln w="19050">
            <a:solidFill>
              <a:srgbClr val="D27A2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Swadeshi ring">
            <a:extLst>
              <a:ext uri="{FF2B5EF4-FFF2-40B4-BE49-F238E27FC236}">
                <a16:creationId xmlns:a16="http://schemas.microsoft.com/office/drawing/2014/main" id="{766AB991-4109-9AD1-4E8A-CF37B6BB5877}"/>
              </a:ext>
            </a:extLst>
          </p:cNvPr>
          <p:cNvSpPr/>
          <p:nvPr/>
        </p:nvSpPr>
        <p:spPr>
          <a:xfrm>
            <a:off x="4064000" y="1320800"/>
            <a:ext cx="4064000" cy="3352800"/>
          </a:xfrm>
          <a:prstGeom prst="ellipse">
            <a:avLst/>
          </a:prstGeom>
          <a:noFill/>
          <a:ln w="12700" cap="flat" cmpd="sng" algn="ctr">
            <a:solidFill>
              <a:srgbClr val="D9CDB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wadeshi 1">
            <a:extLst>
              <a:ext uri="{FF2B5EF4-FFF2-40B4-BE49-F238E27FC236}">
                <a16:creationId xmlns:a16="http://schemas.microsoft.com/office/drawing/2014/main" id="{C061B925-A76D-E55C-D0D2-17FED2340630}"/>
              </a:ext>
            </a:extLst>
          </p:cNvPr>
          <p:cNvSpPr txBox="1"/>
          <p:nvPr/>
        </p:nvSpPr>
        <p:spPr>
          <a:xfrm>
            <a:off x="863600" y="1219200"/>
            <a:ext cx="2921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100" b="1" dirty="0">
                <a:solidFill>
                  <a:srgbClr val="D27A22"/>
                </a:solidFill>
                <a:latin typeface="Segoe UI" panose="020B0502040204020203" pitchFamily="34" charset="0"/>
              </a:rPr>
              <a:t>Прялка — символ движения</a:t>
            </a:r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9BF354C3-A420-75EE-3C6A-46C6085B51F9}"/>
              </a:ext>
            </a:extLst>
          </p:cNvPr>
          <p:cNvSpPr/>
          <p:nvPr/>
        </p:nvSpPr>
        <p:spPr>
          <a:xfrm>
            <a:off x="3810000" y="1320800"/>
            <a:ext cx="152400" cy="152400"/>
          </a:xfrm>
          <a:prstGeom prst="ellipse">
            <a:avLst/>
          </a:prstGeom>
          <a:solidFill>
            <a:srgbClr val="D27A22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wadeshi 2">
            <a:extLst>
              <a:ext uri="{FF2B5EF4-FFF2-40B4-BE49-F238E27FC236}">
                <a16:creationId xmlns:a16="http://schemas.microsoft.com/office/drawing/2014/main" id="{A6369EB0-A5D0-A1FC-EDE3-4880A68DD504}"/>
              </a:ext>
            </a:extLst>
          </p:cNvPr>
          <p:cNvSpPr txBox="1"/>
          <p:nvPr/>
        </p:nvSpPr>
        <p:spPr>
          <a:xfrm>
            <a:off x="8153400" y="1219200"/>
            <a:ext cx="2921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A8352A"/>
                </a:solidFill>
                <a:latin typeface="Segoe UI" panose="020B0502040204020203" pitchFamily="34" charset="0"/>
              </a:rPr>
              <a:t>Бойкот английских товаров</a:t>
            </a:r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8715F9F0-641A-515F-BF23-0C8948E7FFCD}"/>
              </a:ext>
            </a:extLst>
          </p:cNvPr>
          <p:cNvSpPr/>
          <p:nvPr/>
        </p:nvSpPr>
        <p:spPr>
          <a:xfrm>
            <a:off x="7924800" y="1320800"/>
            <a:ext cx="152400" cy="152400"/>
          </a:xfrm>
          <a:prstGeom prst="ellipse">
            <a:avLst/>
          </a:prstGeom>
          <a:solidFill>
            <a:srgbClr val="A8352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wadeshi 3">
            <a:extLst>
              <a:ext uri="{FF2B5EF4-FFF2-40B4-BE49-F238E27FC236}">
                <a16:creationId xmlns:a16="http://schemas.microsoft.com/office/drawing/2014/main" id="{E4010CE6-E6C6-6D7B-5806-8FC696519400}"/>
              </a:ext>
            </a:extLst>
          </p:cNvPr>
          <p:cNvSpPr txBox="1"/>
          <p:nvPr/>
        </p:nvSpPr>
        <p:spPr>
          <a:xfrm>
            <a:off x="8763000" y="2540000"/>
            <a:ext cx="29210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1F7470"/>
                </a:solidFill>
                <a:latin typeface="Segoe UI" panose="020B0502040204020203" pitchFamily="34" charset="0"/>
              </a:rPr>
              <a:t>Производство </a:t>
            </a:r>
            <a:r>
              <a:rPr lang="ru-RU" sz="2100" b="1" dirty="0" err="1">
                <a:solidFill>
                  <a:srgbClr val="1F7470"/>
                </a:solidFill>
                <a:latin typeface="Segoe UI" panose="020B0502040204020203" pitchFamily="34" charset="0"/>
              </a:rPr>
              <a:t>кхади</a:t>
            </a:r>
            <a:r>
              <a:rPr lang="ru-RU" sz="2100" b="1" dirty="0">
                <a:solidFill>
                  <a:srgbClr val="1F7470"/>
                </a:solidFill>
                <a:latin typeface="Segoe UI" panose="020B0502040204020203" pitchFamily="34" charset="0"/>
              </a:rPr>
              <a:t> – традиционной хлопковой ткани</a:t>
            </a:r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A1F90353-B30A-E35B-CD29-2E950271D6C2}"/>
              </a:ext>
            </a:extLst>
          </p:cNvPr>
          <p:cNvSpPr/>
          <p:nvPr/>
        </p:nvSpPr>
        <p:spPr>
          <a:xfrm>
            <a:off x="8534400" y="2641600"/>
            <a:ext cx="152400" cy="152400"/>
          </a:xfrm>
          <a:prstGeom prst="ellipse">
            <a:avLst/>
          </a:prstGeom>
          <a:solidFill>
            <a:srgbClr val="1F7470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wadeshi 4">
            <a:extLst>
              <a:ext uri="{FF2B5EF4-FFF2-40B4-BE49-F238E27FC236}">
                <a16:creationId xmlns:a16="http://schemas.microsoft.com/office/drawing/2014/main" id="{243BD1CD-19CF-8C17-F2C4-BADFAF29C223}"/>
              </a:ext>
            </a:extLst>
          </p:cNvPr>
          <p:cNvSpPr txBox="1"/>
          <p:nvPr/>
        </p:nvSpPr>
        <p:spPr>
          <a:xfrm>
            <a:off x="8153400" y="3810000"/>
            <a:ext cx="29210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2D3E78"/>
                </a:solidFill>
                <a:latin typeface="Segoe UI" panose="020B0502040204020203" pitchFamily="34" charset="0"/>
              </a:rPr>
              <a:t>Демонстрация патриотизма – ношение </a:t>
            </a:r>
            <a:r>
              <a:rPr lang="ru-RU" sz="2100" b="1" dirty="0" err="1">
                <a:solidFill>
                  <a:srgbClr val="2D3E78"/>
                </a:solidFill>
                <a:latin typeface="Segoe UI" panose="020B0502040204020203" pitchFamily="34" charset="0"/>
              </a:rPr>
              <a:t>кхади</a:t>
            </a:r>
            <a:endParaRPr lang="ru-RU" sz="2100" b="1" dirty="0">
              <a:solidFill>
                <a:srgbClr val="2D3E78"/>
              </a:solidFill>
              <a:latin typeface="Segoe UI" panose="020B0502040204020203" pitchFamily="34" charset="0"/>
            </a:endParaRPr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81F29DD0-31FE-48AA-37B8-34DB58E318F8}"/>
              </a:ext>
            </a:extLst>
          </p:cNvPr>
          <p:cNvSpPr/>
          <p:nvPr/>
        </p:nvSpPr>
        <p:spPr>
          <a:xfrm>
            <a:off x="7924800" y="3911600"/>
            <a:ext cx="152400" cy="152400"/>
          </a:xfrm>
          <a:prstGeom prst="ellipse">
            <a:avLst/>
          </a:prstGeom>
          <a:solidFill>
            <a:srgbClr val="2D3E78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wadeshi 5">
            <a:extLst>
              <a:ext uri="{FF2B5EF4-FFF2-40B4-BE49-F238E27FC236}">
                <a16:creationId xmlns:a16="http://schemas.microsoft.com/office/drawing/2014/main" id="{842CBD94-D7EC-F284-5009-44C6B8C4F2AB}"/>
              </a:ext>
            </a:extLst>
          </p:cNvPr>
          <p:cNvSpPr txBox="1"/>
          <p:nvPr/>
        </p:nvSpPr>
        <p:spPr>
          <a:xfrm>
            <a:off x="863600" y="3429000"/>
            <a:ext cx="2921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100" b="1" dirty="0">
                <a:solidFill>
                  <a:srgbClr val="B0852C"/>
                </a:solidFill>
                <a:latin typeface="Segoe UI" panose="020B0502040204020203" pitchFamily="34" charset="0"/>
              </a:rPr>
              <a:t>Пожертвования богатых индийцев</a:t>
            </a:r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10027F73-F752-58E3-D829-B0A3D86F50FF}"/>
              </a:ext>
            </a:extLst>
          </p:cNvPr>
          <p:cNvSpPr/>
          <p:nvPr/>
        </p:nvSpPr>
        <p:spPr>
          <a:xfrm>
            <a:off x="3810000" y="3530600"/>
            <a:ext cx="152400" cy="152400"/>
          </a:xfrm>
          <a:prstGeom prst="ellipse">
            <a:avLst/>
          </a:prstGeom>
          <a:solidFill>
            <a:srgbClr val="B0852C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wadeshi definition card">
            <a:extLst>
              <a:ext uri="{FF2B5EF4-FFF2-40B4-BE49-F238E27FC236}">
                <a16:creationId xmlns:a16="http://schemas.microsoft.com/office/drawing/2014/main" id="{35ED1F00-4F3E-7663-3186-002EEDDB5949}"/>
              </a:ext>
            </a:extLst>
          </p:cNvPr>
          <p:cNvSpPr/>
          <p:nvPr/>
        </p:nvSpPr>
        <p:spPr>
          <a:xfrm>
            <a:off x="609600" y="4927600"/>
            <a:ext cx="10972800" cy="833120"/>
          </a:xfrm>
          <a:prstGeom prst="roundRect">
            <a:avLst>
              <a:gd name="adj" fmla="val 6000"/>
            </a:avLst>
          </a:prstGeom>
          <a:solidFill>
            <a:srgbClr val="FBEB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wadeshi definition">
            <a:extLst>
              <a:ext uri="{FF2B5EF4-FFF2-40B4-BE49-F238E27FC236}">
                <a16:creationId xmlns:a16="http://schemas.microsoft.com/office/drawing/2014/main" id="{1E075D8F-28E9-6226-FC21-1AB075D992B2}"/>
              </a:ext>
            </a:extLst>
          </p:cNvPr>
          <p:cNvSpPr txBox="1"/>
          <p:nvPr/>
        </p:nvSpPr>
        <p:spPr>
          <a:xfrm>
            <a:off x="838200" y="5054600"/>
            <a:ext cx="105918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b="1" dirty="0">
                <a:solidFill>
                  <a:srgbClr val="D27A22"/>
                </a:solidFill>
                <a:latin typeface="Segoe UI" panose="020B0502040204020203" pitchFamily="34" charset="0"/>
              </a:rPr>
              <a:t>Свадеши</a:t>
            </a:r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 («самодостаточность») — движение за использование только индийских товаров. </a:t>
            </a:r>
            <a:r>
              <a:rPr lang="ru-RU" sz="1900" b="1" dirty="0">
                <a:solidFill>
                  <a:srgbClr val="A8352A"/>
                </a:solidFill>
                <a:latin typeface="Segoe UI" panose="020B0502040204020203" pitchFamily="34" charset="0"/>
              </a:rPr>
              <a:t>Сварадж</a:t>
            </a:r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 — автономия Индии. </a:t>
            </a:r>
            <a:r>
              <a:rPr lang="ru-RU" sz="1900" b="1" dirty="0">
                <a:solidFill>
                  <a:srgbClr val="2D3E78"/>
                </a:solidFill>
                <a:latin typeface="Segoe UI" panose="020B0502040204020203" pitchFamily="34" charset="0"/>
              </a:rPr>
              <a:t>Лал Бал Пал</a:t>
            </a:r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 — три лидера: Лала Рай, Бал </a:t>
            </a:r>
            <a:r>
              <a:rPr lang="ru-RU" sz="1900" dirty="0" err="1">
                <a:solidFill>
                  <a:srgbClr val="2A2326"/>
                </a:solidFill>
                <a:latin typeface="Segoe UI" panose="020B0502040204020203" pitchFamily="34" charset="0"/>
              </a:rPr>
              <a:t>Тилак</a:t>
            </a:r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, </a:t>
            </a:r>
            <a:r>
              <a:rPr lang="ru-RU" sz="1900" dirty="0" err="1">
                <a:solidFill>
                  <a:srgbClr val="2A2326"/>
                </a:solidFill>
                <a:latin typeface="Segoe UI" panose="020B0502040204020203" pitchFamily="34" charset="0"/>
              </a:rPr>
              <a:t>Бипин</a:t>
            </a:r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 Пал</a:t>
            </a:r>
          </a:p>
        </p:txBody>
      </p:sp>
      <p:sp>
        <p:nvSpPr>
          <p:cNvPr id="20" name="Swadeshi definition bar">
            <a:extLst>
              <a:ext uri="{FF2B5EF4-FFF2-40B4-BE49-F238E27FC236}">
                <a16:creationId xmlns:a16="http://schemas.microsoft.com/office/drawing/2014/main" id="{1ED481F0-AFAE-13D1-B09E-E7372B8037BB}"/>
              </a:ext>
            </a:extLst>
          </p:cNvPr>
          <p:cNvSpPr/>
          <p:nvPr/>
        </p:nvSpPr>
        <p:spPr>
          <a:xfrm>
            <a:off x="711200" y="5054600"/>
            <a:ext cx="50800" cy="579120"/>
          </a:xfrm>
          <a:prstGeom prst="rect">
            <a:avLst/>
          </a:prstGeom>
          <a:solidFill>
            <a:srgbClr val="D2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3C05B43D-2039-6E33-154E-E7D6C737C35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75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B838478-4BEF-53DC-B246-CDC1D35C3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F7470"/>
                </a:solidFill>
                <a:latin typeface="Georgia" panose="02040502050405020303" pitchFamily="18" charset="0"/>
              </a:rPr>
              <a:t>Успехи национального движения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80D7A6AE-03BF-5DBA-E784-037228726ABF}"/>
              </a:ext>
            </a:extLst>
          </p:cNvPr>
          <p:cNvCxnSpPr/>
          <p:nvPr/>
        </p:nvCxnSpPr>
        <p:spPr>
          <a:xfrm>
            <a:off x="609600" y="953008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74696C57-B5E3-32FD-9098-1EBE9891FA03}"/>
              </a:ext>
            </a:extLst>
          </p:cNvPr>
          <p:cNvCxnSpPr/>
          <p:nvPr/>
        </p:nvCxnSpPr>
        <p:spPr>
          <a:xfrm>
            <a:off x="2082800" y="953008"/>
            <a:ext cx="1193800" cy="0"/>
          </a:xfrm>
          <a:prstGeom prst="line">
            <a:avLst/>
          </a:prstGeom>
          <a:ln w="9525">
            <a:solidFill>
              <a:srgbClr val="C8B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Log line">
            <a:extLst>
              <a:ext uri="{FF2B5EF4-FFF2-40B4-BE49-F238E27FC236}">
                <a16:creationId xmlns:a16="http://schemas.microsoft.com/office/drawing/2014/main" id="{AF21BA36-7983-4088-AB92-96810E03EF13}"/>
              </a:ext>
            </a:extLst>
          </p:cNvPr>
          <p:cNvCxnSpPr/>
          <p:nvPr/>
        </p:nvCxnSpPr>
        <p:spPr>
          <a:xfrm>
            <a:off x="889000" y="1422400"/>
            <a:ext cx="0" cy="4546600"/>
          </a:xfrm>
          <a:prstGeom prst="line">
            <a:avLst/>
          </a:prstGeom>
          <a:ln w="25400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ccess circle 1">
            <a:extLst>
              <a:ext uri="{FF2B5EF4-FFF2-40B4-BE49-F238E27FC236}">
                <a16:creationId xmlns:a16="http://schemas.microsoft.com/office/drawing/2014/main" id="{6897D574-B27E-965B-9789-5552AD0A8D2A}"/>
              </a:ext>
            </a:extLst>
          </p:cNvPr>
          <p:cNvSpPr/>
          <p:nvPr/>
        </p:nvSpPr>
        <p:spPr>
          <a:xfrm>
            <a:off x="660400" y="1219200"/>
            <a:ext cx="457200" cy="457200"/>
          </a:xfrm>
          <a:prstGeom prst="ellipse">
            <a:avLst/>
          </a:prstGeom>
          <a:solidFill>
            <a:srgbClr val="A8352A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uccess number 1">
            <a:extLst>
              <a:ext uri="{FF2B5EF4-FFF2-40B4-BE49-F238E27FC236}">
                <a16:creationId xmlns:a16="http://schemas.microsoft.com/office/drawing/2014/main" id="{CF70E5D9-933C-745E-B806-7B53390645C5}"/>
              </a:ext>
            </a:extLst>
          </p:cNvPr>
          <p:cNvSpPr txBox="1"/>
          <p:nvPr/>
        </p:nvSpPr>
        <p:spPr>
          <a:xfrm>
            <a:off x="660400" y="1257300"/>
            <a:ext cx="457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Georgia" panose="02040502050405020303" pitchFamily="18" charset="0"/>
              </a:rPr>
              <a:t>1</a:t>
            </a:r>
          </a:p>
        </p:txBody>
      </p:sp>
      <p:sp>
        <p:nvSpPr>
          <p:cNvPr id="8" name="Success 1 head">
            <a:extLst>
              <a:ext uri="{FF2B5EF4-FFF2-40B4-BE49-F238E27FC236}">
                <a16:creationId xmlns:a16="http://schemas.microsoft.com/office/drawing/2014/main" id="{4BD20377-2EB1-F725-6FCD-CB6CE7327E5E}"/>
              </a:ext>
            </a:extLst>
          </p:cNvPr>
          <p:cNvSpPr txBox="1"/>
          <p:nvPr/>
        </p:nvSpPr>
        <p:spPr>
          <a:xfrm>
            <a:off x="1320800" y="1244600"/>
            <a:ext cx="5080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A8352A"/>
                </a:solidFill>
                <a:latin typeface="Georgia" panose="02040502050405020303" pitchFamily="18" charset="0"/>
              </a:rPr>
              <a:t>1905 год</a:t>
            </a:r>
          </a:p>
        </p:txBody>
      </p:sp>
      <p:sp>
        <p:nvSpPr>
          <p:cNvPr id="9" name="Success 1 text">
            <a:extLst>
              <a:ext uri="{FF2B5EF4-FFF2-40B4-BE49-F238E27FC236}">
                <a16:creationId xmlns:a16="http://schemas.microsoft.com/office/drawing/2014/main" id="{DDE0A248-835D-30D1-EABF-C260E7E6F3F3}"/>
              </a:ext>
            </a:extLst>
          </p:cNvPr>
          <p:cNvSpPr txBox="1"/>
          <p:nvPr/>
        </p:nvSpPr>
        <p:spPr>
          <a:xfrm>
            <a:off x="1320800" y="1645920"/>
            <a:ext cx="5080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Попытка разделить Бенгалию на индусскую и мусульманскую части</a:t>
            </a:r>
          </a:p>
        </p:txBody>
      </p:sp>
      <p:sp>
        <p:nvSpPr>
          <p:cNvPr id="10" name="Success circle 2">
            <a:extLst>
              <a:ext uri="{FF2B5EF4-FFF2-40B4-BE49-F238E27FC236}">
                <a16:creationId xmlns:a16="http://schemas.microsoft.com/office/drawing/2014/main" id="{653A3091-D1DF-952B-32DF-E818C2D837BA}"/>
              </a:ext>
            </a:extLst>
          </p:cNvPr>
          <p:cNvSpPr/>
          <p:nvPr/>
        </p:nvSpPr>
        <p:spPr>
          <a:xfrm>
            <a:off x="660400" y="2484120"/>
            <a:ext cx="457200" cy="457200"/>
          </a:xfrm>
          <a:prstGeom prst="ellipse">
            <a:avLst/>
          </a:prstGeom>
          <a:solidFill>
            <a:srgbClr val="2D3E78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uccess number 2">
            <a:extLst>
              <a:ext uri="{FF2B5EF4-FFF2-40B4-BE49-F238E27FC236}">
                <a16:creationId xmlns:a16="http://schemas.microsoft.com/office/drawing/2014/main" id="{1C04B56B-9133-7667-16FD-72E0475CDDAC}"/>
              </a:ext>
            </a:extLst>
          </p:cNvPr>
          <p:cNvSpPr txBox="1"/>
          <p:nvPr/>
        </p:nvSpPr>
        <p:spPr>
          <a:xfrm>
            <a:off x="660400" y="2522220"/>
            <a:ext cx="457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Georgia" panose="02040502050405020303" pitchFamily="18" charset="0"/>
              </a:rPr>
              <a:t>2</a:t>
            </a:r>
          </a:p>
        </p:txBody>
      </p:sp>
      <p:sp>
        <p:nvSpPr>
          <p:cNvPr id="12" name="Success 2 head">
            <a:extLst>
              <a:ext uri="{FF2B5EF4-FFF2-40B4-BE49-F238E27FC236}">
                <a16:creationId xmlns:a16="http://schemas.microsoft.com/office/drawing/2014/main" id="{A842D402-3422-2295-18E5-B5DC773795E0}"/>
              </a:ext>
            </a:extLst>
          </p:cNvPr>
          <p:cNvSpPr txBox="1"/>
          <p:nvPr/>
        </p:nvSpPr>
        <p:spPr>
          <a:xfrm>
            <a:off x="1320800" y="2509520"/>
            <a:ext cx="5080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2D3E78"/>
                </a:solidFill>
                <a:latin typeface="Georgia" panose="02040502050405020303" pitchFamily="18" charset="0"/>
              </a:rPr>
              <a:t>Протест ИНК</a:t>
            </a:r>
          </a:p>
        </p:txBody>
      </p:sp>
      <p:sp>
        <p:nvSpPr>
          <p:cNvPr id="13" name="Success 2 text">
            <a:extLst>
              <a:ext uri="{FF2B5EF4-FFF2-40B4-BE49-F238E27FC236}">
                <a16:creationId xmlns:a16="http://schemas.microsoft.com/office/drawing/2014/main" id="{A1C51651-5669-8B9A-5134-EB7AA181DFA8}"/>
              </a:ext>
            </a:extLst>
          </p:cNvPr>
          <p:cNvSpPr txBox="1"/>
          <p:nvPr/>
        </p:nvSpPr>
        <p:spPr>
          <a:xfrm>
            <a:off x="1320800" y="2910840"/>
            <a:ext cx="5080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Массовое сопротивление принципу «Разделяй и властвуй»</a:t>
            </a:r>
          </a:p>
        </p:txBody>
      </p:sp>
      <p:sp>
        <p:nvSpPr>
          <p:cNvPr id="14" name="Success circle 3">
            <a:extLst>
              <a:ext uri="{FF2B5EF4-FFF2-40B4-BE49-F238E27FC236}">
                <a16:creationId xmlns:a16="http://schemas.microsoft.com/office/drawing/2014/main" id="{BFB21879-125E-7B7E-CB37-02F1E5070796}"/>
              </a:ext>
            </a:extLst>
          </p:cNvPr>
          <p:cNvSpPr/>
          <p:nvPr/>
        </p:nvSpPr>
        <p:spPr>
          <a:xfrm>
            <a:off x="660400" y="3749040"/>
            <a:ext cx="457200" cy="457200"/>
          </a:xfrm>
          <a:prstGeom prst="ellipse">
            <a:avLst/>
          </a:prstGeom>
          <a:solidFill>
            <a:srgbClr val="D27A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uccess number 3">
            <a:extLst>
              <a:ext uri="{FF2B5EF4-FFF2-40B4-BE49-F238E27FC236}">
                <a16:creationId xmlns:a16="http://schemas.microsoft.com/office/drawing/2014/main" id="{9C326475-C7B2-A97E-DDF2-C612597B0EC2}"/>
              </a:ext>
            </a:extLst>
          </p:cNvPr>
          <p:cNvSpPr txBox="1"/>
          <p:nvPr/>
        </p:nvSpPr>
        <p:spPr>
          <a:xfrm>
            <a:off x="660400" y="3787140"/>
            <a:ext cx="457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Georgia" panose="02040502050405020303" pitchFamily="18" charset="0"/>
              </a:rPr>
              <a:t>3</a:t>
            </a:r>
          </a:p>
        </p:txBody>
      </p:sp>
      <p:sp>
        <p:nvSpPr>
          <p:cNvPr id="16" name="Success 3 head">
            <a:extLst>
              <a:ext uri="{FF2B5EF4-FFF2-40B4-BE49-F238E27FC236}">
                <a16:creationId xmlns:a16="http://schemas.microsoft.com/office/drawing/2014/main" id="{21335003-B23C-1AA8-2C87-3DF11FCFE388}"/>
              </a:ext>
            </a:extLst>
          </p:cNvPr>
          <p:cNvSpPr txBox="1"/>
          <p:nvPr/>
        </p:nvSpPr>
        <p:spPr>
          <a:xfrm>
            <a:off x="1320800" y="3774440"/>
            <a:ext cx="5080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D27A22"/>
                </a:solidFill>
                <a:latin typeface="Georgia" panose="02040502050405020303" pitchFamily="18" charset="0"/>
              </a:rPr>
              <a:t>Отмена решения</a:t>
            </a:r>
          </a:p>
        </p:txBody>
      </p:sp>
      <p:sp>
        <p:nvSpPr>
          <p:cNvPr id="17" name="Success 3 text">
            <a:extLst>
              <a:ext uri="{FF2B5EF4-FFF2-40B4-BE49-F238E27FC236}">
                <a16:creationId xmlns:a16="http://schemas.microsoft.com/office/drawing/2014/main" id="{36D811C6-B101-BDDB-4E8F-84FB3FE74B5F}"/>
              </a:ext>
            </a:extLst>
          </p:cNvPr>
          <p:cNvSpPr txBox="1"/>
          <p:nvPr/>
        </p:nvSpPr>
        <p:spPr>
          <a:xfrm>
            <a:off x="1320800" y="4175760"/>
            <a:ext cx="5080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Англичане вынуждены отступить</a:t>
            </a:r>
          </a:p>
        </p:txBody>
      </p:sp>
      <p:sp>
        <p:nvSpPr>
          <p:cNvPr id="18" name="Success circle 4">
            <a:extLst>
              <a:ext uri="{FF2B5EF4-FFF2-40B4-BE49-F238E27FC236}">
                <a16:creationId xmlns:a16="http://schemas.microsoft.com/office/drawing/2014/main" id="{CDDCE3C5-E558-3B00-7641-20E9B8E6BDD4}"/>
              </a:ext>
            </a:extLst>
          </p:cNvPr>
          <p:cNvSpPr/>
          <p:nvPr/>
        </p:nvSpPr>
        <p:spPr>
          <a:xfrm>
            <a:off x="660400" y="4709160"/>
            <a:ext cx="457200" cy="457200"/>
          </a:xfrm>
          <a:prstGeom prst="ellipse">
            <a:avLst/>
          </a:prstGeom>
          <a:solidFill>
            <a:srgbClr val="1F7470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uccess number 4">
            <a:extLst>
              <a:ext uri="{FF2B5EF4-FFF2-40B4-BE49-F238E27FC236}">
                <a16:creationId xmlns:a16="http://schemas.microsoft.com/office/drawing/2014/main" id="{80EF483D-7FFC-B478-4870-91D0B406F53E}"/>
              </a:ext>
            </a:extLst>
          </p:cNvPr>
          <p:cNvSpPr txBox="1"/>
          <p:nvPr/>
        </p:nvSpPr>
        <p:spPr>
          <a:xfrm>
            <a:off x="660400" y="4747260"/>
            <a:ext cx="457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Georgia" panose="02040502050405020303" pitchFamily="18" charset="0"/>
              </a:rPr>
              <a:t>4</a:t>
            </a:r>
          </a:p>
        </p:txBody>
      </p:sp>
      <p:sp>
        <p:nvSpPr>
          <p:cNvPr id="20" name="Success 4 head">
            <a:extLst>
              <a:ext uri="{FF2B5EF4-FFF2-40B4-BE49-F238E27FC236}">
                <a16:creationId xmlns:a16="http://schemas.microsoft.com/office/drawing/2014/main" id="{E1EBE0AB-0CAC-92E7-09D3-E5F74E53C282}"/>
              </a:ext>
            </a:extLst>
          </p:cNvPr>
          <p:cNvSpPr txBox="1"/>
          <p:nvPr/>
        </p:nvSpPr>
        <p:spPr>
          <a:xfrm>
            <a:off x="1320800" y="4734560"/>
            <a:ext cx="5080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1F7470"/>
                </a:solidFill>
                <a:latin typeface="Georgia" panose="02040502050405020303" pitchFamily="18" charset="0"/>
              </a:rPr>
              <a:t>Рост движения</a:t>
            </a:r>
          </a:p>
        </p:txBody>
      </p:sp>
      <p:sp>
        <p:nvSpPr>
          <p:cNvPr id="21" name="Success 4 text">
            <a:extLst>
              <a:ext uri="{FF2B5EF4-FFF2-40B4-BE49-F238E27FC236}">
                <a16:creationId xmlns:a16="http://schemas.microsoft.com/office/drawing/2014/main" id="{FB01444E-D2E1-4DAA-176F-1BDBA02205A9}"/>
              </a:ext>
            </a:extLst>
          </p:cNvPr>
          <p:cNvSpPr txBox="1"/>
          <p:nvPr/>
        </p:nvSpPr>
        <p:spPr>
          <a:xfrm>
            <a:off x="1320800" y="5135880"/>
            <a:ext cx="5080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A2326"/>
                </a:solidFill>
                <a:latin typeface="Segoe UI" panose="020B0502040204020203" pitchFamily="34" charset="0"/>
              </a:rPr>
              <a:t>Укрепление позиций борцов за независимость</a:t>
            </a:r>
          </a:p>
        </p:txBody>
      </p:sp>
      <p:sp>
        <p:nvSpPr>
          <p:cNvPr id="22" name="Bengal partition 1905 mount">
            <a:extLst>
              <a:ext uri="{FF2B5EF4-FFF2-40B4-BE49-F238E27FC236}">
                <a16:creationId xmlns:a16="http://schemas.microsoft.com/office/drawing/2014/main" id="{E37E5538-64C2-C10A-26C0-79344BEB7A49}"/>
              </a:ext>
            </a:extLst>
          </p:cNvPr>
          <p:cNvSpPr/>
          <p:nvPr/>
        </p:nvSpPr>
        <p:spPr>
          <a:xfrm>
            <a:off x="6654800" y="1219200"/>
            <a:ext cx="5029200" cy="340444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Bengal partition 1905" descr="Раздел Бенгалии в 1905 г.: новые провинции Восточная Бенгалия и Ассам и Бенгалия. Современная пояснительная карта">
            <a:extLst>
              <a:ext uri="{FF2B5EF4-FFF2-40B4-BE49-F238E27FC236}">
                <a16:creationId xmlns:a16="http://schemas.microsoft.com/office/drawing/2014/main" id="{ED565195-CA29-A8CE-2B07-D125EC5187B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1320800"/>
            <a:ext cx="4826000" cy="3201247"/>
          </a:xfrm>
          <a:prstGeom prst="rect">
            <a:avLst/>
          </a:prstGeom>
        </p:spPr>
      </p:pic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7AA684E3-3BB9-E471-DF2E-4B2A341958A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649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842DB51-3581-6612-9E41-1FF6D73BD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6604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8A5A32"/>
                </a:solidFill>
                <a:latin typeface="Georgia" panose="02040502050405020303" pitchFamily="18" charset="0"/>
              </a:rPr>
              <a:t>5.</a:t>
            </a:r>
            <a:r>
              <a:rPr lang="ru-RU" sz="3800" b="1" dirty="0">
                <a:solidFill>
                  <a:srgbClr val="25508F"/>
                </a:solidFill>
                <a:latin typeface="Georgia" panose="02040502050405020303" pitchFamily="18" charset="0"/>
              </a:rPr>
              <a:t> Афганистан в XIX веке</a:t>
            </a:r>
          </a:p>
        </p:txBody>
      </p:sp>
      <p:pic>
        <p:nvPicPr>
          <p:cNvPr id="4" name="Vereshchagin Afghan" descr="Василий Верещагин. Афганец, 1867–1868 гг. Государственная Третьяковская галерея">
            <a:extLst>
              <a:ext uri="{FF2B5EF4-FFF2-40B4-BE49-F238E27FC236}">
                <a16:creationId xmlns:a16="http://schemas.microsoft.com/office/drawing/2014/main" id="{B5644FAC-943E-5256-4709-FB0F30BBBFA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28225"/>
            <a:ext cx="3810000" cy="5925350"/>
          </a:xfrm>
          <a:prstGeom prst="roundRect">
            <a:avLst>
              <a:gd name="adj" fmla="val 4000"/>
            </a:avLst>
          </a:prstGeom>
          <a:ln w="19050">
            <a:solidFill>
              <a:srgbClr val="8A5A3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pSp>
        <p:nvGrpSpPr>
          <p:cNvPr id="7" name="Kilim band">
            <a:extLst>
              <a:ext uri="{FF2B5EF4-FFF2-40B4-BE49-F238E27FC236}">
                <a16:creationId xmlns:a16="http://schemas.microsoft.com/office/drawing/2014/main" id="{1B7D5402-666C-79F9-25D8-E5710243B6E1}"/>
              </a:ext>
            </a:extLst>
          </p:cNvPr>
          <p:cNvGrpSpPr/>
          <p:nvPr/>
        </p:nvGrpSpPr>
        <p:grpSpPr>
          <a:xfrm>
            <a:off x="635000" y="1032764"/>
            <a:ext cx="2438401" cy="190501"/>
            <a:chOff x="635000" y="1032764"/>
            <a:chExt cx="2438401" cy="190501"/>
          </a:xfrm>
        </p:grpSpPr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id="{8C840455-309A-B32A-27B3-68AC17AFD67C}"/>
                </a:ext>
              </a:extLst>
            </p:cNvPr>
            <p:cNvSpPr/>
            <p:nvPr/>
          </p:nvSpPr>
          <p:spPr>
            <a:xfrm>
              <a:off x="635000" y="1032764"/>
              <a:ext cx="2438401" cy="76201"/>
            </a:xfrm>
            <a:custGeom>
              <a:avLst/>
              <a:gdLst/>
              <a:ahLst/>
              <a:cxnLst/>
              <a:rect l="0" t="0" r="0" b="0"/>
              <a:pathLst>
                <a:path w="2438401" h="76201">
                  <a:moveTo>
                    <a:pt x="0" y="76200"/>
                  </a:moveTo>
                  <a:lnTo>
                    <a:pt x="152400" y="0"/>
                  </a:lnTo>
                  <a:lnTo>
                    <a:pt x="304800" y="76200"/>
                  </a:lnTo>
                  <a:lnTo>
                    <a:pt x="457200" y="0"/>
                  </a:lnTo>
                  <a:lnTo>
                    <a:pt x="609600" y="76200"/>
                  </a:lnTo>
                  <a:lnTo>
                    <a:pt x="762000" y="0"/>
                  </a:lnTo>
                  <a:lnTo>
                    <a:pt x="914400" y="76200"/>
                  </a:lnTo>
                  <a:lnTo>
                    <a:pt x="1066800" y="0"/>
                  </a:lnTo>
                  <a:lnTo>
                    <a:pt x="1219200" y="76200"/>
                  </a:lnTo>
                  <a:lnTo>
                    <a:pt x="1371600" y="0"/>
                  </a:lnTo>
                  <a:lnTo>
                    <a:pt x="1524000" y="76200"/>
                  </a:lnTo>
                  <a:lnTo>
                    <a:pt x="1676400" y="0"/>
                  </a:lnTo>
                  <a:lnTo>
                    <a:pt x="1828800" y="76200"/>
                  </a:lnTo>
                  <a:lnTo>
                    <a:pt x="1981200" y="0"/>
                  </a:lnTo>
                  <a:lnTo>
                    <a:pt x="2133600" y="76200"/>
                  </a:lnTo>
                  <a:lnTo>
                    <a:pt x="2286000" y="0"/>
                  </a:lnTo>
                  <a:lnTo>
                    <a:pt x="2438400" y="76200"/>
                  </a:lnTo>
                </a:path>
              </a:pathLst>
            </a:custGeom>
            <a:ln w="19050">
              <a:solidFill>
                <a:srgbClr val="25508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08E5E0E8-EDDB-F0D7-B808-B6542B5BF116}"/>
                </a:ext>
              </a:extLst>
            </p:cNvPr>
            <p:cNvSpPr/>
            <p:nvPr/>
          </p:nvSpPr>
          <p:spPr>
            <a:xfrm>
              <a:off x="635000" y="1147064"/>
              <a:ext cx="2438401" cy="76201"/>
            </a:xfrm>
            <a:custGeom>
              <a:avLst/>
              <a:gdLst/>
              <a:ahLst/>
              <a:cxnLst/>
              <a:rect l="0" t="0" r="0" b="0"/>
              <a:pathLst>
                <a:path w="2438401" h="76201">
                  <a:moveTo>
                    <a:pt x="0" y="76200"/>
                  </a:moveTo>
                  <a:lnTo>
                    <a:pt x="152400" y="0"/>
                  </a:lnTo>
                  <a:lnTo>
                    <a:pt x="304800" y="76200"/>
                  </a:lnTo>
                  <a:lnTo>
                    <a:pt x="457200" y="0"/>
                  </a:lnTo>
                  <a:lnTo>
                    <a:pt x="609600" y="76200"/>
                  </a:lnTo>
                  <a:lnTo>
                    <a:pt x="762000" y="0"/>
                  </a:lnTo>
                  <a:lnTo>
                    <a:pt x="914400" y="76200"/>
                  </a:lnTo>
                  <a:lnTo>
                    <a:pt x="1066800" y="0"/>
                  </a:lnTo>
                  <a:lnTo>
                    <a:pt x="1219200" y="76200"/>
                  </a:lnTo>
                  <a:lnTo>
                    <a:pt x="1371600" y="0"/>
                  </a:lnTo>
                  <a:lnTo>
                    <a:pt x="1524000" y="76200"/>
                  </a:lnTo>
                  <a:lnTo>
                    <a:pt x="1676400" y="0"/>
                  </a:lnTo>
                  <a:lnTo>
                    <a:pt x="1828800" y="76200"/>
                  </a:lnTo>
                  <a:lnTo>
                    <a:pt x="1981200" y="0"/>
                  </a:lnTo>
                  <a:lnTo>
                    <a:pt x="2133600" y="76200"/>
                  </a:lnTo>
                  <a:lnTo>
                    <a:pt x="2286000" y="0"/>
                  </a:lnTo>
                  <a:lnTo>
                    <a:pt x="2438400" y="76200"/>
                  </a:lnTo>
                </a:path>
              </a:pathLst>
            </a:custGeom>
            <a:ln w="19050">
              <a:solidFill>
                <a:srgbClr val="8A5A3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Afghan 1 head">
            <a:extLst>
              <a:ext uri="{FF2B5EF4-FFF2-40B4-BE49-F238E27FC236}">
                <a16:creationId xmlns:a16="http://schemas.microsoft.com/office/drawing/2014/main" id="{1E5EDD7B-9157-82FF-B4B9-F8062DCD6D50}"/>
              </a:ext>
            </a:extLst>
          </p:cNvPr>
          <p:cNvSpPr txBox="1"/>
          <p:nvPr/>
        </p:nvSpPr>
        <p:spPr>
          <a:xfrm>
            <a:off x="609600" y="1439164"/>
            <a:ext cx="6858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8A5A32"/>
                </a:solidFill>
                <a:latin typeface="Georgia" panose="02040502050405020303" pitchFamily="18" charset="0"/>
              </a:rPr>
              <a:t>Население</a:t>
            </a:r>
          </a:p>
        </p:txBody>
      </p:sp>
      <p:sp>
        <p:nvSpPr>
          <p:cNvPr id="9" name="Afghan 1 text">
            <a:extLst>
              <a:ext uri="{FF2B5EF4-FFF2-40B4-BE49-F238E27FC236}">
                <a16:creationId xmlns:a16="http://schemas.microsoft.com/office/drawing/2014/main" id="{29A2D6D1-DF51-522F-1CE6-86FBFE1A31CB}"/>
              </a:ext>
            </a:extLst>
          </p:cNvPr>
          <p:cNvSpPr txBox="1"/>
          <p:nvPr/>
        </p:nvSpPr>
        <p:spPr>
          <a:xfrm>
            <a:off x="609600" y="1886204"/>
            <a:ext cx="6858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Воинственные кочевники-пуштуны, земледельцы в долинах, влиятельное мусульманское духовенство</a:t>
            </a:r>
          </a:p>
        </p:txBody>
      </p:sp>
      <p:sp>
        <p:nvSpPr>
          <p:cNvPr id="10" name="Afghan 2 head">
            <a:extLst>
              <a:ext uri="{FF2B5EF4-FFF2-40B4-BE49-F238E27FC236}">
                <a16:creationId xmlns:a16="http://schemas.microsoft.com/office/drawing/2014/main" id="{012790DB-D036-C90E-35E1-0C8B3120B716}"/>
              </a:ext>
            </a:extLst>
          </p:cNvPr>
          <p:cNvSpPr txBox="1"/>
          <p:nvPr/>
        </p:nvSpPr>
        <p:spPr>
          <a:xfrm>
            <a:off x="609600" y="2785364"/>
            <a:ext cx="6858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25508F"/>
                </a:solidFill>
                <a:latin typeface="Georgia" panose="02040502050405020303" pitchFamily="18" charset="0"/>
              </a:rPr>
              <a:t>География</a:t>
            </a:r>
          </a:p>
        </p:txBody>
      </p:sp>
      <p:sp>
        <p:nvSpPr>
          <p:cNvPr id="11" name="Afghan 2 text">
            <a:extLst>
              <a:ext uri="{FF2B5EF4-FFF2-40B4-BE49-F238E27FC236}">
                <a16:creationId xmlns:a16="http://schemas.microsoft.com/office/drawing/2014/main" id="{1E41137B-965A-ECA3-C7A7-E32F44EADF5A}"/>
              </a:ext>
            </a:extLst>
          </p:cNvPr>
          <p:cNvSpPr txBox="1"/>
          <p:nvPr/>
        </p:nvSpPr>
        <p:spPr>
          <a:xfrm>
            <a:off x="609600" y="3232404"/>
            <a:ext cx="6858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Неплодородные плоскогорья, горные районы, стратегическое положение</a:t>
            </a:r>
          </a:p>
        </p:txBody>
      </p:sp>
      <p:sp>
        <p:nvSpPr>
          <p:cNvPr id="12" name="Afghan 3 head">
            <a:extLst>
              <a:ext uri="{FF2B5EF4-FFF2-40B4-BE49-F238E27FC236}">
                <a16:creationId xmlns:a16="http://schemas.microsoft.com/office/drawing/2014/main" id="{ABFDA20C-427B-8761-FD76-9993246B85E8}"/>
              </a:ext>
            </a:extLst>
          </p:cNvPr>
          <p:cNvSpPr txBox="1"/>
          <p:nvPr/>
        </p:nvSpPr>
        <p:spPr>
          <a:xfrm>
            <a:off x="609600" y="4131564"/>
            <a:ext cx="6858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8A5A32"/>
                </a:solidFill>
                <a:latin typeface="Georgia" panose="02040502050405020303" pitchFamily="18" charset="0"/>
              </a:rPr>
              <a:t>Военная слава</a:t>
            </a:r>
          </a:p>
        </p:txBody>
      </p:sp>
      <p:sp>
        <p:nvSpPr>
          <p:cNvPr id="13" name="Afghan 3 text">
            <a:extLst>
              <a:ext uri="{FF2B5EF4-FFF2-40B4-BE49-F238E27FC236}">
                <a16:creationId xmlns:a16="http://schemas.microsoft.com/office/drawing/2014/main" id="{F1F5ED55-5FE0-6E5D-28BA-BC65E43F5121}"/>
              </a:ext>
            </a:extLst>
          </p:cNvPr>
          <p:cNvSpPr txBox="1"/>
          <p:nvPr/>
        </p:nvSpPr>
        <p:spPr>
          <a:xfrm>
            <a:off x="609600" y="4578604"/>
            <a:ext cx="6858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A2326"/>
                </a:solidFill>
                <a:latin typeface="Segoe UI" panose="020B0502040204020203" pitchFamily="34" charset="0"/>
              </a:rPr>
              <a:t>Страна, никогда не покоряющаяся захватчикам, высокие боевые качества воинов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1911C7C3-68D7-850E-CACE-C943DA856F3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127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F2CC4E5-7010-9902-A084-CE12B867B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25508F"/>
                </a:solidFill>
                <a:latin typeface="Georgia" panose="02040502050405020303" pitchFamily="18" charset="0"/>
              </a:rPr>
              <a:t>Борьба за Афганистан</a:t>
            </a:r>
          </a:p>
        </p:txBody>
      </p:sp>
      <p:grpSp>
        <p:nvGrpSpPr>
          <p:cNvPr id="5" name="Kilim band">
            <a:extLst>
              <a:ext uri="{FF2B5EF4-FFF2-40B4-BE49-F238E27FC236}">
                <a16:creationId xmlns:a16="http://schemas.microsoft.com/office/drawing/2014/main" id="{D7FCEAB5-5E4B-B1B7-A299-83D842360C51}"/>
              </a:ext>
            </a:extLst>
          </p:cNvPr>
          <p:cNvGrpSpPr/>
          <p:nvPr/>
        </p:nvGrpSpPr>
        <p:grpSpPr>
          <a:xfrm>
            <a:off x="635000" y="902208"/>
            <a:ext cx="1981201" cy="190501"/>
            <a:chOff x="635000" y="902208"/>
            <a:chExt cx="1981201" cy="190501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FA93F84F-0F70-E623-2126-070A424D5D82}"/>
                </a:ext>
              </a:extLst>
            </p:cNvPr>
            <p:cNvSpPr/>
            <p:nvPr/>
          </p:nvSpPr>
          <p:spPr>
            <a:xfrm>
              <a:off x="635000" y="902208"/>
              <a:ext cx="1981201" cy="76201"/>
            </a:xfrm>
            <a:custGeom>
              <a:avLst/>
              <a:gdLst/>
              <a:ahLst/>
              <a:cxnLst/>
              <a:rect l="0" t="0" r="0" b="0"/>
              <a:pathLst>
                <a:path w="1981201" h="76201">
                  <a:moveTo>
                    <a:pt x="0" y="76200"/>
                  </a:moveTo>
                  <a:lnTo>
                    <a:pt x="152400" y="0"/>
                  </a:lnTo>
                  <a:lnTo>
                    <a:pt x="304800" y="76200"/>
                  </a:lnTo>
                  <a:lnTo>
                    <a:pt x="457200" y="0"/>
                  </a:lnTo>
                  <a:lnTo>
                    <a:pt x="609600" y="76200"/>
                  </a:lnTo>
                  <a:lnTo>
                    <a:pt x="762000" y="0"/>
                  </a:lnTo>
                  <a:lnTo>
                    <a:pt x="914400" y="76200"/>
                  </a:lnTo>
                  <a:lnTo>
                    <a:pt x="1066800" y="0"/>
                  </a:lnTo>
                  <a:lnTo>
                    <a:pt x="1219200" y="76200"/>
                  </a:lnTo>
                  <a:lnTo>
                    <a:pt x="1371600" y="0"/>
                  </a:lnTo>
                  <a:lnTo>
                    <a:pt x="1524000" y="76200"/>
                  </a:lnTo>
                  <a:lnTo>
                    <a:pt x="1676400" y="0"/>
                  </a:lnTo>
                  <a:lnTo>
                    <a:pt x="1828800" y="76200"/>
                  </a:lnTo>
                  <a:lnTo>
                    <a:pt x="1981200" y="0"/>
                  </a:lnTo>
                </a:path>
              </a:pathLst>
            </a:custGeom>
            <a:ln w="19050">
              <a:solidFill>
                <a:srgbClr val="25508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олилиния: фигура 3">
              <a:extLst>
                <a:ext uri="{FF2B5EF4-FFF2-40B4-BE49-F238E27FC236}">
                  <a16:creationId xmlns:a16="http://schemas.microsoft.com/office/drawing/2014/main" id="{2C58C4FE-F54E-241C-E551-9B7A459228CD}"/>
                </a:ext>
              </a:extLst>
            </p:cNvPr>
            <p:cNvSpPr/>
            <p:nvPr/>
          </p:nvSpPr>
          <p:spPr>
            <a:xfrm>
              <a:off x="635000" y="1016508"/>
              <a:ext cx="1981201" cy="76201"/>
            </a:xfrm>
            <a:custGeom>
              <a:avLst/>
              <a:gdLst/>
              <a:ahLst/>
              <a:cxnLst/>
              <a:rect l="0" t="0" r="0" b="0"/>
              <a:pathLst>
                <a:path w="1981201" h="76201">
                  <a:moveTo>
                    <a:pt x="0" y="76200"/>
                  </a:moveTo>
                  <a:lnTo>
                    <a:pt x="152400" y="0"/>
                  </a:lnTo>
                  <a:lnTo>
                    <a:pt x="304800" y="76200"/>
                  </a:lnTo>
                  <a:lnTo>
                    <a:pt x="457200" y="0"/>
                  </a:lnTo>
                  <a:lnTo>
                    <a:pt x="609600" y="76200"/>
                  </a:lnTo>
                  <a:lnTo>
                    <a:pt x="762000" y="0"/>
                  </a:lnTo>
                  <a:lnTo>
                    <a:pt x="914400" y="76200"/>
                  </a:lnTo>
                  <a:lnTo>
                    <a:pt x="1066800" y="0"/>
                  </a:lnTo>
                  <a:lnTo>
                    <a:pt x="1219200" y="76200"/>
                  </a:lnTo>
                  <a:lnTo>
                    <a:pt x="1371600" y="0"/>
                  </a:lnTo>
                  <a:lnTo>
                    <a:pt x="1524000" y="76200"/>
                  </a:lnTo>
                  <a:lnTo>
                    <a:pt x="1676400" y="0"/>
                  </a:lnTo>
                  <a:lnTo>
                    <a:pt x="1828800" y="76200"/>
                  </a:lnTo>
                  <a:lnTo>
                    <a:pt x="1981200" y="0"/>
                  </a:lnTo>
                </a:path>
              </a:pathLst>
            </a:custGeom>
            <a:ln w="19050">
              <a:solidFill>
                <a:srgbClr val="8A5A3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Great Game cartoon mount">
            <a:extLst>
              <a:ext uri="{FF2B5EF4-FFF2-40B4-BE49-F238E27FC236}">
                <a16:creationId xmlns:a16="http://schemas.microsoft.com/office/drawing/2014/main" id="{98526538-49BA-CFB6-3991-D5818E3E68DE}"/>
              </a:ext>
            </a:extLst>
          </p:cNvPr>
          <p:cNvSpPr/>
          <p:nvPr/>
        </p:nvSpPr>
        <p:spPr>
          <a:xfrm>
            <a:off x="540011" y="1168400"/>
            <a:ext cx="5269978" cy="4191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Great Game cartoon" descr="«Спаси меня от моих друзей!» Карикатура Джона Тенниела в журнале «Панч», 30 ноября 1878 г.: эмир Шер-Али между русским медведем и британским львом">
            <a:extLst>
              <a:ext uri="{FF2B5EF4-FFF2-40B4-BE49-F238E27FC236}">
                <a16:creationId xmlns:a16="http://schemas.microsoft.com/office/drawing/2014/main" id="{247050C6-76E9-AB82-C986-A612B57A7D3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11" y="1270000"/>
            <a:ext cx="5066778" cy="3987800"/>
          </a:xfrm>
          <a:prstGeom prst="rect">
            <a:avLst/>
          </a:prstGeom>
        </p:spPr>
      </p:pic>
      <p:sp>
        <p:nvSpPr>
          <p:cNvPr id="9" name="Power card">
            <a:extLst>
              <a:ext uri="{FF2B5EF4-FFF2-40B4-BE49-F238E27FC236}">
                <a16:creationId xmlns:a16="http://schemas.microsoft.com/office/drawing/2014/main" id="{3AA7D060-BAF9-08A0-BC81-32541DD37810}"/>
              </a:ext>
            </a:extLst>
          </p:cNvPr>
          <p:cNvSpPr/>
          <p:nvPr/>
        </p:nvSpPr>
        <p:spPr>
          <a:xfrm>
            <a:off x="6070600" y="1168400"/>
            <a:ext cx="2692400" cy="2489200"/>
          </a:xfrm>
          <a:prstGeom prst="roundRect">
            <a:avLst>
              <a:gd name="adj" fmla="val 6000"/>
            </a:avLst>
          </a:prstGeom>
          <a:solidFill>
            <a:srgbClr val="F6E2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ower Text 2">
            <a:extLst>
              <a:ext uri="{FF2B5EF4-FFF2-40B4-BE49-F238E27FC236}">
                <a16:creationId xmlns:a16="http://schemas.microsoft.com/office/drawing/2014/main" id="{E9368569-5C46-F027-4A4D-21BB4E9036C5}"/>
              </a:ext>
            </a:extLst>
          </p:cNvPr>
          <p:cNvSpPr txBox="1"/>
          <p:nvPr/>
        </p:nvSpPr>
        <p:spPr>
          <a:xfrm>
            <a:off x="6223000" y="1295400"/>
            <a:ext cx="23876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A8352A"/>
                </a:solidFill>
                <a:latin typeface="Georgia" panose="02040502050405020303" pitchFamily="18" charset="0"/>
              </a:rPr>
              <a:t>Англия</a:t>
            </a:r>
          </a:p>
        </p:txBody>
      </p:sp>
      <p:sp>
        <p:nvSpPr>
          <p:cNvPr id="11" name="Power text Text 2">
            <a:extLst>
              <a:ext uri="{FF2B5EF4-FFF2-40B4-BE49-F238E27FC236}">
                <a16:creationId xmlns:a16="http://schemas.microsoft.com/office/drawing/2014/main" id="{92B36736-E2AF-4C9F-518B-6D2439082E34}"/>
              </a:ext>
            </a:extLst>
          </p:cNvPr>
          <p:cNvSpPr txBox="1"/>
          <p:nvPr/>
        </p:nvSpPr>
        <p:spPr>
          <a:xfrm>
            <a:off x="6223000" y="1767840"/>
            <a:ext cx="2413000" cy="1203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A835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850" dirty="0">
                <a:solidFill>
                  <a:srgbClr val="2A2326"/>
                </a:solidFill>
                <a:latin typeface="Segoe UI" panose="020B0502040204020203" pitchFamily="34" charset="0"/>
              </a:rPr>
              <a:t>Движение с юга (Из Индии)</a:t>
            </a:r>
          </a:p>
          <a:p>
            <a:pPr marL="304800" indent="-304800">
              <a:spcAft>
                <a:spcPts val="600"/>
              </a:spcAft>
              <a:buClr>
                <a:srgbClr val="A835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850" dirty="0">
                <a:solidFill>
                  <a:srgbClr val="2A2326"/>
                </a:solidFill>
                <a:latin typeface="Segoe UI" panose="020B0502040204020203" pitchFamily="34" charset="0"/>
              </a:rPr>
              <a:t>Стремление к протекторату</a:t>
            </a:r>
          </a:p>
        </p:txBody>
      </p:sp>
      <p:sp>
        <p:nvSpPr>
          <p:cNvPr id="12" name="Power card">
            <a:extLst>
              <a:ext uri="{FF2B5EF4-FFF2-40B4-BE49-F238E27FC236}">
                <a16:creationId xmlns:a16="http://schemas.microsoft.com/office/drawing/2014/main" id="{15268B90-9871-ABBE-450E-FAAC91716B89}"/>
              </a:ext>
            </a:extLst>
          </p:cNvPr>
          <p:cNvSpPr/>
          <p:nvPr/>
        </p:nvSpPr>
        <p:spPr>
          <a:xfrm>
            <a:off x="8890000" y="1168400"/>
            <a:ext cx="2692400" cy="2489200"/>
          </a:xfrm>
          <a:prstGeom prst="roundRect">
            <a:avLst>
              <a:gd name="adj" fmla="val 6000"/>
            </a:avLst>
          </a:prstGeom>
          <a:solidFill>
            <a:srgbClr val="E3E7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ower Text 3">
            <a:extLst>
              <a:ext uri="{FF2B5EF4-FFF2-40B4-BE49-F238E27FC236}">
                <a16:creationId xmlns:a16="http://schemas.microsoft.com/office/drawing/2014/main" id="{59F49E42-9A8F-ED88-9DE8-ED50E6500FE8}"/>
              </a:ext>
            </a:extLst>
          </p:cNvPr>
          <p:cNvSpPr txBox="1"/>
          <p:nvPr/>
        </p:nvSpPr>
        <p:spPr>
          <a:xfrm>
            <a:off x="9042400" y="1295400"/>
            <a:ext cx="23876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2D3E78"/>
                </a:solidFill>
                <a:latin typeface="Georgia" panose="02040502050405020303" pitchFamily="18" charset="0"/>
              </a:rPr>
              <a:t>Россия</a:t>
            </a:r>
          </a:p>
        </p:txBody>
      </p:sp>
      <p:sp>
        <p:nvSpPr>
          <p:cNvPr id="14" name="Power text Text 3">
            <a:extLst>
              <a:ext uri="{FF2B5EF4-FFF2-40B4-BE49-F238E27FC236}">
                <a16:creationId xmlns:a16="http://schemas.microsoft.com/office/drawing/2014/main" id="{DDC1657A-B7BC-27A1-2EF4-C3714F892363}"/>
              </a:ext>
            </a:extLst>
          </p:cNvPr>
          <p:cNvSpPr txBox="1"/>
          <p:nvPr/>
        </p:nvSpPr>
        <p:spPr>
          <a:xfrm>
            <a:off x="9042400" y="1767840"/>
            <a:ext cx="2413000" cy="1767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2D3E78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850" dirty="0">
                <a:solidFill>
                  <a:srgbClr val="2A2326"/>
                </a:solidFill>
                <a:latin typeface="Segoe UI" panose="020B0502040204020203" pitchFamily="34" charset="0"/>
              </a:rPr>
              <a:t>Движение с севера (Средняя Азия)</a:t>
            </a:r>
          </a:p>
          <a:p>
            <a:pPr marL="304800" indent="-304800">
              <a:spcAft>
                <a:spcPts val="600"/>
              </a:spcAft>
              <a:buClr>
                <a:srgbClr val="2D3E78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850" dirty="0">
                <a:solidFill>
                  <a:srgbClr val="2A2326"/>
                </a:solidFill>
                <a:latin typeface="Segoe UI" panose="020B0502040204020203" pitchFamily="34" charset="0"/>
              </a:rPr>
              <a:t>Расширение влияния в пограничных районах</a:t>
            </a:r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90E21A87-CE5F-FD62-FC45-41AE72356E30}"/>
              </a:ext>
            </a:extLst>
          </p:cNvPr>
          <p:cNvSpPr/>
          <p:nvPr/>
        </p:nvSpPr>
        <p:spPr>
          <a:xfrm>
            <a:off x="6127750" y="3943350"/>
            <a:ext cx="139700" cy="139700"/>
          </a:xfrm>
          <a:prstGeom prst="ellipse">
            <a:avLst/>
          </a:prstGeom>
          <a:solidFill>
            <a:srgbClr val="25508F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Date 1">
            <a:extLst>
              <a:ext uri="{FF2B5EF4-FFF2-40B4-BE49-F238E27FC236}">
                <a16:creationId xmlns:a16="http://schemas.microsoft.com/office/drawing/2014/main" id="{AD9B5E26-39C6-BE88-7D7E-CD692693FD77}"/>
              </a:ext>
            </a:extLst>
          </p:cNvPr>
          <p:cNvSpPr txBox="1"/>
          <p:nvPr/>
        </p:nvSpPr>
        <p:spPr>
          <a:xfrm>
            <a:off x="6375400" y="3860800"/>
            <a:ext cx="1905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25508F"/>
                </a:solidFill>
                <a:latin typeface="Georgia" panose="02040502050405020303" pitchFamily="18" charset="0"/>
              </a:rPr>
              <a:t>1850-1860-е гг.</a:t>
            </a:r>
          </a:p>
        </p:txBody>
      </p:sp>
      <p:sp>
        <p:nvSpPr>
          <p:cNvPr id="17" name="Date text 1">
            <a:extLst>
              <a:ext uri="{FF2B5EF4-FFF2-40B4-BE49-F238E27FC236}">
                <a16:creationId xmlns:a16="http://schemas.microsoft.com/office/drawing/2014/main" id="{686E2530-07B0-0567-8D1D-CEAD00C196CC}"/>
              </a:ext>
            </a:extLst>
          </p:cNvPr>
          <p:cNvSpPr txBox="1"/>
          <p:nvPr/>
        </p:nvSpPr>
        <p:spPr>
          <a:xfrm>
            <a:off x="8280400" y="3873500"/>
            <a:ext cx="3302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 err="1">
                <a:solidFill>
                  <a:srgbClr val="2A2326"/>
                </a:solidFill>
                <a:latin typeface="Segoe UI" panose="020B0502040204020203" pitchFamily="34" charset="0"/>
              </a:rPr>
              <a:t>Дост</a:t>
            </a:r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 Мухаммад объединяет княжества</a:t>
            </a:r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02E41BEE-600E-867E-FF8F-2CEA7B1FC8E7}"/>
              </a:ext>
            </a:extLst>
          </p:cNvPr>
          <p:cNvSpPr/>
          <p:nvPr/>
        </p:nvSpPr>
        <p:spPr>
          <a:xfrm>
            <a:off x="6127750" y="4679950"/>
            <a:ext cx="139700" cy="139700"/>
          </a:xfrm>
          <a:prstGeom prst="ellipse">
            <a:avLst/>
          </a:prstGeom>
          <a:solidFill>
            <a:srgbClr val="25508F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Date 2">
            <a:extLst>
              <a:ext uri="{FF2B5EF4-FFF2-40B4-BE49-F238E27FC236}">
                <a16:creationId xmlns:a16="http://schemas.microsoft.com/office/drawing/2014/main" id="{66264FB3-5C20-277B-A4F6-0959B22A6256}"/>
              </a:ext>
            </a:extLst>
          </p:cNvPr>
          <p:cNvSpPr txBox="1"/>
          <p:nvPr/>
        </p:nvSpPr>
        <p:spPr>
          <a:xfrm>
            <a:off x="6375400" y="4597400"/>
            <a:ext cx="1905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25508F"/>
                </a:solidFill>
                <a:latin typeface="Georgia" panose="02040502050405020303" pitchFamily="18" charset="0"/>
              </a:rPr>
              <a:t>1878 год</a:t>
            </a:r>
          </a:p>
        </p:txBody>
      </p:sp>
      <p:sp>
        <p:nvSpPr>
          <p:cNvPr id="20" name="Date text 2">
            <a:extLst>
              <a:ext uri="{FF2B5EF4-FFF2-40B4-BE49-F238E27FC236}">
                <a16:creationId xmlns:a16="http://schemas.microsoft.com/office/drawing/2014/main" id="{D93F68DA-D4D8-6919-D7A0-889F60BEBEFD}"/>
              </a:ext>
            </a:extLst>
          </p:cNvPr>
          <p:cNvSpPr txBox="1"/>
          <p:nvPr/>
        </p:nvSpPr>
        <p:spPr>
          <a:xfrm>
            <a:off x="8280400" y="4610100"/>
            <a:ext cx="3302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Англо-афганская война</a:t>
            </a:r>
          </a:p>
        </p:txBody>
      </p:sp>
      <p:sp>
        <p:nvSpPr>
          <p:cNvPr id="21" name="Marker">
            <a:extLst>
              <a:ext uri="{FF2B5EF4-FFF2-40B4-BE49-F238E27FC236}">
                <a16:creationId xmlns:a16="http://schemas.microsoft.com/office/drawing/2014/main" id="{64AE388A-C629-CAC6-1771-1F9866BEBE1E}"/>
              </a:ext>
            </a:extLst>
          </p:cNvPr>
          <p:cNvSpPr/>
          <p:nvPr/>
        </p:nvSpPr>
        <p:spPr>
          <a:xfrm>
            <a:off x="6127750" y="5111750"/>
            <a:ext cx="139700" cy="139700"/>
          </a:xfrm>
          <a:prstGeom prst="ellipse">
            <a:avLst/>
          </a:prstGeom>
          <a:solidFill>
            <a:srgbClr val="25508F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Date 3">
            <a:extLst>
              <a:ext uri="{FF2B5EF4-FFF2-40B4-BE49-F238E27FC236}">
                <a16:creationId xmlns:a16="http://schemas.microsoft.com/office/drawing/2014/main" id="{600ADC92-2903-C4C2-12A7-608B5D45574B}"/>
              </a:ext>
            </a:extLst>
          </p:cNvPr>
          <p:cNvSpPr txBox="1"/>
          <p:nvPr/>
        </p:nvSpPr>
        <p:spPr>
          <a:xfrm>
            <a:off x="6375400" y="5029200"/>
            <a:ext cx="1905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25508F"/>
                </a:solidFill>
                <a:latin typeface="Georgia" panose="02040502050405020303" pitchFamily="18" charset="0"/>
              </a:rPr>
              <a:t>Протекторат</a:t>
            </a:r>
          </a:p>
        </p:txBody>
      </p:sp>
      <p:sp>
        <p:nvSpPr>
          <p:cNvPr id="23" name="Date text 3">
            <a:extLst>
              <a:ext uri="{FF2B5EF4-FFF2-40B4-BE49-F238E27FC236}">
                <a16:creationId xmlns:a16="http://schemas.microsoft.com/office/drawing/2014/main" id="{52DC7D8F-F1E7-1C84-6CBC-6E497EF5BFA4}"/>
              </a:ext>
            </a:extLst>
          </p:cNvPr>
          <p:cNvSpPr txBox="1"/>
          <p:nvPr/>
        </p:nvSpPr>
        <p:spPr>
          <a:xfrm>
            <a:off x="8280400" y="5041900"/>
            <a:ext cx="3302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Афганистан теряет независимость</a:t>
            </a:r>
          </a:p>
        </p:txBody>
      </p:sp>
      <p:sp>
        <p:nvSpPr>
          <p:cNvPr id="24" name="Marker">
            <a:extLst>
              <a:ext uri="{FF2B5EF4-FFF2-40B4-BE49-F238E27FC236}">
                <a16:creationId xmlns:a16="http://schemas.microsoft.com/office/drawing/2014/main" id="{9E7D6CDB-5990-8C07-CC13-EAA27C33D507}"/>
              </a:ext>
            </a:extLst>
          </p:cNvPr>
          <p:cNvSpPr/>
          <p:nvPr/>
        </p:nvSpPr>
        <p:spPr>
          <a:xfrm>
            <a:off x="6127750" y="5800090"/>
            <a:ext cx="139700" cy="139700"/>
          </a:xfrm>
          <a:prstGeom prst="ellipse">
            <a:avLst/>
          </a:prstGeom>
          <a:solidFill>
            <a:srgbClr val="25508F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Date 4">
            <a:extLst>
              <a:ext uri="{FF2B5EF4-FFF2-40B4-BE49-F238E27FC236}">
                <a16:creationId xmlns:a16="http://schemas.microsoft.com/office/drawing/2014/main" id="{05E98262-2971-B36A-6544-B32030708572}"/>
              </a:ext>
            </a:extLst>
          </p:cNvPr>
          <p:cNvSpPr txBox="1"/>
          <p:nvPr/>
        </p:nvSpPr>
        <p:spPr>
          <a:xfrm>
            <a:off x="6375400" y="5717540"/>
            <a:ext cx="1905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25508F"/>
                </a:solidFill>
                <a:latin typeface="Georgia" panose="02040502050405020303" pitchFamily="18" charset="0"/>
              </a:rPr>
              <a:t>1907 год</a:t>
            </a:r>
          </a:p>
        </p:txBody>
      </p:sp>
      <p:sp>
        <p:nvSpPr>
          <p:cNvPr id="26" name="Date text 4">
            <a:extLst>
              <a:ext uri="{FF2B5EF4-FFF2-40B4-BE49-F238E27FC236}">
                <a16:creationId xmlns:a16="http://schemas.microsoft.com/office/drawing/2014/main" id="{109565E7-4A74-6B42-CCB9-BA24194059A6}"/>
              </a:ext>
            </a:extLst>
          </p:cNvPr>
          <p:cNvSpPr txBox="1"/>
          <p:nvPr/>
        </p:nvSpPr>
        <p:spPr>
          <a:xfrm>
            <a:off x="8280400" y="5730240"/>
            <a:ext cx="3302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Англо-русское соглашение о разграничении сфер влияния</a:t>
            </a:r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5471A0E1-9850-A16B-3A7E-2D4B0FF675F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62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0432FAD-2DA6-5272-D8E2-9AFA8C24B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2A2326"/>
                </a:solidFill>
                <a:latin typeface="Georgia" panose="02040502050405020303" pitchFamily="18" charset="0"/>
              </a:rPr>
              <a:t>Сравнение: </a:t>
            </a:r>
            <a:r>
              <a:rPr lang="ru-RU" sz="3600" b="1" dirty="0">
                <a:solidFill>
                  <a:srgbClr val="A8352A"/>
                </a:solidFill>
                <a:latin typeface="Georgia" panose="02040502050405020303" pitchFamily="18" charset="0"/>
              </a:rPr>
              <a:t>Индия</a:t>
            </a:r>
            <a:r>
              <a:rPr lang="ru-RU" sz="3600" b="1" dirty="0">
                <a:solidFill>
                  <a:srgbClr val="2A2326"/>
                </a:solidFill>
                <a:latin typeface="Georgia" panose="02040502050405020303" pitchFamily="18" charset="0"/>
              </a:rPr>
              <a:t> и </a:t>
            </a:r>
            <a:r>
              <a:rPr lang="ru-RU" sz="3600" b="1" dirty="0">
                <a:solidFill>
                  <a:srgbClr val="25508F"/>
                </a:solidFill>
                <a:latin typeface="Georgia" panose="02040502050405020303" pitchFamily="18" charset="0"/>
              </a:rPr>
              <a:t>Афганистан</a:t>
            </a:r>
          </a:p>
        </p:txBody>
      </p:sp>
      <p:graphicFrame>
        <p:nvGraphicFramePr>
          <p:cNvPr id="3" name="Comparison table">
            <a:extLst>
              <a:ext uri="{FF2B5EF4-FFF2-40B4-BE49-F238E27FC236}">
                <a16:creationId xmlns:a16="http://schemas.microsoft.com/office/drawing/2014/main" id="{213241E3-C5E9-E4A8-282C-074D58CC4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432323"/>
              </p:ext>
            </p:extLst>
          </p:nvPr>
        </p:nvGraphicFramePr>
        <p:xfrm>
          <a:off x="609600" y="1029208"/>
          <a:ext cx="109728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307825253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111078686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729576460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Критерий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4C5A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Индия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A835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Афганистан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2550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50234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4C5A6B"/>
                          </a:solidFill>
                          <a:latin typeface="Segoe UI" panose="020B0502040204020203" pitchFamily="34" charset="0"/>
                        </a:rPr>
                        <a:t>Статус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A2326"/>
                          </a:solidFill>
                          <a:latin typeface="Segoe UI" panose="020B0502040204020203" pitchFamily="34" charset="0"/>
                        </a:rPr>
                        <a:t>Колония Великобритании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A2326"/>
                          </a:solidFill>
                          <a:latin typeface="Segoe UI" panose="020B0502040204020203" pitchFamily="34" charset="0"/>
                        </a:rPr>
                        <a:t>Протекторат Великобритании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43181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4C5A6B"/>
                          </a:solidFill>
                          <a:latin typeface="Segoe UI" panose="020B0502040204020203" pitchFamily="34" charset="0"/>
                        </a:rPr>
                        <a:t>Управление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7F2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A2326"/>
                          </a:solidFill>
                          <a:latin typeface="Segoe UI" panose="020B0502040204020203" pitchFamily="34" charset="0"/>
                        </a:rPr>
                        <a:t>Вице-король, прямое управление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B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A2326"/>
                          </a:solidFill>
                          <a:latin typeface="Segoe UI" panose="020B0502040204020203" pitchFamily="34" charset="0"/>
                        </a:rPr>
                        <a:t>Формально независимый эмир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75466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4C5A6B"/>
                          </a:solidFill>
                          <a:latin typeface="Segoe UI" panose="020B0502040204020203" pitchFamily="34" charset="0"/>
                        </a:rPr>
                        <a:t>Экономика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A2326"/>
                          </a:solidFill>
                          <a:latin typeface="Segoe UI" panose="020B0502040204020203" pitchFamily="34" charset="0"/>
                        </a:rPr>
                        <a:t>Источник сырья и рынок сбыта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A2326"/>
                          </a:solidFill>
                          <a:latin typeface="Segoe UI" panose="020B0502040204020203" pitchFamily="34" charset="0"/>
                        </a:rPr>
                        <a:t>Стратегический форпост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686237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4C5A6B"/>
                          </a:solidFill>
                          <a:latin typeface="Segoe UI" panose="020B0502040204020203" pitchFamily="34" charset="0"/>
                        </a:rPr>
                        <a:t>Сопротивление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7F2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A2326"/>
                          </a:solidFill>
                          <a:latin typeface="Segoe UI" panose="020B0502040204020203" pitchFamily="34" charset="0"/>
                        </a:rPr>
                        <a:t>Восстание 1857—1859, движение ИНК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BF0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A2326"/>
                          </a:solidFill>
                          <a:latin typeface="Segoe UI" panose="020B0502040204020203" pitchFamily="34" charset="0"/>
                        </a:rPr>
                        <a:t>Англо-афганская война 1878 г.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010063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4C5A6B"/>
                          </a:solidFill>
                          <a:latin typeface="Segoe UI" panose="020B0502040204020203" pitchFamily="34" charset="0"/>
                        </a:rPr>
                        <a:t>Значение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A2326"/>
                          </a:solidFill>
                          <a:latin typeface="Segoe UI" panose="020B0502040204020203" pitchFamily="34" charset="0"/>
                        </a:rPr>
                        <a:t>«Жемчужина короны»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rgbClr val="2A2326"/>
                          </a:solidFill>
                          <a:latin typeface="Segoe UI" panose="020B0502040204020203" pitchFamily="34" charset="0"/>
                        </a:rPr>
                        <a:t>Защита Индии от России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9CDB5"/>
                      </a:solidFill>
                    </a:lnT>
                    <a:lnB w="9525" cmpd="sng">
                      <a:solidFill>
                        <a:srgbClr val="D9CDB5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283525"/>
                  </a:ext>
                </a:extLst>
              </a:tr>
            </a:tbl>
          </a:graphicData>
        </a:graphic>
      </p:graphicFrame>
      <p:grpSp>
        <p:nvGrpSpPr>
          <p:cNvPr id="62" name="Block-print band">
            <a:extLst>
              <a:ext uri="{FF2B5EF4-FFF2-40B4-BE49-F238E27FC236}">
                <a16:creationId xmlns:a16="http://schemas.microsoft.com/office/drawing/2014/main" id="{577FF78B-841C-13D2-C8BC-836DF9E6B078}"/>
              </a:ext>
            </a:extLst>
          </p:cNvPr>
          <p:cNvGrpSpPr/>
          <p:nvPr/>
        </p:nvGrpSpPr>
        <p:grpSpPr>
          <a:xfrm>
            <a:off x="530860" y="5207000"/>
            <a:ext cx="2618740" cy="228600"/>
            <a:chOff x="530860" y="5207000"/>
            <a:chExt cx="2618740" cy="228600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6BDABF69-BAAB-469C-87F7-3DFFFC96581B}"/>
                </a:ext>
              </a:extLst>
            </p:cNvPr>
            <p:cNvCxnSpPr/>
            <p:nvPr/>
          </p:nvCxnSpPr>
          <p:spPr>
            <a:xfrm>
              <a:off x="609600" y="5207000"/>
              <a:ext cx="2540000" cy="0"/>
            </a:xfrm>
            <a:prstGeom prst="line">
              <a:avLst/>
            </a:prstGeom>
            <a:ln w="9525">
              <a:solidFill>
                <a:srgbClr val="A8352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5EC69211-569B-1830-DD7C-3E0FB510147D}"/>
                </a:ext>
              </a:extLst>
            </p:cNvPr>
            <p:cNvCxnSpPr/>
            <p:nvPr/>
          </p:nvCxnSpPr>
          <p:spPr>
            <a:xfrm>
              <a:off x="609600" y="5435600"/>
              <a:ext cx="2540000" cy="0"/>
            </a:xfrm>
            <a:prstGeom prst="line">
              <a:avLst/>
            </a:prstGeom>
            <a:ln w="9525">
              <a:solidFill>
                <a:srgbClr val="A8352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1F49E7AF-05C8-C146-3118-0C878B3E86CC}"/>
                </a:ext>
              </a:extLst>
            </p:cNvPr>
            <p:cNvSpPr/>
            <p:nvPr/>
          </p:nvSpPr>
          <p:spPr>
            <a:xfrm>
              <a:off x="622300" y="52882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8F69FA59-21A4-5FE6-C881-4C0621EF9DB3}"/>
                </a:ext>
              </a:extLst>
            </p:cNvPr>
            <p:cNvSpPr/>
            <p:nvPr/>
          </p:nvSpPr>
          <p:spPr>
            <a:xfrm>
              <a:off x="599440" y="53278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BB45C19-4430-6B6B-A601-2C5AFCB784F8}"/>
                </a:ext>
              </a:extLst>
            </p:cNvPr>
            <p:cNvSpPr/>
            <p:nvPr/>
          </p:nvSpPr>
          <p:spPr>
            <a:xfrm>
              <a:off x="553720" y="53278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0A9E9BDB-1617-84D3-6422-D2255A2F558D}"/>
                </a:ext>
              </a:extLst>
            </p:cNvPr>
            <p:cNvSpPr/>
            <p:nvPr/>
          </p:nvSpPr>
          <p:spPr>
            <a:xfrm>
              <a:off x="530860" y="52882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7984488A-8BB9-31B5-8DC0-A1E455ADC272}"/>
                </a:ext>
              </a:extLst>
            </p:cNvPr>
            <p:cNvSpPr/>
            <p:nvPr/>
          </p:nvSpPr>
          <p:spPr>
            <a:xfrm>
              <a:off x="553720" y="5248685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1C66CCEF-E09F-749A-AC08-3E749A45EF5A}"/>
                </a:ext>
              </a:extLst>
            </p:cNvPr>
            <p:cNvSpPr/>
            <p:nvPr/>
          </p:nvSpPr>
          <p:spPr>
            <a:xfrm>
              <a:off x="599440" y="5248685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8F097FCB-0623-24EB-F11C-A08A74E49395}"/>
                </a:ext>
              </a:extLst>
            </p:cNvPr>
            <p:cNvSpPr/>
            <p:nvPr/>
          </p:nvSpPr>
          <p:spPr>
            <a:xfrm>
              <a:off x="586740" y="52984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055FEF4A-C5CD-A210-81F8-040984AD834D}"/>
                </a:ext>
              </a:extLst>
            </p:cNvPr>
            <p:cNvSpPr/>
            <p:nvPr/>
          </p:nvSpPr>
          <p:spPr>
            <a:xfrm>
              <a:off x="952500" y="52882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89E1EA99-0815-867C-FD82-FFBF7D5C9DEA}"/>
                </a:ext>
              </a:extLst>
            </p:cNvPr>
            <p:cNvSpPr/>
            <p:nvPr/>
          </p:nvSpPr>
          <p:spPr>
            <a:xfrm>
              <a:off x="929640" y="53278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3805646D-61E7-0E2A-8685-15DAC861C90D}"/>
                </a:ext>
              </a:extLst>
            </p:cNvPr>
            <p:cNvSpPr/>
            <p:nvPr/>
          </p:nvSpPr>
          <p:spPr>
            <a:xfrm>
              <a:off x="883920" y="53278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4B3AD829-A652-4AEF-6B54-589A75D48301}"/>
                </a:ext>
              </a:extLst>
            </p:cNvPr>
            <p:cNvSpPr/>
            <p:nvPr/>
          </p:nvSpPr>
          <p:spPr>
            <a:xfrm>
              <a:off x="861060" y="52882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9C7FA998-94D9-BF75-95C6-7F3D6BC13950}"/>
                </a:ext>
              </a:extLst>
            </p:cNvPr>
            <p:cNvSpPr/>
            <p:nvPr/>
          </p:nvSpPr>
          <p:spPr>
            <a:xfrm>
              <a:off x="883920" y="5248685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48E3E60F-5695-F3DA-CA16-2B9C382AA4E1}"/>
                </a:ext>
              </a:extLst>
            </p:cNvPr>
            <p:cNvSpPr/>
            <p:nvPr/>
          </p:nvSpPr>
          <p:spPr>
            <a:xfrm>
              <a:off x="929640" y="5248685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FD2CBE33-4611-11AA-A136-8B2CE3157B00}"/>
                </a:ext>
              </a:extLst>
            </p:cNvPr>
            <p:cNvSpPr/>
            <p:nvPr/>
          </p:nvSpPr>
          <p:spPr>
            <a:xfrm>
              <a:off x="916940" y="52984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3D5676F8-BE1C-6547-9DB4-AC4444EB2727}"/>
                </a:ext>
              </a:extLst>
            </p:cNvPr>
            <p:cNvSpPr/>
            <p:nvPr/>
          </p:nvSpPr>
          <p:spPr>
            <a:xfrm>
              <a:off x="1282700" y="52882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812AFFCF-CDB3-7495-497E-AC489D7CC939}"/>
                </a:ext>
              </a:extLst>
            </p:cNvPr>
            <p:cNvSpPr/>
            <p:nvPr/>
          </p:nvSpPr>
          <p:spPr>
            <a:xfrm>
              <a:off x="1259840" y="53278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281728B8-C7FF-B117-9D94-B78A643D2825}"/>
                </a:ext>
              </a:extLst>
            </p:cNvPr>
            <p:cNvSpPr/>
            <p:nvPr/>
          </p:nvSpPr>
          <p:spPr>
            <a:xfrm>
              <a:off x="1214120" y="53278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13B4D900-CFC1-A450-46E9-630D4EE6D163}"/>
                </a:ext>
              </a:extLst>
            </p:cNvPr>
            <p:cNvSpPr/>
            <p:nvPr/>
          </p:nvSpPr>
          <p:spPr>
            <a:xfrm>
              <a:off x="1191260" y="52882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B07B5AD8-3325-2736-5C8C-17735513E50A}"/>
                </a:ext>
              </a:extLst>
            </p:cNvPr>
            <p:cNvSpPr/>
            <p:nvPr/>
          </p:nvSpPr>
          <p:spPr>
            <a:xfrm>
              <a:off x="1214120" y="5248685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5F0832CA-B250-C6C9-8015-B0AD44FAAF0E}"/>
                </a:ext>
              </a:extLst>
            </p:cNvPr>
            <p:cNvSpPr/>
            <p:nvPr/>
          </p:nvSpPr>
          <p:spPr>
            <a:xfrm>
              <a:off x="1259840" y="5248685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2405343A-C503-E63A-FFE7-D614B6354577}"/>
                </a:ext>
              </a:extLst>
            </p:cNvPr>
            <p:cNvSpPr/>
            <p:nvPr/>
          </p:nvSpPr>
          <p:spPr>
            <a:xfrm>
              <a:off x="1247140" y="52984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89C0BBDB-24EC-322D-6E41-F3A76EFAC250}"/>
                </a:ext>
              </a:extLst>
            </p:cNvPr>
            <p:cNvSpPr/>
            <p:nvPr/>
          </p:nvSpPr>
          <p:spPr>
            <a:xfrm>
              <a:off x="1612900" y="52882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06478DB2-4702-E097-9DA5-DF15E79FBF70}"/>
                </a:ext>
              </a:extLst>
            </p:cNvPr>
            <p:cNvSpPr/>
            <p:nvPr/>
          </p:nvSpPr>
          <p:spPr>
            <a:xfrm>
              <a:off x="1590040" y="53278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DA9B5E0E-4758-5249-8C04-1966E0C33EF4}"/>
                </a:ext>
              </a:extLst>
            </p:cNvPr>
            <p:cNvSpPr/>
            <p:nvPr/>
          </p:nvSpPr>
          <p:spPr>
            <a:xfrm>
              <a:off x="1544320" y="53278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82D6CC43-1282-43EE-C566-B1F04D08ADA4}"/>
                </a:ext>
              </a:extLst>
            </p:cNvPr>
            <p:cNvSpPr/>
            <p:nvPr/>
          </p:nvSpPr>
          <p:spPr>
            <a:xfrm>
              <a:off x="1521460" y="52882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5DF915AC-5BBE-8BED-F3DF-7E1E1E115059}"/>
                </a:ext>
              </a:extLst>
            </p:cNvPr>
            <p:cNvSpPr/>
            <p:nvPr/>
          </p:nvSpPr>
          <p:spPr>
            <a:xfrm>
              <a:off x="1544320" y="5248685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34F2FFB2-FD3D-FC13-A904-7CFC36333D10}"/>
                </a:ext>
              </a:extLst>
            </p:cNvPr>
            <p:cNvSpPr/>
            <p:nvPr/>
          </p:nvSpPr>
          <p:spPr>
            <a:xfrm>
              <a:off x="1590040" y="5248685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753FF3F5-A799-8E2E-1DE9-E2208B295620}"/>
                </a:ext>
              </a:extLst>
            </p:cNvPr>
            <p:cNvSpPr/>
            <p:nvPr/>
          </p:nvSpPr>
          <p:spPr>
            <a:xfrm>
              <a:off x="1577340" y="52984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1649484A-7541-5210-AAB7-8C63DB0AEA6E}"/>
                </a:ext>
              </a:extLst>
            </p:cNvPr>
            <p:cNvSpPr/>
            <p:nvPr/>
          </p:nvSpPr>
          <p:spPr>
            <a:xfrm>
              <a:off x="1943100" y="52882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BC913C21-FE78-1E31-8EAE-A5E63496C78B}"/>
                </a:ext>
              </a:extLst>
            </p:cNvPr>
            <p:cNvSpPr/>
            <p:nvPr/>
          </p:nvSpPr>
          <p:spPr>
            <a:xfrm>
              <a:off x="1920240" y="53278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85948B6A-9BAA-2440-01D1-5391413A0252}"/>
                </a:ext>
              </a:extLst>
            </p:cNvPr>
            <p:cNvSpPr/>
            <p:nvPr/>
          </p:nvSpPr>
          <p:spPr>
            <a:xfrm>
              <a:off x="1874520" y="53278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FFEAAD51-68B8-2914-1E37-3E97BEE9C6A3}"/>
                </a:ext>
              </a:extLst>
            </p:cNvPr>
            <p:cNvSpPr/>
            <p:nvPr/>
          </p:nvSpPr>
          <p:spPr>
            <a:xfrm>
              <a:off x="1851660" y="52882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4F26AF70-709A-79FD-5E44-2F510781B69D}"/>
                </a:ext>
              </a:extLst>
            </p:cNvPr>
            <p:cNvSpPr/>
            <p:nvPr/>
          </p:nvSpPr>
          <p:spPr>
            <a:xfrm>
              <a:off x="1874520" y="5248685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D777F63E-EF8B-F405-ED49-16493F373C4B}"/>
                </a:ext>
              </a:extLst>
            </p:cNvPr>
            <p:cNvSpPr/>
            <p:nvPr/>
          </p:nvSpPr>
          <p:spPr>
            <a:xfrm>
              <a:off x="1920240" y="5248685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F331FF54-3297-1B8C-2A48-1DFD1F823F14}"/>
                </a:ext>
              </a:extLst>
            </p:cNvPr>
            <p:cNvSpPr/>
            <p:nvPr/>
          </p:nvSpPr>
          <p:spPr>
            <a:xfrm>
              <a:off x="1907540" y="52984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C7A73873-8116-4CA8-DAD7-124AAF2409A8}"/>
                </a:ext>
              </a:extLst>
            </p:cNvPr>
            <p:cNvSpPr/>
            <p:nvPr/>
          </p:nvSpPr>
          <p:spPr>
            <a:xfrm>
              <a:off x="2273300" y="52882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3387B204-9471-BF56-F28B-0DBF77666159}"/>
                </a:ext>
              </a:extLst>
            </p:cNvPr>
            <p:cNvSpPr/>
            <p:nvPr/>
          </p:nvSpPr>
          <p:spPr>
            <a:xfrm>
              <a:off x="2250440" y="53278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A198B6FC-461C-96D4-5506-D1C6914C5994}"/>
                </a:ext>
              </a:extLst>
            </p:cNvPr>
            <p:cNvSpPr/>
            <p:nvPr/>
          </p:nvSpPr>
          <p:spPr>
            <a:xfrm>
              <a:off x="2204720" y="5327875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CBD59F34-A894-7CCF-226E-3A6CBF24DB4D}"/>
                </a:ext>
              </a:extLst>
            </p:cNvPr>
            <p:cNvSpPr/>
            <p:nvPr/>
          </p:nvSpPr>
          <p:spPr>
            <a:xfrm>
              <a:off x="2181860" y="5288280"/>
              <a:ext cx="66040" cy="66040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7682FA76-68FD-C539-2658-3E02EAC94C44}"/>
                </a:ext>
              </a:extLst>
            </p:cNvPr>
            <p:cNvSpPr/>
            <p:nvPr/>
          </p:nvSpPr>
          <p:spPr>
            <a:xfrm>
              <a:off x="2204720" y="5248685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EFF80F9E-5229-5321-9D4D-FE7067A00A04}"/>
                </a:ext>
              </a:extLst>
            </p:cNvPr>
            <p:cNvSpPr/>
            <p:nvPr/>
          </p:nvSpPr>
          <p:spPr>
            <a:xfrm>
              <a:off x="2250440" y="5248685"/>
              <a:ext cx="66040" cy="66041"/>
            </a:xfrm>
            <a:prstGeom prst="ellipse">
              <a:avLst/>
            </a:prstGeom>
            <a:solidFill>
              <a:srgbClr val="2D3E7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BA7DC989-1982-D727-D3DA-B12CE4042845}"/>
                </a:ext>
              </a:extLst>
            </p:cNvPr>
            <p:cNvSpPr/>
            <p:nvPr/>
          </p:nvSpPr>
          <p:spPr>
            <a:xfrm>
              <a:off x="2237740" y="52984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E1B79D59-E362-6309-C815-6DDB1DBB1958}"/>
                </a:ext>
              </a:extLst>
            </p:cNvPr>
            <p:cNvSpPr/>
            <p:nvPr/>
          </p:nvSpPr>
          <p:spPr>
            <a:xfrm>
              <a:off x="2603500" y="52882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2630D411-4826-634A-703B-D9E9C20B06D1}"/>
                </a:ext>
              </a:extLst>
            </p:cNvPr>
            <p:cNvSpPr/>
            <p:nvPr/>
          </p:nvSpPr>
          <p:spPr>
            <a:xfrm>
              <a:off x="2580640" y="53278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6AF1D54A-0167-B249-3A72-C75AEF0F7E05}"/>
                </a:ext>
              </a:extLst>
            </p:cNvPr>
            <p:cNvSpPr/>
            <p:nvPr/>
          </p:nvSpPr>
          <p:spPr>
            <a:xfrm>
              <a:off x="2534920" y="5327875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41350336-5FEF-9929-4BD5-87475A3B6D8A}"/>
                </a:ext>
              </a:extLst>
            </p:cNvPr>
            <p:cNvSpPr/>
            <p:nvPr/>
          </p:nvSpPr>
          <p:spPr>
            <a:xfrm>
              <a:off x="2512060" y="5288280"/>
              <a:ext cx="66040" cy="66040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539BE02E-B4FB-D46B-810A-EBC882DB9314}"/>
                </a:ext>
              </a:extLst>
            </p:cNvPr>
            <p:cNvSpPr/>
            <p:nvPr/>
          </p:nvSpPr>
          <p:spPr>
            <a:xfrm>
              <a:off x="2534920" y="5248685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21EE66DD-4EA5-6959-A87F-1F7AC7E64625}"/>
                </a:ext>
              </a:extLst>
            </p:cNvPr>
            <p:cNvSpPr/>
            <p:nvPr/>
          </p:nvSpPr>
          <p:spPr>
            <a:xfrm>
              <a:off x="2580640" y="5248685"/>
              <a:ext cx="66040" cy="66041"/>
            </a:xfrm>
            <a:prstGeom prst="ellipse">
              <a:avLst/>
            </a:prstGeom>
            <a:solidFill>
              <a:srgbClr val="A835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406696FE-5E92-B085-23DA-3A61E787501A}"/>
                </a:ext>
              </a:extLst>
            </p:cNvPr>
            <p:cNvSpPr/>
            <p:nvPr/>
          </p:nvSpPr>
          <p:spPr>
            <a:xfrm>
              <a:off x="2567940" y="52984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D1741E1C-A592-929C-355C-F5B9EEDA62AA}"/>
                </a:ext>
              </a:extLst>
            </p:cNvPr>
            <p:cNvSpPr/>
            <p:nvPr/>
          </p:nvSpPr>
          <p:spPr>
            <a:xfrm>
              <a:off x="2933700" y="52882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E90D4A9E-A186-EAE9-B51F-10D891EEA3F1}"/>
                </a:ext>
              </a:extLst>
            </p:cNvPr>
            <p:cNvSpPr/>
            <p:nvPr/>
          </p:nvSpPr>
          <p:spPr>
            <a:xfrm>
              <a:off x="2910840" y="53278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12ABB4ED-BB60-F9AC-8B1F-14565BBD3F80}"/>
                </a:ext>
              </a:extLst>
            </p:cNvPr>
            <p:cNvSpPr/>
            <p:nvPr/>
          </p:nvSpPr>
          <p:spPr>
            <a:xfrm>
              <a:off x="2865120" y="5327875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AC794D1B-107B-DC4E-C3A2-15CB2F1B826F}"/>
                </a:ext>
              </a:extLst>
            </p:cNvPr>
            <p:cNvSpPr/>
            <p:nvPr/>
          </p:nvSpPr>
          <p:spPr>
            <a:xfrm>
              <a:off x="2842260" y="5288280"/>
              <a:ext cx="66040" cy="66040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5C69E330-E72A-4690-9F89-49B1BBFD14D0}"/>
                </a:ext>
              </a:extLst>
            </p:cNvPr>
            <p:cNvSpPr/>
            <p:nvPr/>
          </p:nvSpPr>
          <p:spPr>
            <a:xfrm>
              <a:off x="2865120" y="5248685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203C631C-44F6-1159-B969-3FDB78F6BA20}"/>
                </a:ext>
              </a:extLst>
            </p:cNvPr>
            <p:cNvSpPr/>
            <p:nvPr/>
          </p:nvSpPr>
          <p:spPr>
            <a:xfrm>
              <a:off x="2910840" y="5248685"/>
              <a:ext cx="66040" cy="66041"/>
            </a:xfrm>
            <a:prstGeom prst="ellipse">
              <a:avLst/>
            </a:prstGeom>
            <a:solidFill>
              <a:srgbClr val="D27A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87537D60-970E-7FF3-2FD8-D61E0A777904}"/>
                </a:ext>
              </a:extLst>
            </p:cNvPr>
            <p:cNvSpPr/>
            <p:nvPr/>
          </p:nvSpPr>
          <p:spPr>
            <a:xfrm>
              <a:off x="2898140" y="5298440"/>
              <a:ext cx="45720" cy="45720"/>
            </a:xfrm>
            <a:prstGeom prst="ellipse">
              <a:avLst/>
            </a:prstGeom>
            <a:solidFill>
              <a:srgbClr val="FFFDF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3" name="Signature 100ballnik.com">
            <a:extLst>
              <a:ext uri="{FF2B5EF4-FFF2-40B4-BE49-F238E27FC236}">
                <a16:creationId xmlns:a16="http://schemas.microsoft.com/office/drawing/2014/main" id="{8610084A-8FC1-B346-3966-B310FCD6827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275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perial Gazetteer map 1909 mount">
            <a:extLst>
              <a:ext uri="{FF2B5EF4-FFF2-40B4-BE49-F238E27FC236}">
                <a16:creationId xmlns:a16="http://schemas.microsoft.com/office/drawing/2014/main" id="{F2B02790-5B98-E4A7-C6A8-60E7AA242409}"/>
              </a:ext>
            </a:extLst>
          </p:cNvPr>
          <p:cNvSpPr/>
          <p:nvPr/>
        </p:nvSpPr>
        <p:spPr>
          <a:xfrm>
            <a:off x="457200" y="1475317"/>
            <a:ext cx="4648200" cy="383116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Imperial Gazetteer map 1909" descr="Британская Индийская империя. Карта из «Имперского справочника Индии», 1909 г. (розовым — британские владения, жёлтым — зависимые княжества)">
            <a:extLst>
              <a:ext uri="{FF2B5EF4-FFF2-40B4-BE49-F238E27FC236}">
                <a16:creationId xmlns:a16="http://schemas.microsoft.com/office/drawing/2014/main" id="{39AE0D5C-081A-6740-75A1-0ED53D1C6B2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1576917"/>
            <a:ext cx="4445000" cy="3627967"/>
          </a:xfrm>
          <a:prstGeom prst="rect">
            <a:avLst/>
          </a:prstGeom>
        </p:spPr>
      </p:pic>
      <p:sp>
        <p:nvSpPr>
          <p:cNvPr id="6" name="Summary title">
            <a:extLst>
              <a:ext uri="{FF2B5EF4-FFF2-40B4-BE49-F238E27FC236}">
                <a16:creationId xmlns:a16="http://schemas.microsoft.com/office/drawing/2014/main" id="{9D4A2C10-9258-0404-8776-87F71C0192F5}"/>
              </a:ext>
            </a:extLst>
          </p:cNvPr>
          <p:cNvSpPr txBox="1"/>
          <p:nvPr/>
        </p:nvSpPr>
        <p:spPr>
          <a:xfrm>
            <a:off x="5384800" y="381000"/>
            <a:ext cx="61976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b="1" dirty="0">
                <a:solidFill>
                  <a:srgbClr val="A8352A"/>
                </a:solidFill>
                <a:latin typeface="Georgia" panose="02040502050405020303" pitchFamily="18" charset="0"/>
              </a:rPr>
              <a:t>Подведём итоги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AB50278B-74C7-3C11-9F1A-6EAA908D3DE9}"/>
              </a:ext>
            </a:extLst>
          </p:cNvPr>
          <p:cNvCxnSpPr/>
          <p:nvPr/>
        </p:nvCxnSpPr>
        <p:spPr>
          <a:xfrm>
            <a:off x="5384800" y="1031240"/>
            <a:ext cx="1397000" cy="0"/>
          </a:xfrm>
          <a:prstGeom prst="line">
            <a:avLst/>
          </a:prstGeom>
          <a:ln w="28575">
            <a:solidFill>
              <a:srgbClr val="D2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mmary lead">
            <a:extLst>
              <a:ext uri="{FF2B5EF4-FFF2-40B4-BE49-F238E27FC236}">
                <a16:creationId xmlns:a16="http://schemas.microsoft.com/office/drawing/2014/main" id="{AC947849-2294-C0EA-98D5-FE9DCC1406FB}"/>
              </a:ext>
            </a:extLst>
          </p:cNvPr>
          <p:cNvSpPr txBox="1"/>
          <p:nvPr/>
        </p:nvSpPr>
        <p:spPr>
          <a:xfrm>
            <a:off x="5384800" y="1158240"/>
            <a:ext cx="61976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Исходя из экономических и стратегических интересов и умело используя политику </a:t>
            </a:r>
            <a:r>
              <a:rPr lang="ru-RU" sz="1900" b="1" dirty="0">
                <a:solidFill>
                  <a:srgbClr val="4C5A6B"/>
                </a:solidFill>
                <a:latin typeface="Segoe UI" panose="020B0502040204020203" pitchFamily="34" charset="0"/>
              </a:rPr>
              <a:t>«разделяй и властвуй»</a:t>
            </a:r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, Англия стала </a:t>
            </a:r>
            <a:r>
              <a:rPr lang="ru-RU" sz="1900" b="1" dirty="0">
                <a:solidFill>
                  <a:srgbClr val="A8352A"/>
                </a:solidFill>
                <a:latin typeface="Segoe UI" panose="020B0502040204020203" pitchFamily="34" charset="0"/>
              </a:rPr>
              <a:t>главной колонизаторской силой</a:t>
            </a:r>
            <a:r>
              <a:rPr lang="ru-RU" sz="1900" dirty="0">
                <a:solidFill>
                  <a:srgbClr val="2A2326"/>
                </a:solidFill>
                <a:latin typeface="Segoe UI" panose="020B0502040204020203" pitchFamily="34" charset="0"/>
              </a:rPr>
              <a:t>, подчинившей огромные территории от Индийского океана до Каспия и Гималаев.</a:t>
            </a:r>
          </a:p>
        </p:txBody>
      </p:sp>
      <p:sp>
        <p:nvSpPr>
          <p:cNvPr id="9" name="Summary card">
            <a:extLst>
              <a:ext uri="{FF2B5EF4-FFF2-40B4-BE49-F238E27FC236}">
                <a16:creationId xmlns:a16="http://schemas.microsoft.com/office/drawing/2014/main" id="{DB0A4392-3A40-EA64-B554-D49BE2178068}"/>
              </a:ext>
            </a:extLst>
          </p:cNvPr>
          <p:cNvSpPr/>
          <p:nvPr/>
        </p:nvSpPr>
        <p:spPr>
          <a:xfrm>
            <a:off x="5384800" y="2809240"/>
            <a:ext cx="6197600" cy="1082040"/>
          </a:xfrm>
          <a:prstGeom prst="roundRect">
            <a:avLst>
              <a:gd name="adj" fmla="val 8000"/>
            </a:avLst>
          </a:prstGeom>
          <a:solidFill>
            <a:srgbClr val="E6EA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ummary Text 5 head">
            <a:extLst>
              <a:ext uri="{FF2B5EF4-FFF2-40B4-BE49-F238E27FC236}">
                <a16:creationId xmlns:a16="http://schemas.microsoft.com/office/drawing/2014/main" id="{1C4B0712-3DBC-F9BB-E087-F5F9D3D69E29}"/>
              </a:ext>
            </a:extLst>
          </p:cNvPr>
          <p:cNvSpPr txBox="1"/>
          <p:nvPr/>
        </p:nvSpPr>
        <p:spPr>
          <a:xfrm>
            <a:off x="5588000" y="2898140"/>
            <a:ext cx="5842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4C5A6B"/>
                </a:solidFill>
                <a:latin typeface="Georgia" panose="02040502050405020303" pitchFamily="18" charset="0"/>
              </a:rPr>
              <a:t>Причины колонизации</a:t>
            </a:r>
          </a:p>
        </p:txBody>
      </p:sp>
      <p:sp>
        <p:nvSpPr>
          <p:cNvPr id="11" name="Summary Text 5 text">
            <a:extLst>
              <a:ext uri="{FF2B5EF4-FFF2-40B4-BE49-F238E27FC236}">
                <a16:creationId xmlns:a16="http://schemas.microsoft.com/office/drawing/2014/main" id="{83FE75CB-1115-9600-31CC-A0285DAC5856}"/>
              </a:ext>
            </a:extLst>
          </p:cNvPr>
          <p:cNvSpPr txBox="1"/>
          <p:nvPr/>
        </p:nvSpPr>
        <p:spPr>
          <a:xfrm>
            <a:off x="5588000" y="3253740"/>
            <a:ext cx="5842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Промышленная революция, потребность в сырье и рынках сбыта</a:t>
            </a:r>
          </a:p>
        </p:txBody>
      </p:sp>
      <p:sp>
        <p:nvSpPr>
          <p:cNvPr id="12" name="Summary card">
            <a:extLst>
              <a:ext uri="{FF2B5EF4-FFF2-40B4-BE49-F238E27FC236}">
                <a16:creationId xmlns:a16="http://schemas.microsoft.com/office/drawing/2014/main" id="{F4F1D666-12A2-00E2-5381-289E7232AAE9}"/>
              </a:ext>
            </a:extLst>
          </p:cNvPr>
          <p:cNvSpPr/>
          <p:nvPr/>
        </p:nvSpPr>
        <p:spPr>
          <a:xfrm>
            <a:off x="5384800" y="3980180"/>
            <a:ext cx="6197600" cy="1082040"/>
          </a:xfrm>
          <a:prstGeom prst="roundRect">
            <a:avLst>
              <a:gd name="adj" fmla="val 8000"/>
            </a:avLst>
          </a:prstGeom>
          <a:solidFill>
            <a:srgbClr val="F6E2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ummary Text 8 head">
            <a:extLst>
              <a:ext uri="{FF2B5EF4-FFF2-40B4-BE49-F238E27FC236}">
                <a16:creationId xmlns:a16="http://schemas.microsoft.com/office/drawing/2014/main" id="{E9AEAF5B-E1D4-3C46-FDCE-3F69C9D7CBE0}"/>
              </a:ext>
            </a:extLst>
          </p:cNvPr>
          <p:cNvSpPr txBox="1"/>
          <p:nvPr/>
        </p:nvSpPr>
        <p:spPr>
          <a:xfrm>
            <a:off x="5588000" y="4069080"/>
            <a:ext cx="5842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A8352A"/>
                </a:solidFill>
                <a:latin typeface="Georgia" panose="02040502050405020303" pitchFamily="18" charset="0"/>
              </a:rPr>
              <a:t>Методы подчинения</a:t>
            </a:r>
          </a:p>
        </p:txBody>
      </p:sp>
      <p:sp>
        <p:nvSpPr>
          <p:cNvPr id="14" name="Summary Text 8 text">
            <a:extLst>
              <a:ext uri="{FF2B5EF4-FFF2-40B4-BE49-F238E27FC236}">
                <a16:creationId xmlns:a16="http://schemas.microsoft.com/office/drawing/2014/main" id="{79785111-3900-666F-97FD-71791808D17D}"/>
              </a:ext>
            </a:extLst>
          </p:cNvPr>
          <p:cNvSpPr txBox="1"/>
          <p:nvPr/>
        </p:nvSpPr>
        <p:spPr>
          <a:xfrm>
            <a:off x="5588000" y="4424680"/>
            <a:ext cx="5842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Принцип «Разделяй и властвуй», использование внутренних противоречий</a:t>
            </a:r>
          </a:p>
        </p:txBody>
      </p:sp>
      <p:sp>
        <p:nvSpPr>
          <p:cNvPr id="15" name="Summary card">
            <a:extLst>
              <a:ext uri="{FF2B5EF4-FFF2-40B4-BE49-F238E27FC236}">
                <a16:creationId xmlns:a16="http://schemas.microsoft.com/office/drawing/2014/main" id="{60C8B9A5-02D5-FC96-588A-CCFEF807A876}"/>
              </a:ext>
            </a:extLst>
          </p:cNvPr>
          <p:cNvSpPr/>
          <p:nvPr/>
        </p:nvSpPr>
        <p:spPr>
          <a:xfrm>
            <a:off x="5384800" y="5151120"/>
            <a:ext cx="6197600" cy="1082040"/>
          </a:xfrm>
          <a:prstGeom prst="roundRect">
            <a:avLst>
              <a:gd name="adj" fmla="val 8000"/>
            </a:avLst>
          </a:prstGeom>
          <a:solidFill>
            <a:srgbClr val="DDEE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ummary Text 11 head">
            <a:extLst>
              <a:ext uri="{FF2B5EF4-FFF2-40B4-BE49-F238E27FC236}">
                <a16:creationId xmlns:a16="http://schemas.microsoft.com/office/drawing/2014/main" id="{487109B9-910F-8D82-61D8-FD6FDE02EC4D}"/>
              </a:ext>
            </a:extLst>
          </p:cNvPr>
          <p:cNvSpPr txBox="1"/>
          <p:nvPr/>
        </p:nvSpPr>
        <p:spPr>
          <a:xfrm>
            <a:off x="5588000" y="5240020"/>
            <a:ext cx="5842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1F7470"/>
                </a:solidFill>
                <a:latin typeface="Georgia" panose="02040502050405020303" pitchFamily="18" charset="0"/>
              </a:rPr>
              <a:t>Сопротивление</a:t>
            </a:r>
          </a:p>
        </p:txBody>
      </p:sp>
      <p:sp>
        <p:nvSpPr>
          <p:cNvPr id="17" name="Summary Text 11 text">
            <a:extLst>
              <a:ext uri="{FF2B5EF4-FFF2-40B4-BE49-F238E27FC236}">
                <a16:creationId xmlns:a16="http://schemas.microsoft.com/office/drawing/2014/main" id="{24AD75C4-5EF3-52E2-62C5-24E7B121B460}"/>
              </a:ext>
            </a:extLst>
          </p:cNvPr>
          <p:cNvSpPr txBox="1"/>
          <p:nvPr/>
        </p:nvSpPr>
        <p:spPr>
          <a:xfrm>
            <a:off x="5588000" y="5595620"/>
            <a:ext cx="5842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A2326"/>
                </a:solidFill>
                <a:latin typeface="Segoe UI" panose="020B0502040204020203" pitchFamily="34" charset="0"/>
              </a:rPr>
              <a:t>Восстание 1857-1859 гг., создание ИНК, движение за независимость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A7F72D9C-FFB5-4A41-9336-3F7D1849E19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6441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A2326"/>
      </a:dk1>
      <a:lt1>
        <a:srgbClr val="FFFFFF"/>
      </a:lt1>
      <a:dk2>
        <a:srgbClr val="5E5458"/>
      </a:dk2>
      <a:lt2>
        <a:srgbClr val="FBEBD8"/>
      </a:lt2>
      <a:accent1>
        <a:srgbClr val="A8352A"/>
      </a:accent1>
      <a:accent2>
        <a:srgbClr val="2D3E78"/>
      </a:accent2>
      <a:accent3>
        <a:srgbClr val="D27A22"/>
      </a:accent3>
      <a:accent4>
        <a:srgbClr val="1F7470"/>
      </a:accent4>
      <a:accent5>
        <a:srgbClr val="4C5A6B"/>
      </a:accent5>
      <a:accent6>
        <a:srgbClr val="B0852C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1066</Words>
  <Application>Microsoft Office PowerPoint</Application>
  <PresentationFormat>Произвольный</PresentationFormat>
  <Paragraphs>240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Georgia</vt:lpstr>
      <vt:lpstr>Segoe UI</vt:lpstr>
      <vt:lpstr>Wingdings</vt:lpstr>
      <vt:lpstr>Тема Office</vt:lpstr>
      <vt:lpstr>Индия и Афганистан: подчинение и борьба</vt:lpstr>
      <vt:lpstr>1. Почему началась гонка за колониями?</vt:lpstr>
      <vt:lpstr>Колониальная модель XIX века</vt:lpstr>
      <vt:lpstr>2. Индия в начале XIX в.</vt:lpstr>
      <vt:lpstr>Принцип «Разделяй и властвуй»</vt:lpstr>
      <vt:lpstr>Структура индийского общества</vt:lpstr>
      <vt:lpstr>Завоевание Индии Англией</vt:lpstr>
      <vt:lpstr>Эксплуатация Индии</vt:lpstr>
      <vt:lpstr>Доля Индии в мировой экономике</vt:lpstr>
      <vt:lpstr>Презентация PowerPoint</vt:lpstr>
      <vt:lpstr>3. «Великое народное восстание»</vt:lpstr>
      <vt:lpstr>Презентация PowerPoint</vt:lpstr>
      <vt:lpstr>Последствия восстания</vt:lpstr>
      <vt:lpstr>4. Как добиться независимости?</vt:lpstr>
      <vt:lpstr>Индийский национальный конгресс (ИНК)</vt:lpstr>
      <vt:lpstr>Движение свадеши</vt:lpstr>
      <vt:lpstr>Успехи национального движения</vt:lpstr>
      <vt:lpstr>5. Афганистан в XIX веке</vt:lpstr>
      <vt:lpstr>Борьба за Афганистан</vt:lpstr>
      <vt:lpstr>Сравнение: Индия и Афганистан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Индия и Афганистан: подчинение и борьба</dc:title>
  <dc:creator>100ballnik.com</dc:creator>
  <cp:lastModifiedBy>Mendal</cp:lastModifiedBy>
  <cp:revision>1</cp:revision>
  <dcterms:created xsi:type="dcterms:W3CDTF">2026-10-23T21:56:32Z</dcterms:created>
  <dcterms:modified xsi:type="dcterms:W3CDTF">2026-10-23T21:56:33Z</dcterms:modified>
</cp:coreProperties>
</file>