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65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BB902D-EB9B-FC7B-D9A9-CB9219FC5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99B0FD-2864-3BBA-C4BF-1A56C9833D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5AAA70-0113-68C9-DC04-C9CB69373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277EA1-3A10-07F3-FADF-DEEAFA79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6D7C8A-7CD1-7371-F91C-70561618F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54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16256D-54BB-CE18-3BBD-55ACCEC11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1FF392-AC7C-C43A-A24E-F8DF2EB9A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0C557C-DDDF-AE67-4E1D-1B8CADD8D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444CED-A5A6-731B-DFA5-F897C653B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763044-D82E-C0A0-C535-944613EE3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215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AC267-9912-C6BA-E663-18A76E3B5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877547-DA47-E5D6-4C4F-B0D27DE40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E3BE69-E0D3-1D5F-F916-9329867DF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6D8AD7-486E-EE36-DA9B-E9E0B6EF0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01BEA8-781F-8AAC-6865-6A7A1353D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107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AF80C-44FE-759B-7CAB-326BFEC94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B9BF64-6C8E-8E44-0C3A-C9838B3A4F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B9A903-B519-0311-B606-487EE09D8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FEDD4C-EBA7-6669-03C7-609A03E66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6B8841-D411-25A6-C1E3-D1CFE484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36BD3C-CD51-A9DF-6FAE-40F9C2AC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291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A3536-E93E-1FDE-9BD2-C100CA600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340DAC-3154-3563-9C1C-253DA99AD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6D4B30-9B9C-5417-EFAC-2E838EAA9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BC749A4-34A2-7A0A-D765-6C09D44621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B4A3BE-8C7D-BD5F-0BFE-0E95B3685F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44CB541-C43A-7595-CD28-E76408B0C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4B1749-B4D3-B65E-2726-6AF2657DF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37CEA5-A706-3A17-29D2-03D6F46D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6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7DD10-09C5-5AFE-396B-3CBC29C25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E57451-2F60-1E91-B878-206A9132B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F9ED8D-721C-6820-CD11-54284BFF4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2A01BA-FC69-C7AB-AFE5-04B2BA101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73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C17D263-2C85-83B5-1510-5364AC623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6894023-4E6E-821F-3929-73A565D32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4F70EC-7AD5-402D-DBC1-16C4CC2D0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216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9A1352-8D4B-F04D-70C0-E6B543923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72C40D-D42B-2FD0-6AFC-CC2393998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1EB951-B2CD-AC7A-88B7-4D0E93BBF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CD19E1-61D6-2212-CA22-E79A729D3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BA6C35-33AF-2FBD-0C4D-E9C8FDA93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E55F53-3670-CAFE-26A3-A1BAC7EA1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075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C9E72-406C-7EE9-B8C6-0D84085CE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CCD4B46-E70A-8B6A-C442-5521DD5C60B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F48598-D46A-9199-C6A6-E42ED8FE3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BC0257-5BCC-957A-58F4-89870C0FF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8D9083-8084-F311-0963-9BA427921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39CEC6-7177-8821-F067-0A48C6823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090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B589E-29E6-4BE1-3732-A3D59BDED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262DEA-F7AB-317E-3373-D79FAE75F1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E18FBB-B054-0133-B11B-D29804EA1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9F7801-6761-2CA8-A4D8-0DEB35F0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217A0E-50CC-C00F-FECC-73C7BD256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719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D8C29D-D70C-89C9-3587-254FD15AA8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DCDC60-C20E-FED3-9D6A-04AF0E7AF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632167-5056-31A8-73FD-A66808BBE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D823D8-C883-E32B-86AF-850F95A16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A5275D-0D4F-FAFD-A196-7B93D485E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61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B487E5-14AF-C962-B776-C4C8DAE28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C48DC9-6A66-8B82-6ABD-1CA60BBCE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26245D-3F67-9C6E-7490-A58D4EAFC1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E90F6-1663-48E8-9FA5-9BC9D0F22F6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94A2BA-4D51-AAB4-4F25-9F0035CFF6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669C57-806A-85F1-FFA2-8DDE3BCC40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32162-4A1F-4275-AE4F-6CA3973794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89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3DFE44-8BC9-7A4D-5658-F2ACFD92A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99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150EFC-17A0-0AF4-50DE-65F3C2D3F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69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EDA5C-F637-880B-B335-98EBFB1C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DB3502-2D36-EECB-C048-B3D03B4AC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21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C5363-BDED-C9A4-AE18-3C20EB5F4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E5D8DE-6CD6-A453-CE21-E49853004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209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10601-9A21-7FD2-7F95-D4E1EBA99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C5A5DC-7F9F-9DF8-0AA5-18A65CA7B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1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62182-F9A9-FAFE-7AC8-1BD0A3296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9AB445-ABDB-1677-596C-7651162C6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22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99042-2AEA-0BE5-97C9-78CA8E1BD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CE30BE-1DE9-5546-212E-E0C6FFB47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99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361D9-AC45-840E-5A84-7BB301AB5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E38035-BDC9-A39B-A1B0-B61575AC7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8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A70CD-D6A4-0867-A5CC-CB4D013D5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4092FF-C284-04AC-5B21-81EC64AC8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9C67EB12-33EE-D10D-A1B5-35BC67C0E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578" y="-1"/>
            <a:ext cx="5405088" cy="696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98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1E8AA-9054-4E75-9E36-82D90E85B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51AAB2-13AB-7434-BCD0-17715D0FB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91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D5509-5A0D-0ED5-B901-D9AF37C55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BFBF3A-6A68-3518-882B-962011831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40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E23B5-2A65-C1E4-1170-5A01C88B5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C73914-D413-9082-32B4-7E584B958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633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Карнович</dc:creator>
  <cp:lastModifiedBy>Анна Карнович</cp:lastModifiedBy>
  <cp:revision>1</cp:revision>
  <dcterms:created xsi:type="dcterms:W3CDTF">2026-09-27T11:39:38Z</dcterms:created>
  <dcterms:modified xsi:type="dcterms:W3CDTF">2026-09-27T11:52:26Z</dcterms:modified>
</cp:coreProperties>
</file>