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5" r:id="rId2"/>
    <p:sldId id="276" r:id="rId3"/>
    <p:sldId id="279" r:id="rId4"/>
    <p:sldId id="280" r:id="rId5"/>
    <p:sldId id="272" r:id="rId6"/>
    <p:sldId id="273" r:id="rId7"/>
    <p:sldId id="259" r:id="rId8"/>
    <p:sldId id="260" r:id="rId9"/>
    <p:sldId id="265" r:id="rId10"/>
    <p:sldId id="266" r:id="rId11"/>
    <p:sldId id="268" r:id="rId12"/>
    <p:sldId id="269" r:id="rId13"/>
    <p:sldId id="270" r:id="rId14"/>
    <p:sldId id="277" r:id="rId15"/>
    <p:sldId id="281" r:id="rId16"/>
    <p:sldId id="283" r:id="rId17"/>
    <p:sldId id="284" r:id="rId18"/>
    <p:sldId id="285" r:id="rId19"/>
    <p:sldId id="261" r:id="rId20"/>
    <p:sldId id="263" r:id="rId21"/>
    <p:sldId id="286" r:id="rId22"/>
    <p:sldId id="264" r:id="rId23"/>
    <p:sldId id="287" r:id="rId24"/>
    <p:sldId id="288" r:id="rId25"/>
    <p:sldId id="289" r:id="rId26"/>
    <p:sldId id="290"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4" autoAdjust="0"/>
    <p:restoredTop sz="94660"/>
  </p:normalViewPr>
  <p:slideViewPr>
    <p:cSldViewPr snapToGrid="0">
      <p:cViewPr varScale="1">
        <p:scale>
          <a:sx n="74" d="100"/>
          <a:sy n="74" d="100"/>
        </p:scale>
        <p:origin x="47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28774A-78B8-401C-8CA3-6F251084BC2D}" type="datetimeFigureOut">
              <a:rPr lang="ru-RU" smtClean="0"/>
              <a:t>04.07.2025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C0FC9-87E8-4F92-A24A-3450F6955ADB}" type="slidenum">
              <a:rPr lang="ru-RU" smtClean="0"/>
              <a:t>‹#›</a:t>
            </a:fld>
            <a:endParaRPr lang="ru-RU"/>
          </a:p>
        </p:txBody>
      </p:sp>
    </p:spTree>
    <p:extLst>
      <p:ext uri="{BB962C8B-B14F-4D97-AF65-F5344CB8AC3E}">
        <p14:creationId xmlns:p14="http://schemas.microsoft.com/office/powerpoint/2010/main" val="1500315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22603EF-8148-4CF4-A145-E5A3EFD9DE41}"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22603EF-8148-4CF4-A145-E5A3EFD9DE41}" type="slidenum">
              <a:rPr lang="ru-RU" smtClean="0"/>
              <a:pPr/>
              <a:t>6</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22603EF-8148-4CF4-A145-E5A3EFD9DE41}" type="slidenum">
              <a:rPr lang="ru-RU" smtClean="0"/>
              <a:pPr/>
              <a:t>8</a:t>
            </a:fld>
            <a:endParaRPr lang="ru-RU"/>
          </a:p>
        </p:txBody>
      </p:sp>
    </p:spTree>
    <p:extLst>
      <p:ext uri="{BB962C8B-B14F-4D97-AF65-F5344CB8AC3E}">
        <p14:creationId xmlns:p14="http://schemas.microsoft.com/office/powerpoint/2010/main" val="2289581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19B9F90F-9301-9BE2-FE59-53ACF2A39D4D}"/>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6147" name="Rectangle 2">
            <a:extLst>
              <a:ext uri="{FF2B5EF4-FFF2-40B4-BE49-F238E27FC236}">
                <a16:creationId xmlns:a16="http://schemas.microsoft.com/office/drawing/2014/main" id="{894683C0-19CF-9FB9-DF26-07819B10CDED}"/>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C26CBAE6-F228-6C1C-0F8D-45653BA571DE}"/>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10243" name="Rectangle 2">
            <a:extLst>
              <a:ext uri="{FF2B5EF4-FFF2-40B4-BE49-F238E27FC236}">
                <a16:creationId xmlns:a16="http://schemas.microsoft.com/office/drawing/2014/main" id="{5849BC47-C0C4-60FA-7019-E2871F7A145C}"/>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43D78692-D587-FFC3-D4A2-98C9713FA778}"/>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14339" name="Rectangle 2">
            <a:extLst>
              <a:ext uri="{FF2B5EF4-FFF2-40B4-BE49-F238E27FC236}">
                <a16:creationId xmlns:a16="http://schemas.microsoft.com/office/drawing/2014/main" id="{6E25BEBA-6242-ED47-8882-8E394E2B277B}"/>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D634558D-7DD4-C93E-466A-C291F934AAEC}"/>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16387" name="Rectangle 2">
            <a:extLst>
              <a:ext uri="{FF2B5EF4-FFF2-40B4-BE49-F238E27FC236}">
                <a16:creationId xmlns:a16="http://schemas.microsoft.com/office/drawing/2014/main" id="{A76B2AD4-61FB-B288-F7D9-D1C27DEFBCE1}"/>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47C5A780-EB97-97C4-C948-3ECD85D47CA0}"/>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20483" name="Rectangle 2">
            <a:extLst>
              <a:ext uri="{FF2B5EF4-FFF2-40B4-BE49-F238E27FC236}">
                <a16:creationId xmlns:a16="http://schemas.microsoft.com/office/drawing/2014/main" id="{A419E371-DE16-17FE-0F9C-8CB5FFF2E356}"/>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737A8704-F477-D3B6-B6D8-00998D90C543}"/>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23555" name="Rectangle 2">
            <a:extLst>
              <a:ext uri="{FF2B5EF4-FFF2-40B4-BE49-F238E27FC236}">
                <a16:creationId xmlns:a16="http://schemas.microsoft.com/office/drawing/2014/main" id="{C45C29F1-FB87-BAC5-F081-87EAF41500CC}"/>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5BD27D62-A2EA-F1F5-B368-36D489B078AC}"/>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25603" name="Rectangle 2">
            <a:extLst>
              <a:ext uri="{FF2B5EF4-FFF2-40B4-BE49-F238E27FC236}">
                <a16:creationId xmlns:a16="http://schemas.microsoft.com/office/drawing/2014/main" id="{43CC170F-0E66-82AE-8B91-4015E86AC0E4}"/>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F313A4A0-9F51-F47B-5BEA-64AD48AA711F}"/>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27651" name="Rectangle 2">
            <a:extLst>
              <a:ext uri="{FF2B5EF4-FFF2-40B4-BE49-F238E27FC236}">
                <a16:creationId xmlns:a16="http://schemas.microsoft.com/office/drawing/2014/main" id="{8096DDD0-B27F-6AF9-1AA9-F1149EFE32A2}"/>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34CDF0AC-DDEA-4848-D97A-489D72B674D8}"/>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31747" name="Rectangle 2">
            <a:extLst>
              <a:ext uri="{FF2B5EF4-FFF2-40B4-BE49-F238E27FC236}">
                <a16:creationId xmlns:a16="http://schemas.microsoft.com/office/drawing/2014/main" id="{F6B5781E-1305-88B9-57FA-02428C7922B0}"/>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17665223-95B7-7F35-0D04-C9E9DEB3AFD4}"/>
              </a:ext>
            </a:extLst>
          </p:cNvPr>
          <p:cNvSpPr>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p:spPr>
      </p:sp>
      <p:sp>
        <p:nvSpPr>
          <p:cNvPr id="33795" name="Rectangle 2">
            <a:extLst>
              <a:ext uri="{FF2B5EF4-FFF2-40B4-BE49-F238E27FC236}">
                <a16:creationId xmlns:a16="http://schemas.microsoft.com/office/drawing/2014/main" id="{31AF0A7C-68F1-DE31-6171-D7234D26FBF6}"/>
              </a:ext>
            </a:extLst>
          </p:cNvPr>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67C721-057B-A799-76C8-07E942AB9B8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D5D68F4C-E51A-C884-3257-799A376770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7223A31-53A2-4CAE-731B-B1DE32D17AA3}"/>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7134E599-BE87-D252-1768-1597259853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5DFF8C5-95A0-D222-25CF-DD975CC6B3A7}"/>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148660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9846A7-DDA4-EB65-8411-EF919DA6B7C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8DA22B3-E30A-D6DD-612B-471CE31499D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483956F-BCA6-D0FB-8795-BA284EBB6522}"/>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26051F5E-0CC6-B1DE-0CA2-3F3D23B6B8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729D980-706E-F85A-1E34-E17CC9B9A387}"/>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3156658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E88D08-71DF-22EB-F810-B690D2E4D64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E45625D-3C36-BB35-AD16-EC2063F15C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04CD62D-9E47-6EE3-B557-1135E216D35D}"/>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9C18F922-8DD4-B824-6FE8-A0FDA8DEC12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5FA7667-DB4D-8DA7-0BF2-81BF8CD3A17D}"/>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3612278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6EE3EA-030A-30A3-13CD-E0C592FAB57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F04D5AF-BE69-154D-B272-FB2BAADC772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190E998-20AB-207A-CAD1-8DFBDEB5215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3A9E028-1D63-F3EF-0D27-0BBA63253144}"/>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6" name="Нижний колонтитул 5">
            <a:extLst>
              <a:ext uri="{FF2B5EF4-FFF2-40B4-BE49-F238E27FC236}">
                <a16:creationId xmlns:a16="http://schemas.microsoft.com/office/drawing/2014/main" id="{5A882BEB-E7F2-9C42-D4DC-923C766D6A2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2FBD0A1-628C-CF87-5C0B-C9639B55985B}"/>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3563399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374FC4-BE9C-4150-84B8-A2A50AE71585}"/>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9694482-34A2-B4C0-9E14-1F77D93353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16914C7-5977-CB43-CC5B-31A5F520E79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07B5C83-2DBD-2FCE-98B2-AC1685AD6B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A42E971-AA39-2E2A-97A4-C2E29B9EAB5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94C1AF2-157B-DC16-8871-F79078BA16B1}"/>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8" name="Нижний колонтитул 7">
            <a:extLst>
              <a:ext uri="{FF2B5EF4-FFF2-40B4-BE49-F238E27FC236}">
                <a16:creationId xmlns:a16="http://schemas.microsoft.com/office/drawing/2014/main" id="{3B593D51-3EE6-548C-181B-452A7EA77DD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9C7801D-1C00-B234-9870-A0533F9FB3CA}"/>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406953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BA08F5-2EC2-2E49-E8BB-DDDF8BE8CA7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B461950-AD84-FD4D-5F51-07199A4BB0A2}"/>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4" name="Нижний колонтитул 3">
            <a:extLst>
              <a:ext uri="{FF2B5EF4-FFF2-40B4-BE49-F238E27FC236}">
                <a16:creationId xmlns:a16="http://schemas.microsoft.com/office/drawing/2014/main" id="{7DE673EC-3003-0647-E3B0-98F0A711658D}"/>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769EFD8-AA3E-340E-E4E1-D900B923B975}"/>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20117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AF647BB-22BD-2C17-3FDE-17D272AF7371}"/>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3" name="Нижний колонтитул 2">
            <a:extLst>
              <a:ext uri="{FF2B5EF4-FFF2-40B4-BE49-F238E27FC236}">
                <a16:creationId xmlns:a16="http://schemas.microsoft.com/office/drawing/2014/main" id="{42C23BE2-30DC-666A-F36C-2B226984490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9CA5758-9FE4-D0EA-B989-FCFB6A6E99D7}"/>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1967237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45DBA1-53F5-9EC9-35D9-C28842A7FBF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82D7596-523B-7D1A-A0BB-00D99361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F75345B-74E1-4E4E-6BF8-F6968C64C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503F949-1F55-812C-257C-AE13296A0126}"/>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6" name="Нижний колонтитул 5">
            <a:extLst>
              <a:ext uri="{FF2B5EF4-FFF2-40B4-BE49-F238E27FC236}">
                <a16:creationId xmlns:a16="http://schemas.microsoft.com/office/drawing/2014/main" id="{BCE2BE2A-8592-A09E-E5B4-ADB96C9EFA8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F44022A-86A3-E989-2CC9-CD6F32BF3596}"/>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71875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B87153-93B4-6602-6D7F-6F1F34A947C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AA0AE9E-5634-2662-3663-3675DC430A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A175142-3101-129B-6894-A1C315A60E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F7612E7-D8C7-93B5-6E58-8C4FB9B5B840}"/>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6" name="Нижний колонтитул 5">
            <a:extLst>
              <a:ext uri="{FF2B5EF4-FFF2-40B4-BE49-F238E27FC236}">
                <a16:creationId xmlns:a16="http://schemas.microsoft.com/office/drawing/2014/main" id="{B3AEC1C8-F425-A671-A556-610D2ADA0C9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9897B32-0CE5-AF71-D089-B44BF001C6F4}"/>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2197220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85F253-C045-64B3-02BD-EBE90BEB698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86C50AE-6D78-480C-F692-C24E2F2FEAC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CD67C76-C9A4-2427-664F-E10B88D68084}"/>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55E8248A-CF67-7B91-A9CA-AD11A00C009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95F510C-137D-3BC0-E68D-702A6AB1C13F}"/>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2028220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2CA3877-C8BE-2E5E-9796-8056BF6E1B4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80B3060-8D49-6B91-ABCE-DB1B3332AFF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F711981-0B5E-8AB4-DFE8-82EAD7AAAA37}"/>
              </a:ext>
            </a:extLst>
          </p:cNvPr>
          <p:cNvSpPr>
            <a:spLocks noGrp="1"/>
          </p:cNvSpPr>
          <p:nvPr>
            <p:ph type="dt" sz="half" idx="10"/>
          </p:nvPr>
        </p:nvSpPr>
        <p:spPr/>
        <p:txBody>
          <a:body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CDC08CC4-CB31-9A90-BE37-BB79F811339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BAD4503-0826-3508-DDBB-A1E4F5992C7B}"/>
              </a:ext>
            </a:extLst>
          </p:cNvPr>
          <p:cNvSpPr>
            <a:spLocks noGrp="1"/>
          </p:cNvSpPr>
          <p:nvPr>
            <p:ph type="sldNum" sz="quarter" idx="12"/>
          </p:nvPr>
        </p:nvSpPr>
        <p:spPr/>
        <p:txBody>
          <a:bodyPr/>
          <a:lstStyle/>
          <a:p>
            <a:fld id="{09FA22A7-397C-49EF-83D5-3201BDCC3157}" type="slidenum">
              <a:rPr lang="ru-RU" smtClean="0"/>
              <a:t>‹#›</a:t>
            </a:fld>
            <a:endParaRPr lang="ru-RU"/>
          </a:p>
        </p:txBody>
      </p:sp>
    </p:spTree>
    <p:extLst>
      <p:ext uri="{BB962C8B-B14F-4D97-AF65-F5344CB8AC3E}">
        <p14:creationId xmlns:p14="http://schemas.microsoft.com/office/powerpoint/2010/main" val="265631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1" y="1981201"/>
            <a:ext cx="10361084" cy="1141413"/>
          </a:xfrm>
        </p:spPr>
        <p:txBody>
          <a:bodyPr/>
          <a:lstStyle/>
          <a:p>
            <a:r>
              <a:rPr lang="ru-RU"/>
              <a:t>Образец заголовка</a:t>
            </a:r>
          </a:p>
        </p:txBody>
      </p:sp>
      <p:sp>
        <p:nvSpPr>
          <p:cNvPr id="3" name="Rectangle 18">
            <a:extLst>
              <a:ext uri="{FF2B5EF4-FFF2-40B4-BE49-F238E27FC236}">
                <a16:creationId xmlns:a16="http://schemas.microsoft.com/office/drawing/2014/main" id="{1EB15250-8C48-E171-135C-F2BAF0318347}"/>
              </a:ext>
            </a:extLst>
          </p:cNvPr>
          <p:cNvSpPr>
            <a:spLocks noGrp="1" noChangeArrowheads="1"/>
          </p:cNvSpPr>
          <p:nvPr>
            <p:ph type="dt" idx="10"/>
          </p:nvPr>
        </p:nvSpPr>
        <p:spPr/>
        <p:txBody>
          <a:bodyPr/>
          <a:lstStyle>
            <a:lvl1pPr>
              <a:defRPr/>
            </a:lvl1pPr>
          </a:lstStyle>
          <a:p>
            <a:pPr>
              <a:defRPr/>
            </a:pPr>
            <a:endParaRPr lang="ru-RU" altLang="ru-RU"/>
          </a:p>
        </p:txBody>
      </p:sp>
      <p:sp>
        <p:nvSpPr>
          <p:cNvPr id="4" name="Rectangle 19">
            <a:extLst>
              <a:ext uri="{FF2B5EF4-FFF2-40B4-BE49-F238E27FC236}">
                <a16:creationId xmlns:a16="http://schemas.microsoft.com/office/drawing/2014/main" id="{AA7D7FE9-C80A-1FC7-8BDA-8F02E816804E}"/>
              </a:ext>
            </a:extLst>
          </p:cNvPr>
          <p:cNvSpPr>
            <a:spLocks noGrp="1" noChangeArrowheads="1"/>
          </p:cNvSpPr>
          <p:nvPr>
            <p:ph type="ftr" idx="11"/>
          </p:nvPr>
        </p:nvSpPr>
        <p:spPr/>
        <p:txBody>
          <a:bodyPr/>
          <a:lstStyle>
            <a:lvl1pPr>
              <a:defRPr/>
            </a:lvl1pPr>
          </a:lstStyle>
          <a:p>
            <a:pPr>
              <a:defRPr/>
            </a:pPr>
            <a:endParaRPr lang="ru-RU" altLang="ru-RU"/>
          </a:p>
        </p:txBody>
      </p:sp>
      <p:sp>
        <p:nvSpPr>
          <p:cNvPr id="5" name="Rectangle 20">
            <a:extLst>
              <a:ext uri="{FF2B5EF4-FFF2-40B4-BE49-F238E27FC236}">
                <a16:creationId xmlns:a16="http://schemas.microsoft.com/office/drawing/2014/main" id="{92BD0F35-E379-3794-6A95-8582FD904DBE}"/>
              </a:ext>
            </a:extLst>
          </p:cNvPr>
          <p:cNvSpPr>
            <a:spLocks noGrp="1" noChangeArrowheads="1"/>
          </p:cNvSpPr>
          <p:nvPr>
            <p:ph type="sldNum" idx="12"/>
          </p:nvPr>
        </p:nvSpPr>
        <p:spPr/>
        <p:txBody>
          <a:bodyPr/>
          <a:lstStyle>
            <a:lvl1pPr>
              <a:defRPr smtClean="0"/>
            </a:lvl1pPr>
          </a:lstStyle>
          <a:p>
            <a:pPr>
              <a:defRPr/>
            </a:pPr>
            <a:fld id="{5AF533F6-B549-40E6-8521-54EB6E04C9AA}" type="slidenum">
              <a:rPr lang="ru-RU" altLang="ru-RU"/>
              <a:pPr>
                <a:defRPr/>
              </a:pPr>
              <a:t>‹#›</a:t>
            </a:fld>
            <a:endParaRPr lang="ru-RU" altLang="ru-RU"/>
          </a:p>
        </p:txBody>
      </p:sp>
    </p:spTree>
    <p:extLst>
      <p:ext uri="{BB962C8B-B14F-4D97-AF65-F5344CB8AC3E}">
        <p14:creationId xmlns:p14="http://schemas.microsoft.com/office/powerpoint/2010/main" val="931727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1" y="457201"/>
            <a:ext cx="10361084" cy="1141413"/>
          </a:xfrm>
        </p:spPr>
        <p:txBody>
          <a:bodyPr/>
          <a:lstStyle/>
          <a:p>
            <a:r>
              <a:rPr lang="ru-RU"/>
              <a:t>Образец заголовка</a:t>
            </a:r>
          </a:p>
        </p:txBody>
      </p:sp>
      <p:sp>
        <p:nvSpPr>
          <p:cNvPr id="3" name="Место для изображения из Интернета 2"/>
          <p:cNvSpPr>
            <a:spLocks noGrp="1"/>
          </p:cNvSpPr>
          <p:nvPr>
            <p:ph type="clipArt" sz="half" idx="1"/>
          </p:nvPr>
        </p:nvSpPr>
        <p:spPr>
          <a:xfrm>
            <a:off x="914401" y="1905001"/>
            <a:ext cx="5077884" cy="4113213"/>
          </a:xfrm>
        </p:spPr>
        <p:txBody>
          <a:bodyPr/>
          <a:lstStyle/>
          <a:p>
            <a:pPr lvl="0"/>
            <a:endParaRPr lang="ru-RU" noProof="0"/>
          </a:p>
        </p:txBody>
      </p:sp>
      <p:sp>
        <p:nvSpPr>
          <p:cNvPr id="4" name="Текст 3"/>
          <p:cNvSpPr>
            <a:spLocks noGrp="1"/>
          </p:cNvSpPr>
          <p:nvPr>
            <p:ph type="body" sz="half" idx="2"/>
          </p:nvPr>
        </p:nvSpPr>
        <p:spPr>
          <a:xfrm>
            <a:off x="6195484" y="1905001"/>
            <a:ext cx="5080000" cy="41132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9">
            <a:extLst>
              <a:ext uri="{FF2B5EF4-FFF2-40B4-BE49-F238E27FC236}">
                <a16:creationId xmlns:a16="http://schemas.microsoft.com/office/drawing/2014/main" id="{5C9103E8-9E8A-5143-884F-4EE9E0445F27}"/>
              </a:ext>
            </a:extLst>
          </p:cNvPr>
          <p:cNvSpPr>
            <a:spLocks noGrp="1" noChangeArrowheads="1"/>
          </p:cNvSpPr>
          <p:nvPr>
            <p:ph type="dt" idx="10"/>
          </p:nvPr>
        </p:nvSpPr>
        <p:spPr/>
        <p:txBody>
          <a:bodyPr/>
          <a:lstStyle>
            <a:lvl1pPr>
              <a:defRPr/>
            </a:lvl1pPr>
          </a:lstStyle>
          <a:p>
            <a:pPr>
              <a:defRPr/>
            </a:pPr>
            <a:endParaRPr lang="ru-RU" altLang="ru-RU"/>
          </a:p>
        </p:txBody>
      </p:sp>
      <p:sp>
        <p:nvSpPr>
          <p:cNvPr id="6" name="Rectangle 10">
            <a:extLst>
              <a:ext uri="{FF2B5EF4-FFF2-40B4-BE49-F238E27FC236}">
                <a16:creationId xmlns:a16="http://schemas.microsoft.com/office/drawing/2014/main" id="{EDF9A026-03E4-C6BD-C93E-04D3B8CFF30F}"/>
              </a:ext>
            </a:extLst>
          </p:cNvPr>
          <p:cNvSpPr>
            <a:spLocks noGrp="1" noChangeArrowheads="1"/>
          </p:cNvSpPr>
          <p:nvPr>
            <p:ph type="ftr" idx="11"/>
          </p:nvPr>
        </p:nvSpPr>
        <p:spPr/>
        <p:txBody>
          <a:bodyPr/>
          <a:lstStyle>
            <a:lvl1pPr>
              <a:defRPr/>
            </a:lvl1pPr>
          </a:lstStyle>
          <a:p>
            <a:pPr>
              <a:defRPr/>
            </a:pPr>
            <a:endParaRPr lang="ru-RU" altLang="ru-RU"/>
          </a:p>
        </p:txBody>
      </p:sp>
      <p:sp>
        <p:nvSpPr>
          <p:cNvPr id="7" name="Rectangle 11">
            <a:extLst>
              <a:ext uri="{FF2B5EF4-FFF2-40B4-BE49-F238E27FC236}">
                <a16:creationId xmlns:a16="http://schemas.microsoft.com/office/drawing/2014/main" id="{67F70DE0-C34B-4632-86F9-F047D066C4E0}"/>
              </a:ext>
            </a:extLst>
          </p:cNvPr>
          <p:cNvSpPr>
            <a:spLocks noGrp="1" noChangeArrowheads="1"/>
          </p:cNvSpPr>
          <p:nvPr>
            <p:ph type="sldNum" idx="12"/>
          </p:nvPr>
        </p:nvSpPr>
        <p:spPr/>
        <p:txBody>
          <a:bodyPr/>
          <a:lstStyle>
            <a:lvl1pPr>
              <a:defRPr smtClean="0"/>
            </a:lvl1pPr>
          </a:lstStyle>
          <a:p>
            <a:pPr>
              <a:defRPr/>
            </a:pPr>
            <a:fld id="{3E261A99-0663-4280-9449-668B6ADF4DE1}" type="slidenum">
              <a:rPr lang="ru-RU" altLang="ru-RU"/>
              <a:pPr>
                <a:defRPr/>
              </a:pPr>
              <a:t>‹#›</a:t>
            </a:fld>
            <a:endParaRPr lang="ru-RU" altLang="ru-RU"/>
          </a:p>
        </p:txBody>
      </p:sp>
    </p:spTree>
    <p:extLst>
      <p:ext uri="{BB962C8B-B14F-4D97-AF65-F5344CB8AC3E}">
        <p14:creationId xmlns:p14="http://schemas.microsoft.com/office/powerpoint/2010/main" val="2350273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DA5ECA-73F5-B548-01C1-8A0A7E88C3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27EC9C3-EF79-EF05-07AF-3F6D326CEC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E19ABE-AAB5-14A4-770C-0AB88D3540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B4506E-4AF3-404A-BB7F-42B2A0FD7273}" type="datetimeFigureOut">
              <a:rPr lang="ru-RU" smtClean="0"/>
              <a:t>04.07.2025</a:t>
            </a:fld>
            <a:endParaRPr lang="ru-RU"/>
          </a:p>
        </p:txBody>
      </p:sp>
      <p:sp>
        <p:nvSpPr>
          <p:cNvPr id="5" name="Нижний колонтитул 4">
            <a:extLst>
              <a:ext uri="{FF2B5EF4-FFF2-40B4-BE49-F238E27FC236}">
                <a16:creationId xmlns:a16="http://schemas.microsoft.com/office/drawing/2014/main" id="{8EE0B728-CA6B-8101-A91D-6E2B8F218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B0454B2E-6F2F-0FFF-932A-785A5E71B9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A22A7-397C-49EF-83D5-3201BDCC3157}" type="slidenum">
              <a:rPr lang="ru-RU" smtClean="0"/>
              <a:t>‹#›</a:t>
            </a:fld>
            <a:endParaRPr lang="ru-RU"/>
          </a:p>
        </p:txBody>
      </p:sp>
    </p:spTree>
    <p:extLst>
      <p:ext uri="{BB962C8B-B14F-4D97-AF65-F5344CB8AC3E}">
        <p14:creationId xmlns:p14="http://schemas.microsoft.com/office/powerpoint/2010/main" val="117111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C6FEEA-4A52-4F9B-B5B7-2D7EB83A829F}"/>
              </a:ext>
            </a:extLst>
          </p:cNvPr>
          <p:cNvSpPr>
            <a:spLocks noGrp="1"/>
          </p:cNvSpPr>
          <p:nvPr>
            <p:ph type="title"/>
          </p:nvPr>
        </p:nvSpPr>
        <p:spPr>
          <a:xfrm>
            <a:off x="0" y="365127"/>
            <a:ext cx="12192000" cy="903634"/>
          </a:xfrm>
        </p:spPr>
        <p:txBody>
          <a:bodyPr>
            <a:normAutofit/>
          </a:bodyPr>
          <a:lstStyle/>
          <a:p>
            <a:pPr algn="ctr"/>
            <a:r>
              <a:rPr lang="ru-RU" sz="3600" b="1" dirty="0">
                <a:solidFill>
                  <a:srgbClr val="FF0000"/>
                </a:solidFill>
                <a:latin typeface="Times New Roman" panose="02020603050405020304" pitchFamily="18" charset="0"/>
                <a:cs typeface="Times New Roman" panose="02020603050405020304" pitchFamily="18" charset="0"/>
              </a:rPr>
              <a:t>Домашнее задание</a:t>
            </a:r>
          </a:p>
        </p:txBody>
      </p:sp>
      <p:sp>
        <p:nvSpPr>
          <p:cNvPr id="3" name="Объект 2">
            <a:extLst>
              <a:ext uri="{FF2B5EF4-FFF2-40B4-BE49-F238E27FC236}">
                <a16:creationId xmlns:a16="http://schemas.microsoft.com/office/drawing/2014/main" id="{D059FA10-23E5-4662-9865-77B256A1129E}"/>
              </a:ext>
            </a:extLst>
          </p:cNvPr>
          <p:cNvSpPr>
            <a:spLocks noGrp="1"/>
          </p:cNvSpPr>
          <p:nvPr>
            <p:ph idx="1"/>
          </p:nvPr>
        </p:nvSpPr>
        <p:spPr>
          <a:xfrm>
            <a:off x="103031" y="1600200"/>
            <a:ext cx="12088969" cy="4362718"/>
          </a:xfrm>
        </p:spPr>
        <p:txBody>
          <a:bodyPr>
            <a:normAutofit/>
          </a:bodyPr>
          <a:lstStyle/>
          <a:p>
            <a:pPr marL="0" indent="0" algn="ctr">
              <a:buNone/>
            </a:pPr>
            <a:r>
              <a:rPr lang="ru-RU" sz="4000" dirty="0">
                <a:latin typeface="Times New Roman" panose="02020603050405020304" pitchFamily="18" charset="0"/>
                <a:cs typeface="Times New Roman" panose="02020603050405020304" pitchFamily="18" charset="0"/>
              </a:rPr>
              <a:t>Учить записи в тетради. </a:t>
            </a:r>
          </a:p>
          <a:p>
            <a:pPr marL="0" indent="0" algn="ctr">
              <a:buNone/>
            </a:pPr>
            <a:r>
              <a:rPr lang="ru-RU" sz="4000" dirty="0">
                <a:latin typeface="Times New Roman" panose="02020603050405020304" pitchFamily="18" charset="0"/>
                <a:cs typeface="Times New Roman" panose="02020603050405020304" pitchFamily="18" charset="0"/>
              </a:rPr>
              <a:t>Записать 7 самых главных заповедей в тетрадь.</a:t>
            </a:r>
          </a:p>
          <a:p>
            <a:pPr marL="0" indent="0">
              <a:buNone/>
            </a:pPr>
            <a:endParaRPr lang="ru-RU" sz="3600" b="1" dirty="0">
              <a:solidFill>
                <a:srgbClr val="FF0000"/>
              </a:solidFill>
            </a:endParaRPr>
          </a:p>
          <a:p>
            <a:pPr marL="0" indent="0" algn="ctr">
              <a:buNone/>
            </a:pPr>
            <a:r>
              <a:rPr lang="ru-RU" sz="3200" b="1" dirty="0">
                <a:solidFill>
                  <a:srgbClr val="FF0000"/>
                </a:solidFill>
                <a:latin typeface="Times New Roman" panose="02020603050405020304" pitchFamily="18" charset="0"/>
                <a:cs typeface="Times New Roman" panose="02020603050405020304" pitchFamily="18" charset="0"/>
              </a:rPr>
              <a:t>Индивидуальные опережающие  задания.</a:t>
            </a:r>
          </a:p>
          <a:p>
            <a:pPr marL="514350" indent="-514350" algn="ctr">
              <a:buSzPct val="100000"/>
              <a:buFont typeface="+mj-lt"/>
              <a:buAutoNum type="arabicPeriod"/>
            </a:pPr>
            <a:r>
              <a:rPr lang="ru-RU" sz="3200" dirty="0">
                <a:latin typeface="Times New Roman" panose="02020603050405020304" pitchFamily="18" charset="0"/>
                <a:cs typeface="Times New Roman" panose="02020603050405020304" pitchFamily="18" charset="0"/>
              </a:rPr>
              <a:t>Предание о Самсоне и Далиле</a:t>
            </a:r>
          </a:p>
          <a:p>
            <a:pPr marL="514350" indent="-514350" algn="ctr">
              <a:buSzPct val="100000"/>
              <a:buFont typeface="+mj-lt"/>
              <a:buAutoNum type="arabicPeriod"/>
            </a:pPr>
            <a:r>
              <a:rPr lang="ru-RU" sz="3200" dirty="0">
                <a:latin typeface="Times New Roman" panose="02020603050405020304" pitchFamily="18" charset="0"/>
                <a:cs typeface="Times New Roman" panose="02020603050405020304" pitchFamily="18" charset="0"/>
              </a:rPr>
              <a:t>Давиде и Голиафе, </a:t>
            </a:r>
          </a:p>
          <a:p>
            <a:pPr marL="514350" indent="-514350" algn="ctr">
              <a:buSzPct val="100000"/>
              <a:buFont typeface="+mj-lt"/>
              <a:buAutoNum type="arabicPeriod"/>
            </a:pPr>
            <a:r>
              <a:rPr lang="ru-RU" sz="3200" dirty="0">
                <a:latin typeface="Times New Roman" panose="02020603050405020304" pitchFamily="18" charset="0"/>
                <a:cs typeface="Times New Roman" panose="02020603050405020304" pitchFamily="18" charset="0"/>
              </a:rPr>
              <a:t>Соломоново решение</a:t>
            </a:r>
          </a:p>
          <a:p>
            <a:endParaRPr lang="ru-RU" dirty="0"/>
          </a:p>
        </p:txBody>
      </p:sp>
    </p:spTree>
    <p:extLst>
      <p:ext uri="{BB962C8B-B14F-4D97-AF65-F5344CB8AC3E}">
        <p14:creationId xmlns:p14="http://schemas.microsoft.com/office/powerpoint/2010/main" val="2364884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82825D-B80B-4F6B-9FA9-BA2CFB446D64}"/>
              </a:ext>
            </a:extLst>
          </p:cNvPr>
          <p:cNvSpPr>
            <a:spLocks noGrp="1"/>
          </p:cNvSpPr>
          <p:nvPr>
            <p:ph type="title"/>
          </p:nvPr>
        </p:nvSpPr>
        <p:spPr>
          <a:xfrm>
            <a:off x="1524000" y="0"/>
            <a:ext cx="9126004" cy="1052736"/>
          </a:xfrm>
        </p:spPr>
        <p:txBody>
          <a:bodyPr>
            <a:normAutofit/>
          </a:bodyPr>
          <a:lstStyle/>
          <a:p>
            <a:pPr algn="ctr"/>
            <a:r>
              <a:rPr lang="ru-RU" b="1" dirty="0">
                <a:solidFill>
                  <a:srgbClr val="FF0000"/>
                </a:solidFill>
                <a:latin typeface="Times New Roman" panose="02020603050405020304" pitchFamily="18" charset="0"/>
                <a:cs typeface="Times New Roman" panose="02020603050405020304" pitchFamily="18" charset="0"/>
              </a:rPr>
              <a:t>Повторение пройденного</a:t>
            </a:r>
          </a:p>
        </p:txBody>
      </p:sp>
      <p:sp>
        <p:nvSpPr>
          <p:cNvPr id="3" name="Объект 2">
            <a:extLst>
              <a:ext uri="{FF2B5EF4-FFF2-40B4-BE49-F238E27FC236}">
                <a16:creationId xmlns:a16="http://schemas.microsoft.com/office/drawing/2014/main" id="{38E79E48-D258-4704-BC7B-ED1043F26E69}"/>
              </a:ext>
            </a:extLst>
          </p:cNvPr>
          <p:cNvSpPr>
            <a:spLocks noGrp="1"/>
          </p:cNvSpPr>
          <p:nvPr>
            <p:ph idx="1"/>
          </p:nvPr>
        </p:nvSpPr>
        <p:spPr>
          <a:xfrm>
            <a:off x="0" y="1030692"/>
            <a:ext cx="12191999" cy="4342524"/>
          </a:xfrm>
        </p:spPr>
        <p:txBody>
          <a:bodyPr>
            <a:noAutofit/>
          </a:bodyPr>
          <a:lstStyle/>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Какое государство мы изучили на прошлом уроке?</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Покажите на карте где она находиться?</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Назовите и покажите основные города.</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Назовите основные занятия финикийцев.</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Назовите открытия финикийцев.</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Что такое колония?</a:t>
            </a:r>
          </a:p>
          <a:p>
            <a:pPr marL="514350" indent="-514350">
              <a:buSzPct val="101000"/>
              <a:buFont typeface="+mj-lt"/>
              <a:buAutoNum type="arabicPeriod"/>
            </a:pPr>
            <a:r>
              <a:rPr lang="ru-RU" sz="3200" dirty="0">
                <a:latin typeface="Times New Roman" panose="02020603050405020304" pitchFamily="18" charset="0"/>
                <a:cs typeface="Times New Roman" panose="02020603050405020304" pitchFamily="18" charset="0"/>
              </a:rPr>
              <a:t>Какой город /колония/ в Северной Африке  впоследствии  стал  главным  городом  крупного  государства?</a:t>
            </a:r>
          </a:p>
        </p:txBody>
      </p:sp>
    </p:spTree>
    <p:extLst>
      <p:ext uri="{BB962C8B-B14F-4D97-AF65-F5344CB8AC3E}">
        <p14:creationId xmlns:p14="http://schemas.microsoft.com/office/powerpoint/2010/main" val="408191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4">
            <a:extLst>
              <a:ext uri="{FF2B5EF4-FFF2-40B4-BE49-F238E27FC236}">
                <a16:creationId xmlns:a16="http://schemas.microsoft.com/office/drawing/2014/main" id="{3D6BD20B-278B-486F-99F2-EE48CE97B7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7412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079776" y="39167"/>
            <a:ext cx="6577200" cy="673730"/>
          </a:xfrm>
        </p:spPr>
        <p:txBody>
          <a:bodyPr>
            <a:normAutofit fontScale="90000"/>
          </a:bodyPr>
          <a:lstStyle/>
          <a:p>
            <a:pPr algn="ctr"/>
            <a:r>
              <a:rPr lang="ru-RU" sz="3600" dirty="0">
                <a:solidFill>
                  <a:schemeClr val="bg1"/>
                </a:solidFill>
              </a:rPr>
              <a:t>Тема урока:</a:t>
            </a:r>
            <a:br>
              <a:rPr lang="ru-RU" sz="3600" dirty="0"/>
            </a:br>
            <a:br>
              <a:rPr lang="ru-RU" sz="4000" dirty="0">
                <a:latin typeface="Times New Roman" panose="02020603050405020304" pitchFamily="18" charset="0"/>
                <a:cs typeface="Times New Roman" panose="02020603050405020304" pitchFamily="18" charset="0"/>
              </a:rPr>
            </a:br>
            <a:r>
              <a:rPr lang="ru-RU" sz="4900" b="1" dirty="0">
                <a:solidFill>
                  <a:srgbClr val="FF0000"/>
                </a:solidFill>
                <a:latin typeface="Times New Roman" panose="02020603050405020304" pitchFamily="18" charset="0"/>
                <a:cs typeface="Times New Roman" panose="02020603050405020304" pitchFamily="18" charset="0"/>
              </a:rPr>
              <a:t>Древняя Палестина</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5" name="Подзаголовок 4">
            <a:extLst>
              <a:ext uri="{FF2B5EF4-FFF2-40B4-BE49-F238E27FC236}">
                <a16:creationId xmlns:a16="http://schemas.microsoft.com/office/drawing/2014/main" id="{A3F6B88F-2FAE-4FE7-8932-CC93A7DFEF17}"/>
              </a:ext>
            </a:extLst>
          </p:cNvPr>
          <p:cNvSpPr>
            <a:spLocks noGrp="1"/>
          </p:cNvSpPr>
          <p:nvPr>
            <p:ph type="subTitle" idx="1"/>
          </p:nvPr>
        </p:nvSpPr>
        <p:spPr>
          <a:xfrm>
            <a:off x="463639" y="178067"/>
            <a:ext cx="3387144" cy="538207"/>
          </a:xfrm>
        </p:spPr>
        <p:txBody>
          <a:bodyPr>
            <a:normAutofit fontScale="92500" lnSpcReduction="10000"/>
          </a:bodyPr>
          <a:lstStyle/>
          <a:p>
            <a:r>
              <a:rPr lang="ru-RU" sz="3600" b="1" dirty="0">
                <a:latin typeface="Times New Roman" panose="02020603050405020304" pitchFamily="18" charset="0"/>
                <a:cs typeface="Times New Roman" panose="02020603050405020304" pitchFamily="18" charset="0"/>
              </a:rPr>
              <a:t>Тема урока:</a:t>
            </a:r>
          </a:p>
        </p:txBody>
      </p:sp>
      <p:pic>
        <p:nvPicPr>
          <p:cNvPr id="4" name="Рисунок 3">
            <a:extLst>
              <a:ext uri="{FF2B5EF4-FFF2-40B4-BE49-F238E27FC236}">
                <a16:creationId xmlns:a16="http://schemas.microsoft.com/office/drawing/2014/main" id="{A667B5B5-E875-8F8B-A1F4-ECCE8BE7F7B6}"/>
              </a:ext>
            </a:extLst>
          </p:cNvPr>
          <p:cNvPicPr>
            <a:picLocks noChangeAspect="1"/>
          </p:cNvPicPr>
          <p:nvPr/>
        </p:nvPicPr>
        <p:blipFill>
          <a:blip r:embed="rId3">
            <a:extLst>
              <a:ext uri="{28A0092B-C50C-407E-A947-70E740481C1C}">
                <a14:useLocalDpi xmlns:a14="http://schemas.microsoft.com/office/drawing/2010/main" val="0"/>
              </a:ext>
            </a:extLst>
          </a:blip>
          <a:srcRect l="9767" t="34250" r="11747" b="10100"/>
          <a:stretch>
            <a:fillRect/>
          </a:stretch>
        </p:blipFill>
        <p:spPr>
          <a:xfrm>
            <a:off x="2165805" y="716274"/>
            <a:ext cx="7654254" cy="4077430"/>
          </a:xfrm>
          <a:prstGeom prst="rect">
            <a:avLst/>
          </a:prstGeom>
        </p:spPr>
      </p:pic>
      <p:sp>
        <p:nvSpPr>
          <p:cNvPr id="6" name="Объект 2">
            <a:extLst>
              <a:ext uri="{FF2B5EF4-FFF2-40B4-BE49-F238E27FC236}">
                <a16:creationId xmlns:a16="http://schemas.microsoft.com/office/drawing/2014/main" id="{8B63619C-AB99-D833-72E3-8E49B67A606E}"/>
              </a:ext>
            </a:extLst>
          </p:cNvPr>
          <p:cNvSpPr txBox="1">
            <a:spLocks/>
          </p:cNvSpPr>
          <p:nvPr/>
        </p:nvSpPr>
        <p:spPr>
          <a:xfrm>
            <a:off x="0" y="5383369"/>
            <a:ext cx="12192000" cy="1474631"/>
          </a:xfrm>
          <a:prstGeom prst="rect">
            <a:avLst/>
          </a:prstGeom>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ru-RU" sz="3600" dirty="0">
                <a:latin typeface="Times New Roman" panose="02020603050405020304" pitchFamily="18" charset="0"/>
                <a:cs typeface="Times New Roman" panose="02020603050405020304" pitchFamily="18" charset="0"/>
              </a:rPr>
              <a:t>Какое значение имеет Библия в приобретении знаний по истории, и какова её роль сегодня в жизни человека, чему она нас учит?</a:t>
            </a:r>
          </a:p>
        </p:txBody>
      </p:sp>
      <p:sp>
        <p:nvSpPr>
          <p:cNvPr id="7" name="Заголовок 1">
            <a:extLst>
              <a:ext uri="{FF2B5EF4-FFF2-40B4-BE49-F238E27FC236}">
                <a16:creationId xmlns:a16="http://schemas.microsoft.com/office/drawing/2014/main" id="{61DA586C-3F4F-A2C1-4163-3844F81B118C}"/>
              </a:ext>
            </a:extLst>
          </p:cNvPr>
          <p:cNvSpPr txBox="1">
            <a:spLocks/>
          </p:cNvSpPr>
          <p:nvPr/>
        </p:nvSpPr>
        <p:spPr>
          <a:xfrm>
            <a:off x="1535024" y="4809651"/>
            <a:ext cx="9115969" cy="673730"/>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ru-RU" sz="3600" b="1" dirty="0">
                <a:solidFill>
                  <a:srgbClr val="FF0000"/>
                </a:solidFill>
                <a:latin typeface="Times New Roman" panose="02020603050405020304" pitchFamily="18" charset="0"/>
                <a:cs typeface="Times New Roman" panose="02020603050405020304" pitchFamily="18" charset="0"/>
              </a:rPr>
              <a:t>Проблемный вопрос.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C4A6AAA3-F500-3B33-8BEF-D6361BB4868C}"/>
              </a:ext>
            </a:extLst>
          </p:cNvPr>
          <p:cNvPicPr>
            <a:picLocks noChangeAspect="1"/>
          </p:cNvPicPr>
          <p:nvPr/>
        </p:nvPicPr>
        <p:blipFill>
          <a:blip r:embed="rId2">
            <a:extLst>
              <a:ext uri="{28A0092B-C50C-407E-A947-70E740481C1C}">
                <a14:useLocalDpi xmlns:a14="http://schemas.microsoft.com/office/drawing/2010/main" val="0"/>
              </a:ext>
            </a:extLst>
          </a:blip>
          <a:srcRect l="1925" t="1691" r="2301" b="1596"/>
          <a:stretch>
            <a:fillRect/>
          </a:stretch>
        </p:blipFill>
        <p:spPr>
          <a:xfrm>
            <a:off x="0" y="28977"/>
            <a:ext cx="8757635" cy="6632620"/>
          </a:xfrm>
          <a:prstGeom prst="rect">
            <a:avLst/>
          </a:prstGeom>
        </p:spPr>
      </p:pic>
      <p:sp>
        <p:nvSpPr>
          <p:cNvPr id="7" name="Содержимое 3">
            <a:extLst>
              <a:ext uri="{FF2B5EF4-FFF2-40B4-BE49-F238E27FC236}">
                <a16:creationId xmlns:a16="http://schemas.microsoft.com/office/drawing/2014/main" id="{55AEB116-C5ED-ED81-B675-A8AC30025D3D}"/>
              </a:ext>
            </a:extLst>
          </p:cNvPr>
          <p:cNvSpPr txBox="1">
            <a:spLocks/>
          </p:cNvSpPr>
          <p:nvPr/>
        </p:nvSpPr>
        <p:spPr>
          <a:xfrm>
            <a:off x="8757635" y="32196"/>
            <a:ext cx="3434365" cy="3857224"/>
          </a:xfrm>
          <a:prstGeom prst="rect">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Страна на восточном побережье Средиземного моря между Египтом и Сирией.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54172"/>
            <a:ext cx="9144000" cy="675218"/>
          </a:xfrm>
        </p:spPr>
        <p:txBody>
          <a:bodyPr>
            <a:normAutofit/>
          </a:bodyPr>
          <a:lstStyle/>
          <a:p>
            <a:pPr algn="ctr"/>
            <a:r>
              <a:rPr lang="ru-RU" sz="3200" b="1" dirty="0">
                <a:solidFill>
                  <a:srgbClr val="FF0000"/>
                </a:solidFill>
                <a:latin typeface="Times New Roman" panose="02020603050405020304" pitchFamily="18" charset="0"/>
                <a:cs typeface="Times New Roman" panose="02020603050405020304" pitchFamily="18" charset="0"/>
              </a:rPr>
              <a:t>Занятия населения </a:t>
            </a:r>
            <a:r>
              <a:rPr lang="ru-RU" sz="3200" b="1" dirty="0">
                <a:latin typeface="Times New Roman" panose="02020603050405020304" pitchFamily="18" charset="0"/>
                <a:cs typeface="Times New Roman" panose="02020603050405020304" pitchFamily="18" charset="0"/>
              </a:rPr>
              <a:t>стр.81</a:t>
            </a:r>
          </a:p>
        </p:txBody>
      </p:sp>
      <p:sp>
        <p:nvSpPr>
          <p:cNvPr id="4" name="Содержимое 3"/>
          <p:cNvSpPr>
            <a:spLocks noGrp="1"/>
          </p:cNvSpPr>
          <p:nvPr>
            <p:ph sz="half" idx="2"/>
          </p:nvPr>
        </p:nvSpPr>
        <p:spPr>
          <a:xfrm>
            <a:off x="0" y="654870"/>
            <a:ext cx="12191999" cy="980747"/>
          </a:xfr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lgn="ctr">
              <a:buNone/>
            </a:pPr>
            <a:r>
              <a:rPr lang="ru-RU" sz="3000" dirty="0">
                <a:solidFill>
                  <a:schemeClr val="tx1"/>
                </a:solidFill>
                <a:latin typeface="Times New Roman" panose="02020603050405020304" pitchFamily="18" charset="0"/>
                <a:cs typeface="Times New Roman" panose="02020603050405020304" pitchFamily="18" charset="0"/>
              </a:rPr>
              <a:t>Привычные к простой суровой жизни, пастухи жили в войлочных шатрах.</a:t>
            </a:r>
          </a:p>
          <a:p>
            <a:pPr marL="0" indent="0" algn="ctr">
              <a:buNone/>
            </a:pPr>
            <a:r>
              <a:rPr lang="ru-RU" sz="3000" dirty="0">
                <a:solidFill>
                  <a:schemeClr val="tx1"/>
                </a:solidFill>
                <a:latin typeface="Times New Roman" panose="02020603050405020304" pitchFamily="18" charset="0"/>
                <a:cs typeface="Times New Roman" panose="02020603050405020304" pitchFamily="18" charset="0"/>
              </a:rPr>
              <a:t>Овцы и козы давали им молоко, мясо и шерсть.</a:t>
            </a:r>
          </a:p>
          <a:p>
            <a:endParaRPr lang="ru-RU" dirty="0"/>
          </a:p>
        </p:txBody>
      </p:sp>
      <p:pic>
        <p:nvPicPr>
          <p:cNvPr id="5" name="img166_56261" descr="http://player.myshared.ru/324072/data/images/img56.jpg"/>
          <p:cNvPicPr>
            <a:picLocks noGrp="1"/>
          </p:cNvPicPr>
          <p:nvPr>
            <p:ph sz="half" idx="1"/>
          </p:nvPr>
        </p:nvPicPr>
        <p:blipFill>
          <a:blip r:embed="rId3"/>
          <a:srcRect/>
          <a:stretch>
            <a:fillRect/>
          </a:stretch>
        </p:blipFill>
        <p:spPr bwMode="auto">
          <a:xfrm>
            <a:off x="0" y="1635617"/>
            <a:ext cx="12191999" cy="522238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www.ms77.ru/images/08015426.jpg"/>
          <p:cNvPicPr>
            <a:picLocks noGrp="1"/>
          </p:cNvPicPr>
          <p:nvPr>
            <p:ph sz="half" idx="1"/>
          </p:nvPr>
        </p:nvPicPr>
        <p:blipFill>
          <a:blip r:embed="rId2"/>
          <a:srcRect/>
          <a:stretch>
            <a:fillRect/>
          </a:stretch>
        </p:blipFill>
        <p:spPr bwMode="auto">
          <a:xfrm>
            <a:off x="0" y="1"/>
            <a:ext cx="4687910" cy="6829170"/>
          </a:xfrm>
          <a:prstGeom prst="rect">
            <a:avLst/>
          </a:prstGeom>
          <a:solidFill>
            <a:srgbClr val="0070C0"/>
          </a:solidFill>
          <a:ln w="9525">
            <a:noFill/>
            <a:miter lim="800000"/>
            <a:headEnd/>
            <a:tailEnd/>
          </a:ln>
        </p:spPr>
      </p:pic>
      <p:sp>
        <p:nvSpPr>
          <p:cNvPr id="4" name="Содержимое 3"/>
          <p:cNvSpPr>
            <a:spLocks noGrp="1"/>
          </p:cNvSpPr>
          <p:nvPr>
            <p:ph sz="half" idx="2"/>
          </p:nvPr>
        </p:nvSpPr>
        <p:spPr>
          <a:xfrm>
            <a:off x="4780574" y="91644"/>
            <a:ext cx="7411426" cy="3437167"/>
          </a:xfr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В </a:t>
            </a:r>
            <a:r>
              <a:rPr lang="en-US" sz="3200" dirty="0">
                <a:solidFill>
                  <a:schemeClr val="tx1"/>
                </a:solidFill>
                <a:latin typeface="Times New Roman" panose="02020603050405020304" pitchFamily="18" charset="0"/>
                <a:cs typeface="Times New Roman" panose="02020603050405020304" pitchFamily="18" charset="0"/>
              </a:rPr>
              <a:t>XII </a:t>
            </a:r>
            <a:r>
              <a:rPr lang="ru-RU" sz="3200" dirty="0">
                <a:solidFill>
                  <a:schemeClr val="tx1"/>
                </a:solidFill>
                <a:latin typeface="Times New Roman" panose="02020603050405020304" pitchFamily="18" charset="0"/>
                <a:cs typeface="Times New Roman" panose="02020603050405020304" pitchFamily="18" charset="0"/>
              </a:rPr>
              <a:t>веке до н.э. значительную часть территорий занимали еврейские племена. </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Во главе еврейских племен стояли </a:t>
            </a:r>
            <a:r>
              <a:rPr lang="ru-RU" sz="3200" b="1" dirty="0">
                <a:solidFill>
                  <a:srgbClr val="FF0000"/>
                </a:solidFill>
                <a:latin typeface="Times New Roman" panose="02020603050405020304" pitchFamily="18" charset="0"/>
                <a:cs typeface="Times New Roman" panose="02020603050405020304" pitchFamily="18" charset="0"/>
              </a:rPr>
              <a:t>старейшины</a:t>
            </a:r>
            <a:r>
              <a:rPr lang="ru-RU" sz="3200" dirty="0">
                <a:latin typeface="Times New Roman" panose="02020603050405020304" pitchFamily="18" charset="0"/>
                <a:cs typeface="Times New Roman" panose="02020603050405020304" pitchFamily="18" charset="0"/>
              </a:rPr>
              <a:t>. </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Они бережно хранили предания о прошлом своего народа.</a:t>
            </a:r>
          </a:p>
        </p:txBody>
      </p:sp>
      <p:sp>
        <p:nvSpPr>
          <p:cNvPr id="7" name="Содержимое 3">
            <a:extLst>
              <a:ext uri="{FF2B5EF4-FFF2-40B4-BE49-F238E27FC236}">
                <a16:creationId xmlns:a16="http://schemas.microsoft.com/office/drawing/2014/main" id="{4D90F42C-3862-0D24-65F6-F5D2F0AD7B23}"/>
              </a:ext>
            </a:extLst>
          </p:cNvPr>
          <p:cNvSpPr txBox="1">
            <a:spLocks/>
          </p:cNvSpPr>
          <p:nvPr/>
        </p:nvSpPr>
        <p:spPr>
          <a:xfrm>
            <a:off x="4687910" y="3528811"/>
            <a:ext cx="7504091" cy="2806397"/>
          </a:xfrm>
          <a:prstGeom prst="rect">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ru-RU" sz="3200" dirty="0">
                <a:solidFill>
                  <a:schemeClr val="tx1"/>
                </a:solidFill>
                <a:latin typeface="Times New Roman" panose="02020603050405020304" pitchFamily="18" charset="0"/>
                <a:cs typeface="Times New Roman" panose="02020603050405020304" pitchFamily="18" charset="0"/>
              </a:rPr>
              <a:t>Евреи поклонялись многим богам. Со временем евреи пришли к </a:t>
            </a:r>
            <a:r>
              <a:rPr lang="ru-RU" sz="3200" b="1" dirty="0">
                <a:solidFill>
                  <a:srgbClr val="FF0000"/>
                </a:solidFill>
                <a:latin typeface="Times New Roman" panose="02020603050405020304" pitchFamily="18" charset="0"/>
                <a:cs typeface="Times New Roman" panose="02020603050405020304" pitchFamily="18" charset="0"/>
              </a:rPr>
              <a:t>единобожию </a:t>
            </a:r>
            <a:r>
              <a:rPr lang="ru-RU" sz="3200" dirty="0">
                <a:solidFill>
                  <a:schemeClr val="tx1"/>
                </a:solidFill>
                <a:latin typeface="Times New Roman" panose="02020603050405020304" pitchFamily="18" charset="0"/>
                <a:cs typeface="Times New Roman" panose="02020603050405020304" pitchFamily="18" charset="0"/>
              </a:rPr>
              <a:t>(монотеизму) и стали почитать одного бога - </a:t>
            </a:r>
            <a:r>
              <a:rPr lang="ru-RU" sz="3200" b="1" dirty="0">
                <a:solidFill>
                  <a:srgbClr val="FF0000"/>
                </a:solidFill>
                <a:latin typeface="Times New Roman" panose="02020603050405020304" pitchFamily="18" charset="0"/>
                <a:cs typeface="Times New Roman" panose="02020603050405020304" pitchFamily="18" charset="0"/>
              </a:rPr>
              <a:t>Яхве</a:t>
            </a:r>
            <a:r>
              <a:rPr lang="ru-RU" sz="3200" dirty="0">
                <a:solidFill>
                  <a:schemeClr val="tx1"/>
                </a:solidFill>
                <a:latin typeface="Times New Roman" panose="02020603050405020304" pitchFamily="18" charset="0"/>
                <a:cs typeface="Times New Roman" panose="02020603050405020304" pitchFamily="18" charset="0"/>
              </a:rPr>
              <a:t>, что сотворил мир и людей. Однако запрещалось изображать Бога и называть его имя. </a:t>
            </a:r>
            <a:endParaRPr lang="ru-RU" sz="32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319"/>
            <a:ext cx="12192000" cy="747933"/>
          </a:xfrm>
        </p:spPr>
        <p:txBody>
          <a:bodyPr>
            <a:normAutofit fontScale="90000"/>
          </a:bodyPr>
          <a:lstStyle/>
          <a:p>
            <a:pPr algn="ctr"/>
            <a:r>
              <a:rPr lang="ru-RU" sz="4800" b="1" dirty="0">
                <a:solidFill>
                  <a:srgbClr val="FF0000"/>
                </a:solidFill>
                <a:latin typeface="Times New Roman" panose="02020603050405020304" pitchFamily="18" charset="0"/>
                <a:cs typeface="Times New Roman" panose="02020603050405020304" pitchFamily="18" charset="0"/>
              </a:rPr>
              <a:t>Библия</a:t>
            </a:r>
          </a:p>
        </p:txBody>
      </p:sp>
      <p:pic>
        <p:nvPicPr>
          <p:cNvPr id="7" name="Содержимое 6" descr="http://dyvensvit.org/media/gallery/full/b/i/bibl.jpg"/>
          <p:cNvPicPr>
            <a:picLocks noGrp="1"/>
          </p:cNvPicPr>
          <p:nvPr>
            <p:ph sz="half" idx="2"/>
          </p:nvPr>
        </p:nvPicPr>
        <p:blipFill>
          <a:blip r:embed="rId3"/>
          <a:srcRect/>
          <a:stretch>
            <a:fillRect/>
          </a:stretch>
        </p:blipFill>
        <p:spPr bwMode="auto">
          <a:xfrm>
            <a:off x="387669" y="769250"/>
            <a:ext cx="5150246" cy="3631961"/>
          </a:xfrm>
          <a:prstGeom prst="rect">
            <a:avLst/>
          </a:prstGeom>
          <a:noFill/>
          <a:ln w="9525">
            <a:noFill/>
            <a:miter lim="800000"/>
            <a:headEnd/>
            <a:tailEnd/>
          </a:ln>
        </p:spPr>
      </p:pic>
      <p:sp>
        <p:nvSpPr>
          <p:cNvPr id="4" name="Содержимое 3"/>
          <p:cNvSpPr>
            <a:spLocks noGrp="1"/>
          </p:cNvSpPr>
          <p:nvPr>
            <p:ph sz="quarter" idx="4"/>
          </p:nvPr>
        </p:nvSpPr>
        <p:spPr>
          <a:xfrm>
            <a:off x="5925584" y="978102"/>
            <a:ext cx="6266416" cy="4268717"/>
          </a:xfrm>
          <a:solidFill>
            <a:schemeClr val="bg1"/>
          </a:solidFill>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Легенды и мифы о происхождении Мира  и родине евреев содержит Ветхий Завет - самая древняя часть Библии</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Это священная книга не только в религии евреев – </a:t>
            </a:r>
            <a:r>
              <a:rPr lang="ru-RU" sz="3200" b="1" dirty="0">
                <a:solidFill>
                  <a:srgbClr val="FF0000"/>
                </a:solidFill>
                <a:latin typeface="Times New Roman" panose="02020603050405020304" pitchFamily="18" charset="0"/>
                <a:cs typeface="Times New Roman" panose="02020603050405020304" pitchFamily="18" charset="0"/>
              </a:rPr>
              <a:t>иудаизме</a:t>
            </a:r>
            <a:r>
              <a:rPr lang="ru-RU" sz="3200" dirty="0">
                <a:solidFill>
                  <a:schemeClr val="tx1"/>
                </a:solidFill>
                <a:latin typeface="Times New Roman" panose="02020603050405020304" pitchFamily="18" charset="0"/>
                <a:cs typeface="Times New Roman" panose="02020603050405020304" pitchFamily="18" charset="0"/>
              </a:rPr>
              <a:t>, но и в христианской религии.</a:t>
            </a:r>
            <a:r>
              <a:rPr lang="ru-RU" sz="3200" dirty="0">
                <a:latin typeface="Times New Roman" panose="02020603050405020304" pitchFamily="18" charset="0"/>
                <a:cs typeface="Times New Roman" panose="02020603050405020304" pitchFamily="18" charset="0"/>
              </a:rPr>
              <a:t>.</a:t>
            </a:r>
          </a:p>
        </p:txBody>
      </p:sp>
      <p:sp>
        <p:nvSpPr>
          <p:cNvPr id="6" name="Текст 5"/>
          <p:cNvSpPr>
            <a:spLocks noGrp="1"/>
          </p:cNvSpPr>
          <p:nvPr>
            <p:ph type="body" idx="1"/>
          </p:nvPr>
        </p:nvSpPr>
        <p:spPr>
          <a:xfrm>
            <a:off x="26409" y="4443916"/>
            <a:ext cx="5705341" cy="936103"/>
          </a:xfrm>
          <a:solidFill>
            <a:schemeClr val="bg1"/>
          </a:solidFill>
        </p:spPr>
        <p:txBody>
          <a:bodyPr>
            <a:normAutofit lnSpcReduction="10000"/>
          </a:bodyPr>
          <a:lstStyle/>
          <a:p>
            <a:pPr algn="ctr"/>
            <a:r>
              <a:rPr lang="ru-RU" sz="3200" dirty="0">
                <a:solidFill>
                  <a:srgbClr val="FF0000"/>
                </a:solidFill>
                <a:latin typeface="Times New Roman" panose="02020603050405020304" pitchFamily="18" charset="0"/>
                <a:cs typeface="Times New Roman" panose="02020603050405020304" pitchFamily="18" charset="0"/>
              </a:rPr>
              <a:t>Библия</a:t>
            </a:r>
            <a:r>
              <a:rPr lang="ru-RU" sz="3200" dirty="0">
                <a:latin typeface="Times New Roman" panose="02020603050405020304" pitchFamily="18" charset="0"/>
                <a:cs typeface="Times New Roman" panose="02020603050405020304" pitchFamily="18" charset="0"/>
              </a:rPr>
              <a:t>  </a:t>
            </a:r>
            <a:r>
              <a:rPr lang="ru-RU" sz="3200" b="0" dirty="0">
                <a:latin typeface="Times New Roman" panose="02020603050405020304" pitchFamily="18" charset="0"/>
                <a:cs typeface="Times New Roman" panose="02020603050405020304" pitchFamily="18" charset="0"/>
              </a:rPr>
              <a:t>в переводе с  древнегреческого </a:t>
            </a:r>
            <a:r>
              <a:rPr lang="ru-RU" sz="3200" dirty="0">
                <a:solidFill>
                  <a:srgbClr val="FF0000"/>
                </a:solidFill>
                <a:latin typeface="Times New Roman" panose="02020603050405020304" pitchFamily="18" charset="0"/>
                <a:cs typeface="Times New Roman" panose="02020603050405020304" pitchFamily="18" charset="0"/>
              </a:rPr>
              <a:t>- книги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www.trzybiada.pl/obrazki_zdjecia/178-007.jpg"/>
          <p:cNvPicPr>
            <a:picLocks noGrp="1"/>
          </p:cNvPicPr>
          <p:nvPr>
            <p:ph sz="half" idx="1"/>
          </p:nvPr>
        </p:nvPicPr>
        <p:blipFill>
          <a:blip r:embed="rId2"/>
          <a:srcRect/>
          <a:stretch>
            <a:fillRect/>
          </a:stretch>
        </p:blipFill>
        <p:spPr bwMode="auto">
          <a:xfrm>
            <a:off x="0" y="0"/>
            <a:ext cx="5396248" cy="6858000"/>
          </a:xfrm>
          <a:prstGeom prst="rect">
            <a:avLst/>
          </a:prstGeom>
          <a:noFill/>
          <a:ln w="9525">
            <a:noFill/>
            <a:miter lim="800000"/>
            <a:headEnd/>
            <a:tailEnd/>
          </a:ln>
        </p:spPr>
      </p:pic>
      <p:sp>
        <p:nvSpPr>
          <p:cNvPr id="4" name="Содержимое 3"/>
          <p:cNvSpPr>
            <a:spLocks noGrp="1"/>
          </p:cNvSpPr>
          <p:nvPr>
            <p:ph sz="half" idx="2"/>
          </p:nvPr>
        </p:nvSpPr>
        <p:spPr>
          <a:xfrm>
            <a:off x="5396248" y="0"/>
            <a:ext cx="6795753" cy="3155324"/>
          </a:xfrm>
          <a:solidFill>
            <a:schemeClr val="bg1"/>
          </a:solidFill>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Родоначальником евреев по этим преданиям был Авраам и его сын Исаак, внук Иаков.</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 Второе имя Иакова – </a:t>
            </a:r>
            <a:r>
              <a:rPr lang="ru-RU" sz="3200" b="1" dirty="0">
                <a:solidFill>
                  <a:srgbClr val="FF0000"/>
                </a:solidFill>
                <a:latin typeface="Times New Roman" panose="02020603050405020304" pitchFamily="18" charset="0"/>
                <a:cs typeface="Times New Roman" panose="02020603050405020304" pitchFamily="18" charset="0"/>
              </a:rPr>
              <a:t>Израиль</a:t>
            </a:r>
            <a:r>
              <a:rPr lang="ru-RU" sz="3200" dirty="0">
                <a:latin typeface="Times New Roman" panose="02020603050405020304" pitchFamily="18" charset="0"/>
                <a:cs typeface="Times New Roman" panose="02020603050405020304" pitchFamily="18" charset="0"/>
              </a:rPr>
              <a:t> </a:t>
            </a:r>
            <a:r>
              <a:rPr lang="ru-RU" sz="3200" dirty="0">
                <a:solidFill>
                  <a:schemeClr val="tx1"/>
                </a:solidFill>
                <a:latin typeface="Times New Roman" panose="02020603050405020304" pitchFamily="18" charset="0"/>
                <a:cs typeface="Times New Roman" panose="02020603050405020304" pitchFamily="18" charset="0"/>
              </a:rPr>
              <a:t>дало название еврейского народа – </a:t>
            </a:r>
            <a:r>
              <a:rPr lang="ru-RU" sz="3200" b="1" dirty="0">
                <a:solidFill>
                  <a:srgbClr val="FF0000"/>
                </a:solidFill>
                <a:latin typeface="Times New Roman" panose="02020603050405020304" pitchFamily="18" charset="0"/>
                <a:cs typeface="Times New Roman" panose="02020603050405020304" pitchFamily="18" charset="0"/>
              </a:rPr>
              <a:t>израильтяне.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i64.photobucket.com/albums/h162/iancockburn/Berlin%20Oct%202011/Overbeck-Friedrich-Joseph-Being-Sold-By-His-Brothers.jpg"/>
          <p:cNvPicPr>
            <a:picLocks noGrp="1"/>
          </p:cNvPicPr>
          <p:nvPr>
            <p:ph sz="half" idx="1"/>
          </p:nvPr>
        </p:nvPicPr>
        <p:blipFill>
          <a:blip r:embed="rId2"/>
          <a:srcRect/>
          <a:stretch>
            <a:fillRect/>
          </a:stretch>
        </p:blipFill>
        <p:spPr bwMode="auto">
          <a:xfrm>
            <a:off x="0" y="0"/>
            <a:ext cx="5939031" cy="6858000"/>
          </a:xfrm>
          <a:prstGeom prst="rect">
            <a:avLst/>
          </a:prstGeom>
          <a:noFill/>
          <a:ln w="9525">
            <a:noFill/>
            <a:miter lim="800000"/>
            <a:headEnd/>
            <a:tailEnd/>
          </a:ln>
        </p:spPr>
      </p:pic>
      <p:sp>
        <p:nvSpPr>
          <p:cNvPr id="4" name="Содержимое 3"/>
          <p:cNvSpPr>
            <a:spLocks noGrp="1"/>
          </p:cNvSpPr>
          <p:nvPr>
            <p:ph sz="half" idx="2"/>
          </p:nvPr>
        </p:nvSpPr>
        <p:spPr>
          <a:xfrm>
            <a:off x="5939031" y="0"/>
            <a:ext cx="6252969" cy="2962141"/>
          </a:xfrm>
          <a:solidFill>
            <a:schemeClr val="bg1"/>
          </a:solidFill>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У Иакова было несколько сыновей, но больше всех он любил Иосифа.</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Завидовали братья ему. Продали брата купцу.  Вскоре Иосиф оказался при дворе фараона</a:t>
            </a:r>
          </a:p>
        </p:txBody>
      </p:sp>
      <p:sp>
        <p:nvSpPr>
          <p:cNvPr id="7" name="Содержимое 3">
            <a:extLst>
              <a:ext uri="{FF2B5EF4-FFF2-40B4-BE49-F238E27FC236}">
                <a16:creationId xmlns:a16="http://schemas.microsoft.com/office/drawing/2014/main" id="{E2361C35-F809-1B4A-0B9F-38FD5C366CAC}"/>
              </a:ext>
            </a:extLst>
          </p:cNvPr>
          <p:cNvSpPr txBox="1">
            <a:spLocks/>
          </p:cNvSpPr>
          <p:nvPr/>
        </p:nvSpPr>
        <p:spPr>
          <a:xfrm>
            <a:off x="5939031" y="2939603"/>
            <a:ext cx="6252969" cy="2962141"/>
          </a:xfrm>
          <a:prstGeom prst="rect">
            <a:avLst/>
          </a:prstGeom>
          <a:solidFill>
            <a:schemeClr val="bg1"/>
          </a:solidFill>
        </p:spPr>
        <p:style>
          <a:lnRef idx="3">
            <a:schemeClr val="lt1"/>
          </a:lnRef>
          <a:fillRef idx="1">
            <a:schemeClr val="accent1"/>
          </a:fillRef>
          <a:effectRef idx="1">
            <a:schemeClr val="accent1"/>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ru-RU" sz="3200" dirty="0">
                <a:solidFill>
                  <a:schemeClr val="tx1"/>
                </a:solidFill>
                <a:latin typeface="Times New Roman" panose="02020603050405020304" pitchFamily="18" charset="0"/>
                <a:cs typeface="Times New Roman" panose="02020603050405020304" pitchFamily="18" charset="0"/>
              </a:rPr>
              <a:t>Разразился по странам голод. Пришли братья Иосифа в Египет за помощью. Объявил им Иосиф, что хочет сделать рабом младшего из братьев. Заступились братья за мальчика. Простил их Иосиф</a:t>
            </a:r>
            <a:r>
              <a:rPr lang="ru-RU" sz="3600" dirty="0">
                <a:solidFill>
                  <a:schemeClr val="tx1"/>
                </a:solidFil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www.artandphoto.ru/stock/art2/586/3371.jpg"/>
          <p:cNvPicPr>
            <a:picLocks noGrp="1"/>
          </p:cNvPicPr>
          <p:nvPr>
            <p:ph sz="half" idx="1"/>
          </p:nvPr>
        </p:nvPicPr>
        <p:blipFill>
          <a:blip r:embed="rId2"/>
          <a:srcRect/>
          <a:stretch>
            <a:fillRect/>
          </a:stretch>
        </p:blipFill>
        <p:spPr bwMode="auto">
          <a:xfrm>
            <a:off x="-1" y="-1"/>
            <a:ext cx="6096000" cy="6858001"/>
          </a:xfrm>
          <a:prstGeom prst="rect">
            <a:avLst/>
          </a:prstGeom>
          <a:noFill/>
          <a:ln w="9525">
            <a:noFill/>
            <a:miter lim="800000"/>
            <a:headEnd/>
            <a:tailEnd/>
          </a:ln>
        </p:spPr>
      </p:pic>
      <p:sp>
        <p:nvSpPr>
          <p:cNvPr id="4" name="Содержимое 3"/>
          <p:cNvSpPr>
            <a:spLocks noGrp="1"/>
          </p:cNvSpPr>
          <p:nvPr>
            <p:ph sz="half" idx="2"/>
          </p:nvPr>
        </p:nvSpPr>
        <p:spPr>
          <a:xfrm>
            <a:off x="6096000" y="-1"/>
            <a:ext cx="6096000" cy="4082604"/>
          </a:xfrm>
          <a:solidFill>
            <a:schemeClr val="bg1"/>
          </a:solidFill>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r>
              <a:rPr lang="ru-RU" dirty="0">
                <a:solidFill>
                  <a:schemeClr val="tx1"/>
                </a:solidFill>
                <a:latin typeface="Times New Roman" panose="02020603050405020304" pitchFamily="18" charset="0"/>
                <a:cs typeface="Times New Roman" panose="02020603050405020304" pitchFamily="18" charset="0"/>
              </a:rPr>
              <a:t>Стали притеснять египтяне потомков Иакова. Заставлял их фараон трудиться на строительстве пирамид. Решил он погубить израильтян, приказав  уничтожить всех новорожденных еврейских мальчиков. Только одному ребенку удалось спастись. Дочь фараона нашла его и назвала его </a:t>
            </a:r>
            <a:r>
              <a:rPr lang="ru-RU" b="1" dirty="0">
                <a:solidFill>
                  <a:srgbClr val="FF0000"/>
                </a:solidFill>
                <a:latin typeface="Times New Roman" panose="02020603050405020304" pitchFamily="18" charset="0"/>
                <a:cs typeface="Times New Roman" panose="02020603050405020304" pitchFamily="18" charset="0"/>
              </a:rPr>
              <a:t>Моисей – «извлеченный из воды»</a:t>
            </a:r>
          </a:p>
        </p:txBody>
      </p:sp>
      <p:sp>
        <p:nvSpPr>
          <p:cNvPr id="3" name="TextBox 2">
            <a:extLst>
              <a:ext uri="{FF2B5EF4-FFF2-40B4-BE49-F238E27FC236}">
                <a16:creationId xmlns:a16="http://schemas.microsoft.com/office/drawing/2014/main" id="{40F17A45-988A-D4E8-3680-44C4B792B218}"/>
              </a:ext>
            </a:extLst>
          </p:cNvPr>
          <p:cNvSpPr txBox="1"/>
          <p:nvPr/>
        </p:nvSpPr>
        <p:spPr>
          <a:xfrm>
            <a:off x="6095999" y="4082603"/>
            <a:ext cx="6181858" cy="2677656"/>
          </a:xfrm>
          <a:prstGeom prst="rect">
            <a:avLst/>
          </a:prstGeom>
          <a:noFill/>
        </p:spPr>
        <p:txBody>
          <a:bodyPr wrap="square">
            <a:spAutoFit/>
          </a:bodyPr>
          <a:lstStyle/>
          <a:p>
            <a:pPr algn="ctr"/>
            <a:r>
              <a:rPr lang="ru-RU" sz="2800" dirty="0">
                <a:latin typeface="Times New Roman" panose="02020603050405020304" pitchFamily="18" charset="0"/>
                <a:cs typeface="Times New Roman" panose="02020603050405020304" pitchFamily="18" charset="0"/>
              </a:rPr>
              <a:t>Моисей вырос и узнал, в каком положении находится его народ, первое, что он сделал, — убил надсмотрщика-египтянина, жестоко обращавшегося с рабами-евреями. Фараон изгнал Моисея из страны.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pix.academ.org/img/2012/07/02/44c3de5843ccbca3b3d6c4a3161b845d.jpg"/>
          <p:cNvPicPr>
            <a:picLocks noGrp="1"/>
          </p:cNvPicPr>
          <p:nvPr>
            <p:ph sz="half" idx="1"/>
          </p:nvPr>
        </p:nvPicPr>
        <p:blipFill>
          <a:blip r:embed="rId2"/>
          <a:srcRect l="1972" t="1741" r="2535" b="1840"/>
          <a:stretch>
            <a:fillRect/>
          </a:stretch>
        </p:blipFill>
        <p:spPr bwMode="auto">
          <a:xfrm>
            <a:off x="0" y="0"/>
            <a:ext cx="4932608" cy="6829222"/>
          </a:xfrm>
          <a:prstGeom prst="rect">
            <a:avLst/>
          </a:prstGeom>
          <a:noFill/>
          <a:ln w="9525">
            <a:noFill/>
            <a:miter lim="800000"/>
            <a:headEnd/>
            <a:tailEnd/>
          </a:ln>
        </p:spPr>
      </p:pic>
      <p:sp>
        <p:nvSpPr>
          <p:cNvPr id="4" name="Содержимое 3"/>
          <p:cNvSpPr>
            <a:spLocks noGrp="1"/>
          </p:cNvSpPr>
          <p:nvPr>
            <p:ph sz="half" idx="2"/>
          </p:nvPr>
        </p:nvSpPr>
        <p:spPr>
          <a:xfrm>
            <a:off x="4932608" y="3528810"/>
            <a:ext cx="7312516" cy="1922371"/>
          </a:xfr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lgn="ctr">
              <a:buNone/>
            </a:pPr>
            <a:r>
              <a:rPr lang="ru-RU" dirty="0">
                <a:solidFill>
                  <a:schemeClr val="tx1"/>
                </a:solidFill>
                <a:latin typeface="Times New Roman" panose="02020603050405020304" pitchFamily="18" charset="0"/>
                <a:cs typeface="Times New Roman" panose="02020603050405020304" pitchFamily="18" charset="0"/>
              </a:rPr>
              <a:t>Моисей просил фараона отпустить израильтян, но фараон был неумолим. Вывел Моисей свой народ к </a:t>
            </a:r>
            <a:r>
              <a:rPr lang="ru-RU" i="1" dirty="0">
                <a:solidFill>
                  <a:schemeClr val="tx1"/>
                </a:solidFill>
                <a:latin typeface="Times New Roman" panose="02020603050405020304" pitchFamily="18" charset="0"/>
                <a:cs typeface="Times New Roman" panose="02020603050405020304" pitchFamily="18" charset="0"/>
              </a:rPr>
              <a:t>Красному морю. </a:t>
            </a:r>
            <a:r>
              <a:rPr lang="ru-RU" dirty="0">
                <a:solidFill>
                  <a:schemeClr val="tx1"/>
                </a:solidFill>
                <a:latin typeface="Times New Roman" panose="02020603050405020304" pitchFamily="18" charset="0"/>
                <a:cs typeface="Times New Roman" panose="02020603050405020304" pitchFamily="18" charset="0"/>
              </a:rPr>
              <a:t>Раздвинулось море и прошли  израильтяне по сухому дну. </a:t>
            </a:r>
          </a:p>
        </p:txBody>
      </p:sp>
      <p:sp>
        <p:nvSpPr>
          <p:cNvPr id="3" name="TextBox 2">
            <a:extLst>
              <a:ext uri="{FF2B5EF4-FFF2-40B4-BE49-F238E27FC236}">
                <a16:creationId xmlns:a16="http://schemas.microsoft.com/office/drawing/2014/main" id="{81CEB77D-22CD-4D4D-0676-D0D798776D01}"/>
              </a:ext>
            </a:extLst>
          </p:cNvPr>
          <p:cNvSpPr txBox="1"/>
          <p:nvPr/>
        </p:nvSpPr>
        <p:spPr>
          <a:xfrm>
            <a:off x="4932608" y="28778"/>
            <a:ext cx="7259391" cy="3108543"/>
          </a:xfrm>
          <a:prstGeom prst="rect">
            <a:avLst/>
          </a:prstGeom>
          <a:noFill/>
        </p:spPr>
        <p:txBody>
          <a:bodyPr wrap="square">
            <a:spAutoFit/>
          </a:bodyPr>
          <a:lstStyle/>
          <a:p>
            <a:pPr algn="ctr"/>
            <a:r>
              <a:rPr lang="ru-RU" sz="2800" dirty="0">
                <a:latin typeface="Times New Roman" panose="02020603050405020304" pitchFamily="18" charset="0"/>
                <a:cs typeface="Times New Roman" panose="02020603050405020304" pitchFamily="18" charset="0"/>
              </a:rPr>
              <a:t>Однажды он увидел в пустыне куст, который горел, не сгорая («неопалимая купина»). Из куста донёсся голос Бога, который призвал Моисея вернуться в Египет и увести оттуда свой народ. Ему была обещана для обитания земля Ханаан, она же Обетованная (то есть «обещанная»).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http://www.poetry-bible.ru/files/05-TheTabletsbenJehuda.jpg"/>
          <p:cNvPicPr>
            <a:picLocks noGrp="1"/>
          </p:cNvPicPr>
          <p:nvPr>
            <p:ph sz="half" idx="1"/>
          </p:nvPr>
        </p:nvPicPr>
        <p:blipFill>
          <a:blip r:embed="rId2"/>
          <a:srcRect b="6103"/>
          <a:stretch>
            <a:fillRect/>
          </a:stretch>
        </p:blipFill>
        <p:spPr bwMode="auto">
          <a:xfrm>
            <a:off x="0" y="0"/>
            <a:ext cx="5847008" cy="6858000"/>
          </a:xfrm>
          <a:prstGeom prst="rect">
            <a:avLst/>
          </a:prstGeom>
          <a:noFill/>
          <a:ln w="9525">
            <a:noFill/>
            <a:miter lim="800000"/>
            <a:headEnd/>
            <a:tailEnd/>
          </a:ln>
        </p:spPr>
      </p:pic>
      <p:sp>
        <p:nvSpPr>
          <p:cNvPr id="4" name="Содержимое 3"/>
          <p:cNvSpPr>
            <a:spLocks noGrp="1"/>
          </p:cNvSpPr>
          <p:nvPr>
            <p:ph sz="half" idx="2"/>
          </p:nvPr>
        </p:nvSpPr>
        <p:spPr>
          <a:xfrm>
            <a:off x="5847008" y="0"/>
            <a:ext cx="6344992" cy="4172755"/>
          </a:xfr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На горе </a:t>
            </a:r>
            <a:r>
              <a:rPr lang="ru-RU" sz="3200" dirty="0" err="1">
                <a:solidFill>
                  <a:schemeClr val="tx1"/>
                </a:solidFill>
                <a:latin typeface="Times New Roman" panose="02020603050405020304" pitchFamily="18" charset="0"/>
                <a:cs typeface="Times New Roman" panose="02020603050405020304" pitchFamily="18" charset="0"/>
              </a:rPr>
              <a:t>Синай</a:t>
            </a:r>
            <a:r>
              <a:rPr lang="ru-RU" sz="3200" dirty="0">
                <a:solidFill>
                  <a:schemeClr val="tx1"/>
                </a:solidFill>
                <a:latin typeface="Times New Roman" panose="02020603050405020304" pitchFamily="18" charset="0"/>
                <a:cs typeface="Times New Roman" panose="02020603050405020304" pitchFamily="18" charset="0"/>
              </a:rPr>
              <a:t>  вручил Бог </a:t>
            </a:r>
            <a:r>
              <a:rPr lang="ru-RU" sz="3200" dirty="0" err="1">
                <a:solidFill>
                  <a:schemeClr val="tx1"/>
                </a:solidFill>
                <a:latin typeface="Times New Roman" panose="02020603050405020304" pitchFamily="18" charset="0"/>
                <a:cs typeface="Times New Roman" panose="02020603050405020304" pitchFamily="18" charset="0"/>
              </a:rPr>
              <a:t>Яхве</a:t>
            </a:r>
            <a:r>
              <a:rPr lang="ru-RU" sz="3200" dirty="0">
                <a:solidFill>
                  <a:schemeClr val="tx1"/>
                </a:solidFill>
                <a:latin typeface="Times New Roman" panose="02020603050405020304" pitchFamily="18" charset="0"/>
                <a:cs typeface="Times New Roman" panose="02020603050405020304" pitchFamily="18" charset="0"/>
              </a:rPr>
              <a:t> Моисею </a:t>
            </a:r>
            <a:r>
              <a:rPr lang="ru-RU" sz="3200" b="1" dirty="0">
                <a:solidFill>
                  <a:srgbClr val="FF0000"/>
                </a:solidFill>
                <a:latin typeface="Times New Roman" panose="02020603050405020304" pitchFamily="18" charset="0"/>
                <a:cs typeface="Times New Roman" panose="02020603050405020304" pitchFamily="18" charset="0"/>
              </a:rPr>
              <a:t>скрижали</a:t>
            </a:r>
            <a:r>
              <a:rPr lang="ru-RU" sz="3200" dirty="0">
                <a:latin typeface="Times New Roman" panose="02020603050405020304" pitchFamily="18" charset="0"/>
                <a:cs typeface="Times New Roman" panose="02020603050405020304" pitchFamily="18" charset="0"/>
              </a:rPr>
              <a:t> </a:t>
            </a:r>
            <a:r>
              <a:rPr lang="ru-RU" sz="3200" dirty="0">
                <a:solidFill>
                  <a:schemeClr val="tx1"/>
                </a:solidFill>
                <a:latin typeface="Times New Roman" panose="02020603050405020304" pitchFamily="18" charset="0"/>
                <a:cs typeface="Times New Roman" panose="02020603050405020304" pitchFamily="18" charset="0"/>
              </a:rPr>
              <a:t>– каменные доски с десятью заповедями. Заключили евреи с Богом  </a:t>
            </a:r>
            <a:r>
              <a:rPr lang="ru-RU" sz="3200" b="1" dirty="0">
                <a:solidFill>
                  <a:srgbClr val="FF0000"/>
                </a:solidFill>
                <a:latin typeface="Times New Roman" panose="02020603050405020304" pitchFamily="18" charset="0"/>
                <a:cs typeface="Times New Roman" panose="02020603050405020304" pitchFamily="18" charset="0"/>
              </a:rPr>
              <a:t>завет</a:t>
            </a:r>
            <a:r>
              <a:rPr lang="ru-RU" sz="3200" dirty="0">
                <a:solidFill>
                  <a:schemeClr val="tx1"/>
                </a:solidFill>
                <a:latin typeface="Times New Roman" panose="02020603050405020304" pitchFamily="18" charset="0"/>
                <a:cs typeface="Times New Roman" panose="02020603050405020304" pitchFamily="18" charset="0"/>
              </a:rPr>
              <a:t>, т.е. договор. </a:t>
            </a:r>
          </a:p>
          <a:p>
            <a:pPr marL="0" indent="0" algn="ctr">
              <a:buNone/>
            </a:pPr>
            <a:r>
              <a:rPr lang="ru-RU" sz="3200" dirty="0">
                <a:solidFill>
                  <a:schemeClr val="tx1"/>
                </a:solidFill>
                <a:latin typeface="Times New Roman" panose="02020603050405020304" pitchFamily="18" charset="0"/>
                <a:cs typeface="Times New Roman" panose="02020603050405020304" pitchFamily="18" charset="0"/>
              </a:rPr>
              <a:t>Они согласились выполнять заповеди бога. А он обещал привести их в благодатную землю, которая называется </a:t>
            </a:r>
            <a:r>
              <a:rPr lang="ru-RU" sz="3200" b="1" dirty="0">
                <a:solidFill>
                  <a:srgbClr val="FF0000"/>
                </a:solidFill>
                <a:latin typeface="Times New Roman" panose="02020603050405020304" pitchFamily="18" charset="0"/>
                <a:cs typeface="Times New Roman" panose="02020603050405020304" pitchFamily="18" charset="0"/>
              </a:rPr>
              <a:t>Палестиной.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Объект 9">
            <a:extLst>
              <a:ext uri="{FF2B5EF4-FFF2-40B4-BE49-F238E27FC236}">
                <a16:creationId xmlns:a16="http://schemas.microsoft.com/office/drawing/2014/main" id="{06E3F82B-3BDE-44C8-8FC0-A24831DFB6F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0"/>
            <a:ext cx="12192000" cy="6826674"/>
          </a:xfrm>
        </p:spPr>
      </p:pic>
    </p:spTree>
    <p:extLst>
      <p:ext uri="{BB962C8B-B14F-4D97-AF65-F5344CB8AC3E}">
        <p14:creationId xmlns:p14="http://schemas.microsoft.com/office/powerpoint/2010/main" val="3455027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6043D83-8853-D599-35AA-7EB781C7A0DD}"/>
              </a:ext>
            </a:extLst>
          </p:cNvPr>
          <p:cNvSpPr>
            <a:spLocks noChangeArrowheads="1"/>
          </p:cNvSpPr>
          <p:nvPr/>
        </p:nvSpPr>
        <p:spPr bwMode="auto">
          <a:xfrm>
            <a:off x="1992311" y="1403059"/>
            <a:ext cx="8207375" cy="747713"/>
          </a:xfrm>
          <a:prstGeom prst="rect">
            <a:avLst/>
          </a:prstGeom>
          <a:solidFill>
            <a:schemeClr val="bg1"/>
          </a:solidFill>
          <a:ln>
            <a:noFill/>
          </a:ln>
          <a:extLst>
            <a:ext uri="{91240B29-F687-4F45-9708-019B960494DF}">
              <a14:hiddenLine xmlns:a14="http://schemas.microsoft.com/office/drawing/2010/main" w="76320" cap="sq">
                <a:solidFill>
                  <a:srgbClr val="000000"/>
                </a:solidFill>
                <a:miter lim="800000"/>
                <a:headEnd/>
                <a:tailEnd/>
              </a14:hiddenLine>
            </a:ext>
          </a:extLst>
        </p:spPr>
        <p:txBody>
          <a:bodyPr lIns="92160" tIns="46080" rIns="92160" bIns="4608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algn="ctr">
              <a:buSzPct val="100000"/>
            </a:pPr>
            <a:r>
              <a:rPr lang="ru-RU" altLang="ru-RU" sz="4800" b="1" dirty="0">
                <a:solidFill>
                  <a:srgbClr val="FF0000"/>
                </a:solidFill>
              </a:rPr>
              <a:t>Домашнее задание </a:t>
            </a:r>
          </a:p>
        </p:txBody>
      </p:sp>
      <p:sp>
        <p:nvSpPr>
          <p:cNvPr id="5123" name="Rectangle 2">
            <a:extLst>
              <a:ext uri="{FF2B5EF4-FFF2-40B4-BE49-F238E27FC236}">
                <a16:creationId xmlns:a16="http://schemas.microsoft.com/office/drawing/2014/main" id="{B85939E3-0F5B-BC43-00E6-53C80AB3FF82}"/>
              </a:ext>
            </a:extLst>
          </p:cNvPr>
          <p:cNvSpPr>
            <a:spLocks noChangeArrowheads="1"/>
          </p:cNvSpPr>
          <p:nvPr/>
        </p:nvSpPr>
        <p:spPr bwMode="auto">
          <a:xfrm>
            <a:off x="1992314" y="2150772"/>
            <a:ext cx="8207375" cy="4157954"/>
          </a:xfrm>
          <a:prstGeom prst="rect">
            <a:avLst/>
          </a:prstGeom>
          <a:solidFill>
            <a:schemeClr val="bg1"/>
          </a:solidFill>
          <a:ln>
            <a:noFill/>
          </a:ln>
          <a:extLst>
            <a:ext uri="{91240B29-F687-4F45-9708-019B960494DF}">
              <a14:hiddenLine xmlns:a14="http://schemas.microsoft.com/office/drawing/2010/main" w="76320" cap="sq">
                <a:solidFill>
                  <a:srgbClr val="000000"/>
                </a:solidFill>
                <a:miter lim="800000"/>
                <a:headEnd/>
                <a:tailEnd/>
              </a14:hiddenLine>
            </a:ext>
          </a:extLst>
        </p:spPr>
        <p:txBody>
          <a:bodyPr lIns="92160" tIns="46080" rIns="92160" bIns="4608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icrosoft YaHei" panose="020B0503020204020204" pitchFamily="34" charset="-122"/>
              </a:defRPr>
            </a:lvl9pPr>
          </a:lstStyle>
          <a:p>
            <a:pPr algn="ctr">
              <a:buSzPct val="100000"/>
            </a:pPr>
            <a:endParaRPr lang="ru-RU" altLang="ru-RU" sz="4000" b="1">
              <a:solidFill>
                <a:srgbClr val="FFFF00"/>
              </a:solidFill>
            </a:endParaRPr>
          </a:p>
        </p:txBody>
      </p:sp>
      <p:sp>
        <p:nvSpPr>
          <p:cNvPr id="5124" name="Rectangle 1">
            <a:extLst>
              <a:ext uri="{FF2B5EF4-FFF2-40B4-BE49-F238E27FC236}">
                <a16:creationId xmlns:a16="http://schemas.microsoft.com/office/drawing/2014/main" id="{7114006C-842A-A85A-904F-538EEB8D6645}"/>
              </a:ext>
            </a:extLst>
          </p:cNvPr>
          <p:cNvSpPr txBox="1">
            <a:spLocks noChangeArrowheads="1"/>
          </p:cNvSpPr>
          <p:nvPr/>
        </p:nvSpPr>
        <p:spPr bwMode="auto">
          <a:xfrm>
            <a:off x="1524000" y="2356834"/>
            <a:ext cx="9144000" cy="250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60" tIns="46080" rIns="92160" bIns="46080" anchor="b"/>
          <a:lstStyle>
            <a:lvl1pPr>
              <a:lnSpc>
                <a:spcPct val="90000"/>
              </a:lnSpc>
              <a:spcBef>
                <a:spcPts val="75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100">
                <a:solidFill>
                  <a:schemeClr val="tx1"/>
                </a:solidFill>
                <a:latin typeface="Calibri" panose="020F0502020204030204" pitchFamily="34" charset="0"/>
              </a:defRPr>
            </a:lvl1pPr>
            <a:lvl2pPr>
              <a:lnSpc>
                <a:spcPct val="90000"/>
              </a:lnSpc>
              <a:spcBef>
                <a:spcPts val="375"/>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Calibri" panose="020F0502020204030204" pitchFamily="34" charset="0"/>
              </a:defRPr>
            </a:lvl2pPr>
            <a:lvl3pPr>
              <a:lnSpc>
                <a:spcPct val="90000"/>
              </a:lnSpc>
              <a:spcBef>
                <a:spcPts val="375"/>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500">
                <a:solidFill>
                  <a:schemeClr val="tx1"/>
                </a:solidFill>
                <a:latin typeface="Calibri" panose="020F0502020204030204" pitchFamily="34" charset="0"/>
              </a:defRPr>
            </a:lvl3pPr>
            <a:lvl4pPr>
              <a:lnSpc>
                <a:spcPct val="90000"/>
              </a:lnSpc>
              <a:spcBef>
                <a:spcPts val="375"/>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4pPr>
            <a:lvl5pPr>
              <a:lnSpc>
                <a:spcPct val="90000"/>
              </a:lnSpc>
              <a:spcBef>
                <a:spcPts val="375"/>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9pPr>
          </a:lstStyle>
          <a:p>
            <a:pPr algn="ctr">
              <a:lnSpc>
                <a:spcPct val="100000"/>
              </a:lnSpc>
              <a:spcBef>
                <a:spcPct val="0"/>
              </a:spcBef>
              <a:buFont typeface="Times New Roman" panose="02020603050405020304" pitchFamily="18" charset="0"/>
              <a:buNone/>
            </a:pPr>
            <a:r>
              <a:rPr lang="ru-RU" altLang="ru-RU" sz="5400" dirty="0">
                <a:latin typeface="Times New Roman" panose="02020603050405020304" pitchFamily="18" charset="0"/>
                <a:cs typeface="Times New Roman" panose="02020603050405020304" pitchFamily="18" charset="0"/>
              </a:rPr>
              <a:t>Учить записи в тетради</a:t>
            </a:r>
          </a:p>
          <a:p>
            <a:pPr algn="ctr">
              <a:lnSpc>
                <a:spcPct val="100000"/>
              </a:lnSpc>
              <a:spcBef>
                <a:spcPct val="0"/>
              </a:spcBef>
              <a:buFont typeface="Times New Roman" panose="02020603050405020304" pitchFamily="18" charset="0"/>
              <a:buNone/>
            </a:pPr>
            <a:r>
              <a:rPr lang="ru-RU" altLang="ru-RU" sz="5400" dirty="0">
                <a:latin typeface="Times New Roman" panose="02020603050405020304" pitchFamily="18" charset="0"/>
                <a:cs typeface="Times New Roman" panose="02020603050405020304" pitchFamily="18" charset="0"/>
              </a:rPr>
              <a:t>Читать пар.14. </a:t>
            </a:r>
          </a:p>
          <a:p>
            <a:pPr algn="ctr">
              <a:lnSpc>
                <a:spcPct val="100000"/>
              </a:lnSpc>
              <a:spcBef>
                <a:spcPct val="0"/>
              </a:spcBef>
              <a:buFont typeface="Times New Roman" panose="02020603050405020304" pitchFamily="18" charset="0"/>
              <a:buNone/>
            </a:pPr>
            <a:r>
              <a:rPr lang="ru-RU" altLang="ru-RU" sz="5400" dirty="0">
                <a:latin typeface="Times New Roman" panose="02020603050405020304" pitchFamily="18" charset="0"/>
                <a:cs typeface="Times New Roman" panose="02020603050405020304" pitchFamily="18" charset="0"/>
              </a:rPr>
              <a:t>Выполнить </a:t>
            </a:r>
            <a:r>
              <a:rPr lang="ru-RU" altLang="ru-RU" sz="5400" dirty="0" err="1">
                <a:latin typeface="Times New Roman" panose="02020603050405020304" pitchFamily="18" charset="0"/>
                <a:cs typeface="Times New Roman" panose="02020603050405020304" pitchFamily="18" charset="0"/>
              </a:rPr>
              <a:t>к.к</a:t>
            </a:r>
            <a:r>
              <a:rPr lang="ru-RU" altLang="ru-RU" sz="5400" dirty="0">
                <a:latin typeface="Times New Roman" panose="02020603050405020304" pitchFamily="18" charset="0"/>
                <a:cs typeface="Times New Roman" panose="02020603050405020304" pitchFamily="18" charset="0"/>
              </a:rPr>
              <a:t>., вклеить</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C4F6BC7-1B3F-952C-33B2-47E3B51C4EA4}"/>
              </a:ext>
            </a:extLst>
          </p:cNvPr>
          <p:cNvSpPr>
            <a:spLocks noGrp="1" noChangeArrowheads="1"/>
          </p:cNvSpPr>
          <p:nvPr>
            <p:ph type="body" sz="half" idx="2"/>
          </p:nvPr>
        </p:nvSpPr>
        <p:spPr bwMode="auto">
          <a:xfrm>
            <a:off x="8757635" y="956257"/>
            <a:ext cx="3434365" cy="4491508"/>
          </a:xfrm>
          <a:solidFill>
            <a:schemeClr val="bg1"/>
          </a:solidFill>
          <a:extLst>
            <a:ext uri="{91240B29-F687-4F45-9708-019B960494DF}">
              <a14:hiddenLine xmlns:a14="http://schemas.microsoft.com/office/drawing/2010/main" w="76320" cap="sq">
                <a:solidFill>
                  <a:srgbClr val="000000"/>
                </a:solidFill>
                <a:miter lim="800000"/>
                <a:headEnd/>
                <a:tailEnd/>
              </a14:hiddenLine>
            </a:ext>
          </a:extLst>
        </p:spPr>
        <p:txBody>
          <a:bodyPr wrap="square" numCol="1" anchor="t" anchorCtr="0" compatLnSpc="1">
            <a:prstTxWarp prst="textNoShape">
              <a:avLst/>
            </a:prstTxWarp>
            <a:normAutofit/>
          </a:bodyPr>
          <a:lstStyle/>
          <a:p>
            <a:pPr indent="-341313" algn="ctr">
              <a:spcBef>
                <a:spcPts val="6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dirty="0">
                <a:latin typeface="Times New Roman" panose="02020603050405020304" pitchFamily="18" charset="0"/>
                <a:cs typeface="Times New Roman" panose="02020603050405020304" pitchFamily="18" charset="0"/>
              </a:rPr>
              <a:t>В</a:t>
            </a:r>
            <a:r>
              <a:rPr lang="ru-RU" altLang="ru-RU" b="1" dirty="0">
                <a:solidFill>
                  <a:srgbClr val="660033"/>
                </a:solidFill>
                <a:latin typeface="Times New Roman" panose="02020603050405020304" pitchFamily="18" charset="0"/>
                <a:cs typeface="Times New Roman" panose="02020603050405020304" pitchFamily="18" charset="0"/>
              </a:rPr>
              <a:t> </a:t>
            </a:r>
            <a:r>
              <a:rPr lang="ru-RU" altLang="ru-RU" b="1" dirty="0">
                <a:solidFill>
                  <a:srgbClr val="FF0000"/>
                </a:solidFill>
                <a:latin typeface="Times New Roman" panose="02020603050405020304" pitchFamily="18" charset="0"/>
                <a:cs typeface="Times New Roman" panose="02020603050405020304" pitchFamily="18" charset="0"/>
              </a:rPr>
              <a:t>13 в. до н.э. </a:t>
            </a:r>
            <a:r>
              <a:rPr lang="ru-RU" altLang="ru-RU" dirty="0">
                <a:latin typeface="Times New Roman" panose="02020603050405020304" pitchFamily="18" charset="0"/>
                <a:cs typeface="Times New Roman" panose="02020603050405020304" pitchFamily="18" charset="0"/>
              </a:rPr>
              <a:t>евреи пришли в долину реки </a:t>
            </a:r>
            <a:r>
              <a:rPr lang="ru-RU" altLang="ru-RU" b="1" dirty="0">
                <a:solidFill>
                  <a:srgbClr val="FF0000"/>
                </a:solidFill>
                <a:latin typeface="Times New Roman" panose="02020603050405020304" pitchFamily="18" charset="0"/>
                <a:cs typeface="Times New Roman" panose="02020603050405020304" pitchFamily="18" charset="0"/>
              </a:rPr>
              <a:t>Иордан</a:t>
            </a:r>
            <a:r>
              <a:rPr lang="ru-RU" altLang="ru-RU" b="1" dirty="0">
                <a:solidFill>
                  <a:srgbClr val="660033"/>
                </a:solidFill>
                <a:latin typeface="Times New Roman" panose="02020603050405020304" pitchFamily="18" charset="0"/>
                <a:cs typeface="Times New Roman" panose="02020603050405020304" pitchFamily="18" charset="0"/>
              </a:rPr>
              <a:t> </a:t>
            </a:r>
            <a:r>
              <a:rPr lang="ru-RU" altLang="ru-RU" dirty="0">
                <a:solidFill>
                  <a:srgbClr val="660033"/>
                </a:solidFill>
                <a:latin typeface="Times New Roman" panose="02020603050405020304" pitchFamily="18" charset="0"/>
                <a:cs typeface="Times New Roman" panose="02020603050405020304" pitchFamily="18" charset="0"/>
              </a:rPr>
              <a:t> </a:t>
            </a:r>
            <a:r>
              <a:rPr lang="ru-RU" altLang="ru-RU" dirty="0">
                <a:latin typeface="Times New Roman" panose="02020603050405020304" pitchFamily="18" charset="0"/>
                <a:cs typeface="Times New Roman" panose="02020603050405020304" pitchFamily="18" charset="0"/>
              </a:rPr>
              <a:t>и начали борьбу с местными племенами. Самыми опасными были – </a:t>
            </a:r>
            <a:r>
              <a:rPr lang="ru-RU" altLang="ru-RU" b="1" dirty="0">
                <a:solidFill>
                  <a:srgbClr val="FF0000"/>
                </a:solidFill>
                <a:latin typeface="Times New Roman" panose="02020603050405020304" pitchFamily="18" charset="0"/>
                <a:cs typeface="Times New Roman" panose="02020603050405020304" pitchFamily="18" charset="0"/>
              </a:rPr>
              <a:t>филистимляне.</a:t>
            </a:r>
          </a:p>
        </p:txBody>
      </p:sp>
      <p:pic>
        <p:nvPicPr>
          <p:cNvPr id="3" name="Рисунок 2">
            <a:extLst>
              <a:ext uri="{FF2B5EF4-FFF2-40B4-BE49-F238E27FC236}">
                <a16:creationId xmlns:a16="http://schemas.microsoft.com/office/drawing/2014/main" id="{7B04CD4C-2C1F-FE4C-21DD-3571820DA95C}"/>
              </a:ext>
            </a:extLst>
          </p:cNvPr>
          <p:cNvPicPr>
            <a:picLocks noChangeAspect="1"/>
          </p:cNvPicPr>
          <p:nvPr/>
        </p:nvPicPr>
        <p:blipFill>
          <a:blip r:embed="rId3">
            <a:extLst>
              <a:ext uri="{28A0092B-C50C-407E-A947-70E740481C1C}">
                <a14:useLocalDpi xmlns:a14="http://schemas.microsoft.com/office/drawing/2010/main" val="0"/>
              </a:ext>
            </a:extLst>
          </a:blip>
          <a:srcRect l="1925" t="1691" r="2301" b="1596"/>
          <a:stretch>
            <a:fillRect/>
          </a:stretch>
        </p:blipFill>
        <p:spPr>
          <a:xfrm>
            <a:off x="0" y="28977"/>
            <a:ext cx="8757635" cy="663262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499"/>
                                          </p:stCondLst>
                                        </p:cTn>
                                        <p:tgtEl>
                                          <p:spTgt spid="717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Место для изображения из Интернета 4">
            <a:extLst>
              <a:ext uri="{FF2B5EF4-FFF2-40B4-BE49-F238E27FC236}">
                <a16:creationId xmlns:a16="http://schemas.microsoft.com/office/drawing/2014/main" id="{DFAAC678-D6FC-F676-7154-08AAD87B6406}"/>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l="174" t="8002" r="-174" b="1886"/>
          <a:stretch>
            <a:fillRect/>
          </a:stretch>
        </p:blipFill>
        <p:spPr bwMode="auto">
          <a:xfrm>
            <a:off x="0" y="1"/>
            <a:ext cx="12192000" cy="6048375"/>
          </a:xfrm>
        </p:spPr>
      </p:pic>
      <p:sp>
        <p:nvSpPr>
          <p:cNvPr id="11269" name="Rectangle 1">
            <a:extLst>
              <a:ext uri="{FF2B5EF4-FFF2-40B4-BE49-F238E27FC236}">
                <a16:creationId xmlns:a16="http://schemas.microsoft.com/office/drawing/2014/main" id="{A5C687DB-A963-75EF-7FEC-68D995F4C08E}"/>
              </a:ext>
            </a:extLst>
          </p:cNvPr>
          <p:cNvSpPr txBox="1">
            <a:spLocks noChangeArrowheads="1"/>
          </p:cNvSpPr>
          <p:nvPr/>
        </p:nvSpPr>
        <p:spPr bwMode="auto">
          <a:xfrm>
            <a:off x="-1" y="5365750"/>
            <a:ext cx="12191999" cy="1492250"/>
          </a:xfrm>
          <a:prstGeom prst="rect">
            <a:avLst/>
          </a:prstGeom>
          <a:solidFill>
            <a:schemeClr val="bg1"/>
          </a:solidFill>
          <a:ln>
            <a:noFill/>
          </a:ln>
          <a:extLst>
            <a:ext uri="{91240B29-F687-4F45-9708-019B960494DF}">
              <a14:hiddenLine xmlns:a14="http://schemas.microsoft.com/office/drawing/2010/main" w="25560" cap="sq">
                <a:solidFill>
                  <a:srgbClr val="000000"/>
                </a:solidFill>
                <a:miter lim="800000"/>
                <a:headEnd/>
                <a:tailEnd/>
              </a14:hiddenLine>
            </a:ext>
          </a:extLst>
        </p:spPr>
        <p:txBody>
          <a:bodyPr lIns="92160" tIns="46080" rIns="92160" bIns="46080"/>
          <a:lstStyle>
            <a:lvl1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5pPr>
            <a:lvl6pPr marL="25146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6pPr>
            <a:lvl7pPr marL="29718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7pPr>
            <a:lvl8pPr marL="34290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8pPr>
            <a:lvl9pPr marL="3886200" indent="-228600" defTabSz="449263" eaLnBrk="0" fontAlgn="base" hangingPunct="0">
              <a:spcBef>
                <a:spcPct val="0"/>
              </a:spcBef>
              <a:spcAft>
                <a:spcPct val="0"/>
              </a:spcAft>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bg1"/>
                </a:solidFill>
                <a:latin typeface="Times New Roman" panose="02020603050405020304" pitchFamily="18" charset="0"/>
                <a:ea typeface="Microsoft YaHei" panose="020B0503020204020204" pitchFamily="34" charset="-122"/>
              </a:defRPr>
            </a:lvl9pPr>
          </a:lstStyle>
          <a:p>
            <a:pPr algn="ctr">
              <a:spcBef>
                <a:spcPts val="900"/>
              </a:spcBef>
              <a:buClr>
                <a:srgbClr val="FFCC66"/>
              </a:buClr>
              <a:buSzPct val="75000"/>
            </a:pPr>
            <a:r>
              <a:rPr lang="ru-RU" altLang="ru-RU" sz="2800" dirty="0">
                <a:solidFill>
                  <a:srgbClr val="000000"/>
                </a:solidFill>
              </a:rPr>
              <a:t>Долго и безуспешно осаждали они крепость </a:t>
            </a:r>
            <a:r>
              <a:rPr lang="ru-RU" altLang="ru-RU" sz="2800" b="1" dirty="0">
                <a:solidFill>
                  <a:srgbClr val="FF0000"/>
                </a:solidFill>
              </a:rPr>
              <a:t>Иерихон. </a:t>
            </a:r>
            <a:r>
              <a:rPr lang="ru-RU" altLang="ru-RU" sz="2800" dirty="0">
                <a:solidFill>
                  <a:schemeClr val="tx1"/>
                </a:solidFill>
              </a:rPr>
              <a:t>Но</a:t>
            </a:r>
            <a:r>
              <a:rPr lang="ru-RU" altLang="ru-RU" sz="2800" dirty="0">
                <a:solidFill>
                  <a:srgbClr val="FF0000"/>
                </a:solidFill>
              </a:rPr>
              <a:t> </a:t>
            </a:r>
            <a:r>
              <a:rPr lang="ru-RU" altLang="ru-RU" sz="2800" dirty="0">
                <a:solidFill>
                  <a:schemeClr val="tx1"/>
                </a:solidFill>
              </a:rPr>
              <a:t>вот собрались они вместе, закричали все разом, затрубили в трубы. От этих звуков рухнули стены Иерихона.</a:t>
            </a:r>
            <a:endParaRPr lang="ru-RU" altLang="ru-RU" sz="28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F4DF19EF-E11A-900A-E222-1072DC01EBA2}"/>
              </a:ext>
            </a:extLst>
          </p:cNvPr>
          <p:cNvSpPr>
            <a:spLocks noGrp="1" noChangeArrowheads="1"/>
          </p:cNvSpPr>
          <p:nvPr>
            <p:ph sz="half" idx="1"/>
          </p:nvPr>
        </p:nvSpPr>
        <p:spPr bwMode="auto">
          <a:xfrm>
            <a:off x="5756856" y="19050"/>
            <a:ext cx="6435144" cy="3741581"/>
          </a:xfrm>
          <a:solidFill>
            <a:schemeClr val="bg1"/>
          </a:solidFill>
          <a:extLst>
            <a:ext uri="{91240B29-F687-4F45-9708-019B960494DF}">
              <a14:hiddenLine xmlns:a14="http://schemas.microsoft.com/office/drawing/2010/main" w="25560" cap="sq">
                <a:solidFill>
                  <a:srgbClr val="000000"/>
                </a:solidFill>
                <a:miter lim="800000"/>
                <a:headEnd/>
                <a:tailEnd/>
              </a14:hiddenLine>
            </a:ext>
          </a:extLst>
        </p:spPr>
        <p:txBody>
          <a:bodyPr wrap="square" numCol="1" anchor="t" anchorCtr="0" compatLnSpc="1">
            <a:prstTxWarp prst="textNoShape">
              <a:avLst/>
            </a:prstTxWarp>
            <a:normAutofit/>
          </a:bodyPr>
          <a:lstStyle/>
          <a:p>
            <a:pPr marL="0" indent="0" algn="ctr">
              <a:spcBef>
                <a:spcPts val="9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В Библии приведены сказания о могучем </a:t>
            </a:r>
            <a:r>
              <a:rPr lang="ru-RU" altLang="ru-RU" sz="3200" b="1" dirty="0">
                <a:solidFill>
                  <a:srgbClr val="FF0000"/>
                </a:solidFill>
                <a:latin typeface="Times New Roman" panose="02020603050405020304" pitchFamily="18" charset="0"/>
                <a:cs typeface="Times New Roman" panose="02020603050405020304" pitchFamily="18" charset="0"/>
              </a:rPr>
              <a:t>Самсоне, </a:t>
            </a:r>
            <a:r>
              <a:rPr lang="ru-RU" altLang="ru-RU" sz="3200" dirty="0">
                <a:latin typeface="Times New Roman" panose="02020603050405020304" pitchFamily="18" charset="0"/>
                <a:cs typeface="Times New Roman" panose="02020603050405020304" pitchFamily="18" charset="0"/>
              </a:rPr>
              <a:t>который сражался с филистимлянами. </a:t>
            </a:r>
            <a:endParaRPr lang="ru-RU" altLang="ru-RU" sz="3200" dirty="0">
              <a:solidFill>
                <a:srgbClr val="000000"/>
              </a:solidFill>
              <a:latin typeface="Times New Roman" panose="02020603050405020304" pitchFamily="18" charset="0"/>
              <a:cs typeface="Times New Roman" panose="02020603050405020304" pitchFamily="18" charset="0"/>
            </a:endParaRPr>
          </a:p>
          <a:p>
            <a:pPr marL="0" indent="0" algn="ctr">
              <a:spcBef>
                <a:spcPts val="9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Однажды Самсон был окружен  в одном из боев. Не было у него ни меча, ни даже камня. Тогда подобрал он ослиную челюсть и сокрушил целое войско.</a:t>
            </a:r>
          </a:p>
        </p:txBody>
      </p:sp>
      <p:pic>
        <p:nvPicPr>
          <p:cNvPr id="13315" name="Picture 2">
            <a:extLst>
              <a:ext uri="{FF2B5EF4-FFF2-40B4-BE49-F238E27FC236}">
                <a16:creationId xmlns:a16="http://schemas.microsoft.com/office/drawing/2014/main" id="{37370327-7462-6B22-4DAF-8D9B2D6B6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9050"/>
            <a:ext cx="565382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0AB1E7D1-9D3A-C563-81D6-D0B6D9DC5FE6}"/>
              </a:ext>
            </a:extLst>
          </p:cNvPr>
          <p:cNvSpPr>
            <a:spLocks noGrp="1" noChangeArrowheads="1"/>
          </p:cNvSpPr>
          <p:nvPr>
            <p:ph sz="half" idx="1"/>
          </p:nvPr>
        </p:nvSpPr>
        <p:spPr bwMode="auto">
          <a:xfrm>
            <a:off x="3657599" y="0"/>
            <a:ext cx="8534401" cy="1906073"/>
          </a:xfrm>
          <a:solidFill>
            <a:schemeClr val="bg1"/>
          </a:solidFill>
          <a:ln>
            <a:noFill/>
            <a:round/>
            <a:headEnd/>
            <a:tailEnd/>
          </a:ln>
        </p:spPr>
        <p:txBody>
          <a:bodyPr wrap="square" numCol="1" anchor="t" anchorCtr="0" compatLnSpc="1">
            <a:prstTxWarp prst="textNoShape">
              <a:avLst/>
            </a:prstTxWarp>
            <a:normAutofit lnSpcReduction="10000"/>
          </a:bodyPr>
          <a:lstStyle/>
          <a:p>
            <a:pPr marL="0" indent="0" algn="ctr">
              <a:spcBef>
                <a:spcPts val="7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dirty="0">
                <a:solidFill>
                  <a:srgbClr val="000000"/>
                </a:solidFill>
                <a:latin typeface="Times New Roman" panose="02020603050405020304" pitchFamily="18" charset="0"/>
                <a:cs typeface="Times New Roman" panose="02020603050405020304" pitchFamily="18" charset="0"/>
              </a:rPr>
              <a:t>Однажды Самсон встретил  красавицу филистимлянку </a:t>
            </a:r>
            <a:r>
              <a:rPr lang="ru-RU" altLang="ru-RU" b="1" dirty="0">
                <a:solidFill>
                  <a:srgbClr val="FF0000"/>
                </a:solidFill>
                <a:latin typeface="Times New Roman" panose="02020603050405020304" pitchFamily="18" charset="0"/>
                <a:cs typeface="Times New Roman" panose="02020603050405020304" pitchFamily="18" charset="0"/>
              </a:rPr>
              <a:t>Далилу</a:t>
            </a:r>
            <a:r>
              <a:rPr lang="ru-RU" altLang="ru-RU" b="1" dirty="0">
                <a:solidFill>
                  <a:srgbClr val="000000"/>
                </a:solidFill>
                <a:latin typeface="Times New Roman" panose="02020603050405020304" pitchFamily="18" charset="0"/>
                <a:cs typeface="Times New Roman" panose="02020603050405020304" pitchFamily="18" charset="0"/>
              </a:rPr>
              <a:t> </a:t>
            </a:r>
            <a:r>
              <a:rPr lang="ru-RU" altLang="ru-RU" dirty="0">
                <a:solidFill>
                  <a:srgbClr val="000000"/>
                </a:solidFill>
                <a:latin typeface="Times New Roman" panose="02020603050405020304" pitchFamily="18" charset="0"/>
                <a:cs typeface="Times New Roman" panose="02020603050405020304" pitchFamily="18" charset="0"/>
              </a:rPr>
              <a:t>и полюбил её. Но не добром откликнулась девица на его любовь. Правители </a:t>
            </a:r>
            <a:r>
              <a:rPr lang="ru-RU" altLang="ru-RU" dirty="0" err="1">
                <a:solidFill>
                  <a:srgbClr val="000000"/>
                </a:solidFill>
                <a:latin typeface="Times New Roman" panose="02020603050405020304" pitchFamily="18" charset="0"/>
                <a:cs typeface="Times New Roman" panose="02020603050405020304" pitchFamily="18" charset="0"/>
              </a:rPr>
              <a:t>филистимлянские</a:t>
            </a:r>
            <a:r>
              <a:rPr lang="ru-RU" altLang="ru-RU" dirty="0">
                <a:solidFill>
                  <a:srgbClr val="000000"/>
                </a:solidFill>
                <a:latin typeface="Times New Roman" panose="02020603050405020304" pitchFamily="18" charset="0"/>
                <a:cs typeface="Times New Roman" panose="02020603050405020304" pitchFamily="18" charset="0"/>
              </a:rPr>
              <a:t> подкупили её и просили выпытать у Самсона, в чём его великая сила </a:t>
            </a:r>
          </a:p>
        </p:txBody>
      </p:sp>
      <p:pic>
        <p:nvPicPr>
          <p:cNvPr id="15363" name="Picture 2">
            <a:extLst>
              <a:ext uri="{FF2B5EF4-FFF2-40B4-BE49-F238E27FC236}">
                <a16:creationId xmlns:a16="http://schemas.microsoft.com/office/drawing/2014/main" id="{5F67A454-39E7-91C9-A982-BE92D1B94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3665453" cy="584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 name="Picture 7">
            <a:extLst>
              <a:ext uri="{FF2B5EF4-FFF2-40B4-BE49-F238E27FC236}">
                <a16:creationId xmlns:a16="http://schemas.microsoft.com/office/drawing/2014/main" id="{5AFDFD59-D0F7-F383-C2F0-3AFE78E930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906073"/>
            <a:ext cx="8534400" cy="394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1">
            <a:extLst>
              <a:ext uri="{FF2B5EF4-FFF2-40B4-BE49-F238E27FC236}">
                <a16:creationId xmlns:a16="http://schemas.microsoft.com/office/drawing/2014/main" id="{9E032BA6-B741-A29E-3AF6-666DCDD6BC1A}"/>
              </a:ext>
            </a:extLst>
          </p:cNvPr>
          <p:cNvSpPr txBox="1">
            <a:spLocks noChangeArrowheads="1"/>
          </p:cNvSpPr>
          <p:nvPr/>
        </p:nvSpPr>
        <p:spPr>
          <a:xfrm>
            <a:off x="0" y="5847007"/>
            <a:ext cx="12192000" cy="964955"/>
          </a:xfrm>
          <a:prstGeom prst="rect">
            <a:avLst/>
          </a:prstGeom>
          <a:solidFill>
            <a:schemeClr val="bg1"/>
          </a:solidFill>
          <a:ln w="60480" cap="sq">
            <a:miter lim="800000"/>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Clr>
                <a:srgbClr val="FFCC66"/>
              </a:buClr>
              <a:buSzPct val="75000"/>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ru-RU" altLang="ru-RU" dirty="0">
                <a:solidFill>
                  <a:srgbClr val="000000"/>
                </a:solidFill>
                <a:latin typeface="Times New Roman" panose="02020603050405020304" pitchFamily="18" charset="0"/>
                <a:cs typeface="Times New Roman" panose="02020603050405020304" pitchFamily="18" charset="0"/>
              </a:rPr>
              <a:t>И усыпила его на коленях своих, и призвала человека, и велела ему остричь семь кос головы его. И начал он ослабевать, и отступила от него сила его.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75F2E923-C019-CDBC-BF0B-1D9712FBB3DD}"/>
              </a:ext>
            </a:extLst>
          </p:cNvPr>
          <p:cNvSpPr>
            <a:spLocks noGrp="1" noChangeArrowheads="1"/>
          </p:cNvSpPr>
          <p:nvPr>
            <p:ph sz="half" idx="1"/>
          </p:nvPr>
        </p:nvSpPr>
        <p:spPr bwMode="auto">
          <a:xfrm>
            <a:off x="5048518" y="643944"/>
            <a:ext cx="7143482" cy="3850784"/>
          </a:xfrm>
          <a:solidFill>
            <a:schemeClr val="bg1"/>
          </a:solidFill>
          <a:extLst>
            <a:ext uri="{91240B29-F687-4F45-9708-019B960494DF}">
              <a14:hiddenLine xmlns:a14="http://schemas.microsoft.com/office/drawing/2010/main" w="57240" cap="sq">
                <a:solidFill>
                  <a:srgbClr val="000000"/>
                </a:solidFill>
                <a:miter lim="800000"/>
                <a:headEnd/>
                <a:tailEnd/>
              </a14:hiddenLine>
            </a:ext>
          </a:extLst>
        </p:spPr>
        <p:txBody>
          <a:bodyPr wrap="square" numCol="1" anchor="t" anchorCtr="0" compatLnSpc="1">
            <a:prstTxWarp prst="textNoShape">
              <a:avLst/>
            </a:prstTxWarp>
          </a:bodyPr>
          <a:lstStyle/>
          <a:p>
            <a:pPr marL="0" indent="0" algn="ctr">
              <a:spcBef>
                <a:spcPts val="7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Через некоторое время филистимляне устроили пир. Привели туда слепого, измученного Самсона и начали потешаться над ним.</a:t>
            </a:r>
            <a:r>
              <a:rPr lang="ru-RU" altLang="ru-RU" sz="3200" dirty="0">
                <a:solidFill>
                  <a:srgbClr val="EAEAEA"/>
                </a:solidFill>
                <a:latin typeface="Times New Roman" panose="02020603050405020304" pitchFamily="18" charset="0"/>
                <a:cs typeface="Times New Roman" panose="02020603050405020304" pitchFamily="18" charset="0"/>
              </a:rPr>
              <a:t> </a:t>
            </a:r>
            <a:r>
              <a:rPr lang="ru-RU" altLang="ru-RU" sz="3200" dirty="0">
                <a:solidFill>
                  <a:srgbClr val="000000"/>
                </a:solidFill>
                <a:latin typeface="Times New Roman" panose="02020603050405020304" pitchFamily="18" charset="0"/>
                <a:cs typeface="Times New Roman" panose="02020603050405020304" pitchFamily="18" charset="0"/>
              </a:rPr>
              <a:t>Но не заметили, что волосы отросли. Ухватился он могучими руками за столбы, на которых держалась крыша, и обрушил на врагов огромный дом.</a:t>
            </a:r>
          </a:p>
        </p:txBody>
      </p:sp>
      <p:pic>
        <p:nvPicPr>
          <p:cNvPr id="19459" name="Picture 2">
            <a:extLst>
              <a:ext uri="{FF2B5EF4-FFF2-40B4-BE49-F238E27FC236}">
                <a16:creationId xmlns:a16="http://schemas.microsoft.com/office/drawing/2014/main" id="{0DB39859-3CB6-4CC0-787D-01AF991F7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5048518"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72A724C6-1FF6-62E1-95F9-A2B1378CEDA2}"/>
              </a:ext>
            </a:extLst>
          </p:cNvPr>
          <p:cNvSpPr>
            <a:spLocks noGrp="1" noChangeArrowheads="1"/>
          </p:cNvSpPr>
          <p:nvPr>
            <p:ph type="title"/>
          </p:nvPr>
        </p:nvSpPr>
        <p:spPr>
          <a:xfrm>
            <a:off x="-1" y="25401"/>
            <a:ext cx="12192001" cy="811725"/>
          </a:xfrm>
          <a:solidFill>
            <a:schemeClr val="bg1"/>
          </a:solidFill>
          <a:extLst>
            <a:ext uri="{91240B29-F687-4F45-9708-019B960494DF}">
              <a14:hiddenLine xmlns:a14="http://schemas.microsoft.com/office/drawing/2010/main" w="54000" cap="sq">
                <a:solidFill>
                  <a:srgbClr val="000000"/>
                </a:solidFill>
                <a:miter lim="800000"/>
                <a:headEnd/>
                <a:tailEnd/>
              </a14:hiddenLine>
            </a:ext>
          </a:extLst>
        </p:spPr>
        <p:txBody>
          <a:bodyPr anchor="t">
            <a:normAutofit/>
          </a:bodyPr>
          <a:lstStyle/>
          <a:p>
            <a:pPr marL="342900" indent="-341313" algn="ctr">
              <a:spcBef>
                <a:spcPts val="700"/>
              </a:spcBef>
              <a:buSzPct val="75000"/>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600" dirty="0">
                <a:solidFill>
                  <a:srgbClr val="000000"/>
                </a:solidFill>
                <a:latin typeface="Times New Roman" panose="02020603050405020304" pitchFamily="18" charset="0"/>
                <a:cs typeface="Times New Roman" panose="02020603050405020304" pitchFamily="18" charset="0"/>
              </a:rPr>
              <a:t>Первым правителем Древнееврейского царства стал </a:t>
            </a:r>
            <a:r>
              <a:rPr lang="ru-RU" altLang="ru-RU" sz="3600" b="1" dirty="0">
                <a:solidFill>
                  <a:srgbClr val="FF0000"/>
                </a:solidFill>
                <a:latin typeface="Times New Roman" panose="02020603050405020304" pitchFamily="18" charset="0"/>
                <a:cs typeface="Times New Roman" panose="02020603050405020304" pitchFamily="18" charset="0"/>
              </a:rPr>
              <a:t>Саул.</a:t>
            </a:r>
          </a:p>
        </p:txBody>
      </p:sp>
      <p:pic>
        <p:nvPicPr>
          <p:cNvPr id="21507" name="Объект 6">
            <a:extLst>
              <a:ext uri="{FF2B5EF4-FFF2-40B4-BE49-F238E27FC236}">
                <a16:creationId xmlns:a16="http://schemas.microsoft.com/office/drawing/2014/main" id="{CDD7A7A9-D20A-68B1-BA61-C957544317C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735283"/>
            <a:ext cx="12192000" cy="6097316"/>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BF9D00C0-B5EB-D1A8-DFA4-8EF8CA56B1C9}"/>
              </a:ext>
            </a:extLst>
          </p:cNvPr>
          <p:cNvSpPr>
            <a:spLocks noGrp="1" noChangeArrowheads="1"/>
          </p:cNvSpPr>
          <p:nvPr>
            <p:ph sz="half" idx="1"/>
          </p:nvPr>
        </p:nvSpPr>
        <p:spPr bwMode="auto">
          <a:xfrm>
            <a:off x="5886450" y="9526"/>
            <a:ext cx="6305550" cy="6848475"/>
          </a:xfrm>
          <a:solidFill>
            <a:schemeClr val="bg1"/>
          </a:solidFill>
          <a:extLst>
            <a:ext uri="{91240B29-F687-4F45-9708-019B960494DF}">
              <a14:hiddenLine xmlns:a14="http://schemas.microsoft.com/office/drawing/2010/main" w="54000" cap="sq">
                <a:solidFill>
                  <a:srgbClr val="000000"/>
                </a:solidFill>
                <a:miter lim="800000"/>
                <a:headEnd/>
                <a:tailEnd/>
              </a14:hiddenLine>
            </a:ext>
          </a:extLst>
        </p:spPr>
        <p:txBody>
          <a:bodyPr wrap="square" numCol="1" anchor="t" anchorCtr="0" compatLnSpc="1">
            <a:prstTxWarp prst="textNoShape">
              <a:avLst/>
            </a:prstTxWarp>
          </a:bodyPr>
          <a:lstStyle/>
          <a:p>
            <a:pPr marL="342900" indent="-341313" algn="ctr">
              <a:spcBef>
                <a:spcPts val="7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200" dirty="0">
                <a:solidFill>
                  <a:srgbClr val="000000"/>
                </a:solidFill>
                <a:latin typeface="Times New Roman" panose="02020603050405020304" pitchFamily="18" charset="0"/>
                <a:cs typeface="Times New Roman" panose="02020603050405020304" pitchFamily="18" charset="0"/>
              </a:rPr>
              <a:t>Пошли филистимляне войной против Саула. И вышел из рядов огромный </a:t>
            </a:r>
            <a:r>
              <a:rPr lang="ru-RU" altLang="ru-RU" sz="3200" b="1" dirty="0">
                <a:solidFill>
                  <a:srgbClr val="FF0000"/>
                </a:solidFill>
                <a:latin typeface="Times New Roman" panose="02020603050405020304" pitchFamily="18" charset="0"/>
                <a:cs typeface="Times New Roman" panose="02020603050405020304" pitchFamily="18" charset="0"/>
              </a:rPr>
              <a:t>Голиаф. </a:t>
            </a:r>
            <a:r>
              <a:rPr lang="ru-RU" altLang="ru-RU" sz="3200" dirty="0">
                <a:solidFill>
                  <a:srgbClr val="000000"/>
                </a:solidFill>
                <a:latin typeface="Times New Roman" panose="02020603050405020304" pitchFamily="18" charset="0"/>
                <a:cs typeface="Times New Roman" panose="02020603050405020304" pitchFamily="18" charset="0"/>
              </a:rPr>
              <a:t>В поединок с ним отважился вступить лишь </a:t>
            </a:r>
            <a:r>
              <a:rPr lang="ru-RU" altLang="ru-RU" sz="3200" b="1" dirty="0">
                <a:solidFill>
                  <a:srgbClr val="FF0000"/>
                </a:solidFill>
                <a:latin typeface="Times New Roman" panose="02020603050405020304" pitchFamily="18" charset="0"/>
                <a:cs typeface="Times New Roman" panose="02020603050405020304" pitchFamily="18" charset="0"/>
              </a:rPr>
              <a:t>Давид.</a:t>
            </a:r>
          </a:p>
          <a:p>
            <a:pPr marL="342900" indent="-341313" algn="ctr">
              <a:spcBef>
                <a:spcPts val="7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200" dirty="0">
                <a:solidFill>
                  <a:srgbClr val="000000"/>
                </a:solidFill>
                <a:latin typeface="Times New Roman" panose="02020603050405020304" pitchFamily="18" charset="0"/>
                <a:cs typeface="Times New Roman" panose="02020603050405020304" pitchFamily="18" charset="0"/>
              </a:rPr>
              <a:t>Он вышел против Голиафа только с посохом и с пращой в руке. Крикнув: «Выхожу на тебя во имя Господа!», взял камень и метнул из пращи в Голиафа. Камень попал в голову, и Голиаф упал на землю. Давил подбежал к нему, взял его большой меч и убил. </a:t>
            </a:r>
          </a:p>
        </p:txBody>
      </p:sp>
      <p:pic>
        <p:nvPicPr>
          <p:cNvPr id="22531" name="Picture 2">
            <a:extLst>
              <a:ext uri="{FF2B5EF4-FFF2-40B4-BE49-F238E27FC236}">
                <a16:creationId xmlns:a16="http://schemas.microsoft.com/office/drawing/2014/main" id="{5D41559D-8C5E-9EBB-5AA8-E989D38D4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88645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8C7F5D48-2088-1FB9-E07B-AD8F085FC24C}"/>
              </a:ext>
            </a:extLst>
          </p:cNvPr>
          <p:cNvSpPr>
            <a:spLocks noGrp="1" noChangeArrowheads="1"/>
          </p:cNvSpPr>
          <p:nvPr>
            <p:ph sz="half" idx="1"/>
          </p:nvPr>
        </p:nvSpPr>
        <p:spPr bwMode="auto">
          <a:xfrm>
            <a:off x="4265613" y="12879"/>
            <a:ext cx="7926388" cy="2408349"/>
          </a:xfrm>
          <a:solidFill>
            <a:schemeClr val="bg1"/>
          </a:solidFill>
          <a:extLst>
            <a:ext uri="{91240B29-F687-4F45-9708-019B960494DF}">
              <a14:hiddenLine xmlns:a14="http://schemas.microsoft.com/office/drawing/2010/main" w="63360" cap="sq">
                <a:solidFill>
                  <a:srgbClr val="000000"/>
                </a:solidFill>
                <a:miter lim="800000"/>
                <a:headEnd/>
                <a:tailEnd/>
              </a14:hiddenLine>
            </a:ext>
          </a:extLst>
        </p:spPr>
        <p:txBody>
          <a:bodyPr wrap="square" numCol="1" anchor="t" anchorCtr="0" compatLnSpc="1">
            <a:prstTxWarp prst="textNoShape">
              <a:avLst/>
            </a:prstTxWarp>
          </a:bodyPr>
          <a:lstStyle/>
          <a:p>
            <a:pPr marL="0" indent="0" algn="ctr">
              <a:spcBef>
                <a:spcPts val="8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Войны с филистимлянами не прекратились. Во время одной из них Саул погиб. Царём был избран </a:t>
            </a:r>
            <a:r>
              <a:rPr lang="ru-RU" altLang="ru-RU" sz="3200" b="1" dirty="0">
                <a:solidFill>
                  <a:srgbClr val="FF0000"/>
                </a:solidFill>
                <a:latin typeface="Times New Roman" panose="02020603050405020304" pitchFamily="18" charset="0"/>
                <a:cs typeface="Times New Roman" panose="02020603050405020304" pitchFamily="18" charset="0"/>
              </a:rPr>
              <a:t>Давид. </a:t>
            </a:r>
          </a:p>
          <a:p>
            <a:pPr marL="0" indent="0" algn="ctr">
              <a:spcBef>
                <a:spcPts val="800"/>
              </a:spcBef>
              <a:buClr>
                <a:srgbClr val="FFCC66"/>
              </a:buClr>
              <a:buSzPct val="7500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Столицей царства при Давиде, в </a:t>
            </a:r>
            <a:r>
              <a:rPr lang="ru-RU" altLang="ru-RU" sz="3200" b="1" dirty="0">
                <a:solidFill>
                  <a:srgbClr val="FF0000"/>
                </a:solidFill>
                <a:latin typeface="Times New Roman" panose="02020603050405020304" pitchFamily="18" charset="0"/>
                <a:cs typeface="Times New Roman" panose="02020603050405020304" pitchFamily="18" charset="0"/>
              </a:rPr>
              <a:t>10-м веке до н. э., </a:t>
            </a:r>
            <a:r>
              <a:rPr lang="ru-RU" altLang="ru-RU" sz="3200" dirty="0">
                <a:solidFill>
                  <a:srgbClr val="000000"/>
                </a:solidFill>
                <a:latin typeface="Times New Roman" panose="02020603050405020304" pitchFamily="18" charset="0"/>
                <a:cs typeface="Times New Roman" panose="02020603050405020304" pitchFamily="18" charset="0"/>
              </a:rPr>
              <a:t>стал город </a:t>
            </a:r>
            <a:r>
              <a:rPr lang="ru-RU" altLang="ru-RU" sz="3200" b="1" dirty="0">
                <a:solidFill>
                  <a:srgbClr val="FF0000"/>
                </a:solidFill>
                <a:latin typeface="Times New Roman" panose="02020603050405020304" pitchFamily="18" charset="0"/>
                <a:cs typeface="Times New Roman" panose="02020603050405020304" pitchFamily="18" charset="0"/>
              </a:rPr>
              <a:t>Иерусалим.</a:t>
            </a:r>
          </a:p>
        </p:txBody>
      </p:sp>
      <p:pic>
        <p:nvPicPr>
          <p:cNvPr id="24579" name="Picture 2">
            <a:extLst>
              <a:ext uri="{FF2B5EF4-FFF2-40B4-BE49-F238E27FC236}">
                <a16:creationId xmlns:a16="http://schemas.microsoft.com/office/drawing/2014/main" id="{45B913C6-6C12-BF23-0328-0D5F3789B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656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166AC2C-F9DA-0E4A-442E-D29E172201B2}"/>
              </a:ext>
            </a:extLst>
          </p:cNvPr>
          <p:cNvSpPr>
            <a:spLocks noGrp="1" noChangeArrowheads="1"/>
          </p:cNvSpPr>
          <p:nvPr>
            <p:ph type="body" sz="half" idx="2"/>
          </p:nvPr>
        </p:nvSpPr>
        <p:spPr bwMode="auto">
          <a:xfrm>
            <a:off x="5357610" y="0"/>
            <a:ext cx="6834390" cy="3791799"/>
          </a:xfrm>
          <a:solidFill>
            <a:schemeClr val="bg1"/>
          </a:solidFill>
          <a:extLst>
            <a:ext uri="{91240B29-F687-4F45-9708-019B960494DF}">
              <a14:hiddenLine xmlns:a14="http://schemas.microsoft.com/office/drawing/2010/main" w="63360" cap="sq">
                <a:solidFill>
                  <a:srgbClr val="000000"/>
                </a:solidFill>
                <a:miter lim="800000"/>
                <a:headEnd/>
                <a:tailEnd/>
              </a14:hiddenLine>
            </a:ext>
          </a:extLst>
        </p:spPr>
        <p:txBody>
          <a:bodyPr wrap="square" numCol="1" anchor="t" anchorCtr="0" compatLnSpc="1">
            <a:prstTxWarp prst="textNoShape">
              <a:avLst/>
            </a:prstTxWarp>
          </a:bodyPr>
          <a:lstStyle/>
          <a:p>
            <a:pPr indent="-341313" algn="ctr">
              <a:spcBef>
                <a:spcPts val="7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200" dirty="0">
                <a:solidFill>
                  <a:srgbClr val="000000"/>
                </a:solidFill>
                <a:latin typeface="Times New Roman" panose="02020603050405020304" pitchFamily="18" charset="0"/>
                <a:cs typeface="Times New Roman" panose="02020603050405020304" pitchFamily="18" charset="0"/>
              </a:rPr>
              <a:t>После Давида правил его сын </a:t>
            </a:r>
            <a:r>
              <a:rPr lang="ru-RU" altLang="ru-RU" sz="3200" b="1" dirty="0">
                <a:solidFill>
                  <a:srgbClr val="FF0000"/>
                </a:solidFill>
                <a:latin typeface="Times New Roman" panose="02020603050405020304" pitchFamily="18" charset="0"/>
                <a:cs typeface="Times New Roman" panose="02020603050405020304" pitchFamily="18" charset="0"/>
              </a:rPr>
              <a:t>Соломон. </a:t>
            </a:r>
            <a:r>
              <a:rPr lang="ru-RU" altLang="ru-RU" sz="3200" dirty="0">
                <a:solidFill>
                  <a:srgbClr val="000000"/>
                </a:solidFill>
                <a:latin typeface="Times New Roman" panose="02020603050405020304" pitchFamily="18" charset="0"/>
                <a:cs typeface="Times New Roman" panose="02020603050405020304" pitchFamily="18" charset="0"/>
              </a:rPr>
              <a:t>При нем прекратились войны, евреи занялись </a:t>
            </a:r>
          </a:p>
          <a:p>
            <a:pPr indent="-341313" algn="ctr">
              <a:spcBef>
                <a:spcPts val="7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200" dirty="0">
                <a:solidFill>
                  <a:srgbClr val="000000"/>
                </a:solidFill>
                <a:latin typeface="Times New Roman" panose="02020603050405020304" pitchFamily="18" charset="0"/>
                <a:cs typeface="Times New Roman" panose="02020603050405020304" pitchFamily="18" charset="0"/>
              </a:rPr>
              <a:t>     земледелием, скотоводством,  ремеслом и торговлей.</a:t>
            </a:r>
          </a:p>
          <a:p>
            <a:pPr indent="-341313" algn="ctr">
              <a:spcBef>
                <a:spcPts val="700"/>
              </a:spcBef>
              <a:buSzPct val="75000"/>
              <a:buNone/>
              <a:tabLst>
                <a:tab pos="912813" algn="l"/>
                <a:tab pos="1827213" algn="l"/>
                <a:tab pos="2741613" algn="l"/>
                <a:tab pos="3656013" algn="l"/>
                <a:tab pos="4570413" algn="l"/>
                <a:tab pos="5484813" algn="l"/>
                <a:tab pos="6399213" algn="l"/>
                <a:tab pos="7313613" algn="l"/>
                <a:tab pos="8228013" algn="l"/>
                <a:tab pos="9142413" algn="l"/>
                <a:tab pos="10056813" algn="l"/>
              </a:tabLst>
            </a:pPr>
            <a:r>
              <a:rPr lang="ru-RU" altLang="ru-RU" sz="3200" dirty="0">
                <a:solidFill>
                  <a:srgbClr val="000000"/>
                </a:solidFill>
                <a:latin typeface="Times New Roman" panose="02020603050405020304" pitchFamily="18" charset="0"/>
                <a:cs typeface="Times New Roman" panose="02020603050405020304" pitchFamily="18" charset="0"/>
              </a:rPr>
              <a:t>    Иерусалим был отстроен заново, в центре города возвели дворец. </a:t>
            </a:r>
          </a:p>
        </p:txBody>
      </p:sp>
      <p:pic>
        <p:nvPicPr>
          <p:cNvPr id="26628" name="Picture 3">
            <a:extLst>
              <a:ext uri="{FF2B5EF4-FFF2-40B4-BE49-F238E27FC236}">
                <a16:creationId xmlns:a16="http://schemas.microsoft.com/office/drawing/2014/main" id="{5C3153EF-D31D-8DFD-8713-378FF5138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5357611" cy="683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1">
            <a:extLst>
              <a:ext uri="{FF2B5EF4-FFF2-40B4-BE49-F238E27FC236}">
                <a16:creationId xmlns:a16="http://schemas.microsoft.com/office/drawing/2014/main" id="{3B30A59A-B8E9-A807-B3F4-5B72FB73AFF3}"/>
              </a:ext>
            </a:extLst>
          </p:cNvPr>
          <p:cNvSpPr txBox="1">
            <a:spLocks noChangeArrowheads="1"/>
          </p:cNvSpPr>
          <p:nvPr/>
        </p:nvSpPr>
        <p:spPr bwMode="auto">
          <a:xfrm>
            <a:off x="5357610" y="3791799"/>
            <a:ext cx="6834390" cy="3038955"/>
          </a:xfrm>
          <a:prstGeom prst="rect">
            <a:avLst/>
          </a:prstGeom>
          <a:solidFill>
            <a:schemeClr val="bg1"/>
          </a:solidFill>
          <a:extLst>
            <a:ext uri="{91240B29-F687-4F45-9708-019B960494DF}">
              <a14:hiddenLine xmlns:a14="http://schemas.microsoft.com/office/drawing/2010/main" w="50760" cap="sq">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700"/>
              </a:spcBef>
              <a:buClr>
                <a:srgbClr val="FFCC66"/>
              </a:buClr>
              <a:buSzPct val="75000"/>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Далеко распространилась слава о богатстве и мудрости Соломона. </a:t>
            </a:r>
          </a:p>
          <a:p>
            <a:pPr marL="0" indent="0" algn="ctr">
              <a:spcBef>
                <a:spcPts val="700"/>
              </a:spcBef>
              <a:buClr>
                <a:srgbClr val="FFCC66"/>
              </a:buClr>
              <a:buSzPct val="75000"/>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ru-RU" altLang="ru-RU" sz="3200" dirty="0">
              <a:solidFill>
                <a:srgbClr val="000000"/>
              </a:solidFill>
              <a:latin typeface="Times New Roman" panose="02020603050405020304" pitchFamily="18" charset="0"/>
              <a:cs typeface="Times New Roman" panose="02020603050405020304" pitchFamily="18" charset="0"/>
            </a:endParaRPr>
          </a:p>
          <a:p>
            <a:pPr marL="0" indent="0" algn="ctr">
              <a:spcBef>
                <a:spcPts val="700"/>
              </a:spcBef>
              <a:buClr>
                <a:srgbClr val="FFCC66"/>
              </a:buClr>
              <a:buSzPct val="75000"/>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В Библии рассказывается, что сам фараон отдал ему в жёны свою дочь.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499"/>
                                          </p:stCondLst>
                                        </p:cTn>
                                        <p:tgtEl>
                                          <p:spTgt spid="1433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499"/>
                                          </p:stCondLst>
                                        </p:cTn>
                                        <p:tgtEl>
                                          <p:spTgt spid="1433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499"/>
                                          </p:stCondLst>
                                        </p:cTn>
                                        <p:tgtEl>
                                          <p:spTgt spid="143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a:extLst>
              <a:ext uri="{FF2B5EF4-FFF2-40B4-BE49-F238E27FC236}">
                <a16:creationId xmlns:a16="http://schemas.microsoft.com/office/drawing/2014/main" id="{C6315F62-08B6-3F8D-F96E-8D5EAE66F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a:extLst>
              <a:ext uri="{FF2B5EF4-FFF2-40B4-BE49-F238E27FC236}">
                <a16:creationId xmlns:a16="http://schemas.microsoft.com/office/drawing/2014/main" id="{4B0BDD8F-EFE9-BF61-C85F-48C224F39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 name="Rectangle 1">
            <a:extLst>
              <a:ext uri="{FF2B5EF4-FFF2-40B4-BE49-F238E27FC236}">
                <a16:creationId xmlns:a16="http://schemas.microsoft.com/office/drawing/2014/main" id="{E5DDA104-F105-4D9C-364E-0C64555C8413}"/>
              </a:ext>
            </a:extLst>
          </p:cNvPr>
          <p:cNvSpPr txBox="1">
            <a:spLocks noChangeArrowheads="1"/>
          </p:cNvSpPr>
          <p:nvPr/>
        </p:nvSpPr>
        <p:spPr bwMode="auto">
          <a:xfrm>
            <a:off x="6452314" y="6260621"/>
            <a:ext cx="5739685" cy="597379"/>
          </a:xfrm>
          <a:prstGeom prst="rect">
            <a:avLst/>
          </a:prstGeom>
          <a:solidFill>
            <a:schemeClr val="bg1"/>
          </a:solidFill>
          <a:extLst>
            <a:ext uri="{91240B29-F687-4F45-9708-019B960494DF}">
              <a14:hiddenLine xmlns:a14="http://schemas.microsoft.com/office/drawing/2010/main" w="50760" cap="sq">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700"/>
              </a:spcBef>
              <a:buClr>
                <a:srgbClr val="FFCC66"/>
              </a:buClr>
              <a:buSzPct val="75000"/>
              <a:buFont typeface="Arial" panose="020B0604020202020204"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ru-RU" altLang="ru-RU" sz="3200" dirty="0">
                <a:solidFill>
                  <a:srgbClr val="000000"/>
                </a:solidFill>
                <a:latin typeface="Times New Roman" panose="02020603050405020304" pitchFamily="18" charset="0"/>
                <a:cs typeface="Times New Roman" panose="02020603050405020304" pitchFamily="18" charset="0"/>
              </a:rPr>
              <a:t>Храм Соломона в Иерусалиме</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974</Words>
  <Application>Microsoft Office PowerPoint</Application>
  <PresentationFormat>Широкоэкранный</PresentationFormat>
  <Paragraphs>69</Paragraphs>
  <Slides>26</Slides>
  <Notes>13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26</vt:i4>
      </vt:variant>
    </vt:vector>
  </HeadingPairs>
  <TitlesOfParts>
    <vt:vector size="31" baseType="lpstr">
      <vt:lpstr>Arial</vt:lpstr>
      <vt:lpstr>Calibri</vt:lpstr>
      <vt:lpstr>Calibri Light</vt:lpstr>
      <vt:lpstr>Times New Roman</vt:lpstr>
      <vt:lpstr>Тема Office</vt:lpstr>
      <vt:lpstr>Домашнее задание</vt:lpstr>
      <vt:lpstr>Повторение пройденного</vt:lpstr>
      <vt:lpstr>Презентация PowerPoint</vt:lpstr>
      <vt:lpstr>Тема урока:  Древняя Палестина</vt:lpstr>
      <vt:lpstr>Презентация PowerPoint</vt:lpstr>
      <vt:lpstr>Занятия населения стр.81</vt:lpstr>
      <vt:lpstr>Презентация PowerPoint</vt:lpstr>
      <vt:lpstr>Библия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Первым правителем Древнееврейского царства стал Саул.</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Илья Ухабов</dc:creator>
  <cp:lastModifiedBy>Илья Ухабов</cp:lastModifiedBy>
  <cp:revision>4</cp:revision>
  <dcterms:created xsi:type="dcterms:W3CDTF">2025-07-03T17:42:54Z</dcterms:created>
  <dcterms:modified xsi:type="dcterms:W3CDTF">2025-07-04T07:14:29Z</dcterms:modified>
</cp:coreProperties>
</file>