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5240000" cy="8572500"/>
  <p:notesSz cx="6858000" cy="9144000"/>
  <p:embeddedFontLst>
    <p:embeddedFont>
      <p:font typeface="Bad Script" panose="00000500000000000000" pitchFamily="2" charset="-52"/>
      <p:regular r:id="rId15"/>
    </p:embeddedFont>
    <p:embeddedFont>
      <p:font typeface="PT Sans" panose="020B0503020203020204" pitchFamily="34" charset="-52"/>
      <p:regular r:id="rId16"/>
      <p:bold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8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14, с. 158–169.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14, с. 159–160.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14, с. 160–161.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14, с. 162–165.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14, с. 163–165.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14, с. 165.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14, с. 165–166.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14, с. 166–167.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14, с. 167.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14, с. 167–168.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14, с. 169.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14, с. 158–169.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4A5ACBAF-FD49-44CC-A090-9B736949F0FE}"/>
              </a:ext>
            </a:extLst>
          </p:cNvPr>
          <p:cNvSpPr>
            <a:spLocks noGrp="1"/>
          </p:cNvSpPr>
          <p:nvPr/>
        </p:nvSpPr>
        <p:spPr>
          <a:xfrm>
            <a:off x="7239000" y="2762250"/>
            <a:ext cx="762000" cy="47625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D443DDB-468A-4412-A482-8E586752F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238500"/>
            <a:ext cx="12192000" cy="12382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B460B727-DFE5-44FF-B0D3-4664E8AE75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4714875"/>
            <a:ext cx="10668000" cy="9525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1521827A-ECDD-46CB-9B69-3EC2F285B0C9}"/>
              </a:ext>
            </a:extLst>
          </p:cNvPr>
          <p:cNvSpPr>
            <a:spLocks noGrp="1"/>
          </p:cNvSpPr>
          <p:nvPr/>
        </p:nvSpPr>
        <p:spPr>
          <a:xfrm>
            <a:off x="7239000" y="3095625"/>
            <a:ext cx="762000" cy="47625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7AB95567-D444-43E0-81EC-707B3F3F5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571875"/>
            <a:ext cx="12192000" cy="1428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2ED5B4F3-B77E-4BFB-B59B-7CB0A9C34AD8}"/>
              </a:ext>
            </a:extLst>
          </p:cNvPr>
          <p:cNvSpPr>
            <a:spLocks noGrp="1"/>
          </p:cNvSpPr>
          <p:nvPr/>
        </p:nvSpPr>
        <p:spPr>
          <a:xfrm>
            <a:off x="857250" y="1905000"/>
            <a:ext cx="762000" cy="47625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E244ECE-E3BA-4A62-833B-4438EA95C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66750"/>
            <a:ext cx="13525500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AD2CE93C-49AF-4C63-BAA7-A6EFBB33C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250" y="2381250"/>
            <a:ext cx="13525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571CF7B9-371F-40A3-B3DF-3EB9E1FFDF6A}"/>
              </a:ext>
            </a:extLst>
          </p:cNvPr>
          <p:cNvSpPr>
            <a:spLocks noGrp="1"/>
          </p:cNvSpPr>
          <p:nvPr/>
        </p:nvSpPr>
        <p:spPr>
          <a:xfrm>
            <a:off x="857250" y="1905000"/>
            <a:ext cx="762000" cy="47625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90071BB2-0305-4128-B644-72195DBF3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66750"/>
            <a:ext cx="13525500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7DAFFD85-3CE6-4F73-941D-A06EE6755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250" y="2381250"/>
            <a:ext cx="6286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12B1331C-8887-43CE-B34C-9C071202A81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096250" y="2381250"/>
            <a:ext cx="6286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477A2E8B-0FD9-4061-954C-9116A3114B11}"/>
              </a:ext>
            </a:extLst>
          </p:cNvPr>
          <p:cNvSpPr>
            <a:spLocks noGrp="1"/>
          </p:cNvSpPr>
          <p:nvPr/>
        </p:nvSpPr>
        <p:spPr>
          <a:xfrm>
            <a:off x="857250" y="1905000"/>
            <a:ext cx="762000" cy="47625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B07DB96-CC8B-4A2A-A6A1-2FC45BC82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66750"/>
            <a:ext cx="13525500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D78E4D77-FC64-4B3E-B983-2B7D607D5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250" y="2381250"/>
            <a:ext cx="6286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5F54ED76-1E80-4D7B-9552-A84D64C536B8}"/>
              </a:ext>
            </a:extLst>
          </p:cNvPr>
          <p:cNvSpPr>
            <a:spLocks noGrp="1"/>
          </p:cNvSpPr>
          <p:nvPr/>
        </p:nvSpPr>
        <p:spPr>
          <a:xfrm>
            <a:off x="247650" y="209550"/>
            <a:ext cx="14744700" cy="8153400"/>
          </a:xfrm>
          <a:prstGeom prst="rect">
            <a:avLst/>
          </a:prstGeom>
          <a:solidFill>
            <a:srgbClr val="FFFEFB"/>
          </a:solidFill>
          <a:ln w="9525">
            <a:solidFill>
              <a:srgbClr val="CFC6B9"/>
            </a:solidFill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B4A65DAC-DF9A-48D6-A15E-A24CCC867767}"/>
              </a:ext>
            </a:extLst>
          </p:cNvPr>
          <p:cNvSpPr>
            <a:spLocks noGrp="1"/>
          </p:cNvSpPr>
          <p:nvPr/>
        </p:nvSpPr>
        <p:spPr>
          <a:xfrm>
            <a:off x="533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0DFA804-F856-46DD-A7D6-826CC43F11D9}"/>
              </a:ext>
            </a:extLst>
          </p:cNvPr>
          <p:cNvSpPr>
            <a:spLocks noGrp="1"/>
          </p:cNvSpPr>
          <p:nvPr/>
        </p:nvSpPr>
        <p:spPr>
          <a:xfrm>
            <a:off x="800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DF4F9F5-98B6-4033-A1AD-3A3CF19CCA34}"/>
              </a:ext>
            </a:extLst>
          </p:cNvPr>
          <p:cNvSpPr>
            <a:spLocks noGrp="1"/>
          </p:cNvSpPr>
          <p:nvPr/>
        </p:nvSpPr>
        <p:spPr>
          <a:xfrm>
            <a:off x="1066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B5A6F27-E366-4F1E-A2B0-DD6FA03624E0}"/>
              </a:ext>
            </a:extLst>
          </p:cNvPr>
          <p:cNvSpPr>
            <a:spLocks noGrp="1"/>
          </p:cNvSpPr>
          <p:nvPr/>
        </p:nvSpPr>
        <p:spPr>
          <a:xfrm>
            <a:off x="1333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E4960DD-EA0B-4EB3-B228-6DFBF25708BD}"/>
              </a:ext>
            </a:extLst>
          </p:cNvPr>
          <p:cNvSpPr>
            <a:spLocks noGrp="1"/>
          </p:cNvSpPr>
          <p:nvPr/>
        </p:nvSpPr>
        <p:spPr>
          <a:xfrm>
            <a:off x="1600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9FFF13B7-214C-41C8-BC19-D4773CF6EA60}"/>
              </a:ext>
            </a:extLst>
          </p:cNvPr>
          <p:cNvSpPr>
            <a:spLocks noGrp="1"/>
          </p:cNvSpPr>
          <p:nvPr/>
        </p:nvSpPr>
        <p:spPr>
          <a:xfrm>
            <a:off x="1866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CA8C49E-EFEA-4282-BBB1-D504BD1A8F40}"/>
              </a:ext>
            </a:extLst>
          </p:cNvPr>
          <p:cNvSpPr>
            <a:spLocks noGrp="1"/>
          </p:cNvSpPr>
          <p:nvPr/>
        </p:nvSpPr>
        <p:spPr>
          <a:xfrm>
            <a:off x="2133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F478C62-2E0E-432F-87AB-5B2DE85F0896}"/>
              </a:ext>
            </a:extLst>
          </p:cNvPr>
          <p:cNvSpPr>
            <a:spLocks noGrp="1"/>
          </p:cNvSpPr>
          <p:nvPr/>
        </p:nvSpPr>
        <p:spPr>
          <a:xfrm>
            <a:off x="2400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052A90D8-4435-4E25-9CE3-31C16FBAFAF4}"/>
              </a:ext>
            </a:extLst>
          </p:cNvPr>
          <p:cNvSpPr>
            <a:spLocks noGrp="1"/>
          </p:cNvSpPr>
          <p:nvPr/>
        </p:nvSpPr>
        <p:spPr>
          <a:xfrm>
            <a:off x="2667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925E48B-F620-41A1-BC45-920D94BD701E}"/>
              </a:ext>
            </a:extLst>
          </p:cNvPr>
          <p:cNvSpPr>
            <a:spLocks noGrp="1"/>
          </p:cNvSpPr>
          <p:nvPr/>
        </p:nvSpPr>
        <p:spPr>
          <a:xfrm>
            <a:off x="2933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DE1AD7D-677B-4773-935D-D13106404420}"/>
              </a:ext>
            </a:extLst>
          </p:cNvPr>
          <p:cNvSpPr>
            <a:spLocks noGrp="1"/>
          </p:cNvSpPr>
          <p:nvPr/>
        </p:nvSpPr>
        <p:spPr>
          <a:xfrm>
            <a:off x="3200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6B3FDC5-095A-4A4D-A326-8252A868A148}"/>
              </a:ext>
            </a:extLst>
          </p:cNvPr>
          <p:cNvSpPr>
            <a:spLocks noGrp="1"/>
          </p:cNvSpPr>
          <p:nvPr/>
        </p:nvSpPr>
        <p:spPr>
          <a:xfrm>
            <a:off x="3467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F4CB5EC5-7FF0-4EF8-B06E-D07FDCEB09ED}"/>
              </a:ext>
            </a:extLst>
          </p:cNvPr>
          <p:cNvSpPr>
            <a:spLocks noGrp="1"/>
          </p:cNvSpPr>
          <p:nvPr/>
        </p:nvSpPr>
        <p:spPr>
          <a:xfrm>
            <a:off x="3733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526F5DA-E579-409F-8D7E-871624827A31}"/>
              </a:ext>
            </a:extLst>
          </p:cNvPr>
          <p:cNvSpPr>
            <a:spLocks noGrp="1"/>
          </p:cNvSpPr>
          <p:nvPr/>
        </p:nvSpPr>
        <p:spPr>
          <a:xfrm>
            <a:off x="4000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091A2E2-1657-42E1-A243-F6D5619CAC7B}"/>
              </a:ext>
            </a:extLst>
          </p:cNvPr>
          <p:cNvSpPr>
            <a:spLocks noGrp="1"/>
          </p:cNvSpPr>
          <p:nvPr/>
        </p:nvSpPr>
        <p:spPr>
          <a:xfrm>
            <a:off x="4267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A4242D27-1BFA-4491-8FC8-15ADA7D9D1CB}"/>
              </a:ext>
            </a:extLst>
          </p:cNvPr>
          <p:cNvSpPr>
            <a:spLocks noGrp="1"/>
          </p:cNvSpPr>
          <p:nvPr/>
        </p:nvSpPr>
        <p:spPr>
          <a:xfrm>
            <a:off x="4533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4CB29ED8-20C1-43AA-A270-B86C5181C945}"/>
              </a:ext>
            </a:extLst>
          </p:cNvPr>
          <p:cNvSpPr>
            <a:spLocks noGrp="1"/>
          </p:cNvSpPr>
          <p:nvPr/>
        </p:nvSpPr>
        <p:spPr>
          <a:xfrm>
            <a:off x="4800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E2419CE-8AD8-45D9-9678-F57916630885}"/>
              </a:ext>
            </a:extLst>
          </p:cNvPr>
          <p:cNvSpPr>
            <a:spLocks noGrp="1"/>
          </p:cNvSpPr>
          <p:nvPr/>
        </p:nvSpPr>
        <p:spPr>
          <a:xfrm>
            <a:off x="5067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11B0CDA-5821-426A-A6FB-BB90015B70A1}"/>
              </a:ext>
            </a:extLst>
          </p:cNvPr>
          <p:cNvSpPr>
            <a:spLocks noGrp="1"/>
          </p:cNvSpPr>
          <p:nvPr/>
        </p:nvSpPr>
        <p:spPr>
          <a:xfrm>
            <a:off x="5334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B0EA90DF-A0D0-476E-8C81-2A2DAF86F1EA}"/>
              </a:ext>
            </a:extLst>
          </p:cNvPr>
          <p:cNvSpPr>
            <a:spLocks noGrp="1"/>
          </p:cNvSpPr>
          <p:nvPr/>
        </p:nvSpPr>
        <p:spPr>
          <a:xfrm>
            <a:off x="5600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7843C10C-4190-41EA-9CD7-4B68337157EB}"/>
              </a:ext>
            </a:extLst>
          </p:cNvPr>
          <p:cNvSpPr>
            <a:spLocks noGrp="1"/>
          </p:cNvSpPr>
          <p:nvPr/>
        </p:nvSpPr>
        <p:spPr>
          <a:xfrm>
            <a:off x="5867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E04AAD2-ADCF-4B2F-B8E3-9D57AD6BB2D9}"/>
              </a:ext>
            </a:extLst>
          </p:cNvPr>
          <p:cNvSpPr>
            <a:spLocks noGrp="1"/>
          </p:cNvSpPr>
          <p:nvPr/>
        </p:nvSpPr>
        <p:spPr>
          <a:xfrm>
            <a:off x="6134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C3478AFE-C3E5-48D4-8C47-3F83571469E4}"/>
              </a:ext>
            </a:extLst>
          </p:cNvPr>
          <p:cNvSpPr>
            <a:spLocks noGrp="1"/>
          </p:cNvSpPr>
          <p:nvPr/>
        </p:nvSpPr>
        <p:spPr>
          <a:xfrm>
            <a:off x="6400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25B97FDC-F68E-4F1C-B8B8-B558E93591BF}"/>
              </a:ext>
            </a:extLst>
          </p:cNvPr>
          <p:cNvSpPr>
            <a:spLocks noGrp="1"/>
          </p:cNvSpPr>
          <p:nvPr/>
        </p:nvSpPr>
        <p:spPr>
          <a:xfrm>
            <a:off x="6667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FE3F445E-7468-44E0-8CC4-779953243611}"/>
              </a:ext>
            </a:extLst>
          </p:cNvPr>
          <p:cNvSpPr>
            <a:spLocks noGrp="1"/>
          </p:cNvSpPr>
          <p:nvPr/>
        </p:nvSpPr>
        <p:spPr>
          <a:xfrm>
            <a:off x="6934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8461C215-AD46-4612-8DAA-0473BECCC31D}"/>
              </a:ext>
            </a:extLst>
          </p:cNvPr>
          <p:cNvSpPr>
            <a:spLocks noGrp="1"/>
          </p:cNvSpPr>
          <p:nvPr/>
        </p:nvSpPr>
        <p:spPr>
          <a:xfrm>
            <a:off x="7200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B906CABF-7152-40E7-AD09-92F0FEE6CDB4}"/>
              </a:ext>
            </a:extLst>
          </p:cNvPr>
          <p:cNvSpPr>
            <a:spLocks noGrp="1"/>
          </p:cNvSpPr>
          <p:nvPr/>
        </p:nvSpPr>
        <p:spPr>
          <a:xfrm>
            <a:off x="7467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AFC1361C-1F91-4447-9253-1C0822432743}"/>
              </a:ext>
            </a:extLst>
          </p:cNvPr>
          <p:cNvSpPr>
            <a:spLocks noGrp="1"/>
          </p:cNvSpPr>
          <p:nvPr/>
        </p:nvSpPr>
        <p:spPr>
          <a:xfrm>
            <a:off x="7734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92220DC1-2574-4247-930D-60E40C643FD8}"/>
              </a:ext>
            </a:extLst>
          </p:cNvPr>
          <p:cNvSpPr>
            <a:spLocks noGrp="1"/>
          </p:cNvSpPr>
          <p:nvPr/>
        </p:nvSpPr>
        <p:spPr>
          <a:xfrm>
            <a:off x="8001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DFF4407E-9898-48AE-A2F5-57D4041C1CE3}"/>
              </a:ext>
            </a:extLst>
          </p:cNvPr>
          <p:cNvSpPr>
            <a:spLocks noGrp="1"/>
          </p:cNvSpPr>
          <p:nvPr/>
        </p:nvSpPr>
        <p:spPr>
          <a:xfrm>
            <a:off x="8267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697C71D2-DE23-4C0F-95A9-5280C19FC94A}"/>
              </a:ext>
            </a:extLst>
          </p:cNvPr>
          <p:cNvSpPr>
            <a:spLocks noGrp="1"/>
          </p:cNvSpPr>
          <p:nvPr/>
        </p:nvSpPr>
        <p:spPr>
          <a:xfrm>
            <a:off x="8534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D11B6193-EED1-40FE-8C4C-D195CCA09FCB}"/>
              </a:ext>
            </a:extLst>
          </p:cNvPr>
          <p:cNvSpPr>
            <a:spLocks noGrp="1"/>
          </p:cNvSpPr>
          <p:nvPr/>
        </p:nvSpPr>
        <p:spPr>
          <a:xfrm>
            <a:off x="8801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AD5C87F6-E604-4DD2-AD7B-1B5BF97C39BF}"/>
              </a:ext>
            </a:extLst>
          </p:cNvPr>
          <p:cNvSpPr>
            <a:spLocks noGrp="1"/>
          </p:cNvSpPr>
          <p:nvPr/>
        </p:nvSpPr>
        <p:spPr>
          <a:xfrm>
            <a:off x="9067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053C6126-2CDC-4A0E-B018-6AF4D1FE4155}"/>
              </a:ext>
            </a:extLst>
          </p:cNvPr>
          <p:cNvSpPr>
            <a:spLocks noGrp="1"/>
          </p:cNvSpPr>
          <p:nvPr/>
        </p:nvSpPr>
        <p:spPr>
          <a:xfrm>
            <a:off x="9334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F455A4BD-4079-45BC-8917-EA54EAB17065}"/>
              </a:ext>
            </a:extLst>
          </p:cNvPr>
          <p:cNvSpPr>
            <a:spLocks noGrp="1"/>
          </p:cNvSpPr>
          <p:nvPr/>
        </p:nvSpPr>
        <p:spPr>
          <a:xfrm>
            <a:off x="9601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A326BB33-5679-4BF0-A2A8-3D345411CA33}"/>
              </a:ext>
            </a:extLst>
          </p:cNvPr>
          <p:cNvSpPr>
            <a:spLocks noGrp="1"/>
          </p:cNvSpPr>
          <p:nvPr/>
        </p:nvSpPr>
        <p:spPr>
          <a:xfrm>
            <a:off x="9867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3E0E22D4-FC04-4005-A00A-C65F58CD9C20}"/>
              </a:ext>
            </a:extLst>
          </p:cNvPr>
          <p:cNvSpPr>
            <a:spLocks noGrp="1"/>
          </p:cNvSpPr>
          <p:nvPr/>
        </p:nvSpPr>
        <p:spPr>
          <a:xfrm>
            <a:off x="10134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F47D14C9-D598-44DF-978A-0639349D0C47}"/>
              </a:ext>
            </a:extLst>
          </p:cNvPr>
          <p:cNvSpPr>
            <a:spLocks noGrp="1"/>
          </p:cNvSpPr>
          <p:nvPr/>
        </p:nvSpPr>
        <p:spPr>
          <a:xfrm>
            <a:off x="10401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FE3DB715-DB0D-43FA-A3C7-1BBDF6077599}"/>
              </a:ext>
            </a:extLst>
          </p:cNvPr>
          <p:cNvSpPr>
            <a:spLocks noGrp="1"/>
          </p:cNvSpPr>
          <p:nvPr/>
        </p:nvSpPr>
        <p:spPr>
          <a:xfrm>
            <a:off x="10668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A73928A0-6C2C-41FC-9B83-0B24923D1BDD}"/>
              </a:ext>
            </a:extLst>
          </p:cNvPr>
          <p:cNvSpPr>
            <a:spLocks noGrp="1"/>
          </p:cNvSpPr>
          <p:nvPr/>
        </p:nvSpPr>
        <p:spPr>
          <a:xfrm>
            <a:off x="10934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8B0F959D-EF47-4E68-AE0A-8E3AE121FB8D}"/>
              </a:ext>
            </a:extLst>
          </p:cNvPr>
          <p:cNvSpPr>
            <a:spLocks noGrp="1"/>
          </p:cNvSpPr>
          <p:nvPr/>
        </p:nvSpPr>
        <p:spPr>
          <a:xfrm>
            <a:off x="11201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CD70AE1D-D3B1-4D7A-8F03-BC05A0CB9AE8}"/>
              </a:ext>
            </a:extLst>
          </p:cNvPr>
          <p:cNvSpPr>
            <a:spLocks noGrp="1"/>
          </p:cNvSpPr>
          <p:nvPr/>
        </p:nvSpPr>
        <p:spPr>
          <a:xfrm>
            <a:off x="11468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A57DA4FB-6892-4951-9C2D-B17E82665D40}"/>
              </a:ext>
            </a:extLst>
          </p:cNvPr>
          <p:cNvSpPr>
            <a:spLocks noGrp="1"/>
          </p:cNvSpPr>
          <p:nvPr/>
        </p:nvSpPr>
        <p:spPr>
          <a:xfrm>
            <a:off x="11734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8B0865EF-35ED-4F36-B5E2-0767C90002DF}"/>
              </a:ext>
            </a:extLst>
          </p:cNvPr>
          <p:cNvSpPr>
            <a:spLocks noGrp="1"/>
          </p:cNvSpPr>
          <p:nvPr/>
        </p:nvSpPr>
        <p:spPr>
          <a:xfrm>
            <a:off x="12001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A5F1AFD8-8BD8-46BF-884D-C3792FD29F65}"/>
              </a:ext>
            </a:extLst>
          </p:cNvPr>
          <p:cNvSpPr>
            <a:spLocks noGrp="1"/>
          </p:cNvSpPr>
          <p:nvPr/>
        </p:nvSpPr>
        <p:spPr>
          <a:xfrm>
            <a:off x="12268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FE8F37D1-3DC4-46C9-A6A2-2E4927144CA3}"/>
              </a:ext>
            </a:extLst>
          </p:cNvPr>
          <p:cNvSpPr>
            <a:spLocks noGrp="1"/>
          </p:cNvSpPr>
          <p:nvPr/>
        </p:nvSpPr>
        <p:spPr>
          <a:xfrm>
            <a:off x="12534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60374B92-B996-4510-B315-5DF63524D3BC}"/>
              </a:ext>
            </a:extLst>
          </p:cNvPr>
          <p:cNvSpPr>
            <a:spLocks noGrp="1"/>
          </p:cNvSpPr>
          <p:nvPr/>
        </p:nvSpPr>
        <p:spPr>
          <a:xfrm>
            <a:off x="12801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2C795D24-FAA5-4AE0-9241-CFBB8332D98C}"/>
              </a:ext>
            </a:extLst>
          </p:cNvPr>
          <p:cNvSpPr>
            <a:spLocks noGrp="1"/>
          </p:cNvSpPr>
          <p:nvPr/>
        </p:nvSpPr>
        <p:spPr>
          <a:xfrm>
            <a:off x="13068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04C0B69B-F598-4508-9AB5-516A2E321649}"/>
              </a:ext>
            </a:extLst>
          </p:cNvPr>
          <p:cNvSpPr>
            <a:spLocks noGrp="1"/>
          </p:cNvSpPr>
          <p:nvPr/>
        </p:nvSpPr>
        <p:spPr>
          <a:xfrm>
            <a:off x="13335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073E427C-B603-4D83-A030-AA128724AF6B}"/>
              </a:ext>
            </a:extLst>
          </p:cNvPr>
          <p:cNvSpPr>
            <a:spLocks noGrp="1"/>
          </p:cNvSpPr>
          <p:nvPr/>
        </p:nvSpPr>
        <p:spPr>
          <a:xfrm>
            <a:off x="13601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DAD840AE-52F4-4139-9B0E-F043AA76142E}"/>
              </a:ext>
            </a:extLst>
          </p:cNvPr>
          <p:cNvSpPr>
            <a:spLocks noGrp="1"/>
          </p:cNvSpPr>
          <p:nvPr/>
        </p:nvSpPr>
        <p:spPr>
          <a:xfrm>
            <a:off x="13868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939F0633-95A6-42B1-9E35-1CC8AF3B5D7A}"/>
              </a:ext>
            </a:extLst>
          </p:cNvPr>
          <p:cNvSpPr>
            <a:spLocks noGrp="1"/>
          </p:cNvSpPr>
          <p:nvPr/>
        </p:nvSpPr>
        <p:spPr>
          <a:xfrm>
            <a:off x="14135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1F639AE3-084D-418D-AA9C-41649D59C93E}"/>
              </a:ext>
            </a:extLst>
          </p:cNvPr>
          <p:cNvSpPr>
            <a:spLocks noGrp="1"/>
          </p:cNvSpPr>
          <p:nvPr/>
        </p:nvSpPr>
        <p:spPr>
          <a:xfrm>
            <a:off x="14401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94A2DAE2-90C3-4D4C-9F13-16993A9F3921}"/>
              </a:ext>
            </a:extLst>
          </p:cNvPr>
          <p:cNvSpPr>
            <a:spLocks noGrp="1"/>
          </p:cNvSpPr>
          <p:nvPr/>
        </p:nvSpPr>
        <p:spPr>
          <a:xfrm>
            <a:off x="14668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D4B56F63-0D0C-422F-BF80-C1195D896F5A}"/>
              </a:ext>
            </a:extLst>
          </p:cNvPr>
          <p:cNvSpPr>
            <a:spLocks noGrp="1"/>
          </p:cNvSpPr>
          <p:nvPr/>
        </p:nvSpPr>
        <p:spPr>
          <a:xfrm>
            <a:off x="266700" y="495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2BF7F67D-98ED-4667-AE83-9FBB8EDEB690}"/>
              </a:ext>
            </a:extLst>
          </p:cNvPr>
          <p:cNvSpPr>
            <a:spLocks noGrp="1"/>
          </p:cNvSpPr>
          <p:nvPr/>
        </p:nvSpPr>
        <p:spPr>
          <a:xfrm>
            <a:off x="266700" y="762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720F7365-8F6A-436C-B44B-E8B6B980490D}"/>
              </a:ext>
            </a:extLst>
          </p:cNvPr>
          <p:cNvSpPr>
            <a:spLocks noGrp="1"/>
          </p:cNvSpPr>
          <p:nvPr/>
        </p:nvSpPr>
        <p:spPr>
          <a:xfrm>
            <a:off x="266700" y="1028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F5F6DC6B-097A-4FD4-9E56-9F7FDF6CF010}"/>
              </a:ext>
            </a:extLst>
          </p:cNvPr>
          <p:cNvSpPr>
            <a:spLocks noGrp="1"/>
          </p:cNvSpPr>
          <p:nvPr/>
        </p:nvSpPr>
        <p:spPr>
          <a:xfrm>
            <a:off x="266700" y="1295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CF34E0CE-A1C1-4CF7-A875-50963C795629}"/>
              </a:ext>
            </a:extLst>
          </p:cNvPr>
          <p:cNvSpPr>
            <a:spLocks noGrp="1"/>
          </p:cNvSpPr>
          <p:nvPr/>
        </p:nvSpPr>
        <p:spPr>
          <a:xfrm>
            <a:off x="266700" y="1562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CA50571A-657B-41C0-9311-3C82F0926571}"/>
              </a:ext>
            </a:extLst>
          </p:cNvPr>
          <p:cNvSpPr>
            <a:spLocks noGrp="1"/>
          </p:cNvSpPr>
          <p:nvPr/>
        </p:nvSpPr>
        <p:spPr>
          <a:xfrm>
            <a:off x="266700" y="1828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9E4A4042-5333-4CFF-ACE3-1BA437A9BCE1}"/>
              </a:ext>
            </a:extLst>
          </p:cNvPr>
          <p:cNvSpPr>
            <a:spLocks noGrp="1"/>
          </p:cNvSpPr>
          <p:nvPr/>
        </p:nvSpPr>
        <p:spPr>
          <a:xfrm>
            <a:off x="266700" y="2095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B80DB487-58C5-4143-B915-8C12FDCDCB63}"/>
              </a:ext>
            </a:extLst>
          </p:cNvPr>
          <p:cNvSpPr>
            <a:spLocks noGrp="1"/>
          </p:cNvSpPr>
          <p:nvPr/>
        </p:nvSpPr>
        <p:spPr>
          <a:xfrm>
            <a:off x="266700" y="2362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FBE4EF2E-D5EB-4336-AD9C-AB6711068E23}"/>
              </a:ext>
            </a:extLst>
          </p:cNvPr>
          <p:cNvSpPr>
            <a:spLocks noGrp="1"/>
          </p:cNvSpPr>
          <p:nvPr/>
        </p:nvSpPr>
        <p:spPr>
          <a:xfrm>
            <a:off x="266700" y="2628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304A4D56-5B44-4940-935E-40F9D48B0D6D}"/>
              </a:ext>
            </a:extLst>
          </p:cNvPr>
          <p:cNvSpPr>
            <a:spLocks noGrp="1"/>
          </p:cNvSpPr>
          <p:nvPr/>
        </p:nvSpPr>
        <p:spPr>
          <a:xfrm>
            <a:off x="266700" y="2895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5C4A9569-8731-4316-94DE-7B040FA53C91}"/>
              </a:ext>
            </a:extLst>
          </p:cNvPr>
          <p:cNvSpPr>
            <a:spLocks noGrp="1"/>
          </p:cNvSpPr>
          <p:nvPr/>
        </p:nvSpPr>
        <p:spPr>
          <a:xfrm>
            <a:off x="266700" y="3162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37A48305-6D3D-4846-B539-CEA520FEB151}"/>
              </a:ext>
            </a:extLst>
          </p:cNvPr>
          <p:cNvSpPr>
            <a:spLocks noGrp="1"/>
          </p:cNvSpPr>
          <p:nvPr/>
        </p:nvSpPr>
        <p:spPr>
          <a:xfrm>
            <a:off x="266700" y="3429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4B581AA4-267D-45CC-9B29-AC6EAB3E8D85}"/>
              </a:ext>
            </a:extLst>
          </p:cNvPr>
          <p:cNvSpPr>
            <a:spLocks noGrp="1"/>
          </p:cNvSpPr>
          <p:nvPr/>
        </p:nvSpPr>
        <p:spPr>
          <a:xfrm>
            <a:off x="266700" y="3695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20407347-0D43-47DD-8CDE-CA57B29F8A7A}"/>
              </a:ext>
            </a:extLst>
          </p:cNvPr>
          <p:cNvSpPr>
            <a:spLocks noGrp="1"/>
          </p:cNvSpPr>
          <p:nvPr/>
        </p:nvSpPr>
        <p:spPr>
          <a:xfrm>
            <a:off x="266700" y="3962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8120B5CF-6FF4-46EF-8558-E280D5361FA7}"/>
              </a:ext>
            </a:extLst>
          </p:cNvPr>
          <p:cNvSpPr>
            <a:spLocks noGrp="1"/>
          </p:cNvSpPr>
          <p:nvPr/>
        </p:nvSpPr>
        <p:spPr>
          <a:xfrm>
            <a:off x="266700" y="4229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B2002750-DDB3-499B-BC72-FC15A91F12E0}"/>
              </a:ext>
            </a:extLst>
          </p:cNvPr>
          <p:cNvSpPr>
            <a:spLocks noGrp="1"/>
          </p:cNvSpPr>
          <p:nvPr/>
        </p:nvSpPr>
        <p:spPr>
          <a:xfrm>
            <a:off x="266700" y="4495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20C6E799-9FDB-4D6F-927C-6C2D1594A37E}"/>
              </a:ext>
            </a:extLst>
          </p:cNvPr>
          <p:cNvSpPr>
            <a:spLocks noGrp="1"/>
          </p:cNvSpPr>
          <p:nvPr/>
        </p:nvSpPr>
        <p:spPr>
          <a:xfrm>
            <a:off x="266700" y="4762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E70BF30B-7E26-4F3C-AB69-813A5096A8A5}"/>
              </a:ext>
            </a:extLst>
          </p:cNvPr>
          <p:cNvSpPr>
            <a:spLocks noGrp="1"/>
          </p:cNvSpPr>
          <p:nvPr/>
        </p:nvSpPr>
        <p:spPr>
          <a:xfrm>
            <a:off x="266700" y="5029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E58F0D0F-E56B-41D5-94BA-C6714875FD7F}"/>
              </a:ext>
            </a:extLst>
          </p:cNvPr>
          <p:cNvSpPr>
            <a:spLocks noGrp="1"/>
          </p:cNvSpPr>
          <p:nvPr/>
        </p:nvSpPr>
        <p:spPr>
          <a:xfrm>
            <a:off x="266700" y="5295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D13319BB-5AD1-4151-84DE-FAFFED823C45}"/>
              </a:ext>
            </a:extLst>
          </p:cNvPr>
          <p:cNvSpPr>
            <a:spLocks noGrp="1"/>
          </p:cNvSpPr>
          <p:nvPr/>
        </p:nvSpPr>
        <p:spPr>
          <a:xfrm>
            <a:off x="266700" y="5562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DE6384F1-CEE8-4181-80FC-20907E1DEDCB}"/>
              </a:ext>
            </a:extLst>
          </p:cNvPr>
          <p:cNvSpPr>
            <a:spLocks noGrp="1"/>
          </p:cNvSpPr>
          <p:nvPr/>
        </p:nvSpPr>
        <p:spPr>
          <a:xfrm>
            <a:off x="266700" y="5829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132F5835-1290-4BD6-BE5A-8141BFC2E81E}"/>
              </a:ext>
            </a:extLst>
          </p:cNvPr>
          <p:cNvSpPr>
            <a:spLocks noGrp="1"/>
          </p:cNvSpPr>
          <p:nvPr/>
        </p:nvSpPr>
        <p:spPr>
          <a:xfrm>
            <a:off x="266700" y="6096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E7492A8D-A08B-41C0-9811-11391544EDA6}"/>
              </a:ext>
            </a:extLst>
          </p:cNvPr>
          <p:cNvSpPr>
            <a:spLocks noGrp="1"/>
          </p:cNvSpPr>
          <p:nvPr/>
        </p:nvSpPr>
        <p:spPr>
          <a:xfrm>
            <a:off x="266700" y="6362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8F53A6D1-B5F7-4D6C-945B-286F49DC392E}"/>
              </a:ext>
            </a:extLst>
          </p:cNvPr>
          <p:cNvSpPr>
            <a:spLocks noGrp="1"/>
          </p:cNvSpPr>
          <p:nvPr/>
        </p:nvSpPr>
        <p:spPr>
          <a:xfrm>
            <a:off x="266700" y="6629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8F899DF2-F502-46E4-A621-505F6CD547FC}"/>
              </a:ext>
            </a:extLst>
          </p:cNvPr>
          <p:cNvSpPr>
            <a:spLocks noGrp="1"/>
          </p:cNvSpPr>
          <p:nvPr/>
        </p:nvSpPr>
        <p:spPr>
          <a:xfrm>
            <a:off x="266700" y="6896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3330D2A1-5B42-4E65-B59F-0C51DA5F567F}"/>
              </a:ext>
            </a:extLst>
          </p:cNvPr>
          <p:cNvSpPr>
            <a:spLocks noGrp="1"/>
          </p:cNvSpPr>
          <p:nvPr/>
        </p:nvSpPr>
        <p:spPr>
          <a:xfrm>
            <a:off x="266700" y="7162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C6E4574A-CCEB-4D11-AF0D-AC0EC8D00C11}"/>
              </a:ext>
            </a:extLst>
          </p:cNvPr>
          <p:cNvSpPr>
            <a:spLocks noGrp="1"/>
          </p:cNvSpPr>
          <p:nvPr/>
        </p:nvSpPr>
        <p:spPr>
          <a:xfrm>
            <a:off x="266700" y="7429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8AF08D95-8B23-431A-88DA-444B74C39A83}"/>
              </a:ext>
            </a:extLst>
          </p:cNvPr>
          <p:cNvSpPr>
            <a:spLocks noGrp="1"/>
          </p:cNvSpPr>
          <p:nvPr/>
        </p:nvSpPr>
        <p:spPr>
          <a:xfrm>
            <a:off x="266700" y="7696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717B1FA0-6067-4674-911C-3F34EC510ABA}"/>
              </a:ext>
            </a:extLst>
          </p:cNvPr>
          <p:cNvSpPr>
            <a:spLocks noGrp="1"/>
          </p:cNvSpPr>
          <p:nvPr/>
        </p:nvSpPr>
        <p:spPr>
          <a:xfrm>
            <a:off x="266700" y="7962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C49619C6-332E-4E72-9435-16D4EA603EFC}"/>
              </a:ext>
            </a:extLst>
          </p:cNvPr>
          <p:cNvSpPr>
            <a:spLocks noGrp="1"/>
          </p:cNvSpPr>
          <p:nvPr/>
        </p:nvSpPr>
        <p:spPr>
          <a:xfrm>
            <a:off x="266700" y="8229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ABFE34C4-D726-4906-B321-240547C35C46}"/>
              </a:ext>
            </a:extLst>
          </p:cNvPr>
          <p:cNvSpPr>
            <a:spLocks noGrp="1"/>
          </p:cNvSpPr>
          <p:nvPr/>
        </p:nvSpPr>
        <p:spPr>
          <a:xfrm>
            <a:off x="942975" y="238125"/>
            <a:ext cx="0" cy="8105775"/>
          </a:xfrm>
          <a:prstGeom prst="line">
            <a:avLst/>
          </a:prstGeom>
          <a:noFill/>
          <a:ln w="12383">
            <a:solidFill>
              <a:srgbClr val="C6A1A3"/>
            </a:solidFill>
          </a:ln>
        </p:spPr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E6CA37A2-D530-4882-811D-7F6000C2A65C}"/>
              </a:ext>
            </a:extLst>
          </p:cNvPr>
          <p:cNvSpPr>
            <a:spLocks noGrp="1"/>
          </p:cNvSpPr>
          <p:nvPr/>
        </p:nvSpPr>
        <p:spPr>
          <a:xfrm>
            <a:off x="1200150" y="466725"/>
            <a:ext cx="129540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Франция</a:t>
            </a:r>
          </a:p>
        </p:txBody>
      </p:sp>
      <p:sp>
        <p:nv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A46AF6A8-850E-4AC7-83CE-E99294E1F834}"/>
              </a:ext>
            </a:extLst>
          </p:cNvPr>
          <p:cNvSpPr>
            <a:spLocks noGrp="1"/>
          </p:cNvSpPr>
          <p:nvPr/>
        </p:nvSpPr>
        <p:spPr>
          <a:xfrm>
            <a:off x="1209675" y="1438275"/>
            <a:ext cx="1466850" cy="19050"/>
          </a:xfrm>
          <a:prstGeom prst="line">
            <a:avLst/>
          </a:prstGeom>
          <a:noFill/>
          <a:ln w="28575">
            <a:solidFill>
              <a:srgbClr val="79434C"/>
            </a:solidFill>
          </a:ln>
        </p:spPr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2D1B86A2-84FA-4E6B-B069-68AD99DFF33A}"/>
              </a:ext>
            </a:extLst>
          </p:cNvPr>
          <p:cNvSpPr>
            <a:spLocks noGrp="1"/>
          </p:cNvSpPr>
          <p:nvPr/>
        </p:nvSpPr>
        <p:spPr>
          <a:xfrm>
            <a:off x="1209675" y="7924800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A627C3D9-567C-4C14-960F-7632EEFB9025}"/>
              </a:ext>
            </a:extLst>
          </p:cNvPr>
          <p:cNvSpPr>
            <a:spLocks noGrp="1"/>
          </p:cNvSpPr>
          <p:nvPr/>
        </p:nvSpPr>
        <p:spPr>
          <a:xfrm>
            <a:off x="13906500" y="7820025"/>
            <a:ext cx="60007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01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51F6C5B3-ECFD-4C14-B9C9-C14159AF97FF}"/>
              </a:ext>
            </a:extLst>
          </p:cNvPr>
          <p:cNvSpPr>
            <a:spLocks noGrp="1"/>
          </p:cNvSpPr>
          <p:nvPr/>
        </p:nvSpPr>
        <p:spPr>
          <a:xfrm>
            <a:off x="1200150" y="1828800"/>
            <a:ext cx="8477250" cy="2000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51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51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Вторая империя</a:t>
            </a:r>
          </a:p>
          <a:p>
            <a:pPr>
              <a:defRPr sz="51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51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и Третья республика</a:t>
            </a: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9606138D-3021-40D8-9DDD-B099CABA8D67}"/>
              </a:ext>
            </a:extLst>
          </p:cNvPr>
          <p:cNvSpPr>
            <a:spLocks noGrp="1"/>
          </p:cNvSpPr>
          <p:nvPr/>
        </p:nvSpPr>
        <p:spPr>
          <a:xfrm>
            <a:off x="1238250" y="4010025"/>
            <a:ext cx="7239000" cy="552450"/>
          </a:xfrm>
          <a:prstGeom prst="rect">
            <a:avLst/>
          </a:prstGeom>
          <a:solidFill>
            <a:srgbClr val="EEE4D3"/>
          </a:solidFill>
          <a:ln w="17145">
            <a:solidFill>
              <a:srgbClr val="79434C"/>
            </a:solidFill>
          </a:ln>
        </p:spPr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25AFBE51-67FF-4C8F-AC36-E6F33EC3CA9F}"/>
              </a:ext>
            </a:extLst>
          </p:cNvPr>
          <p:cNvSpPr>
            <a:spLocks noGrp="1"/>
          </p:cNvSpPr>
          <p:nvPr/>
        </p:nvSpPr>
        <p:spPr>
          <a:xfrm>
            <a:off x="1390650" y="4076700"/>
            <a:ext cx="69342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Вторая половина XIX — начало XX века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9D2B08BD-B0D8-4339-9F76-369CD98C0F57}"/>
              </a:ext>
            </a:extLst>
          </p:cNvPr>
          <p:cNvSpPr>
            <a:spLocks noGrp="1"/>
          </p:cNvSpPr>
          <p:nvPr/>
        </p:nvSpPr>
        <p:spPr>
          <a:xfrm>
            <a:off x="1238250" y="4991100"/>
            <a:ext cx="70485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Вопрос урока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4C374730-8CF5-4EAD-8566-61B3FFD6FBA1}"/>
              </a:ext>
            </a:extLst>
          </p:cNvPr>
          <p:cNvSpPr>
            <a:spLocks noGrp="1"/>
          </p:cNvSpPr>
          <p:nvPr/>
        </p:nvSpPr>
        <p:spPr>
          <a:xfrm>
            <a:off x="1238250" y="5610225"/>
            <a:ext cx="809625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775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75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Почему во Франции на смену</a:t>
            </a:r>
          </a:p>
          <a:p>
            <a:pPr>
              <a:defRPr sz="2775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75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монархии пришла республика?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1D97CA7E-6988-4917-A43F-4DC69EBB9BCE}"/>
              </a:ext>
            </a:extLst>
          </p:cNvPr>
          <p:cNvSpPr>
            <a:spLocks noGrp="1"/>
          </p:cNvSpPr>
          <p:nvPr/>
        </p:nvSpPr>
        <p:spPr>
          <a:xfrm>
            <a:off x="10001250" y="6838950"/>
            <a:ext cx="4305300" cy="914400"/>
          </a:xfrm>
          <a:prstGeom prst="rect">
            <a:avLst/>
          </a:prstGeom>
          <a:solidFill>
            <a:srgbClr val="DFD7CB"/>
          </a:solidFill>
          <a:ln w="0">
            <a:noFill/>
          </a:ln>
        </p:spPr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5CA6003D-9D45-4DE7-9F21-5FDBE5E6D279}"/>
              </a:ext>
            </a:extLst>
          </p:cNvPr>
          <p:cNvSpPr>
            <a:spLocks noGrp="1"/>
          </p:cNvSpPr>
          <p:nvPr/>
        </p:nvSpPr>
        <p:spPr>
          <a:xfrm>
            <a:off x="9972675" y="6791325"/>
            <a:ext cx="4305300" cy="914400"/>
          </a:xfrm>
          <a:prstGeom prst="rect">
            <a:avLst/>
          </a:prstGeom>
          <a:solidFill>
            <a:srgbClr val="F3EADA"/>
          </a:solidFill>
          <a:ln w="0">
            <a:noFill/>
          </a:ln>
        </p:spPr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66B3DEB6-0AFE-4B5B-B73E-015C9CF35085}"/>
              </a:ext>
            </a:extLst>
          </p:cNvPr>
          <p:cNvSpPr>
            <a:spLocks noGrp="1"/>
          </p:cNvSpPr>
          <p:nvPr/>
        </p:nvSpPr>
        <p:spPr>
          <a:xfrm>
            <a:off x="10163175" y="6924675"/>
            <a:ext cx="392430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1852–1870 — империя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1870–1940 — республика</a:t>
            </a:r>
          </a:p>
        </p:txBody>
      </p:sp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084D9E85-25FD-3153-9909-78D15A6D3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600" y="223423"/>
            <a:ext cx="3997244" cy="646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460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BAD8F444-4EFD-4DD7-9E9C-55E87EA26AC2}"/>
              </a:ext>
            </a:extLst>
          </p:cNvPr>
          <p:cNvSpPr>
            <a:spLocks noGrp="1"/>
          </p:cNvSpPr>
          <p:nvPr/>
        </p:nvSpPr>
        <p:spPr>
          <a:xfrm>
            <a:off x="247650" y="209550"/>
            <a:ext cx="14744700" cy="8153400"/>
          </a:xfrm>
          <a:prstGeom prst="rect">
            <a:avLst/>
          </a:prstGeom>
          <a:solidFill>
            <a:srgbClr val="FFFEFB"/>
          </a:solidFill>
          <a:ln w="9525">
            <a:solidFill>
              <a:srgbClr val="CFC6B9"/>
            </a:solidFill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3021BCCF-3E18-4FE2-9789-78BB54E59F0D}"/>
              </a:ext>
            </a:extLst>
          </p:cNvPr>
          <p:cNvSpPr>
            <a:spLocks noGrp="1"/>
          </p:cNvSpPr>
          <p:nvPr/>
        </p:nvSpPr>
        <p:spPr>
          <a:xfrm>
            <a:off x="533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1B26A3F-7EF9-422A-ADDA-A492A93C5D2F}"/>
              </a:ext>
            </a:extLst>
          </p:cNvPr>
          <p:cNvSpPr>
            <a:spLocks noGrp="1"/>
          </p:cNvSpPr>
          <p:nvPr/>
        </p:nvSpPr>
        <p:spPr>
          <a:xfrm>
            <a:off x="800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00919CC-86EA-46F5-B493-CD75E52B7E38}"/>
              </a:ext>
            </a:extLst>
          </p:cNvPr>
          <p:cNvSpPr>
            <a:spLocks noGrp="1"/>
          </p:cNvSpPr>
          <p:nvPr/>
        </p:nvSpPr>
        <p:spPr>
          <a:xfrm>
            <a:off x="1066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A86BF6E-F78C-4363-9BF1-477E4C2FEDA3}"/>
              </a:ext>
            </a:extLst>
          </p:cNvPr>
          <p:cNvSpPr>
            <a:spLocks noGrp="1"/>
          </p:cNvSpPr>
          <p:nvPr/>
        </p:nvSpPr>
        <p:spPr>
          <a:xfrm>
            <a:off x="1333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1061CCB-3A99-4158-9A36-7919E937646D}"/>
              </a:ext>
            </a:extLst>
          </p:cNvPr>
          <p:cNvSpPr>
            <a:spLocks noGrp="1"/>
          </p:cNvSpPr>
          <p:nvPr/>
        </p:nvSpPr>
        <p:spPr>
          <a:xfrm>
            <a:off x="1600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639CB25-E663-43D9-97A2-785DB5DA6676}"/>
              </a:ext>
            </a:extLst>
          </p:cNvPr>
          <p:cNvSpPr>
            <a:spLocks noGrp="1"/>
          </p:cNvSpPr>
          <p:nvPr/>
        </p:nvSpPr>
        <p:spPr>
          <a:xfrm>
            <a:off x="1866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1EBBAF2-F995-41C7-9375-231085AC0E1A}"/>
              </a:ext>
            </a:extLst>
          </p:cNvPr>
          <p:cNvSpPr>
            <a:spLocks noGrp="1"/>
          </p:cNvSpPr>
          <p:nvPr/>
        </p:nvSpPr>
        <p:spPr>
          <a:xfrm>
            <a:off x="2133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89437645-6D67-41FA-9CC6-DB5E286676CA}"/>
              </a:ext>
            </a:extLst>
          </p:cNvPr>
          <p:cNvSpPr>
            <a:spLocks noGrp="1"/>
          </p:cNvSpPr>
          <p:nvPr/>
        </p:nvSpPr>
        <p:spPr>
          <a:xfrm>
            <a:off x="2400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DB64E7C-22D3-462E-B1FF-F503B5DBB14B}"/>
              </a:ext>
            </a:extLst>
          </p:cNvPr>
          <p:cNvSpPr>
            <a:spLocks noGrp="1"/>
          </p:cNvSpPr>
          <p:nvPr/>
        </p:nvSpPr>
        <p:spPr>
          <a:xfrm>
            <a:off x="2667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798B12F-BEBD-4D5A-B88F-3FCCE4068057}"/>
              </a:ext>
            </a:extLst>
          </p:cNvPr>
          <p:cNvSpPr>
            <a:spLocks noGrp="1"/>
          </p:cNvSpPr>
          <p:nvPr/>
        </p:nvSpPr>
        <p:spPr>
          <a:xfrm>
            <a:off x="2933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9C3DB5A-55FC-4313-A879-E524E12E785A}"/>
              </a:ext>
            </a:extLst>
          </p:cNvPr>
          <p:cNvSpPr>
            <a:spLocks noGrp="1"/>
          </p:cNvSpPr>
          <p:nvPr/>
        </p:nvSpPr>
        <p:spPr>
          <a:xfrm>
            <a:off x="3200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7D5228A2-0A82-43F0-A253-030B1E99D8ED}"/>
              </a:ext>
            </a:extLst>
          </p:cNvPr>
          <p:cNvSpPr>
            <a:spLocks noGrp="1"/>
          </p:cNvSpPr>
          <p:nvPr/>
        </p:nvSpPr>
        <p:spPr>
          <a:xfrm>
            <a:off x="3467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24039F1-3174-41CF-B324-52F2EFDB6AF9}"/>
              </a:ext>
            </a:extLst>
          </p:cNvPr>
          <p:cNvSpPr>
            <a:spLocks noGrp="1"/>
          </p:cNvSpPr>
          <p:nvPr/>
        </p:nvSpPr>
        <p:spPr>
          <a:xfrm>
            <a:off x="3733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32375FC6-94C2-45F7-AF65-BAB9B7344935}"/>
              </a:ext>
            </a:extLst>
          </p:cNvPr>
          <p:cNvSpPr>
            <a:spLocks noGrp="1"/>
          </p:cNvSpPr>
          <p:nvPr/>
        </p:nvSpPr>
        <p:spPr>
          <a:xfrm>
            <a:off x="4000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C85A7749-866C-496D-9448-F8E88F005047}"/>
              </a:ext>
            </a:extLst>
          </p:cNvPr>
          <p:cNvSpPr>
            <a:spLocks noGrp="1"/>
          </p:cNvSpPr>
          <p:nvPr/>
        </p:nvSpPr>
        <p:spPr>
          <a:xfrm>
            <a:off x="4267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12F05986-336F-4CB5-BD66-8E37839C6A44}"/>
              </a:ext>
            </a:extLst>
          </p:cNvPr>
          <p:cNvSpPr>
            <a:spLocks noGrp="1"/>
          </p:cNvSpPr>
          <p:nvPr/>
        </p:nvSpPr>
        <p:spPr>
          <a:xfrm>
            <a:off x="4533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CBC80543-1D54-413E-A689-D3EB71236869}"/>
              </a:ext>
            </a:extLst>
          </p:cNvPr>
          <p:cNvSpPr>
            <a:spLocks noGrp="1"/>
          </p:cNvSpPr>
          <p:nvPr/>
        </p:nvSpPr>
        <p:spPr>
          <a:xfrm>
            <a:off x="4800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6F902C7-6897-47DE-8970-F31C53048F9E}"/>
              </a:ext>
            </a:extLst>
          </p:cNvPr>
          <p:cNvSpPr>
            <a:spLocks noGrp="1"/>
          </p:cNvSpPr>
          <p:nvPr/>
        </p:nvSpPr>
        <p:spPr>
          <a:xfrm>
            <a:off x="5067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F9088A9-E570-468E-ABCF-D0B8AAE8014E}"/>
              </a:ext>
            </a:extLst>
          </p:cNvPr>
          <p:cNvSpPr>
            <a:spLocks noGrp="1"/>
          </p:cNvSpPr>
          <p:nvPr/>
        </p:nvSpPr>
        <p:spPr>
          <a:xfrm>
            <a:off x="5334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0D92D26F-9087-408F-8B71-D699123FF62E}"/>
              </a:ext>
            </a:extLst>
          </p:cNvPr>
          <p:cNvSpPr>
            <a:spLocks noGrp="1"/>
          </p:cNvSpPr>
          <p:nvPr/>
        </p:nvSpPr>
        <p:spPr>
          <a:xfrm>
            <a:off x="5600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896B72C7-3DCA-43A5-B105-8FA4752124F3}"/>
              </a:ext>
            </a:extLst>
          </p:cNvPr>
          <p:cNvSpPr>
            <a:spLocks noGrp="1"/>
          </p:cNvSpPr>
          <p:nvPr/>
        </p:nvSpPr>
        <p:spPr>
          <a:xfrm>
            <a:off x="5867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14BFCB01-7AD1-4436-9DF9-346BF7434FD3}"/>
              </a:ext>
            </a:extLst>
          </p:cNvPr>
          <p:cNvSpPr>
            <a:spLocks noGrp="1"/>
          </p:cNvSpPr>
          <p:nvPr/>
        </p:nvSpPr>
        <p:spPr>
          <a:xfrm>
            <a:off x="6134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07BEE1B-78A7-40D5-B3FE-4FF2D7156AAA}"/>
              </a:ext>
            </a:extLst>
          </p:cNvPr>
          <p:cNvSpPr>
            <a:spLocks noGrp="1"/>
          </p:cNvSpPr>
          <p:nvPr/>
        </p:nvSpPr>
        <p:spPr>
          <a:xfrm>
            <a:off x="6400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6F806723-BDFF-4DB8-9480-F0D52092F0BD}"/>
              </a:ext>
            </a:extLst>
          </p:cNvPr>
          <p:cNvSpPr>
            <a:spLocks noGrp="1"/>
          </p:cNvSpPr>
          <p:nvPr/>
        </p:nvSpPr>
        <p:spPr>
          <a:xfrm>
            <a:off x="6667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E62B9C60-3EA4-4513-ABBD-EEB51D04FE9D}"/>
              </a:ext>
            </a:extLst>
          </p:cNvPr>
          <p:cNvSpPr>
            <a:spLocks noGrp="1"/>
          </p:cNvSpPr>
          <p:nvPr/>
        </p:nvSpPr>
        <p:spPr>
          <a:xfrm>
            <a:off x="6934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A9692A4D-BDC0-45E9-A622-7F4D2B0A57A3}"/>
              </a:ext>
            </a:extLst>
          </p:cNvPr>
          <p:cNvSpPr>
            <a:spLocks noGrp="1"/>
          </p:cNvSpPr>
          <p:nvPr/>
        </p:nvSpPr>
        <p:spPr>
          <a:xfrm>
            <a:off x="7200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57610938-DF98-4E50-A3CB-003FBFF918BA}"/>
              </a:ext>
            </a:extLst>
          </p:cNvPr>
          <p:cNvSpPr>
            <a:spLocks noGrp="1"/>
          </p:cNvSpPr>
          <p:nvPr/>
        </p:nvSpPr>
        <p:spPr>
          <a:xfrm>
            <a:off x="7467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C528C309-90AC-4CE6-AE2E-0489B5A5E0A6}"/>
              </a:ext>
            </a:extLst>
          </p:cNvPr>
          <p:cNvSpPr>
            <a:spLocks noGrp="1"/>
          </p:cNvSpPr>
          <p:nvPr/>
        </p:nvSpPr>
        <p:spPr>
          <a:xfrm>
            <a:off x="7734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1AD1C69B-CAFF-4D23-8E8C-B776926FA6F4}"/>
              </a:ext>
            </a:extLst>
          </p:cNvPr>
          <p:cNvSpPr>
            <a:spLocks noGrp="1"/>
          </p:cNvSpPr>
          <p:nvPr/>
        </p:nvSpPr>
        <p:spPr>
          <a:xfrm>
            <a:off x="8001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C9DE2EE2-5292-4237-8A2C-DEFA1850C7B7}"/>
              </a:ext>
            </a:extLst>
          </p:cNvPr>
          <p:cNvSpPr>
            <a:spLocks noGrp="1"/>
          </p:cNvSpPr>
          <p:nvPr/>
        </p:nvSpPr>
        <p:spPr>
          <a:xfrm>
            <a:off x="8267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3C077884-F761-4E1F-B0B9-D491EF2DCB32}"/>
              </a:ext>
            </a:extLst>
          </p:cNvPr>
          <p:cNvSpPr>
            <a:spLocks noGrp="1"/>
          </p:cNvSpPr>
          <p:nvPr/>
        </p:nvSpPr>
        <p:spPr>
          <a:xfrm>
            <a:off x="8534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BDEAE4DF-AC6A-4772-94E1-F2773DB0DAE2}"/>
              </a:ext>
            </a:extLst>
          </p:cNvPr>
          <p:cNvSpPr>
            <a:spLocks noGrp="1"/>
          </p:cNvSpPr>
          <p:nvPr/>
        </p:nvSpPr>
        <p:spPr>
          <a:xfrm>
            <a:off x="8801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EB509DBD-6930-4D01-9752-2756D1F71742}"/>
              </a:ext>
            </a:extLst>
          </p:cNvPr>
          <p:cNvSpPr>
            <a:spLocks noGrp="1"/>
          </p:cNvSpPr>
          <p:nvPr/>
        </p:nvSpPr>
        <p:spPr>
          <a:xfrm>
            <a:off x="9067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3CE10F1C-06D0-4000-ABFC-28631F299CE5}"/>
              </a:ext>
            </a:extLst>
          </p:cNvPr>
          <p:cNvSpPr>
            <a:spLocks noGrp="1"/>
          </p:cNvSpPr>
          <p:nvPr/>
        </p:nvSpPr>
        <p:spPr>
          <a:xfrm>
            <a:off x="9334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21352AA7-4879-4A6C-9E3F-B8E8C0DB69C5}"/>
              </a:ext>
            </a:extLst>
          </p:cNvPr>
          <p:cNvSpPr>
            <a:spLocks noGrp="1"/>
          </p:cNvSpPr>
          <p:nvPr/>
        </p:nvSpPr>
        <p:spPr>
          <a:xfrm>
            <a:off x="9601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72229AFC-34E2-4A39-9AF8-FC7D2B8581C9}"/>
              </a:ext>
            </a:extLst>
          </p:cNvPr>
          <p:cNvSpPr>
            <a:spLocks noGrp="1"/>
          </p:cNvSpPr>
          <p:nvPr/>
        </p:nvSpPr>
        <p:spPr>
          <a:xfrm>
            <a:off x="9867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9328A143-D411-4A7D-A649-5F91FC65B302}"/>
              </a:ext>
            </a:extLst>
          </p:cNvPr>
          <p:cNvSpPr>
            <a:spLocks noGrp="1"/>
          </p:cNvSpPr>
          <p:nvPr/>
        </p:nvSpPr>
        <p:spPr>
          <a:xfrm>
            <a:off x="10134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1FA46FC9-7C8F-4673-910B-A64784B26B50}"/>
              </a:ext>
            </a:extLst>
          </p:cNvPr>
          <p:cNvSpPr>
            <a:spLocks noGrp="1"/>
          </p:cNvSpPr>
          <p:nvPr/>
        </p:nvSpPr>
        <p:spPr>
          <a:xfrm>
            <a:off x="10401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E5DF4A79-0868-44B8-A9BB-6AFF6F063820}"/>
              </a:ext>
            </a:extLst>
          </p:cNvPr>
          <p:cNvSpPr>
            <a:spLocks noGrp="1"/>
          </p:cNvSpPr>
          <p:nvPr/>
        </p:nvSpPr>
        <p:spPr>
          <a:xfrm>
            <a:off x="10668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522F8C57-F7B6-44FE-94DC-15E13001C193}"/>
              </a:ext>
            </a:extLst>
          </p:cNvPr>
          <p:cNvSpPr>
            <a:spLocks noGrp="1"/>
          </p:cNvSpPr>
          <p:nvPr/>
        </p:nvSpPr>
        <p:spPr>
          <a:xfrm>
            <a:off x="10934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512F3DCA-D79F-4BDD-965A-BCC0FC09FD30}"/>
              </a:ext>
            </a:extLst>
          </p:cNvPr>
          <p:cNvSpPr>
            <a:spLocks noGrp="1"/>
          </p:cNvSpPr>
          <p:nvPr/>
        </p:nvSpPr>
        <p:spPr>
          <a:xfrm>
            <a:off x="11201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E176B563-3796-4110-8A0A-3C7A7A915B84}"/>
              </a:ext>
            </a:extLst>
          </p:cNvPr>
          <p:cNvSpPr>
            <a:spLocks noGrp="1"/>
          </p:cNvSpPr>
          <p:nvPr/>
        </p:nvSpPr>
        <p:spPr>
          <a:xfrm>
            <a:off x="11468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8C95D066-0057-478B-A6F5-A5D67700B7F7}"/>
              </a:ext>
            </a:extLst>
          </p:cNvPr>
          <p:cNvSpPr>
            <a:spLocks noGrp="1"/>
          </p:cNvSpPr>
          <p:nvPr/>
        </p:nvSpPr>
        <p:spPr>
          <a:xfrm>
            <a:off x="11734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1AD49FAB-2F6D-4869-A77E-666600FFD9A1}"/>
              </a:ext>
            </a:extLst>
          </p:cNvPr>
          <p:cNvSpPr>
            <a:spLocks noGrp="1"/>
          </p:cNvSpPr>
          <p:nvPr/>
        </p:nvSpPr>
        <p:spPr>
          <a:xfrm>
            <a:off x="12001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83F39137-1917-413F-A7E7-CCCE7C0E9AAC}"/>
              </a:ext>
            </a:extLst>
          </p:cNvPr>
          <p:cNvSpPr>
            <a:spLocks noGrp="1"/>
          </p:cNvSpPr>
          <p:nvPr/>
        </p:nvSpPr>
        <p:spPr>
          <a:xfrm>
            <a:off x="12268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AC258AF1-45E1-45A0-ADBB-DBE02D305E04}"/>
              </a:ext>
            </a:extLst>
          </p:cNvPr>
          <p:cNvSpPr>
            <a:spLocks noGrp="1"/>
          </p:cNvSpPr>
          <p:nvPr/>
        </p:nvSpPr>
        <p:spPr>
          <a:xfrm>
            <a:off x="12534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C383E061-4AE6-48EB-A685-CC0B0F48DBA7}"/>
              </a:ext>
            </a:extLst>
          </p:cNvPr>
          <p:cNvSpPr>
            <a:spLocks noGrp="1"/>
          </p:cNvSpPr>
          <p:nvPr/>
        </p:nvSpPr>
        <p:spPr>
          <a:xfrm>
            <a:off x="12801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0B6F3294-9173-4D89-BDC7-4C329F047C22}"/>
              </a:ext>
            </a:extLst>
          </p:cNvPr>
          <p:cNvSpPr>
            <a:spLocks noGrp="1"/>
          </p:cNvSpPr>
          <p:nvPr/>
        </p:nvSpPr>
        <p:spPr>
          <a:xfrm>
            <a:off x="13068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3039F322-651D-46D4-822B-D024374825F9}"/>
              </a:ext>
            </a:extLst>
          </p:cNvPr>
          <p:cNvSpPr>
            <a:spLocks noGrp="1"/>
          </p:cNvSpPr>
          <p:nvPr/>
        </p:nvSpPr>
        <p:spPr>
          <a:xfrm>
            <a:off x="13335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867018E2-A3EE-48AF-865F-27425E38B82B}"/>
              </a:ext>
            </a:extLst>
          </p:cNvPr>
          <p:cNvSpPr>
            <a:spLocks noGrp="1"/>
          </p:cNvSpPr>
          <p:nvPr/>
        </p:nvSpPr>
        <p:spPr>
          <a:xfrm>
            <a:off x="13601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9C47BC99-BAAE-4493-8731-FBF556AD7E2A}"/>
              </a:ext>
            </a:extLst>
          </p:cNvPr>
          <p:cNvSpPr>
            <a:spLocks noGrp="1"/>
          </p:cNvSpPr>
          <p:nvPr/>
        </p:nvSpPr>
        <p:spPr>
          <a:xfrm>
            <a:off x="13868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1EEA06C3-18AC-4410-8544-A621D7F8045B}"/>
              </a:ext>
            </a:extLst>
          </p:cNvPr>
          <p:cNvSpPr>
            <a:spLocks noGrp="1"/>
          </p:cNvSpPr>
          <p:nvPr/>
        </p:nvSpPr>
        <p:spPr>
          <a:xfrm>
            <a:off x="14135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F70119A2-AA85-4E09-A095-482431C1BE9B}"/>
              </a:ext>
            </a:extLst>
          </p:cNvPr>
          <p:cNvSpPr>
            <a:spLocks noGrp="1"/>
          </p:cNvSpPr>
          <p:nvPr/>
        </p:nvSpPr>
        <p:spPr>
          <a:xfrm>
            <a:off x="14401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8891C453-F30E-4324-B6E7-5F5B24AADC89}"/>
              </a:ext>
            </a:extLst>
          </p:cNvPr>
          <p:cNvSpPr>
            <a:spLocks noGrp="1"/>
          </p:cNvSpPr>
          <p:nvPr/>
        </p:nvSpPr>
        <p:spPr>
          <a:xfrm>
            <a:off x="14668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DDABC74D-F5BC-4C8C-8EFE-18EDF4BBFF24}"/>
              </a:ext>
            </a:extLst>
          </p:cNvPr>
          <p:cNvSpPr>
            <a:spLocks noGrp="1"/>
          </p:cNvSpPr>
          <p:nvPr/>
        </p:nvSpPr>
        <p:spPr>
          <a:xfrm>
            <a:off x="266700" y="495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97B1D132-18A1-4994-9479-7AE251FB1E4C}"/>
              </a:ext>
            </a:extLst>
          </p:cNvPr>
          <p:cNvSpPr>
            <a:spLocks noGrp="1"/>
          </p:cNvSpPr>
          <p:nvPr/>
        </p:nvSpPr>
        <p:spPr>
          <a:xfrm>
            <a:off x="266700" y="762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C08CB2BF-149A-4AE0-8767-496D97D4B7DF}"/>
              </a:ext>
            </a:extLst>
          </p:cNvPr>
          <p:cNvSpPr>
            <a:spLocks noGrp="1"/>
          </p:cNvSpPr>
          <p:nvPr/>
        </p:nvSpPr>
        <p:spPr>
          <a:xfrm>
            <a:off x="266700" y="1028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1082A929-50BA-4077-BD94-11994143E348}"/>
              </a:ext>
            </a:extLst>
          </p:cNvPr>
          <p:cNvSpPr>
            <a:spLocks noGrp="1"/>
          </p:cNvSpPr>
          <p:nvPr/>
        </p:nvSpPr>
        <p:spPr>
          <a:xfrm>
            <a:off x="266700" y="1295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C2CD267C-5570-4C72-83BC-F7476D492787}"/>
              </a:ext>
            </a:extLst>
          </p:cNvPr>
          <p:cNvSpPr>
            <a:spLocks noGrp="1"/>
          </p:cNvSpPr>
          <p:nvPr/>
        </p:nvSpPr>
        <p:spPr>
          <a:xfrm>
            <a:off x="266700" y="1562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05436330-76AD-4D7F-BE64-C989FC755EE1}"/>
              </a:ext>
            </a:extLst>
          </p:cNvPr>
          <p:cNvSpPr>
            <a:spLocks noGrp="1"/>
          </p:cNvSpPr>
          <p:nvPr/>
        </p:nvSpPr>
        <p:spPr>
          <a:xfrm>
            <a:off x="266700" y="1828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8B718097-9114-4F67-9733-7239BDEC31CC}"/>
              </a:ext>
            </a:extLst>
          </p:cNvPr>
          <p:cNvSpPr>
            <a:spLocks noGrp="1"/>
          </p:cNvSpPr>
          <p:nvPr/>
        </p:nvSpPr>
        <p:spPr>
          <a:xfrm>
            <a:off x="266700" y="2095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74D9DDE0-A6BD-4487-B213-031794AA14E1}"/>
              </a:ext>
            </a:extLst>
          </p:cNvPr>
          <p:cNvSpPr>
            <a:spLocks noGrp="1"/>
          </p:cNvSpPr>
          <p:nvPr/>
        </p:nvSpPr>
        <p:spPr>
          <a:xfrm>
            <a:off x="266700" y="2362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5C1CA45-2607-4ED6-83D8-9E45A8DC928F}"/>
              </a:ext>
            </a:extLst>
          </p:cNvPr>
          <p:cNvSpPr>
            <a:spLocks noGrp="1"/>
          </p:cNvSpPr>
          <p:nvPr/>
        </p:nvSpPr>
        <p:spPr>
          <a:xfrm>
            <a:off x="266700" y="2628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6C61014B-A66C-462B-A31D-7A5853ABABED}"/>
              </a:ext>
            </a:extLst>
          </p:cNvPr>
          <p:cNvSpPr>
            <a:spLocks noGrp="1"/>
          </p:cNvSpPr>
          <p:nvPr/>
        </p:nvSpPr>
        <p:spPr>
          <a:xfrm>
            <a:off x="266700" y="2895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6B10EAA6-E3D3-4377-B882-AA4CA2372A12}"/>
              </a:ext>
            </a:extLst>
          </p:cNvPr>
          <p:cNvSpPr>
            <a:spLocks noGrp="1"/>
          </p:cNvSpPr>
          <p:nvPr/>
        </p:nvSpPr>
        <p:spPr>
          <a:xfrm>
            <a:off x="266700" y="3162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35622E28-F1BA-4BAF-93DB-D6F23291ACDD}"/>
              </a:ext>
            </a:extLst>
          </p:cNvPr>
          <p:cNvSpPr>
            <a:spLocks noGrp="1"/>
          </p:cNvSpPr>
          <p:nvPr/>
        </p:nvSpPr>
        <p:spPr>
          <a:xfrm>
            <a:off x="266700" y="3429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8BE06494-6CFD-47BA-9858-C5074C8C2AFC}"/>
              </a:ext>
            </a:extLst>
          </p:cNvPr>
          <p:cNvSpPr>
            <a:spLocks noGrp="1"/>
          </p:cNvSpPr>
          <p:nvPr/>
        </p:nvSpPr>
        <p:spPr>
          <a:xfrm>
            <a:off x="266700" y="3695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CC55FD3E-C9B8-4FD7-A5E8-F35C0618B055}"/>
              </a:ext>
            </a:extLst>
          </p:cNvPr>
          <p:cNvSpPr>
            <a:spLocks noGrp="1"/>
          </p:cNvSpPr>
          <p:nvPr/>
        </p:nvSpPr>
        <p:spPr>
          <a:xfrm>
            <a:off x="266700" y="3962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97A97596-0ED8-4718-A177-B46B81147DF1}"/>
              </a:ext>
            </a:extLst>
          </p:cNvPr>
          <p:cNvSpPr>
            <a:spLocks noGrp="1"/>
          </p:cNvSpPr>
          <p:nvPr/>
        </p:nvSpPr>
        <p:spPr>
          <a:xfrm>
            <a:off x="266700" y="4229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76B86714-A80E-4C70-B61E-A1562ECF5117}"/>
              </a:ext>
            </a:extLst>
          </p:cNvPr>
          <p:cNvSpPr>
            <a:spLocks noGrp="1"/>
          </p:cNvSpPr>
          <p:nvPr/>
        </p:nvSpPr>
        <p:spPr>
          <a:xfrm>
            <a:off x="266700" y="4495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2A6F3BFC-A562-4CE1-9B88-03FCA60C7E6E}"/>
              </a:ext>
            </a:extLst>
          </p:cNvPr>
          <p:cNvSpPr>
            <a:spLocks noGrp="1"/>
          </p:cNvSpPr>
          <p:nvPr/>
        </p:nvSpPr>
        <p:spPr>
          <a:xfrm>
            <a:off x="266700" y="4762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37EE4B0A-14AC-4DE2-AB98-EEA6352F6053}"/>
              </a:ext>
            </a:extLst>
          </p:cNvPr>
          <p:cNvSpPr>
            <a:spLocks noGrp="1"/>
          </p:cNvSpPr>
          <p:nvPr/>
        </p:nvSpPr>
        <p:spPr>
          <a:xfrm>
            <a:off x="266700" y="5029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6C67E62D-4347-4EE3-9BF4-629F2373CDD2}"/>
              </a:ext>
            </a:extLst>
          </p:cNvPr>
          <p:cNvSpPr>
            <a:spLocks noGrp="1"/>
          </p:cNvSpPr>
          <p:nvPr/>
        </p:nvSpPr>
        <p:spPr>
          <a:xfrm>
            <a:off x="266700" y="5295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733C9A0C-8EA4-4B41-90C8-68205FD7B0BE}"/>
              </a:ext>
            </a:extLst>
          </p:cNvPr>
          <p:cNvSpPr>
            <a:spLocks noGrp="1"/>
          </p:cNvSpPr>
          <p:nvPr/>
        </p:nvSpPr>
        <p:spPr>
          <a:xfrm>
            <a:off x="266700" y="5562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CC168457-5A55-4A9A-937E-01594050207E}"/>
              </a:ext>
            </a:extLst>
          </p:cNvPr>
          <p:cNvSpPr>
            <a:spLocks noGrp="1"/>
          </p:cNvSpPr>
          <p:nvPr/>
        </p:nvSpPr>
        <p:spPr>
          <a:xfrm>
            <a:off x="266700" y="5829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0F0131AC-ED08-4C26-B3B4-B0B934F89AFD}"/>
              </a:ext>
            </a:extLst>
          </p:cNvPr>
          <p:cNvSpPr>
            <a:spLocks noGrp="1"/>
          </p:cNvSpPr>
          <p:nvPr/>
        </p:nvSpPr>
        <p:spPr>
          <a:xfrm>
            <a:off x="266700" y="6096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D17A9448-5529-426D-A6BB-FEE2B1D7AE9E}"/>
              </a:ext>
            </a:extLst>
          </p:cNvPr>
          <p:cNvSpPr>
            <a:spLocks noGrp="1"/>
          </p:cNvSpPr>
          <p:nvPr/>
        </p:nvSpPr>
        <p:spPr>
          <a:xfrm>
            <a:off x="266700" y="6362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2FBF2C76-3A8F-4A4B-B9D2-3AD1883C2C03}"/>
              </a:ext>
            </a:extLst>
          </p:cNvPr>
          <p:cNvSpPr>
            <a:spLocks noGrp="1"/>
          </p:cNvSpPr>
          <p:nvPr/>
        </p:nvSpPr>
        <p:spPr>
          <a:xfrm>
            <a:off x="266700" y="6629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E501AB28-FAC9-4B06-A3E3-B590957C7261}"/>
              </a:ext>
            </a:extLst>
          </p:cNvPr>
          <p:cNvSpPr>
            <a:spLocks noGrp="1"/>
          </p:cNvSpPr>
          <p:nvPr/>
        </p:nvSpPr>
        <p:spPr>
          <a:xfrm>
            <a:off x="266700" y="6896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34391A91-4E6C-4531-A647-72672E228963}"/>
              </a:ext>
            </a:extLst>
          </p:cNvPr>
          <p:cNvSpPr>
            <a:spLocks noGrp="1"/>
          </p:cNvSpPr>
          <p:nvPr/>
        </p:nvSpPr>
        <p:spPr>
          <a:xfrm>
            <a:off x="266700" y="7162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47ECC8E8-88FA-45E3-BBF0-10813EABA08D}"/>
              </a:ext>
            </a:extLst>
          </p:cNvPr>
          <p:cNvSpPr>
            <a:spLocks noGrp="1"/>
          </p:cNvSpPr>
          <p:nvPr/>
        </p:nvSpPr>
        <p:spPr>
          <a:xfrm>
            <a:off x="266700" y="7429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107A4F79-F7EF-4F70-A91C-28B80AD85C42}"/>
              </a:ext>
            </a:extLst>
          </p:cNvPr>
          <p:cNvSpPr>
            <a:spLocks noGrp="1"/>
          </p:cNvSpPr>
          <p:nvPr/>
        </p:nvSpPr>
        <p:spPr>
          <a:xfrm>
            <a:off x="266700" y="7696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82BE7789-A466-48E8-AAD4-C0F9AABBFAFA}"/>
              </a:ext>
            </a:extLst>
          </p:cNvPr>
          <p:cNvSpPr>
            <a:spLocks noGrp="1"/>
          </p:cNvSpPr>
          <p:nvPr/>
        </p:nvSpPr>
        <p:spPr>
          <a:xfrm>
            <a:off x="266700" y="7962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830508BF-349D-4346-8D06-4F733D7E714A}"/>
              </a:ext>
            </a:extLst>
          </p:cNvPr>
          <p:cNvSpPr>
            <a:spLocks noGrp="1"/>
          </p:cNvSpPr>
          <p:nvPr/>
        </p:nvSpPr>
        <p:spPr>
          <a:xfrm>
            <a:off x="266700" y="8229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7615D3BA-957A-4A94-AE28-37DD44FE88AD}"/>
              </a:ext>
            </a:extLst>
          </p:cNvPr>
          <p:cNvSpPr>
            <a:spLocks noGrp="1"/>
          </p:cNvSpPr>
          <p:nvPr/>
        </p:nvSpPr>
        <p:spPr>
          <a:xfrm>
            <a:off x="942975" y="238125"/>
            <a:ext cx="0" cy="8105775"/>
          </a:xfrm>
          <a:prstGeom prst="line">
            <a:avLst/>
          </a:prstGeom>
          <a:noFill/>
          <a:ln w="12383">
            <a:solidFill>
              <a:srgbClr val="C6A1A3"/>
            </a:solidFill>
          </a:ln>
        </p:spPr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A0B4BB94-985D-4EAE-902D-91D42A6D6858}"/>
              </a:ext>
            </a:extLst>
          </p:cNvPr>
          <p:cNvSpPr>
            <a:spLocks noGrp="1"/>
          </p:cNvSpPr>
          <p:nvPr/>
        </p:nvSpPr>
        <p:spPr>
          <a:xfrm>
            <a:off x="1200150" y="466725"/>
            <a:ext cx="129540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Наполеон III и Вторая империя</a:t>
            </a:r>
          </a:p>
        </p:txBody>
      </p:sp>
      <p:sp>
        <p:nv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DDDD2718-7DCC-4D9D-AE3A-0688EAE68254}"/>
              </a:ext>
            </a:extLst>
          </p:cNvPr>
          <p:cNvSpPr>
            <a:spLocks noGrp="1"/>
          </p:cNvSpPr>
          <p:nvPr/>
        </p:nvSpPr>
        <p:spPr>
          <a:xfrm>
            <a:off x="1209675" y="1438275"/>
            <a:ext cx="6076950" cy="19050"/>
          </a:xfrm>
          <a:prstGeom prst="line">
            <a:avLst/>
          </a:prstGeom>
          <a:noFill/>
          <a:ln w="28575">
            <a:solidFill>
              <a:srgbClr val="79434C"/>
            </a:solidFill>
          </a:ln>
        </p:spPr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767CE8C7-A762-4D67-B513-8BF88AFD21E7}"/>
              </a:ext>
            </a:extLst>
          </p:cNvPr>
          <p:cNvSpPr>
            <a:spLocks noGrp="1"/>
          </p:cNvSpPr>
          <p:nvPr/>
        </p:nvSpPr>
        <p:spPr>
          <a:xfrm>
            <a:off x="1209675" y="7924800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1F816696-4B32-4705-A2AC-981DA932A3BF}"/>
              </a:ext>
            </a:extLst>
          </p:cNvPr>
          <p:cNvSpPr>
            <a:spLocks noGrp="1"/>
          </p:cNvSpPr>
          <p:nvPr/>
        </p:nvSpPr>
        <p:spPr>
          <a:xfrm>
            <a:off x="13906500" y="7820025"/>
            <a:ext cx="60007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02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8E4FBA1F-D0C5-455A-B84D-B31248A9E1DF}"/>
              </a:ext>
            </a:extLst>
          </p:cNvPr>
          <p:cNvSpPr>
            <a:spLocks noGrp="1"/>
          </p:cNvSpPr>
          <p:nvPr/>
        </p:nvSpPr>
        <p:spPr>
          <a:xfrm>
            <a:off x="1209675" y="1866900"/>
            <a:ext cx="7572375" cy="552450"/>
          </a:xfrm>
          <a:prstGeom prst="rect">
            <a:avLst/>
          </a:prstGeom>
          <a:solidFill>
            <a:srgbClr val="EEE4D3"/>
          </a:solidFill>
          <a:ln w="17145">
            <a:solidFill>
              <a:srgbClr val="79434C"/>
            </a:solidFill>
          </a:ln>
        </p:spPr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CA5AE1B0-884E-4133-87D2-746243FB5742}"/>
              </a:ext>
            </a:extLst>
          </p:cNvPr>
          <p:cNvSpPr>
            <a:spLocks noGrp="1"/>
          </p:cNvSpPr>
          <p:nvPr/>
        </p:nvSpPr>
        <p:spPr>
          <a:xfrm>
            <a:off x="1362075" y="1933575"/>
            <a:ext cx="72675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1852 г. — восстановление империи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98B3CFDC-60AC-473B-BC0E-DB9C25142EFF}"/>
              </a:ext>
            </a:extLst>
          </p:cNvPr>
          <p:cNvSpPr>
            <a:spLocks noGrp="1"/>
          </p:cNvSpPr>
          <p:nvPr/>
        </p:nvSpPr>
        <p:spPr>
          <a:xfrm>
            <a:off x="1257300" y="271462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85018A6A-77CE-4F96-B0FD-7947A0B3F121}"/>
              </a:ext>
            </a:extLst>
          </p:cNvPr>
          <p:cNvSpPr>
            <a:spLocks noGrp="1"/>
          </p:cNvSpPr>
          <p:nvPr/>
        </p:nvSpPr>
        <p:spPr>
          <a:xfrm>
            <a:off x="1657350" y="2714625"/>
            <a:ext cx="779145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Луи Бонапарт опирался на популярность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своего дяди, Наполеона I.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BAA2587C-AC6D-4805-A46D-C9B34D010DFB}"/>
              </a:ext>
            </a:extLst>
          </p:cNvPr>
          <p:cNvSpPr>
            <a:spLocks noGrp="1"/>
          </p:cNvSpPr>
          <p:nvPr/>
        </p:nvSpPr>
        <p:spPr>
          <a:xfrm>
            <a:off x="1257300" y="381952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264BFD5B-C060-4597-B079-F85BBA686C56}"/>
              </a:ext>
            </a:extLst>
          </p:cNvPr>
          <p:cNvSpPr>
            <a:spLocks noGrp="1"/>
          </p:cNvSpPr>
          <p:nvPr/>
        </p:nvSpPr>
        <p:spPr>
          <a:xfrm>
            <a:off x="1657350" y="3819525"/>
            <a:ext cx="779145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Бонапартизм сочетал личную власть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 обращением к поддержке народа.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24286E73-9EE4-46EE-83EB-CC08D11B708C}"/>
              </a:ext>
            </a:extLst>
          </p:cNvPr>
          <p:cNvSpPr>
            <a:spLocks noGrp="1"/>
          </p:cNvSpPr>
          <p:nvPr/>
        </p:nvSpPr>
        <p:spPr>
          <a:xfrm>
            <a:off x="1257300" y="492442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A7CF1BAB-C2CF-4398-9939-DE428582359F}"/>
              </a:ext>
            </a:extLst>
          </p:cNvPr>
          <p:cNvSpPr>
            <a:spLocks noGrp="1"/>
          </p:cNvSpPr>
          <p:nvPr/>
        </p:nvSpPr>
        <p:spPr>
          <a:xfrm>
            <a:off x="1657350" y="4924425"/>
            <a:ext cx="779145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Плебисциты подтверждали решения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императора всенародным голосованием.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B665E532-26FC-4E06-8EA1-4B5C59A4A353}"/>
              </a:ext>
            </a:extLst>
          </p:cNvPr>
          <p:cNvSpPr>
            <a:spLocks noGrp="1"/>
          </p:cNvSpPr>
          <p:nvPr/>
        </p:nvSpPr>
        <p:spPr>
          <a:xfrm>
            <a:off x="1257300" y="602932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27B7D460-21C5-46F5-AF90-8EA3C06DB562}"/>
              </a:ext>
            </a:extLst>
          </p:cNvPr>
          <p:cNvSpPr>
            <a:spLocks noGrp="1"/>
          </p:cNvSpPr>
          <p:nvPr/>
        </p:nvSpPr>
        <p:spPr>
          <a:xfrm>
            <a:off x="1657350" y="6029325"/>
            <a:ext cx="874395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Парламент имел мало полномочий.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Прессу и политическую оппозицию ограничивали.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ED36E80D-E9DB-44E2-A01E-4D737F3FDBCC}"/>
              </a:ext>
            </a:extLst>
          </p:cNvPr>
          <p:cNvSpPr>
            <a:spLocks noGrp="1"/>
          </p:cNvSpPr>
          <p:nvPr/>
        </p:nvSpPr>
        <p:spPr>
          <a:xfrm>
            <a:off x="10601325" y="6838950"/>
            <a:ext cx="3562350" cy="914400"/>
          </a:xfrm>
          <a:prstGeom prst="rect">
            <a:avLst/>
          </a:prstGeom>
          <a:solidFill>
            <a:srgbClr val="DFD7CB"/>
          </a:solidFill>
          <a:ln w="0">
            <a:noFill/>
          </a:ln>
        </p:spPr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8F904368-DB97-4B53-BD7C-01B40A704B84}"/>
              </a:ext>
            </a:extLst>
          </p:cNvPr>
          <p:cNvSpPr>
            <a:spLocks noGrp="1"/>
          </p:cNvSpPr>
          <p:nvPr/>
        </p:nvSpPr>
        <p:spPr>
          <a:xfrm>
            <a:off x="10572750" y="6791325"/>
            <a:ext cx="3562350" cy="914400"/>
          </a:xfrm>
          <a:prstGeom prst="rect">
            <a:avLst/>
          </a:prstGeom>
          <a:solidFill>
            <a:srgbClr val="F3EADA"/>
          </a:solidFill>
          <a:ln w="0">
            <a:noFill/>
          </a:ln>
        </p:spPr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9AD8318B-9776-4FF7-835C-F9FBE273497C}"/>
              </a:ext>
            </a:extLst>
          </p:cNvPr>
          <p:cNvSpPr>
            <a:spLocks noGrp="1"/>
          </p:cNvSpPr>
          <p:nvPr/>
        </p:nvSpPr>
        <p:spPr>
          <a:xfrm>
            <a:off x="10763250" y="6924675"/>
            <a:ext cx="31813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Опоры режима: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армия и церковь</a:t>
            </a:r>
          </a:p>
        </p:txBody>
      </p:sp>
      <p:sp>
        <p:nvSpPr>
          <p:cNvPr id="109" name="Прямоугольник: скругленные углы 108">
            <a:extLst>
              <a:ext uri="{FF2B5EF4-FFF2-40B4-BE49-F238E27FC236}">
                <a16:creationId xmlns:a16="http://schemas.microsoft.com/office/drawing/2014/main" id="{0FB10F61-49FD-4E3D-8436-340AEDA4CD08}"/>
              </a:ext>
            </a:extLst>
          </p:cNvPr>
          <p:cNvSpPr>
            <a:spLocks noGrp="1"/>
          </p:cNvSpPr>
          <p:nvPr/>
        </p:nvSpPr>
        <p:spPr>
          <a:xfrm rot="540000">
            <a:off x="13906500" y="6667500"/>
            <a:ext cx="180975" cy="581025"/>
          </a:xfrm>
          <a:prstGeom prst="roundRect">
            <a:avLst>
              <a:gd name="adj" fmla="val 42105"/>
            </a:avLst>
          </a:prstGeom>
          <a:noFill/>
          <a:ln w="22860">
            <a:solidFill>
              <a:srgbClr val="77736C"/>
            </a:solidFill>
          </a:ln>
        </p:spPr>
      </p:sp>
      <p:sp>
        <p:nvSpPr>
          <p:cNvPr id="110" name="Прямоугольник: скругленные углы 109">
            <a:extLst>
              <a:ext uri="{FF2B5EF4-FFF2-40B4-BE49-F238E27FC236}">
                <a16:creationId xmlns:a16="http://schemas.microsoft.com/office/drawing/2014/main" id="{660D843A-7B65-4466-82E3-509A88A151DC}"/>
              </a:ext>
            </a:extLst>
          </p:cNvPr>
          <p:cNvSpPr>
            <a:spLocks noGrp="1"/>
          </p:cNvSpPr>
          <p:nvPr/>
        </p:nvSpPr>
        <p:spPr>
          <a:xfrm rot="540000">
            <a:off x="13954125" y="6724650"/>
            <a:ext cx="114300" cy="409575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77736C"/>
            </a:solidFill>
          </a:ln>
        </p:spPr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AF3ED0B1-663A-46A8-CC5C-B232B43F0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263" y="437189"/>
            <a:ext cx="3395873" cy="616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53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4FBF5EB1-5BC4-425A-9C7E-3910EEB5373D}"/>
              </a:ext>
            </a:extLst>
          </p:cNvPr>
          <p:cNvSpPr>
            <a:spLocks noGrp="1"/>
          </p:cNvSpPr>
          <p:nvPr/>
        </p:nvSpPr>
        <p:spPr>
          <a:xfrm>
            <a:off x="247650" y="209550"/>
            <a:ext cx="14744700" cy="8153400"/>
          </a:xfrm>
          <a:prstGeom prst="rect">
            <a:avLst/>
          </a:prstGeom>
          <a:solidFill>
            <a:srgbClr val="FFFEFB"/>
          </a:solidFill>
          <a:ln w="9525">
            <a:solidFill>
              <a:srgbClr val="CFC6B9"/>
            </a:solidFill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BD97C7FF-5E5E-4B79-B80F-16EC9A5A43FA}"/>
              </a:ext>
            </a:extLst>
          </p:cNvPr>
          <p:cNvSpPr>
            <a:spLocks noGrp="1"/>
          </p:cNvSpPr>
          <p:nvPr/>
        </p:nvSpPr>
        <p:spPr>
          <a:xfrm>
            <a:off x="533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14E7FA8-D681-4A57-B7BD-EC41E2ACBAE3}"/>
              </a:ext>
            </a:extLst>
          </p:cNvPr>
          <p:cNvSpPr>
            <a:spLocks noGrp="1"/>
          </p:cNvSpPr>
          <p:nvPr/>
        </p:nvSpPr>
        <p:spPr>
          <a:xfrm>
            <a:off x="800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156BD15D-3E60-4169-8B33-2001214D9271}"/>
              </a:ext>
            </a:extLst>
          </p:cNvPr>
          <p:cNvSpPr>
            <a:spLocks noGrp="1"/>
          </p:cNvSpPr>
          <p:nvPr/>
        </p:nvSpPr>
        <p:spPr>
          <a:xfrm>
            <a:off x="1066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FE91221-15E7-4AEE-A24D-742974E34258}"/>
              </a:ext>
            </a:extLst>
          </p:cNvPr>
          <p:cNvSpPr>
            <a:spLocks noGrp="1"/>
          </p:cNvSpPr>
          <p:nvPr/>
        </p:nvSpPr>
        <p:spPr>
          <a:xfrm>
            <a:off x="1333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5D6F2D7-6D9A-432A-B154-640DC7553E2D}"/>
              </a:ext>
            </a:extLst>
          </p:cNvPr>
          <p:cNvSpPr>
            <a:spLocks noGrp="1"/>
          </p:cNvSpPr>
          <p:nvPr/>
        </p:nvSpPr>
        <p:spPr>
          <a:xfrm>
            <a:off x="1600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8FE1C8D6-AE84-4762-93D9-35660AC9B847}"/>
              </a:ext>
            </a:extLst>
          </p:cNvPr>
          <p:cNvSpPr>
            <a:spLocks noGrp="1"/>
          </p:cNvSpPr>
          <p:nvPr/>
        </p:nvSpPr>
        <p:spPr>
          <a:xfrm>
            <a:off x="1866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B5D6D6A-A18F-491E-B57C-C551A47263A4}"/>
              </a:ext>
            </a:extLst>
          </p:cNvPr>
          <p:cNvSpPr>
            <a:spLocks noGrp="1"/>
          </p:cNvSpPr>
          <p:nvPr/>
        </p:nvSpPr>
        <p:spPr>
          <a:xfrm>
            <a:off x="2133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9092A9F-8829-43A4-B1F4-DB3AC147A27A}"/>
              </a:ext>
            </a:extLst>
          </p:cNvPr>
          <p:cNvSpPr>
            <a:spLocks noGrp="1"/>
          </p:cNvSpPr>
          <p:nvPr/>
        </p:nvSpPr>
        <p:spPr>
          <a:xfrm>
            <a:off x="2400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7CD4D0E-A883-4BEA-8B61-CD91A1E718FD}"/>
              </a:ext>
            </a:extLst>
          </p:cNvPr>
          <p:cNvSpPr>
            <a:spLocks noGrp="1"/>
          </p:cNvSpPr>
          <p:nvPr/>
        </p:nvSpPr>
        <p:spPr>
          <a:xfrm>
            <a:off x="2667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57C74F8-EABA-497B-8DCE-EEC41168CDF1}"/>
              </a:ext>
            </a:extLst>
          </p:cNvPr>
          <p:cNvSpPr>
            <a:spLocks noGrp="1"/>
          </p:cNvSpPr>
          <p:nvPr/>
        </p:nvSpPr>
        <p:spPr>
          <a:xfrm>
            <a:off x="2933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37B70120-24CF-4556-A9AB-4A500A8E80F3}"/>
              </a:ext>
            </a:extLst>
          </p:cNvPr>
          <p:cNvSpPr>
            <a:spLocks noGrp="1"/>
          </p:cNvSpPr>
          <p:nvPr/>
        </p:nvSpPr>
        <p:spPr>
          <a:xfrm>
            <a:off x="3200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3867DA7-9668-4016-A435-2182FBE29C75}"/>
              </a:ext>
            </a:extLst>
          </p:cNvPr>
          <p:cNvSpPr>
            <a:spLocks noGrp="1"/>
          </p:cNvSpPr>
          <p:nvPr/>
        </p:nvSpPr>
        <p:spPr>
          <a:xfrm>
            <a:off x="3467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8BFFDBE8-9C4B-4BA7-B3BB-3D77640386BA}"/>
              </a:ext>
            </a:extLst>
          </p:cNvPr>
          <p:cNvSpPr>
            <a:spLocks noGrp="1"/>
          </p:cNvSpPr>
          <p:nvPr/>
        </p:nvSpPr>
        <p:spPr>
          <a:xfrm>
            <a:off x="3733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6675E98C-8442-406D-87E6-CABFAA1A0962}"/>
              </a:ext>
            </a:extLst>
          </p:cNvPr>
          <p:cNvSpPr>
            <a:spLocks noGrp="1"/>
          </p:cNvSpPr>
          <p:nvPr/>
        </p:nvSpPr>
        <p:spPr>
          <a:xfrm>
            <a:off x="4000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2C3ECD2-709B-4024-8F9A-62160852E6E5}"/>
              </a:ext>
            </a:extLst>
          </p:cNvPr>
          <p:cNvSpPr>
            <a:spLocks noGrp="1"/>
          </p:cNvSpPr>
          <p:nvPr/>
        </p:nvSpPr>
        <p:spPr>
          <a:xfrm>
            <a:off x="4267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54766C3-B3CE-488C-B91B-42F0939B5A1C}"/>
              </a:ext>
            </a:extLst>
          </p:cNvPr>
          <p:cNvSpPr>
            <a:spLocks noGrp="1"/>
          </p:cNvSpPr>
          <p:nvPr/>
        </p:nvSpPr>
        <p:spPr>
          <a:xfrm>
            <a:off x="4533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41B0909B-644F-4EF9-A583-9FBA8B8E68F9}"/>
              </a:ext>
            </a:extLst>
          </p:cNvPr>
          <p:cNvSpPr>
            <a:spLocks noGrp="1"/>
          </p:cNvSpPr>
          <p:nvPr/>
        </p:nvSpPr>
        <p:spPr>
          <a:xfrm>
            <a:off x="4800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1D3814A-25A5-47A4-98E0-AF6A758F2A59}"/>
              </a:ext>
            </a:extLst>
          </p:cNvPr>
          <p:cNvSpPr>
            <a:spLocks noGrp="1"/>
          </p:cNvSpPr>
          <p:nvPr/>
        </p:nvSpPr>
        <p:spPr>
          <a:xfrm>
            <a:off x="5067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CE02A9E-C671-407D-97D9-DF715C9AE971}"/>
              </a:ext>
            </a:extLst>
          </p:cNvPr>
          <p:cNvSpPr>
            <a:spLocks noGrp="1"/>
          </p:cNvSpPr>
          <p:nvPr/>
        </p:nvSpPr>
        <p:spPr>
          <a:xfrm>
            <a:off x="5334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E7490455-4E72-419C-8E35-A0ECB97C3D30}"/>
              </a:ext>
            </a:extLst>
          </p:cNvPr>
          <p:cNvSpPr>
            <a:spLocks noGrp="1"/>
          </p:cNvSpPr>
          <p:nvPr/>
        </p:nvSpPr>
        <p:spPr>
          <a:xfrm>
            <a:off x="5600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1A232838-591F-4759-B28C-9B75201A1764}"/>
              </a:ext>
            </a:extLst>
          </p:cNvPr>
          <p:cNvSpPr>
            <a:spLocks noGrp="1"/>
          </p:cNvSpPr>
          <p:nvPr/>
        </p:nvSpPr>
        <p:spPr>
          <a:xfrm>
            <a:off x="5867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54CDEC1B-ACB8-4724-B508-DD573C920BFC}"/>
              </a:ext>
            </a:extLst>
          </p:cNvPr>
          <p:cNvSpPr>
            <a:spLocks noGrp="1"/>
          </p:cNvSpPr>
          <p:nvPr/>
        </p:nvSpPr>
        <p:spPr>
          <a:xfrm>
            <a:off x="6134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5AF7CB60-BD20-4882-99BE-5E67BC35F1CD}"/>
              </a:ext>
            </a:extLst>
          </p:cNvPr>
          <p:cNvSpPr>
            <a:spLocks noGrp="1"/>
          </p:cNvSpPr>
          <p:nvPr/>
        </p:nvSpPr>
        <p:spPr>
          <a:xfrm>
            <a:off x="6400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744DC429-FFC4-4581-984B-33C7F0401ECA}"/>
              </a:ext>
            </a:extLst>
          </p:cNvPr>
          <p:cNvSpPr>
            <a:spLocks noGrp="1"/>
          </p:cNvSpPr>
          <p:nvPr/>
        </p:nvSpPr>
        <p:spPr>
          <a:xfrm>
            <a:off x="6667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329106AF-D15F-4477-92C7-DA44BC835A96}"/>
              </a:ext>
            </a:extLst>
          </p:cNvPr>
          <p:cNvSpPr>
            <a:spLocks noGrp="1"/>
          </p:cNvSpPr>
          <p:nvPr/>
        </p:nvSpPr>
        <p:spPr>
          <a:xfrm>
            <a:off x="6934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B1033C62-A298-4734-B7EA-9804BF315E05}"/>
              </a:ext>
            </a:extLst>
          </p:cNvPr>
          <p:cNvSpPr>
            <a:spLocks noGrp="1"/>
          </p:cNvSpPr>
          <p:nvPr/>
        </p:nvSpPr>
        <p:spPr>
          <a:xfrm>
            <a:off x="7200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4805C6B9-6C31-4FFB-986E-0CF311815E04}"/>
              </a:ext>
            </a:extLst>
          </p:cNvPr>
          <p:cNvSpPr>
            <a:spLocks noGrp="1"/>
          </p:cNvSpPr>
          <p:nvPr/>
        </p:nvSpPr>
        <p:spPr>
          <a:xfrm>
            <a:off x="7467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EBECE74-40A5-4797-926C-5AF6603B09FC}"/>
              </a:ext>
            </a:extLst>
          </p:cNvPr>
          <p:cNvSpPr>
            <a:spLocks noGrp="1"/>
          </p:cNvSpPr>
          <p:nvPr/>
        </p:nvSpPr>
        <p:spPr>
          <a:xfrm>
            <a:off x="7734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CF0DD34B-6C09-4637-9981-0721096E85EB}"/>
              </a:ext>
            </a:extLst>
          </p:cNvPr>
          <p:cNvSpPr>
            <a:spLocks noGrp="1"/>
          </p:cNvSpPr>
          <p:nvPr/>
        </p:nvSpPr>
        <p:spPr>
          <a:xfrm>
            <a:off x="8001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EDAC4BDD-A612-4979-8DE6-451948EBE7E9}"/>
              </a:ext>
            </a:extLst>
          </p:cNvPr>
          <p:cNvSpPr>
            <a:spLocks noGrp="1"/>
          </p:cNvSpPr>
          <p:nvPr/>
        </p:nvSpPr>
        <p:spPr>
          <a:xfrm>
            <a:off x="8267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F82F7DF9-6321-41C4-A7CA-998002F05442}"/>
              </a:ext>
            </a:extLst>
          </p:cNvPr>
          <p:cNvSpPr>
            <a:spLocks noGrp="1"/>
          </p:cNvSpPr>
          <p:nvPr/>
        </p:nvSpPr>
        <p:spPr>
          <a:xfrm>
            <a:off x="8534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2AE228B2-6228-466A-A323-B33C2616545E}"/>
              </a:ext>
            </a:extLst>
          </p:cNvPr>
          <p:cNvSpPr>
            <a:spLocks noGrp="1"/>
          </p:cNvSpPr>
          <p:nvPr/>
        </p:nvSpPr>
        <p:spPr>
          <a:xfrm>
            <a:off x="8801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DD2D653D-2664-48B5-B5DA-F5861406C52A}"/>
              </a:ext>
            </a:extLst>
          </p:cNvPr>
          <p:cNvSpPr>
            <a:spLocks noGrp="1"/>
          </p:cNvSpPr>
          <p:nvPr/>
        </p:nvSpPr>
        <p:spPr>
          <a:xfrm>
            <a:off x="9067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A8EF73EF-583B-42F3-AE0A-01949C7BFC7E}"/>
              </a:ext>
            </a:extLst>
          </p:cNvPr>
          <p:cNvSpPr>
            <a:spLocks noGrp="1"/>
          </p:cNvSpPr>
          <p:nvPr/>
        </p:nvSpPr>
        <p:spPr>
          <a:xfrm>
            <a:off x="9334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C31E4F5E-4234-43F8-93E0-16E033FE6E35}"/>
              </a:ext>
            </a:extLst>
          </p:cNvPr>
          <p:cNvSpPr>
            <a:spLocks noGrp="1"/>
          </p:cNvSpPr>
          <p:nvPr/>
        </p:nvSpPr>
        <p:spPr>
          <a:xfrm>
            <a:off x="9601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FF5C10D1-441A-49C6-9735-D235490A5D51}"/>
              </a:ext>
            </a:extLst>
          </p:cNvPr>
          <p:cNvSpPr>
            <a:spLocks noGrp="1"/>
          </p:cNvSpPr>
          <p:nvPr/>
        </p:nvSpPr>
        <p:spPr>
          <a:xfrm>
            <a:off x="9867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DA5A8FE1-8D5D-4223-881A-2324F1B9F2B5}"/>
              </a:ext>
            </a:extLst>
          </p:cNvPr>
          <p:cNvSpPr>
            <a:spLocks noGrp="1"/>
          </p:cNvSpPr>
          <p:nvPr/>
        </p:nvSpPr>
        <p:spPr>
          <a:xfrm>
            <a:off x="10134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56C75C75-F6AA-4792-98FA-DE2107888172}"/>
              </a:ext>
            </a:extLst>
          </p:cNvPr>
          <p:cNvSpPr>
            <a:spLocks noGrp="1"/>
          </p:cNvSpPr>
          <p:nvPr/>
        </p:nvSpPr>
        <p:spPr>
          <a:xfrm>
            <a:off x="10401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9E9407C6-A955-4F57-B333-BD17736DBCCB}"/>
              </a:ext>
            </a:extLst>
          </p:cNvPr>
          <p:cNvSpPr>
            <a:spLocks noGrp="1"/>
          </p:cNvSpPr>
          <p:nvPr/>
        </p:nvSpPr>
        <p:spPr>
          <a:xfrm>
            <a:off x="10668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B09FB89F-939C-41B2-B22D-8ADDC8641C60}"/>
              </a:ext>
            </a:extLst>
          </p:cNvPr>
          <p:cNvSpPr>
            <a:spLocks noGrp="1"/>
          </p:cNvSpPr>
          <p:nvPr/>
        </p:nvSpPr>
        <p:spPr>
          <a:xfrm>
            <a:off x="10934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B9BAB9EA-B103-42D3-88EB-9EAE49DBFF9B}"/>
              </a:ext>
            </a:extLst>
          </p:cNvPr>
          <p:cNvSpPr>
            <a:spLocks noGrp="1"/>
          </p:cNvSpPr>
          <p:nvPr/>
        </p:nvSpPr>
        <p:spPr>
          <a:xfrm>
            <a:off x="11201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58EE18D9-4768-4E8F-A4E2-B7DAEDB82958}"/>
              </a:ext>
            </a:extLst>
          </p:cNvPr>
          <p:cNvSpPr>
            <a:spLocks noGrp="1"/>
          </p:cNvSpPr>
          <p:nvPr/>
        </p:nvSpPr>
        <p:spPr>
          <a:xfrm>
            <a:off x="11468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2F57807C-E6D3-411D-A9AD-4D03767CE35B}"/>
              </a:ext>
            </a:extLst>
          </p:cNvPr>
          <p:cNvSpPr>
            <a:spLocks noGrp="1"/>
          </p:cNvSpPr>
          <p:nvPr/>
        </p:nvSpPr>
        <p:spPr>
          <a:xfrm>
            <a:off x="11734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6D7C592B-8A36-4759-997D-3E5FAAEA81F2}"/>
              </a:ext>
            </a:extLst>
          </p:cNvPr>
          <p:cNvSpPr>
            <a:spLocks noGrp="1"/>
          </p:cNvSpPr>
          <p:nvPr/>
        </p:nvSpPr>
        <p:spPr>
          <a:xfrm>
            <a:off x="12001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D43EE7A1-29E1-488E-B4E8-7B87B20EB991}"/>
              </a:ext>
            </a:extLst>
          </p:cNvPr>
          <p:cNvSpPr>
            <a:spLocks noGrp="1"/>
          </p:cNvSpPr>
          <p:nvPr/>
        </p:nvSpPr>
        <p:spPr>
          <a:xfrm>
            <a:off x="12268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084009C2-E566-4BF1-82E0-3053C2A922ED}"/>
              </a:ext>
            </a:extLst>
          </p:cNvPr>
          <p:cNvSpPr>
            <a:spLocks noGrp="1"/>
          </p:cNvSpPr>
          <p:nvPr/>
        </p:nvSpPr>
        <p:spPr>
          <a:xfrm>
            <a:off x="12534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6700091A-1529-4B7C-9CBF-09C70BF2FF85}"/>
              </a:ext>
            </a:extLst>
          </p:cNvPr>
          <p:cNvSpPr>
            <a:spLocks noGrp="1"/>
          </p:cNvSpPr>
          <p:nvPr/>
        </p:nvSpPr>
        <p:spPr>
          <a:xfrm>
            <a:off x="12801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8FE64C54-5C95-4FC1-BBF4-2E804CC50481}"/>
              </a:ext>
            </a:extLst>
          </p:cNvPr>
          <p:cNvSpPr>
            <a:spLocks noGrp="1"/>
          </p:cNvSpPr>
          <p:nvPr/>
        </p:nvSpPr>
        <p:spPr>
          <a:xfrm>
            <a:off x="13068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4DECEA03-C319-4726-AF41-C50BDC266D00}"/>
              </a:ext>
            </a:extLst>
          </p:cNvPr>
          <p:cNvSpPr>
            <a:spLocks noGrp="1"/>
          </p:cNvSpPr>
          <p:nvPr/>
        </p:nvSpPr>
        <p:spPr>
          <a:xfrm>
            <a:off x="13335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39E0C182-BCFD-4376-BF7D-D78812B7AB6A}"/>
              </a:ext>
            </a:extLst>
          </p:cNvPr>
          <p:cNvSpPr>
            <a:spLocks noGrp="1"/>
          </p:cNvSpPr>
          <p:nvPr/>
        </p:nvSpPr>
        <p:spPr>
          <a:xfrm>
            <a:off x="13601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7A923123-EECD-4460-87DB-09C5A4D17420}"/>
              </a:ext>
            </a:extLst>
          </p:cNvPr>
          <p:cNvSpPr>
            <a:spLocks noGrp="1"/>
          </p:cNvSpPr>
          <p:nvPr/>
        </p:nvSpPr>
        <p:spPr>
          <a:xfrm>
            <a:off x="13868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75F90DAF-8387-49B0-AE5A-58B247E42BD2}"/>
              </a:ext>
            </a:extLst>
          </p:cNvPr>
          <p:cNvSpPr>
            <a:spLocks noGrp="1"/>
          </p:cNvSpPr>
          <p:nvPr/>
        </p:nvSpPr>
        <p:spPr>
          <a:xfrm>
            <a:off x="14135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0A76D216-51E5-446B-A58C-E5279C737A6A}"/>
              </a:ext>
            </a:extLst>
          </p:cNvPr>
          <p:cNvSpPr>
            <a:spLocks noGrp="1"/>
          </p:cNvSpPr>
          <p:nvPr/>
        </p:nvSpPr>
        <p:spPr>
          <a:xfrm>
            <a:off x="14401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B6C3AADA-F82B-4AF2-AF7A-E527441FEC43}"/>
              </a:ext>
            </a:extLst>
          </p:cNvPr>
          <p:cNvSpPr>
            <a:spLocks noGrp="1"/>
          </p:cNvSpPr>
          <p:nvPr/>
        </p:nvSpPr>
        <p:spPr>
          <a:xfrm>
            <a:off x="14668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2F5CBBA3-CD5F-4246-B8CB-827EDD34F023}"/>
              </a:ext>
            </a:extLst>
          </p:cNvPr>
          <p:cNvSpPr>
            <a:spLocks noGrp="1"/>
          </p:cNvSpPr>
          <p:nvPr/>
        </p:nvSpPr>
        <p:spPr>
          <a:xfrm>
            <a:off x="266700" y="495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084019EE-8ADE-47EA-8714-2FBC5BA6FC2E}"/>
              </a:ext>
            </a:extLst>
          </p:cNvPr>
          <p:cNvSpPr>
            <a:spLocks noGrp="1"/>
          </p:cNvSpPr>
          <p:nvPr/>
        </p:nvSpPr>
        <p:spPr>
          <a:xfrm>
            <a:off x="266700" y="762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8D2E9EA2-D385-4967-AB8F-E22A02B6A26B}"/>
              </a:ext>
            </a:extLst>
          </p:cNvPr>
          <p:cNvSpPr>
            <a:spLocks noGrp="1"/>
          </p:cNvSpPr>
          <p:nvPr/>
        </p:nvSpPr>
        <p:spPr>
          <a:xfrm>
            <a:off x="266700" y="1028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141F71FB-BB79-4E59-A482-7E448A3C0091}"/>
              </a:ext>
            </a:extLst>
          </p:cNvPr>
          <p:cNvSpPr>
            <a:spLocks noGrp="1"/>
          </p:cNvSpPr>
          <p:nvPr/>
        </p:nvSpPr>
        <p:spPr>
          <a:xfrm>
            <a:off x="266700" y="1295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B198ADD7-6CB2-44C8-95E6-3C691AEC0DC9}"/>
              </a:ext>
            </a:extLst>
          </p:cNvPr>
          <p:cNvSpPr>
            <a:spLocks noGrp="1"/>
          </p:cNvSpPr>
          <p:nvPr/>
        </p:nvSpPr>
        <p:spPr>
          <a:xfrm>
            <a:off x="266700" y="1562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9DE605CF-4AB1-40E4-8443-B070E5C70B64}"/>
              </a:ext>
            </a:extLst>
          </p:cNvPr>
          <p:cNvSpPr>
            <a:spLocks noGrp="1"/>
          </p:cNvSpPr>
          <p:nvPr/>
        </p:nvSpPr>
        <p:spPr>
          <a:xfrm>
            <a:off x="266700" y="1828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AC0B3098-24EE-406F-B13C-1D941C957CDC}"/>
              </a:ext>
            </a:extLst>
          </p:cNvPr>
          <p:cNvSpPr>
            <a:spLocks noGrp="1"/>
          </p:cNvSpPr>
          <p:nvPr/>
        </p:nvSpPr>
        <p:spPr>
          <a:xfrm>
            <a:off x="266700" y="2095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FFD85E65-0397-43B6-9723-6734852AD617}"/>
              </a:ext>
            </a:extLst>
          </p:cNvPr>
          <p:cNvSpPr>
            <a:spLocks noGrp="1"/>
          </p:cNvSpPr>
          <p:nvPr/>
        </p:nvSpPr>
        <p:spPr>
          <a:xfrm>
            <a:off x="266700" y="2362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E6523105-4490-48E1-BDE6-DE570DE8D4E7}"/>
              </a:ext>
            </a:extLst>
          </p:cNvPr>
          <p:cNvSpPr>
            <a:spLocks noGrp="1"/>
          </p:cNvSpPr>
          <p:nvPr/>
        </p:nvSpPr>
        <p:spPr>
          <a:xfrm>
            <a:off x="266700" y="2628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946CA833-2A45-4D94-8748-21342913A70A}"/>
              </a:ext>
            </a:extLst>
          </p:cNvPr>
          <p:cNvSpPr>
            <a:spLocks noGrp="1"/>
          </p:cNvSpPr>
          <p:nvPr/>
        </p:nvSpPr>
        <p:spPr>
          <a:xfrm>
            <a:off x="266700" y="2895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3303870C-9201-457C-86B3-FA8BFCA2D701}"/>
              </a:ext>
            </a:extLst>
          </p:cNvPr>
          <p:cNvSpPr>
            <a:spLocks noGrp="1"/>
          </p:cNvSpPr>
          <p:nvPr/>
        </p:nvSpPr>
        <p:spPr>
          <a:xfrm>
            <a:off x="266700" y="3162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74C8ADF7-C295-4C1A-A281-26400C0E0E79}"/>
              </a:ext>
            </a:extLst>
          </p:cNvPr>
          <p:cNvSpPr>
            <a:spLocks noGrp="1"/>
          </p:cNvSpPr>
          <p:nvPr/>
        </p:nvSpPr>
        <p:spPr>
          <a:xfrm>
            <a:off x="266700" y="3429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909BA371-33A7-493C-B9CB-D8E0E42963EF}"/>
              </a:ext>
            </a:extLst>
          </p:cNvPr>
          <p:cNvSpPr>
            <a:spLocks noGrp="1"/>
          </p:cNvSpPr>
          <p:nvPr/>
        </p:nvSpPr>
        <p:spPr>
          <a:xfrm>
            <a:off x="266700" y="3695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14031C0D-1727-4E66-8180-743EC1923959}"/>
              </a:ext>
            </a:extLst>
          </p:cNvPr>
          <p:cNvSpPr>
            <a:spLocks noGrp="1"/>
          </p:cNvSpPr>
          <p:nvPr/>
        </p:nvSpPr>
        <p:spPr>
          <a:xfrm>
            <a:off x="266700" y="3962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FCF6C93B-1011-4E75-9A7E-BECCB47BE194}"/>
              </a:ext>
            </a:extLst>
          </p:cNvPr>
          <p:cNvSpPr>
            <a:spLocks noGrp="1"/>
          </p:cNvSpPr>
          <p:nvPr/>
        </p:nvSpPr>
        <p:spPr>
          <a:xfrm>
            <a:off x="266700" y="4229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74F41CBD-7A25-4D7E-B1DB-781F99108AE9}"/>
              </a:ext>
            </a:extLst>
          </p:cNvPr>
          <p:cNvSpPr>
            <a:spLocks noGrp="1"/>
          </p:cNvSpPr>
          <p:nvPr/>
        </p:nvSpPr>
        <p:spPr>
          <a:xfrm>
            <a:off x="266700" y="4495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77A12ACD-E8E6-4002-9A11-E786FEE157EC}"/>
              </a:ext>
            </a:extLst>
          </p:cNvPr>
          <p:cNvSpPr>
            <a:spLocks noGrp="1"/>
          </p:cNvSpPr>
          <p:nvPr/>
        </p:nvSpPr>
        <p:spPr>
          <a:xfrm>
            <a:off x="266700" y="4762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CA33E376-51EA-4866-9821-E9B975BA2133}"/>
              </a:ext>
            </a:extLst>
          </p:cNvPr>
          <p:cNvSpPr>
            <a:spLocks noGrp="1"/>
          </p:cNvSpPr>
          <p:nvPr/>
        </p:nvSpPr>
        <p:spPr>
          <a:xfrm>
            <a:off x="266700" y="5029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A1E7CBAF-C08C-4DA9-B6A8-2D7E8C1A6146}"/>
              </a:ext>
            </a:extLst>
          </p:cNvPr>
          <p:cNvSpPr>
            <a:spLocks noGrp="1"/>
          </p:cNvSpPr>
          <p:nvPr/>
        </p:nvSpPr>
        <p:spPr>
          <a:xfrm>
            <a:off x="266700" y="5295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730F9BDA-F2E2-4838-929D-75936906CF14}"/>
              </a:ext>
            </a:extLst>
          </p:cNvPr>
          <p:cNvSpPr>
            <a:spLocks noGrp="1"/>
          </p:cNvSpPr>
          <p:nvPr/>
        </p:nvSpPr>
        <p:spPr>
          <a:xfrm>
            <a:off x="266700" y="5562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C1FCA0F6-FFE3-4E1D-8331-F708B8E43A18}"/>
              </a:ext>
            </a:extLst>
          </p:cNvPr>
          <p:cNvSpPr>
            <a:spLocks noGrp="1"/>
          </p:cNvSpPr>
          <p:nvPr/>
        </p:nvSpPr>
        <p:spPr>
          <a:xfrm>
            <a:off x="266700" y="5829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E11A4BD6-A3DF-4314-BC4E-5AD07B379EA1}"/>
              </a:ext>
            </a:extLst>
          </p:cNvPr>
          <p:cNvSpPr>
            <a:spLocks noGrp="1"/>
          </p:cNvSpPr>
          <p:nvPr/>
        </p:nvSpPr>
        <p:spPr>
          <a:xfrm>
            <a:off x="266700" y="6096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D7743A88-D587-476C-BCC5-6AF27019169E}"/>
              </a:ext>
            </a:extLst>
          </p:cNvPr>
          <p:cNvSpPr>
            <a:spLocks noGrp="1"/>
          </p:cNvSpPr>
          <p:nvPr/>
        </p:nvSpPr>
        <p:spPr>
          <a:xfrm>
            <a:off x="266700" y="6362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E50ECA40-8A15-4DEC-80A4-D1C0C8AACAF1}"/>
              </a:ext>
            </a:extLst>
          </p:cNvPr>
          <p:cNvSpPr>
            <a:spLocks noGrp="1"/>
          </p:cNvSpPr>
          <p:nvPr/>
        </p:nvSpPr>
        <p:spPr>
          <a:xfrm>
            <a:off x="266700" y="6629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60D0F4E2-D039-4930-8EA1-BB152022244E}"/>
              </a:ext>
            </a:extLst>
          </p:cNvPr>
          <p:cNvSpPr>
            <a:spLocks noGrp="1"/>
          </p:cNvSpPr>
          <p:nvPr/>
        </p:nvSpPr>
        <p:spPr>
          <a:xfrm>
            <a:off x="266700" y="6896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180DFA95-A0A4-49A7-B625-52CA24A1E51C}"/>
              </a:ext>
            </a:extLst>
          </p:cNvPr>
          <p:cNvSpPr>
            <a:spLocks noGrp="1"/>
          </p:cNvSpPr>
          <p:nvPr/>
        </p:nvSpPr>
        <p:spPr>
          <a:xfrm>
            <a:off x="266700" y="7162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2B84D3A2-EC72-436E-A590-50EB9683F6FB}"/>
              </a:ext>
            </a:extLst>
          </p:cNvPr>
          <p:cNvSpPr>
            <a:spLocks noGrp="1"/>
          </p:cNvSpPr>
          <p:nvPr/>
        </p:nvSpPr>
        <p:spPr>
          <a:xfrm>
            <a:off x="266700" y="7429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F7FD5760-8B1C-487D-8C48-4EEF6DBDB50C}"/>
              </a:ext>
            </a:extLst>
          </p:cNvPr>
          <p:cNvSpPr>
            <a:spLocks noGrp="1"/>
          </p:cNvSpPr>
          <p:nvPr/>
        </p:nvSpPr>
        <p:spPr>
          <a:xfrm>
            <a:off x="266700" y="7696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6245CD23-546D-4786-A8AA-D0DCEC8F2652}"/>
              </a:ext>
            </a:extLst>
          </p:cNvPr>
          <p:cNvSpPr>
            <a:spLocks noGrp="1"/>
          </p:cNvSpPr>
          <p:nvPr/>
        </p:nvSpPr>
        <p:spPr>
          <a:xfrm>
            <a:off x="266700" y="7962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7F2AE917-86D6-4183-BFB7-B7D8C543C8C4}"/>
              </a:ext>
            </a:extLst>
          </p:cNvPr>
          <p:cNvSpPr>
            <a:spLocks noGrp="1"/>
          </p:cNvSpPr>
          <p:nvPr/>
        </p:nvSpPr>
        <p:spPr>
          <a:xfrm>
            <a:off x="266700" y="8229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E5421945-FF12-4A01-B29A-23E7CAC4B837}"/>
              </a:ext>
            </a:extLst>
          </p:cNvPr>
          <p:cNvSpPr>
            <a:spLocks noGrp="1"/>
          </p:cNvSpPr>
          <p:nvPr/>
        </p:nvSpPr>
        <p:spPr>
          <a:xfrm>
            <a:off x="942975" y="238125"/>
            <a:ext cx="0" cy="8105775"/>
          </a:xfrm>
          <a:prstGeom prst="line">
            <a:avLst/>
          </a:prstGeom>
          <a:noFill/>
          <a:ln w="12383">
            <a:solidFill>
              <a:srgbClr val="C6A1A3"/>
            </a:solidFill>
          </a:ln>
        </p:spPr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F8EA7C73-EA6A-44C3-B2BD-2F5F7DD9274B}"/>
              </a:ext>
            </a:extLst>
          </p:cNvPr>
          <p:cNvSpPr>
            <a:spLocks noGrp="1"/>
          </p:cNvSpPr>
          <p:nvPr/>
        </p:nvSpPr>
        <p:spPr>
          <a:xfrm>
            <a:off x="1200150" y="466725"/>
            <a:ext cx="129540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Экономический подъём и реформы</a:t>
            </a:r>
          </a:p>
        </p:txBody>
      </p:sp>
      <p:sp>
        <p:nv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6F2BB329-46A5-4677-9280-B0747E84413C}"/>
              </a:ext>
            </a:extLst>
          </p:cNvPr>
          <p:cNvSpPr>
            <a:spLocks noGrp="1"/>
          </p:cNvSpPr>
          <p:nvPr/>
        </p:nvSpPr>
        <p:spPr>
          <a:xfrm>
            <a:off x="1209675" y="1438275"/>
            <a:ext cx="6286500" cy="19050"/>
          </a:xfrm>
          <a:prstGeom prst="line">
            <a:avLst/>
          </a:prstGeom>
          <a:noFill/>
          <a:ln w="28575">
            <a:solidFill>
              <a:srgbClr val="79434C"/>
            </a:solidFill>
          </a:ln>
        </p:spPr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02A1D550-45EC-4FC8-A94B-3B45A3C453D9}"/>
              </a:ext>
            </a:extLst>
          </p:cNvPr>
          <p:cNvSpPr>
            <a:spLocks noGrp="1"/>
          </p:cNvSpPr>
          <p:nvPr/>
        </p:nvSpPr>
        <p:spPr>
          <a:xfrm>
            <a:off x="1209675" y="7924800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E8C46E40-FFCA-48BF-8B4C-8271E206950E}"/>
              </a:ext>
            </a:extLst>
          </p:cNvPr>
          <p:cNvSpPr>
            <a:spLocks noGrp="1"/>
          </p:cNvSpPr>
          <p:nvPr/>
        </p:nvSpPr>
        <p:spPr>
          <a:xfrm>
            <a:off x="13906500" y="7820025"/>
            <a:ext cx="60007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03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49C55EE1-567C-4239-AB27-00F8025B52B1}"/>
              </a:ext>
            </a:extLst>
          </p:cNvPr>
          <p:cNvSpPr>
            <a:spLocks noGrp="1"/>
          </p:cNvSpPr>
          <p:nvPr/>
        </p:nvSpPr>
        <p:spPr>
          <a:xfrm>
            <a:off x="1228725" y="1809750"/>
            <a:ext cx="7810500" cy="552450"/>
          </a:xfrm>
          <a:prstGeom prst="rect">
            <a:avLst/>
          </a:prstGeom>
          <a:solidFill>
            <a:srgbClr val="EEE4D3"/>
          </a:solidFill>
          <a:ln w="17145">
            <a:solidFill>
              <a:srgbClr val="79434C"/>
            </a:solidFill>
          </a:ln>
        </p:spPr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332B3E8A-F487-4383-8511-E92BFA5DADA9}"/>
              </a:ext>
            </a:extLst>
          </p:cNvPr>
          <p:cNvSpPr>
            <a:spLocks noGrp="1"/>
          </p:cNvSpPr>
          <p:nvPr/>
        </p:nvSpPr>
        <p:spPr>
          <a:xfrm>
            <a:off x="1381125" y="1876425"/>
            <a:ext cx="75057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«Социалист на престоле»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3C15D55B-EDF8-4622-A965-DED4BD109851}"/>
              </a:ext>
            </a:extLst>
          </p:cNvPr>
          <p:cNvSpPr>
            <a:spLocks noGrp="1"/>
          </p:cNvSpPr>
          <p:nvPr/>
        </p:nvSpPr>
        <p:spPr>
          <a:xfrm>
            <a:off x="1257300" y="269557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17A68EA2-4AF3-4CDE-BC8A-61ED1669C223}"/>
              </a:ext>
            </a:extLst>
          </p:cNvPr>
          <p:cNvSpPr>
            <a:spLocks noGrp="1"/>
          </p:cNvSpPr>
          <p:nvPr/>
        </p:nvSpPr>
        <p:spPr>
          <a:xfrm>
            <a:off x="1657350" y="2695575"/>
            <a:ext cx="876300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Росли банки, промышленность и торговля.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Железнодорожная сеть увеличилась в 6 раз.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9D8C16E1-4BE7-47BA-BFF7-FFC0635A66DF}"/>
              </a:ext>
            </a:extLst>
          </p:cNvPr>
          <p:cNvSpPr>
            <a:spLocks noGrp="1"/>
          </p:cNvSpPr>
          <p:nvPr/>
        </p:nvSpPr>
        <p:spPr>
          <a:xfrm>
            <a:off x="1257300" y="381000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C62FF7ED-E14F-4FB9-9DCA-02761E92CEEE}"/>
              </a:ext>
            </a:extLst>
          </p:cNvPr>
          <p:cNvSpPr>
            <a:spLocks noGrp="1"/>
          </p:cNvSpPr>
          <p:nvPr/>
        </p:nvSpPr>
        <p:spPr>
          <a:xfrm>
            <a:off x="1657350" y="3810000"/>
            <a:ext cx="876300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Барон Осман перестроил Париж: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узкие улицы сменили проспекты и бульвары.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37D9AAA6-AB1C-4A9F-8AB1-C4B3E31C5573}"/>
              </a:ext>
            </a:extLst>
          </p:cNvPr>
          <p:cNvSpPr>
            <a:spLocks noGrp="1"/>
          </p:cNvSpPr>
          <p:nvPr/>
        </p:nvSpPr>
        <p:spPr>
          <a:xfrm>
            <a:off x="1257300" y="492442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9EA69833-FB8E-4447-9E48-FD603B81EB68}"/>
              </a:ext>
            </a:extLst>
          </p:cNvPr>
          <p:cNvSpPr>
            <a:spLocks noGrp="1"/>
          </p:cNvSpPr>
          <p:nvPr/>
        </p:nvSpPr>
        <p:spPr>
          <a:xfrm>
            <a:off x="1657350" y="4924425"/>
            <a:ext cx="876300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Крестьянам и рабочим предоставляли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кредиты, но бедность сохранялась.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64CA202F-E416-4764-837B-373D88E09DB4}"/>
              </a:ext>
            </a:extLst>
          </p:cNvPr>
          <p:cNvSpPr>
            <a:spLocks noGrp="1"/>
          </p:cNvSpPr>
          <p:nvPr/>
        </p:nvSpPr>
        <p:spPr>
          <a:xfrm>
            <a:off x="1257300" y="60388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311B93D2-690E-4576-B30F-8DC2E4A3CA29}"/>
              </a:ext>
            </a:extLst>
          </p:cNvPr>
          <p:cNvSpPr>
            <a:spLocks noGrp="1"/>
          </p:cNvSpPr>
          <p:nvPr/>
        </p:nvSpPr>
        <p:spPr>
          <a:xfrm>
            <a:off x="1657350" y="6038850"/>
            <a:ext cx="874395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1864 г. Рабочие получили право на стачки.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0B09246B-82D0-4D31-A541-6A6CEEBB8DD4}"/>
              </a:ext>
            </a:extLst>
          </p:cNvPr>
          <p:cNvSpPr>
            <a:spLocks noGrp="1"/>
          </p:cNvSpPr>
          <p:nvPr/>
        </p:nvSpPr>
        <p:spPr>
          <a:xfrm>
            <a:off x="1457325" y="6772275"/>
            <a:ext cx="12458700" cy="1066800"/>
          </a:xfrm>
          <a:prstGeom prst="rect">
            <a:avLst/>
          </a:prstGeom>
          <a:solidFill>
            <a:srgbClr val="DFD7CB"/>
          </a:solidFill>
          <a:ln w="0">
            <a:noFill/>
          </a:ln>
        </p:spPr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B4C4C8EE-5053-4F01-B3FB-4D6C35626DFF}"/>
              </a:ext>
            </a:extLst>
          </p:cNvPr>
          <p:cNvSpPr>
            <a:spLocks noGrp="1"/>
          </p:cNvSpPr>
          <p:nvPr/>
        </p:nvSpPr>
        <p:spPr>
          <a:xfrm>
            <a:off x="1428750" y="6724650"/>
            <a:ext cx="12458700" cy="1066800"/>
          </a:xfrm>
          <a:prstGeom prst="rect">
            <a:avLst/>
          </a:prstGeom>
          <a:solidFill>
            <a:srgbClr val="F3EADA"/>
          </a:solidFill>
          <a:ln w="0">
            <a:noFill/>
          </a:ln>
        </p:spPr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EA57C22A-B8BE-4F8A-B2B3-0D3C3AB328FA}"/>
              </a:ext>
            </a:extLst>
          </p:cNvPr>
          <p:cNvSpPr>
            <a:spLocks noGrp="1"/>
          </p:cNvSpPr>
          <p:nvPr/>
        </p:nvSpPr>
        <p:spPr>
          <a:xfrm>
            <a:off x="1619250" y="6858000"/>
            <a:ext cx="120777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Конец 1860-х гг. — уступки оппозиции: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свобода прессы и собраний, усиление парламента.</a:t>
            </a:r>
          </a:p>
        </p:txBody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DD98BFFF-80C2-C319-D534-6202FE479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2518" y="517372"/>
            <a:ext cx="3773532" cy="594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055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1FCDD3D1-277C-493A-894D-9EF44D25B7A7}"/>
              </a:ext>
            </a:extLst>
          </p:cNvPr>
          <p:cNvSpPr>
            <a:spLocks noGrp="1"/>
          </p:cNvSpPr>
          <p:nvPr/>
        </p:nvSpPr>
        <p:spPr>
          <a:xfrm>
            <a:off x="247650" y="209550"/>
            <a:ext cx="14744700" cy="8153400"/>
          </a:xfrm>
          <a:prstGeom prst="rect">
            <a:avLst/>
          </a:prstGeom>
          <a:solidFill>
            <a:srgbClr val="FFFEFB"/>
          </a:solidFill>
          <a:ln w="9525">
            <a:solidFill>
              <a:srgbClr val="CFC6B9"/>
            </a:solidFill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02539D41-B212-4742-904F-27FF1293B839}"/>
              </a:ext>
            </a:extLst>
          </p:cNvPr>
          <p:cNvSpPr>
            <a:spLocks noGrp="1"/>
          </p:cNvSpPr>
          <p:nvPr/>
        </p:nvSpPr>
        <p:spPr>
          <a:xfrm>
            <a:off x="533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B5C85F6-2C4C-4118-BC86-5011A0D627C1}"/>
              </a:ext>
            </a:extLst>
          </p:cNvPr>
          <p:cNvSpPr>
            <a:spLocks noGrp="1"/>
          </p:cNvSpPr>
          <p:nvPr/>
        </p:nvSpPr>
        <p:spPr>
          <a:xfrm>
            <a:off x="800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0904EA1-BE99-43DA-884D-8C09EC49AEC5}"/>
              </a:ext>
            </a:extLst>
          </p:cNvPr>
          <p:cNvSpPr>
            <a:spLocks noGrp="1"/>
          </p:cNvSpPr>
          <p:nvPr/>
        </p:nvSpPr>
        <p:spPr>
          <a:xfrm>
            <a:off x="1066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74AC8B78-6780-436A-B52E-EE6F932FA0EA}"/>
              </a:ext>
            </a:extLst>
          </p:cNvPr>
          <p:cNvSpPr>
            <a:spLocks noGrp="1"/>
          </p:cNvSpPr>
          <p:nvPr/>
        </p:nvSpPr>
        <p:spPr>
          <a:xfrm>
            <a:off x="1333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23C8E33-1B9C-4323-A52F-4F7778547AAD}"/>
              </a:ext>
            </a:extLst>
          </p:cNvPr>
          <p:cNvSpPr>
            <a:spLocks noGrp="1"/>
          </p:cNvSpPr>
          <p:nvPr/>
        </p:nvSpPr>
        <p:spPr>
          <a:xfrm>
            <a:off x="1600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235F5A1-9196-4AD2-9673-72216158E6E1}"/>
              </a:ext>
            </a:extLst>
          </p:cNvPr>
          <p:cNvSpPr>
            <a:spLocks noGrp="1"/>
          </p:cNvSpPr>
          <p:nvPr/>
        </p:nvSpPr>
        <p:spPr>
          <a:xfrm>
            <a:off x="1866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05E56CE-5267-48E7-8999-5285C43EA024}"/>
              </a:ext>
            </a:extLst>
          </p:cNvPr>
          <p:cNvSpPr>
            <a:spLocks noGrp="1"/>
          </p:cNvSpPr>
          <p:nvPr/>
        </p:nvSpPr>
        <p:spPr>
          <a:xfrm>
            <a:off x="2133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855A5BB-2D38-405C-BA35-872A9C4AA8AE}"/>
              </a:ext>
            </a:extLst>
          </p:cNvPr>
          <p:cNvSpPr>
            <a:spLocks noGrp="1"/>
          </p:cNvSpPr>
          <p:nvPr/>
        </p:nvSpPr>
        <p:spPr>
          <a:xfrm>
            <a:off x="2400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732EAE3-E6B6-4737-9EE1-B4AD592E3F11}"/>
              </a:ext>
            </a:extLst>
          </p:cNvPr>
          <p:cNvSpPr>
            <a:spLocks noGrp="1"/>
          </p:cNvSpPr>
          <p:nvPr/>
        </p:nvSpPr>
        <p:spPr>
          <a:xfrm>
            <a:off x="2667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9415AE4-1454-4B3F-9CA5-295B6064F200}"/>
              </a:ext>
            </a:extLst>
          </p:cNvPr>
          <p:cNvSpPr>
            <a:spLocks noGrp="1"/>
          </p:cNvSpPr>
          <p:nvPr/>
        </p:nvSpPr>
        <p:spPr>
          <a:xfrm>
            <a:off x="2933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789013C-895E-4EAB-8936-DD5DC4FC9434}"/>
              </a:ext>
            </a:extLst>
          </p:cNvPr>
          <p:cNvSpPr>
            <a:spLocks noGrp="1"/>
          </p:cNvSpPr>
          <p:nvPr/>
        </p:nvSpPr>
        <p:spPr>
          <a:xfrm>
            <a:off x="3200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698EB99-2A4C-4559-B269-728240A8F917}"/>
              </a:ext>
            </a:extLst>
          </p:cNvPr>
          <p:cNvSpPr>
            <a:spLocks noGrp="1"/>
          </p:cNvSpPr>
          <p:nvPr/>
        </p:nvSpPr>
        <p:spPr>
          <a:xfrm>
            <a:off x="3467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16ACE9B-1A4C-46BD-B09D-5E42C9D485E3}"/>
              </a:ext>
            </a:extLst>
          </p:cNvPr>
          <p:cNvSpPr>
            <a:spLocks noGrp="1"/>
          </p:cNvSpPr>
          <p:nvPr/>
        </p:nvSpPr>
        <p:spPr>
          <a:xfrm>
            <a:off x="3733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9AA3FC1-1A33-473F-8841-6E86DFCE7C15}"/>
              </a:ext>
            </a:extLst>
          </p:cNvPr>
          <p:cNvSpPr>
            <a:spLocks noGrp="1"/>
          </p:cNvSpPr>
          <p:nvPr/>
        </p:nvSpPr>
        <p:spPr>
          <a:xfrm>
            <a:off x="4000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7D050237-9BEC-4137-BA88-C2CCD466C18D}"/>
              </a:ext>
            </a:extLst>
          </p:cNvPr>
          <p:cNvSpPr>
            <a:spLocks noGrp="1"/>
          </p:cNvSpPr>
          <p:nvPr/>
        </p:nvSpPr>
        <p:spPr>
          <a:xfrm>
            <a:off x="4267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CD34FA60-E5BA-409C-A0F7-BAE708E81D86}"/>
              </a:ext>
            </a:extLst>
          </p:cNvPr>
          <p:cNvSpPr>
            <a:spLocks noGrp="1"/>
          </p:cNvSpPr>
          <p:nvPr/>
        </p:nvSpPr>
        <p:spPr>
          <a:xfrm>
            <a:off x="4533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24106B11-91D8-4C9F-B212-C1296ABA3BCF}"/>
              </a:ext>
            </a:extLst>
          </p:cNvPr>
          <p:cNvSpPr>
            <a:spLocks noGrp="1"/>
          </p:cNvSpPr>
          <p:nvPr/>
        </p:nvSpPr>
        <p:spPr>
          <a:xfrm>
            <a:off x="4800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213DF3E2-3500-4A5E-A61A-79CFEBE7BDDB}"/>
              </a:ext>
            </a:extLst>
          </p:cNvPr>
          <p:cNvSpPr>
            <a:spLocks noGrp="1"/>
          </p:cNvSpPr>
          <p:nvPr/>
        </p:nvSpPr>
        <p:spPr>
          <a:xfrm>
            <a:off x="5067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78BFF22B-45EF-446B-9E42-90088A977229}"/>
              </a:ext>
            </a:extLst>
          </p:cNvPr>
          <p:cNvSpPr>
            <a:spLocks noGrp="1"/>
          </p:cNvSpPr>
          <p:nvPr/>
        </p:nvSpPr>
        <p:spPr>
          <a:xfrm>
            <a:off x="5334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8BA8902-E4A0-4A02-ADC7-B94EAEB6E782}"/>
              </a:ext>
            </a:extLst>
          </p:cNvPr>
          <p:cNvSpPr>
            <a:spLocks noGrp="1"/>
          </p:cNvSpPr>
          <p:nvPr/>
        </p:nvSpPr>
        <p:spPr>
          <a:xfrm>
            <a:off x="5600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98164FB-51F9-45E8-A66D-E8027CB268BD}"/>
              </a:ext>
            </a:extLst>
          </p:cNvPr>
          <p:cNvSpPr>
            <a:spLocks noGrp="1"/>
          </p:cNvSpPr>
          <p:nvPr/>
        </p:nvSpPr>
        <p:spPr>
          <a:xfrm>
            <a:off x="5867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F2D053B1-5182-4E42-8847-1E441E2780AA}"/>
              </a:ext>
            </a:extLst>
          </p:cNvPr>
          <p:cNvSpPr>
            <a:spLocks noGrp="1"/>
          </p:cNvSpPr>
          <p:nvPr/>
        </p:nvSpPr>
        <p:spPr>
          <a:xfrm>
            <a:off x="6134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76939722-0FCB-4755-8D2D-1F42978E3F61}"/>
              </a:ext>
            </a:extLst>
          </p:cNvPr>
          <p:cNvSpPr>
            <a:spLocks noGrp="1"/>
          </p:cNvSpPr>
          <p:nvPr/>
        </p:nvSpPr>
        <p:spPr>
          <a:xfrm>
            <a:off x="6400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76C39800-210B-4AFC-B201-4DFE9A219ABC}"/>
              </a:ext>
            </a:extLst>
          </p:cNvPr>
          <p:cNvSpPr>
            <a:spLocks noGrp="1"/>
          </p:cNvSpPr>
          <p:nvPr/>
        </p:nvSpPr>
        <p:spPr>
          <a:xfrm>
            <a:off x="6667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E16E2484-17FF-4141-9093-ADAD03EE596A}"/>
              </a:ext>
            </a:extLst>
          </p:cNvPr>
          <p:cNvSpPr>
            <a:spLocks noGrp="1"/>
          </p:cNvSpPr>
          <p:nvPr/>
        </p:nvSpPr>
        <p:spPr>
          <a:xfrm>
            <a:off x="6934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3EB3348C-5597-42DE-AB88-F143AD81BB1E}"/>
              </a:ext>
            </a:extLst>
          </p:cNvPr>
          <p:cNvSpPr>
            <a:spLocks noGrp="1"/>
          </p:cNvSpPr>
          <p:nvPr/>
        </p:nvSpPr>
        <p:spPr>
          <a:xfrm>
            <a:off x="7200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C97708E6-6743-48C4-BD5E-C7331AE39C93}"/>
              </a:ext>
            </a:extLst>
          </p:cNvPr>
          <p:cNvSpPr>
            <a:spLocks noGrp="1"/>
          </p:cNvSpPr>
          <p:nvPr/>
        </p:nvSpPr>
        <p:spPr>
          <a:xfrm>
            <a:off x="7467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82B95BD0-D3E6-481D-AD12-7F93F87FB127}"/>
              </a:ext>
            </a:extLst>
          </p:cNvPr>
          <p:cNvSpPr>
            <a:spLocks noGrp="1"/>
          </p:cNvSpPr>
          <p:nvPr/>
        </p:nvSpPr>
        <p:spPr>
          <a:xfrm>
            <a:off x="7734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22F7C801-799A-4F3D-AEBB-04AFE27BE1F1}"/>
              </a:ext>
            </a:extLst>
          </p:cNvPr>
          <p:cNvSpPr>
            <a:spLocks noGrp="1"/>
          </p:cNvSpPr>
          <p:nvPr/>
        </p:nvSpPr>
        <p:spPr>
          <a:xfrm>
            <a:off x="8001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D3E7268E-FE68-4ED6-B12B-C46CAA3912B7}"/>
              </a:ext>
            </a:extLst>
          </p:cNvPr>
          <p:cNvSpPr>
            <a:spLocks noGrp="1"/>
          </p:cNvSpPr>
          <p:nvPr/>
        </p:nvSpPr>
        <p:spPr>
          <a:xfrm>
            <a:off x="8267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B2C92E57-2E13-48FC-95E1-D6E998F76B8F}"/>
              </a:ext>
            </a:extLst>
          </p:cNvPr>
          <p:cNvSpPr>
            <a:spLocks noGrp="1"/>
          </p:cNvSpPr>
          <p:nvPr/>
        </p:nvSpPr>
        <p:spPr>
          <a:xfrm>
            <a:off x="8534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F598FB26-7B81-4BC7-A226-258A68F44F60}"/>
              </a:ext>
            </a:extLst>
          </p:cNvPr>
          <p:cNvSpPr>
            <a:spLocks noGrp="1"/>
          </p:cNvSpPr>
          <p:nvPr/>
        </p:nvSpPr>
        <p:spPr>
          <a:xfrm>
            <a:off x="8801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6A0B129B-D4B9-4F03-AF86-891EF39D6C29}"/>
              </a:ext>
            </a:extLst>
          </p:cNvPr>
          <p:cNvSpPr>
            <a:spLocks noGrp="1"/>
          </p:cNvSpPr>
          <p:nvPr/>
        </p:nvSpPr>
        <p:spPr>
          <a:xfrm>
            <a:off x="9067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8E1B199E-3532-4818-A357-AC8D389D9E3A}"/>
              </a:ext>
            </a:extLst>
          </p:cNvPr>
          <p:cNvSpPr>
            <a:spLocks noGrp="1"/>
          </p:cNvSpPr>
          <p:nvPr/>
        </p:nvSpPr>
        <p:spPr>
          <a:xfrm>
            <a:off x="9334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C4D03552-712E-4D7A-9198-858C72F2FE9E}"/>
              </a:ext>
            </a:extLst>
          </p:cNvPr>
          <p:cNvSpPr>
            <a:spLocks noGrp="1"/>
          </p:cNvSpPr>
          <p:nvPr/>
        </p:nvSpPr>
        <p:spPr>
          <a:xfrm>
            <a:off x="9601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3621802F-4D85-469F-BC4D-18EBAE3853BD}"/>
              </a:ext>
            </a:extLst>
          </p:cNvPr>
          <p:cNvSpPr>
            <a:spLocks noGrp="1"/>
          </p:cNvSpPr>
          <p:nvPr/>
        </p:nvSpPr>
        <p:spPr>
          <a:xfrm>
            <a:off x="9867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7C94583F-9251-4494-BF3B-320B842DB0C8}"/>
              </a:ext>
            </a:extLst>
          </p:cNvPr>
          <p:cNvSpPr>
            <a:spLocks noGrp="1"/>
          </p:cNvSpPr>
          <p:nvPr/>
        </p:nvSpPr>
        <p:spPr>
          <a:xfrm>
            <a:off x="10134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3752525D-8C06-4B61-9D18-576117A640A7}"/>
              </a:ext>
            </a:extLst>
          </p:cNvPr>
          <p:cNvSpPr>
            <a:spLocks noGrp="1"/>
          </p:cNvSpPr>
          <p:nvPr/>
        </p:nvSpPr>
        <p:spPr>
          <a:xfrm>
            <a:off x="10401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F90125A2-38A2-4F5A-A0EC-B701A3B1FCB2}"/>
              </a:ext>
            </a:extLst>
          </p:cNvPr>
          <p:cNvSpPr>
            <a:spLocks noGrp="1"/>
          </p:cNvSpPr>
          <p:nvPr/>
        </p:nvSpPr>
        <p:spPr>
          <a:xfrm>
            <a:off x="10668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BFC79BDF-2383-4CC3-97AF-BF6BEA849025}"/>
              </a:ext>
            </a:extLst>
          </p:cNvPr>
          <p:cNvSpPr>
            <a:spLocks noGrp="1"/>
          </p:cNvSpPr>
          <p:nvPr/>
        </p:nvSpPr>
        <p:spPr>
          <a:xfrm>
            <a:off x="10934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73966CC6-4137-49F7-9C6C-22646CA62886}"/>
              </a:ext>
            </a:extLst>
          </p:cNvPr>
          <p:cNvSpPr>
            <a:spLocks noGrp="1"/>
          </p:cNvSpPr>
          <p:nvPr/>
        </p:nvSpPr>
        <p:spPr>
          <a:xfrm>
            <a:off x="11201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D806535E-367D-4975-81D4-33017DF8F538}"/>
              </a:ext>
            </a:extLst>
          </p:cNvPr>
          <p:cNvSpPr>
            <a:spLocks noGrp="1"/>
          </p:cNvSpPr>
          <p:nvPr/>
        </p:nvSpPr>
        <p:spPr>
          <a:xfrm>
            <a:off x="11468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47B3427C-708E-48BF-975D-0F3750F5FAC5}"/>
              </a:ext>
            </a:extLst>
          </p:cNvPr>
          <p:cNvSpPr>
            <a:spLocks noGrp="1"/>
          </p:cNvSpPr>
          <p:nvPr/>
        </p:nvSpPr>
        <p:spPr>
          <a:xfrm>
            <a:off x="11734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8F09395E-4E0A-4B87-B069-BFE1DB3FD9D0}"/>
              </a:ext>
            </a:extLst>
          </p:cNvPr>
          <p:cNvSpPr>
            <a:spLocks noGrp="1"/>
          </p:cNvSpPr>
          <p:nvPr/>
        </p:nvSpPr>
        <p:spPr>
          <a:xfrm>
            <a:off x="12001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A625E612-7DF5-4D2B-833A-890016B19056}"/>
              </a:ext>
            </a:extLst>
          </p:cNvPr>
          <p:cNvSpPr>
            <a:spLocks noGrp="1"/>
          </p:cNvSpPr>
          <p:nvPr/>
        </p:nvSpPr>
        <p:spPr>
          <a:xfrm>
            <a:off x="12268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99785CFA-75EE-4578-BDD6-36BC152722DA}"/>
              </a:ext>
            </a:extLst>
          </p:cNvPr>
          <p:cNvSpPr>
            <a:spLocks noGrp="1"/>
          </p:cNvSpPr>
          <p:nvPr/>
        </p:nvSpPr>
        <p:spPr>
          <a:xfrm>
            <a:off x="12534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2B70BC85-4599-4E27-9891-0C955490FC96}"/>
              </a:ext>
            </a:extLst>
          </p:cNvPr>
          <p:cNvSpPr>
            <a:spLocks noGrp="1"/>
          </p:cNvSpPr>
          <p:nvPr/>
        </p:nvSpPr>
        <p:spPr>
          <a:xfrm>
            <a:off x="12801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8718225E-2785-4B36-BCAD-D790A42DC00E}"/>
              </a:ext>
            </a:extLst>
          </p:cNvPr>
          <p:cNvSpPr>
            <a:spLocks noGrp="1"/>
          </p:cNvSpPr>
          <p:nvPr/>
        </p:nvSpPr>
        <p:spPr>
          <a:xfrm>
            <a:off x="13068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4FC7D204-B10D-45FE-B4D5-BD76E50F2D72}"/>
              </a:ext>
            </a:extLst>
          </p:cNvPr>
          <p:cNvSpPr>
            <a:spLocks noGrp="1"/>
          </p:cNvSpPr>
          <p:nvPr/>
        </p:nvSpPr>
        <p:spPr>
          <a:xfrm>
            <a:off x="13335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E0EB3844-7AFD-42B3-A42C-3CBC43228CE4}"/>
              </a:ext>
            </a:extLst>
          </p:cNvPr>
          <p:cNvSpPr>
            <a:spLocks noGrp="1"/>
          </p:cNvSpPr>
          <p:nvPr/>
        </p:nvSpPr>
        <p:spPr>
          <a:xfrm>
            <a:off x="13601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F8D9A609-E763-4EFC-B57C-04AB30E5B1A8}"/>
              </a:ext>
            </a:extLst>
          </p:cNvPr>
          <p:cNvSpPr>
            <a:spLocks noGrp="1"/>
          </p:cNvSpPr>
          <p:nvPr/>
        </p:nvSpPr>
        <p:spPr>
          <a:xfrm>
            <a:off x="13868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F18C3591-926D-4E14-8281-87E9B8C5530B}"/>
              </a:ext>
            </a:extLst>
          </p:cNvPr>
          <p:cNvSpPr>
            <a:spLocks noGrp="1"/>
          </p:cNvSpPr>
          <p:nvPr/>
        </p:nvSpPr>
        <p:spPr>
          <a:xfrm>
            <a:off x="14135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FDB4F2A7-7AEF-4D73-A1A8-E697632BDF6F}"/>
              </a:ext>
            </a:extLst>
          </p:cNvPr>
          <p:cNvSpPr>
            <a:spLocks noGrp="1"/>
          </p:cNvSpPr>
          <p:nvPr/>
        </p:nvSpPr>
        <p:spPr>
          <a:xfrm>
            <a:off x="14401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136EC1CF-0AEB-43DA-B318-4D8C5E952541}"/>
              </a:ext>
            </a:extLst>
          </p:cNvPr>
          <p:cNvSpPr>
            <a:spLocks noGrp="1"/>
          </p:cNvSpPr>
          <p:nvPr/>
        </p:nvSpPr>
        <p:spPr>
          <a:xfrm>
            <a:off x="14668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D9C5A038-587E-4390-9903-7E16B9706CDE}"/>
              </a:ext>
            </a:extLst>
          </p:cNvPr>
          <p:cNvSpPr>
            <a:spLocks noGrp="1"/>
          </p:cNvSpPr>
          <p:nvPr/>
        </p:nvSpPr>
        <p:spPr>
          <a:xfrm>
            <a:off x="266700" y="495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D3EC2793-8936-4C34-8178-3F208ACA35E2}"/>
              </a:ext>
            </a:extLst>
          </p:cNvPr>
          <p:cNvSpPr>
            <a:spLocks noGrp="1"/>
          </p:cNvSpPr>
          <p:nvPr/>
        </p:nvSpPr>
        <p:spPr>
          <a:xfrm>
            <a:off x="266700" y="762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5FABF890-F244-458E-8435-3AA77B20402B}"/>
              </a:ext>
            </a:extLst>
          </p:cNvPr>
          <p:cNvSpPr>
            <a:spLocks noGrp="1"/>
          </p:cNvSpPr>
          <p:nvPr/>
        </p:nvSpPr>
        <p:spPr>
          <a:xfrm>
            <a:off x="266700" y="1028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C3086058-7907-48E4-A8BD-AA6337D5EF1B}"/>
              </a:ext>
            </a:extLst>
          </p:cNvPr>
          <p:cNvSpPr>
            <a:spLocks noGrp="1"/>
          </p:cNvSpPr>
          <p:nvPr/>
        </p:nvSpPr>
        <p:spPr>
          <a:xfrm>
            <a:off x="266700" y="1295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FE14FF83-FD6C-4F90-B5C8-02F427517E0A}"/>
              </a:ext>
            </a:extLst>
          </p:cNvPr>
          <p:cNvSpPr>
            <a:spLocks noGrp="1"/>
          </p:cNvSpPr>
          <p:nvPr/>
        </p:nvSpPr>
        <p:spPr>
          <a:xfrm>
            <a:off x="266700" y="1562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231D4D2E-1532-4052-8198-51A987A8CFB9}"/>
              </a:ext>
            </a:extLst>
          </p:cNvPr>
          <p:cNvSpPr>
            <a:spLocks noGrp="1"/>
          </p:cNvSpPr>
          <p:nvPr/>
        </p:nvSpPr>
        <p:spPr>
          <a:xfrm>
            <a:off x="266700" y="1828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696C8F57-96DE-4404-A59F-EEA74C2913A6}"/>
              </a:ext>
            </a:extLst>
          </p:cNvPr>
          <p:cNvSpPr>
            <a:spLocks noGrp="1"/>
          </p:cNvSpPr>
          <p:nvPr/>
        </p:nvSpPr>
        <p:spPr>
          <a:xfrm>
            <a:off x="266700" y="2095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C038298B-32E5-4DAD-8980-3D4D43D34F8C}"/>
              </a:ext>
            </a:extLst>
          </p:cNvPr>
          <p:cNvSpPr>
            <a:spLocks noGrp="1"/>
          </p:cNvSpPr>
          <p:nvPr/>
        </p:nvSpPr>
        <p:spPr>
          <a:xfrm>
            <a:off x="266700" y="2362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638ABED-F823-4B48-9994-559C3CD47F7B}"/>
              </a:ext>
            </a:extLst>
          </p:cNvPr>
          <p:cNvSpPr>
            <a:spLocks noGrp="1"/>
          </p:cNvSpPr>
          <p:nvPr/>
        </p:nvSpPr>
        <p:spPr>
          <a:xfrm>
            <a:off x="266700" y="2628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ADE6827A-46F1-4A93-83FD-C279192108BF}"/>
              </a:ext>
            </a:extLst>
          </p:cNvPr>
          <p:cNvSpPr>
            <a:spLocks noGrp="1"/>
          </p:cNvSpPr>
          <p:nvPr/>
        </p:nvSpPr>
        <p:spPr>
          <a:xfrm>
            <a:off x="266700" y="2895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937CFA01-CAD7-46A4-A9E8-D2B609230A1E}"/>
              </a:ext>
            </a:extLst>
          </p:cNvPr>
          <p:cNvSpPr>
            <a:spLocks noGrp="1"/>
          </p:cNvSpPr>
          <p:nvPr/>
        </p:nvSpPr>
        <p:spPr>
          <a:xfrm>
            <a:off x="266700" y="3162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B6B029E5-DD25-49EA-BD24-3A38E5DC8467}"/>
              </a:ext>
            </a:extLst>
          </p:cNvPr>
          <p:cNvSpPr>
            <a:spLocks noGrp="1"/>
          </p:cNvSpPr>
          <p:nvPr/>
        </p:nvSpPr>
        <p:spPr>
          <a:xfrm>
            <a:off x="266700" y="3429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2D3143D7-D71F-4A25-B87A-C02C680DE35F}"/>
              </a:ext>
            </a:extLst>
          </p:cNvPr>
          <p:cNvSpPr>
            <a:spLocks noGrp="1"/>
          </p:cNvSpPr>
          <p:nvPr/>
        </p:nvSpPr>
        <p:spPr>
          <a:xfrm>
            <a:off x="266700" y="3695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70614E9C-36C0-4E1E-B803-2E49F2E2AD21}"/>
              </a:ext>
            </a:extLst>
          </p:cNvPr>
          <p:cNvSpPr>
            <a:spLocks noGrp="1"/>
          </p:cNvSpPr>
          <p:nvPr/>
        </p:nvSpPr>
        <p:spPr>
          <a:xfrm>
            <a:off x="266700" y="3962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0D91B663-F097-470E-9430-6DA184F21C3D}"/>
              </a:ext>
            </a:extLst>
          </p:cNvPr>
          <p:cNvSpPr>
            <a:spLocks noGrp="1"/>
          </p:cNvSpPr>
          <p:nvPr/>
        </p:nvSpPr>
        <p:spPr>
          <a:xfrm>
            <a:off x="266700" y="4229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A07B6417-786A-43F5-90AA-EAF26B12B02B}"/>
              </a:ext>
            </a:extLst>
          </p:cNvPr>
          <p:cNvSpPr>
            <a:spLocks noGrp="1"/>
          </p:cNvSpPr>
          <p:nvPr/>
        </p:nvSpPr>
        <p:spPr>
          <a:xfrm>
            <a:off x="266700" y="4495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2E22839A-B0EA-43C8-A950-4665BA2935BB}"/>
              </a:ext>
            </a:extLst>
          </p:cNvPr>
          <p:cNvSpPr>
            <a:spLocks noGrp="1"/>
          </p:cNvSpPr>
          <p:nvPr/>
        </p:nvSpPr>
        <p:spPr>
          <a:xfrm>
            <a:off x="266700" y="4762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6A85307E-6475-4640-8CF2-0CCEE3139215}"/>
              </a:ext>
            </a:extLst>
          </p:cNvPr>
          <p:cNvSpPr>
            <a:spLocks noGrp="1"/>
          </p:cNvSpPr>
          <p:nvPr/>
        </p:nvSpPr>
        <p:spPr>
          <a:xfrm>
            <a:off x="266700" y="5029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50AC14CC-2B9D-44C9-BB7D-D35EFF527431}"/>
              </a:ext>
            </a:extLst>
          </p:cNvPr>
          <p:cNvSpPr>
            <a:spLocks noGrp="1"/>
          </p:cNvSpPr>
          <p:nvPr/>
        </p:nvSpPr>
        <p:spPr>
          <a:xfrm>
            <a:off x="266700" y="5295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048A9D5F-DEB9-4BD2-9858-4B713E0D6F0B}"/>
              </a:ext>
            </a:extLst>
          </p:cNvPr>
          <p:cNvSpPr>
            <a:spLocks noGrp="1"/>
          </p:cNvSpPr>
          <p:nvPr/>
        </p:nvSpPr>
        <p:spPr>
          <a:xfrm>
            <a:off x="266700" y="5562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3D541ED3-203B-4D77-95A0-334627AFDA86}"/>
              </a:ext>
            </a:extLst>
          </p:cNvPr>
          <p:cNvSpPr>
            <a:spLocks noGrp="1"/>
          </p:cNvSpPr>
          <p:nvPr/>
        </p:nvSpPr>
        <p:spPr>
          <a:xfrm>
            <a:off x="266700" y="5829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8EE19CC0-955B-47CB-AC4F-1F301729A6EE}"/>
              </a:ext>
            </a:extLst>
          </p:cNvPr>
          <p:cNvSpPr>
            <a:spLocks noGrp="1"/>
          </p:cNvSpPr>
          <p:nvPr/>
        </p:nvSpPr>
        <p:spPr>
          <a:xfrm>
            <a:off x="266700" y="6096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8C4484C6-053F-448A-828B-1EA9A016EFFA}"/>
              </a:ext>
            </a:extLst>
          </p:cNvPr>
          <p:cNvSpPr>
            <a:spLocks noGrp="1"/>
          </p:cNvSpPr>
          <p:nvPr/>
        </p:nvSpPr>
        <p:spPr>
          <a:xfrm>
            <a:off x="266700" y="6362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22525E35-472B-4CEE-B111-5B58FF5D62FA}"/>
              </a:ext>
            </a:extLst>
          </p:cNvPr>
          <p:cNvSpPr>
            <a:spLocks noGrp="1"/>
          </p:cNvSpPr>
          <p:nvPr/>
        </p:nvSpPr>
        <p:spPr>
          <a:xfrm>
            <a:off x="266700" y="6629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D342B577-DCE6-44B4-B67C-3ED00691825D}"/>
              </a:ext>
            </a:extLst>
          </p:cNvPr>
          <p:cNvSpPr>
            <a:spLocks noGrp="1"/>
          </p:cNvSpPr>
          <p:nvPr/>
        </p:nvSpPr>
        <p:spPr>
          <a:xfrm>
            <a:off x="266700" y="6896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CA156D81-4676-4681-913A-0B769693EA53}"/>
              </a:ext>
            </a:extLst>
          </p:cNvPr>
          <p:cNvSpPr>
            <a:spLocks noGrp="1"/>
          </p:cNvSpPr>
          <p:nvPr/>
        </p:nvSpPr>
        <p:spPr>
          <a:xfrm>
            <a:off x="266700" y="7162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2942D1C6-F42F-4A88-B85E-501BF0A63CD4}"/>
              </a:ext>
            </a:extLst>
          </p:cNvPr>
          <p:cNvSpPr>
            <a:spLocks noGrp="1"/>
          </p:cNvSpPr>
          <p:nvPr/>
        </p:nvSpPr>
        <p:spPr>
          <a:xfrm>
            <a:off x="266700" y="7429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807FFBE5-6DC2-41A3-B1F8-44262A571B0B}"/>
              </a:ext>
            </a:extLst>
          </p:cNvPr>
          <p:cNvSpPr>
            <a:spLocks noGrp="1"/>
          </p:cNvSpPr>
          <p:nvPr/>
        </p:nvSpPr>
        <p:spPr>
          <a:xfrm>
            <a:off x="266700" y="7696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B84674B2-0254-4F8B-9D87-E971CDD6DBC9}"/>
              </a:ext>
            </a:extLst>
          </p:cNvPr>
          <p:cNvSpPr>
            <a:spLocks noGrp="1"/>
          </p:cNvSpPr>
          <p:nvPr/>
        </p:nvSpPr>
        <p:spPr>
          <a:xfrm>
            <a:off x="266700" y="7962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35675AC4-7CDE-46DC-84EF-3438618FB013}"/>
              </a:ext>
            </a:extLst>
          </p:cNvPr>
          <p:cNvSpPr>
            <a:spLocks noGrp="1"/>
          </p:cNvSpPr>
          <p:nvPr/>
        </p:nvSpPr>
        <p:spPr>
          <a:xfrm>
            <a:off x="266700" y="8229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2471DBCE-189E-4735-8962-F4320FEDF519}"/>
              </a:ext>
            </a:extLst>
          </p:cNvPr>
          <p:cNvSpPr>
            <a:spLocks noGrp="1"/>
          </p:cNvSpPr>
          <p:nvPr/>
        </p:nvSpPr>
        <p:spPr>
          <a:xfrm>
            <a:off x="942975" y="238125"/>
            <a:ext cx="0" cy="8105775"/>
          </a:xfrm>
          <a:prstGeom prst="line">
            <a:avLst/>
          </a:prstGeom>
          <a:noFill/>
          <a:ln w="12383">
            <a:solidFill>
              <a:srgbClr val="C6A1A3"/>
            </a:solidFill>
          </a:ln>
        </p:spPr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69E4CCC8-CC3B-4916-B6D5-E0503D806245}"/>
              </a:ext>
            </a:extLst>
          </p:cNvPr>
          <p:cNvSpPr>
            <a:spLocks noGrp="1"/>
          </p:cNvSpPr>
          <p:nvPr/>
        </p:nvSpPr>
        <p:spPr>
          <a:xfrm>
            <a:off x="1200150" y="466725"/>
            <a:ext cx="129540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Война привела к краху империи</a:t>
            </a:r>
          </a:p>
        </p:txBody>
      </p:sp>
      <p:sp>
        <p:nv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660E61D0-EFD1-4D41-A371-539A52CA1733}"/>
              </a:ext>
            </a:extLst>
          </p:cNvPr>
          <p:cNvSpPr>
            <a:spLocks noGrp="1"/>
          </p:cNvSpPr>
          <p:nvPr/>
        </p:nvSpPr>
        <p:spPr>
          <a:xfrm>
            <a:off x="1209675" y="1438275"/>
            <a:ext cx="6076950" cy="19050"/>
          </a:xfrm>
          <a:prstGeom prst="line">
            <a:avLst/>
          </a:prstGeom>
          <a:noFill/>
          <a:ln w="28575">
            <a:solidFill>
              <a:srgbClr val="79434C"/>
            </a:solidFill>
          </a:ln>
        </p:spPr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CE61C370-007A-4102-A374-145DCAE58F65}"/>
              </a:ext>
            </a:extLst>
          </p:cNvPr>
          <p:cNvSpPr>
            <a:spLocks noGrp="1"/>
          </p:cNvSpPr>
          <p:nvPr/>
        </p:nvSpPr>
        <p:spPr>
          <a:xfrm>
            <a:off x="1209675" y="7924800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97F073E4-FBAE-4495-B5CA-9D8A838CF3D3}"/>
              </a:ext>
            </a:extLst>
          </p:cNvPr>
          <p:cNvSpPr>
            <a:spLocks noGrp="1"/>
          </p:cNvSpPr>
          <p:nvPr/>
        </p:nvSpPr>
        <p:spPr>
          <a:xfrm>
            <a:off x="13906500" y="7820025"/>
            <a:ext cx="60007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04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48E5610D-D4BA-4493-AC54-3C90151A2873}"/>
              </a:ext>
            </a:extLst>
          </p:cNvPr>
          <p:cNvSpPr>
            <a:spLocks noGrp="1"/>
          </p:cNvSpPr>
          <p:nvPr/>
        </p:nvSpPr>
        <p:spPr>
          <a:xfrm>
            <a:off x="7648575" y="1819275"/>
            <a:ext cx="6534150" cy="552450"/>
          </a:xfrm>
          <a:prstGeom prst="rect">
            <a:avLst/>
          </a:prstGeom>
          <a:solidFill>
            <a:srgbClr val="EEE4D3"/>
          </a:solidFill>
          <a:ln w="17145">
            <a:solidFill>
              <a:srgbClr val="79434C"/>
            </a:solidFill>
          </a:ln>
        </p:spPr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F5585DCF-F7A7-4B03-B2D3-121F024AC3F7}"/>
              </a:ext>
            </a:extLst>
          </p:cNvPr>
          <p:cNvSpPr>
            <a:spLocks noGrp="1"/>
          </p:cNvSpPr>
          <p:nvPr/>
        </p:nvSpPr>
        <p:spPr>
          <a:xfrm>
            <a:off x="7800975" y="1885950"/>
            <a:ext cx="62293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1870–1871 гг. — Франко-германская война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F976C240-AAF6-4615-B4E9-5F044A9A1E9E}"/>
              </a:ext>
            </a:extLst>
          </p:cNvPr>
          <p:cNvSpPr>
            <a:spLocks noGrp="1"/>
          </p:cNvSpPr>
          <p:nvPr/>
        </p:nvSpPr>
        <p:spPr>
          <a:xfrm>
            <a:off x="7610475" y="270510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DA5AF174-6F13-4D66-BDB2-6B57DAF73B72}"/>
              </a:ext>
            </a:extLst>
          </p:cNvPr>
          <p:cNvSpPr>
            <a:spLocks noGrp="1"/>
          </p:cNvSpPr>
          <p:nvPr/>
        </p:nvSpPr>
        <p:spPr>
          <a:xfrm>
            <a:off x="8010525" y="2705100"/>
            <a:ext cx="617220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Крымская война и война с Австрией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укрепили авторитет Наполеона III.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BC89A1A7-4372-4F99-950A-CE8E4887EB66}"/>
              </a:ext>
            </a:extLst>
          </p:cNvPr>
          <p:cNvSpPr>
            <a:spLocks noGrp="1"/>
          </p:cNvSpPr>
          <p:nvPr/>
        </p:nvSpPr>
        <p:spPr>
          <a:xfrm>
            <a:off x="7610475" y="38290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E443D377-7166-40C0-B1C9-B3A3431861E9}"/>
              </a:ext>
            </a:extLst>
          </p:cNvPr>
          <p:cNvSpPr>
            <a:spLocks noGrp="1"/>
          </p:cNvSpPr>
          <p:nvPr/>
        </p:nvSpPr>
        <p:spPr>
          <a:xfrm>
            <a:off x="8010525" y="3829050"/>
            <a:ext cx="617220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Усиление Пруссии вызвало конфликт.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Летом 1870 г. Франция начала войну.</a:t>
            </a: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D9297EA4-951B-4528-BF4B-8084268E36EB}"/>
              </a:ext>
            </a:extLst>
          </p:cNvPr>
          <p:cNvSpPr>
            <a:spLocks noGrp="1"/>
          </p:cNvSpPr>
          <p:nvPr/>
        </p:nvSpPr>
        <p:spPr>
          <a:xfrm>
            <a:off x="7610475" y="495300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F8EA5569-F915-47B6-B55A-E6E56A1E38B8}"/>
              </a:ext>
            </a:extLst>
          </p:cNvPr>
          <p:cNvSpPr>
            <a:spLocks noGrp="1"/>
          </p:cNvSpPr>
          <p:nvPr/>
        </p:nvSpPr>
        <p:spPr>
          <a:xfrm>
            <a:off x="8010525" y="4953000"/>
            <a:ext cx="617220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2 сентября 1870 г. Поражение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под Седаном, пленение императора.</a:t>
            </a: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485AA6BD-C8C9-45AB-A52E-070B39C46435}"/>
              </a:ext>
            </a:extLst>
          </p:cNvPr>
          <p:cNvSpPr>
            <a:spLocks noGrp="1"/>
          </p:cNvSpPr>
          <p:nvPr/>
        </p:nvSpPr>
        <p:spPr>
          <a:xfrm>
            <a:off x="7610475" y="60769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3D7F194C-ADCD-4051-94FD-F9FA26366D49}"/>
              </a:ext>
            </a:extLst>
          </p:cNvPr>
          <p:cNvSpPr>
            <a:spLocks noGrp="1"/>
          </p:cNvSpPr>
          <p:nvPr/>
        </p:nvSpPr>
        <p:spPr>
          <a:xfrm>
            <a:off x="8010525" y="6076950"/>
            <a:ext cx="617220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4 сентября 1870 г. Во Франции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провозглашена республика.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EF356D32-6C6B-4564-865F-CF9781840E78}"/>
              </a:ext>
            </a:extLst>
          </p:cNvPr>
          <p:cNvSpPr>
            <a:spLocks noGrp="1"/>
          </p:cNvSpPr>
          <p:nvPr/>
        </p:nvSpPr>
        <p:spPr>
          <a:xfrm>
            <a:off x="1457325" y="6572250"/>
            <a:ext cx="5810250" cy="1181100"/>
          </a:xfrm>
          <a:prstGeom prst="rect">
            <a:avLst/>
          </a:prstGeom>
          <a:solidFill>
            <a:srgbClr val="DFD7CB"/>
          </a:solidFill>
          <a:ln w="0">
            <a:noFill/>
          </a:ln>
        </p:spPr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C14124A8-613D-4A92-BDFB-2471AFC2183E}"/>
              </a:ext>
            </a:extLst>
          </p:cNvPr>
          <p:cNvSpPr>
            <a:spLocks noGrp="1"/>
          </p:cNvSpPr>
          <p:nvPr/>
        </p:nvSpPr>
        <p:spPr>
          <a:xfrm>
            <a:off x="1428750" y="6524625"/>
            <a:ext cx="5810250" cy="1181100"/>
          </a:xfrm>
          <a:prstGeom prst="rect">
            <a:avLst/>
          </a:prstGeom>
          <a:solidFill>
            <a:srgbClr val="F3EADA"/>
          </a:solidFill>
          <a:ln w="0">
            <a:noFill/>
          </a:ln>
        </p:spPr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1877733A-C039-4216-BD29-87D46EA3D3BC}"/>
              </a:ext>
            </a:extLst>
          </p:cNvPr>
          <p:cNvSpPr>
            <a:spLocks noGrp="1"/>
          </p:cNvSpPr>
          <p:nvPr/>
        </p:nvSpPr>
        <p:spPr>
          <a:xfrm>
            <a:off x="1619250" y="6657975"/>
            <a:ext cx="5429250" cy="9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Мир 10 мая 1871 г.: потеря Эльзаса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и части Лотарингии, 5 млрд франков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контрибуции.</a:t>
            </a:r>
          </a:p>
        </p:txBody>
      </p: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679377D1-F04F-1EF1-239E-E210197D9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29483">
            <a:off x="533403" y="1631370"/>
            <a:ext cx="6886573" cy="467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78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B123F6D9-F4A3-4D7B-B7A5-A50C73DB2EF3}"/>
              </a:ext>
            </a:extLst>
          </p:cNvPr>
          <p:cNvSpPr>
            <a:spLocks noGrp="1"/>
          </p:cNvSpPr>
          <p:nvPr/>
        </p:nvSpPr>
        <p:spPr>
          <a:xfrm>
            <a:off x="247650" y="209550"/>
            <a:ext cx="14744700" cy="8153400"/>
          </a:xfrm>
          <a:prstGeom prst="rect">
            <a:avLst/>
          </a:prstGeom>
          <a:solidFill>
            <a:srgbClr val="FFFEFB"/>
          </a:solidFill>
          <a:ln w="9525">
            <a:solidFill>
              <a:srgbClr val="CFC6B9"/>
            </a:solidFill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B150A58D-064B-462D-8F4C-DE732A6DA9DF}"/>
              </a:ext>
            </a:extLst>
          </p:cNvPr>
          <p:cNvSpPr>
            <a:spLocks noGrp="1"/>
          </p:cNvSpPr>
          <p:nvPr/>
        </p:nvSpPr>
        <p:spPr>
          <a:xfrm>
            <a:off x="533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E031DB3-420E-4EFD-8112-FC058BE23DBA}"/>
              </a:ext>
            </a:extLst>
          </p:cNvPr>
          <p:cNvSpPr>
            <a:spLocks noGrp="1"/>
          </p:cNvSpPr>
          <p:nvPr/>
        </p:nvSpPr>
        <p:spPr>
          <a:xfrm>
            <a:off x="800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A399227-3672-41B2-AC6A-DAE68A5156C1}"/>
              </a:ext>
            </a:extLst>
          </p:cNvPr>
          <p:cNvSpPr>
            <a:spLocks noGrp="1"/>
          </p:cNvSpPr>
          <p:nvPr/>
        </p:nvSpPr>
        <p:spPr>
          <a:xfrm>
            <a:off x="1066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FA89AE8-1CE6-4995-8A25-4D4F423EB1AD}"/>
              </a:ext>
            </a:extLst>
          </p:cNvPr>
          <p:cNvSpPr>
            <a:spLocks noGrp="1"/>
          </p:cNvSpPr>
          <p:nvPr/>
        </p:nvSpPr>
        <p:spPr>
          <a:xfrm>
            <a:off x="1333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E40F9837-6459-4770-B887-E35929AD3551}"/>
              </a:ext>
            </a:extLst>
          </p:cNvPr>
          <p:cNvSpPr>
            <a:spLocks noGrp="1"/>
          </p:cNvSpPr>
          <p:nvPr/>
        </p:nvSpPr>
        <p:spPr>
          <a:xfrm>
            <a:off x="1600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50B6152-E4F0-4CD5-BCFC-903DDB642310}"/>
              </a:ext>
            </a:extLst>
          </p:cNvPr>
          <p:cNvSpPr>
            <a:spLocks noGrp="1"/>
          </p:cNvSpPr>
          <p:nvPr/>
        </p:nvSpPr>
        <p:spPr>
          <a:xfrm>
            <a:off x="1866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50786B1-F7FC-45CA-A706-804D9802A9CF}"/>
              </a:ext>
            </a:extLst>
          </p:cNvPr>
          <p:cNvSpPr>
            <a:spLocks noGrp="1"/>
          </p:cNvSpPr>
          <p:nvPr/>
        </p:nvSpPr>
        <p:spPr>
          <a:xfrm>
            <a:off x="2133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6BD3087-12AB-4091-AB4D-B318E935F9DF}"/>
              </a:ext>
            </a:extLst>
          </p:cNvPr>
          <p:cNvSpPr>
            <a:spLocks noGrp="1"/>
          </p:cNvSpPr>
          <p:nvPr/>
        </p:nvSpPr>
        <p:spPr>
          <a:xfrm>
            <a:off x="2400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5E71C1B1-5199-4B9E-A6AF-9FA94E27C944}"/>
              </a:ext>
            </a:extLst>
          </p:cNvPr>
          <p:cNvSpPr>
            <a:spLocks noGrp="1"/>
          </p:cNvSpPr>
          <p:nvPr/>
        </p:nvSpPr>
        <p:spPr>
          <a:xfrm>
            <a:off x="2667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9D7B390-B144-4303-BB54-436CC044329D}"/>
              </a:ext>
            </a:extLst>
          </p:cNvPr>
          <p:cNvSpPr>
            <a:spLocks noGrp="1"/>
          </p:cNvSpPr>
          <p:nvPr/>
        </p:nvSpPr>
        <p:spPr>
          <a:xfrm>
            <a:off x="2933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D7D167EC-9EC4-4464-B528-8BD78B60C688}"/>
              </a:ext>
            </a:extLst>
          </p:cNvPr>
          <p:cNvSpPr>
            <a:spLocks noGrp="1"/>
          </p:cNvSpPr>
          <p:nvPr/>
        </p:nvSpPr>
        <p:spPr>
          <a:xfrm>
            <a:off x="3200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78C170FB-0FD8-49AF-B199-728F383D887B}"/>
              </a:ext>
            </a:extLst>
          </p:cNvPr>
          <p:cNvSpPr>
            <a:spLocks noGrp="1"/>
          </p:cNvSpPr>
          <p:nvPr/>
        </p:nvSpPr>
        <p:spPr>
          <a:xfrm>
            <a:off x="3467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01150AE5-B6E0-4F75-923D-34D37A10AC28}"/>
              </a:ext>
            </a:extLst>
          </p:cNvPr>
          <p:cNvSpPr>
            <a:spLocks noGrp="1"/>
          </p:cNvSpPr>
          <p:nvPr/>
        </p:nvSpPr>
        <p:spPr>
          <a:xfrm>
            <a:off x="3733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1F98C57-3EB5-4202-85FD-C64574156644}"/>
              </a:ext>
            </a:extLst>
          </p:cNvPr>
          <p:cNvSpPr>
            <a:spLocks noGrp="1"/>
          </p:cNvSpPr>
          <p:nvPr/>
        </p:nvSpPr>
        <p:spPr>
          <a:xfrm>
            <a:off x="4000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612F04DD-3030-45EF-B7B8-881346447290}"/>
              </a:ext>
            </a:extLst>
          </p:cNvPr>
          <p:cNvSpPr>
            <a:spLocks noGrp="1"/>
          </p:cNvSpPr>
          <p:nvPr/>
        </p:nvSpPr>
        <p:spPr>
          <a:xfrm>
            <a:off x="4267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E4009E9-D21D-4171-B9BB-0F6C93BA9AEA}"/>
              </a:ext>
            </a:extLst>
          </p:cNvPr>
          <p:cNvSpPr>
            <a:spLocks noGrp="1"/>
          </p:cNvSpPr>
          <p:nvPr/>
        </p:nvSpPr>
        <p:spPr>
          <a:xfrm>
            <a:off x="4533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38CC6B3-62A4-4175-A226-8FEC705E330D}"/>
              </a:ext>
            </a:extLst>
          </p:cNvPr>
          <p:cNvSpPr>
            <a:spLocks noGrp="1"/>
          </p:cNvSpPr>
          <p:nvPr/>
        </p:nvSpPr>
        <p:spPr>
          <a:xfrm>
            <a:off x="4800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166A9E7-AD29-4B6D-BB31-67F8AD39DFC2}"/>
              </a:ext>
            </a:extLst>
          </p:cNvPr>
          <p:cNvSpPr>
            <a:spLocks noGrp="1"/>
          </p:cNvSpPr>
          <p:nvPr/>
        </p:nvSpPr>
        <p:spPr>
          <a:xfrm>
            <a:off x="5067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7A3D835B-FEDD-4C59-BBF4-252E0B6D3053}"/>
              </a:ext>
            </a:extLst>
          </p:cNvPr>
          <p:cNvSpPr>
            <a:spLocks noGrp="1"/>
          </p:cNvSpPr>
          <p:nvPr/>
        </p:nvSpPr>
        <p:spPr>
          <a:xfrm>
            <a:off x="5334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995D2BC1-C523-4152-85E6-E25CB35E33CD}"/>
              </a:ext>
            </a:extLst>
          </p:cNvPr>
          <p:cNvSpPr>
            <a:spLocks noGrp="1"/>
          </p:cNvSpPr>
          <p:nvPr/>
        </p:nvSpPr>
        <p:spPr>
          <a:xfrm>
            <a:off x="5600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4466DDB5-3937-4BE6-AF78-CAA61DF1D821}"/>
              </a:ext>
            </a:extLst>
          </p:cNvPr>
          <p:cNvSpPr>
            <a:spLocks noGrp="1"/>
          </p:cNvSpPr>
          <p:nvPr/>
        </p:nvSpPr>
        <p:spPr>
          <a:xfrm>
            <a:off x="5867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14157F7-1CC6-4CC4-8BB6-FECF1322BC15}"/>
              </a:ext>
            </a:extLst>
          </p:cNvPr>
          <p:cNvSpPr>
            <a:spLocks noGrp="1"/>
          </p:cNvSpPr>
          <p:nvPr/>
        </p:nvSpPr>
        <p:spPr>
          <a:xfrm>
            <a:off x="6134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573CF212-05F6-4D0B-84B7-29814F9D375B}"/>
              </a:ext>
            </a:extLst>
          </p:cNvPr>
          <p:cNvSpPr>
            <a:spLocks noGrp="1"/>
          </p:cNvSpPr>
          <p:nvPr/>
        </p:nvSpPr>
        <p:spPr>
          <a:xfrm>
            <a:off x="6400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F2945C8C-3062-4165-A27B-22A9FBB8667D}"/>
              </a:ext>
            </a:extLst>
          </p:cNvPr>
          <p:cNvSpPr>
            <a:spLocks noGrp="1"/>
          </p:cNvSpPr>
          <p:nvPr/>
        </p:nvSpPr>
        <p:spPr>
          <a:xfrm>
            <a:off x="6667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1F69B008-07EA-47C3-825F-DA8A2F2D05FB}"/>
              </a:ext>
            </a:extLst>
          </p:cNvPr>
          <p:cNvSpPr>
            <a:spLocks noGrp="1"/>
          </p:cNvSpPr>
          <p:nvPr/>
        </p:nvSpPr>
        <p:spPr>
          <a:xfrm>
            <a:off x="6934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BC8B5854-2696-4E6C-8EE8-090EE701720E}"/>
              </a:ext>
            </a:extLst>
          </p:cNvPr>
          <p:cNvSpPr>
            <a:spLocks noGrp="1"/>
          </p:cNvSpPr>
          <p:nvPr/>
        </p:nvSpPr>
        <p:spPr>
          <a:xfrm>
            <a:off x="7200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2A0E8498-493A-45D8-8FF2-4254B27CF657}"/>
              </a:ext>
            </a:extLst>
          </p:cNvPr>
          <p:cNvSpPr>
            <a:spLocks noGrp="1"/>
          </p:cNvSpPr>
          <p:nvPr/>
        </p:nvSpPr>
        <p:spPr>
          <a:xfrm>
            <a:off x="7467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17D30327-E0D5-48CD-9D35-14A79BBD45D9}"/>
              </a:ext>
            </a:extLst>
          </p:cNvPr>
          <p:cNvSpPr>
            <a:spLocks noGrp="1"/>
          </p:cNvSpPr>
          <p:nvPr/>
        </p:nvSpPr>
        <p:spPr>
          <a:xfrm>
            <a:off x="7734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D4FF9415-C617-43B2-9F49-CE4236D9F0F8}"/>
              </a:ext>
            </a:extLst>
          </p:cNvPr>
          <p:cNvSpPr>
            <a:spLocks noGrp="1"/>
          </p:cNvSpPr>
          <p:nvPr/>
        </p:nvSpPr>
        <p:spPr>
          <a:xfrm>
            <a:off x="8001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CF340F89-BF34-4C97-A911-12D72C4A08F0}"/>
              </a:ext>
            </a:extLst>
          </p:cNvPr>
          <p:cNvSpPr>
            <a:spLocks noGrp="1"/>
          </p:cNvSpPr>
          <p:nvPr/>
        </p:nvSpPr>
        <p:spPr>
          <a:xfrm>
            <a:off x="8267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5984C813-D120-472D-8A02-04B7B5EE35E0}"/>
              </a:ext>
            </a:extLst>
          </p:cNvPr>
          <p:cNvSpPr>
            <a:spLocks noGrp="1"/>
          </p:cNvSpPr>
          <p:nvPr/>
        </p:nvSpPr>
        <p:spPr>
          <a:xfrm>
            <a:off x="8534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7A5C3AF0-9740-475E-ACD9-77A0826E310B}"/>
              </a:ext>
            </a:extLst>
          </p:cNvPr>
          <p:cNvSpPr>
            <a:spLocks noGrp="1"/>
          </p:cNvSpPr>
          <p:nvPr/>
        </p:nvSpPr>
        <p:spPr>
          <a:xfrm>
            <a:off x="8801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B26147AB-D3CA-4693-95EC-C2EEE6E8ABCB}"/>
              </a:ext>
            </a:extLst>
          </p:cNvPr>
          <p:cNvSpPr>
            <a:spLocks noGrp="1"/>
          </p:cNvSpPr>
          <p:nvPr/>
        </p:nvSpPr>
        <p:spPr>
          <a:xfrm>
            <a:off x="9067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B5D90439-85F0-43D9-A92A-C6347EC905DC}"/>
              </a:ext>
            </a:extLst>
          </p:cNvPr>
          <p:cNvSpPr>
            <a:spLocks noGrp="1"/>
          </p:cNvSpPr>
          <p:nvPr/>
        </p:nvSpPr>
        <p:spPr>
          <a:xfrm>
            <a:off x="9334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CDF9FBE5-FD83-4FF2-AEF6-5C74A97BA329}"/>
              </a:ext>
            </a:extLst>
          </p:cNvPr>
          <p:cNvSpPr>
            <a:spLocks noGrp="1"/>
          </p:cNvSpPr>
          <p:nvPr/>
        </p:nvSpPr>
        <p:spPr>
          <a:xfrm>
            <a:off x="9601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5BD00EE5-166E-437E-BE92-484D594F5B44}"/>
              </a:ext>
            </a:extLst>
          </p:cNvPr>
          <p:cNvSpPr>
            <a:spLocks noGrp="1"/>
          </p:cNvSpPr>
          <p:nvPr/>
        </p:nvSpPr>
        <p:spPr>
          <a:xfrm>
            <a:off x="9867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3E1C8ABA-7DF2-405D-84F4-925AA697AF82}"/>
              </a:ext>
            </a:extLst>
          </p:cNvPr>
          <p:cNvSpPr>
            <a:spLocks noGrp="1"/>
          </p:cNvSpPr>
          <p:nvPr/>
        </p:nvSpPr>
        <p:spPr>
          <a:xfrm>
            <a:off x="10134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8F499DD3-A2B9-4364-B088-EDA37FC9269D}"/>
              </a:ext>
            </a:extLst>
          </p:cNvPr>
          <p:cNvSpPr>
            <a:spLocks noGrp="1"/>
          </p:cNvSpPr>
          <p:nvPr/>
        </p:nvSpPr>
        <p:spPr>
          <a:xfrm>
            <a:off x="10401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7CB487B8-C09C-4B57-BE2C-76CFFFBE4863}"/>
              </a:ext>
            </a:extLst>
          </p:cNvPr>
          <p:cNvSpPr>
            <a:spLocks noGrp="1"/>
          </p:cNvSpPr>
          <p:nvPr/>
        </p:nvSpPr>
        <p:spPr>
          <a:xfrm>
            <a:off x="10668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F990DB44-5017-400B-885B-A096B34430ED}"/>
              </a:ext>
            </a:extLst>
          </p:cNvPr>
          <p:cNvSpPr>
            <a:spLocks noGrp="1"/>
          </p:cNvSpPr>
          <p:nvPr/>
        </p:nvSpPr>
        <p:spPr>
          <a:xfrm>
            <a:off x="10934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D0BE94D9-34C8-46A4-B360-7EB8CB42480B}"/>
              </a:ext>
            </a:extLst>
          </p:cNvPr>
          <p:cNvSpPr>
            <a:spLocks noGrp="1"/>
          </p:cNvSpPr>
          <p:nvPr/>
        </p:nvSpPr>
        <p:spPr>
          <a:xfrm>
            <a:off x="11201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26311E56-58C4-40F6-9A94-0541EB75D12E}"/>
              </a:ext>
            </a:extLst>
          </p:cNvPr>
          <p:cNvSpPr>
            <a:spLocks noGrp="1"/>
          </p:cNvSpPr>
          <p:nvPr/>
        </p:nvSpPr>
        <p:spPr>
          <a:xfrm>
            <a:off x="11468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1E97F7B3-EDC3-4957-B543-E35FE523BCFA}"/>
              </a:ext>
            </a:extLst>
          </p:cNvPr>
          <p:cNvSpPr>
            <a:spLocks noGrp="1"/>
          </p:cNvSpPr>
          <p:nvPr/>
        </p:nvSpPr>
        <p:spPr>
          <a:xfrm>
            <a:off x="11734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7377EC5F-17AC-46AD-A0BD-21FB07E93627}"/>
              </a:ext>
            </a:extLst>
          </p:cNvPr>
          <p:cNvSpPr>
            <a:spLocks noGrp="1"/>
          </p:cNvSpPr>
          <p:nvPr/>
        </p:nvSpPr>
        <p:spPr>
          <a:xfrm>
            <a:off x="12001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8B5C8C93-CF23-43E6-B191-C049C61FD1D1}"/>
              </a:ext>
            </a:extLst>
          </p:cNvPr>
          <p:cNvSpPr>
            <a:spLocks noGrp="1"/>
          </p:cNvSpPr>
          <p:nvPr/>
        </p:nvSpPr>
        <p:spPr>
          <a:xfrm>
            <a:off x="12268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AAC9CFCB-757E-4B62-B77E-40E27F67E25F}"/>
              </a:ext>
            </a:extLst>
          </p:cNvPr>
          <p:cNvSpPr>
            <a:spLocks noGrp="1"/>
          </p:cNvSpPr>
          <p:nvPr/>
        </p:nvSpPr>
        <p:spPr>
          <a:xfrm>
            <a:off x="12534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D7145027-538E-4DA7-BDEA-BFF177AEA180}"/>
              </a:ext>
            </a:extLst>
          </p:cNvPr>
          <p:cNvSpPr>
            <a:spLocks noGrp="1"/>
          </p:cNvSpPr>
          <p:nvPr/>
        </p:nvSpPr>
        <p:spPr>
          <a:xfrm>
            <a:off x="12801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84DE6D0A-774D-4E7A-BEC6-8AF45E3D919A}"/>
              </a:ext>
            </a:extLst>
          </p:cNvPr>
          <p:cNvSpPr>
            <a:spLocks noGrp="1"/>
          </p:cNvSpPr>
          <p:nvPr/>
        </p:nvSpPr>
        <p:spPr>
          <a:xfrm>
            <a:off x="13068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F43237E2-3096-4308-9475-C0D90C4A600E}"/>
              </a:ext>
            </a:extLst>
          </p:cNvPr>
          <p:cNvSpPr>
            <a:spLocks noGrp="1"/>
          </p:cNvSpPr>
          <p:nvPr/>
        </p:nvSpPr>
        <p:spPr>
          <a:xfrm>
            <a:off x="13335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8F4EECCA-711B-4C7C-ADC5-BB9FD862F3ED}"/>
              </a:ext>
            </a:extLst>
          </p:cNvPr>
          <p:cNvSpPr>
            <a:spLocks noGrp="1"/>
          </p:cNvSpPr>
          <p:nvPr/>
        </p:nvSpPr>
        <p:spPr>
          <a:xfrm>
            <a:off x="13601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C6529A2E-78A5-408D-A525-9568848B91F6}"/>
              </a:ext>
            </a:extLst>
          </p:cNvPr>
          <p:cNvSpPr>
            <a:spLocks noGrp="1"/>
          </p:cNvSpPr>
          <p:nvPr/>
        </p:nvSpPr>
        <p:spPr>
          <a:xfrm>
            <a:off x="13868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6917AD7B-C582-4AA2-A622-1C07C0A9A3EC}"/>
              </a:ext>
            </a:extLst>
          </p:cNvPr>
          <p:cNvSpPr>
            <a:spLocks noGrp="1"/>
          </p:cNvSpPr>
          <p:nvPr/>
        </p:nvSpPr>
        <p:spPr>
          <a:xfrm>
            <a:off x="14135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CBB67C69-9740-40FC-8E9D-DCC6B97F1573}"/>
              </a:ext>
            </a:extLst>
          </p:cNvPr>
          <p:cNvSpPr>
            <a:spLocks noGrp="1"/>
          </p:cNvSpPr>
          <p:nvPr/>
        </p:nvSpPr>
        <p:spPr>
          <a:xfrm>
            <a:off x="14401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4A621406-242F-40DA-B717-2D4F312B5FEC}"/>
              </a:ext>
            </a:extLst>
          </p:cNvPr>
          <p:cNvSpPr>
            <a:spLocks noGrp="1"/>
          </p:cNvSpPr>
          <p:nvPr/>
        </p:nvSpPr>
        <p:spPr>
          <a:xfrm>
            <a:off x="14668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1228BA38-6415-401C-8A82-E49A6859C190}"/>
              </a:ext>
            </a:extLst>
          </p:cNvPr>
          <p:cNvSpPr>
            <a:spLocks noGrp="1"/>
          </p:cNvSpPr>
          <p:nvPr/>
        </p:nvSpPr>
        <p:spPr>
          <a:xfrm>
            <a:off x="266700" y="495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C6BB5569-56DF-4F75-95A8-3FC35ADE8127}"/>
              </a:ext>
            </a:extLst>
          </p:cNvPr>
          <p:cNvSpPr>
            <a:spLocks noGrp="1"/>
          </p:cNvSpPr>
          <p:nvPr/>
        </p:nvSpPr>
        <p:spPr>
          <a:xfrm>
            <a:off x="266700" y="762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AB129788-D50C-4707-A628-86CCAB272BE3}"/>
              </a:ext>
            </a:extLst>
          </p:cNvPr>
          <p:cNvSpPr>
            <a:spLocks noGrp="1"/>
          </p:cNvSpPr>
          <p:nvPr/>
        </p:nvSpPr>
        <p:spPr>
          <a:xfrm>
            <a:off x="266700" y="1028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1DC97ED3-F88B-406A-B84C-568BF4A13C8A}"/>
              </a:ext>
            </a:extLst>
          </p:cNvPr>
          <p:cNvSpPr>
            <a:spLocks noGrp="1"/>
          </p:cNvSpPr>
          <p:nvPr/>
        </p:nvSpPr>
        <p:spPr>
          <a:xfrm>
            <a:off x="266700" y="1295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ADB82C50-90F8-40F4-98FC-AEBAFFC050C8}"/>
              </a:ext>
            </a:extLst>
          </p:cNvPr>
          <p:cNvSpPr>
            <a:spLocks noGrp="1"/>
          </p:cNvSpPr>
          <p:nvPr/>
        </p:nvSpPr>
        <p:spPr>
          <a:xfrm>
            <a:off x="266700" y="1562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B550EDB2-93F3-4135-800F-F941D797EA5B}"/>
              </a:ext>
            </a:extLst>
          </p:cNvPr>
          <p:cNvSpPr>
            <a:spLocks noGrp="1"/>
          </p:cNvSpPr>
          <p:nvPr/>
        </p:nvSpPr>
        <p:spPr>
          <a:xfrm>
            <a:off x="266700" y="1828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B8DEF091-CD2A-4561-A9CE-66DEE3811C7C}"/>
              </a:ext>
            </a:extLst>
          </p:cNvPr>
          <p:cNvSpPr>
            <a:spLocks noGrp="1"/>
          </p:cNvSpPr>
          <p:nvPr/>
        </p:nvSpPr>
        <p:spPr>
          <a:xfrm>
            <a:off x="266700" y="2095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19AE8804-FFF5-4F15-848A-12E66508CB00}"/>
              </a:ext>
            </a:extLst>
          </p:cNvPr>
          <p:cNvSpPr>
            <a:spLocks noGrp="1"/>
          </p:cNvSpPr>
          <p:nvPr/>
        </p:nvSpPr>
        <p:spPr>
          <a:xfrm>
            <a:off x="266700" y="2362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04EB90DC-A702-4F0F-9F58-9BA5AC06FFC9}"/>
              </a:ext>
            </a:extLst>
          </p:cNvPr>
          <p:cNvSpPr>
            <a:spLocks noGrp="1"/>
          </p:cNvSpPr>
          <p:nvPr/>
        </p:nvSpPr>
        <p:spPr>
          <a:xfrm>
            <a:off x="266700" y="2628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04673F78-B69B-4EAF-BBD4-D91795EBB7A0}"/>
              </a:ext>
            </a:extLst>
          </p:cNvPr>
          <p:cNvSpPr>
            <a:spLocks noGrp="1"/>
          </p:cNvSpPr>
          <p:nvPr/>
        </p:nvSpPr>
        <p:spPr>
          <a:xfrm>
            <a:off x="266700" y="2895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64AB5A2C-AC32-4100-A088-5DDE836E952C}"/>
              </a:ext>
            </a:extLst>
          </p:cNvPr>
          <p:cNvSpPr>
            <a:spLocks noGrp="1"/>
          </p:cNvSpPr>
          <p:nvPr/>
        </p:nvSpPr>
        <p:spPr>
          <a:xfrm>
            <a:off x="266700" y="3162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26CBE08E-2443-48E6-8B10-26406BB422EE}"/>
              </a:ext>
            </a:extLst>
          </p:cNvPr>
          <p:cNvSpPr>
            <a:spLocks noGrp="1"/>
          </p:cNvSpPr>
          <p:nvPr/>
        </p:nvSpPr>
        <p:spPr>
          <a:xfrm>
            <a:off x="266700" y="3429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61B59F05-E2B7-4677-8894-B3E1C995AFCC}"/>
              </a:ext>
            </a:extLst>
          </p:cNvPr>
          <p:cNvSpPr>
            <a:spLocks noGrp="1"/>
          </p:cNvSpPr>
          <p:nvPr/>
        </p:nvSpPr>
        <p:spPr>
          <a:xfrm>
            <a:off x="266700" y="3695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009F2BB1-BC47-4200-AA17-630E124951BF}"/>
              </a:ext>
            </a:extLst>
          </p:cNvPr>
          <p:cNvSpPr>
            <a:spLocks noGrp="1"/>
          </p:cNvSpPr>
          <p:nvPr/>
        </p:nvSpPr>
        <p:spPr>
          <a:xfrm>
            <a:off x="266700" y="3962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41D6CB64-93C9-4CA0-93DC-6E4A63AC6CD8}"/>
              </a:ext>
            </a:extLst>
          </p:cNvPr>
          <p:cNvSpPr>
            <a:spLocks noGrp="1"/>
          </p:cNvSpPr>
          <p:nvPr/>
        </p:nvSpPr>
        <p:spPr>
          <a:xfrm>
            <a:off x="266700" y="4229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B0914AE5-BA0B-45B4-8260-3D735E8CBE79}"/>
              </a:ext>
            </a:extLst>
          </p:cNvPr>
          <p:cNvSpPr>
            <a:spLocks noGrp="1"/>
          </p:cNvSpPr>
          <p:nvPr/>
        </p:nvSpPr>
        <p:spPr>
          <a:xfrm>
            <a:off x="266700" y="4495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62AB06AD-CC38-4F25-B7FC-5A0D1D3BA919}"/>
              </a:ext>
            </a:extLst>
          </p:cNvPr>
          <p:cNvSpPr>
            <a:spLocks noGrp="1"/>
          </p:cNvSpPr>
          <p:nvPr/>
        </p:nvSpPr>
        <p:spPr>
          <a:xfrm>
            <a:off x="266700" y="4762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2DDEB8CE-8312-4551-AC2B-6124A63141E2}"/>
              </a:ext>
            </a:extLst>
          </p:cNvPr>
          <p:cNvSpPr>
            <a:spLocks noGrp="1"/>
          </p:cNvSpPr>
          <p:nvPr/>
        </p:nvSpPr>
        <p:spPr>
          <a:xfrm>
            <a:off x="266700" y="5029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D5420805-8DD0-4D35-BFBB-CD7A50E0C5A2}"/>
              </a:ext>
            </a:extLst>
          </p:cNvPr>
          <p:cNvSpPr>
            <a:spLocks noGrp="1"/>
          </p:cNvSpPr>
          <p:nvPr/>
        </p:nvSpPr>
        <p:spPr>
          <a:xfrm>
            <a:off x="266700" y="5295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4C2DECF1-F5CF-40FE-88AF-F98107EE25C9}"/>
              </a:ext>
            </a:extLst>
          </p:cNvPr>
          <p:cNvSpPr>
            <a:spLocks noGrp="1"/>
          </p:cNvSpPr>
          <p:nvPr/>
        </p:nvSpPr>
        <p:spPr>
          <a:xfrm>
            <a:off x="266700" y="5562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3A03D4A4-3EE0-438B-A473-E6AA15BD115B}"/>
              </a:ext>
            </a:extLst>
          </p:cNvPr>
          <p:cNvSpPr>
            <a:spLocks noGrp="1"/>
          </p:cNvSpPr>
          <p:nvPr/>
        </p:nvSpPr>
        <p:spPr>
          <a:xfrm>
            <a:off x="266700" y="5829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E9E319DC-0425-474A-95B1-5267D4C24842}"/>
              </a:ext>
            </a:extLst>
          </p:cNvPr>
          <p:cNvSpPr>
            <a:spLocks noGrp="1"/>
          </p:cNvSpPr>
          <p:nvPr/>
        </p:nvSpPr>
        <p:spPr>
          <a:xfrm>
            <a:off x="266700" y="6096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CCD05267-9572-467E-BEC5-8FBF4FAAE7E3}"/>
              </a:ext>
            </a:extLst>
          </p:cNvPr>
          <p:cNvSpPr>
            <a:spLocks noGrp="1"/>
          </p:cNvSpPr>
          <p:nvPr/>
        </p:nvSpPr>
        <p:spPr>
          <a:xfrm>
            <a:off x="266700" y="6362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34DBE339-6007-4F26-9ADA-C12DF2C0E12F}"/>
              </a:ext>
            </a:extLst>
          </p:cNvPr>
          <p:cNvSpPr>
            <a:spLocks noGrp="1"/>
          </p:cNvSpPr>
          <p:nvPr/>
        </p:nvSpPr>
        <p:spPr>
          <a:xfrm>
            <a:off x="266700" y="6629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797BB3E9-E8D5-44C5-9B3A-237AAD76B28F}"/>
              </a:ext>
            </a:extLst>
          </p:cNvPr>
          <p:cNvSpPr>
            <a:spLocks noGrp="1"/>
          </p:cNvSpPr>
          <p:nvPr/>
        </p:nvSpPr>
        <p:spPr>
          <a:xfrm>
            <a:off x="266700" y="6896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D05234DD-3949-4B42-9550-F3F67A4D7568}"/>
              </a:ext>
            </a:extLst>
          </p:cNvPr>
          <p:cNvSpPr>
            <a:spLocks noGrp="1"/>
          </p:cNvSpPr>
          <p:nvPr/>
        </p:nvSpPr>
        <p:spPr>
          <a:xfrm>
            <a:off x="266700" y="7162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5CFB8CEB-081F-456F-8B93-850475265508}"/>
              </a:ext>
            </a:extLst>
          </p:cNvPr>
          <p:cNvSpPr>
            <a:spLocks noGrp="1"/>
          </p:cNvSpPr>
          <p:nvPr/>
        </p:nvSpPr>
        <p:spPr>
          <a:xfrm>
            <a:off x="266700" y="7429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96CC02D6-8156-411B-A303-5FE9CF82794C}"/>
              </a:ext>
            </a:extLst>
          </p:cNvPr>
          <p:cNvSpPr>
            <a:spLocks noGrp="1"/>
          </p:cNvSpPr>
          <p:nvPr/>
        </p:nvSpPr>
        <p:spPr>
          <a:xfrm>
            <a:off x="266700" y="7696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617F6E4C-8DEC-4C92-BC38-1A22C518D7EB}"/>
              </a:ext>
            </a:extLst>
          </p:cNvPr>
          <p:cNvSpPr>
            <a:spLocks noGrp="1"/>
          </p:cNvSpPr>
          <p:nvPr/>
        </p:nvSpPr>
        <p:spPr>
          <a:xfrm>
            <a:off x="266700" y="7962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B7791F50-05A3-4BBA-9F4F-29B29585B5AE}"/>
              </a:ext>
            </a:extLst>
          </p:cNvPr>
          <p:cNvSpPr>
            <a:spLocks noGrp="1"/>
          </p:cNvSpPr>
          <p:nvPr/>
        </p:nvSpPr>
        <p:spPr>
          <a:xfrm>
            <a:off x="266700" y="8229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A9DE5E51-829D-488C-A010-08F4CF652445}"/>
              </a:ext>
            </a:extLst>
          </p:cNvPr>
          <p:cNvSpPr>
            <a:spLocks noGrp="1"/>
          </p:cNvSpPr>
          <p:nvPr/>
        </p:nvSpPr>
        <p:spPr>
          <a:xfrm>
            <a:off x="942975" y="238125"/>
            <a:ext cx="0" cy="8105775"/>
          </a:xfrm>
          <a:prstGeom prst="line">
            <a:avLst/>
          </a:prstGeom>
          <a:noFill/>
          <a:ln w="12383">
            <a:solidFill>
              <a:srgbClr val="C6A1A3"/>
            </a:solidFill>
          </a:ln>
        </p:spPr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EE32605F-DDF1-4CDD-BAA2-F27E8C5092F8}"/>
              </a:ext>
            </a:extLst>
          </p:cNvPr>
          <p:cNvSpPr>
            <a:spLocks noGrp="1"/>
          </p:cNvSpPr>
          <p:nvPr/>
        </p:nvSpPr>
        <p:spPr>
          <a:xfrm>
            <a:off x="1200150" y="466725"/>
            <a:ext cx="129540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Парижская коммуна</a:t>
            </a:r>
          </a:p>
        </p:txBody>
      </p:sp>
      <p:sp>
        <p:nv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D5B03FA2-449C-4C5F-9E76-9158D916AAA0}"/>
              </a:ext>
            </a:extLst>
          </p:cNvPr>
          <p:cNvSpPr>
            <a:spLocks noGrp="1"/>
          </p:cNvSpPr>
          <p:nvPr/>
        </p:nvSpPr>
        <p:spPr>
          <a:xfrm>
            <a:off x="1209675" y="1438275"/>
            <a:ext cx="3562350" cy="19050"/>
          </a:xfrm>
          <a:prstGeom prst="line">
            <a:avLst/>
          </a:prstGeom>
          <a:noFill/>
          <a:ln w="28575">
            <a:solidFill>
              <a:srgbClr val="79434C"/>
            </a:solidFill>
          </a:ln>
        </p:spPr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6CCFA839-A91E-48CA-ABDE-F6BE23838F9B}"/>
              </a:ext>
            </a:extLst>
          </p:cNvPr>
          <p:cNvSpPr>
            <a:spLocks noGrp="1"/>
          </p:cNvSpPr>
          <p:nvPr/>
        </p:nvSpPr>
        <p:spPr>
          <a:xfrm>
            <a:off x="1209675" y="7924800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154A6D3D-D658-4FC7-8680-4E7F1D985050}"/>
              </a:ext>
            </a:extLst>
          </p:cNvPr>
          <p:cNvSpPr>
            <a:spLocks noGrp="1"/>
          </p:cNvSpPr>
          <p:nvPr/>
        </p:nvSpPr>
        <p:spPr>
          <a:xfrm>
            <a:off x="13906500" y="7820025"/>
            <a:ext cx="60007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05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384DE0CF-B012-44BA-B278-E652ADBCB7CB}"/>
              </a:ext>
            </a:extLst>
          </p:cNvPr>
          <p:cNvSpPr>
            <a:spLocks noGrp="1"/>
          </p:cNvSpPr>
          <p:nvPr/>
        </p:nvSpPr>
        <p:spPr>
          <a:xfrm>
            <a:off x="1209675" y="1866900"/>
            <a:ext cx="7924800" cy="552450"/>
          </a:xfrm>
          <a:prstGeom prst="rect">
            <a:avLst/>
          </a:prstGeom>
          <a:solidFill>
            <a:srgbClr val="EEE4D3"/>
          </a:solidFill>
          <a:ln w="17145">
            <a:solidFill>
              <a:srgbClr val="79434C"/>
            </a:solidFill>
          </a:ln>
        </p:spPr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399CE2C9-9155-477E-8454-56990F842173}"/>
              </a:ext>
            </a:extLst>
          </p:cNvPr>
          <p:cNvSpPr>
            <a:spLocks noGrp="1"/>
          </p:cNvSpPr>
          <p:nvPr/>
        </p:nvSpPr>
        <p:spPr>
          <a:xfrm>
            <a:off x="1362075" y="1933575"/>
            <a:ext cx="7620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 марта — 28 мая 1871 г.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B60B7C96-9346-4E4B-8231-F469A84CE7D0}"/>
              </a:ext>
            </a:extLst>
          </p:cNvPr>
          <p:cNvSpPr>
            <a:spLocks noGrp="1"/>
          </p:cNvSpPr>
          <p:nvPr/>
        </p:nvSpPr>
        <p:spPr>
          <a:xfrm>
            <a:off x="1257300" y="27241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F59C2790-E45A-46E4-B376-BDB4E7B7BC5C}"/>
              </a:ext>
            </a:extLst>
          </p:cNvPr>
          <p:cNvSpPr>
            <a:spLocks noGrp="1"/>
          </p:cNvSpPr>
          <p:nvPr/>
        </p:nvSpPr>
        <p:spPr>
          <a:xfrm>
            <a:off x="1657350" y="2724150"/>
            <a:ext cx="855345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Осада, голод, долги и попытка разоружить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Национальную гвардию вызвали восстание.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AC478901-80F0-4260-A554-6D9A1572373A}"/>
              </a:ext>
            </a:extLst>
          </p:cNvPr>
          <p:cNvSpPr>
            <a:spLocks noGrp="1"/>
          </p:cNvSpPr>
          <p:nvPr/>
        </p:nvSpPr>
        <p:spPr>
          <a:xfrm>
            <a:off x="1257300" y="387667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AA23E1D4-181B-42F8-92ED-EDD35432B5E5}"/>
              </a:ext>
            </a:extLst>
          </p:cNvPr>
          <p:cNvSpPr>
            <a:spLocks noGrp="1"/>
          </p:cNvSpPr>
          <p:nvPr/>
        </p:nvSpPr>
        <p:spPr>
          <a:xfrm>
            <a:off x="1657350" y="3876675"/>
            <a:ext cx="88677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Власть в столице перешла к Коммуне —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совету города с разными политическими силами.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76CCC2D7-28C8-4FBC-9F31-9BBC762AF66F}"/>
              </a:ext>
            </a:extLst>
          </p:cNvPr>
          <p:cNvSpPr>
            <a:spLocks noGrp="1"/>
          </p:cNvSpPr>
          <p:nvPr/>
        </p:nvSpPr>
        <p:spPr>
          <a:xfrm>
            <a:off x="1257300" y="502920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DB216A1C-A02F-476A-B21E-38846862C370}"/>
              </a:ext>
            </a:extLst>
          </p:cNvPr>
          <p:cNvSpPr>
            <a:spLocks noGrp="1"/>
          </p:cNvSpPr>
          <p:nvPr/>
        </p:nvSpPr>
        <p:spPr>
          <a:xfrm>
            <a:off x="1657350" y="5029200"/>
            <a:ext cx="88677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Коммуна отсрочила квартплату, выплачивала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жалованье, передавала предприятия коллективам.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CA848922-9044-49E2-ACE6-3E184CBEB46A}"/>
              </a:ext>
            </a:extLst>
          </p:cNvPr>
          <p:cNvSpPr>
            <a:spLocks noGrp="1"/>
          </p:cNvSpPr>
          <p:nvPr/>
        </p:nvSpPr>
        <p:spPr>
          <a:xfrm>
            <a:off x="1257300" y="63055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35FD9ADF-F18C-4D85-850F-6AE9C9A9AEFF}"/>
              </a:ext>
            </a:extLst>
          </p:cNvPr>
          <p:cNvSpPr>
            <a:spLocks noGrp="1"/>
          </p:cNvSpPr>
          <p:nvPr/>
        </p:nvSpPr>
        <p:spPr>
          <a:xfrm>
            <a:off x="1657350" y="6305550"/>
            <a:ext cx="897255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Париж остался без широкой поддержки страны.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Войска правительства Тьера подавили Коммуну.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F0DEFF59-5CF2-40C6-BCC0-20FEB9025494}"/>
              </a:ext>
            </a:extLst>
          </p:cNvPr>
          <p:cNvSpPr>
            <a:spLocks noGrp="1"/>
          </p:cNvSpPr>
          <p:nvPr/>
        </p:nvSpPr>
        <p:spPr>
          <a:xfrm>
            <a:off x="10648950" y="6581775"/>
            <a:ext cx="3476625" cy="952500"/>
          </a:xfrm>
          <a:prstGeom prst="rect">
            <a:avLst/>
          </a:prstGeom>
          <a:solidFill>
            <a:srgbClr val="DFD7CB"/>
          </a:solidFill>
          <a:ln w="0">
            <a:noFill/>
          </a:ln>
        </p:spPr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35CE40F0-B256-4AF5-A5AB-22EFD5C6DFEA}"/>
              </a:ext>
            </a:extLst>
          </p:cNvPr>
          <p:cNvSpPr>
            <a:spLocks noGrp="1"/>
          </p:cNvSpPr>
          <p:nvPr/>
        </p:nvSpPr>
        <p:spPr>
          <a:xfrm>
            <a:off x="10620375" y="6534150"/>
            <a:ext cx="3476625" cy="952500"/>
          </a:xfrm>
          <a:prstGeom prst="rect">
            <a:avLst/>
          </a:prstGeom>
          <a:solidFill>
            <a:srgbClr val="F3EADA"/>
          </a:solidFill>
          <a:ln w="0">
            <a:noFill/>
          </a:ln>
        </p:spPr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97A34B7E-C02C-4857-9784-CF1EB461B7D4}"/>
              </a:ext>
            </a:extLst>
          </p:cNvPr>
          <p:cNvSpPr>
            <a:spLocks noGrp="1"/>
          </p:cNvSpPr>
          <p:nvPr/>
        </p:nvSpPr>
        <p:spPr>
          <a:xfrm>
            <a:off x="10810875" y="6667500"/>
            <a:ext cx="3095625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21–28 мая —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«кровавая неделя»</a:t>
            </a:r>
          </a:p>
        </p:txBody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5C9A4F84-CDE9-DE44-373A-92F0FA143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1483">
            <a:off x="9743107" y="615510"/>
            <a:ext cx="4677076" cy="563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59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54883B5F-4A1F-4222-8101-0183444D1736}"/>
              </a:ext>
            </a:extLst>
          </p:cNvPr>
          <p:cNvSpPr>
            <a:spLocks noGrp="1"/>
          </p:cNvSpPr>
          <p:nvPr/>
        </p:nvSpPr>
        <p:spPr>
          <a:xfrm>
            <a:off x="247650" y="209550"/>
            <a:ext cx="14744700" cy="8153400"/>
          </a:xfrm>
          <a:prstGeom prst="rect">
            <a:avLst/>
          </a:prstGeom>
          <a:solidFill>
            <a:srgbClr val="FFFEFB"/>
          </a:solidFill>
          <a:ln w="9525">
            <a:solidFill>
              <a:srgbClr val="CFC6B9"/>
            </a:solidFill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0E852840-42B7-4B7C-9F7B-0426F1A4FCAB}"/>
              </a:ext>
            </a:extLst>
          </p:cNvPr>
          <p:cNvSpPr>
            <a:spLocks noGrp="1"/>
          </p:cNvSpPr>
          <p:nvPr/>
        </p:nvSpPr>
        <p:spPr>
          <a:xfrm>
            <a:off x="533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9DA595E-B16B-4233-BBB6-7C2FDD4FCAEB}"/>
              </a:ext>
            </a:extLst>
          </p:cNvPr>
          <p:cNvSpPr>
            <a:spLocks noGrp="1"/>
          </p:cNvSpPr>
          <p:nvPr/>
        </p:nvSpPr>
        <p:spPr>
          <a:xfrm>
            <a:off x="800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A7039EA-4E4E-435E-8BFF-B16FBD24F64A}"/>
              </a:ext>
            </a:extLst>
          </p:cNvPr>
          <p:cNvSpPr>
            <a:spLocks noGrp="1"/>
          </p:cNvSpPr>
          <p:nvPr/>
        </p:nvSpPr>
        <p:spPr>
          <a:xfrm>
            <a:off x="1066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8D87781F-BF2D-426B-8D2B-6A23C070BF8C}"/>
              </a:ext>
            </a:extLst>
          </p:cNvPr>
          <p:cNvSpPr>
            <a:spLocks noGrp="1"/>
          </p:cNvSpPr>
          <p:nvPr/>
        </p:nvSpPr>
        <p:spPr>
          <a:xfrm>
            <a:off x="1333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853478E-2B4E-45B0-A59D-BA4318A821A0}"/>
              </a:ext>
            </a:extLst>
          </p:cNvPr>
          <p:cNvSpPr>
            <a:spLocks noGrp="1"/>
          </p:cNvSpPr>
          <p:nvPr/>
        </p:nvSpPr>
        <p:spPr>
          <a:xfrm>
            <a:off x="1600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1E8511D-AF4A-459E-A706-26C6411EB4FB}"/>
              </a:ext>
            </a:extLst>
          </p:cNvPr>
          <p:cNvSpPr>
            <a:spLocks noGrp="1"/>
          </p:cNvSpPr>
          <p:nvPr/>
        </p:nvSpPr>
        <p:spPr>
          <a:xfrm>
            <a:off x="1866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C6A7D53C-50FA-4A1D-AB03-6C24E1A5CAAC}"/>
              </a:ext>
            </a:extLst>
          </p:cNvPr>
          <p:cNvSpPr>
            <a:spLocks noGrp="1"/>
          </p:cNvSpPr>
          <p:nvPr/>
        </p:nvSpPr>
        <p:spPr>
          <a:xfrm>
            <a:off x="2133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B7B09DE-9327-40C0-9EC7-165328104CAC}"/>
              </a:ext>
            </a:extLst>
          </p:cNvPr>
          <p:cNvSpPr>
            <a:spLocks noGrp="1"/>
          </p:cNvSpPr>
          <p:nvPr/>
        </p:nvSpPr>
        <p:spPr>
          <a:xfrm>
            <a:off x="2400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01EE129-83A0-4E8A-A0F0-49DEDE409CA8}"/>
              </a:ext>
            </a:extLst>
          </p:cNvPr>
          <p:cNvSpPr>
            <a:spLocks noGrp="1"/>
          </p:cNvSpPr>
          <p:nvPr/>
        </p:nvSpPr>
        <p:spPr>
          <a:xfrm>
            <a:off x="2667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FD82576-4A80-4901-BC5D-2D84C973C0CA}"/>
              </a:ext>
            </a:extLst>
          </p:cNvPr>
          <p:cNvSpPr>
            <a:spLocks noGrp="1"/>
          </p:cNvSpPr>
          <p:nvPr/>
        </p:nvSpPr>
        <p:spPr>
          <a:xfrm>
            <a:off x="2933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2943203-169E-4536-B4E9-142D7DB0DD49}"/>
              </a:ext>
            </a:extLst>
          </p:cNvPr>
          <p:cNvSpPr>
            <a:spLocks noGrp="1"/>
          </p:cNvSpPr>
          <p:nvPr/>
        </p:nvSpPr>
        <p:spPr>
          <a:xfrm>
            <a:off x="3200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AE979F6-37BB-48DB-8235-D142921F8CDB}"/>
              </a:ext>
            </a:extLst>
          </p:cNvPr>
          <p:cNvSpPr>
            <a:spLocks noGrp="1"/>
          </p:cNvSpPr>
          <p:nvPr/>
        </p:nvSpPr>
        <p:spPr>
          <a:xfrm>
            <a:off x="3467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CA21E74-2747-489B-9D8C-5D002BB758E6}"/>
              </a:ext>
            </a:extLst>
          </p:cNvPr>
          <p:cNvSpPr>
            <a:spLocks noGrp="1"/>
          </p:cNvSpPr>
          <p:nvPr/>
        </p:nvSpPr>
        <p:spPr>
          <a:xfrm>
            <a:off x="3733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92D95A6-320F-4FF2-98F1-797065B45F14}"/>
              </a:ext>
            </a:extLst>
          </p:cNvPr>
          <p:cNvSpPr>
            <a:spLocks noGrp="1"/>
          </p:cNvSpPr>
          <p:nvPr/>
        </p:nvSpPr>
        <p:spPr>
          <a:xfrm>
            <a:off x="4000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9763924C-0D70-430F-8982-09FFBA41B151}"/>
              </a:ext>
            </a:extLst>
          </p:cNvPr>
          <p:cNvSpPr>
            <a:spLocks noGrp="1"/>
          </p:cNvSpPr>
          <p:nvPr/>
        </p:nvSpPr>
        <p:spPr>
          <a:xfrm>
            <a:off x="4267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D539D971-8E7D-4B75-899E-E850B45CA027}"/>
              </a:ext>
            </a:extLst>
          </p:cNvPr>
          <p:cNvSpPr>
            <a:spLocks noGrp="1"/>
          </p:cNvSpPr>
          <p:nvPr/>
        </p:nvSpPr>
        <p:spPr>
          <a:xfrm>
            <a:off x="4533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BA2B0530-6225-4444-A9A2-D3580A246D50}"/>
              </a:ext>
            </a:extLst>
          </p:cNvPr>
          <p:cNvSpPr>
            <a:spLocks noGrp="1"/>
          </p:cNvSpPr>
          <p:nvPr/>
        </p:nvSpPr>
        <p:spPr>
          <a:xfrm>
            <a:off x="4800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327273A-810B-4F7C-AE6E-24EF598C98D1}"/>
              </a:ext>
            </a:extLst>
          </p:cNvPr>
          <p:cNvSpPr>
            <a:spLocks noGrp="1"/>
          </p:cNvSpPr>
          <p:nvPr/>
        </p:nvSpPr>
        <p:spPr>
          <a:xfrm>
            <a:off x="5067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1BD4757A-7CAD-4073-BEA0-0245B217B17F}"/>
              </a:ext>
            </a:extLst>
          </p:cNvPr>
          <p:cNvSpPr>
            <a:spLocks noGrp="1"/>
          </p:cNvSpPr>
          <p:nvPr/>
        </p:nvSpPr>
        <p:spPr>
          <a:xfrm>
            <a:off x="5334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5FE1945-A2B2-4498-97FF-6FE806BE0B31}"/>
              </a:ext>
            </a:extLst>
          </p:cNvPr>
          <p:cNvSpPr>
            <a:spLocks noGrp="1"/>
          </p:cNvSpPr>
          <p:nvPr/>
        </p:nvSpPr>
        <p:spPr>
          <a:xfrm>
            <a:off x="5600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0B593EA-963B-4345-AF39-81406428E4C0}"/>
              </a:ext>
            </a:extLst>
          </p:cNvPr>
          <p:cNvSpPr>
            <a:spLocks noGrp="1"/>
          </p:cNvSpPr>
          <p:nvPr/>
        </p:nvSpPr>
        <p:spPr>
          <a:xfrm>
            <a:off x="5867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3EBF923D-05A2-4915-B55D-BEDC56CDEE80}"/>
              </a:ext>
            </a:extLst>
          </p:cNvPr>
          <p:cNvSpPr>
            <a:spLocks noGrp="1"/>
          </p:cNvSpPr>
          <p:nvPr/>
        </p:nvSpPr>
        <p:spPr>
          <a:xfrm>
            <a:off x="6134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06BCD31-B52B-4988-8383-13A9C3328E70}"/>
              </a:ext>
            </a:extLst>
          </p:cNvPr>
          <p:cNvSpPr>
            <a:spLocks noGrp="1"/>
          </p:cNvSpPr>
          <p:nvPr/>
        </p:nvSpPr>
        <p:spPr>
          <a:xfrm>
            <a:off x="6400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68930F53-F4B5-468D-8B54-81E5D4A72692}"/>
              </a:ext>
            </a:extLst>
          </p:cNvPr>
          <p:cNvSpPr>
            <a:spLocks noGrp="1"/>
          </p:cNvSpPr>
          <p:nvPr/>
        </p:nvSpPr>
        <p:spPr>
          <a:xfrm>
            <a:off x="6667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E05638C7-D40D-4B31-B0AD-FBD80D3469A7}"/>
              </a:ext>
            </a:extLst>
          </p:cNvPr>
          <p:cNvSpPr>
            <a:spLocks noGrp="1"/>
          </p:cNvSpPr>
          <p:nvPr/>
        </p:nvSpPr>
        <p:spPr>
          <a:xfrm>
            <a:off x="6934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7944B994-84A9-4FB0-AD0F-38763FD8CC6F}"/>
              </a:ext>
            </a:extLst>
          </p:cNvPr>
          <p:cNvSpPr>
            <a:spLocks noGrp="1"/>
          </p:cNvSpPr>
          <p:nvPr/>
        </p:nvSpPr>
        <p:spPr>
          <a:xfrm>
            <a:off x="7200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5B2CAC4D-0DCC-4CDA-B2B1-F55368D2D48F}"/>
              </a:ext>
            </a:extLst>
          </p:cNvPr>
          <p:cNvSpPr>
            <a:spLocks noGrp="1"/>
          </p:cNvSpPr>
          <p:nvPr/>
        </p:nvSpPr>
        <p:spPr>
          <a:xfrm>
            <a:off x="7467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4D2DB433-A992-4B35-BB18-DB9D1BDB421D}"/>
              </a:ext>
            </a:extLst>
          </p:cNvPr>
          <p:cNvSpPr>
            <a:spLocks noGrp="1"/>
          </p:cNvSpPr>
          <p:nvPr/>
        </p:nvSpPr>
        <p:spPr>
          <a:xfrm>
            <a:off x="7734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97C15B44-ED02-4695-A813-8FC4D8868022}"/>
              </a:ext>
            </a:extLst>
          </p:cNvPr>
          <p:cNvSpPr>
            <a:spLocks noGrp="1"/>
          </p:cNvSpPr>
          <p:nvPr/>
        </p:nvSpPr>
        <p:spPr>
          <a:xfrm>
            <a:off x="8001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3BB22F17-8E7C-4E50-AFC0-0390D6A5DA37}"/>
              </a:ext>
            </a:extLst>
          </p:cNvPr>
          <p:cNvSpPr>
            <a:spLocks noGrp="1"/>
          </p:cNvSpPr>
          <p:nvPr/>
        </p:nvSpPr>
        <p:spPr>
          <a:xfrm>
            <a:off x="8267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3E746951-CD25-4A86-BD72-ABE11E603B91}"/>
              </a:ext>
            </a:extLst>
          </p:cNvPr>
          <p:cNvSpPr>
            <a:spLocks noGrp="1"/>
          </p:cNvSpPr>
          <p:nvPr/>
        </p:nvSpPr>
        <p:spPr>
          <a:xfrm>
            <a:off x="8534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4D8E5D45-6607-4EBC-8EC4-DC9E5245EFEF}"/>
              </a:ext>
            </a:extLst>
          </p:cNvPr>
          <p:cNvSpPr>
            <a:spLocks noGrp="1"/>
          </p:cNvSpPr>
          <p:nvPr/>
        </p:nvSpPr>
        <p:spPr>
          <a:xfrm>
            <a:off x="8801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52E3BE70-5C66-4AB3-B051-7929569562C7}"/>
              </a:ext>
            </a:extLst>
          </p:cNvPr>
          <p:cNvSpPr>
            <a:spLocks noGrp="1"/>
          </p:cNvSpPr>
          <p:nvPr/>
        </p:nvSpPr>
        <p:spPr>
          <a:xfrm>
            <a:off x="9067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3E58A8C7-5E54-4AAE-B0F2-97E0A556E09B}"/>
              </a:ext>
            </a:extLst>
          </p:cNvPr>
          <p:cNvSpPr>
            <a:spLocks noGrp="1"/>
          </p:cNvSpPr>
          <p:nvPr/>
        </p:nvSpPr>
        <p:spPr>
          <a:xfrm>
            <a:off x="9334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BCDFFB33-7A76-44B7-801E-8BF6C3E09D83}"/>
              </a:ext>
            </a:extLst>
          </p:cNvPr>
          <p:cNvSpPr>
            <a:spLocks noGrp="1"/>
          </p:cNvSpPr>
          <p:nvPr/>
        </p:nvSpPr>
        <p:spPr>
          <a:xfrm>
            <a:off x="9601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FAE8A065-4A56-435D-AC1A-77189863D863}"/>
              </a:ext>
            </a:extLst>
          </p:cNvPr>
          <p:cNvSpPr>
            <a:spLocks noGrp="1"/>
          </p:cNvSpPr>
          <p:nvPr/>
        </p:nvSpPr>
        <p:spPr>
          <a:xfrm>
            <a:off x="9867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D7E03468-F04D-4BD3-BC0F-C45AC7D60B15}"/>
              </a:ext>
            </a:extLst>
          </p:cNvPr>
          <p:cNvSpPr>
            <a:spLocks noGrp="1"/>
          </p:cNvSpPr>
          <p:nvPr/>
        </p:nvSpPr>
        <p:spPr>
          <a:xfrm>
            <a:off x="10134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E8A2505C-7ABC-4838-90BB-7C5C2214EE13}"/>
              </a:ext>
            </a:extLst>
          </p:cNvPr>
          <p:cNvSpPr>
            <a:spLocks noGrp="1"/>
          </p:cNvSpPr>
          <p:nvPr/>
        </p:nvSpPr>
        <p:spPr>
          <a:xfrm>
            <a:off x="10401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55800E9B-5ACC-4214-AB58-F153CCD58C8B}"/>
              </a:ext>
            </a:extLst>
          </p:cNvPr>
          <p:cNvSpPr>
            <a:spLocks noGrp="1"/>
          </p:cNvSpPr>
          <p:nvPr/>
        </p:nvSpPr>
        <p:spPr>
          <a:xfrm>
            <a:off x="10668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72272335-46BD-4A29-9138-E740475015C2}"/>
              </a:ext>
            </a:extLst>
          </p:cNvPr>
          <p:cNvSpPr>
            <a:spLocks noGrp="1"/>
          </p:cNvSpPr>
          <p:nvPr/>
        </p:nvSpPr>
        <p:spPr>
          <a:xfrm>
            <a:off x="10934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DFD87ED5-BF97-4DB8-BA32-1B16892560E4}"/>
              </a:ext>
            </a:extLst>
          </p:cNvPr>
          <p:cNvSpPr>
            <a:spLocks noGrp="1"/>
          </p:cNvSpPr>
          <p:nvPr/>
        </p:nvSpPr>
        <p:spPr>
          <a:xfrm>
            <a:off x="11201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C913A60C-4B26-48E2-A458-EAB747D6BB79}"/>
              </a:ext>
            </a:extLst>
          </p:cNvPr>
          <p:cNvSpPr>
            <a:spLocks noGrp="1"/>
          </p:cNvSpPr>
          <p:nvPr/>
        </p:nvSpPr>
        <p:spPr>
          <a:xfrm>
            <a:off x="11468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E40D128A-4119-4CDC-83E2-2C7F7587F624}"/>
              </a:ext>
            </a:extLst>
          </p:cNvPr>
          <p:cNvSpPr>
            <a:spLocks noGrp="1"/>
          </p:cNvSpPr>
          <p:nvPr/>
        </p:nvSpPr>
        <p:spPr>
          <a:xfrm>
            <a:off x="11734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74D8353D-B685-4D69-AB40-65FFF8E031BA}"/>
              </a:ext>
            </a:extLst>
          </p:cNvPr>
          <p:cNvSpPr>
            <a:spLocks noGrp="1"/>
          </p:cNvSpPr>
          <p:nvPr/>
        </p:nvSpPr>
        <p:spPr>
          <a:xfrm>
            <a:off x="12001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1E985010-5F36-4321-9C34-ADAAE3461199}"/>
              </a:ext>
            </a:extLst>
          </p:cNvPr>
          <p:cNvSpPr>
            <a:spLocks noGrp="1"/>
          </p:cNvSpPr>
          <p:nvPr/>
        </p:nvSpPr>
        <p:spPr>
          <a:xfrm>
            <a:off x="12268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73268D93-18ED-4F8E-BC6F-8EA510BE5569}"/>
              </a:ext>
            </a:extLst>
          </p:cNvPr>
          <p:cNvSpPr>
            <a:spLocks noGrp="1"/>
          </p:cNvSpPr>
          <p:nvPr/>
        </p:nvSpPr>
        <p:spPr>
          <a:xfrm>
            <a:off x="12534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92FAE2C7-79E1-4F55-9E43-0449E64AE05D}"/>
              </a:ext>
            </a:extLst>
          </p:cNvPr>
          <p:cNvSpPr>
            <a:spLocks noGrp="1"/>
          </p:cNvSpPr>
          <p:nvPr/>
        </p:nvSpPr>
        <p:spPr>
          <a:xfrm>
            <a:off x="12801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7D3EC471-82FA-4A7B-BA17-4FA80B3141C2}"/>
              </a:ext>
            </a:extLst>
          </p:cNvPr>
          <p:cNvSpPr>
            <a:spLocks noGrp="1"/>
          </p:cNvSpPr>
          <p:nvPr/>
        </p:nvSpPr>
        <p:spPr>
          <a:xfrm>
            <a:off x="13068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B505182F-D1CE-4190-A9D6-3935856EA72A}"/>
              </a:ext>
            </a:extLst>
          </p:cNvPr>
          <p:cNvSpPr>
            <a:spLocks noGrp="1"/>
          </p:cNvSpPr>
          <p:nvPr/>
        </p:nvSpPr>
        <p:spPr>
          <a:xfrm>
            <a:off x="13335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C5B108C4-C995-4228-847E-AAD575015657}"/>
              </a:ext>
            </a:extLst>
          </p:cNvPr>
          <p:cNvSpPr>
            <a:spLocks noGrp="1"/>
          </p:cNvSpPr>
          <p:nvPr/>
        </p:nvSpPr>
        <p:spPr>
          <a:xfrm>
            <a:off x="13601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C2EA58D6-D201-464B-84D3-F272D31DD92E}"/>
              </a:ext>
            </a:extLst>
          </p:cNvPr>
          <p:cNvSpPr>
            <a:spLocks noGrp="1"/>
          </p:cNvSpPr>
          <p:nvPr/>
        </p:nvSpPr>
        <p:spPr>
          <a:xfrm>
            <a:off x="13868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511AD4D8-3337-445B-857C-B8DD8F20E367}"/>
              </a:ext>
            </a:extLst>
          </p:cNvPr>
          <p:cNvSpPr>
            <a:spLocks noGrp="1"/>
          </p:cNvSpPr>
          <p:nvPr/>
        </p:nvSpPr>
        <p:spPr>
          <a:xfrm>
            <a:off x="14135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87BE2F63-CE88-4E51-89D1-B4A5F00ACB12}"/>
              </a:ext>
            </a:extLst>
          </p:cNvPr>
          <p:cNvSpPr>
            <a:spLocks noGrp="1"/>
          </p:cNvSpPr>
          <p:nvPr/>
        </p:nvSpPr>
        <p:spPr>
          <a:xfrm>
            <a:off x="14401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B7BD27CC-8564-400A-B4D4-9AB03C522D0C}"/>
              </a:ext>
            </a:extLst>
          </p:cNvPr>
          <p:cNvSpPr>
            <a:spLocks noGrp="1"/>
          </p:cNvSpPr>
          <p:nvPr/>
        </p:nvSpPr>
        <p:spPr>
          <a:xfrm>
            <a:off x="14668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4E6F0325-3EE0-4A4E-8441-E941BA2AE8DA}"/>
              </a:ext>
            </a:extLst>
          </p:cNvPr>
          <p:cNvSpPr>
            <a:spLocks noGrp="1"/>
          </p:cNvSpPr>
          <p:nvPr/>
        </p:nvSpPr>
        <p:spPr>
          <a:xfrm>
            <a:off x="266700" y="495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A6BC565C-3D49-4F3F-B882-7E38D7DAF6E6}"/>
              </a:ext>
            </a:extLst>
          </p:cNvPr>
          <p:cNvSpPr>
            <a:spLocks noGrp="1"/>
          </p:cNvSpPr>
          <p:nvPr/>
        </p:nvSpPr>
        <p:spPr>
          <a:xfrm>
            <a:off x="266700" y="762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EABAAB9E-B061-4C59-8AD3-DDFCD0AA9C92}"/>
              </a:ext>
            </a:extLst>
          </p:cNvPr>
          <p:cNvSpPr>
            <a:spLocks noGrp="1"/>
          </p:cNvSpPr>
          <p:nvPr/>
        </p:nvSpPr>
        <p:spPr>
          <a:xfrm>
            <a:off x="266700" y="1028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7391FBF0-256C-4EBA-91FB-1CE0BE3F6A83}"/>
              </a:ext>
            </a:extLst>
          </p:cNvPr>
          <p:cNvSpPr>
            <a:spLocks noGrp="1"/>
          </p:cNvSpPr>
          <p:nvPr/>
        </p:nvSpPr>
        <p:spPr>
          <a:xfrm>
            <a:off x="266700" y="1295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EB4417BE-9C31-4FF8-8C44-7E04294898BD}"/>
              </a:ext>
            </a:extLst>
          </p:cNvPr>
          <p:cNvSpPr>
            <a:spLocks noGrp="1"/>
          </p:cNvSpPr>
          <p:nvPr/>
        </p:nvSpPr>
        <p:spPr>
          <a:xfrm>
            <a:off x="266700" y="1562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BE4A327C-6470-48C9-8DED-93BE18124853}"/>
              </a:ext>
            </a:extLst>
          </p:cNvPr>
          <p:cNvSpPr>
            <a:spLocks noGrp="1"/>
          </p:cNvSpPr>
          <p:nvPr/>
        </p:nvSpPr>
        <p:spPr>
          <a:xfrm>
            <a:off x="266700" y="1828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DCA87326-8CA2-4519-8D2E-8B319DE33FC4}"/>
              </a:ext>
            </a:extLst>
          </p:cNvPr>
          <p:cNvSpPr>
            <a:spLocks noGrp="1"/>
          </p:cNvSpPr>
          <p:nvPr/>
        </p:nvSpPr>
        <p:spPr>
          <a:xfrm>
            <a:off x="266700" y="2095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F44C4C00-474F-432A-AB64-632E49AF0C48}"/>
              </a:ext>
            </a:extLst>
          </p:cNvPr>
          <p:cNvSpPr>
            <a:spLocks noGrp="1"/>
          </p:cNvSpPr>
          <p:nvPr/>
        </p:nvSpPr>
        <p:spPr>
          <a:xfrm>
            <a:off x="266700" y="2362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1B090648-40DC-4F5B-AF50-3EF8220EA435}"/>
              </a:ext>
            </a:extLst>
          </p:cNvPr>
          <p:cNvSpPr>
            <a:spLocks noGrp="1"/>
          </p:cNvSpPr>
          <p:nvPr/>
        </p:nvSpPr>
        <p:spPr>
          <a:xfrm>
            <a:off x="266700" y="2628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232168C5-9FA2-471A-AD41-1C92F5A236DE}"/>
              </a:ext>
            </a:extLst>
          </p:cNvPr>
          <p:cNvSpPr>
            <a:spLocks noGrp="1"/>
          </p:cNvSpPr>
          <p:nvPr/>
        </p:nvSpPr>
        <p:spPr>
          <a:xfrm>
            <a:off x="266700" y="2895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A99424B3-925F-4275-BC9E-9DB80998E016}"/>
              </a:ext>
            </a:extLst>
          </p:cNvPr>
          <p:cNvSpPr>
            <a:spLocks noGrp="1"/>
          </p:cNvSpPr>
          <p:nvPr/>
        </p:nvSpPr>
        <p:spPr>
          <a:xfrm>
            <a:off x="266700" y="3162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9519F962-0BC0-45AD-AE79-8A98EF76215E}"/>
              </a:ext>
            </a:extLst>
          </p:cNvPr>
          <p:cNvSpPr>
            <a:spLocks noGrp="1"/>
          </p:cNvSpPr>
          <p:nvPr/>
        </p:nvSpPr>
        <p:spPr>
          <a:xfrm>
            <a:off x="266700" y="3429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8F543A54-2BD9-4B5B-9A34-DECE2A08BD15}"/>
              </a:ext>
            </a:extLst>
          </p:cNvPr>
          <p:cNvSpPr>
            <a:spLocks noGrp="1"/>
          </p:cNvSpPr>
          <p:nvPr/>
        </p:nvSpPr>
        <p:spPr>
          <a:xfrm>
            <a:off x="266700" y="3695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0822F20F-873B-47C3-A3EF-1018E8ED7D18}"/>
              </a:ext>
            </a:extLst>
          </p:cNvPr>
          <p:cNvSpPr>
            <a:spLocks noGrp="1"/>
          </p:cNvSpPr>
          <p:nvPr/>
        </p:nvSpPr>
        <p:spPr>
          <a:xfrm>
            <a:off x="266700" y="3962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C4AADF52-38BA-43E1-BA11-855C3D13A372}"/>
              </a:ext>
            </a:extLst>
          </p:cNvPr>
          <p:cNvSpPr>
            <a:spLocks noGrp="1"/>
          </p:cNvSpPr>
          <p:nvPr/>
        </p:nvSpPr>
        <p:spPr>
          <a:xfrm>
            <a:off x="266700" y="4229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4561BE9F-2FFE-4C0E-A4CD-2204CA2D3529}"/>
              </a:ext>
            </a:extLst>
          </p:cNvPr>
          <p:cNvSpPr>
            <a:spLocks noGrp="1"/>
          </p:cNvSpPr>
          <p:nvPr/>
        </p:nvSpPr>
        <p:spPr>
          <a:xfrm>
            <a:off x="266700" y="4495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9DBC61F5-5C25-4823-B0F4-A0AA5A77E8E7}"/>
              </a:ext>
            </a:extLst>
          </p:cNvPr>
          <p:cNvSpPr>
            <a:spLocks noGrp="1"/>
          </p:cNvSpPr>
          <p:nvPr/>
        </p:nvSpPr>
        <p:spPr>
          <a:xfrm>
            <a:off x="266700" y="4762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E72D20A7-C1E4-42C4-A802-15C41E376DE9}"/>
              </a:ext>
            </a:extLst>
          </p:cNvPr>
          <p:cNvSpPr>
            <a:spLocks noGrp="1"/>
          </p:cNvSpPr>
          <p:nvPr/>
        </p:nvSpPr>
        <p:spPr>
          <a:xfrm>
            <a:off x="266700" y="5029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8ACE898D-8C80-4B7D-B67B-F14F29B85E83}"/>
              </a:ext>
            </a:extLst>
          </p:cNvPr>
          <p:cNvSpPr>
            <a:spLocks noGrp="1"/>
          </p:cNvSpPr>
          <p:nvPr/>
        </p:nvSpPr>
        <p:spPr>
          <a:xfrm>
            <a:off x="266700" y="5295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E608B013-4759-4992-924C-E712986A2B49}"/>
              </a:ext>
            </a:extLst>
          </p:cNvPr>
          <p:cNvSpPr>
            <a:spLocks noGrp="1"/>
          </p:cNvSpPr>
          <p:nvPr/>
        </p:nvSpPr>
        <p:spPr>
          <a:xfrm>
            <a:off x="266700" y="5562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EFD716A2-843E-4D40-A26D-D064BB00301C}"/>
              </a:ext>
            </a:extLst>
          </p:cNvPr>
          <p:cNvSpPr>
            <a:spLocks noGrp="1"/>
          </p:cNvSpPr>
          <p:nvPr/>
        </p:nvSpPr>
        <p:spPr>
          <a:xfrm>
            <a:off x="266700" y="5829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D1BC9DD1-7E62-4357-9853-8A4E25BD4845}"/>
              </a:ext>
            </a:extLst>
          </p:cNvPr>
          <p:cNvSpPr>
            <a:spLocks noGrp="1"/>
          </p:cNvSpPr>
          <p:nvPr/>
        </p:nvSpPr>
        <p:spPr>
          <a:xfrm>
            <a:off x="266700" y="6096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239F664F-E5BD-4377-A5D9-7EFB586D49D9}"/>
              </a:ext>
            </a:extLst>
          </p:cNvPr>
          <p:cNvSpPr>
            <a:spLocks noGrp="1"/>
          </p:cNvSpPr>
          <p:nvPr/>
        </p:nvSpPr>
        <p:spPr>
          <a:xfrm>
            <a:off x="266700" y="6362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D0531604-297D-4CD9-AA37-0934BCF6917E}"/>
              </a:ext>
            </a:extLst>
          </p:cNvPr>
          <p:cNvSpPr>
            <a:spLocks noGrp="1"/>
          </p:cNvSpPr>
          <p:nvPr/>
        </p:nvSpPr>
        <p:spPr>
          <a:xfrm>
            <a:off x="266700" y="6629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022EA006-4E40-49D6-AF8A-BA427F69823D}"/>
              </a:ext>
            </a:extLst>
          </p:cNvPr>
          <p:cNvSpPr>
            <a:spLocks noGrp="1"/>
          </p:cNvSpPr>
          <p:nvPr/>
        </p:nvSpPr>
        <p:spPr>
          <a:xfrm>
            <a:off x="266700" y="6896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C1C0C078-8661-4F91-BC32-079A0B351995}"/>
              </a:ext>
            </a:extLst>
          </p:cNvPr>
          <p:cNvSpPr>
            <a:spLocks noGrp="1"/>
          </p:cNvSpPr>
          <p:nvPr/>
        </p:nvSpPr>
        <p:spPr>
          <a:xfrm>
            <a:off x="266700" y="7162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4E3C27B8-82B3-4195-83D7-6023935B5CE5}"/>
              </a:ext>
            </a:extLst>
          </p:cNvPr>
          <p:cNvSpPr>
            <a:spLocks noGrp="1"/>
          </p:cNvSpPr>
          <p:nvPr/>
        </p:nvSpPr>
        <p:spPr>
          <a:xfrm>
            <a:off x="266700" y="7429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16399D46-DF9F-4CC7-9AB4-3893E354117C}"/>
              </a:ext>
            </a:extLst>
          </p:cNvPr>
          <p:cNvSpPr>
            <a:spLocks noGrp="1"/>
          </p:cNvSpPr>
          <p:nvPr/>
        </p:nvSpPr>
        <p:spPr>
          <a:xfrm>
            <a:off x="266700" y="7696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A112E00B-7E7C-4F98-B4E3-BA72B24DB352}"/>
              </a:ext>
            </a:extLst>
          </p:cNvPr>
          <p:cNvSpPr>
            <a:spLocks noGrp="1"/>
          </p:cNvSpPr>
          <p:nvPr/>
        </p:nvSpPr>
        <p:spPr>
          <a:xfrm>
            <a:off x="266700" y="7962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38CB4F75-0193-49D5-A644-9DF7CD126067}"/>
              </a:ext>
            </a:extLst>
          </p:cNvPr>
          <p:cNvSpPr>
            <a:spLocks noGrp="1"/>
          </p:cNvSpPr>
          <p:nvPr/>
        </p:nvSpPr>
        <p:spPr>
          <a:xfrm>
            <a:off x="266700" y="8229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25961E82-B789-4AFD-9A9A-D90E06680027}"/>
              </a:ext>
            </a:extLst>
          </p:cNvPr>
          <p:cNvSpPr>
            <a:spLocks noGrp="1"/>
          </p:cNvSpPr>
          <p:nvPr/>
        </p:nvSpPr>
        <p:spPr>
          <a:xfrm>
            <a:off x="942975" y="238125"/>
            <a:ext cx="0" cy="8105775"/>
          </a:xfrm>
          <a:prstGeom prst="line">
            <a:avLst/>
          </a:prstGeom>
          <a:noFill/>
          <a:ln w="12383">
            <a:solidFill>
              <a:srgbClr val="C6A1A3"/>
            </a:solidFill>
          </a:ln>
        </p:spPr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86FED673-367A-492A-967A-5A1C861EAA08}"/>
              </a:ext>
            </a:extLst>
          </p:cNvPr>
          <p:cNvSpPr>
            <a:spLocks noGrp="1"/>
          </p:cNvSpPr>
          <p:nvPr/>
        </p:nvSpPr>
        <p:spPr>
          <a:xfrm>
            <a:off x="1200150" y="466725"/>
            <a:ext cx="129540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 dirty="0" err="1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Как</a:t>
            </a:r>
            <a:r>
              <a:rPr sz="4200" b="0" dirty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 </a:t>
            </a:r>
            <a:r>
              <a:rPr sz="4200" b="0" dirty="0" err="1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утвердилась</a:t>
            </a:r>
            <a:r>
              <a:rPr sz="4200" b="0" dirty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 </a:t>
            </a:r>
            <a:r>
              <a:rPr sz="4200" b="0" dirty="0" err="1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Третья</a:t>
            </a:r>
            <a:r>
              <a:rPr sz="4200" b="0" dirty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 </a:t>
            </a:r>
            <a:r>
              <a:rPr sz="4200" b="0" dirty="0" err="1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республика</a:t>
            </a:r>
            <a:endParaRPr sz="4200" b="0" dirty="0">
              <a:solidFill>
                <a:srgbClr val="272421"/>
              </a:solidFill>
              <a:latin typeface="Bad Script"/>
              <a:ea typeface="Bad Script"/>
              <a:cs typeface="Bad Script"/>
            </a:endParaRPr>
          </a:p>
        </p:txBody>
      </p:sp>
      <p:sp>
        <p:nv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99BABBFC-F49B-443E-B9A2-B93CA1103E8B}"/>
              </a:ext>
            </a:extLst>
          </p:cNvPr>
          <p:cNvSpPr>
            <a:spLocks noGrp="1"/>
          </p:cNvSpPr>
          <p:nvPr/>
        </p:nvSpPr>
        <p:spPr>
          <a:xfrm>
            <a:off x="1209675" y="1438275"/>
            <a:ext cx="6915150" cy="19050"/>
          </a:xfrm>
          <a:prstGeom prst="line">
            <a:avLst/>
          </a:prstGeom>
          <a:noFill/>
          <a:ln w="28575">
            <a:solidFill>
              <a:srgbClr val="79434C"/>
            </a:solidFill>
          </a:ln>
        </p:spPr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26B2B81B-5368-424D-810F-004472A01860}"/>
              </a:ext>
            </a:extLst>
          </p:cNvPr>
          <p:cNvSpPr>
            <a:spLocks noGrp="1"/>
          </p:cNvSpPr>
          <p:nvPr/>
        </p:nvSpPr>
        <p:spPr>
          <a:xfrm>
            <a:off x="1209675" y="7924800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69AA0DD7-7B3C-41FF-84FC-833E23C502EE}"/>
              </a:ext>
            </a:extLst>
          </p:cNvPr>
          <p:cNvSpPr>
            <a:spLocks noGrp="1"/>
          </p:cNvSpPr>
          <p:nvPr/>
        </p:nvSpPr>
        <p:spPr>
          <a:xfrm>
            <a:off x="13906500" y="7820025"/>
            <a:ext cx="60007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06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A4C40233-F4E3-46AB-8C1E-F1EA826EF6E5}"/>
              </a:ext>
            </a:extLst>
          </p:cNvPr>
          <p:cNvSpPr>
            <a:spLocks noGrp="1"/>
          </p:cNvSpPr>
          <p:nvPr/>
        </p:nvSpPr>
        <p:spPr>
          <a:xfrm>
            <a:off x="6515100" y="1847850"/>
            <a:ext cx="7677150" cy="552450"/>
          </a:xfrm>
          <a:prstGeom prst="rect">
            <a:avLst/>
          </a:prstGeom>
          <a:solidFill>
            <a:srgbClr val="EEE4D3"/>
          </a:solidFill>
          <a:ln w="17145">
            <a:solidFill>
              <a:srgbClr val="79434C"/>
            </a:solidFill>
          </a:ln>
        </p:spPr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DFBD4CDD-4904-4524-A353-494654EB1A19}"/>
              </a:ext>
            </a:extLst>
          </p:cNvPr>
          <p:cNvSpPr>
            <a:spLocks noGrp="1"/>
          </p:cNvSpPr>
          <p:nvPr/>
        </p:nvSpPr>
        <p:spPr>
          <a:xfrm>
            <a:off x="6667500" y="1914525"/>
            <a:ext cx="73723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1875 г. — конституционные законы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47A0DAC2-DCA1-4C06-9EEA-2C9C8365DD41}"/>
              </a:ext>
            </a:extLst>
          </p:cNvPr>
          <p:cNvSpPr>
            <a:spLocks noGrp="1"/>
          </p:cNvSpPr>
          <p:nvPr/>
        </p:nvSpPr>
        <p:spPr>
          <a:xfrm>
            <a:off x="6524625" y="275272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6203833E-5524-4AD4-B987-3E6C6672ACC4}"/>
              </a:ext>
            </a:extLst>
          </p:cNvPr>
          <p:cNvSpPr>
            <a:spLocks noGrp="1"/>
          </p:cNvSpPr>
          <p:nvPr/>
        </p:nvSpPr>
        <p:spPr>
          <a:xfrm>
            <a:off x="6924675" y="2752725"/>
            <a:ext cx="71913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Монархисты не договорились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о едином претенденте на престол.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5D19C72C-56B6-4516-A8F8-2982675DFE55}"/>
              </a:ext>
            </a:extLst>
          </p:cNvPr>
          <p:cNvSpPr>
            <a:spLocks noGrp="1"/>
          </p:cNvSpPr>
          <p:nvPr/>
        </p:nvSpPr>
        <p:spPr>
          <a:xfrm>
            <a:off x="6524625" y="387667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C387FD41-3DB3-4708-A8D8-76F52CD71F9C}"/>
              </a:ext>
            </a:extLst>
          </p:cNvPr>
          <p:cNvSpPr>
            <a:spLocks noGrp="1"/>
          </p:cNvSpPr>
          <p:nvPr/>
        </p:nvSpPr>
        <p:spPr>
          <a:xfrm>
            <a:off x="6924675" y="3876675"/>
            <a:ext cx="71913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Республиканцы и консерваторы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выработали компромисс.</a:t>
            </a: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C14F5BA5-9422-482C-80BB-9CC393F7DA88}"/>
              </a:ext>
            </a:extLst>
          </p:cNvPr>
          <p:cNvSpPr>
            <a:spLocks noGrp="1"/>
          </p:cNvSpPr>
          <p:nvPr/>
        </p:nvSpPr>
        <p:spPr>
          <a:xfrm>
            <a:off x="6524625" y="500062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A02CE51F-AA34-4575-8899-7DE7CF2CFC09}"/>
              </a:ext>
            </a:extLst>
          </p:cNvPr>
          <p:cNvSpPr>
            <a:spLocks noGrp="1"/>
          </p:cNvSpPr>
          <p:nvPr/>
        </p:nvSpPr>
        <p:spPr>
          <a:xfrm>
            <a:off x="6924675" y="5000625"/>
            <a:ext cx="71913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Всеобщее мужское избирательное право.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Палату депутатов избирали напрямую,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правительство отвечало перед парламентом.</a:t>
            </a: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BD889B96-B088-4F01-8303-EE3940571885}"/>
              </a:ext>
            </a:extLst>
          </p:cNvPr>
          <p:cNvSpPr>
            <a:spLocks noGrp="1"/>
          </p:cNvSpPr>
          <p:nvPr/>
        </p:nvSpPr>
        <p:spPr>
          <a:xfrm>
            <a:off x="6524625" y="647700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349C6A9D-D9AF-4CC9-A631-E7EC15CD407E}"/>
              </a:ext>
            </a:extLst>
          </p:cNvPr>
          <p:cNvSpPr>
            <a:spLocks noGrp="1"/>
          </p:cNvSpPr>
          <p:nvPr/>
        </p:nvSpPr>
        <p:spPr>
          <a:xfrm>
            <a:off x="6924675" y="6477000"/>
            <a:ext cx="71913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Президент и сенат сохраняли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значительные полномочия.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A4F3DDCD-484E-4BC4-AE6D-65DC372C6FA2}"/>
              </a:ext>
            </a:extLst>
          </p:cNvPr>
          <p:cNvSpPr>
            <a:spLocks noGrp="1"/>
          </p:cNvSpPr>
          <p:nvPr/>
        </p:nvSpPr>
        <p:spPr>
          <a:xfrm>
            <a:off x="1485900" y="7067550"/>
            <a:ext cx="4048125" cy="676275"/>
          </a:xfrm>
          <a:prstGeom prst="rect">
            <a:avLst/>
          </a:prstGeom>
          <a:solidFill>
            <a:srgbClr val="DFD7CB"/>
          </a:solidFill>
          <a:ln w="0">
            <a:noFill/>
          </a:ln>
        </p:spPr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CEC9BB83-59C5-433C-BE70-6827FF36B105}"/>
              </a:ext>
            </a:extLst>
          </p:cNvPr>
          <p:cNvSpPr>
            <a:spLocks noGrp="1"/>
          </p:cNvSpPr>
          <p:nvPr/>
        </p:nvSpPr>
        <p:spPr>
          <a:xfrm>
            <a:off x="1457325" y="7019925"/>
            <a:ext cx="4048125" cy="676275"/>
          </a:xfrm>
          <a:prstGeom prst="rect">
            <a:avLst/>
          </a:prstGeom>
          <a:solidFill>
            <a:srgbClr val="F3EADA"/>
          </a:solidFill>
          <a:ln w="0">
            <a:noFill/>
          </a:ln>
        </p:spPr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03EB3A20-0889-425E-8205-E56E1AE12920}"/>
              </a:ext>
            </a:extLst>
          </p:cNvPr>
          <p:cNvSpPr>
            <a:spLocks noGrp="1"/>
          </p:cNvSpPr>
          <p:nvPr/>
        </p:nvSpPr>
        <p:spPr>
          <a:xfrm>
            <a:off x="1647825" y="7153275"/>
            <a:ext cx="3667125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Республика до 1940 г.</a:t>
            </a:r>
          </a:p>
        </p:txBody>
      </p: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A02A47C7-2570-A8D3-ACA2-D0EB8203D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629" y="1543050"/>
            <a:ext cx="4389139" cy="546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480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A66113F9-52A5-45B2-9EBE-8561A4C5A092}"/>
              </a:ext>
            </a:extLst>
          </p:cNvPr>
          <p:cNvSpPr>
            <a:spLocks noGrp="1"/>
          </p:cNvSpPr>
          <p:nvPr/>
        </p:nvSpPr>
        <p:spPr>
          <a:xfrm>
            <a:off x="247650" y="209550"/>
            <a:ext cx="14744700" cy="8153400"/>
          </a:xfrm>
          <a:prstGeom prst="rect">
            <a:avLst/>
          </a:prstGeom>
          <a:solidFill>
            <a:srgbClr val="FFFEFB"/>
          </a:solidFill>
          <a:ln w="9525">
            <a:solidFill>
              <a:srgbClr val="CFC6B9"/>
            </a:solidFill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D2681CD0-5EAC-44A3-B210-A114E1379478}"/>
              </a:ext>
            </a:extLst>
          </p:cNvPr>
          <p:cNvSpPr>
            <a:spLocks noGrp="1"/>
          </p:cNvSpPr>
          <p:nvPr/>
        </p:nvSpPr>
        <p:spPr>
          <a:xfrm>
            <a:off x="533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9E4B26E-0156-444E-8F14-A80E04AF89E1}"/>
              </a:ext>
            </a:extLst>
          </p:cNvPr>
          <p:cNvSpPr>
            <a:spLocks noGrp="1"/>
          </p:cNvSpPr>
          <p:nvPr/>
        </p:nvSpPr>
        <p:spPr>
          <a:xfrm>
            <a:off x="800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17F967CD-FDC9-4D38-92BD-775E48C9CFF4}"/>
              </a:ext>
            </a:extLst>
          </p:cNvPr>
          <p:cNvSpPr>
            <a:spLocks noGrp="1"/>
          </p:cNvSpPr>
          <p:nvPr/>
        </p:nvSpPr>
        <p:spPr>
          <a:xfrm>
            <a:off x="1066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A3E64B4-48EE-4A5C-BC8D-FBA1CB5DEA96}"/>
              </a:ext>
            </a:extLst>
          </p:cNvPr>
          <p:cNvSpPr>
            <a:spLocks noGrp="1"/>
          </p:cNvSpPr>
          <p:nvPr/>
        </p:nvSpPr>
        <p:spPr>
          <a:xfrm>
            <a:off x="1333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ADCDB48-B31F-45DB-92A4-725526018BE3}"/>
              </a:ext>
            </a:extLst>
          </p:cNvPr>
          <p:cNvSpPr>
            <a:spLocks noGrp="1"/>
          </p:cNvSpPr>
          <p:nvPr/>
        </p:nvSpPr>
        <p:spPr>
          <a:xfrm>
            <a:off x="1600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2409B85-E1E2-4DEE-A07F-69D669392AB2}"/>
              </a:ext>
            </a:extLst>
          </p:cNvPr>
          <p:cNvSpPr>
            <a:spLocks noGrp="1"/>
          </p:cNvSpPr>
          <p:nvPr/>
        </p:nvSpPr>
        <p:spPr>
          <a:xfrm>
            <a:off x="1866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860F3187-31DD-4DF9-B31F-682DDE5A0009}"/>
              </a:ext>
            </a:extLst>
          </p:cNvPr>
          <p:cNvSpPr>
            <a:spLocks noGrp="1"/>
          </p:cNvSpPr>
          <p:nvPr/>
        </p:nvSpPr>
        <p:spPr>
          <a:xfrm>
            <a:off x="2133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8D7AFC8-03B8-4DCA-B1C0-7370E8664DE3}"/>
              </a:ext>
            </a:extLst>
          </p:cNvPr>
          <p:cNvSpPr>
            <a:spLocks noGrp="1"/>
          </p:cNvSpPr>
          <p:nvPr/>
        </p:nvSpPr>
        <p:spPr>
          <a:xfrm>
            <a:off x="2400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20CC045-B5EE-4902-AC6F-8E00A725A166}"/>
              </a:ext>
            </a:extLst>
          </p:cNvPr>
          <p:cNvSpPr>
            <a:spLocks noGrp="1"/>
          </p:cNvSpPr>
          <p:nvPr/>
        </p:nvSpPr>
        <p:spPr>
          <a:xfrm>
            <a:off x="2667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4202EE5-1D4C-4E8B-AE7F-30EFBA41C008}"/>
              </a:ext>
            </a:extLst>
          </p:cNvPr>
          <p:cNvSpPr>
            <a:spLocks noGrp="1"/>
          </p:cNvSpPr>
          <p:nvPr/>
        </p:nvSpPr>
        <p:spPr>
          <a:xfrm>
            <a:off x="2933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B3C7A01-98BF-4F36-857E-1B15082F61E0}"/>
              </a:ext>
            </a:extLst>
          </p:cNvPr>
          <p:cNvSpPr>
            <a:spLocks noGrp="1"/>
          </p:cNvSpPr>
          <p:nvPr/>
        </p:nvSpPr>
        <p:spPr>
          <a:xfrm>
            <a:off x="3200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F10AD98-C26F-44A7-8B73-A593DEECF335}"/>
              </a:ext>
            </a:extLst>
          </p:cNvPr>
          <p:cNvSpPr>
            <a:spLocks noGrp="1"/>
          </p:cNvSpPr>
          <p:nvPr/>
        </p:nvSpPr>
        <p:spPr>
          <a:xfrm>
            <a:off x="3467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11ECBDE-A6A7-4462-A0E3-DC25D5BA81E0}"/>
              </a:ext>
            </a:extLst>
          </p:cNvPr>
          <p:cNvSpPr>
            <a:spLocks noGrp="1"/>
          </p:cNvSpPr>
          <p:nvPr/>
        </p:nvSpPr>
        <p:spPr>
          <a:xfrm>
            <a:off x="3733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79A7B10-925C-462D-BD68-C82B4B58C47D}"/>
              </a:ext>
            </a:extLst>
          </p:cNvPr>
          <p:cNvSpPr>
            <a:spLocks noGrp="1"/>
          </p:cNvSpPr>
          <p:nvPr/>
        </p:nvSpPr>
        <p:spPr>
          <a:xfrm>
            <a:off x="4000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6C80298-888C-4F47-BAEB-B4BC5374E58D}"/>
              </a:ext>
            </a:extLst>
          </p:cNvPr>
          <p:cNvSpPr>
            <a:spLocks noGrp="1"/>
          </p:cNvSpPr>
          <p:nvPr/>
        </p:nvSpPr>
        <p:spPr>
          <a:xfrm>
            <a:off x="4267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AA37B781-3D42-45B9-B952-4440161CB50C}"/>
              </a:ext>
            </a:extLst>
          </p:cNvPr>
          <p:cNvSpPr>
            <a:spLocks noGrp="1"/>
          </p:cNvSpPr>
          <p:nvPr/>
        </p:nvSpPr>
        <p:spPr>
          <a:xfrm>
            <a:off x="4533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C00B64A9-2DDF-4BDD-AAF1-7C67855865EE}"/>
              </a:ext>
            </a:extLst>
          </p:cNvPr>
          <p:cNvSpPr>
            <a:spLocks noGrp="1"/>
          </p:cNvSpPr>
          <p:nvPr/>
        </p:nvSpPr>
        <p:spPr>
          <a:xfrm>
            <a:off x="4800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D9092070-70D0-4DD8-B55D-C3233D46B430}"/>
              </a:ext>
            </a:extLst>
          </p:cNvPr>
          <p:cNvSpPr>
            <a:spLocks noGrp="1"/>
          </p:cNvSpPr>
          <p:nvPr/>
        </p:nvSpPr>
        <p:spPr>
          <a:xfrm>
            <a:off x="5067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C1F90F0E-A46C-4C10-BE00-29DD3576DD2C}"/>
              </a:ext>
            </a:extLst>
          </p:cNvPr>
          <p:cNvSpPr>
            <a:spLocks noGrp="1"/>
          </p:cNvSpPr>
          <p:nvPr/>
        </p:nvSpPr>
        <p:spPr>
          <a:xfrm>
            <a:off x="5334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F2909BC8-0E8B-4B72-A04A-263ED86A7F8A}"/>
              </a:ext>
            </a:extLst>
          </p:cNvPr>
          <p:cNvSpPr>
            <a:spLocks noGrp="1"/>
          </p:cNvSpPr>
          <p:nvPr/>
        </p:nvSpPr>
        <p:spPr>
          <a:xfrm>
            <a:off x="5600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77DE7D83-0D2B-4848-8596-F09A17B88D82}"/>
              </a:ext>
            </a:extLst>
          </p:cNvPr>
          <p:cNvSpPr>
            <a:spLocks noGrp="1"/>
          </p:cNvSpPr>
          <p:nvPr/>
        </p:nvSpPr>
        <p:spPr>
          <a:xfrm>
            <a:off x="5867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731C58E-203E-4D5C-A09F-88231DCCB2FB}"/>
              </a:ext>
            </a:extLst>
          </p:cNvPr>
          <p:cNvSpPr>
            <a:spLocks noGrp="1"/>
          </p:cNvSpPr>
          <p:nvPr/>
        </p:nvSpPr>
        <p:spPr>
          <a:xfrm>
            <a:off x="6134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26587A57-6E10-4A59-B063-1B598FB5B390}"/>
              </a:ext>
            </a:extLst>
          </p:cNvPr>
          <p:cNvSpPr>
            <a:spLocks noGrp="1"/>
          </p:cNvSpPr>
          <p:nvPr/>
        </p:nvSpPr>
        <p:spPr>
          <a:xfrm>
            <a:off x="6400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604AF24A-AD82-49A0-A361-1B279FF4D87D}"/>
              </a:ext>
            </a:extLst>
          </p:cNvPr>
          <p:cNvSpPr>
            <a:spLocks noGrp="1"/>
          </p:cNvSpPr>
          <p:nvPr/>
        </p:nvSpPr>
        <p:spPr>
          <a:xfrm>
            <a:off x="6667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FB783685-E812-4AC8-A0AC-C142BA91096D}"/>
              </a:ext>
            </a:extLst>
          </p:cNvPr>
          <p:cNvSpPr>
            <a:spLocks noGrp="1"/>
          </p:cNvSpPr>
          <p:nvPr/>
        </p:nvSpPr>
        <p:spPr>
          <a:xfrm>
            <a:off x="6934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3D742CD3-8DCE-4772-A95F-025A4E85C732}"/>
              </a:ext>
            </a:extLst>
          </p:cNvPr>
          <p:cNvSpPr>
            <a:spLocks noGrp="1"/>
          </p:cNvSpPr>
          <p:nvPr/>
        </p:nvSpPr>
        <p:spPr>
          <a:xfrm>
            <a:off x="7200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BB2E2BB-9856-4AD4-9A56-06B6C7913710}"/>
              </a:ext>
            </a:extLst>
          </p:cNvPr>
          <p:cNvSpPr>
            <a:spLocks noGrp="1"/>
          </p:cNvSpPr>
          <p:nvPr/>
        </p:nvSpPr>
        <p:spPr>
          <a:xfrm>
            <a:off x="7467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F248FCDD-81B8-412C-9DC7-703EA743A9B5}"/>
              </a:ext>
            </a:extLst>
          </p:cNvPr>
          <p:cNvSpPr>
            <a:spLocks noGrp="1"/>
          </p:cNvSpPr>
          <p:nvPr/>
        </p:nvSpPr>
        <p:spPr>
          <a:xfrm>
            <a:off x="7734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6353A000-428E-4543-A111-98DF3A5A6425}"/>
              </a:ext>
            </a:extLst>
          </p:cNvPr>
          <p:cNvSpPr>
            <a:spLocks noGrp="1"/>
          </p:cNvSpPr>
          <p:nvPr/>
        </p:nvSpPr>
        <p:spPr>
          <a:xfrm>
            <a:off x="8001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861E7261-E1A5-43CF-A455-2A3A77496274}"/>
              </a:ext>
            </a:extLst>
          </p:cNvPr>
          <p:cNvSpPr>
            <a:spLocks noGrp="1"/>
          </p:cNvSpPr>
          <p:nvPr/>
        </p:nvSpPr>
        <p:spPr>
          <a:xfrm>
            <a:off x="8267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FE6E4CE3-3E2A-4840-A7C0-2B206A463304}"/>
              </a:ext>
            </a:extLst>
          </p:cNvPr>
          <p:cNvSpPr>
            <a:spLocks noGrp="1"/>
          </p:cNvSpPr>
          <p:nvPr/>
        </p:nvSpPr>
        <p:spPr>
          <a:xfrm>
            <a:off x="8534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6672C1BF-E8EB-4B86-AB1B-5990DC9BE47F}"/>
              </a:ext>
            </a:extLst>
          </p:cNvPr>
          <p:cNvSpPr>
            <a:spLocks noGrp="1"/>
          </p:cNvSpPr>
          <p:nvPr/>
        </p:nvSpPr>
        <p:spPr>
          <a:xfrm>
            <a:off x="8801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E2EC1855-7A6F-4C68-BEF5-7D29498F7865}"/>
              </a:ext>
            </a:extLst>
          </p:cNvPr>
          <p:cNvSpPr>
            <a:spLocks noGrp="1"/>
          </p:cNvSpPr>
          <p:nvPr/>
        </p:nvSpPr>
        <p:spPr>
          <a:xfrm>
            <a:off x="9067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3C548D90-E5C6-476F-ABF9-C297661EB8C6}"/>
              </a:ext>
            </a:extLst>
          </p:cNvPr>
          <p:cNvSpPr>
            <a:spLocks noGrp="1"/>
          </p:cNvSpPr>
          <p:nvPr/>
        </p:nvSpPr>
        <p:spPr>
          <a:xfrm>
            <a:off x="9334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FE02CA4D-FDE4-43B4-B427-2332798F4A1B}"/>
              </a:ext>
            </a:extLst>
          </p:cNvPr>
          <p:cNvSpPr>
            <a:spLocks noGrp="1"/>
          </p:cNvSpPr>
          <p:nvPr/>
        </p:nvSpPr>
        <p:spPr>
          <a:xfrm>
            <a:off x="9601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B1123D25-361C-4168-AC87-B50865A99D26}"/>
              </a:ext>
            </a:extLst>
          </p:cNvPr>
          <p:cNvSpPr>
            <a:spLocks noGrp="1"/>
          </p:cNvSpPr>
          <p:nvPr/>
        </p:nvSpPr>
        <p:spPr>
          <a:xfrm>
            <a:off x="9867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4E13AAD1-AAAD-475D-9690-672776F7E182}"/>
              </a:ext>
            </a:extLst>
          </p:cNvPr>
          <p:cNvSpPr>
            <a:spLocks noGrp="1"/>
          </p:cNvSpPr>
          <p:nvPr/>
        </p:nvSpPr>
        <p:spPr>
          <a:xfrm>
            <a:off x="10134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A293C875-F270-4430-A0E8-AC5CC0EE169E}"/>
              </a:ext>
            </a:extLst>
          </p:cNvPr>
          <p:cNvSpPr>
            <a:spLocks noGrp="1"/>
          </p:cNvSpPr>
          <p:nvPr/>
        </p:nvSpPr>
        <p:spPr>
          <a:xfrm>
            <a:off x="10401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4EC3AA0B-844A-488A-9F46-8EA1DFC6E0A7}"/>
              </a:ext>
            </a:extLst>
          </p:cNvPr>
          <p:cNvSpPr>
            <a:spLocks noGrp="1"/>
          </p:cNvSpPr>
          <p:nvPr/>
        </p:nvSpPr>
        <p:spPr>
          <a:xfrm>
            <a:off x="10668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02400A85-168C-4A5A-B2DC-7A8B06B75A97}"/>
              </a:ext>
            </a:extLst>
          </p:cNvPr>
          <p:cNvSpPr>
            <a:spLocks noGrp="1"/>
          </p:cNvSpPr>
          <p:nvPr/>
        </p:nvSpPr>
        <p:spPr>
          <a:xfrm>
            <a:off x="10934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0867C9A3-FD67-4B49-846C-77305F6995D7}"/>
              </a:ext>
            </a:extLst>
          </p:cNvPr>
          <p:cNvSpPr>
            <a:spLocks noGrp="1"/>
          </p:cNvSpPr>
          <p:nvPr/>
        </p:nvSpPr>
        <p:spPr>
          <a:xfrm>
            <a:off x="11201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2613AF88-8EF8-4D5E-9997-F4E8121638C5}"/>
              </a:ext>
            </a:extLst>
          </p:cNvPr>
          <p:cNvSpPr>
            <a:spLocks noGrp="1"/>
          </p:cNvSpPr>
          <p:nvPr/>
        </p:nvSpPr>
        <p:spPr>
          <a:xfrm>
            <a:off x="11468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A6190BFA-3907-4E22-8DDB-C3A3ECA91C1A}"/>
              </a:ext>
            </a:extLst>
          </p:cNvPr>
          <p:cNvSpPr>
            <a:spLocks noGrp="1"/>
          </p:cNvSpPr>
          <p:nvPr/>
        </p:nvSpPr>
        <p:spPr>
          <a:xfrm>
            <a:off x="11734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48E8F724-5A2D-424A-B6F3-5D06F7DF4FE7}"/>
              </a:ext>
            </a:extLst>
          </p:cNvPr>
          <p:cNvSpPr>
            <a:spLocks noGrp="1"/>
          </p:cNvSpPr>
          <p:nvPr/>
        </p:nvSpPr>
        <p:spPr>
          <a:xfrm>
            <a:off x="12001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61131A88-552A-496F-93AC-FE21785CC4D0}"/>
              </a:ext>
            </a:extLst>
          </p:cNvPr>
          <p:cNvSpPr>
            <a:spLocks noGrp="1"/>
          </p:cNvSpPr>
          <p:nvPr/>
        </p:nvSpPr>
        <p:spPr>
          <a:xfrm>
            <a:off x="12268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D379C88F-BF41-4EE3-9849-4C9D0EC28FBC}"/>
              </a:ext>
            </a:extLst>
          </p:cNvPr>
          <p:cNvSpPr>
            <a:spLocks noGrp="1"/>
          </p:cNvSpPr>
          <p:nvPr/>
        </p:nvSpPr>
        <p:spPr>
          <a:xfrm>
            <a:off x="12534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5ABC1ED2-9721-412E-8706-645C4C88D5B7}"/>
              </a:ext>
            </a:extLst>
          </p:cNvPr>
          <p:cNvSpPr>
            <a:spLocks noGrp="1"/>
          </p:cNvSpPr>
          <p:nvPr/>
        </p:nvSpPr>
        <p:spPr>
          <a:xfrm>
            <a:off x="12801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E316E9F5-1B8C-4BEE-A320-707D6CE877D8}"/>
              </a:ext>
            </a:extLst>
          </p:cNvPr>
          <p:cNvSpPr>
            <a:spLocks noGrp="1"/>
          </p:cNvSpPr>
          <p:nvPr/>
        </p:nvSpPr>
        <p:spPr>
          <a:xfrm>
            <a:off x="13068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AA69AAA6-AB9F-4EB2-9293-3656A857BFC1}"/>
              </a:ext>
            </a:extLst>
          </p:cNvPr>
          <p:cNvSpPr>
            <a:spLocks noGrp="1"/>
          </p:cNvSpPr>
          <p:nvPr/>
        </p:nvSpPr>
        <p:spPr>
          <a:xfrm>
            <a:off x="13335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D1D82A39-9814-46C6-A3C7-80A3DEDBEA44}"/>
              </a:ext>
            </a:extLst>
          </p:cNvPr>
          <p:cNvSpPr>
            <a:spLocks noGrp="1"/>
          </p:cNvSpPr>
          <p:nvPr/>
        </p:nvSpPr>
        <p:spPr>
          <a:xfrm>
            <a:off x="13601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DB2172CD-9781-4604-8813-D56D3F1AF53C}"/>
              </a:ext>
            </a:extLst>
          </p:cNvPr>
          <p:cNvSpPr>
            <a:spLocks noGrp="1"/>
          </p:cNvSpPr>
          <p:nvPr/>
        </p:nvSpPr>
        <p:spPr>
          <a:xfrm>
            <a:off x="13868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11F06ECF-01AC-4D07-86F5-C4B420285114}"/>
              </a:ext>
            </a:extLst>
          </p:cNvPr>
          <p:cNvSpPr>
            <a:spLocks noGrp="1"/>
          </p:cNvSpPr>
          <p:nvPr/>
        </p:nvSpPr>
        <p:spPr>
          <a:xfrm>
            <a:off x="14135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E0A1518A-4320-4DD5-8DE5-2BBB4B57E88D}"/>
              </a:ext>
            </a:extLst>
          </p:cNvPr>
          <p:cNvSpPr>
            <a:spLocks noGrp="1"/>
          </p:cNvSpPr>
          <p:nvPr/>
        </p:nvSpPr>
        <p:spPr>
          <a:xfrm>
            <a:off x="14401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C194CB00-2F24-4E87-A764-AFFEDE44923E}"/>
              </a:ext>
            </a:extLst>
          </p:cNvPr>
          <p:cNvSpPr>
            <a:spLocks noGrp="1"/>
          </p:cNvSpPr>
          <p:nvPr/>
        </p:nvSpPr>
        <p:spPr>
          <a:xfrm>
            <a:off x="14668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CC316B86-9904-4D97-AD57-96179DC9EB5A}"/>
              </a:ext>
            </a:extLst>
          </p:cNvPr>
          <p:cNvSpPr>
            <a:spLocks noGrp="1"/>
          </p:cNvSpPr>
          <p:nvPr/>
        </p:nvSpPr>
        <p:spPr>
          <a:xfrm>
            <a:off x="266700" y="495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27CD6EFE-0848-493B-8998-E767B8F155A5}"/>
              </a:ext>
            </a:extLst>
          </p:cNvPr>
          <p:cNvSpPr>
            <a:spLocks noGrp="1"/>
          </p:cNvSpPr>
          <p:nvPr/>
        </p:nvSpPr>
        <p:spPr>
          <a:xfrm>
            <a:off x="266700" y="762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51325926-5512-4F04-9F12-767C93F52BC4}"/>
              </a:ext>
            </a:extLst>
          </p:cNvPr>
          <p:cNvSpPr>
            <a:spLocks noGrp="1"/>
          </p:cNvSpPr>
          <p:nvPr/>
        </p:nvSpPr>
        <p:spPr>
          <a:xfrm>
            <a:off x="266700" y="1028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4AE0694A-9186-4BD1-BC60-D5677EF4D4A2}"/>
              </a:ext>
            </a:extLst>
          </p:cNvPr>
          <p:cNvSpPr>
            <a:spLocks noGrp="1"/>
          </p:cNvSpPr>
          <p:nvPr/>
        </p:nvSpPr>
        <p:spPr>
          <a:xfrm>
            <a:off x="266700" y="1295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0F8E3FF7-2B1B-42E4-A71D-608D5F919786}"/>
              </a:ext>
            </a:extLst>
          </p:cNvPr>
          <p:cNvSpPr>
            <a:spLocks noGrp="1"/>
          </p:cNvSpPr>
          <p:nvPr/>
        </p:nvSpPr>
        <p:spPr>
          <a:xfrm>
            <a:off x="266700" y="1562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D1EACC01-6484-43F2-A61D-A477CC905629}"/>
              </a:ext>
            </a:extLst>
          </p:cNvPr>
          <p:cNvSpPr>
            <a:spLocks noGrp="1"/>
          </p:cNvSpPr>
          <p:nvPr/>
        </p:nvSpPr>
        <p:spPr>
          <a:xfrm>
            <a:off x="266700" y="1828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564E5354-3FA6-489C-89E2-1EBA7B411F5B}"/>
              </a:ext>
            </a:extLst>
          </p:cNvPr>
          <p:cNvSpPr>
            <a:spLocks noGrp="1"/>
          </p:cNvSpPr>
          <p:nvPr/>
        </p:nvSpPr>
        <p:spPr>
          <a:xfrm>
            <a:off x="266700" y="2095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45C176E3-0338-437E-B583-31BDE6AD3A7E}"/>
              </a:ext>
            </a:extLst>
          </p:cNvPr>
          <p:cNvSpPr>
            <a:spLocks noGrp="1"/>
          </p:cNvSpPr>
          <p:nvPr/>
        </p:nvSpPr>
        <p:spPr>
          <a:xfrm>
            <a:off x="266700" y="2362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EFE94ECF-4001-470A-9D1E-CF5B40F68298}"/>
              </a:ext>
            </a:extLst>
          </p:cNvPr>
          <p:cNvSpPr>
            <a:spLocks noGrp="1"/>
          </p:cNvSpPr>
          <p:nvPr/>
        </p:nvSpPr>
        <p:spPr>
          <a:xfrm>
            <a:off x="266700" y="2628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70F4C5F5-16B5-4867-8FF8-A6B61F6167C0}"/>
              </a:ext>
            </a:extLst>
          </p:cNvPr>
          <p:cNvSpPr>
            <a:spLocks noGrp="1"/>
          </p:cNvSpPr>
          <p:nvPr/>
        </p:nvSpPr>
        <p:spPr>
          <a:xfrm>
            <a:off x="266700" y="2895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8FBAF12B-4ACD-46A0-ADF3-B57273DC10F5}"/>
              </a:ext>
            </a:extLst>
          </p:cNvPr>
          <p:cNvSpPr>
            <a:spLocks noGrp="1"/>
          </p:cNvSpPr>
          <p:nvPr/>
        </p:nvSpPr>
        <p:spPr>
          <a:xfrm>
            <a:off x="266700" y="3162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52C4A453-4E9F-4892-AB17-8D819EF6EF24}"/>
              </a:ext>
            </a:extLst>
          </p:cNvPr>
          <p:cNvSpPr>
            <a:spLocks noGrp="1"/>
          </p:cNvSpPr>
          <p:nvPr/>
        </p:nvSpPr>
        <p:spPr>
          <a:xfrm>
            <a:off x="266700" y="3429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B6AE3EAA-DE72-4DA9-8E3C-22ABA0396F2D}"/>
              </a:ext>
            </a:extLst>
          </p:cNvPr>
          <p:cNvSpPr>
            <a:spLocks noGrp="1"/>
          </p:cNvSpPr>
          <p:nvPr/>
        </p:nvSpPr>
        <p:spPr>
          <a:xfrm>
            <a:off x="266700" y="3695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57AB2D60-BA81-405D-8EDF-FA348FD7E339}"/>
              </a:ext>
            </a:extLst>
          </p:cNvPr>
          <p:cNvSpPr>
            <a:spLocks noGrp="1"/>
          </p:cNvSpPr>
          <p:nvPr/>
        </p:nvSpPr>
        <p:spPr>
          <a:xfrm>
            <a:off x="266700" y="3962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821BAA7E-5408-4E94-AAE9-B0140EE155E6}"/>
              </a:ext>
            </a:extLst>
          </p:cNvPr>
          <p:cNvSpPr>
            <a:spLocks noGrp="1"/>
          </p:cNvSpPr>
          <p:nvPr/>
        </p:nvSpPr>
        <p:spPr>
          <a:xfrm>
            <a:off x="266700" y="4229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798C10D2-3A79-48EC-976A-462414B90C21}"/>
              </a:ext>
            </a:extLst>
          </p:cNvPr>
          <p:cNvSpPr>
            <a:spLocks noGrp="1"/>
          </p:cNvSpPr>
          <p:nvPr/>
        </p:nvSpPr>
        <p:spPr>
          <a:xfrm>
            <a:off x="266700" y="4495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0EBFA02E-A625-4790-BE3A-45E43DDBA45B}"/>
              </a:ext>
            </a:extLst>
          </p:cNvPr>
          <p:cNvSpPr>
            <a:spLocks noGrp="1"/>
          </p:cNvSpPr>
          <p:nvPr/>
        </p:nvSpPr>
        <p:spPr>
          <a:xfrm>
            <a:off x="266700" y="4762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1BA82117-49ED-46A3-8AAC-121999FBD243}"/>
              </a:ext>
            </a:extLst>
          </p:cNvPr>
          <p:cNvSpPr>
            <a:spLocks noGrp="1"/>
          </p:cNvSpPr>
          <p:nvPr/>
        </p:nvSpPr>
        <p:spPr>
          <a:xfrm>
            <a:off x="266700" y="5029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AFDAAE24-E304-4A9B-AD6D-14E389CF2436}"/>
              </a:ext>
            </a:extLst>
          </p:cNvPr>
          <p:cNvSpPr>
            <a:spLocks noGrp="1"/>
          </p:cNvSpPr>
          <p:nvPr/>
        </p:nvSpPr>
        <p:spPr>
          <a:xfrm>
            <a:off x="266700" y="5295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EB0F0C7F-BE6E-4A75-AB63-F406A46CACD0}"/>
              </a:ext>
            </a:extLst>
          </p:cNvPr>
          <p:cNvSpPr>
            <a:spLocks noGrp="1"/>
          </p:cNvSpPr>
          <p:nvPr/>
        </p:nvSpPr>
        <p:spPr>
          <a:xfrm>
            <a:off x="266700" y="5562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5E7E6C23-7F07-498E-8185-847DF4A3E50A}"/>
              </a:ext>
            </a:extLst>
          </p:cNvPr>
          <p:cNvSpPr>
            <a:spLocks noGrp="1"/>
          </p:cNvSpPr>
          <p:nvPr/>
        </p:nvSpPr>
        <p:spPr>
          <a:xfrm>
            <a:off x="266700" y="5829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F5BC998E-989E-44C0-A6D3-17BE880C26A2}"/>
              </a:ext>
            </a:extLst>
          </p:cNvPr>
          <p:cNvSpPr>
            <a:spLocks noGrp="1"/>
          </p:cNvSpPr>
          <p:nvPr/>
        </p:nvSpPr>
        <p:spPr>
          <a:xfrm>
            <a:off x="266700" y="6096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917119FB-829D-4479-8B7A-96068B1A1271}"/>
              </a:ext>
            </a:extLst>
          </p:cNvPr>
          <p:cNvSpPr>
            <a:spLocks noGrp="1"/>
          </p:cNvSpPr>
          <p:nvPr/>
        </p:nvSpPr>
        <p:spPr>
          <a:xfrm>
            <a:off x="266700" y="6362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656DB779-9A02-422D-A556-0A96E9E7B807}"/>
              </a:ext>
            </a:extLst>
          </p:cNvPr>
          <p:cNvSpPr>
            <a:spLocks noGrp="1"/>
          </p:cNvSpPr>
          <p:nvPr/>
        </p:nvSpPr>
        <p:spPr>
          <a:xfrm>
            <a:off x="266700" y="6629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7F617A9F-198F-4234-9E53-D3852C7FCF7C}"/>
              </a:ext>
            </a:extLst>
          </p:cNvPr>
          <p:cNvSpPr>
            <a:spLocks noGrp="1"/>
          </p:cNvSpPr>
          <p:nvPr/>
        </p:nvSpPr>
        <p:spPr>
          <a:xfrm>
            <a:off x="266700" y="6896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2E7657B9-A48B-4ECE-8A81-0185C136420D}"/>
              </a:ext>
            </a:extLst>
          </p:cNvPr>
          <p:cNvSpPr>
            <a:spLocks noGrp="1"/>
          </p:cNvSpPr>
          <p:nvPr/>
        </p:nvSpPr>
        <p:spPr>
          <a:xfrm>
            <a:off x="266700" y="7162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40BD5E9A-5236-40DA-8F4F-33990CD7ED16}"/>
              </a:ext>
            </a:extLst>
          </p:cNvPr>
          <p:cNvSpPr>
            <a:spLocks noGrp="1"/>
          </p:cNvSpPr>
          <p:nvPr/>
        </p:nvSpPr>
        <p:spPr>
          <a:xfrm>
            <a:off x="266700" y="7429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4F23F2EE-01F1-41C6-AF20-1551D7581ACF}"/>
              </a:ext>
            </a:extLst>
          </p:cNvPr>
          <p:cNvSpPr>
            <a:spLocks noGrp="1"/>
          </p:cNvSpPr>
          <p:nvPr/>
        </p:nvSpPr>
        <p:spPr>
          <a:xfrm>
            <a:off x="266700" y="7696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2376099B-9D21-4EC6-9936-D60369B2E84A}"/>
              </a:ext>
            </a:extLst>
          </p:cNvPr>
          <p:cNvSpPr>
            <a:spLocks noGrp="1"/>
          </p:cNvSpPr>
          <p:nvPr/>
        </p:nvSpPr>
        <p:spPr>
          <a:xfrm>
            <a:off x="266700" y="7962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A01CBAB1-74A8-4541-8829-36FBF69EE8BD}"/>
              </a:ext>
            </a:extLst>
          </p:cNvPr>
          <p:cNvSpPr>
            <a:spLocks noGrp="1"/>
          </p:cNvSpPr>
          <p:nvPr/>
        </p:nvSpPr>
        <p:spPr>
          <a:xfrm>
            <a:off x="266700" y="8229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B2FE85B7-D0C0-41C2-9003-8B4F67557B8F}"/>
              </a:ext>
            </a:extLst>
          </p:cNvPr>
          <p:cNvSpPr>
            <a:spLocks noGrp="1"/>
          </p:cNvSpPr>
          <p:nvPr/>
        </p:nvSpPr>
        <p:spPr>
          <a:xfrm>
            <a:off x="942975" y="238125"/>
            <a:ext cx="0" cy="8105775"/>
          </a:xfrm>
          <a:prstGeom prst="line">
            <a:avLst/>
          </a:prstGeom>
          <a:noFill/>
          <a:ln w="12383">
            <a:solidFill>
              <a:srgbClr val="C6A1A3"/>
            </a:solidFill>
          </a:ln>
        </p:spPr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79B17D37-48FF-45DC-9A49-66740389C856}"/>
              </a:ext>
            </a:extLst>
          </p:cNvPr>
          <p:cNvSpPr>
            <a:spLocks noGrp="1"/>
          </p:cNvSpPr>
          <p:nvPr/>
        </p:nvSpPr>
        <p:spPr>
          <a:xfrm>
            <a:off x="1200150" y="466725"/>
            <a:ext cx="129540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Франция — «ростовщик Европы»</a:t>
            </a:r>
          </a:p>
        </p:txBody>
      </p:sp>
      <p:sp>
        <p:nv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0A936651-E935-414A-A21F-C6807CE73318}"/>
              </a:ext>
            </a:extLst>
          </p:cNvPr>
          <p:cNvSpPr>
            <a:spLocks noGrp="1"/>
          </p:cNvSpPr>
          <p:nvPr/>
        </p:nvSpPr>
        <p:spPr>
          <a:xfrm>
            <a:off x="1209675" y="1438275"/>
            <a:ext cx="5867400" cy="19050"/>
          </a:xfrm>
          <a:prstGeom prst="line">
            <a:avLst/>
          </a:prstGeom>
          <a:noFill/>
          <a:ln w="28575">
            <a:solidFill>
              <a:srgbClr val="79434C"/>
            </a:solidFill>
          </a:ln>
        </p:spPr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2D37063A-B967-4D78-AD9D-38DFFD707A51}"/>
              </a:ext>
            </a:extLst>
          </p:cNvPr>
          <p:cNvSpPr>
            <a:spLocks noGrp="1"/>
          </p:cNvSpPr>
          <p:nvPr/>
        </p:nvSpPr>
        <p:spPr>
          <a:xfrm>
            <a:off x="1209675" y="7924800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C2B6CFBB-168F-4A36-AB37-4E8CDF4B4A88}"/>
              </a:ext>
            </a:extLst>
          </p:cNvPr>
          <p:cNvSpPr>
            <a:spLocks noGrp="1"/>
          </p:cNvSpPr>
          <p:nvPr/>
        </p:nvSpPr>
        <p:spPr>
          <a:xfrm>
            <a:off x="13906500" y="7820025"/>
            <a:ext cx="60007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07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D2522EC4-C97F-436F-BB8A-0E9AB67B645E}"/>
              </a:ext>
            </a:extLst>
          </p:cNvPr>
          <p:cNvSpPr>
            <a:spLocks noGrp="1"/>
          </p:cNvSpPr>
          <p:nvPr/>
        </p:nvSpPr>
        <p:spPr>
          <a:xfrm>
            <a:off x="1257301" y="1847850"/>
            <a:ext cx="6029326" cy="552450"/>
          </a:xfrm>
          <a:prstGeom prst="rect">
            <a:avLst/>
          </a:prstGeom>
          <a:solidFill>
            <a:srgbClr val="EEE4D3"/>
          </a:solidFill>
          <a:ln w="17145">
            <a:solidFill>
              <a:srgbClr val="79434C"/>
            </a:solidFill>
          </a:ln>
        </p:spPr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668A215D-F754-4BBA-983F-40F73BE9130F}"/>
              </a:ext>
            </a:extLst>
          </p:cNvPr>
          <p:cNvSpPr>
            <a:spLocks noGrp="1"/>
          </p:cNvSpPr>
          <p:nvPr/>
        </p:nvSpPr>
        <p:spPr>
          <a:xfrm>
            <a:off x="1409700" y="1914525"/>
            <a:ext cx="84105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Промышленность и вывоз капитала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FC8BB2FD-462E-42EA-8F42-6053AE52644A}"/>
              </a:ext>
            </a:extLst>
          </p:cNvPr>
          <p:cNvSpPr>
            <a:spLocks noGrp="1"/>
          </p:cNvSpPr>
          <p:nvPr/>
        </p:nvSpPr>
        <p:spPr>
          <a:xfrm>
            <a:off x="1257300" y="274320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F92D38D7-8ACF-4FAC-A7BA-937B7E90A8DC}"/>
              </a:ext>
            </a:extLst>
          </p:cNvPr>
          <p:cNvSpPr>
            <a:spLocks noGrp="1"/>
          </p:cNvSpPr>
          <p:nvPr/>
        </p:nvSpPr>
        <p:spPr>
          <a:xfrm>
            <a:off x="1657350" y="2743200"/>
            <a:ext cx="83343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Франция занимала 4-е место в мире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по промышленному развитию.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8174D70E-65D1-4B22-A447-143AF30FBD8B}"/>
              </a:ext>
            </a:extLst>
          </p:cNvPr>
          <p:cNvSpPr>
            <a:spLocks noGrp="1"/>
          </p:cNvSpPr>
          <p:nvPr/>
        </p:nvSpPr>
        <p:spPr>
          <a:xfrm>
            <a:off x="1257300" y="385762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BD76B8B7-C7BB-41BB-A162-E0161C714D0E}"/>
              </a:ext>
            </a:extLst>
          </p:cNvPr>
          <p:cNvSpPr>
            <a:spLocks noGrp="1"/>
          </p:cNvSpPr>
          <p:nvPr/>
        </p:nvSpPr>
        <p:spPr>
          <a:xfrm>
            <a:off x="1657350" y="3857625"/>
            <a:ext cx="83343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Развивалось автомобилестроение: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заводы «Пежо» и «Рено».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DED90536-1A92-4A0C-9F96-FEC093AB4DD4}"/>
              </a:ext>
            </a:extLst>
          </p:cNvPr>
          <p:cNvSpPr>
            <a:spLocks noGrp="1"/>
          </p:cNvSpPr>
          <p:nvPr/>
        </p:nvSpPr>
        <p:spPr>
          <a:xfrm>
            <a:off x="1257300" y="49720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2C248C8D-02D1-41CD-8DBD-224C8108399D}"/>
              </a:ext>
            </a:extLst>
          </p:cNvPr>
          <p:cNvSpPr>
            <a:spLocks noGrp="1"/>
          </p:cNvSpPr>
          <p:nvPr/>
        </p:nvSpPr>
        <p:spPr>
          <a:xfrm>
            <a:off x="1657350" y="4972050"/>
            <a:ext cx="83343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По вывозу капитала страна уступала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только Великобритании.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BAE5BBC9-7CC8-4567-A3DD-B11ACBB485AE}"/>
              </a:ext>
            </a:extLst>
          </p:cNvPr>
          <p:cNvSpPr>
            <a:spLocks noGrp="1"/>
          </p:cNvSpPr>
          <p:nvPr/>
        </p:nvSpPr>
        <p:spPr>
          <a:xfrm>
            <a:off x="1257300" y="608647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5B7718FD-CA17-4070-9E2B-BD49DA5EAFCA}"/>
              </a:ext>
            </a:extLst>
          </p:cNvPr>
          <p:cNvSpPr>
            <a:spLocks noGrp="1"/>
          </p:cNvSpPr>
          <p:nvPr/>
        </p:nvSpPr>
        <p:spPr>
          <a:xfrm>
            <a:off x="1657350" y="6086475"/>
            <a:ext cx="854392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Банки давали займы другим государствам.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Крупным заёмщиком стала Россия.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4397E420-58E3-4D92-A221-CE70DA8C151A}"/>
              </a:ext>
            </a:extLst>
          </p:cNvPr>
          <p:cNvSpPr>
            <a:spLocks noGrp="1"/>
          </p:cNvSpPr>
          <p:nvPr/>
        </p:nvSpPr>
        <p:spPr>
          <a:xfrm>
            <a:off x="10629900" y="6115050"/>
            <a:ext cx="3571875" cy="1428750"/>
          </a:xfrm>
          <a:prstGeom prst="rect">
            <a:avLst/>
          </a:prstGeom>
          <a:solidFill>
            <a:srgbClr val="DFD7CB"/>
          </a:solidFill>
          <a:ln w="0">
            <a:noFill/>
          </a:ln>
        </p:spPr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AA6E1A9A-A4F9-47A1-AED8-31BEC4E72A2D}"/>
              </a:ext>
            </a:extLst>
          </p:cNvPr>
          <p:cNvSpPr>
            <a:spLocks noGrp="1"/>
          </p:cNvSpPr>
          <p:nvPr/>
        </p:nvSpPr>
        <p:spPr>
          <a:xfrm>
            <a:off x="10601325" y="6067425"/>
            <a:ext cx="3571875" cy="1428750"/>
          </a:xfrm>
          <a:prstGeom prst="rect">
            <a:avLst/>
          </a:prstGeom>
          <a:solidFill>
            <a:srgbClr val="F3EADA"/>
          </a:solidFill>
          <a:ln w="0">
            <a:noFill/>
          </a:ln>
        </p:spPr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55BA2C05-D9FC-4E5C-A73C-1B1DBC33AC05}"/>
              </a:ext>
            </a:extLst>
          </p:cNvPr>
          <p:cNvSpPr>
            <a:spLocks noGrp="1"/>
          </p:cNvSpPr>
          <p:nvPr/>
        </p:nvSpPr>
        <p:spPr>
          <a:xfrm>
            <a:off x="10791825" y="6200775"/>
            <a:ext cx="319087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Почему «ростовщик»?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Доход приносили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проценты по займам.</a:t>
            </a:r>
          </a:p>
        </p:txBody>
      </p:sp>
      <p:sp>
        <p:nvSpPr>
          <p:cNvPr id="109" name="Прямоугольник: скругленные углы 108">
            <a:extLst>
              <a:ext uri="{FF2B5EF4-FFF2-40B4-BE49-F238E27FC236}">
                <a16:creationId xmlns:a16="http://schemas.microsoft.com/office/drawing/2014/main" id="{D76DA128-8108-4F3C-98CF-7403545665D9}"/>
              </a:ext>
            </a:extLst>
          </p:cNvPr>
          <p:cNvSpPr>
            <a:spLocks noGrp="1"/>
          </p:cNvSpPr>
          <p:nvPr/>
        </p:nvSpPr>
        <p:spPr>
          <a:xfrm rot="540000">
            <a:off x="13858875" y="5943600"/>
            <a:ext cx="180975" cy="581025"/>
          </a:xfrm>
          <a:prstGeom prst="roundRect">
            <a:avLst>
              <a:gd name="adj" fmla="val 42105"/>
            </a:avLst>
          </a:prstGeom>
          <a:noFill/>
          <a:ln w="22860">
            <a:solidFill>
              <a:srgbClr val="77736C"/>
            </a:solidFill>
          </a:ln>
        </p:spPr>
      </p:sp>
      <p:sp>
        <p:nvSpPr>
          <p:cNvPr id="110" name="Прямоугольник: скругленные углы 109">
            <a:extLst>
              <a:ext uri="{FF2B5EF4-FFF2-40B4-BE49-F238E27FC236}">
                <a16:creationId xmlns:a16="http://schemas.microsoft.com/office/drawing/2014/main" id="{12AFC7CA-9172-4517-9371-B83976E7B00D}"/>
              </a:ext>
            </a:extLst>
          </p:cNvPr>
          <p:cNvSpPr>
            <a:spLocks noGrp="1"/>
          </p:cNvSpPr>
          <p:nvPr/>
        </p:nvSpPr>
        <p:spPr>
          <a:xfrm rot="540000">
            <a:off x="13906500" y="6000750"/>
            <a:ext cx="114300" cy="409575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77736C"/>
            </a:solidFill>
          </a:ln>
        </p:spPr>
      </p:sp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53688253-3F51-D2FF-DEB5-7C448418C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0404" y="518168"/>
            <a:ext cx="5847134" cy="513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5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A9EFCC1C-FBA9-43FC-BE35-1CFD47FEBB47}"/>
              </a:ext>
            </a:extLst>
          </p:cNvPr>
          <p:cNvSpPr>
            <a:spLocks noGrp="1"/>
          </p:cNvSpPr>
          <p:nvPr/>
        </p:nvSpPr>
        <p:spPr>
          <a:xfrm>
            <a:off x="247650" y="209550"/>
            <a:ext cx="14744700" cy="8153400"/>
          </a:xfrm>
          <a:prstGeom prst="rect">
            <a:avLst/>
          </a:prstGeom>
          <a:solidFill>
            <a:srgbClr val="FFFEFB"/>
          </a:solidFill>
          <a:ln w="9525">
            <a:solidFill>
              <a:srgbClr val="CFC6B9"/>
            </a:solidFill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A416FFF6-85B8-4D09-AFD3-729BFD1E8BE2}"/>
              </a:ext>
            </a:extLst>
          </p:cNvPr>
          <p:cNvSpPr>
            <a:spLocks noGrp="1"/>
          </p:cNvSpPr>
          <p:nvPr/>
        </p:nvSpPr>
        <p:spPr>
          <a:xfrm>
            <a:off x="533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958C8F5-A1BB-4C2B-8C9F-955E81D91DDF}"/>
              </a:ext>
            </a:extLst>
          </p:cNvPr>
          <p:cNvSpPr>
            <a:spLocks noGrp="1"/>
          </p:cNvSpPr>
          <p:nvPr/>
        </p:nvSpPr>
        <p:spPr>
          <a:xfrm>
            <a:off x="800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76E4FFD-61BA-42A1-9DA8-8DAAD1F0A653}"/>
              </a:ext>
            </a:extLst>
          </p:cNvPr>
          <p:cNvSpPr>
            <a:spLocks noGrp="1"/>
          </p:cNvSpPr>
          <p:nvPr/>
        </p:nvSpPr>
        <p:spPr>
          <a:xfrm>
            <a:off x="1066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AD3519E-C896-4DD3-85E1-BF3647F5855A}"/>
              </a:ext>
            </a:extLst>
          </p:cNvPr>
          <p:cNvSpPr>
            <a:spLocks noGrp="1"/>
          </p:cNvSpPr>
          <p:nvPr/>
        </p:nvSpPr>
        <p:spPr>
          <a:xfrm>
            <a:off x="1333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6D258C6-3EBF-443D-9483-74358CB424CE}"/>
              </a:ext>
            </a:extLst>
          </p:cNvPr>
          <p:cNvSpPr>
            <a:spLocks noGrp="1"/>
          </p:cNvSpPr>
          <p:nvPr/>
        </p:nvSpPr>
        <p:spPr>
          <a:xfrm>
            <a:off x="1600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BB9C04E-BCCD-4A85-8D97-B99A89151BA4}"/>
              </a:ext>
            </a:extLst>
          </p:cNvPr>
          <p:cNvSpPr>
            <a:spLocks noGrp="1"/>
          </p:cNvSpPr>
          <p:nvPr/>
        </p:nvSpPr>
        <p:spPr>
          <a:xfrm>
            <a:off x="1866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0132019-EEC1-44FE-8039-3A4B534646F8}"/>
              </a:ext>
            </a:extLst>
          </p:cNvPr>
          <p:cNvSpPr>
            <a:spLocks noGrp="1"/>
          </p:cNvSpPr>
          <p:nvPr/>
        </p:nvSpPr>
        <p:spPr>
          <a:xfrm>
            <a:off x="2133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460174F-CC9D-4FD7-94AE-D87E4BD2E0C5}"/>
              </a:ext>
            </a:extLst>
          </p:cNvPr>
          <p:cNvSpPr>
            <a:spLocks noGrp="1"/>
          </p:cNvSpPr>
          <p:nvPr/>
        </p:nvSpPr>
        <p:spPr>
          <a:xfrm>
            <a:off x="2400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6F7D326-65AF-4D66-B902-8B8C55EC980D}"/>
              </a:ext>
            </a:extLst>
          </p:cNvPr>
          <p:cNvSpPr>
            <a:spLocks noGrp="1"/>
          </p:cNvSpPr>
          <p:nvPr/>
        </p:nvSpPr>
        <p:spPr>
          <a:xfrm>
            <a:off x="2667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CA1A404-4D7D-4BAC-B8CD-CB59AAA37DD4}"/>
              </a:ext>
            </a:extLst>
          </p:cNvPr>
          <p:cNvSpPr>
            <a:spLocks noGrp="1"/>
          </p:cNvSpPr>
          <p:nvPr/>
        </p:nvSpPr>
        <p:spPr>
          <a:xfrm>
            <a:off x="2933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FA7C4CBD-CB2A-4C9B-B622-9759DADFA9E7}"/>
              </a:ext>
            </a:extLst>
          </p:cNvPr>
          <p:cNvSpPr>
            <a:spLocks noGrp="1"/>
          </p:cNvSpPr>
          <p:nvPr/>
        </p:nvSpPr>
        <p:spPr>
          <a:xfrm>
            <a:off x="3200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5192D13-AD52-401C-9B73-2C55A6C9705C}"/>
              </a:ext>
            </a:extLst>
          </p:cNvPr>
          <p:cNvSpPr>
            <a:spLocks noGrp="1"/>
          </p:cNvSpPr>
          <p:nvPr/>
        </p:nvSpPr>
        <p:spPr>
          <a:xfrm>
            <a:off x="3467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8C6684E5-7397-421D-BFA1-2F95979B4A6C}"/>
              </a:ext>
            </a:extLst>
          </p:cNvPr>
          <p:cNvSpPr>
            <a:spLocks noGrp="1"/>
          </p:cNvSpPr>
          <p:nvPr/>
        </p:nvSpPr>
        <p:spPr>
          <a:xfrm>
            <a:off x="3733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DB4F3058-255D-4892-B559-5535A6ED5572}"/>
              </a:ext>
            </a:extLst>
          </p:cNvPr>
          <p:cNvSpPr>
            <a:spLocks noGrp="1"/>
          </p:cNvSpPr>
          <p:nvPr/>
        </p:nvSpPr>
        <p:spPr>
          <a:xfrm>
            <a:off x="4000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404A51B-FAB9-490C-A973-2EF0AD9D9A97}"/>
              </a:ext>
            </a:extLst>
          </p:cNvPr>
          <p:cNvSpPr>
            <a:spLocks noGrp="1"/>
          </p:cNvSpPr>
          <p:nvPr/>
        </p:nvSpPr>
        <p:spPr>
          <a:xfrm>
            <a:off x="4267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60D5D88-52E4-4179-9A02-767C780EADCC}"/>
              </a:ext>
            </a:extLst>
          </p:cNvPr>
          <p:cNvSpPr>
            <a:spLocks noGrp="1"/>
          </p:cNvSpPr>
          <p:nvPr/>
        </p:nvSpPr>
        <p:spPr>
          <a:xfrm>
            <a:off x="4533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B784044-7F3F-47E9-B298-A1A9B83E7E65}"/>
              </a:ext>
            </a:extLst>
          </p:cNvPr>
          <p:cNvSpPr>
            <a:spLocks noGrp="1"/>
          </p:cNvSpPr>
          <p:nvPr/>
        </p:nvSpPr>
        <p:spPr>
          <a:xfrm>
            <a:off x="4800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45C7BB4-C446-4D4C-9435-1683DD2EAB2F}"/>
              </a:ext>
            </a:extLst>
          </p:cNvPr>
          <p:cNvSpPr>
            <a:spLocks noGrp="1"/>
          </p:cNvSpPr>
          <p:nvPr/>
        </p:nvSpPr>
        <p:spPr>
          <a:xfrm>
            <a:off x="5067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794CFDFE-FB47-4999-AAC2-8B0CC21A623E}"/>
              </a:ext>
            </a:extLst>
          </p:cNvPr>
          <p:cNvSpPr>
            <a:spLocks noGrp="1"/>
          </p:cNvSpPr>
          <p:nvPr/>
        </p:nvSpPr>
        <p:spPr>
          <a:xfrm>
            <a:off x="5334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3CCF898-4F39-4913-85D5-DB5B60F1CE69}"/>
              </a:ext>
            </a:extLst>
          </p:cNvPr>
          <p:cNvSpPr>
            <a:spLocks noGrp="1"/>
          </p:cNvSpPr>
          <p:nvPr/>
        </p:nvSpPr>
        <p:spPr>
          <a:xfrm>
            <a:off x="5600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AA00355A-0776-4209-89B6-7B8F47D0B544}"/>
              </a:ext>
            </a:extLst>
          </p:cNvPr>
          <p:cNvSpPr>
            <a:spLocks noGrp="1"/>
          </p:cNvSpPr>
          <p:nvPr/>
        </p:nvSpPr>
        <p:spPr>
          <a:xfrm>
            <a:off x="5867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9C25C521-7AA1-4790-AA63-1028210F64E9}"/>
              </a:ext>
            </a:extLst>
          </p:cNvPr>
          <p:cNvSpPr>
            <a:spLocks noGrp="1"/>
          </p:cNvSpPr>
          <p:nvPr/>
        </p:nvSpPr>
        <p:spPr>
          <a:xfrm>
            <a:off x="6134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A9833D0B-2EED-47E1-95AD-962A046FA244}"/>
              </a:ext>
            </a:extLst>
          </p:cNvPr>
          <p:cNvSpPr>
            <a:spLocks noGrp="1"/>
          </p:cNvSpPr>
          <p:nvPr/>
        </p:nvSpPr>
        <p:spPr>
          <a:xfrm>
            <a:off x="6400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D3CCD80B-3D0B-4F70-B614-9F10D7DD24A5}"/>
              </a:ext>
            </a:extLst>
          </p:cNvPr>
          <p:cNvSpPr>
            <a:spLocks noGrp="1"/>
          </p:cNvSpPr>
          <p:nvPr/>
        </p:nvSpPr>
        <p:spPr>
          <a:xfrm>
            <a:off x="6667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839A5E37-823B-4B3B-9921-3445306C054F}"/>
              </a:ext>
            </a:extLst>
          </p:cNvPr>
          <p:cNvSpPr>
            <a:spLocks noGrp="1"/>
          </p:cNvSpPr>
          <p:nvPr/>
        </p:nvSpPr>
        <p:spPr>
          <a:xfrm>
            <a:off x="6934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8A01BC21-A710-4BDD-B321-5D92D43AB9D4}"/>
              </a:ext>
            </a:extLst>
          </p:cNvPr>
          <p:cNvSpPr>
            <a:spLocks noGrp="1"/>
          </p:cNvSpPr>
          <p:nvPr/>
        </p:nvSpPr>
        <p:spPr>
          <a:xfrm>
            <a:off x="7200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20E5EB5F-0285-4C95-97D0-D76461423D9E}"/>
              </a:ext>
            </a:extLst>
          </p:cNvPr>
          <p:cNvSpPr>
            <a:spLocks noGrp="1"/>
          </p:cNvSpPr>
          <p:nvPr/>
        </p:nvSpPr>
        <p:spPr>
          <a:xfrm>
            <a:off x="7467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7342E68A-BDA9-4ADF-99AB-A7302552D21D}"/>
              </a:ext>
            </a:extLst>
          </p:cNvPr>
          <p:cNvSpPr>
            <a:spLocks noGrp="1"/>
          </p:cNvSpPr>
          <p:nvPr/>
        </p:nvSpPr>
        <p:spPr>
          <a:xfrm>
            <a:off x="7734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27911E69-FD10-42B6-9840-A76E4A37FC15}"/>
              </a:ext>
            </a:extLst>
          </p:cNvPr>
          <p:cNvSpPr>
            <a:spLocks noGrp="1"/>
          </p:cNvSpPr>
          <p:nvPr/>
        </p:nvSpPr>
        <p:spPr>
          <a:xfrm>
            <a:off x="8001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66D2E793-B685-4B9C-A959-B04057C1D1A1}"/>
              </a:ext>
            </a:extLst>
          </p:cNvPr>
          <p:cNvSpPr>
            <a:spLocks noGrp="1"/>
          </p:cNvSpPr>
          <p:nvPr/>
        </p:nvSpPr>
        <p:spPr>
          <a:xfrm>
            <a:off x="8267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74C743E7-EBB9-479C-BD99-9C76DFC130B3}"/>
              </a:ext>
            </a:extLst>
          </p:cNvPr>
          <p:cNvSpPr>
            <a:spLocks noGrp="1"/>
          </p:cNvSpPr>
          <p:nvPr/>
        </p:nvSpPr>
        <p:spPr>
          <a:xfrm>
            <a:off x="8534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3BC0CE96-1116-4DE9-9684-EAA5A1909373}"/>
              </a:ext>
            </a:extLst>
          </p:cNvPr>
          <p:cNvSpPr>
            <a:spLocks noGrp="1"/>
          </p:cNvSpPr>
          <p:nvPr/>
        </p:nvSpPr>
        <p:spPr>
          <a:xfrm>
            <a:off x="8801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8B0BE48A-16B6-4AA3-94CA-4B2E36A4E219}"/>
              </a:ext>
            </a:extLst>
          </p:cNvPr>
          <p:cNvSpPr>
            <a:spLocks noGrp="1"/>
          </p:cNvSpPr>
          <p:nvPr/>
        </p:nvSpPr>
        <p:spPr>
          <a:xfrm>
            <a:off x="9067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4047907B-3C2E-49DB-81FC-33C7561F7501}"/>
              </a:ext>
            </a:extLst>
          </p:cNvPr>
          <p:cNvSpPr>
            <a:spLocks noGrp="1"/>
          </p:cNvSpPr>
          <p:nvPr/>
        </p:nvSpPr>
        <p:spPr>
          <a:xfrm>
            <a:off x="9334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000463F2-9283-4261-94E2-3361D3C44728}"/>
              </a:ext>
            </a:extLst>
          </p:cNvPr>
          <p:cNvSpPr>
            <a:spLocks noGrp="1"/>
          </p:cNvSpPr>
          <p:nvPr/>
        </p:nvSpPr>
        <p:spPr>
          <a:xfrm>
            <a:off x="9601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DB1D4024-2FC8-459D-BE49-C4DEDDAE8159}"/>
              </a:ext>
            </a:extLst>
          </p:cNvPr>
          <p:cNvSpPr>
            <a:spLocks noGrp="1"/>
          </p:cNvSpPr>
          <p:nvPr/>
        </p:nvSpPr>
        <p:spPr>
          <a:xfrm>
            <a:off x="9867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0CC3AC7D-8E1F-4DCE-A8BC-8A26CE3DF2CE}"/>
              </a:ext>
            </a:extLst>
          </p:cNvPr>
          <p:cNvSpPr>
            <a:spLocks noGrp="1"/>
          </p:cNvSpPr>
          <p:nvPr/>
        </p:nvSpPr>
        <p:spPr>
          <a:xfrm>
            <a:off x="10134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1F272C0B-E38D-45A1-9325-F2DB3ECF1F92}"/>
              </a:ext>
            </a:extLst>
          </p:cNvPr>
          <p:cNvSpPr>
            <a:spLocks noGrp="1"/>
          </p:cNvSpPr>
          <p:nvPr/>
        </p:nvSpPr>
        <p:spPr>
          <a:xfrm>
            <a:off x="10401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22D2144E-BF6E-4127-B9B7-1928A37B0CF1}"/>
              </a:ext>
            </a:extLst>
          </p:cNvPr>
          <p:cNvSpPr>
            <a:spLocks noGrp="1"/>
          </p:cNvSpPr>
          <p:nvPr/>
        </p:nvSpPr>
        <p:spPr>
          <a:xfrm>
            <a:off x="10668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E73B6518-F02F-48BF-AEFB-13940F6BB69B}"/>
              </a:ext>
            </a:extLst>
          </p:cNvPr>
          <p:cNvSpPr>
            <a:spLocks noGrp="1"/>
          </p:cNvSpPr>
          <p:nvPr/>
        </p:nvSpPr>
        <p:spPr>
          <a:xfrm>
            <a:off x="10934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3AF39792-6A1F-4F54-AF59-113C317563A4}"/>
              </a:ext>
            </a:extLst>
          </p:cNvPr>
          <p:cNvSpPr>
            <a:spLocks noGrp="1"/>
          </p:cNvSpPr>
          <p:nvPr/>
        </p:nvSpPr>
        <p:spPr>
          <a:xfrm>
            <a:off x="11201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0D2AB1CC-8CD6-4D23-8BC9-E76C22C7996B}"/>
              </a:ext>
            </a:extLst>
          </p:cNvPr>
          <p:cNvSpPr>
            <a:spLocks noGrp="1"/>
          </p:cNvSpPr>
          <p:nvPr/>
        </p:nvSpPr>
        <p:spPr>
          <a:xfrm>
            <a:off x="11468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0DDED2A3-103C-44B4-8B0D-BE40642ACB99}"/>
              </a:ext>
            </a:extLst>
          </p:cNvPr>
          <p:cNvSpPr>
            <a:spLocks noGrp="1"/>
          </p:cNvSpPr>
          <p:nvPr/>
        </p:nvSpPr>
        <p:spPr>
          <a:xfrm>
            <a:off x="11734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1A0C2E3F-6356-4B15-A83F-1967469248BB}"/>
              </a:ext>
            </a:extLst>
          </p:cNvPr>
          <p:cNvSpPr>
            <a:spLocks noGrp="1"/>
          </p:cNvSpPr>
          <p:nvPr/>
        </p:nvSpPr>
        <p:spPr>
          <a:xfrm>
            <a:off x="12001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A512B9E4-7574-4043-8575-863B7708D6B2}"/>
              </a:ext>
            </a:extLst>
          </p:cNvPr>
          <p:cNvSpPr>
            <a:spLocks noGrp="1"/>
          </p:cNvSpPr>
          <p:nvPr/>
        </p:nvSpPr>
        <p:spPr>
          <a:xfrm>
            <a:off x="12268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2B63736E-EC75-4AED-BCDE-8FB006214F15}"/>
              </a:ext>
            </a:extLst>
          </p:cNvPr>
          <p:cNvSpPr>
            <a:spLocks noGrp="1"/>
          </p:cNvSpPr>
          <p:nvPr/>
        </p:nvSpPr>
        <p:spPr>
          <a:xfrm>
            <a:off x="12534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D8624716-F4DD-4FC3-A88C-4E6719C4B625}"/>
              </a:ext>
            </a:extLst>
          </p:cNvPr>
          <p:cNvSpPr>
            <a:spLocks noGrp="1"/>
          </p:cNvSpPr>
          <p:nvPr/>
        </p:nvSpPr>
        <p:spPr>
          <a:xfrm>
            <a:off x="12801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68194EE7-5013-49D9-B48A-F7C548EECBE8}"/>
              </a:ext>
            </a:extLst>
          </p:cNvPr>
          <p:cNvSpPr>
            <a:spLocks noGrp="1"/>
          </p:cNvSpPr>
          <p:nvPr/>
        </p:nvSpPr>
        <p:spPr>
          <a:xfrm>
            <a:off x="13068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59513321-780B-4610-A19D-553657AD53BD}"/>
              </a:ext>
            </a:extLst>
          </p:cNvPr>
          <p:cNvSpPr>
            <a:spLocks noGrp="1"/>
          </p:cNvSpPr>
          <p:nvPr/>
        </p:nvSpPr>
        <p:spPr>
          <a:xfrm>
            <a:off x="13335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16282476-24A2-4C43-9D57-97CD40B1A1E5}"/>
              </a:ext>
            </a:extLst>
          </p:cNvPr>
          <p:cNvSpPr>
            <a:spLocks noGrp="1"/>
          </p:cNvSpPr>
          <p:nvPr/>
        </p:nvSpPr>
        <p:spPr>
          <a:xfrm>
            <a:off x="13601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94ABF679-F70A-4AAC-A1DF-6EFD255A20C9}"/>
              </a:ext>
            </a:extLst>
          </p:cNvPr>
          <p:cNvSpPr>
            <a:spLocks noGrp="1"/>
          </p:cNvSpPr>
          <p:nvPr/>
        </p:nvSpPr>
        <p:spPr>
          <a:xfrm>
            <a:off x="13868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0F6A8F84-72D2-42FC-AEAB-D2C74225312F}"/>
              </a:ext>
            </a:extLst>
          </p:cNvPr>
          <p:cNvSpPr>
            <a:spLocks noGrp="1"/>
          </p:cNvSpPr>
          <p:nvPr/>
        </p:nvSpPr>
        <p:spPr>
          <a:xfrm>
            <a:off x="14135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82515AE0-F63A-477C-9411-F1B48BC0903F}"/>
              </a:ext>
            </a:extLst>
          </p:cNvPr>
          <p:cNvSpPr>
            <a:spLocks noGrp="1"/>
          </p:cNvSpPr>
          <p:nvPr/>
        </p:nvSpPr>
        <p:spPr>
          <a:xfrm>
            <a:off x="14401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704616ED-B003-419A-9540-EB5B003019BF}"/>
              </a:ext>
            </a:extLst>
          </p:cNvPr>
          <p:cNvSpPr>
            <a:spLocks noGrp="1"/>
          </p:cNvSpPr>
          <p:nvPr/>
        </p:nvSpPr>
        <p:spPr>
          <a:xfrm>
            <a:off x="14668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78151703-BBAD-41D1-9CBF-804CF29CB309}"/>
              </a:ext>
            </a:extLst>
          </p:cNvPr>
          <p:cNvSpPr>
            <a:spLocks noGrp="1"/>
          </p:cNvSpPr>
          <p:nvPr/>
        </p:nvSpPr>
        <p:spPr>
          <a:xfrm>
            <a:off x="266700" y="495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BC32664F-38A1-494C-9331-6A880F7198AE}"/>
              </a:ext>
            </a:extLst>
          </p:cNvPr>
          <p:cNvSpPr>
            <a:spLocks noGrp="1"/>
          </p:cNvSpPr>
          <p:nvPr/>
        </p:nvSpPr>
        <p:spPr>
          <a:xfrm>
            <a:off x="266700" y="762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3757EB65-5ABD-41FF-AD05-78AC22A49C66}"/>
              </a:ext>
            </a:extLst>
          </p:cNvPr>
          <p:cNvSpPr>
            <a:spLocks noGrp="1"/>
          </p:cNvSpPr>
          <p:nvPr/>
        </p:nvSpPr>
        <p:spPr>
          <a:xfrm>
            <a:off x="266700" y="1028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BE3DF3AF-87DF-464C-AC38-4B4D02E4C20A}"/>
              </a:ext>
            </a:extLst>
          </p:cNvPr>
          <p:cNvSpPr>
            <a:spLocks noGrp="1"/>
          </p:cNvSpPr>
          <p:nvPr/>
        </p:nvSpPr>
        <p:spPr>
          <a:xfrm>
            <a:off x="266700" y="1295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EF47BC38-F810-4B0D-8E6C-A5513BA61DEA}"/>
              </a:ext>
            </a:extLst>
          </p:cNvPr>
          <p:cNvSpPr>
            <a:spLocks noGrp="1"/>
          </p:cNvSpPr>
          <p:nvPr/>
        </p:nvSpPr>
        <p:spPr>
          <a:xfrm>
            <a:off x="266700" y="1562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0222C075-2E80-4BED-B6DC-AFA3D40CA973}"/>
              </a:ext>
            </a:extLst>
          </p:cNvPr>
          <p:cNvSpPr>
            <a:spLocks noGrp="1"/>
          </p:cNvSpPr>
          <p:nvPr/>
        </p:nvSpPr>
        <p:spPr>
          <a:xfrm>
            <a:off x="266700" y="1828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0AE80F36-B896-48D0-8E97-29EA1FF33BF4}"/>
              </a:ext>
            </a:extLst>
          </p:cNvPr>
          <p:cNvSpPr>
            <a:spLocks noGrp="1"/>
          </p:cNvSpPr>
          <p:nvPr/>
        </p:nvSpPr>
        <p:spPr>
          <a:xfrm>
            <a:off x="266700" y="2095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044F9185-0A4B-461C-9B32-16DE91F746E9}"/>
              </a:ext>
            </a:extLst>
          </p:cNvPr>
          <p:cNvSpPr>
            <a:spLocks noGrp="1"/>
          </p:cNvSpPr>
          <p:nvPr/>
        </p:nvSpPr>
        <p:spPr>
          <a:xfrm>
            <a:off x="266700" y="2362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F6E1C8AC-8720-4124-91D8-982466D31D4D}"/>
              </a:ext>
            </a:extLst>
          </p:cNvPr>
          <p:cNvSpPr>
            <a:spLocks noGrp="1"/>
          </p:cNvSpPr>
          <p:nvPr/>
        </p:nvSpPr>
        <p:spPr>
          <a:xfrm>
            <a:off x="266700" y="2628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C7D00357-7131-4CD4-A782-0B5FA6613A11}"/>
              </a:ext>
            </a:extLst>
          </p:cNvPr>
          <p:cNvSpPr>
            <a:spLocks noGrp="1"/>
          </p:cNvSpPr>
          <p:nvPr/>
        </p:nvSpPr>
        <p:spPr>
          <a:xfrm>
            <a:off x="266700" y="2895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316F89EE-9F87-4E41-BED0-A33F512AB681}"/>
              </a:ext>
            </a:extLst>
          </p:cNvPr>
          <p:cNvSpPr>
            <a:spLocks noGrp="1"/>
          </p:cNvSpPr>
          <p:nvPr/>
        </p:nvSpPr>
        <p:spPr>
          <a:xfrm>
            <a:off x="266700" y="3162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2120AB38-F3E2-4586-B23B-D9F6E7FD36D8}"/>
              </a:ext>
            </a:extLst>
          </p:cNvPr>
          <p:cNvSpPr>
            <a:spLocks noGrp="1"/>
          </p:cNvSpPr>
          <p:nvPr/>
        </p:nvSpPr>
        <p:spPr>
          <a:xfrm>
            <a:off x="266700" y="3429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789258AC-ECCC-4631-9C40-36363BD829FE}"/>
              </a:ext>
            </a:extLst>
          </p:cNvPr>
          <p:cNvSpPr>
            <a:spLocks noGrp="1"/>
          </p:cNvSpPr>
          <p:nvPr/>
        </p:nvSpPr>
        <p:spPr>
          <a:xfrm>
            <a:off x="266700" y="3695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AEAD28A2-270B-45F3-B6A1-8813C359F3A0}"/>
              </a:ext>
            </a:extLst>
          </p:cNvPr>
          <p:cNvSpPr>
            <a:spLocks noGrp="1"/>
          </p:cNvSpPr>
          <p:nvPr/>
        </p:nvSpPr>
        <p:spPr>
          <a:xfrm>
            <a:off x="266700" y="3962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A973B8CF-CC11-4C62-990C-DFF164B7A9D9}"/>
              </a:ext>
            </a:extLst>
          </p:cNvPr>
          <p:cNvSpPr>
            <a:spLocks noGrp="1"/>
          </p:cNvSpPr>
          <p:nvPr/>
        </p:nvSpPr>
        <p:spPr>
          <a:xfrm>
            <a:off x="266700" y="4229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F7050F0E-1575-4585-8AB1-1C1B3AFDDDE3}"/>
              </a:ext>
            </a:extLst>
          </p:cNvPr>
          <p:cNvSpPr>
            <a:spLocks noGrp="1"/>
          </p:cNvSpPr>
          <p:nvPr/>
        </p:nvSpPr>
        <p:spPr>
          <a:xfrm>
            <a:off x="266700" y="4495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7415F5C8-0F23-44DC-B7C7-898038BA5E1A}"/>
              </a:ext>
            </a:extLst>
          </p:cNvPr>
          <p:cNvSpPr>
            <a:spLocks noGrp="1"/>
          </p:cNvSpPr>
          <p:nvPr/>
        </p:nvSpPr>
        <p:spPr>
          <a:xfrm>
            <a:off x="266700" y="4762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A88BD61C-8153-4F63-A757-F1D8649C7A32}"/>
              </a:ext>
            </a:extLst>
          </p:cNvPr>
          <p:cNvSpPr>
            <a:spLocks noGrp="1"/>
          </p:cNvSpPr>
          <p:nvPr/>
        </p:nvSpPr>
        <p:spPr>
          <a:xfrm>
            <a:off x="266700" y="5029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B6163279-8506-49AC-BB0B-666565332FA1}"/>
              </a:ext>
            </a:extLst>
          </p:cNvPr>
          <p:cNvSpPr>
            <a:spLocks noGrp="1"/>
          </p:cNvSpPr>
          <p:nvPr/>
        </p:nvSpPr>
        <p:spPr>
          <a:xfrm>
            <a:off x="266700" y="5295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74205EE6-32C2-4E51-893C-B3DF61AE603E}"/>
              </a:ext>
            </a:extLst>
          </p:cNvPr>
          <p:cNvSpPr>
            <a:spLocks noGrp="1"/>
          </p:cNvSpPr>
          <p:nvPr/>
        </p:nvSpPr>
        <p:spPr>
          <a:xfrm>
            <a:off x="266700" y="5562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415C3958-7F97-40BA-A225-684A1E61AC3F}"/>
              </a:ext>
            </a:extLst>
          </p:cNvPr>
          <p:cNvSpPr>
            <a:spLocks noGrp="1"/>
          </p:cNvSpPr>
          <p:nvPr/>
        </p:nvSpPr>
        <p:spPr>
          <a:xfrm>
            <a:off x="266700" y="5829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D11A7263-AC1D-4EC0-B0CC-86450442C074}"/>
              </a:ext>
            </a:extLst>
          </p:cNvPr>
          <p:cNvSpPr>
            <a:spLocks noGrp="1"/>
          </p:cNvSpPr>
          <p:nvPr/>
        </p:nvSpPr>
        <p:spPr>
          <a:xfrm>
            <a:off x="266700" y="6096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5C9A8B1A-D2F7-4E54-A358-05C5C5F9889F}"/>
              </a:ext>
            </a:extLst>
          </p:cNvPr>
          <p:cNvSpPr>
            <a:spLocks noGrp="1"/>
          </p:cNvSpPr>
          <p:nvPr/>
        </p:nvSpPr>
        <p:spPr>
          <a:xfrm>
            <a:off x="266700" y="6362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5E9638C9-BB73-439A-8514-C72A0E9AB563}"/>
              </a:ext>
            </a:extLst>
          </p:cNvPr>
          <p:cNvSpPr>
            <a:spLocks noGrp="1"/>
          </p:cNvSpPr>
          <p:nvPr/>
        </p:nvSpPr>
        <p:spPr>
          <a:xfrm>
            <a:off x="266700" y="6629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B92CB88B-F99D-448B-8BD2-3F60D29E342B}"/>
              </a:ext>
            </a:extLst>
          </p:cNvPr>
          <p:cNvSpPr>
            <a:spLocks noGrp="1"/>
          </p:cNvSpPr>
          <p:nvPr/>
        </p:nvSpPr>
        <p:spPr>
          <a:xfrm>
            <a:off x="266700" y="6896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41065EA8-842D-4F5B-8AEC-13E796EFB548}"/>
              </a:ext>
            </a:extLst>
          </p:cNvPr>
          <p:cNvSpPr>
            <a:spLocks noGrp="1"/>
          </p:cNvSpPr>
          <p:nvPr/>
        </p:nvSpPr>
        <p:spPr>
          <a:xfrm>
            <a:off x="266700" y="7162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BF356F6A-4111-4E1F-8ABE-AAF5D3596AAA}"/>
              </a:ext>
            </a:extLst>
          </p:cNvPr>
          <p:cNvSpPr>
            <a:spLocks noGrp="1"/>
          </p:cNvSpPr>
          <p:nvPr/>
        </p:nvSpPr>
        <p:spPr>
          <a:xfrm>
            <a:off x="266700" y="7429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35ECCA27-7970-41FD-8AC4-4DA2F57DEA5E}"/>
              </a:ext>
            </a:extLst>
          </p:cNvPr>
          <p:cNvSpPr>
            <a:spLocks noGrp="1"/>
          </p:cNvSpPr>
          <p:nvPr/>
        </p:nvSpPr>
        <p:spPr>
          <a:xfrm>
            <a:off x="266700" y="7696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FCE80EFB-3215-4E25-A8D4-719916525F83}"/>
              </a:ext>
            </a:extLst>
          </p:cNvPr>
          <p:cNvSpPr>
            <a:spLocks noGrp="1"/>
          </p:cNvSpPr>
          <p:nvPr/>
        </p:nvSpPr>
        <p:spPr>
          <a:xfrm>
            <a:off x="266700" y="7962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D937910D-5840-4F0E-A7F8-DE5365144747}"/>
              </a:ext>
            </a:extLst>
          </p:cNvPr>
          <p:cNvSpPr>
            <a:spLocks noGrp="1"/>
          </p:cNvSpPr>
          <p:nvPr/>
        </p:nvSpPr>
        <p:spPr>
          <a:xfrm>
            <a:off x="266700" y="8229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9589AC56-53F8-41F1-B1E8-B9B5753F8459}"/>
              </a:ext>
            </a:extLst>
          </p:cNvPr>
          <p:cNvSpPr>
            <a:spLocks noGrp="1"/>
          </p:cNvSpPr>
          <p:nvPr/>
        </p:nvSpPr>
        <p:spPr>
          <a:xfrm>
            <a:off x="942975" y="238125"/>
            <a:ext cx="0" cy="8105775"/>
          </a:xfrm>
          <a:prstGeom prst="line">
            <a:avLst/>
          </a:prstGeom>
          <a:noFill/>
          <a:ln w="12383">
            <a:solidFill>
              <a:srgbClr val="C6A1A3"/>
            </a:solidFill>
          </a:ln>
        </p:spPr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BD2447B7-28ED-4E06-B2D2-6CA61E9A254E}"/>
              </a:ext>
            </a:extLst>
          </p:cNvPr>
          <p:cNvSpPr>
            <a:spLocks noGrp="1"/>
          </p:cNvSpPr>
          <p:nvPr/>
        </p:nvSpPr>
        <p:spPr>
          <a:xfrm>
            <a:off x="1200150" y="466725"/>
            <a:ext cx="129540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Республика: свободы и кризисы</a:t>
            </a:r>
          </a:p>
        </p:txBody>
      </p:sp>
      <p:sp>
        <p:nv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ECCAC5D8-9F81-45A4-B822-D4493351BAC4}"/>
              </a:ext>
            </a:extLst>
          </p:cNvPr>
          <p:cNvSpPr>
            <a:spLocks noGrp="1"/>
          </p:cNvSpPr>
          <p:nvPr/>
        </p:nvSpPr>
        <p:spPr>
          <a:xfrm>
            <a:off x="1209675" y="1438275"/>
            <a:ext cx="6076950" cy="19050"/>
          </a:xfrm>
          <a:prstGeom prst="line">
            <a:avLst/>
          </a:prstGeom>
          <a:noFill/>
          <a:ln w="28575">
            <a:solidFill>
              <a:srgbClr val="79434C"/>
            </a:solidFill>
          </a:ln>
        </p:spPr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07502C2C-A22D-4833-A450-D414DC6A4C0D}"/>
              </a:ext>
            </a:extLst>
          </p:cNvPr>
          <p:cNvSpPr>
            <a:spLocks noGrp="1"/>
          </p:cNvSpPr>
          <p:nvPr/>
        </p:nvSpPr>
        <p:spPr>
          <a:xfrm>
            <a:off x="1209675" y="7924800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2B4B5859-0E9C-41A1-A664-B3655993435F}"/>
              </a:ext>
            </a:extLst>
          </p:cNvPr>
          <p:cNvSpPr>
            <a:spLocks noGrp="1"/>
          </p:cNvSpPr>
          <p:nvPr/>
        </p:nvSpPr>
        <p:spPr>
          <a:xfrm>
            <a:off x="13906500" y="7820025"/>
            <a:ext cx="60007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08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7A121676-5E51-4960-9602-5052DA891B74}"/>
              </a:ext>
            </a:extLst>
          </p:cNvPr>
          <p:cNvSpPr>
            <a:spLocks noGrp="1"/>
          </p:cNvSpPr>
          <p:nvPr/>
        </p:nvSpPr>
        <p:spPr>
          <a:xfrm>
            <a:off x="1228725" y="1809750"/>
            <a:ext cx="7038975" cy="552450"/>
          </a:xfrm>
          <a:prstGeom prst="rect">
            <a:avLst/>
          </a:prstGeom>
          <a:solidFill>
            <a:srgbClr val="EEE4D3"/>
          </a:solidFill>
          <a:ln w="17145">
            <a:solidFill>
              <a:srgbClr val="79434C"/>
            </a:solidFill>
          </a:ln>
        </p:spPr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5D9B8649-7684-4D26-944F-FEC09608BA60}"/>
              </a:ext>
            </a:extLst>
          </p:cNvPr>
          <p:cNvSpPr>
            <a:spLocks noGrp="1"/>
          </p:cNvSpPr>
          <p:nvPr/>
        </p:nvSpPr>
        <p:spPr>
          <a:xfrm>
            <a:off x="1381125" y="1876425"/>
            <a:ext cx="102679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Многопартийность и частая смена правительств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A989DDB2-C4FA-496C-B26A-B424A5B03037}"/>
              </a:ext>
            </a:extLst>
          </p:cNvPr>
          <p:cNvSpPr>
            <a:spLocks noGrp="1"/>
          </p:cNvSpPr>
          <p:nvPr/>
        </p:nvSpPr>
        <p:spPr>
          <a:xfrm>
            <a:off x="1295400" y="27622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37022EB1-FDEB-4866-B348-B0279A58C72E}"/>
              </a:ext>
            </a:extLst>
          </p:cNvPr>
          <p:cNvSpPr>
            <a:spLocks noGrp="1"/>
          </p:cNvSpPr>
          <p:nvPr/>
        </p:nvSpPr>
        <p:spPr>
          <a:xfrm>
            <a:off x="1695450" y="2762250"/>
            <a:ext cx="88677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 1880-е гг. республиканцы расширили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свободу печати, ввели светское образование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и разрешили профсоюзы.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51D6F44B-F2DF-4EE9-9D15-CD4E1C28F920}"/>
              </a:ext>
            </a:extLst>
          </p:cNvPr>
          <p:cNvSpPr>
            <a:spLocks noGrp="1"/>
          </p:cNvSpPr>
          <p:nvPr/>
        </p:nvSpPr>
        <p:spPr>
          <a:xfrm>
            <a:off x="1295400" y="42481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3BD00A62-1BCF-42E9-85BE-F76B21C74B77}"/>
              </a:ext>
            </a:extLst>
          </p:cNvPr>
          <p:cNvSpPr>
            <a:spLocks noGrp="1"/>
          </p:cNvSpPr>
          <p:nvPr/>
        </p:nvSpPr>
        <p:spPr>
          <a:xfrm>
            <a:off x="1695450" y="4248150"/>
            <a:ext cx="88677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Монархисты и националисты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выступали против республики.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16E03621-BC13-4DD7-80B9-E2F829497222}"/>
              </a:ext>
            </a:extLst>
          </p:cNvPr>
          <p:cNvSpPr>
            <a:spLocks noGrp="1"/>
          </p:cNvSpPr>
          <p:nvPr/>
        </p:nvSpPr>
        <p:spPr>
          <a:xfrm>
            <a:off x="1295400" y="53530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B121F523-74EA-4FC7-A970-275804B7E6D0}"/>
              </a:ext>
            </a:extLst>
          </p:cNvPr>
          <p:cNvSpPr>
            <a:spLocks noGrp="1"/>
          </p:cNvSpPr>
          <p:nvPr/>
        </p:nvSpPr>
        <p:spPr>
          <a:xfrm>
            <a:off x="1695450" y="5353050"/>
            <a:ext cx="89820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1889 г. Завершился кризис, связанный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 генералом Буланже и призывами к реваншу.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9361E7CB-4A23-4C52-8F89-4AA4AB375A94}"/>
              </a:ext>
            </a:extLst>
          </p:cNvPr>
          <p:cNvSpPr>
            <a:spLocks noGrp="1"/>
          </p:cNvSpPr>
          <p:nvPr/>
        </p:nvSpPr>
        <p:spPr>
          <a:xfrm>
            <a:off x="1295400" y="64579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E661791D-8E32-4434-B0A4-E2173D5130A7}"/>
              </a:ext>
            </a:extLst>
          </p:cNvPr>
          <p:cNvSpPr>
            <a:spLocks noGrp="1"/>
          </p:cNvSpPr>
          <p:nvPr/>
        </p:nvSpPr>
        <p:spPr>
          <a:xfrm>
            <a:off x="1695450" y="6457950"/>
            <a:ext cx="88677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1892 г. «Панамская афера» раскрыла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мошенничество и подкуп политиков.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BDB1CB30-469F-4118-BE6D-A42B3E3E3BDC}"/>
              </a:ext>
            </a:extLst>
          </p:cNvPr>
          <p:cNvSpPr>
            <a:spLocks noGrp="1"/>
          </p:cNvSpPr>
          <p:nvPr/>
        </p:nvSpPr>
        <p:spPr>
          <a:xfrm>
            <a:off x="10810875" y="6334125"/>
            <a:ext cx="3409950" cy="1266825"/>
          </a:xfrm>
          <a:prstGeom prst="rect">
            <a:avLst/>
          </a:prstGeom>
          <a:solidFill>
            <a:srgbClr val="DFD7CB"/>
          </a:solidFill>
          <a:ln w="0">
            <a:noFill/>
          </a:ln>
        </p:spPr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3A121BFD-8215-4260-AB3D-AC50EB35894D}"/>
              </a:ext>
            </a:extLst>
          </p:cNvPr>
          <p:cNvSpPr>
            <a:spLocks noGrp="1"/>
          </p:cNvSpPr>
          <p:nvPr/>
        </p:nvSpPr>
        <p:spPr>
          <a:xfrm>
            <a:off x="10782300" y="6286500"/>
            <a:ext cx="3409950" cy="1266825"/>
          </a:xfrm>
          <a:prstGeom prst="rect">
            <a:avLst/>
          </a:prstGeom>
          <a:solidFill>
            <a:srgbClr val="F3EADA"/>
          </a:solidFill>
          <a:ln w="0">
            <a:noFill/>
          </a:ln>
        </p:spPr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4721B537-F4C2-4549-9D8C-453CD58CBBE3}"/>
              </a:ext>
            </a:extLst>
          </p:cNvPr>
          <p:cNvSpPr>
            <a:spLocks noGrp="1"/>
          </p:cNvSpPr>
          <p:nvPr/>
        </p:nvSpPr>
        <p:spPr>
          <a:xfrm>
            <a:off x="10972800" y="6419850"/>
            <a:ext cx="3028950" cy="1076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Реванш — стремление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взять верх после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поражения.</a:t>
            </a:r>
          </a:p>
        </p:txBody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CEFF003F-3C60-FAE4-78E6-08B43424D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5976" y="547688"/>
            <a:ext cx="4243472" cy="571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96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88947860-6876-4E9F-BBD7-B4E2C400F8BE}"/>
              </a:ext>
            </a:extLst>
          </p:cNvPr>
          <p:cNvSpPr>
            <a:spLocks noGrp="1"/>
          </p:cNvSpPr>
          <p:nvPr/>
        </p:nvSpPr>
        <p:spPr>
          <a:xfrm>
            <a:off x="247650" y="209550"/>
            <a:ext cx="14744700" cy="8153400"/>
          </a:xfrm>
          <a:prstGeom prst="rect">
            <a:avLst/>
          </a:prstGeom>
          <a:solidFill>
            <a:srgbClr val="FFFEFB"/>
          </a:solidFill>
          <a:ln w="9525">
            <a:solidFill>
              <a:srgbClr val="CFC6B9"/>
            </a:solidFill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BFF4772-2617-4395-B24E-F51AD9B9EA94}"/>
              </a:ext>
            </a:extLst>
          </p:cNvPr>
          <p:cNvSpPr>
            <a:spLocks noGrp="1"/>
          </p:cNvSpPr>
          <p:nvPr/>
        </p:nvSpPr>
        <p:spPr>
          <a:xfrm>
            <a:off x="533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26997F3-3AB0-4F13-A3E3-79EDCEF2FB9D}"/>
              </a:ext>
            </a:extLst>
          </p:cNvPr>
          <p:cNvSpPr>
            <a:spLocks noGrp="1"/>
          </p:cNvSpPr>
          <p:nvPr/>
        </p:nvSpPr>
        <p:spPr>
          <a:xfrm>
            <a:off x="800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7378D6DA-F8B7-4E83-B1F6-DEF9114BBD5A}"/>
              </a:ext>
            </a:extLst>
          </p:cNvPr>
          <p:cNvSpPr>
            <a:spLocks noGrp="1"/>
          </p:cNvSpPr>
          <p:nvPr/>
        </p:nvSpPr>
        <p:spPr>
          <a:xfrm>
            <a:off x="1066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A9FC8B4-762F-4B88-BA48-8C0AD24CD73D}"/>
              </a:ext>
            </a:extLst>
          </p:cNvPr>
          <p:cNvSpPr>
            <a:spLocks noGrp="1"/>
          </p:cNvSpPr>
          <p:nvPr/>
        </p:nvSpPr>
        <p:spPr>
          <a:xfrm>
            <a:off x="1333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DAFE881-1374-46D6-9FBD-225442AE5B4C}"/>
              </a:ext>
            </a:extLst>
          </p:cNvPr>
          <p:cNvSpPr>
            <a:spLocks noGrp="1"/>
          </p:cNvSpPr>
          <p:nvPr/>
        </p:nvSpPr>
        <p:spPr>
          <a:xfrm>
            <a:off x="1600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7377635-44EF-48C6-8756-506FF06D538D}"/>
              </a:ext>
            </a:extLst>
          </p:cNvPr>
          <p:cNvSpPr>
            <a:spLocks noGrp="1"/>
          </p:cNvSpPr>
          <p:nvPr/>
        </p:nvSpPr>
        <p:spPr>
          <a:xfrm>
            <a:off x="1866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1A316A9-C386-475C-8600-F496BAB847E4}"/>
              </a:ext>
            </a:extLst>
          </p:cNvPr>
          <p:cNvSpPr>
            <a:spLocks noGrp="1"/>
          </p:cNvSpPr>
          <p:nvPr/>
        </p:nvSpPr>
        <p:spPr>
          <a:xfrm>
            <a:off x="2133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776B72B-0D2E-49D5-88BF-DE71649AE307}"/>
              </a:ext>
            </a:extLst>
          </p:cNvPr>
          <p:cNvSpPr>
            <a:spLocks noGrp="1"/>
          </p:cNvSpPr>
          <p:nvPr/>
        </p:nvSpPr>
        <p:spPr>
          <a:xfrm>
            <a:off x="2400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D22440B-E337-4672-B75B-91E9AE8D8101}"/>
              </a:ext>
            </a:extLst>
          </p:cNvPr>
          <p:cNvSpPr>
            <a:spLocks noGrp="1"/>
          </p:cNvSpPr>
          <p:nvPr/>
        </p:nvSpPr>
        <p:spPr>
          <a:xfrm>
            <a:off x="2667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4035F49-DBCD-48E9-B3A7-D6C7057DFACB}"/>
              </a:ext>
            </a:extLst>
          </p:cNvPr>
          <p:cNvSpPr>
            <a:spLocks noGrp="1"/>
          </p:cNvSpPr>
          <p:nvPr/>
        </p:nvSpPr>
        <p:spPr>
          <a:xfrm>
            <a:off x="2933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EDAD6A2A-CCDF-484B-8FFA-84BB0649EADE}"/>
              </a:ext>
            </a:extLst>
          </p:cNvPr>
          <p:cNvSpPr>
            <a:spLocks noGrp="1"/>
          </p:cNvSpPr>
          <p:nvPr/>
        </p:nvSpPr>
        <p:spPr>
          <a:xfrm>
            <a:off x="3200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407D8B3B-2C46-428F-AF5B-6DAB442C7F0C}"/>
              </a:ext>
            </a:extLst>
          </p:cNvPr>
          <p:cNvSpPr>
            <a:spLocks noGrp="1"/>
          </p:cNvSpPr>
          <p:nvPr/>
        </p:nvSpPr>
        <p:spPr>
          <a:xfrm>
            <a:off x="3467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8E38B0A9-90D6-4EC2-8FC2-9BB85B6069FC}"/>
              </a:ext>
            </a:extLst>
          </p:cNvPr>
          <p:cNvSpPr>
            <a:spLocks noGrp="1"/>
          </p:cNvSpPr>
          <p:nvPr/>
        </p:nvSpPr>
        <p:spPr>
          <a:xfrm>
            <a:off x="3733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3CBE797-7410-4DBC-8C9F-78158B4057CD}"/>
              </a:ext>
            </a:extLst>
          </p:cNvPr>
          <p:cNvSpPr>
            <a:spLocks noGrp="1"/>
          </p:cNvSpPr>
          <p:nvPr/>
        </p:nvSpPr>
        <p:spPr>
          <a:xfrm>
            <a:off x="4000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6B7957F6-5014-4392-8E74-43F92A642A5A}"/>
              </a:ext>
            </a:extLst>
          </p:cNvPr>
          <p:cNvSpPr>
            <a:spLocks noGrp="1"/>
          </p:cNvSpPr>
          <p:nvPr/>
        </p:nvSpPr>
        <p:spPr>
          <a:xfrm>
            <a:off x="4267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861DA90-5A95-496F-A9F5-6B07EC863026}"/>
              </a:ext>
            </a:extLst>
          </p:cNvPr>
          <p:cNvSpPr>
            <a:spLocks noGrp="1"/>
          </p:cNvSpPr>
          <p:nvPr/>
        </p:nvSpPr>
        <p:spPr>
          <a:xfrm>
            <a:off x="4533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B9603EF4-3D40-4B6C-A265-030058B8571C}"/>
              </a:ext>
            </a:extLst>
          </p:cNvPr>
          <p:cNvSpPr>
            <a:spLocks noGrp="1"/>
          </p:cNvSpPr>
          <p:nvPr/>
        </p:nvSpPr>
        <p:spPr>
          <a:xfrm>
            <a:off x="4800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98ED5A42-5AED-4E82-8012-34A9A5E80BF5}"/>
              </a:ext>
            </a:extLst>
          </p:cNvPr>
          <p:cNvSpPr>
            <a:spLocks noGrp="1"/>
          </p:cNvSpPr>
          <p:nvPr/>
        </p:nvSpPr>
        <p:spPr>
          <a:xfrm>
            <a:off x="5067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C719205C-BD8B-41EE-888A-B484B178BD4F}"/>
              </a:ext>
            </a:extLst>
          </p:cNvPr>
          <p:cNvSpPr>
            <a:spLocks noGrp="1"/>
          </p:cNvSpPr>
          <p:nvPr/>
        </p:nvSpPr>
        <p:spPr>
          <a:xfrm>
            <a:off x="5334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02DA133-1361-4AE2-96ED-9EE2BF877293}"/>
              </a:ext>
            </a:extLst>
          </p:cNvPr>
          <p:cNvSpPr>
            <a:spLocks noGrp="1"/>
          </p:cNvSpPr>
          <p:nvPr/>
        </p:nvSpPr>
        <p:spPr>
          <a:xfrm>
            <a:off x="5600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596324A-D4FF-4264-97DC-DBE0259B30D7}"/>
              </a:ext>
            </a:extLst>
          </p:cNvPr>
          <p:cNvSpPr>
            <a:spLocks noGrp="1"/>
          </p:cNvSpPr>
          <p:nvPr/>
        </p:nvSpPr>
        <p:spPr>
          <a:xfrm>
            <a:off x="5867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6BF61649-973B-48A7-B1F9-DFD06BDE0BC9}"/>
              </a:ext>
            </a:extLst>
          </p:cNvPr>
          <p:cNvSpPr>
            <a:spLocks noGrp="1"/>
          </p:cNvSpPr>
          <p:nvPr/>
        </p:nvSpPr>
        <p:spPr>
          <a:xfrm>
            <a:off x="6134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C36A7AE-9CAD-4C63-9F8F-2581E643DE42}"/>
              </a:ext>
            </a:extLst>
          </p:cNvPr>
          <p:cNvSpPr>
            <a:spLocks noGrp="1"/>
          </p:cNvSpPr>
          <p:nvPr/>
        </p:nvSpPr>
        <p:spPr>
          <a:xfrm>
            <a:off x="6400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BC9F677A-F75D-4809-8B87-24EEA3AD996B}"/>
              </a:ext>
            </a:extLst>
          </p:cNvPr>
          <p:cNvSpPr>
            <a:spLocks noGrp="1"/>
          </p:cNvSpPr>
          <p:nvPr/>
        </p:nvSpPr>
        <p:spPr>
          <a:xfrm>
            <a:off x="6667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0BF47C40-B978-4865-9F4F-A10CBF75C7CC}"/>
              </a:ext>
            </a:extLst>
          </p:cNvPr>
          <p:cNvSpPr>
            <a:spLocks noGrp="1"/>
          </p:cNvSpPr>
          <p:nvPr/>
        </p:nvSpPr>
        <p:spPr>
          <a:xfrm>
            <a:off x="6934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719FE1C5-D664-48D3-AC15-2DAC81B03651}"/>
              </a:ext>
            </a:extLst>
          </p:cNvPr>
          <p:cNvSpPr>
            <a:spLocks noGrp="1"/>
          </p:cNvSpPr>
          <p:nvPr/>
        </p:nvSpPr>
        <p:spPr>
          <a:xfrm>
            <a:off x="7200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9FEF1F3F-D846-4B31-B4BB-096F71FC8D42}"/>
              </a:ext>
            </a:extLst>
          </p:cNvPr>
          <p:cNvSpPr>
            <a:spLocks noGrp="1"/>
          </p:cNvSpPr>
          <p:nvPr/>
        </p:nvSpPr>
        <p:spPr>
          <a:xfrm>
            <a:off x="7467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0A17BD43-6602-489D-A03B-883EA04898F6}"/>
              </a:ext>
            </a:extLst>
          </p:cNvPr>
          <p:cNvSpPr>
            <a:spLocks noGrp="1"/>
          </p:cNvSpPr>
          <p:nvPr/>
        </p:nvSpPr>
        <p:spPr>
          <a:xfrm>
            <a:off x="7734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41F9F0B4-C4B9-4837-83A9-C2CBAED330C1}"/>
              </a:ext>
            </a:extLst>
          </p:cNvPr>
          <p:cNvSpPr>
            <a:spLocks noGrp="1"/>
          </p:cNvSpPr>
          <p:nvPr/>
        </p:nvSpPr>
        <p:spPr>
          <a:xfrm>
            <a:off x="8001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4A64F20A-9C00-45D2-B4A1-AACFE14FE3B1}"/>
              </a:ext>
            </a:extLst>
          </p:cNvPr>
          <p:cNvSpPr>
            <a:spLocks noGrp="1"/>
          </p:cNvSpPr>
          <p:nvPr/>
        </p:nvSpPr>
        <p:spPr>
          <a:xfrm>
            <a:off x="8267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93B03CFC-BCB3-4B68-833A-35EB05F1BAE8}"/>
              </a:ext>
            </a:extLst>
          </p:cNvPr>
          <p:cNvSpPr>
            <a:spLocks noGrp="1"/>
          </p:cNvSpPr>
          <p:nvPr/>
        </p:nvSpPr>
        <p:spPr>
          <a:xfrm>
            <a:off x="8534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B4C96E97-AF4D-46A4-99B8-05207E5756E2}"/>
              </a:ext>
            </a:extLst>
          </p:cNvPr>
          <p:cNvSpPr>
            <a:spLocks noGrp="1"/>
          </p:cNvSpPr>
          <p:nvPr/>
        </p:nvSpPr>
        <p:spPr>
          <a:xfrm>
            <a:off x="8801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F61E33B1-2E31-4F3E-963B-4ABE233453AC}"/>
              </a:ext>
            </a:extLst>
          </p:cNvPr>
          <p:cNvSpPr>
            <a:spLocks noGrp="1"/>
          </p:cNvSpPr>
          <p:nvPr/>
        </p:nvSpPr>
        <p:spPr>
          <a:xfrm>
            <a:off x="9067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20CFDA8D-8FF9-4735-A309-6B683D12D99F}"/>
              </a:ext>
            </a:extLst>
          </p:cNvPr>
          <p:cNvSpPr>
            <a:spLocks noGrp="1"/>
          </p:cNvSpPr>
          <p:nvPr/>
        </p:nvSpPr>
        <p:spPr>
          <a:xfrm>
            <a:off x="9334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12A2FC31-E1B2-4A1E-B552-ECB2E2A6DD1F}"/>
              </a:ext>
            </a:extLst>
          </p:cNvPr>
          <p:cNvSpPr>
            <a:spLocks noGrp="1"/>
          </p:cNvSpPr>
          <p:nvPr/>
        </p:nvSpPr>
        <p:spPr>
          <a:xfrm>
            <a:off x="9601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A1847190-7B9B-4336-91F2-8DD1E0D8CD93}"/>
              </a:ext>
            </a:extLst>
          </p:cNvPr>
          <p:cNvSpPr>
            <a:spLocks noGrp="1"/>
          </p:cNvSpPr>
          <p:nvPr/>
        </p:nvSpPr>
        <p:spPr>
          <a:xfrm>
            <a:off x="9867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A28FC76B-BFA7-4D59-9ED9-BD43E7964B04}"/>
              </a:ext>
            </a:extLst>
          </p:cNvPr>
          <p:cNvSpPr>
            <a:spLocks noGrp="1"/>
          </p:cNvSpPr>
          <p:nvPr/>
        </p:nvSpPr>
        <p:spPr>
          <a:xfrm>
            <a:off x="10134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59C1C0AD-1C74-4A48-BD9F-21AC68BCDAA8}"/>
              </a:ext>
            </a:extLst>
          </p:cNvPr>
          <p:cNvSpPr>
            <a:spLocks noGrp="1"/>
          </p:cNvSpPr>
          <p:nvPr/>
        </p:nvSpPr>
        <p:spPr>
          <a:xfrm>
            <a:off x="10401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690BE7CF-2FA9-4C56-ACA9-C231F6785CBF}"/>
              </a:ext>
            </a:extLst>
          </p:cNvPr>
          <p:cNvSpPr>
            <a:spLocks noGrp="1"/>
          </p:cNvSpPr>
          <p:nvPr/>
        </p:nvSpPr>
        <p:spPr>
          <a:xfrm>
            <a:off x="10668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542ECF74-C96A-49F3-8F7C-46B1526A3A27}"/>
              </a:ext>
            </a:extLst>
          </p:cNvPr>
          <p:cNvSpPr>
            <a:spLocks noGrp="1"/>
          </p:cNvSpPr>
          <p:nvPr/>
        </p:nvSpPr>
        <p:spPr>
          <a:xfrm>
            <a:off x="10934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7F35FF09-263E-44F5-8A1B-C7BD280A0915}"/>
              </a:ext>
            </a:extLst>
          </p:cNvPr>
          <p:cNvSpPr>
            <a:spLocks noGrp="1"/>
          </p:cNvSpPr>
          <p:nvPr/>
        </p:nvSpPr>
        <p:spPr>
          <a:xfrm>
            <a:off x="11201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4F7E38A5-DC13-41A3-9A07-0C7EB5B7532A}"/>
              </a:ext>
            </a:extLst>
          </p:cNvPr>
          <p:cNvSpPr>
            <a:spLocks noGrp="1"/>
          </p:cNvSpPr>
          <p:nvPr/>
        </p:nvSpPr>
        <p:spPr>
          <a:xfrm>
            <a:off x="11468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977446EB-31B7-4A76-A86D-703EA5609662}"/>
              </a:ext>
            </a:extLst>
          </p:cNvPr>
          <p:cNvSpPr>
            <a:spLocks noGrp="1"/>
          </p:cNvSpPr>
          <p:nvPr/>
        </p:nvSpPr>
        <p:spPr>
          <a:xfrm>
            <a:off x="11734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0FF6585E-7944-4322-8847-46847E04D1ED}"/>
              </a:ext>
            </a:extLst>
          </p:cNvPr>
          <p:cNvSpPr>
            <a:spLocks noGrp="1"/>
          </p:cNvSpPr>
          <p:nvPr/>
        </p:nvSpPr>
        <p:spPr>
          <a:xfrm>
            <a:off x="12001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EB0AC6D2-DBC4-40F1-B158-15E55084FF18}"/>
              </a:ext>
            </a:extLst>
          </p:cNvPr>
          <p:cNvSpPr>
            <a:spLocks noGrp="1"/>
          </p:cNvSpPr>
          <p:nvPr/>
        </p:nvSpPr>
        <p:spPr>
          <a:xfrm>
            <a:off x="12268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9BD03D8B-6986-448C-88AB-7EA7092510C4}"/>
              </a:ext>
            </a:extLst>
          </p:cNvPr>
          <p:cNvSpPr>
            <a:spLocks noGrp="1"/>
          </p:cNvSpPr>
          <p:nvPr/>
        </p:nvSpPr>
        <p:spPr>
          <a:xfrm>
            <a:off x="12534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1990DC03-2D9C-41FC-8869-FA15CEB63F62}"/>
              </a:ext>
            </a:extLst>
          </p:cNvPr>
          <p:cNvSpPr>
            <a:spLocks noGrp="1"/>
          </p:cNvSpPr>
          <p:nvPr/>
        </p:nvSpPr>
        <p:spPr>
          <a:xfrm>
            <a:off x="12801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EDD8A9FF-68A9-4120-8C8D-DBF6CDC79709}"/>
              </a:ext>
            </a:extLst>
          </p:cNvPr>
          <p:cNvSpPr>
            <a:spLocks noGrp="1"/>
          </p:cNvSpPr>
          <p:nvPr/>
        </p:nvSpPr>
        <p:spPr>
          <a:xfrm>
            <a:off x="13068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B554B18D-38AA-4C1F-B62B-1FEFDFA631E4}"/>
              </a:ext>
            </a:extLst>
          </p:cNvPr>
          <p:cNvSpPr>
            <a:spLocks noGrp="1"/>
          </p:cNvSpPr>
          <p:nvPr/>
        </p:nvSpPr>
        <p:spPr>
          <a:xfrm>
            <a:off x="13335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6FC07A15-C1D1-42BA-9340-19DAC7F4C253}"/>
              </a:ext>
            </a:extLst>
          </p:cNvPr>
          <p:cNvSpPr>
            <a:spLocks noGrp="1"/>
          </p:cNvSpPr>
          <p:nvPr/>
        </p:nvSpPr>
        <p:spPr>
          <a:xfrm>
            <a:off x="13601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FFFEF92C-2D1F-4D32-BBA9-3EE52327AF6E}"/>
              </a:ext>
            </a:extLst>
          </p:cNvPr>
          <p:cNvSpPr>
            <a:spLocks noGrp="1"/>
          </p:cNvSpPr>
          <p:nvPr/>
        </p:nvSpPr>
        <p:spPr>
          <a:xfrm>
            <a:off x="13868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AA1B881B-CD9A-43E4-A525-F97DEDF77763}"/>
              </a:ext>
            </a:extLst>
          </p:cNvPr>
          <p:cNvSpPr>
            <a:spLocks noGrp="1"/>
          </p:cNvSpPr>
          <p:nvPr/>
        </p:nvSpPr>
        <p:spPr>
          <a:xfrm>
            <a:off x="14135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A73AC07A-7C4E-4CF4-992F-62E6E69BD49A}"/>
              </a:ext>
            </a:extLst>
          </p:cNvPr>
          <p:cNvSpPr>
            <a:spLocks noGrp="1"/>
          </p:cNvSpPr>
          <p:nvPr/>
        </p:nvSpPr>
        <p:spPr>
          <a:xfrm>
            <a:off x="14401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DB595C78-A41E-4509-81C2-811A3C4764F1}"/>
              </a:ext>
            </a:extLst>
          </p:cNvPr>
          <p:cNvSpPr>
            <a:spLocks noGrp="1"/>
          </p:cNvSpPr>
          <p:nvPr/>
        </p:nvSpPr>
        <p:spPr>
          <a:xfrm>
            <a:off x="14668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4B22514F-E301-42B6-82A0-CE818F9872FB}"/>
              </a:ext>
            </a:extLst>
          </p:cNvPr>
          <p:cNvSpPr>
            <a:spLocks noGrp="1"/>
          </p:cNvSpPr>
          <p:nvPr/>
        </p:nvSpPr>
        <p:spPr>
          <a:xfrm>
            <a:off x="266700" y="495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D7B6B718-788F-4AE7-8607-9F91D8F5CD98}"/>
              </a:ext>
            </a:extLst>
          </p:cNvPr>
          <p:cNvSpPr>
            <a:spLocks noGrp="1"/>
          </p:cNvSpPr>
          <p:nvPr/>
        </p:nvSpPr>
        <p:spPr>
          <a:xfrm>
            <a:off x="266700" y="762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5F1BC8ED-7563-41B1-B03F-3210F89B6281}"/>
              </a:ext>
            </a:extLst>
          </p:cNvPr>
          <p:cNvSpPr>
            <a:spLocks noGrp="1"/>
          </p:cNvSpPr>
          <p:nvPr/>
        </p:nvSpPr>
        <p:spPr>
          <a:xfrm>
            <a:off x="266700" y="1028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EF25D870-5036-4931-A0EE-3BFCFF55037E}"/>
              </a:ext>
            </a:extLst>
          </p:cNvPr>
          <p:cNvSpPr>
            <a:spLocks noGrp="1"/>
          </p:cNvSpPr>
          <p:nvPr/>
        </p:nvSpPr>
        <p:spPr>
          <a:xfrm>
            <a:off x="266700" y="1295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962D111C-0722-4817-A119-139C691A28F0}"/>
              </a:ext>
            </a:extLst>
          </p:cNvPr>
          <p:cNvSpPr>
            <a:spLocks noGrp="1"/>
          </p:cNvSpPr>
          <p:nvPr/>
        </p:nvSpPr>
        <p:spPr>
          <a:xfrm>
            <a:off x="266700" y="1562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749EC0AD-B723-4C8A-890E-5789E25FA2A7}"/>
              </a:ext>
            </a:extLst>
          </p:cNvPr>
          <p:cNvSpPr>
            <a:spLocks noGrp="1"/>
          </p:cNvSpPr>
          <p:nvPr/>
        </p:nvSpPr>
        <p:spPr>
          <a:xfrm>
            <a:off x="266700" y="1828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BF6BBCB6-2406-474C-A5C9-95011D4E19E4}"/>
              </a:ext>
            </a:extLst>
          </p:cNvPr>
          <p:cNvSpPr>
            <a:spLocks noGrp="1"/>
          </p:cNvSpPr>
          <p:nvPr/>
        </p:nvSpPr>
        <p:spPr>
          <a:xfrm>
            <a:off x="266700" y="2095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44F6792A-7A91-4927-BA90-EECFDEDA10C8}"/>
              </a:ext>
            </a:extLst>
          </p:cNvPr>
          <p:cNvSpPr>
            <a:spLocks noGrp="1"/>
          </p:cNvSpPr>
          <p:nvPr/>
        </p:nvSpPr>
        <p:spPr>
          <a:xfrm>
            <a:off x="266700" y="2362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18E47B56-3FB7-4A7C-A660-4DCABF98E5A1}"/>
              </a:ext>
            </a:extLst>
          </p:cNvPr>
          <p:cNvSpPr>
            <a:spLocks noGrp="1"/>
          </p:cNvSpPr>
          <p:nvPr/>
        </p:nvSpPr>
        <p:spPr>
          <a:xfrm>
            <a:off x="266700" y="2628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1F2BCF24-144A-40BC-8268-FAF09337E467}"/>
              </a:ext>
            </a:extLst>
          </p:cNvPr>
          <p:cNvSpPr>
            <a:spLocks noGrp="1"/>
          </p:cNvSpPr>
          <p:nvPr/>
        </p:nvSpPr>
        <p:spPr>
          <a:xfrm>
            <a:off x="266700" y="2895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AB6C42D7-0F05-462D-89FB-70C2E19E7285}"/>
              </a:ext>
            </a:extLst>
          </p:cNvPr>
          <p:cNvSpPr>
            <a:spLocks noGrp="1"/>
          </p:cNvSpPr>
          <p:nvPr/>
        </p:nvSpPr>
        <p:spPr>
          <a:xfrm>
            <a:off x="266700" y="3162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E82C61EE-9B7F-4811-8C3B-3D9C5537A11D}"/>
              </a:ext>
            </a:extLst>
          </p:cNvPr>
          <p:cNvSpPr>
            <a:spLocks noGrp="1"/>
          </p:cNvSpPr>
          <p:nvPr/>
        </p:nvSpPr>
        <p:spPr>
          <a:xfrm>
            <a:off x="266700" y="3429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8A5A2CE6-DCDB-449D-A0FB-5011339607B1}"/>
              </a:ext>
            </a:extLst>
          </p:cNvPr>
          <p:cNvSpPr>
            <a:spLocks noGrp="1"/>
          </p:cNvSpPr>
          <p:nvPr/>
        </p:nvSpPr>
        <p:spPr>
          <a:xfrm>
            <a:off x="266700" y="3695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EEA43A17-B76A-4B66-8888-0CBEC1AC4C22}"/>
              </a:ext>
            </a:extLst>
          </p:cNvPr>
          <p:cNvSpPr>
            <a:spLocks noGrp="1"/>
          </p:cNvSpPr>
          <p:nvPr/>
        </p:nvSpPr>
        <p:spPr>
          <a:xfrm>
            <a:off x="266700" y="3962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09A2EC46-3AED-4F52-A1F1-85CCB2DF384A}"/>
              </a:ext>
            </a:extLst>
          </p:cNvPr>
          <p:cNvSpPr>
            <a:spLocks noGrp="1"/>
          </p:cNvSpPr>
          <p:nvPr/>
        </p:nvSpPr>
        <p:spPr>
          <a:xfrm>
            <a:off x="266700" y="4229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42ECC218-AD0A-4262-BE23-645B783D06FE}"/>
              </a:ext>
            </a:extLst>
          </p:cNvPr>
          <p:cNvSpPr>
            <a:spLocks noGrp="1"/>
          </p:cNvSpPr>
          <p:nvPr/>
        </p:nvSpPr>
        <p:spPr>
          <a:xfrm>
            <a:off x="266700" y="4495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1C6DBAB9-6EFE-4F96-88F9-63BF9711284A}"/>
              </a:ext>
            </a:extLst>
          </p:cNvPr>
          <p:cNvSpPr>
            <a:spLocks noGrp="1"/>
          </p:cNvSpPr>
          <p:nvPr/>
        </p:nvSpPr>
        <p:spPr>
          <a:xfrm>
            <a:off x="266700" y="4762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81EC4835-4C40-43C3-952D-E054BAB952CB}"/>
              </a:ext>
            </a:extLst>
          </p:cNvPr>
          <p:cNvSpPr>
            <a:spLocks noGrp="1"/>
          </p:cNvSpPr>
          <p:nvPr/>
        </p:nvSpPr>
        <p:spPr>
          <a:xfrm>
            <a:off x="266700" y="5029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AA684CE0-9CE9-4030-966D-EADF1305E421}"/>
              </a:ext>
            </a:extLst>
          </p:cNvPr>
          <p:cNvSpPr>
            <a:spLocks noGrp="1"/>
          </p:cNvSpPr>
          <p:nvPr/>
        </p:nvSpPr>
        <p:spPr>
          <a:xfrm>
            <a:off x="266700" y="5295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7CCA9686-F0B9-482E-830A-781FFBFEC439}"/>
              </a:ext>
            </a:extLst>
          </p:cNvPr>
          <p:cNvSpPr>
            <a:spLocks noGrp="1"/>
          </p:cNvSpPr>
          <p:nvPr/>
        </p:nvSpPr>
        <p:spPr>
          <a:xfrm>
            <a:off x="266700" y="5562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05531B45-25A8-4E87-B133-E54771434055}"/>
              </a:ext>
            </a:extLst>
          </p:cNvPr>
          <p:cNvSpPr>
            <a:spLocks noGrp="1"/>
          </p:cNvSpPr>
          <p:nvPr/>
        </p:nvSpPr>
        <p:spPr>
          <a:xfrm>
            <a:off x="266700" y="5829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477401D3-D903-4669-9C20-8A4A8807E284}"/>
              </a:ext>
            </a:extLst>
          </p:cNvPr>
          <p:cNvSpPr>
            <a:spLocks noGrp="1"/>
          </p:cNvSpPr>
          <p:nvPr/>
        </p:nvSpPr>
        <p:spPr>
          <a:xfrm>
            <a:off x="266700" y="6096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AB3BD481-0105-432B-B259-C96198B0C3A4}"/>
              </a:ext>
            </a:extLst>
          </p:cNvPr>
          <p:cNvSpPr>
            <a:spLocks noGrp="1"/>
          </p:cNvSpPr>
          <p:nvPr/>
        </p:nvSpPr>
        <p:spPr>
          <a:xfrm>
            <a:off x="266700" y="6362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4B6EDCDE-C9E5-4EDD-A203-73851FC3D86B}"/>
              </a:ext>
            </a:extLst>
          </p:cNvPr>
          <p:cNvSpPr>
            <a:spLocks noGrp="1"/>
          </p:cNvSpPr>
          <p:nvPr/>
        </p:nvSpPr>
        <p:spPr>
          <a:xfrm>
            <a:off x="266700" y="6629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AA5AB216-224D-4674-B56F-A444E0BD4894}"/>
              </a:ext>
            </a:extLst>
          </p:cNvPr>
          <p:cNvSpPr>
            <a:spLocks noGrp="1"/>
          </p:cNvSpPr>
          <p:nvPr/>
        </p:nvSpPr>
        <p:spPr>
          <a:xfrm>
            <a:off x="266700" y="6896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1D01B0BC-4A5E-4648-9A01-5242F7212C51}"/>
              </a:ext>
            </a:extLst>
          </p:cNvPr>
          <p:cNvSpPr>
            <a:spLocks noGrp="1"/>
          </p:cNvSpPr>
          <p:nvPr/>
        </p:nvSpPr>
        <p:spPr>
          <a:xfrm>
            <a:off x="266700" y="7162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333130CC-E910-4655-9687-FE77A1AB55A7}"/>
              </a:ext>
            </a:extLst>
          </p:cNvPr>
          <p:cNvSpPr>
            <a:spLocks noGrp="1"/>
          </p:cNvSpPr>
          <p:nvPr/>
        </p:nvSpPr>
        <p:spPr>
          <a:xfrm>
            <a:off x="266700" y="7429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7EC1CCEC-EC62-4360-8B81-B41D8C7F9089}"/>
              </a:ext>
            </a:extLst>
          </p:cNvPr>
          <p:cNvSpPr>
            <a:spLocks noGrp="1"/>
          </p:cNvSpPr>
          <p:nvPr/>
        </p:nvSpPr>
        <p:spPr>
          <a:xfrm>
            <a:off x="266700" y="7696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E8A972FB-38B9-4BE1-81B3-55896E3F4724}"/>
              </a:ext>
            </a:extLst>
          </p:cNvPr>
          <p:cNvSpPr>
            <a:spLocks noGrp="1"/>
          </p:cNvSpPr>
          <p:nvPr/>
        </p:nvSpPr>
        <p:spPr>
          <a:xfrm>
            <a:off x="266700" y="7962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98360B1F-AFF5-4558-9CD2-B39F6AFA32E9}"/>
              </a:ext>
            </a:extLst>
          </p:cNvPr>
          <p:cNvSpPr>
            <a:spLocks noGrp="1"/>
          </p:cNvSpPr>
          <p:nvPr/>
        </p:nvSpPr>
        <p:spPr>
          <a:xfrm>
            <a:off x="266700" y="8229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D26DF9B5-201D-4CFB-B06F-BCB9138A71E3}"/>
              </a:ext>
            </a:extLst>
          </p:cNvPr>
          <p:cNvSpPr>
            <a:spLocks noGrp="1"/>
          </p:cNvSpPr>
          <p:nvPr/>
        </p:nvSpPr>
        <p:spPr>
          <a:xfrm>
            <a:off x="942975" y="238125"/>
            <a:ext cx="0" cy="8105775"/>
          </a:xfrm>
          <a:prstGeom prst="line">
            <a:avLst/>
          </a:prstGeom>
          <a:noFill/>
          <a:ln w="12383">
            <a:solidFill>
              <a:srgbClr val="C6A1A3"/>
            </a:solidFill>
          </a:ln>
        </p:spPr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5CB78102-9498-459F-AB85-A9873DDABB59}"/>
              </a:ext>
            </a:extLst>
          </p:cNvPr>
          <p:cNvSpPr>
            <a:spLocks noGrp="1"/>
          </p:cNvSpPr>
          <p:nvPr/>
        </p:nvSpPr>
        <p:spPr>
          <a:xfrm>
            <a:off x="1200150" y="466725"/>
            <a:ext cx="129540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Дело Дрейфуса раскололо Францию</a:t>
            </a:r>
          </a:p>
        </p:txBody>
      </p:sp>
      <p:sp>
        <p:nv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7A91B4B8-0307-435C-927B-3E003C58FC44}"/>
              </a:ext>
            </a:extLst>
          </p:cNvPr>
          <p:cNvSpPr>
            <a:spLocks noGrp="1"/>
          </p:cNvSpPr>
          <p:nvPr/>
        </p:nvSpPr>
        <p:spPr>
          <a:xfrm>
            <a:off x="1209675" y="1438275"/>
            <a:ext cx="6496050" cy="19050"/>
          </a:xfrm>
          <a:prstGeom prst="line">
            <a:avLst/>
          </a:prstGeom>
          <a:noFill/>
          <a:ln w="28575">
            <a:solidFill>
              <a:srgbClr val="79434C"/>
            </a:solidFill>
          </a:ln>
        </p:spPr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604DA564-D0AB-4BD8-83C0-C531F9B82784}"/>
              </a:ext>
            </a:extLst>
          </p:cNvPr>
          <p:cNvSpPr>
            <a:spLocks noGrp="1"/>
          </p:cNvSpPr>
          <p:nvPr/>
        </p:nvSpPr>
        <p:spPr>
          <a:xfrm>
            <a:off x="1209675" y="7924800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6DE1D23C-E3C6-42D2-9486-CE3874230068}"/>
              </a:ext>
            </a:extLst>
          </p:cNvPr>
          <p:cNvSpPr>
            <a:spLocks noGrp="1"/>
          </p:cNvSpPr>
          <p:nvPr/>
        </p:nvSpPr>
        <p:spPr>
          <a:xfrm>
            <a:off x="13906500" y="7820025"/>
            <a:ext cx="60007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09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CA70539B-C5A7-4E9F-97FC-0BA80F49C120}"/>
              </a:ext>
            </a:extLst>
          </p:cNvPr>
          <p:cNvSpPr>
            <a:spLocks noGrp="1"/>
          </p:cNvSpPr>
          <p:nvPr/>
        </p:nvSpPr>
        <p:spPr>
          <a:xfrm>
            <a:off x="1247775" y="1866900"/>
            <a:ext cx="7143751" cy="552450"/>
          </a:xfrm>
          <a:prstGeom prst="rect">
            <a:avLst/>
          </a:prstGeom>
          <a:solidFill>
            <a:srgbClr val="EEE4D3"/>
          </a:solidFill>
          <a:ln w="17145">
            <a:solidFill>
              <a:srgbClr val="79434C"/>
            </a:solidFill>
          </a:ln>
        </p:spPr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A62F89AC-655C-44F8-94F0-75AA8EDA3738}"/>
              </a:ext>
            </a:extLst>
          </p:cNvPr>
          <p:cNvSpPr>
            <a:spLocks noGrp="1"/>
          </p:cNvSpPr>
          <p:nvPr/>
        </p:nvSpPr>
        <p:spPr>
          <a:xfrm>
            <a:off x="1400175" y="1933575"/>
            <a:ext cx="94107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1894–1906 гг. — борьба за справедливость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07B8D2B2-060E-4A55-82EC-806E117E147F}"/>
              </a:ext>
            </a:extLst>
          </p:cNvPr>
          <p:cNvSpPr>
            <a:spLocks noGrp="1"/>
          </p:cNvSpPr>
          <p:nvPr/>
        </p:nvSpPr>
        <p:spPr>
          <a:xfrm>
            <a:off x="1276350" y="27241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835D0E05-AC45-4BF5-B6C5-1700418D1068}"/>
              </a:ext>
            </a:extLst>
          </p:cNvPr>
          <p:cNvSpPr>
            <a:spLocks noGrp="1"/>
          </p:cNvSpPr>
          <p:nvPr/>
        </p:nvSpPr>
        <p:spPr>
          <a:xfrm>
            <a:off x="1676400" y="2724150"/>
            <a:ext cx="861060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1894 г. Офицера Альфреда Дрейфуса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обвинили в шпионаже.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464919AC-41A4-4102-86F0-CC8CE7E36410}"/>
              </a:ext>
            </a:extLst>
          </p:cNvPr>
          <p:cNvSpPr>
            <a:spLocks noGrp="1"/>
          </p:cNvSpPr>
          <p:nvPr/>
        </p:nvSpPr>
        <p:spPr>
          <a:xfrm>
            <a:off x="1276350" y="38671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9098A342-2C97-4E06-8213-9711421500A3}"/>
              </a:ext>
            </a:extLst>
          </p:cNvPr>
          <p:cNvSpPr>
            <a:spLocks noGrp="1"/>
          </p:cNvSpPr>
          <p:nvPr/>
        </p:nvSpPr>
        <p:spPr>
          <a:xfrm>
            <a:off x="1676400" y="3867150"/>
            <a:ext cx="889635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Противники республики использовали дело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для пропаганды антисемитизма.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79EEDDA3-FAE6-4A41-9C63-5AC3B5B1C255}"/>
              </a:ext>
            </a:extLst>
          </p:cNvPr>
          <p:cNvSpPr>
            <a:spLocks noGrp="1"/>
          </p:cNvSpPr>
          <p:nvPr/>
        </p:nvSpPr>
        <p:spPr>
          <a:xfrm>
            <a:off x="1276350" y="50101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F5C9C118-1465-4C72-892E-D2B10CC3DA9B}"/>
              </a:ext>
            </a:extLst>
          </p:cNvPr>
          <p:cNvSpPr>
            <a:spLocks noGrp="1"/>
          </p:cNvSpPr>
          <p:nvPr/>
        </p:nvSpPr>
        <p:spPr>
          <a:xfrm>
            <a:off x="1676400" y="5010150"/>
            <a:ext cx="861060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Эмиль Золя выступил со статьёй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«Я обвиняю!», оспаривая обвинение.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DBA6903B-F164-4FAF-96E9-C2E194355E75}"/>
              </a:ext>
            </a:extLst>
          </p:cNvPr>
          <p:cNvSpPr>
            <a:spLocks noGrp="1"/>
          </p:cNvSpPr>
          <p:nvPr/>
        </p:nvSpPr>
        <p:spPr>
          <a:xfrm>
            <a:off x="1276350" y="61531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A49A5257-D9A5-4DD3-A0DD-E1EB162C5D0C}"/>
              </a:ext>
            </a:extLst>
          </p:cNvPr>
          <p:cNvSpPr>
            <a:spLocks noGrp="1"/>
          </p:cNvSpPr>
          <p:nvPr/>
        </p:nvSpPr>
        <p:spPr>
          <a:xfrm>
            <a:off x="1676400" y="6153150"/>
            <a:ext cx="861060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1906 г. Дрейфуса оправдали.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Дело показало глубину раскола общества.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F4999056-B3C4-4242-A8D2-C6B5DF213C7C}"/>
              </a:ext>
            </a:extLst>
          </p:cNvPr>
          <p:cNvSpPr>
            <a:spLocks noGrp="1"/>
          </p:cNvSpPr>
          <p:nvPr/>
        </p:nvSpPr>
        <p:spPr>
          <a:xfrm>
            <a:off x="10744200" y="5886450"/>
            <a:ext cx="3419475" cy="1447800"/>
          </a:xfrm>
          <a:prstGeom prst="rect">
            <a:avLst/>
          </a:prstGeom>
          <a:solidFill>
            <a:srgbClr val="DFD7CB"/>
          </a:solidFill>
          <a:ln w="0">
            <a:noFill/>
          </a:ln>
        </p:spPr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1EA562E0-4446-4AE8-99C3-8D7824B4FBE4}"/>
              </a:ext>
            </a:extLst>
          </p:cNvPr>
          <p:cNvSpPr>
            <a:spLocks noGrp="1"/>
          </p:cNvSpPr>
          <p:nvPr/>
        </p:nvSpPr>
        <p:spPr>
          <a:xfrm>
            <a:off x="10715625" y="5838825"/>
            <a:ext cx="3419475" cy="1447800"/>
          </a:xfrm>
          <a:prstGeom prst="rect">
            <a:avLst/>
          </a:prstGeom>
          <a:solidFill>
            <a:srgbClr val="F3EADA"/>
          </a:solidFill>
          <a:ln w="0">
            <a:noFill/>
          </a:ln>
        </p:spPr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E5A94033-A457-475B-8215-C52B146D1E8E}"/>
              </a:ext>
            </a:extLst>
          </p:cNvPr>
          <p:cNvSpPr>
            <a:spLocks noGrp="1"/>
          </p:cNvSpPr>
          <p:nvPr/>
        </p:nvSpPr>
        <p:spPr>
          <a:xfrm>
            <a:off x="10906125" y="5972175"/>
            <a:ext cx="3038475" cy="1257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Антисемитизм —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враждебность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к евреям.</a:t>
            </a:r>
          </a:p>
        </p:txBody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C89799B1-3980-2F8A-B5C4-3452A6275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7356" y="1657350"/>
            <a:ext cx="4957295" cy="394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7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D8B7BB18-18DA-49B0-9C31-1BB392F9C502}"/>
              </a:ext>
            </a:extLst>
          </p:cNvPr>
          <p:cNvSpPr>
            <a:spLocks noGrp="1"/>
          </p:cNvSpPr>
          <p:nvPr/>
        </p:nvSpPr>
        <p:spPr>
          <a:xfrm>
            <a:off x="247650" y="209550"/>
            <a:ext cx="14744700" cy="8153400"/>
          </a:xfrm>
          <a:prstGeom prst="rect">
            <a:avLst/>
          </a:prstGeom>
          <a:solidFill>
            <a:srgbClr val="FFFEFB"/>
          </a:solidFill>
          <a:ln w="9525">
            <a:solidFill>
              <a:srgbClr val="CFC6B9"/>
            </a:solidFill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37A479B3-7F07-47D9-B647-FB32EE5EEF42}"/>
              </a:ext>
            </a:extLst>
          </p:cNvPr>
          <p:cNvSpPr>
            <a:spLocks noGrp="1"/>
          </p:cNvSpPr>
          <p:nvPr/>
        </p:nvSpPr>
        <p:spPr>
          <a:xfrm>
            <a:off x="533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3EAC651-4B00-4E98-B7FA-444B96401191}"/>
              </a:ext>
            </a:extLst>
          </p:cNvPr>
          <p:cNvSpPr>
            <a:spLocks noGrp="1"/>
          </p:cNvSpPr>
          <p:nvPr/>
        </p:nvSpPr>
        <p:spPr>
          <a:xfrm>
            <a:off x="800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B3AB565-5AAE-42CD-BBB0-B04D274A3238}"/>
              </a:ext>
            </a:extLst>
          </p:cNvPr>
          <p:cNvSpPr>
            <a:spLocks noGrp="1"/>
          </p:cNvSpPr>
          <p:nvPr/>
        </p:nvSpPr>
        <p:spPr>
          <a:xfrm>
            <a:off x="1066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313A7F0-B337-40F1-80F2-3E07B12A36AC}"/>
              </a:ext>
            </a:extLst>
          </p:cNvPr>
          <p:cNvSpPr>
            <a:spLocks noGrp="1"/>
          </p:cNvSpPr>
          <p:nvPr/>
        </p:nvSpPr>
        <p:spPr>
          <a:xfrm>
            <a:off x="1333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6988FFF-7EEA-4D34-AE7D-15BA4A40A3F9}"/>
              </a:ext>
            </a:extLst>
          </p:cNvPr>
          <p:cNvSpPr>
            <a:spLocks noGrp="1"/>
          </p:cNvSpPr>
          <p:nvPr/>
        </p:nvSpPr>
        <p:spPr>
          <a:xfrm>
            <a:off x="1600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91FD001C-B6B1-4BF9-98FB-03CFE6EF42A1}"/>
              </a:ext>
            </a:extLst>
          </p:cNvPr>
          <p:cNvSpPr>
            <a:spLocks noGrp="1"/>
          </p:cNvSpPr>
          <p:nvPr/>
        </p:nvSpPr>
        <p:spPr>
          <a:xfrm>
            <a:off x="1866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E8471FD3-E528-4BDB-8B7A-3BBB9E341153}"/>
              </a:ext>
            </a:extLst>
          </p:cNvPr>
          <p:cNvSpPr>
            <a:spLocks noGrp="1"/>
          </p:cNvSpPr>
          <p:nvPr/>
        </p:nvSpPr>
        <p:spPr>
          <a:xfrm>
            <a:off x="2133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3DB91E5-76A0-46FD-9D08-F62D35D9640D}"/>
              </a:ext>
            </a:extLst>
          </p:cNvPr>
          <p:cNvSpPr>
            <a:spLocks noGrp="1"/>
          </p:cNvSpPr>
          <p:nvPr/>
        </p:nvSpPr>
        <p:spPr>
          <a:xfrm>
            <a:off x="2400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8DCAC98-3F29-4F6F-A7B2-0F997DDEAE84}"/>
              </a:ext>
            </a:extLst>
          </p:cNvPr>
          <p:cNvSpPr>
            <a:spLocks noGrp="1"/>
          </p:cNvSpPr>
          <p:nvPr/>
        </p:nvSpPr>
        <p:spPr>
          <a:xfrm>
            <a:off x="2667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8E8F7A3-EE6C-4AEF-A8E2-684AABDAE816}"/>
              </a:ext>
            </a:extLst>
          </p:cNvPr>
          <p:cNvSpPr>
            <a:spLocks noGrp="1"/>
          </p:cNvSpPr>
          <p:nvPr/>
        </p:nvSpPr>
        <p:spPr>
          <a:xfrm>
            <a:off x="2933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CB56C820-5601-4793-A78B-B267925EA4B2}"/>
              </a:ext>
            </a:extLst>
          </p:cNvPr>
          <p:cNvSpPr>
            <a:spLocks noGrp="1"/>
          </p:cNvSpPr>
          <p:nvPr/>
        </p:nvSpPr>
        <p:spPr>
          <a:xfrm>
            <a:off x="3200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2A1FC771-B9A5-4427-A4A4-BF2C1DC0FB7F}"/>
              </a:ext>
            </a:extLst>
          </p:cNvPr>
          <p:cNvSpPr>
            <a:spLocks noGrp="1"/>
          </p:cNvSpPr>
          <p:nvPr/>
        </p:nvSpPr>
        <p:spPr>
          <a:xfrm>
            <a:off x="3467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F775429-D885-437B-AB7E-0D6457A32125}"/>
              </a:ext>
            </a:extLst>
          </p:cNvPr>
          <p:cNvSpPr>
            <a:spLocks noGrp="1"/>
          </p:cNvSpPr>
          <p:nvPr/>
        </p:nvSpPr>
        <p:spPr>
          <a:xfrm>
            <a:off x="3733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4393D716-E69C-4225-B6EB-FCB0E5AFC7AF}"/>
              </a:ext>
            </a:extLst>
          </p:cNvPr>
          <p:cNvSpPr>
            <a:spLocks noGrp="1"/>
          </p:cNvSpPr>
          <p:nvPr/>
        </p:nvSpPr>
        <p:spPr>
          <a:xfrm>
            <a:off x="4000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C284FB94-0292-4A00-B8A6-2A5B046E060A}"/>
              </a:ext>
            </a:extLst>
          </p:cNvPr>
          <p:cNvSpPr>
            <a:spLocks noGrp="1"/>
          </p:cNvSpPr>
          <p:nvPr/>
        </p:nvSpPr>
        <p:spPr>
          <a:xfrm>
            <a:off x="4267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9DE95E3-D736-4E4A-8F4F-DD49661FBF95}"/>
              </a:ext>
            </a:extLst>
          </p:cNvPr>
          <p:cNvSpPr>
            <a:spLocks noGrp="1"/>
          </p:cNvSpPr>
          <p:nvPr/>
        </p:nvSpPr>
        <p:spPr>
          <a:xfrm>
            <a:off x="4533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A29138A8-B682-48CB-BF98-ADDF9CF411EC}"/>
              </a:ext>
            </a:extLst>
          </p:cNvPr>
          <p:cNvSpPr>
            <a:spLocks noGrp="1"/>
          </p:cNvSpPr>
          <p:nvPr/>
        </p:nvSpPr>
        <p:spPr>
          <a:xfrm>
            <a:off x="4800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658C8701-A8CF-472C-98B1-027C542FD26A}"/>
              </a:ext>
            </a:extLst>
          </p:cNvPr>
          <p:cNvSpPr>
            <a:spLocks noGrp="1"/>
          </p:cNvSpPr>
          <p:nvPr/>
        </p:nvSpPr>
        <p:spPr>
          <a:xfrm>
            <a:off x="5067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0C17394-CB2E-4366-B97B-42EEBD18C0F6}"/>
              </a:ext>
            </a:extLst>
          </p:cNvPr>
          <p:cNvSpPr>
            <a:spLocks noGrp="1"/>
          </p:cNvSpPr>
          <p:nvPr/>
        </p:nvSpPr>
        <p:spPr>
          <a:xfrm>
            <a:off x="5334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B3649249-9797-4E5B-A073-B133DEEB346A}"/>
              </a:ext>
            </a:extLst>
          </p:cNvPr>
          <p:cNvSpPr>
            <a:spLocks noGrp="1"/>
          </p:cNvSpPr>
          <p:nvPr/>
        </p:nvSpPr>
        <p:spPr>
          <a:xfrm>
            <a:off x="5600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0E9F8E9-4090-4B22-814C-BB6BF244E372}"/>
              </a:ext>
            </a:extLst>
          </p:cNvPr>
          <p:cNvSpPr>
            <a:spLocks noGrp="1"/>
          </p:cNvSpPr>
          <p:nvPr/>
        </p:nvSpPr>
        <p:spPr>
          <a:xfrm>
            <a:off x="5867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460E5475-36D6-4FA8-9290-155F35D804F5}"/>
              </a:ext>
            </a:extLst>
          </p:cNvPr>
          <p:cNvSpPr>
            <a:spLocks noGrp="1"/>
          </p:cNvSpPr>
          <p:nvPr/>
        </p:nvSpPr>
        <p:spPr>
          <a:xfrm>
            <a:off x="6134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B62F43DC-9FFE-46B9-956C-823764CFC252}"/>
              </a:ext>
            </a:extLst>
          </p:cNvPr>
          <p:cNvSpPr>
            <a:spLocks noGrp="1"/>
          </p:cNvSpPr>
          <p:nvPr/>
        </p:nvSpPr>
        <p:spPr>
          <a:xfrm>
            <a:off x="6400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B2AA881-7CC3-461C-B164-E4D601297318}"/>
              </a:ext>
            </a:extLst>
          </p:cNvPr>
          <p:cNvSpPr>
            <a:spLocks noGrp="1"/>
          </p:cNvSpPr>
          <p:nvPr/>
        </p:nvSpPr>
        <p:spPr>
          <a:xfrm>
            <a:off x="6667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D07C4963-89ED-46A9-8A49-C377138689D6}"/>
              </a:ext>
            </a:extLst>
          </p:cNvPr>
          <p:cNvSpPr>
            <a:spLocks noGrp="1"/>
          </p:cNvSpPr>
          <p:nvPr/>
        </p:nvSpPr>
        <p:spPr>
          <a:xfrm>
            <a:off x="6934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F48333E1-91A2-4D7C-9D48-82393DE45DCA}"/>
              </a:ext>
            </a:extLst>
          </p:cNvPr>
          <p:cNvSpPr>
            <a:spLocks noGrp="1"/>
          </p:cNvSpPr>
          <p:nvPr/>
        </p:nvSpPr>
        <p:spPr>
          <a:xfrm>
            <a:off x="7200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AB388AD9-0DC6-4789-A3F2-D1226F074947}"/>
              </a:ext>
            </a:extLst>
          </p:cNvPr>
          <p:cNvSpPr>
            <a:spLocks noGrp="1"/>
          </p:cNvSpPr>
          <p:nvPr/>
        </p:nvSpPr>
        <p:spPr>
          <a:xfrm>
            <a:off x="7467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4A2E06F5-6F83-4939-80A4-91E73BDAA304}"/>
              </a:ext>
            </a:extLst>
          </p:cNvPr>
          <p:cNvSpPr>
            <a:spLocks noGrp="1"/>
          </p:cNvSpPr>
          <p:nvPr/>
        </p:nvSpPr>
        <p:spPr>
          <a:xfrm>
            <a:off x="7734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B870E489-6FB9-4E44-841A-23F5D7887E26}"/>
              </a:ext>
            </a:extLst>
          </p:cNvPr>
          <p:cNvSpPr>
            <a:spLocks noGrp="1"/>
          </p:cNvSpPr>
          <p:nvPr/>
        </p:nvSpPr>
        <p:spPr>
          <a:xfrm>
            <a:off x="8001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7B2A0DE8-FA6C-41F0-9766-1DE795F748D6}"/>
              </a:ext>
            </a:extLst>
          </p:cNvPr>
          <p:cNvSpPr>
            <a:spLocks noGrp="1"/>
          </p:cNvSpPr>
          <p:nvPr/>
        </p:nvSpPr>
        <p:spPr>
          <a:xfrm>
            <a:off x="8267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2C21B8CE-A3EA-4F55-B143-9A6532969512}"/>
              </a:ext>
            </a:extLst>
          </p:cNvPr>
          <p:cNvSpPr>
            <a:spLocks noGrp="1"/>
          </p:cNvSpPr>
          <p:nvPr/>
        </p:nvSpPr>
        <p:spPr>
          <a:xfrm>
            <a:off x="8534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BA456B4C-3C2A-4A0D-89EA-EEAD10851DBB}"/>
              </a:ext>
            </a:extLst>
          </p:cNvPr>
          <p:cNvSpPr>
            <a:spLocks noGrp="1"/>
          </p:cNvSpPr>
          <p:nvPr/>
        </p:nvSpPr>
        <p:spPr>
          <a:xfrm>
            <a:off x="8801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4CEFD2FB-11B1-46DD-BDCF-79E4FFB55C53}"/>
              </a:ext>
            </a:extLst>
          </p:cNvPr>
          <p:cNvSpPr>
            <a:spLocks noGrp="1"/>
          </p:cNvSpPr>
          <p:nvPr/>
        </p:nvSpPr>
        <p:spPr>
          <a:xfrm>
            <a:off x="9067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937628E6-065D-4CD4-BAF6-9A0477481153}"/>
              </a:ext>
            </a:extLst>
          </p:cNvPr>
          <p:cNvSpPr>
            <a:spLocks noGrp="1"/>
          </p:cNvSpPr>
          <p:nvPr/>
        </p:nvSpPr>
        <p:spPr>
          <a:xfrm>
            <a:off x="9334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610E6C02-8496-4562-A044-DCF788B27DC6}"/>
              </a:ext>
            </a:extLst>
          </p:cNvPr>
          <p:cNvSpPr>
            <a:spLocks noGrp="1"/>
          </p:cNvSpPr>
          <p:nvPr/>
        </p:nvSpPr>
        <p:spPr>
          <a:xfrm>
            <a:off x="9601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13CA1B2C-E46D-4A3C-8E5A-465DEB8855C7}"/>
              </a:ext>
            </a:extLst>
          </p:cNvPr>
          <p:cNvSpPr>
            <a:spLocks noGrp="1"/>
          </p:cNvSpPr>
          <p:nvPr/>
        </p:nvSpPr>
        <p:spPr>
          <a:xfrm>
            <a:off x="9867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D8127769-DAC0-43DB-81DA-0F3B7D9A1A94}"/>
              </a:ext>
            </a:extLst>
          </p:cNvPr>
          <p:cNvSpPr>
            <a:spLocks noGrp="1"/>
          </p:cNvSpPr>
          <p:nvPr/>
        </p:nvSpPr>
        <p:spPr>
          <a:xfrm>
            <a:off x="10134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BB5FFBCB-DFC3-4872-A32F-2731C50AEF77}"/>
              </a:ext>
            </a:extLst>
          </p:cNvPr>
          <p:cNvSpPr>
            <a:spLocks noGrp="1"/>
          </p:cNvSpPr>
          <p:nvPr/>
        </p:nvSpPr>
        <p:spPr>
          <a:xfrm>
            <a:off x="10401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7709D94F-CF2F-44FC-9EFA-BE9B20E93E56}"/>
              </a:ext>
            </a:extLst>
          </p:cNvPr>
          <p:cNvSpPr>
            <a:spLocks noGrp="1"/>
          </p:cNvSpPr>
          <p:nvPr/>
        </p:nvSpPr>
        <p:spPr>
          <a:xfrm>
            <a:off x="10668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E7CF81DD-3E42-467A-B7CF-AC1B2FF704CC}"/>
              </a:ext>
            </a:extLst>
          </p:cNvPr>
          <p:cNvSpPr>
            <a:spLocks noGrp="1"/>
          </p:cNvSpPr>
          <p:nvPr/>
        </p:nvSpPr>
        <p:spPr>
          <a:xfrm>
            <a:off x="10934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CE8A8FE7-2248-4BAE-8317-ECC128B4F121}"/>
              </a:ext>
            </a:extLst>
          </p:cNvPr>
          <p:cNvSpPr>
            <a:spLocks noGrp="1"/>
          </p:cNvSpPr>
          <p:nvPr/>
        </p:nvSpPr>
        <p:spPr>
          <a:xfrm>
            <a:off x="11201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D54CD22F-BF5F-406C-A450-130965B4DCB5}"/>
              </a:ext>
            </a:extLst>
          </p:cNvPr>
          <p:cNvSpPr>
            <a:spLocks noGrp="1"/>
          </p:cNvSpPr>
          <p:nvPr/>
        </p:nvSpPr>
        <p:spPr>
          <a:xfrm>
            <a:off x="11468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CC3371CC-3F4C-40B2-A4FC-25566356B6ED}"/>
              </a:ext>
            </a:extLst>
          </p:cNvPr>
          <p:cNvSpPr>
            <a:spLocks noGrp="1"/>
          </p:cNvSpPr>
          <p:nvPr/>
        </p:nvSpPr>
        <p:spPr>
          <a:xfrm>
            <a:off x="11734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0B5AF294-6AD6-48FC-8925-766CA70244A9}"/>
              </a:ext>
            </a:extLst>
          </p:cNvPr>
          <p:cNvSpPr>
            <a:spLocks noGrp="1"/>
          </p:cNvSpPr>
          <p:nvPr/>
        </p:nvSpPr>
        <p:spPr>
          <a:xfrm>
            <a:off x="12001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451885A8-D4BD-4070-B466-4AA836576FFE}"/>
              </a:ext>
            </a:extLst>
          </p:cNvPr>
          <p:cNvSpPr>
            <a:spLocks noGrp="1"/>
          </p:cNvSpPr>
          <p:nvPr/>
        </p:nvSpPr>
        <p:spPr>
          <a:xfrm>
            <a:off x="12268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750507ED-232E-43E7-8129-0139690AD82D}"/>
              </a:ext>
            </a:extLst>
          </p:cNvPr>
          <p:cNvSpPr>
            <a:spLocks noGrp="1"/>
          </p:cNvSpPr>
          <p:nvPr/>
        </p:nvSpPr>
        <p:spPr>
          <a:xfrm>
            <a:off x="12534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7AE519C5-8027-45F5-95FF-EC185AC2C787}"/>
              </a:ext>
            </a:extLst>
          </p:cNvPr>
          <p:cNvSpPr>
            <a:spLocks noGrp="1"/>
          </p:cNvSpPr>
          <p:nvPr/>
        </p:nvSpPr>
        <p:spPr>
          <a:xfrm>
            <a:off x="12801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8F56DC07-FF01-4E75-95C2-0AF99E57070E}"/>
              </a:ext>
            </a:extLst>
          </p:cNvPr>
          <p:cNvSpPr>
            <a:spLocks noGrp="1"/>
          </p:cNvSpPr>
          <p:nvPr/>
        </p:nvSpPr>
        <p:spPr>
          <a:xfrm>
            <a:off x="13068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9F00959B-C125-4DF8-9D0C-0F4983FAA8AE}"/>
              </a:ext>
            </a:extLst>
          </p:cNvPr>
          <p:cNvSpPr>
            <a:spLocks noGrp="1"/>
          </p:cNvSpPr>
          <p:nvPr/>
        </p:nvSpPr>
        <p:spPr>
          <a:xfrm>
            <a:off x="13335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A68C5B3F-44C0-429D-9806-087B1D0FB5D7}"/>
              </a:ext>
            </a:extLst>
          </p:cNvPr>
          <p:cNvSpPr>
            <a:spLocks noGrp="1"/>
          </p:cNvSpPr>
          <p:nvPr/>
        </p:nvSpPr>
        <p:spPr>
          <a:xfrm>
            <a:off x="13601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855580A3-EC1B-4D9D-8746-FA731492EB23}"/>
              </a:ext>
            </a:extLst>
          </p:cNvPr>
          <p:cNvSpPr>
            <a:spLocks noGrp="1"/>
          </p:cNvSpPr>
          <p:nvPr/>
        </p:nvSpPr>
        <p:spPr>
          <a:xfrm>
            <a:off x="13868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1DCEAA09-FEFD-4C85-AA8D-2CEC4F7A1BB2}"/>
              </a:ext>
            </a:extLst>
          </p:cNvPr>
          <p:cNvSpPr>
            <a:spLocks noGrp="1"/>
          </p:cNvSpPr>
          <p:nvPr/>
        </p:nvSpPr>
        <p:spPr>
          <a:xfrm>
            <a:off x="14135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081DA3A1-1B76-4B13-991A-3343C3F0B158}"/>
              </a:ext>
            </a:extLst>
          </p:cNvPr>
          <p:cNvSpPr>
            <a:spLocks noGrp="1"/>
          </p:cNvSpPr>
          <p:nvPr/>
        </p:nvSpPr>
        <p:spPr>
          <a:xfrm>
            <a:off x="14401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5888187C-EA27-4BFF-858E-7A50427C1083}"/>
              </a:ext>
            </a:extLst>
          </p:cNvPr>
          <p:cNvSpPr>
            <a:spLocks noGrp="1"/>
          </p:cNvSpPr>
          <p:nvPr/>
        </p:nvSpPr>
        <p:spPr>
          <a:xfrm>
            <a:off x="14668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B3E29DE4-E414-4E2E-A75C-B8E6983CAA9C}"/>
              </a:ext>
            </a:extLst>
          </p:cNvPr>
          <p:cNvSpPr>
            <a:spLocks noGrp="1"/>
          </p:cNvSpPr>
          <p:nvPr/>
        </p:nvSpPr>
        <p:spPr>
          <a:xfrm>
            <a:off x="266700" y="495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FD8D7B59-02E6-402C-B92D-7A988AD639ED}"/>
              </a:ext>
            </a:extLst>
          </p:cNvPr>
          <p:cNvSpPr>
            <a:spLocks noGrp="1"/>
          </p:cNvSpPr>
          <p:nvPr/>
        </p:nvSpPr>
        <p:spPr>
          <a:xfrm>
            <a:off x="266700" y="762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FDFB6556-FB69-406A-BDA1-422DAB39C7BB}"/>
              </a:ext>
            </a:extLst>
          </p:cNvPr>
          <p:cNvSpPr>
            <a:spLocks noGrp="1"/>
          </p:cNvSpPr>
          <p:nvPr/>
        </p:nvSpPr>
        <p:spPr>
          <a:xfrm>
            <a:off x="266700" y="1028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6AC5709D-64C2-4276-BC42-C6274B87814B}"/>
              </a:ext>
            </a:extLst>
          </p:cNvPr>
          <p:cNvSpPr>
            <a:spLocks noGrp="1"/>
          </p:cNvSpPr>
          <p:nvPr/>
        </p:nvSpPr>
        <p:spPr>
          <a:xfrm>
            <a:off x="266700" y="1295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6CF26917-0768-4169-8C6F-2B4E675C58B1}"/>
              </a:ext>
            </a:extLst>
          </p:cNvPr>
          <p:cNvSpPr>
            <a:spLocks noGrp="1"/>
          </p:cNvSpPr>
          <p:nvPr/>
        </p:nvSpPr>
        <p:spPr>
          <a:xfrm>
            <a:off x="266700" y="1562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4DF32ACB-23A7-47F7-A952-187CE47C3BC2}"/>
              </a:ext>
            </a:extLst>
          </p:cNvPr>
          <p:cNvSpPr>
            <a:spLocks noGrp="1"/>
          </p:cNvSpPr>
          <p:nvPr/>
        </p:nvSpPr>
        <p:spPr>
          <a:xfrm>
            <a:off x="266700" y="1828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AE516CCF-DEC2-4728-A29C-64A011E12C7D}"/>
              </a:ext>
            </a:extLst>
          </p:cNvPr>
          <p:cNvSpPr>
            <a:spLocks noGrp="1"/>
          </p:cNvSpPr>
          <p:nvPr/>
        </p:nvSpPr>
        <p:spPr>
          <a:xfrm>
            <a:off x="266700" y="2095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89C2C849-D232-4A3B-8947-09E8958FAA3A}"/>
              </a:ext>
            </a:extLst>
          </p:cNvPr>
          <p:cNvSpPr>
            <a:spLocks noGrp="1"/>
          </p:cNvSpPr>
          <p:nvPr/>
        </p:nvSpPr>
        <p:spPr>
          <a:xfrm>
            <a:off x="266700" y="2362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F1418B40-6C99-4965-A652-74BF1DB6F9E0}"/>
              </a:ext>
            </a:extLst>
          </p:cNvPr>
          <p:cNvSpPr>
            <a:spLocks noGrp="1"/>
          </p:cNvSpPr>
          <p:nvPr/>
        </p:nvSpPr>
        <p:spPr>
          <a:xfrm>
            <a:off x="266700" y="2628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6C5C3349-1FFF-4A88-9948-E957E2F6ABE1}"/>
              </a:ext>
            </a:extLst>
          </p:cNvPr>
          <p:cNvSpPr>
            <a:spLocks noGrp="1"/>
          </p:cNvSpPr>
          <p:nvPr/>
        </p:nvSpPr>
        <p:spPr>
          <a:xfrm>
            <a:off x="266700" y="2895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935CC20A-56F2-4848-A2FA-DC836B8BBA8D}"/>
              </a:ext>
            </a:extLst>
          </p:cNvPr>
          <p:cNvSpPr>
            <a:spLocks noGrp="1"/>
          </p:cNvSpPr>
          <p:nvPr/>
        </p:nvSpPr>
        <p:spPr>
          <a:xfrm>
            <a:off x="266700" y="3162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9DD188CC-ADAB-46C2-9A36-5E83AD584223}"/>
              </a:ext>
            </a:extLst>
          </p:cNvPr>
          <p:cNvSpPr>
            <a:spLocks noGrp="1"/>
          </p:cNvSpPr>
          <p:nvPr/>
        </p:nvSpPr>
        <p:spPr>
          <a:xfrm>
            <a:off x="266700" y="3429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C784C1E3-5F04-4958-81F5-3B0CD359735E}"/>
              </a:ext>
            </a:extLst>
          </p:cNvPr>
          <p:cNvSpPr>
            <a:spLocks noGrp="1"/>
          </p:cNvSpPr>
          <p:nvPr/>
        </p:nvSpPr>
        <p:spPr>
          <a:xfrm>
            <a:off x="266700" y="3695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0E9EC27D-7769-4AC8-BA47-6335743B04BC}"/>
              </a:ext>
            </a:extLst>
          </p:cNvPr>
          <p:cNvSpPr>
            <a:spLocks noGrp="1"/>
          </p:cNvSpPr>
          <p:nvPr/>
        </p:nvSpPr>
        <p:spPr>
          <a:xfrm>
            <a:off x="266700" y="3962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BB3ECED9-327D-44EF-9817-C991F54FE519}"/>
              </a:ext>
            </a:extLst>
          </p:cNvPr>
          <p:cNvSpPr>
            <a:spLocks noGrp="1"/>
          </p:cNvSpPr>
          <p:nvPr/>
        </p:nvSpPr>
        <p:spPr>
          <a:xfrm>
            <a:off x="266700" y="4229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252BB566-B465-4222-A372-9EAA80449DF8}"/>
              </a:ext>
            </a:extLst>
          </p:cNvPr>
          <p:cNvSpPr>
            <a:spLocks noGrp="1"/>
          </p:cNvSpPr>
          <p:nvPr/>
        </p:nvSpPr>
        <p:spPr>
          <a:xfrm>
            <a:off x="266700" y="4495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C18EC3AD-0434-4232-AE8A-265EA40F1DAC}"/>
              </a:ext>
            </a:extLst>
          </p:cNvPr>
          <p:cNvSpPr>
            <a:spLocks noGrp="1"/>
          </p:cNvSpPr>
          <p:nvPr/>
        </p:nvSpPr>
        <p:spPr>
          <a:xfrm>
            <a:off x="266700" y="4762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FC8A26C2-A426-4853-BDD3-B078FB9786F6}"/>
              </a:ext>
            </a:extLst>
          </p:cNvPr>
          <p:cNvSpPr>
            <a:spLocks noGrp="1"/>
          </p:cNvSpPr>
          <p:nvPr/>
        </p:nvSpPr>
        <p:spPr>
          <a:xfrm>
            <a:off x="266700" y="5029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3DD79273-3968-431E-BDAD-8F62CDDAECFC}"/>
              </a:ext>
            </a:extLst>
          </p:cNvPr>
          <p:cNvSpPr>
            <a:spLocks noGrp="1"/>
          </p:cNvSpPr>
          <p:nvPr/>
        </p:nvSpPr>
        <p:spPr>
          <a:xfrm>
            <a:off x="266700" y="5295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3A35993B-8C38-4C9D-A4AB-32EC07F827B5}"/>
              </a:ext>
            </a:extLst>
          </p:cNvPr>
          <p:cNvSpPr>
            <a:spLocks noGrp="1"/>
          </p:cNvSpPr>
          <p:nvPr/>
        </p:nvSpPr>
        <p:spPr>
          <a:xfrm>
            <a:off x="266700" y="5562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67F48F19-7B4D-4B37-AFC0-5F0045BC7B23}"/>
              </a:ext>
            </a:extLst>
          </p:cNvPr>
          <p:cNvSpPr>
            <a:spLocks noGrp="1"/>
          </p:cNvSpPr>
          <p:nvPr/>
        </p:nvSpPr>
        <p:spPr>
          <a:xfrm>
            <a:off x="266700" y="5829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2C37520B-41C5-4DDA-A5B3-C856B722AC5B}"/>
              </a:ext>
            </a:extLst>
          </p:cNvPr>
          <p:cNvSpPr>
            <a:spLocks noGrp="1"/>
          </p:cNvSpPr>
          <p:nvPr/>
        </p:nvSpPr>
        <p:spPr>
          <a:xfrm>
            <a:off x="266700" y="6096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3930C753-22FB-42BB-8AA6-75080DB9FF7E}"/>
              </a:ext>
            </a:extLst>
          </p:cNvPr>
          <p:cNvSpPr>
            <a:spLocks noGrp="1"/>
          </p:cNvSpPr>
          <p:nvPr/>
        </p:nvSpPr>
        <p:spPr>
          <a:xfrm>
            <a:off x="266700" y="6362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37702785-AC69-4845-9241-F01329003A0C}"/>
              </a:ext>
            </a:extLst>
          </p:cNvPr>
          <p:cNvSpPr>
            <a:spLocks noGrp="1"/>
          </p:cNvSpPr>
          <p:nvPr/>
        </p:nvSpPr>
        <p:spPr>
          <a:xfrm>
            <a:off x="266700" y="6629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6EDC7A8F-BB73-4919-917F-98A7CAD6D64D}"/>
              </a:ext>
            </a:extLst>
          </p:cNvPr>
          <p:cNvSpPr>
            <a:spLocks noGrp="1"/>
          </p:cNvSpPr>
          <p:nvPr/>
        </p:nvSpPr>
        <p:spPr>
          <a:xfrm>
            <a:off x="266700" y="6896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6BE68DAC-B593-4956-B3CF-31E26FE242BA}"/>
              </a:ext>
            </a:extLst>
          </p:cNvPr>
          <p:cNvSpPr>
            <a:spLocks noGrp="1"/>
          </p:cNvSpPr>
          <p:nvPr/>
        </p:nvSpPr>
        <p:spPr>
          <a:xfrm>
            <a:off x="266700" y="7162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ACC8E084-66BD-4C75-831B-9F87678487D3}"/>
              </a:ext>
            </a:extLst>
          </p:cNvPr>
          <p:cNvSpPr>
            <a:spLocks noGrp="1"/>
          </p:cNvSpPr>
          <p:nvPr/>
        </p:nvSpPr>
        <p:spPr>
          <a:xfrm>
            <a:off x="266700" y="7429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DBE5BFBF-49F5-4127-B5E7-3329E010F8FB}"/>
              </a:ext>
            </a:extLst>
          </p:cNvPr>
          <p:cNvSpPr>
            <a:spLocks noGrp="1"/>
          </p:cNvSpPr>
          <p:nvPr/>
        </p:nvSpPr>
        <p:spPr>
          <a:xfrm>
            <a:off x="266700" y="7696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86C269FE-CB44-4571-B631-1B4020A3F202}"/>
              </a:ext>
            </a:extLst>
          </p:cNvPr>
          <p:cNvSpPr>
            <a:spLocks noGrp="1"/>
          </p:cNvSpPr>
          <p:nvPr/>
        </p:nvSpPr>
        <p:spPr>
          <a:xfrm>
            <a:off x="266700" y="7962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8F95A1A1-A960-4CA6-ABB4-84D74874F043}"/>
              </a:ext>
            </a:extLst>
          </p:cNvPr>
          <p:cNvSpPr>
            <a:spLocks noGrp="1"/>
          </p:cNvSpPr>
          <p:nvPr/>
        </p:nvSpPr>
        <p:spPr>
          <a:xfrm>
            <a:off x="266700" y="8229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D096E437-86FF-46A5-A3B8-F4C241F538FD}"/>
              </a:ext>
            </a:extLst>
          </p:cNvPr>
          <p:cNvSpPr>
            <a:spLocks noGrp="1"/>
          </p:cNvSpPr>
          <p:nvPr/>
        </p:nvSpPr>
        <p:spPr>
          <a:xfrm>
            <a:off x="942975" y="238125"/>
            <a:ext cx="0" cy="8105775"/>
          </a:xfrm>
          <a:prstGeom prst="line">
            <a:avLst/>
          </a:prstGeom>
          <a:noFill/>
          <a:ln w="12383">
            <a:solidFill>
              <a:srgbClr val="C6A1A3"/>
            </a:solidFill>
          </a:ln>
        </p:spPr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D36199C1-3F52-43E4-B237-DD4143208C6B}"/>
              </a:ext>
            </a:extLst>
          </p:cNvPr>
          <p:cNvSpPr>
            <a:spLocks noGrp="1"/>
          </p:cNvSpPr>
          <p:nvPr/>
        </p:nvSpPr>
        <p:spPr>
          <a:xfrm>
            <a:off x="1200150" y="466725"/>
            <a:ext cx="129540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Рабочий вопрос и «прекрасная эпоха»</a:t>
            </a:r>
          </a:p>
        </p:txBody>
      </p:sp>
      <p:sp>
        <p:nv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A66A9AE5-BBA7-422B-B440-305D550256FD}"/>
              </a:ext>
            </a:extLst>
          </p:cNvPr>
          <p:cNvSpPr>
            <a:spLocks noGrp="1"/>
          </p:cNvSpPr>
          <p:nvPr/>
        </p:nvSpPr>
        <p:spPr>
          <a:xfrm>
            <a:off x="1209675" y="1438275"/>
            <a:ext cx="7334250" cy="19050"/>
          </a:xfrm>
          <a:prstGeom prst="line">
            <a:avLst/>
          </a:prstGeom>
          <a:noFill/>
          <a:ln w="28575">
            <a:solidFill>
              <a:srgbClr val="79434C"/>
            </a:solidFill>
          </a:ln>
        </p:spPr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BA948438-4636-41DD-A5C0-5DB644DE5681}"/>
              </a:ext>
            </a:extLst>
          </p:cNvPr>
          <p:cNvSpPr>
            <a:spLocks noGrp="1"/>
          </p:cNvSpPr>
          <p:nvPr/>
        </p:nvSpPr>
        <p:spPr>
          <a:xfrm>
            <a:off x="1209675" y="7924800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670EACFD-3101-4CFE-BF21-C04903C3489B}"/>
              </a:ext>
            </a:extLst>
          </p:cNvPr>
          <p:cNvSpPr>
            <a:spLocks noGrp="1"/>
          </p:cNvSpPr>
          <p:nvPr/>
        </p:nvSpPr>
        <p:spPr>
          <a:xfrm>
            <a:off x="13906500" y="7820025"/>
            <a:ext cx="60007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10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C1C7C3B5-8031-4317-8EB7-AEC3D97DB677}"/>
              </a:ext>
            </a:extLst>
          </p:cNvPr>
          <p:cNvSpPr>
            <a:spLocks noGrp="1"/>
          </p:cNvSpPr>
          <p:nvPr/>
        </p:nvSpPr>
        <p:spPr>
          <a:xfrm>
            <a:off x="1247775" y="1866900"/>
            <a:ext cx="8601075" cy="552450"/>
          </a:xfrm>
          <a:prstGeom prst="rect">
            <a:avLst/>
          </a:prstGeom>
          <a:solidFill>
            <a:srgbClr val="EEE4D3"/>
          </a:solidFill>
          <a:ln w="17145">
            <a:solidFill>
              <a:srgbClr val="79434C"/>
            </a:solidFill>
          </a:ln>
        </p:spPr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D7EBAA59-7DFD-487E-AF95-080D800A0B8D}"/>
              </a:ext>
            </a:extLst>
          </p:cNvPr>
          <p:cNvSpPr>
            <a:spLocks noGrp="1"/>
          </p:cNvSpPr>
          <p:nvPr/>
        </p:nvSpPr>
        <p:spPr>
          <a:xfrm>
            <a:off x="1400175" y="1933575"/>
            <a:ext cx="82962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Реформы давались медленно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18E4078C-C280-44C3-B7DB-82ABC7EA8B18}"/>
              </a:ext>
            </a:extLst>
          </p:cNvPr>
          <p:cNvSpPr>
            <a:spLocks noGrp="1"/>
          </p:cNvSpPr>
          <p:nvPr/>
        </p:nvSpPr>
        <p:spPr>
          <a:xfrm>
            <a:off x="1276350" y="274320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C70C2E74-4EEF-4926-BBB7-566957B9CEE1}"/>
              </a:ext>
            </a:extLst>
          </p:cNvPr>
          <p:cNvSpPr>
            <a:spLocks noGrp="1"/>
          </p:cNvSpPr>
          <p:nvPr/>
        </p:nvSpPr>
        <p:spPr>
          <a:xfrm>
            <a:off x="1676400" y="2743200"/>
            <a:ext cx="896302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После Коммуны власти подавляли стачки.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Социальные уступки долго оставались скромными.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19FFD8E3-8D8E-4624-8E8C-6AFCECD174D2}"/>
              </a:ext>
            </a:extLst>
          </p:cNvPr>
          <p:cNvSpPr>
            <a:spLocks noGrp="1"/>
          </p:cNvSpPr>
          <p:nvPr/>
        </p:nvSpPr>
        <p:spPr>
          <a:xfrm>
            <a:off x="1276350" y="387667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D775ACD6-607A-4DBA-85BE-DD51FC78BE8E}"/>
              </a:ext>
            </a:extLst>
          </p:cNvPr>
          <p:cNvSpPr>
            <a:spLocks noGrp="1"/>
          </p:cNvSpPr>
          <p:nvPr/>
        </p:nvSpPr>
        <p:spPr>
          <a:xfrm>
            <a:off x="1676400" y="3876675"/>
            <a:ext cx="90582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Социалисты спорили о революции и реформах.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 1905 г. они создали объединённую партию.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0C4E145A-6637-44C3-B9A5-152789BA9623}"/>
              </a:ext>
            </a:extLst>
          </p:cNvPr>
          <p:cNvSpPr>
            <a:spLocks noGrp="1"/>
          </p:cNvSpPr>
          <p:nvPr/>
        </p:nvSpPr>
        <p:spPr>
          <a:xfrm>
            <a:off x="1276350" y="50101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C0036CC5-D417-4040-9DE5-BE67A322125E}"/>
              </a:ext>
            </a:extLst>
          </p:cNvPr>
          <p:cNvSpPr>
            <a:spLocks noGrp="1"/>
          </p:cNvSpPr>
          <p:nvPr/>
        </p:nvSpPr>
        <p:spPr>
          <a:xfrm>
            <a:off x="1676400" y="5010150"/>
            <a:ext cx="895350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1895 г. Создана Всеобщая конфедерация труда.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Анархо-синдикалисты верили в силу профсоюзов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и всеобщей стачки.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1BBDBEB0-54BE-442A-955C-207A9C4AA9A4}"/>
              </a:ext>
            </a:extLst>
          </p:cNvPr>
          <p:cNvSpPr>
            <a:spLocks noGrp="1"/>
          </p:cNvSpPr>
          <p:nvPr/>
        </p:nvSpPr>
        <p:spPr>
          <a:xfrm>
            <a:off x="1276350" y="647700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490B3BDD-7970-4495-B229-6CAD71F5D447}"/>
              </a:ext>
            </a:extLst>
          </p:cNvPr>
          <p:cNvSpPr>
            <a:spLocks noGrp="1"/>
          </p:cNvSpPr>
          <p:nvPr/>
        </p:nvSpPr>
        <p:spPr>
          <a:xfrm>
            <a:off x="1676400" y="6477000"/>
            <a:ext cx="896302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 1914 г. заработки выросли, рабочий день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сократился. Культура переживала расцвет.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A3BBF72C-D12B-4F26-B3B3-1E53ED0393F6}"/>
              </a:ext>
            </a:extLst>
          </p:cNvPr>
          <p:cNvSpPr>
            <a:spLocks noGrp="1"/>
          </p:cNvSpPr>
          <p:nvPr/>
        </p:nvSpPr>
        <p:spPr>
          <a:xfrm>
            <a:off x="11029950" y="6429375"/>
            <a:ext cx="3133725" cy="1257300"/>
          </a:xfrm>
          <a:prstGeom prst="rect">
            <a:avLst/>
          </a:prstGeom>
          <a:solidFill>
            <a:srgbClr val="DFD7CB"/>
          </a:solidFill>
          <a:ln w="0">
            <a:noFill/>
          </a:ln>
        </p:spPr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B528281D-1863-4C86-8A26-3CD87CB33174}"/>
              </a:ext>
            </a:extLst>
          </p:cNvPr>
          <p:cNvSpPr>
            <a:spLocks noGrp="1"/>
          </p:cNvSpPr>
          <p:nvPr/>
        </p:nvSpPr>
        <p:spPr>
          <a:xfrm>
            <a:off x="11001375" y="6381750"/>
            <a:ext cx="3133725" cy="1257300"/>
          </a:xfrm>
          <a:prstGeom prst="rect">
            <a:avLst/>
          </a:prstGeom>
          <a:solidFill>
            <a:srgbClr val="F3EADA"/>
          </a:solidFill>
          <a:ln w="0">
            <a:noFill/>
          </a:ln>
        </p:spPr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120DAE1D-8DE5-4D31-8591-0D2BA2EDCE2C}"/>
              </a:ext>
            </a:extLst>
          </p:cNvPr>
          <p:cNvSpPr>
            <a:spLocks noGrp="1"/>
          </p:cNvSpPr>
          <p:nvPr/>
        </p:nvSpPr>
        <p:spPr>
          <a:xfrm>
            <a:off x="11191875" y="6515100"/>
            <a:ext cx="2752725" cy="106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1905 г.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Церковь отделена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от государства.</a:t>
            </a:r>
          </a:p>
        </p:txBody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03743E0F-1354-8F70-9541-08324A53D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6211">
            <a:off x="11043019" y="556249"/>
            <a:ext cx="3558192" cy="604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875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F633A7B0-AF65-4D57-8612-B0116D7DF0A5}"/>
              </a:ext>
            </a:extLst>
          </p:cNvPr>
          <p:cNvSpPr>
            <a:spLocks noGrp="1"/>
          </p:cNvSpPr>
          <p:nvPr/>
        </p:nvSpPr>
        <p:spPr>
          <a:xfrm>
            <a:off x="247650" y="209550"/>
            <a:ext cx="14744700" cy="8153400"/>
          </a:xfrm>
          <a:prstGeom prst="rect">
            <a:avLst/>
          </a:prstGeom>
          <a:solidFill>
            <a:srgbClr val="FFFEFB"/>
          </a:solidFill>
          <a:ln w="9525">
            <a:solidFill>
              <a:srgbClr val="CFC6B9"/>
            </a:solidFill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4D094C9A-E91A-4B9B-BA47-D38E94452873}"/>
              </a:ext>
            </a:extLst>
          </p:cNvPr>
          <p:cNvSpPr>
            <a:spLocks noGrp="1"/>
          </p:cNvSpPr>
          <p:nvPr/>
        </p:nvSpPr>
        <p:spPr>
          <a:xfrm>
            <a:off x="533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2E69D70-021D-4502-9061-36778FD398D2}"/>
              </a:ext>
            </a:extLst>
          </p:cNvPr>
          <p:cNvSpPr>
            <a:spLocks noGrp="1"/>
          </p:cNvSpPr>
          <p:nvPr/>
        </p:nvSpPr>
        <p:spPr>
          <a:xfrm>
            <a:off x="800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8C8270B-A516-43F2-B3B4-334A6AB81565}"/>
              </a:ext>
            </a:extLst>
          </p:cNvPr>
          <p:cNvSpPr>
            <a:spLocks noGrp="1"/>
          </p:cNvSpPr>
          <p:nvPr/>
        </p:nvSpPr>
        <p:spPr>
          <a:xfrm>
            <a:off x="1066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86919F5-7640-49E8-AD94-EA2184D7B575}"/>
              </a:ext>
            </a:extLst>
          </p:cNvPr>
          <p:cNvSpPr>
            <a:spLocks noGrp="1"/>
          </p:cNvSpPr>
          <p:nvPr/>
        </p:nvSpPr>
        <p:spPr>
          <a:xfrm>
            <a:off x="1333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F4B80DE-0401-4690-9C0E-F0C9E0B7B31B}"/>
              </a:ext>
            </a:extLst>
          </p:cNvPr>
          <p:cNvSpPr>
            <a:spLocks noGrp="1"/>
          </p:cNvSpPr>
          <p:nvPr/>
        </p:nvSpPr>
        <p:spPr>
          <a:xfrm>
            <a:off x="1600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18D27CC-3973-4836-95F7-A3D96B462EA3}"/>
              </a:ext>
            </a:extLst>
          </p:cNvPr>
          <p:cNvSpPr>
            <a:spLocks noGrp="1"/>
          </p:cNvSpPr>
          <p:nvPr/>
        </p:nvSpPr>
        <p:spPr>
          <a:xfrm>
            <a:off x="1866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4045870-3531-4817-947E-187563EB3006}"/>
              </a:ext>
            </a:extLst>
          </p:cNvPr>
          <p:cNvSpPr>
            <a:spLocks noGrp="1"/>
          </p:cNvSpPr>
          <p:nvPr/>
        </p:nvSpPr>
        <p:spPr>
          <a:xfrm>
            <a:off x="2133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D35E5CB-1F72-4110-9B88-DC465CF4F4B6}"/>
              </a:ext>
            </a:extLst>
          </p:cNvPr>
          <p:cNvSpPr>
            <a:spLocks noGrp="1"/>
          </p:cNvSpPr>
          <p:nvPr/>
        </p:nvSpPr>
        <p:spPr>
          <a:xfrm>
            <a:off x="2400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FEB84DC-C53B-4657-A449-B53F88D39E1B}"/>
              </a:ext>
            </a:extLst>
          </p:cNvPr>
          <p:cNvSpPr>
            <a:spLocks noGrp="1"/>
          </p:cNvSpPr>
          <p:nvPr/>
        </p:nvSpPr>
        <p:spPr>
          <a:xfrm>
            <a:off x="2667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3AA23DB6-9808-4F79-99A6-59797486F46D}"/>
              </a:ext>
            </a:extLst>
          </p:cNvPr>
          <p:cNvSpPr>
            <a:spLocks noGrp="1"/>
          </p:cNvSpPr>
          <p:nvPr/>
        </p:nvSpPr>
        <p:spPr>
          <a:xfrm>
            <a:off x="2933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163AE95-6BB6-45B0-9D94-C746C0D62CAC}"/>
              </a:ext>
            </a:extLst>
          </p:cNvPr>
          <p:cNvSpPr>
            <a:spLocks noGrp="1"/>
          </p:cNvSpPr>
          <p:nvPr/>
        </p:nvSpPr>
        <p:spPr>
          <a:xfrm>
            <a:off x="3200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5AAA247-51A3-4630-853A-6D8F526B0632}"/>
              </a:ext>
            </a:extLst>
          </p:cNvPr>
          <p:cNvSpPr>
            <a:spLocks noGrp="1"/>
          </p:cNvSpPr>
          <p:nvPr/>
        </p:nvSpPr>
        <p:spPr>
          <a:xfrm>
            <a:off x="3467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F1F6F3D-D3CA-410E-941E-D19863953E9A}"/>
              </a:ext>
            </a:extLst>
          </p:cNvPr>
          <p:cNvSpPr>
            <a:spLocks noGrp="1"/>
          </p:cNvSpPr>
          <p:nvPr/>
        </p:nvSpPr>
        <p:spPr>
          <a:xfrm>
            <a:off x="3733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C6DCB1ED-F3E5-47A2-9212-CD9DB5EE61E8}"/>
              </a:ext>
            </a:extLst>
          </p:cNvPr>
          <p:cNvSpPr>
            <a:spLocks noGrp="1"/>
          </p:cNvSpPr>
          <p:nvPr/>
        </p:nvSpPr>
        <p:spPr>
          <a:xfrm>
            <a:off x="4000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C9866E4B-CCBC-4298-BF32-50F404DC4F4A}"/>
              </a:ext>
            </a:extLst>
          </p:cNvPr>
          <p:cNvSpPr>
            <a:spLocks noGrp="1"/>
          </p:cNvSpPr>
          <p:nvPr/>
        </p:nvSpPr>
        <p:spPr>
          <a:xfrm>
            <a:off x="4267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E362D612-C393-4022-BAD2-2745CD52B0C2}"/>
              </a:ext>
            </a:extLst>
          </p:cNvPr>
          <p:cNvSpPr>
            <a:spLocks noGrp="1"/>
          </p:cNvSpPr>
          <p:nvPr/>
        </p:nvSpPr>
        <p:spPr>
          <a:xfrm>
            <a:off x="4533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F8CFAE2B-A8F1-4C2D-92BD-0A038A8A3CAA}"/>
              </a:ext>
            </a:extLst>
          </p:cNvPr>
          <p:cNvSpPr>
            <a:spLocks noGrp="1"/>
          </p:cNvSpPr>
          <p:nvPr/>
        </p:nvSpPr>
        <p:spPr>
          <a:xfrm>
            <a:off x="4800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9D7B5B18-FB27-4982-AFE9-FBFC9D416C50}"/>
              </a:ext>
            </a:extLst>
          </p:cNvPr>
          <p:cNvSpPr>
            <a:spLocks noGrp="1"/>
          </p:cNvSpPr>
          <p:nvPr/>
        </p:nvSpPr>
        <p:spPr>
          <a:xfrm>
            <a:off x="5067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454411B5-80A6-4E2B-8BFF-31CADFC4BF8A}"/>
              </a:ext>
            </a:extLst>
          </p:cNvPr>
          <p:cNvSpPr>
            <a:spLocks noGrp="1"/>
          </p:cNvSpPr>
          <p:nvPr/>
        </p:nvSpPr>
        <p:spPr>
          <a:xfrm>
            <a:off x="5334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99155C21-2FDE-4365-AF5E-9E33F8157961}"/>
              </a:ext>
            </a:extLst>
          </p:cNvPr>
          <p:cNvSpPr>
            <a:spLocks noGrp="1"/>
          </p:cNvSpPr>
          <p:nvPr/>
        </p:nvSpPr>
        <p:spPr>
          <a:xfrm>
            <a:off x="5600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1F97CEE-393D-4296-A28C-1C49E33B2B43}"/>
              </a:ext>
            </a:extLst>
          </p:cNvPr>
          <p:cNvSpPr>
            <a:spLocks noGrp="1"/>
          </p:cNvSpPr>
          <p:nvPr/>
        </p:nvSpPr>
        <p:spPr>
          <a:xfrm>
            <a:off x="5867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316AF3E5-7B46-4AFF-B9A7-15D7A8219CB7}"/>
              </a:ext>
            </a:extLst>
          </p:cNvPr>
          <p:cNvSpPr>
            <a:spLocks noGrp="1"/>
          </p:cNvSpPr>
          <p:nvPr/>
        </p:nvSpPr>
        <p:spPr>
          <a:xfrm>
            <a:off x="6134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22235D8-865A-4E89-BB5B-BCF4C93D7962}"/>
              </a:ext>
            </a:extLst>
          </p:cNvPr>
          <p:cNvSpPr>
            <a:spLocks noGrp="1"/>
          </p:cNvSpPr>
          <p:nvPr/>
        </p:nvSpPr>
        <p:spPr>
          <a:xfrm>
            <a:off x="6400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57D68521-1649-43CB-8795-ED4FED8250A2}"/>
              </a:ext>
            </a:extLst>
          </p:cNvPr>
          <p:cNvSpPr>
            <a:spLocks noGrp="1"/>
          </p:cNvSpPr>
          <p:nvPr/>
        </p:nvSpPr>
        <p:spPr>
          <a:xfrm>
            <a:off x="6667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F27E7B27-B533-4F5D-B0D1-EF6E5F4D987A}"/>
              </a:ext>
            </a:extLst>
          </p:cNvPr>
          <p:cNvSpPr>
            <a:spLocks noGrp="1"/>
          </p:cNvSpPr>
          <p:nvPr/>
        </p:nvSpPr>
        <p:spPr>
          <a:xfrm>
            <a:off x="6934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38F865F-108E-4272-87B0-7147BB1AD352}"/>
              </a:ext>
            </a:extLst>
          </p:cNvPr>
          <p:cNvSpPr>
            <a:spLocks noGrp="1"/>
          </p:cNvSpPr>
          <p:nvPr/>
        </p:nvSpPr>
        <p:spPr>
          <a:xfrm>
            <a:off x="7200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997DF5DE-D96C-42D6-818C-8FC5C956F78B}"/>
              </a:ext>
            </a:extLst>
          </p:cNvPr>
          <p:cNvSpPr>
            <a:spLocks noGrp="1"/>
          </p:cNvSpPr>
          <p:nvPr/>
        </p:nvSpPr>
        <p:spPr>
          <a:xfrm>
            <a:off x="7467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D09777AD-7D9F-48FB-AB2C-663269044425}"/>
              </a:ext>
            </a:extLst>
          </p:cNvPr>
          <p:cNvSpPr>
            <a:spLocks noGrp="1"/>
          </p:cNvSpPr>
          <p:nvPr/>
        </p:nvSpPr>
        <p:spPr>
          <a:xfrm>
            <a:off x="7734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4B161FB8-0296-4B7E-A7ED-E62220492790}"/>
              </a:ext>
            </a:extLst>
          </p:cNvPr>
          <p:cNvSpPr>
            <a:spLocks noGrp="1"/>
          </p:cNvSpPr>
          <p:nvPr/>
        </p:nvSpPr>
        <p:spPr>
          <a:xfrm>
            <a:off x="8001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3E741D81-E1D5-4D33-A3F4-AA7A63A4146D}"/>
              </a:ext>
            </a:extLst>
          </p:cNvPr>
          <p:cNvSpPr>
            <a:spLocks noGrp="1"/>
          </p:cNvSpPr>
          <p:nvPr/>
        </p:nvSpPr>
        <p:spPr>
          <a:xfrm>
            <a:off x="8267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60140D4E-4FC9-4558-897C-244B09E9010F}"/>
              </a:ext>
            </a:extLst>
          </p:cNvPr>
          <p:cNvSpPr>
            <a:spLocks noGrp="1"/>
          </p:cNvSpPr>
          <p:nvPr/>
        </p:nvSpPr>
        <p:spPr>
          <a:xfrm>
            <a:off x="8534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47B9F990-BDA7-49A7-B341-58308D62884C}"/>
              </a:ext>
            </a:extLst>
          </p:cNvPr>
          <p:cNvSpPr>
            <a:spLocks noGrp="1"/>
          </p:cNvSpPr>
          <p:nvPr/>
        </p:nvSpPr>
        <p:spPr>
          <a:xfrm>
            <a:off x="8801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CF2C6697-CADD-4B3B-A2FB-701C1F9BF57D}"/>
              </a:ext>
            </a:extLst>
          </p:cNvPr>
          <p:cNvSpPr>
            <a:spLocks noGrp="1"/>
          </p:cNvSpPr>
          <p:nvPr/>
        </p:nvSpPr>
        <p:spPr>
          <a:xfrm>
            <a:off x="9067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83D7BE0C-8CE6-44A6-9A59-B21BCA89525A}"/>
              </a:ext>
            </a:extLst>
          </p:cNvPr>
          <p:cNvSpPr>
            <a:spLocks noGrp="1"/>
          </p:cNvSpPr>
          <p:nvPr/>
        </p:nvSpPr>
        <p:spPr>
          <a:xfrm>
            <a:off x="9334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90DA8E38-657D-4F9B-A8EA-558068ECC1D1}"/>
              </a:ext>
            </a:extLst>
          </p:cNvPr>
          <p:cNvSpPr>
            <a:spLocks noGrp="1"/>
          </p:cNvSpPr>
          <p:nvPr/>
        </p:nvSpPr>
        <p:spPr>
          <a:xfrm>
            <a:off x="9601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59990533-E123-4D64-AB94-53A9A26A9C6A}"/>
              </a:ext>
            </a:extLst>
          </p:cNvPr>
          <p:cNvSpPr>
            <a:spLocks noGrp="1"/>
          </p:cNvSpPr>
          <p:nvPr/>
        </p:nvSpPr>
        <p:spPr>
          <a:xfrm>
            <a:off x="9867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66931EA1-5998-4449-846F-13484C3B4D9A}"/>
              </a:ext>
            </a:extLst>
          </p:cNvPr>
          <p:cNvSpPr>
            <a:spLocks noGrp="1"/>
          </p:cNvSpPr>
          <p:nvPr/>
        </p:nvSpPr>
        <p:spPr>
          <a:xfrm>
            <a:off x="10134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B2119858-5934-4C37-B272-28EDD7C1020B}"/>
              </a:ext>
            </a:extLst>
          </p:cNvPr>
          <p:cNvSpPr>
            <a:spLocks noGrp="1"/>
          </p:cNvSpPr>
          <p:nvPr/>
        </p:nvSpPr>
        <p:spPr>
          <a:xfrm>
            <a:off x="10401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655511A4-61E9-45EE-820B-A701194C763E}"/>
              </a:ext>
            </a:extLst>
          </p:cNvPr>
          <p:cNvSpPr>
            <a:spLocks noGrp="1"/>
          </p:cNvSpPr>
          <p:nvPr/>
        </p:nvSpPr>
        <p:spPr>
          <a:xfrm>
            <a:off x="10668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3B11CB72-8FD9-48BF-88B3-3202A3813812}"/>
              </a:ext>
            </a:extLst>
          </p:cNvPr>
          <p:cNvSpPr>
            <a:spLocks noGrp="1"/>
          </p:cNvSpPr>
          <p:nvPr/>
        </p:nvSpPr>
        <p:spPr>
          <a:xfrm>
            <a:off x="10934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2DAB84A3-24CF-4A7D-809A-96B38AE829EB}"/>
              </a:ext>
            </a:extLst>
          </p:cNvPr>
          <p:cNvSpPr>
            <a:spLocks noGrp="1"/>
          </p:cNvSpPr>
          <p:nvPr/>
        </p:nvSpPr>
        <p:spPr>
          <a:xfrm>
            <a:off x="11201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4A9CC324-4209-4EDB-B4E5-BDC239E49616}"/>
              </a:ext>
            </a:extLst>
          </p:cNvPr>
          <p:cNvSpPr>
            <a:spLocks noGrp="1"/>
          </p:cNvSpPr>
          <p:nvPr/>
        </p:nvSpPr>
        <p:spPr>
          <a:xfrm>
            <a:off x="11468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5DF9EDE0-B543-41AD-A9A2-7A446F8784D9}"/>
              </a:ext>
            </a:extLst>
          </p:cNvPr>
          <p:cNvSpPr>
            <a:spLocks noGrp="1"/>
          </p:cNvSpPr>
          <p:nvPr/>
        </p:nvSpPr>
        <p:spPr>
          <a:xfrm>
            <a:off x="11734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D59A5655-EC65-4630-81FE-CD709229367A}"/>
              </a:ext>
            </a:extLst>
          </p:cNvPr>
          <p:cNvSpPr>
            <a:spLocks noGrp="1"/>
          </p:cNvSpPr>
          <p:nvPr/>
        </p:nvSpPr>
        <p:spPr>
          <a:xfrm>
            <a:off x="12001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A8BFFBF9-9F17-4F2C-932B-E62621B0D72B}"/>
              </a:ext>
            </a:extLst>
          </p:cNvPr>
          <p:cNvSpPr>
            <a:spLocks noGrp="1"/>
          </p:cNvSpPr>
          <p:nvPr/>
        </p:nvSpPr>
        <p:spPr>
          <a:xfrm>
            <a:off x="12268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7C019D58-7357-4801-8117-05D2A31DCF05}"/>
              </a:ext>
            </a:extLst>
          </p:cNvPr>
          <p:cNvSpPr>
            <a:spLocks noGrp="1"/>
          </p:cNvSpPr>
          <p:nvPr/>
        </p:nvSpPr>
        <p:spPr>
          <a:xfrm>
            <a:off x="12534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E9BFE400-2C9D-4E02-92FA-2D2CB63E6805}"/>
              </a:ext>
            </a:extLst>
          </p:cNvPr>
          <p:cNvSpPr>
            <a:spLocks noGrp="1"/>
          </p:cNvSpPr>
          <p:nvPr/>
        </p:nvSpPr>
        <p:spPr>
          <a:xfrm>
            <a:off x="12801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BC5A69CB-54A6-4A3B-BD20-9154C570461E}"/>
              </a:ext>
            </a:extLst>
          </p:cNvPr>
          <p:cNvSpPr>
            <a:spLocks noGrp="1"/>
          </p:cNvSpPr>
          <p:nvPr/>
        </p:nvSpPr>
        <p:spPr>
          <a:xfrm>
            <a:off x="13068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D901B768-CAD7-403B-AE54-F5BE99F58476}"/>
              </a:ext>
            </a:extLst>
          </p:cNvPr>
          <p:cNvSpPr>
            <a:spLocks noGrp="1"/>
          </p:cNvSpPr>
          <p:nvPr/>
        </p:nvSpPr>
        <p:spPr>
          <a:xfrm>
            <a:off x="13335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0BE1ACD9-16FD-4CB7-8D2A-A44FE006964A}"/>
              </a:ext>
            </a:extLst>
          </p:cNvPr>
          <p:cNvSpPr>
            <a:spLocks noGrp="1"/>
          </p:cNvSpPr>
          <p:nvPr/>
        </p:nvSpPr>
        <p:spPr>
          <a:xfrm>
            <a:off x="13601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FBE99DAE-127F-4964-B202-03EF806A1208}"/>
              </a:ext>
            </a:extLst>
          </p:cNvPr>
          <p:cNvSpPr>
            <a:spLocks noGrp="1"/>
          </p:cNvSpPr>
          <p:nvPr/>
        </p:nvSpPr>
        <p:spPr>
          <a:xfrm>
            <a:off x="13868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56B61D09-443F-40C3-881D-C6DEA3088405}"/>
              </a:ext>
            </a:extLst>
          </p:cNvPr>
          <p:cNvSpPr>
            <a:spLocks noGrp="1"/>
          </p:cNvSpPr>
          <p:nvPr/>
        </p:nvSpPr>
        <p:spPr>
          <a:xfrm>
            <a:off x="14135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20D896A1-5252-4877-959A-35F184D2F812}"/>
              </a:ext>
            </a:extLst>
          </p:cNvPr>
          <p:cNvSpPr>
            <a:spLocks noGrp="1"/>
          </p:cNvSpPr>
          <p:nvPr/>
        </p:nvSpPr>
        <p:spPr>
          <a:xfrm>
            <a:off x="14401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88F42B1D-A34F-42BD-B348-6BAF85689928}"/>
              </a:ext>
            </a:extLst>
          </p:cNvPr>
          <p:cNvSpPr>
            <a:spLocks noGrp="1"/>
          </p:cNvSpPr>
          <p:nvPr/>
        </p:nvSpPr>
        <p:spPr>
          <a:xfrm>
            <a:off x="14668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2BC34815-10E5-4F89-8238-97DC3FA1CF7E}"/>
              </a:ext>
            </a:extLst>
          </p:cNvPr>
          <p:cNvSpPr>
            <a:spLocks noGrp="1"/>
          </p:cNvSpPr>
          <p:nvPr/>
        </p:nvSpPr>
        <p:spPr>
          <a:xfrm>
            <a:off x="266700" y="495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DE4DB941-0387-42B9-A731-78A914007D36}"/>
              </a:ext>
            </a:extLst>
          </p:cNvPr>
          <p:cNvSpPr>
            <a:spLocks noGrp="1"/>
          </p:cNvSpPr>
          <p:nvPr/>
        </p:nvSpPr>
        <p:spPr>
          <a:xfrm>
            <a:off x="266700" y="762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7C53C21D-56AF-419B-918D-423C72813325}"/>
              </a:ext>
            </a:extLst>
          </p:cNvPr>
          <p:cNvSpPr>
            <a:spLocks noGrp="1"/>
          </p:cNvSpPr>
          <p:nvPr/>
        </p:nvSpPr>
        <p:spPr>
          <a:xfrm>
            <a:off x="266700" y="1028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3086FE8-ABDE-411A-8218-48A7BC8D4A7F}"/>
              </a:ext>
            </a:extLst>
          </p:cNvPr>
          <p:cNvSpPr>
            <a:spLocks noGrp="1"/>
          </p:cNvSpPr>
          <p:nvPr/>
        </p:nvSpPr>
        <p:spPr>
          <a:xfrm>
            <a:off x="266700" y="1295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53A12A81-A9F4-4CC2-ACE6-92F15148815C}"/>
              </a:ext>
            </a:extLst>
          </p:cNvPr>
          <p:cNvSpPr>
            <a:spLocks noGrp="1"/>
          </p:cNvSpPr>
          <p:nvPr/>
        </p:nvSpPr>
        <p:spPr>
          <a:xfrm>
            <a:off x="266700" y="1562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073A7715-8064-4202-BF65-56F5B353F57A}"/>
              </a:ext>
            </a:extLst>
          </p:cNvPr>
          <p:cNvSpPr>
            <a:spLocks noGrp="1"/>
          </p:cNvSpPr>
          <p:nvPr/>
        </p:nvSpPr>
        <p:spPr>
          <a:xfrm>
            <a:off x="266700" y="1828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5B1974C5-AEDC-4367-BBAD-DF280BCB2675}"/>
              </a:ext>
            </a:extLst>
          </p:cNvPr>
          <p:cNvSpPr>
            <a:spLocks noGrp="1"/>
          </p:cNvSpPr>
          <p:nvPr/>
        </p:nvSpPr>
        <p:spPr>
          <a:xfrm>
            <a:off x="266700" y="2095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BDB0A44A-0DCF-4CEC-A913-1D291F0526A6}"/>
              </a:ext>
            </a:extLst>
          </p:cNvPr>
          <p:cNvSpPr>
            <a:spLocks noGrp="1"/>
          </p:cNvSpPr>
          <p:nvPr/>
        </p:nvSpPr>
        <p:spPr>
          <a:xfrm>
            <a:off x="266700" y="2362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26E5CF1-CDD5-4240-8D89-29D728CA8132}"/>
              </a:ext>
            </a:extLst>
          </p:cNvPr>
          <p:cNvSpPr>
            <a:spLocks noGrp="1"/>
          </p:cNvSpPr>
          <p:nvPr/>
        </p:nvSpPr>
        <p:spPr>
          <a:xfrm>
            <a:off x="266700" y="2628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6353C08A-49B6-4330-9DCD-4BAA329388D6}"/>
              </a:ext>
            </a:extLst>
          </p:cNvPr>
          <p:cNvSpPr>
            <a:spLocks noGrp="1"/>
          </p:cNvSpPr>
          <p:nvPr/>
        </p:nvSpPr>
        <p:spPr>
          <a:xfrm>
            <a:off x="266700" y="2895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C125B00A-0EB6-4B5F-8BE7-072D7E20E06F}"/>
              </a:ext>
            </a:extLst>
          </p:cNvPr>
          <p:cNvSpPr>
            <a:spLocks noGrp="1"/>
          </p:cNvSpPr>
          <p:nvPr/>
        </p:nvSpPr>
        <p:spPr>
          <a:xfrm>
            <a:off x="266700" y="3162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8683E3AB-86A1-4EF6-8B2E-8D86E8001CF6}"/>
              </a:ext>
            </a:extLst>
          </p:cNvPr>
          <p:cNvSpPr>
            <a:spLocks noGrp="1"/>
          </p:cNvSpPr>
          <p:nvPr/>
        </p:nvSpPr>
        <p:spPr>
          <a:xfrm>
            <a:off x="266700" y="3429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98894251-EECB-4876-9A67-DF21D203B883}"/>
              </a:ext>
            </a:extLst>
          </p:cNvPr>
          <p:cNvSpPr>
            <a:spLocks noGrp="1"/>
          </p:cNvSpPr>
          <p:nvPr/>
        </p:nvSpPr>
        <p:spPr>
          <a:xfrm>
            <a:off x="266700" y="3695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86981DA8-E4CD-4915-A9F6-3CECFDE866BB}"/>
              </a:ext>
            </a:extLst>
          </p:cNvPr>
          <p:cNvSpPr>
            <a:spLocks noGrp="1"/>
          </p:cNvSpPr>
          <p:nvPr/>
        </p:nvSpPr>
        <p:spPr>
          <a:xfrm>
            <a:off x="266700" y="3962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6A60E4A5-DC5F-428E-9566-09ED1A2DF052}"/>
              </a:ext>
            </a:extLst>
          </p:cNvPr>
          <p:cNvSpPr>
            <a:spLocks noGrp="1"/>
          </p:cNvSpPr>
          <p:nvPr/>
        </p:nvSpPr>
        <p:spPr>
          <a:xfrm>
            <a:off x="266700" y="4229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9F94C7C4-C21C-4703-B83C-7204AB77F9EC}"/>
              </a:ext>
            </a:extLst>
          </p:cNvPr>
          <p:cNvSpPr>
            <a:spLocks noGrp="1"/>
          </p:cNvSpPr>
          <p:nvPr/>
        </p:nvSpPr>
        <p:spPr>
          <a:xfrm>
            <a:off x="266700" y="4495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B7BA6F12-2818-42A7-B049-9744B4385A04}"/>
              </a:ext>
            </a:extLst>
          </p:cNvPr>
          <p:cNvSpPr>
            <a:spLocks noGrp="1"/>
          </p:cNvSpPr>
          <p:nvPr/>
        </p:nvSpPr>
        <p:spPr>
          <a:xfrm>
            <a:off x="266700" y="4762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B71DFE46-326F-4C03-B992-49F5CE8003ED}"/>
              </a:ext>
            </a:extLst>
          </p:cNvPr>
          <p:cNvSpPr>
            <a:spLocks noGrp="1"/>
          </p:cNvSpPr>
          <p:nvPr/>
        </p:nvSpPr>
        <p:spPr>
          <a:xfrm>
            <a:off x="266700" y="5029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6656DBF1-56D7-4605-A522-56AC4FAAB914}"/>
              </a:ext>
            </a:extLst>
          </p:cNvPr>
          <p:cNvSpPr>
            <a:spLocks noGrp="1"/>
          </p:cNvSpPr>
          <p:nvPr/>
        </p:nvSpPr>
        <p:spPr>
          <a:xfrm>
            <a:off x="266700" y="5295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48DE2D72-6513-48F1-A866-E5BA4A7D5FD0}"/>
              </a:ext>
            </a:extLst>
          </p:cNvPr>
          <p:cNvSpPr>
            <a:spLocks noGrp="1"/>
          </p:cNvSpPr>
          <p:nvPr/>
        </p:nvSpPr>
        <p:spPr>
          <a:xfrm>
            <a:off x="266700" y="5562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A8D48645-5D9A-451E-8717-CA4A6666FA79}"/>
              </a:ext>
            </a:extLst>
          </p:cNvPr>
          <p:cNvSpPr>
            <a:spLocks noGrp="1"/>
          </p:cNvSpPr>
          <p:nvPr/>
        </p:nvSpPr>
        <p:spPr>
          <a:xfrm>
            <a:off x="266700" y="5829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ED0D401B-C9CB-4112-963E-2F5C996EEECB}"/>
              </a:ext>
            </a:extLst>
          </p:cNvPr>
          <p:cNvSpPr>
            <a:spLocks noGrp="1"/>
          </p:cNvSpPr>
          <p:nvPr/>
        </p:nvSpPr>
        <p:spPr>
          <a:xfrm>
            <a:off x="266700" y="6096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44F6DBE7-DEFF-4D9F-9082-7D0A703C9853}"/>
              </a:ext>
            </a:extLst>
          </p:cNvPr>
          <p:cNvSpPr>
            <a:spLocks noGrp="1"/>
          </p:cNvSpPr>
          <p:nvPr/>
        </p:nvSpPr>
        <p:spPr>
          <a:xfrm>
            <a:off x="266700" y="6362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F6F16387-0235-44FA-9ABF-82FC82C58405}"/>
              </a:ext>
            </a:extLst>
          </p:cNvPr>
          <p:cNvSpPr>
            <a:spLocks noGrp="1"/>
          </p:cNvSpPr>
          <p:nvPr/>
        </p:nvSpPr>
        <p:spPr>
          <a:xfrm>
            <a:off x="266700" y="6629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40EF01A2-84BC-4AE4-AD28-3AABE48AD9FD}"/>
              </a:ext>
            </a:extLst>
          </p:cNvPr>
          <p:cNvSpPr>
            <a:spLocks noGrp="1"/>
          </p:cNvSpPr>
          <p:nvPr/>
        </p:nvSpPr>
        <p:spPr>
          <a:xfrm>
            <a:off x="266700" y="6896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3B96F186-322C-4F8C-B6C2-1BB34F32AEF0}"/>
              </a:ext>
            </a:extLst>
          </p:cNvPr>
          <p:cNvSpPr>
            <a:spLocks noGrp="1"/>
          </p:cNvSpPr>
          <p:nvPr/>
        </p:nvSpPr>
        <p:spPr>
          <a:xfrm>
            <a:off x="266700" y="7162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24E5351D-B95D-45B5-895A-B29C63148BA1}"/>
              </a:ext>
            </a:extLst>
          </p:cNvPr>
          <p:cNvSpPr>
            <a:spLocks noGrp="1"/>
          </p:cNvSpPr>
          <p:nvPr/>
        </p:nvSpPr>
        <p:spPr>
          <a:xfrm>
            <a:off x="266700" y="7429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66550324-249B-4012-AA7F-00C75DB3B99B}"/>
              </a:ext>
            </a:extLst>
          </p:cNvPr>
          <p:cNvSpPr>
            <a:spLocks noGrp="1"/>
          </p:cNvSpPr>
          <p:nvPr/>
        </p:nvSpPr>
        <p:spPr>
          <a:xfrm>
            <a:off x="266700" y="7696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61110F58-C96A-4AD6-A79F-A2FC46AA636C}"/>
              </a:ext>
            </a:extLst>
          </p:cNvPr>
          <p:cNvSpPr>
            <a:spLocks noGrp="1"/>
          </p:cNvSpPr>
          <p:nvPr/>
        </p:nvSpPr>
        <p:spPr>
          <a:xfrm>
            <a:off x="266700" y="7962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2D707B1E-3219-46BA-AB91-F9F0AB71A24D}"/>
              </a:ext>
            </a:extLst>
          </p:cNvPr>
          <p:cNvSpPr>
            <a:spLocks noGrp="1"/>
          </p:cNvSpPr>
          <p:nvPr/>
        </p:nvSpPr>
        <p:spPr>
          <a:xfrm>
            <a:off x="266700" y="8229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C9CAA92B-3B34-4215-9CD2-AAF74512BE43}"/>
              </a:ext>
            </a:extLst>
          </p:cNvPr>
          <p:cNvSpPr>
            <a:spLocks noGrp="1"/>
          </p:cNvSpPr>
          <p:nvPr/>
        </p:nvSpPr>
        <p:spPr>
          <a:xfrm>
            <a:off x="942975" y="238125"/>
            <a:ext cx="0" cy="8105775"/>
          </a:xfrm>
          <a:prstGeom prst="line">
            <a:avLst/>
          </a:prstGeom>
          <a:noFill/>
          <a:ln w="12383">
            <a:solidFill>
              <a:srgbClr val="C6A1A3"/>
            </a:solidFill>
          </a:ln>
        </p:spPr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34E12B7D-7D55-4335-9805-8E1195D30266}"/>
              </a:ext>
            </a:extLst>
          </p:cNvPr>
          <p:cNvSpPr>
            <a:spLocks noGrp="1"/>
          </p:cNvSpPr>
          <p:nvPr/>
        </p:nvSpPr>
        <p:spPr>
          <a:xfrm>
            <a:off x="1200150" y="466725"/>
            <a:ext cx="129540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Подведём итоги</a:t>
            </a:r>
          </a:p>
        </p:txBody>
      </p:sp>
      <p:sp>
        <p:nv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65E89D18-9936-426A-AE6B-CB977600FF44}"/>
              </a:ext>
            </a:extLst>
          </p:cNvPr>
          <p:cNvSpPr>
            <a:spLocks noGrp="1"/>
          </p:cNvSpPr>
          <p:nvPr/>
        </p:nvSpPr>
        <p:spPr>
          <a:xfrm>
            <a:off x="1209675" y="1438275"/>
            <a:ext cx="2933700" cy="19050"/>
          </a:xfrm>
          <a:prstGeom prst="line">
            <a:avLst/>
          </a:prstGeom>
          <a:noFill/>
          <a:ln w="28575">
            <a:solidFill>
              <a:srgbClr val="79434C"/>
            </a:solidFill>
          </a:ln>
        </p:spPr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0C0B837D-9B37-4CB6-9CA8-BD091073B96E}"/>
              </a:ext>
            </a:extLst>
          </p:cNvPr>
          <p:cNvSpPr>
            <a:spLocks noGrp="1"/>
          </p:cNvSpPr>
          <p:nvPr/>
        </p:nvSpPr>
        <p:spPr>
          <a:xfrm>
            <a:off x="1209675" y="7924800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11C3910A-F5FB-4EE0-8074-838A1202DD45}"/>
              </a:ext>
            </a:extLst>
          </p:cNvPr>
          <p:cNvSpPr>
            <a:spLocks noGrp="1"/>
          </p:cNvSpPr>
          <p:nvPr/>
        </p:nvSpPr>
        <p:spPr>
          <a:xfrm>
            <a:off x="13906500" y="7820025"/>
            <a:ext cx="60007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11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9382B3FC-5282-4E67-99D1-CAC6E70A606C}"/>
              </a:ext>
            </a:extLst>
          </p:cNvPr>
          <p:cNvSpPr>
            <a:spLocks noGrp="1"/>
          </p:cNvSpPr>
          <p:nvPr/>
        </p:nvSpPr>
        <p:spPr>
          <a:xfrm>
            <a:off x="1247775" y="1876425"/>
            <a:ext cx="9858375" cy="552450"/>
          </a:xfrm>
          <a:prstGeom prst="rect">
            <a:avLst/>
          </a:prstGeom>
          <a:solidFill>
            <a:srgbClr val="EEE4D3"/>
          </a:solidFill>
          <a:ln w="17145">
            <a:solidFill>
              <a:srgbClr val="79434C"/>
            </a:solidFill>
          </a:ln>
        </p:spPr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A2E266CE-6C37-468C-BD02-CAEDCB4093BC}"/>
              </a:ext>
            </a:extLst>
          </p:cNvPr>
          <p:cNvSpPr>
            <a:spLocks noGrp="1"/>
          </p:cNvSpPr>
          <p:nvPr/>
        </p:nvSpPr>
        <p:spPr>
          <a:xfrm>
            <a:off x="1400175" y="1943100"/>
            <a:ext cx="95535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Почему монархию сменила республика?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570B6E39-129D-473A-97C3-073A636A8B64}"/>
              </a:ext>
            </a:extLst>
          </p:cNvPr>
          <p:cNvSpPr>
            <a:spLocks noGrp="1"/>
          </p:cNvSpPr>
          <p:nvPr/>
        </p:nvSpPr>
        <p:spPr>
          <a:xfrm>
            <a:off x="1304925" y="278130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95D06C02-549A-45D4-AFE5-5EE37A0B1F2C}"/>
              </a:ext>
            </a:extLst>
          </p:cNvPr>
          <p:cNvSpPr>
            <a:spLocks noGrp="1"/>
          </p:cNvSpPr>
          <p:nvPr/>
        </p:nvSpPr>
        <p:spPr>
          <a:xfrm>
            <a:off x="1704975" y="2781300"/>
            <a:ext cx="926782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Личная власть Наполеона III сочеталась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 экономическими и социальными реформами.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A379EEC6-7484-4A29-9CC7-EBAB27DC62B1}"/>
              </a:ext>
            </a:extLst>
          </p:cNvPr>
          <p:cNvSpPr>
            <a:spLocks noGrp="1"/>
          </p:cNvSpPr>
          <p:nvPr/>
        </p:nvSpPr>
        <p:spPr>
          <a:xfrm>
            <a:off x="1304925" y="394335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E874E0F3-EF04-465A-A016-64D5B80E95C0}"/>
              </a:ext>
            </a:extLst>
          </p:cNvPr>
          <p:cNvSpPr>
            <a:spLocks noGrp="1"/>
          </p:cNvSpPr>
          <p:nvPr/>
        </p:nvSpPr>
        <p:spPr>
          <a:xfrm>
            <a:off x="1704975" y="3943350"/>
            <a:ext cx="926782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Поражение в войне 1870–1871 гг.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привело к падению Второй империи.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49BC6CFE-DD1D-4FC9-8DEE-EB76B3FFF60A}"/>
              </a:ext>
            </a:extLst>
          </p:cNvPr>
          <p:cNvSpPr>
            <a:spLocks noGrp="1"/>
          </p:cNvSpPr>
          <p:nvPr/>
        </p:nvSpPr>
        <p:spPr>
          <a:xfrm>
            <a:off x="1304925" y="510540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5480AAB6-9C97-49FD-87D4-4CA7D6683A03}"/>
              </a:ext>
            </a:extLst>
          </p:cNvPr>
          <p:cNvSpPr>
            <a:spLocks noGrp="1"/>
          </p:cNvSpPr>
          <p:nvPr/>
        </p:nvSpPr>
        <p:spPr>
          <a:xfrm>
            <a:off x="1704975" y="5105400"/>
            <a:ext cx="926782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После Коммуны и борьбы с монархистами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республика закрепилась законом в 1875 г.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CA563278-B9C3-4FFF-8BDC-01FA6B130991}"/>
              </a:ext>
            </a:extLst>
          </p:cNvPr>
          <p:cNvSpPr>
            <a:spLocks noGrp="1"/>
          </p:cNvSpPr>
          <p:nvPr/>
        </p:nvSpPr>
        <p:spPr>
          <a:xfrm>
            <a:off x="1304925" y="6324600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EC6E4533-A67E-492A-A30C-49E45968CAD5}"/>
              </a:ext>
            </a:extLst>
          </p:cNvPr>
          <p:cNvSpPr>
            <a:spLocks noGrp="1"/>
          </p:cNvSpPr>
          <p:nvPr/>
        </p:nvSpPr>
        <p:spPr>
          <a:xfrm>
            <a:off x="1704975" y="6324600"/>
            <a:ext cx="9439275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Франция стала крупным мировым кредитором,</a:t>
            </a:r>
          </a:p>
          <a:p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но сохраняла острые общественные конфликты.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97916226-E7D3-458F-A912-F79255D32400}"/>
              </a:ext>
            </a:extLst>
          </p:cNvPr>
          <p:cNvSpPr>
            <a:spLocks noGrp="1"/>
          </p:cNvSpPr>
          <p:nvPr/>
        </p:nvSpPr>
        <p:spPr>
          <a:xfrm>
            <a:off x="11077575" y="6096000"/>
            <a:ext cx="3086100" cy="1524000"/>
          </a:xfrm>
          <a:prstGeom prst="rect">
            <a:avLst/>
          </a:prstGeom>
          <a:solidFill>
            <a:srgbClr val="DFD7CB"/>
          </a:solidFill>
          <a:ln w="0">
            <a:noFill/>
          </a:ln>
        </p:spPr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E0982DD9-CFC0-45D0-8A1E-9DF2AB5F946E}"/>
              </a:ext>
            </a:extLst>
          </p:cNvPr>
          <p:cNvSpPr>
            <a:spLocks noGrp="1"/>
          </p:cNvSpPr>
          <p:nvPr/>
        </p:nvSpPr>
        <p:spPr>
          <a:xfrm>
            <a:off x="11049000" y="6048375"/>
            <a:ext cx="3086100" cy="1524000"/>
          </a:xfrm>
          <a:prstGeom prst="rect">
            <a:avLst/>
          </a:prstGeom>
          <a:solidFill>
            <a:srgbClr val="F3EADA"/>
          </a:solidFill>
          <a:ln w="0">
            <a:noFill/>
          </a:ln>
        </p:spPr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03272A61-5B7D-4892-A2CA-506BDC96A656}"/>
              </a:ext>
            </a:extLst>
          </p:cNvPr>
          <p:cNvSpPr>
            <a:spLocks noGrp="1"/>
          </p:cNvSpPr>
          <p:nvPr/>
        </p:nvSpPr>
        <p:spPr>
          <a:xfrm>
            <a:off x="11239500" y="6181725"/>
            <a:ext cx="27051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Военное поражение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разрушило авторитет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императорской власти.</a:t>
            </a:r>
          </a:p>
        </p:txBody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F0751FA2-6220-EA6E-0DA0-E18584E23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115" y="544881"/>
            <a:ext cx="2791060" cy="525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9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4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EB000150-F301-4429-A32F-4047A30883E8}"/>
              </a:ext>
            </a:extLst>
          </p:cNvPr>
          <p:cNvSpPr>
            <a:spLocks noGrp="1"/>
          </p:cNvSpPr>
          <p:nvPr/>
        </p:nvSpPr>
        <p:spPr>
          <a:xfrm>
            <a:off x="247650" y="209550"/>
            <a:ext cx="14744700" cy="8153400"/>
          </a:xfrm>
          <a:prstGeom prst="rect">
            <a:avLst/>
          </a:prstGeom>
          <a:solidFill>
            <a:srgbClr val="FFFEFB"/>
          </a:solidFill>
          <a:ln w="9525">
            <a:solidFill>
              <a:srgbClr val="CFC6B9"/>
            </a:solidFill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1004A8C-634B-4D56-BE23-6327E5526286}"/>
              </a:ext>
            </a:extLst>
          </p:cNvPr>
          <p:cNvSpPr>
            <a:spLocks noGrp="1"/>
          </p:cNvSpPr>
          <p:nvPr/>
        </p:nvSpPr>
        <p:spPr>
          <a:xfrm>
            <a:off x="533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C481B66-45A2-4776-B49C-31BAFF7BBFA8}"/>
              </a:ext>
            </a:extLst>
          </p:cNvPr>
          <p:cNvSpPr>
            <a:spLocks noGrp="1"/>
          </p:cNvSpPr>
          <p:nvPr/>
        </p:nvSpPr>
        <p:spPr>
          <a:xfrm>
            <a:off x="800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08708933-9EB3-4067-92C2-060FDB2D102E}"/>
              </a:ext>
            </a:extLst>
          </p:cNvPr>
          <p:cNvSpPr>
            <a:spLocks noGrp="1"/>
          </p:cNvSpPr>
          <p:nvPr/>
        </p:nvSpPr>
        <p:spPr>
          <a:xfrm>
            <a:off x="1066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4D9A13A-207A-4DBC-A709-11E3B3E48B43}"/>
              </a:ext>
            </a:extLst>
          </p:cNvPr>
          <p:cNvSpPr>
            <a:spLocks noGrp="1"/>
          </p:cNvSpPr>
          <p:nvPr/>
        </p:nvSpPr>
        <p:spPr>
          <a:xfrm>
            <a:off x="1333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E5F5D7E-DF48-49AF-B14D-9BEB01C2C3F8}"/>
              </a:ext>
            </a:extLst>
          </p:cNvPr>
          <p:cNvSpPr>
            <a:spLocks noGrp="1"/>
          </p:cNvSpPr>
          <p:nvPr/>
        </p:nvSpPr>
        <p:spPr>
          <a:xfrm>
            <a:off x="1600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3FF1D466-6D6C-4DA6-97E8-2B272B3148A4}"/>
              </a:ext>
            </a:extLst>
          </p:cNvPr>
          <p:cNvSpPr>
            <a:spLocks noGrp="1"/>
          </p:cNvSpPr>
          <p:nvPr/>
        </p:nvSpPr>
        <p:spPr>
          <a:xfrm>
            <a:off x="1866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E5F8D9C-C7B8-42F0-AAE2-909ECF2D790F}"/>
              </a:ext>
            </a:extLst>
          </p:cNvPr>
          <p:cNvSpPr>
            <a:spLocks noGrp="1"/>
          </p:cNvSpPr>
          <p:nvPr/>
        </p:nvSpPr>
        <p:spPr>
          <a:xfrm>
            <a:off x="2133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86825674-29C6-4354-B449-82BFEC8F6D21}"/>
              </a:ext>
            </a:extLst>
          </p:cNvPr>
          <p:cNvSpPr>
            <a:spLocks noGrp="1"/>
          </p:cNvSpPr>
          <p:nvPr/>
        </p:nvSpPr>
        <p:spPr>
          <a:xfrm>
            <a:off x="2400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469E782-4931-41EF-8416-C88F9EBA4D87}"/>
              </a:ext>
            </a:extLst>
          </p:cNvPr>
          <p:cNvSpPr>
            <a:spLocks noGrp="1"/>
          </p:cNvSpPr>
          <p:nvPr/>
        </p:nvSpPr>
        <p:spPr>
          <a:xfrm>
            <a:off x="2667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FE215FAB-2876-4B7E-8A57-2CE4F0B4C931}"/>
              </a:ext>
            </a:extLst>
          </p:cNvPr>
          <p:cNvSpPr>
            <a:spLocks noGrp="1"/>
          </p:cNvSpPr>
          <p:nvPr/>
        </p:nvSpPr>
        <p:spPr>
          <a:xfrm>
            <a:off x="2933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3467070-03B8-4B1F-B62C-6541BF5956A1}"/>
              </a:ext>
            </a:extLst>
          </p:cNvPr>
          <p:cNvSpPr>
            <a:spLocks noGrp="1"/>
          </p:cNvSpPr>
          <p:nvPr/>
        </p:nvSpPr>
        <p:spPr>
          <a:xfrm>
            <a:off x="3200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419CF2D8-CCBC-4BC6-AA6A-36A32A2B9129}"/>
              </a:ext>
            </a:extLst>
          </p:cNvPr>
          <p:cNvSpPr>
            <a:spLocks noGrp="1"/>
          </p:cNvSpPr>
          <p:nvPr/>
        </p:nvSpPr>
        <p:spPr>
          <a:xfrm>
            <a:off x="3467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553B421-EC6F-4F43-B3CE-769549AD476B}"/>
              </a:ext>
            </a:extLst>
          </p:cNvPr>
          <p:cNvSpPr>
            <a:spLocks noGrp="1"/>
          </p:cNvSpPr>
          <p:nvPr/>
        </p:nvSpPr>
        <p:spPr>
          <a:xfrm>
            <a:off x="3733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69E46D7-9BD4-4009-8E59-3A575D7E6FC9}"/>
              </a:ext>
            </a:extLst>
          </p:cNvPr>
          <p:cNvSpPr>
            <a:spLocks noGrp="1"/>
          </p:cNvSpPr>
          <p:nvPr/>
        </p:nvSpPr>
        <p:spPr>
          <a:xfrm>
            <a:off x="4000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C8D9CB46-2EDE-4E42-AAE4-A6E870B6152E}"/>
              </a:ext>
            </a:extLst>
          </p:cNvPr>
          <p:cNvSpPr>
            <a:spLocks noGrp="1"/>
          </p:cNvSpPr>
          <p:nvPr/>
        </p:nvSpPr>
        <p:spPr>
          <a:xfrm>
            <a:off x="4267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C8955F81-98BB-4C4F-B54E-34110A01F61E}"/>
              </a:ext>
            </a:extLst>
          </p:cNvPr>
          <p:cNvSpPr>
            <a:spLocks noGrp="1"/>
          </p:cNvSpPr>
          <p:nvPr/>
        </p:nvSpPr>
        <p:spPr>
          <a:xfrm>
            <a:off x="4533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1910E32-13B3-4898-8C91-C3013498CCAF}"/>
              </a:ext>
            </a:extLst>
          </p:cNvPr>
          <p:cNvSpPr>
            <a:spLocks noGrp="1"/>
          </p:cNvSpPr>
          <p:nvPr/>
        </p:nvSpPr>
        <p:spPr>
          <a:xfrm>
            <a:off x="4800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22C3D3E-C758-41F8-A4A4-EF0347FD6910}"/>
              </a:ext>
            </a:extLst>
          </p:cNvPr>
          <p:cNvSpPr>
            <a:spLocks noGrp="1"/>
          </p:cNvSpPr>
          <p:nvPr/>
        </p:nvSpPr>
        <p:spPr>
          <a:xfrm>
            <a:off x="5067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234A0FA2-B3CA-4B90-A046-79E6EA6E3445}"/>
              </a:ext>
            </a:extLst>
          </p:cNvPr>
          <p:cNvSpPr>
            <a:spLocks noGrp="1"/>
          </p:cNvSpPr>
          <p:nvPr/>
        </p:nvSpPr>
        <p:spPr>
          <a:xfrm>
            <a:off x="5334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A27B9795-39BD-4B7B-8B5F-2220DF490F52}"/>
              </a:ext>
            </a:extLst>
          </p:cNvPr>
          <p:cNvSpPr>
            <a:spLocks noGrp="1"/>
          </p:cNvSpPr>
          <p:nvPr/>
        </p:nvSpPr>
        <p:spPr>
          <a:xfrm>
            <a:off x="5600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6F5CBD37-080B-4849-9E5B-0F2B6B349B6E}"/>
              </a:ext>
            </a:extLst>
          </p:cNvPr>
          <p:cNvSpPr>
            <a:spLocks noGrp="1"/>
          </p:cNvSpPr>
          <p:nvPr/>
        </p:nvSpPr>
        <p:spPr>
          <a:xfrm>
            <a:off x="5867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437BEE63-6EDE-4693-957E-B3D56C1C5478}"/>
              </a:ext>
            </a:extLst>
          </p:cNvPr>
          <p:cNvSpPr>
            <a:spLocks noGrp="1"/>
          </p:cNvSpPr>
          <p:nvPr/>
        </p:nvSpPr>
        <p:spPr>
          <a:xfrm>
            <a:off x="6134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9F61AD11-387E-4754-9781-9CE2DEA3F19C}"/>
              </a:ext>
            </a:extLst>
          </p:cNvPr>
          <p:cNvSpPr>
            <a:spLocks noGrp="1"/>
          </p:cNvSpPr>
          <p:nvPr/>
        </p:nvSpPr>
        <p:spPr>
          <a:xfrm>
            <a:off x="6400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804100E2-A417-4CF1-AC16-DFA3B9D1D173}"/>
              </a:ext>
            </a:extLst>
          </p:cNvPr>
          <p:cNvSpPr>
            <a:spLocks noGrp="1"/>
          </p:cNvSpPr>
          <p:nvPr/>
        </p:nvSpPr>
        <p:spPr>
          <a:xfrm>
            <a:off x="6667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87C7C5CD-9F9B-4448-9984-045E725E9FB1}"/>
              </a:ext>
            </a:extLst>
          </p:cNvPr>
          <p:cNvSpPr>
            <a:spLocks noGrp="1"/>
          </p:cNvSpPr>
          <p:nvPr/>
        </p:nvSpPr>
        <p:spPr>
          <a:xfrm>
            <a:off x="6934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894EFE8B-044E-4FFF-ACDB-3D0A6627CAF2}"/>
              </a:ext>
            </a:extLst>
          </p:cNvPr>
          <p:cNvSpPr>
            <a:spLocks noGrp="1"/>
          </p:cNvSpPr>
          <p:nvPr/>
        </p:nvSpPr>
        <p:spPr>
          <a:xfrm>
            <a:off x="7200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1DF93055-9AB5-4C86-A551-F06DC6160205}"/>
              </a:ext>
            </a:extLst>
          </p:cNvPr>
          <p:cNvSpPr>
            <a:spLocks noGrp="1"/>
          </p:cNvSpPr>
          <p:nvPr/>
        </p:nvSpPr>
        <p:spPr>
          <a:xfrm>
            <a:off x="7467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BC9AA54F-50C9-4A67-9789-52E105F5DAEF}"/>
              </a:ext>
            </a:extLst>
          </p:cNvPr>
          <p:cNvSpPr>
            <a:spLocks noGrp="1"/>
          </p:cNvSpPr>
          <p:nvPr/>
        </p:nvSpPr>
        <p:spPr>
          <a:xfrm>
            <a:off x="7734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BC5B6EE6-5DB4-4159-BED6-EF4647C162A1}"/>
              </a:ext>
            </a:extLst>
          </p:cNvPr>
          <p:cNvSpPr>
            <a:spLocks noGrp="1"/>
          </p:cNvSpPr>
          <p:nvPr/>
        </p:nvSpPr>
        <p:spPr>
          <a:xfrm>
            <a:off x="8001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C66D9765-BDB3-4F15-ABD7-F94818FBC039}"/>
              </a:ext>
            </a:extLst>
          </p:cNvPr>
          <p:cNvSpPr>
            <a:spLocks noGrp="1"/>
          </p:cNvSpPr>
          <p:nvPr/>
        </p:nvSpPr>
        <p:spPr>
          <a:xfrm>
            <a:off x="8267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3EA85E47-4D32-4975-88C6-DF8D228A2D44}"/>
              </a:ext>
            </a:extLst>
          </p:cNvPr>
          <p:cNvSpPr>
            <a:spLocks noGrp="1"/>
          </p:cNvSpPr>
          <p:nvPr/>
        </p:nvSpPr>
        <p:spPr>
          <a:xfrm>
            <a:off x="8534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CEB3A328-3C42-4338-8BED-ECBF1FFC7EDF}"/>
              </a:ext>
            </a:extLst>
          </p:cNvPr>
          <p:cNvSpPr>
            <a:spLocks noGrp="1"/>
          </p:cNvSpPr>
          <p:nvPr/>
        </p:nvSpPr>
        <p:spPr>
          <a:xfrm>
            <a:off x="8801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20B9A00E-11EB-48C3-8A06-08BF82838CFD}"/>
              </a:ext>
            </a:extLst>
          </p:cNvPr>
          <p:cNvSpPr>
            <a:spLocks noGrp="1"/>
          </p:cNvSpPr>
          <p:nvPr/>
        </p:nvSpPr>
        <p:spPr>
          <a:xfrm>
            <a:off x="9067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9C31FC1C-3B63-4026-A3F7-4675CF1B52AC}"/>
              </a:ext>
            </a:extLst>
          </p:cNvPr>
          <p:cNvSpPr>
            <a:spLocks noGrp="1"/>
          </p:cNvSpPr>
          <p:nvPr/>
        </p:nvSpPr>
        <p:spPr>
          <a:xfrm>
            <a:off x="9334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95F00345-B0A3-455D-A43A-56DF5B55E156}"/>
              </a:ext>
            </a:extLst>
          </p:cNvPr>
          <p:cNvSpPr>
            <a:spLocks noGrp="1"/>
          </p:cNvSpPr>
          <p:nvPr/>
        </p:nvSpPr>
        <p:spPr>
          <a:xfrm>
            <a:off x="9601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3BCAFB18-90D5-4BA4-93E9-CE6369364304}"/>
              </a:ext>
            </a:extLst>
          </p:cNvPr>
          <p:cNvSpPr>
            <a:spLocks noGrp="1"/>
          </p:cNvSpPr>
          <p:nvPr/>
        </p:nvSpPr>
        <p:spPr>
          <a:xfrm>
            <a:off x="9867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BB2AA2E7-5411-4CB4-A0A7-44C1E1D65587}"/>
              </a:ext>
            </a:extLst>
          </p:cNvPr>
          <p:cNvSpPr>
            <a:spLocks noGrp="1"/>
          </p:cNvSpPr>
          <p:nvPr/>
        </p:nvSpPr>
        <p:spPr>
          <a:xfrm>
            <a:off x="10134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C91B954B-94DC-4B23-8A1F-CCCE6F49A77D}"/>
              </a:ext>
            </a:extLst>
          </p:cNvPr>
          <p:cNvSpPr>
            <a:spLocks noGrp="1"/>
          </p:cNvSpPr>
          <p:nvPr/>
        </p:nvSpPr>
        <p:spPr>
          <a:xfrm>
            <a:off x="10401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5AFB255F-6488-4453-A93C-84EA70AD3760}"/>
              </a:ext>
            </a:extLst>
          </p:cNvPr>
          <p:cNvSpPr>
            <a:spLocks noGrp="1"/>
          </p:cNvSpPr>
          <p:nvPr/>
        </p:nvSpPr>
        <p:spPr>
          <a:xfrm>
            <a:off x="10668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08127D08-79DC-4230-9087-A6A4D702C3C7}"/>
              </a:ext>
            </a:extLst>
          </p:cNvPr>
          <p:cNvSpPr>
            <a:spLocks noGrp="1"/>
          </p:cNvSpPr>
          <p:nvPr/>
        </p:nvSpPr>
        <p:spPr>
          <a:xfrm>
            <a:off x="10934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2990D325-AE2C-4A01-A990-982A52890FA0}"/>
              </a:ext>
            </a:extLst>
          </p:cNvPr>
          <p:cNvSpPr>
            <a:spLocks noGrp="1"/>
          </p:cNvSpPr>
          <p:nvPr/>
        </p:nvSpPr>
        <p:spPr>
          <a:xfrm>
            <a:off x="11201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1EB3BAFB-FFF8-4B47-AD60-2E68C20F8D34}"/>
              </a:ext>
            </a:extLst>
          </p:cNvPr>
          <p:cNvSpPr>
            <a:spLocks noGrp="1"/>
          </p:cNvSpPr>
          <p:nvPr/>
        </p:nvSpPr>
        <p:spPr>
          <a:xfrm>
            <a:off x="11468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B319D6A0-FFF2-4C7B-852C-1265D063FD53}"/>
              </a:ext>
            </a:extLst>
          </p:cNvPr>
          <p:cNvSpPr>
            <a:spLocks noGrp="1"/>
          </p:cNvSpPr>
          <p:nvPr/>
        </p:nvSpPr>
        <p:spPr>
          <a:xfrm>
            <a:off x="11734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D2532E24-3654-4EF8-A50F-A07C2927293A}"/>
              </a:ext>
            </a:extLst>
          </p:cNvPr>
          <p:cNvSpPr>
            <a:spLocks noGrp="1"/>
          </p:cNvSpPr>
          <p:nvPr/>
        </p:nvSpPr>
        <p:spPr>
          <a:xfrm>
            <a:off x="12001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07FD19BA-3FE4-4FDE-BE93-6D45C64D4736}"/>
              </a:ext>
            </a:extLst>
          </p:cNvPr>
          <p:cNvSpPr>
            <a:spLocks noGrp="1"/>
          </p:cNvSpPr>
          <p:nvPr/>
        </p:nvSpPr>
        <p:spPr>
          <a:xfrm>
            <a:off x="122682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70427CF4-4A82-4F0B-A5CD-4F84B9A37FFE}"/>
              </a:ext>
            </a:extLst>
          </p:cNvPr>
          <p:cNvSpPr>
            <a:spLocks noGrp="1"/>
          </p:cNvSpPr>
          <p:nvPr/>
        </p:nvSpPr>
        <p:spPr>
          <a:xfrm>
            <a:off x="125349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328806BC-61D5-4D19-AEBB-8922E0925DF9}"/>
              </a:ext>
            </a:extLst>
          </p:cNvPr>
          <p:cNvSpPr>
            <a:spLocks noGrp="1"/>
          </p:cNvSpPr>
          <p:nvPr/>
        </p:nvSpPr>
        <p:spPr>
          <a:xfrm>
            <a:off x="128016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E1982FE1-8A8D-4839-B2F4-F3C7F7F4223C}"/>
              </a:ext>
            </a:extLst>
          </p:cNvPr>
          <p:cNvSpPr>
            <a:spLocks noGrp="1"/>
          </p:cNvSpPr>
          <p:nvPr/>
        </p:nvSpPr>
        <p:spPr>
          <a:xfrm>
            <a:off x="130683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343A03ED-28A6-4B29-B851-EE22A2E66EBB}"/>
              </a:ext>
            </a:extLst>
          </p:cNvPr>
          <p:cNvSpPr>
            <a:spLocks noGrp="1"/>
          </p:cNvSpPr>
          <p:nvPr/>
        </p:nvSpPr>
        <p:spPr>
          <a:xfrm>
            <a:off x="133350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F72C4CC9-4588-4456-B03C-0688AA3B4ED9}"/>
              </a:ext>
            </a:extLst>
          </p:cNvPr>
          <p:cNvSpPr>
            <a:spLocks noGrp="1"/>
          </p:cNvSpPr>
          <p:nvPr/>
        </p:nvSpPr>
        <p:spPr>
          <a:xfrm>
            <a:off x="136017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1A92D5F-399E-4EA5-8ABE-682D75A8D12F}"/>
              </a:ext>
            </a:extLst>
          </p:cNvPr>
          <p:cNvSpPr>
            <a:spLocks noGrp="1"/>
          </p:cNvSpPr>
          <p:nvPr/>
        </p:nvSpPr>
        <p:spPr>
          <a:xfrm>
            <a:off x="138684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DC93F7A6-3E48-413A-914D-0A2BBB8F8ECB}"/>
              </a:ext>
            </a:extLst>
          </p:cNvPr>
          <p:cNvSpPr>
            <a:spLocks noGrp="1"/>
          </p:cNvSpPr>
          <p:nvPr/>
        </p:nvSpPr>
        <p:spPr>
          <a:xfrm>
            <a:off x="141351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CE8D4B7A-F237-4287-B983-C0CE0DC0D313}"/>
              </a:ext>
            </a:extLst>
          </p:cNvPr>
          <p:cNvSpPr>
            <a:spLocks noGrp="1"/>
          </p:cNvSpPr>
          <p:nvPr/>
        </p:nvSpPr>
        <p:spPr>
          <a:xfrm>
            <a:off x="144018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0489B590-B146-4AA1-B674-00D42A400F7E}"/>
              </a:ext>
            </a:extLst>
          </p:cNvPr>
          <p:cNvSpPr>
            <a:spLocks noGrp="1"/>
          </p:cNvSpPr>
          <p:nvPr/>
        </p:nvSpPr>
        <p:spPr>
          <a:xfrm>
            <a:off x="14668500" y="228600"/>
            <a:ext cx="0" cy="811530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2F362EFA-E321-476B-AE41-EF58445E9168}"/>
              </a:ext>
            </a:extLst>
          </p:cNvPr>
          <p:cNvSpPr>
            <a:spLocks noGrp="1"/>
          </p:cNvSpPr>
          <p:nvPr/>
        </p:nvSpPr>
        <p:spPr>
          <a:xfrm>
            <a:off x="266700" y="495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79AAEF24-F9D7-4BFC-BDD7-50AE78C2AAD8}"/>
              </a:ext>
            </a:extLst>
          </p:cNvPr>
          <p:cNvSpPr>
            <a:spLocks noGrp="1"/>
          </p:cNvSpPr>
          <p:nvPr/>
        </p:nvSpPr>
        <p:spPr>
          <a:xfrm>
            <a:off x="266700" y="762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956EA8AA-4AC7-426F-B5D6-018818401F73}"/>
              </a:ext>
            </a:extLst>
          </p:cNvPr>
          <p:cNvSpPr>
            <a:spLocks noGrp="1"/>
          </p:cNvSpPr>
          <p:nvPr/>
        </p:nvSpPr>
        <p:spPr>
          <a:xfrm>
            <a:off x="266700" y="1028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3F0A66D0-7B5A-46B4-8314-67DFA75E9C40}"/>
              </a:ext>
            </a:extLst>
          </p:cNvPr>
          <p:cNvSpPr>
            <a:spLocks noGrp="1"/>
          </p:cNvSpPr>
          <p:nvPr/>
        </p:nvSpPr>
        <p:spPr>
          <a:xfrm>
            <a:off x="266700" y="1295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0D42A213-C8FF-49B8-9A44-28373AE94BC4}"/>
              </a:ext>
            </a:extLst>
          </p:cNvPr>
          <p:cNvSpPr>
            <a:spLocks noGrp="1"/>
          </p:cNvSpPr>
          <p:nvPr/>
        </p:nvSpPr>
        <p:spPr>
          <a:xfrm>
            <a:off x="266700" y="1562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9BC1E1DC-6255-47DC-9B5C-9D022DF4A4D3}"/>
              </a:ext>
            </a:extLst>
          </p:cNvPr>
          <p:cNvSpPr>
            <a:spLocks noGrp="1"/>
          </p:cNvSpPr>
          <p:nvPr/>
        </p:nvSpPr>
        <p:spPr>
          <a:xfrm>
            <a:off x="266700" y="1828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788E48EC-3BF9-4C64-A40D-479F0B991EB2}"/>
              </a:ext>
            </a:extLst>
          </p:cNvPr>
          <p:cNvSpPr>
            <a:spLocks noGrp="1"/>
          </p:cNvSpPr>
          <p:nvPr/>
        </p:nvSpPr>
        <p:spPr>
          <a:xfrm>
            <a:off x="266700" y="2095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C470485E-65AD-439A-8AF4-427E6AEE2FFF}"/>
              </a:ext>
            </a:extLst>
          </p:cNvPr>
          <p:cNvSpPr>
            <a:spLocks noGrp="1"/>
          </p:cNvSpPr>
          <p:nvPr/>
        </p:nvSpPr>
        <p:spPr>
          <a:xfrm>
            <a:off x="266700" y="2362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28E7C601-F834-4A53-9945-2DEC86C948AD}"/>
              </a:ext>
            </a:extLst>
          </p:cNvPr>
          <p:cNvSpPr>
            <a:spLocks noGrp="1"/>
          </p:cNvSpPr>
          <p:nvPr/>
        </p:nvSpPr>
        <p:spPr>
          <a:xfrm>
            <a:off x="266700" y="2628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B6B76706-BCD7-42FA-8FAB-5F7A68C958C4}"/>
              </a:ext>
            </a:extLst>
          </p:cNvPr>
          <p:cNvSpPr>
            <a:spLocks noGrp="1"/>
          </p:cNvSpPr>
          <p:nvPr/>
        </p:nvSpPr>
        <p:spPr>
          <a:xfrm>
            <a:off x="266700" y="2895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8A05BF0A-A952-4C80-A22A-6723FB4ADFCD}"/>
              </a:ext>
            </a:extLst>
          </p:cNvPr>
          <p:cNvSpPr>
            <a:spLocks noGrp="1"/>
          </p:cNvSpPr>
          <p:nvPr/>
        </p:nvSpPr>
        <p:spPr>
          <a:xfrm>
            <a:off x="266700" y="3162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C409B63C-BA51-4A97-9B80-4BBF7F2DA96F}"/>
              </a:ext>
            </a:extLst>
          </p:cNvPr>
          <p:cNvSpPr>
            <a:spLocks noGrp="1"/>
          </p:cNvSpPr>
          <p:nvPr/>
        </p:nvSpPr>
        <p:spPr>
          <a:xfrm>
            <a:off x="266700" y="3429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23E4CB40-8E74-4D30-B012-F6150CD5365D}"/>
              </a:ext>
            </a:extLst>
          </p:cNvPr>
          <p:cNvSpPr>
            <a:spLocks noGrp="1"/>
          </p:cNvSpPr>
          <p:nvPr/>
        </p:nvSpPr>
        <p:spPr>
          <a:xfrm>
            <a:off x="266700" y="3695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AA480F15-036E-457D-8CF7-03011498799C}"/>
              </a:ext>
            </a:extLst>
          </p:cNvPr>
          <p:cNvSpPr>
            <a:spLocks noGrp="1"/>
          </p:cNvSpPr>
          <p:nvPr/>
        </p:nvSpPr>
        <p:spPr>
          <a:xfrm>
            <a:off x="266700" y="3962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8417E1AE-8B6D-4C8B-B965-42DCC79A080B}"/>
              </a:ext>
            </a:extLst>
          </p:cNvPr>
          <p:cNvSpPr>
            <a:spLocks noGrp="1"/>
          </p:cNvSpPr>
          <p:nvPr/>
        </p:nvSpPr>
        <p:spPr>
          <a:xfrm>
            <a:off x="266700" y="4229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140232C5-AAA9-4EB9-9137-FFD45A7D0B9E}"/>
              </a:ext>
            </a:extLst>
          </p:cNvPr>
          <p:cNvSpPr>
            <a:spLocks noGrp="1"/>
          </p:cNvSpPr>
          <p:nvPr/>
        </p:nvSpPr>
        <p:spPr>
          <a:xfrm>
            <a:off x="266700" y="4495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B98BE847-078B-4546-99EA-2A27B044F83B}"/>
              </a:ext>
            </a:extLst>
          </p:cNvPr>
          <p:cNvSpPr>
            <a:spLocks noGrp="1"/>
          </p:cNvSpPr>
          <p:nvPr/>
        </p:nvSpPr>
        <p:spPr>
          <a:xfrm>
            <a:off x="266700" y="4762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58BCFB37-0D05-4C71-9330-40857F700645}"/>
              </a:ext>
            </a:extLst>
          </p:cNvPr>
          <p:cNvSpPr>
            <a:spLocks noGrp="1"/>
          </p:cNvSpPr>
          <p:nvPr/>
        </p:nvSpPr>
        <p:spPr>
          <a:xfrm>
            <a:off x="266700" y="5029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1C5A9830-7760-49FE-AF0A-14A62873E78A}"/>
              </a:ext>
            </a:extLst>
          </p:cNvPr>
          <p:cNvSpPr>
            <a:spLocks noGrp="1"/>
          </p:cNvSpPr>
          <p:nvPr/>
        </p:nvSpPr>
        <p:spPr>
          <a:xfrm>
            <a:off x="266700" y="5295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7A2DFCE4-B6D7-46A7-8B9A-A8ADD6190DBB}"/>
              </a:ext>
            </a:extLst>
          </p:cNvPr>
          <p:cNvSpPr>
            <a:spLocks noGrp="1"/>
          </p:cNvSpPr>
          <p:nvPr/>
        </p:nvSpPr>
        <p:spPr>
          <a:xfrm>
            <a:off x="266700" y="5562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750AAA4A-2F05-4294-BEA5-0284E5F1DD62}"/>
              </a:ext>
            </a:extLst>
          </p:cNvPr>
          <p:cNvSpPr>
            <a:spLocks noGrp="1"/>
          </p:cNvSpPr>
          <p:nvPr/>
        </p:nvSpPr>
        <p:spPr>
          <a:xfrm>
            <a:off x="266700" y="58293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A4F5526F-2C2D-4D44-816B-860A2DA03DE1}"/>
              </a:ext>
            </a:extLst>
          </p:cNvPr>
          <p:cNvSpPr>
            <a:spLocks noGrp="1"/>
          </p:cNvSpPr>
          <p:nvPr/>
        </p:nvSpPr>
        <p:spPr>
          <a:xfrm>
            <a:off x="266700" y="60960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91CDD118-E408-43DE-8385-835B9731D9AC}"/>
              </a:ext>
            </a:extLst>
          </p:cNvPr>
          <p:cNvSpPr>
            <a:spLocks noGrp="1"/>
          </p:cNvSpPr>
          <p:nvPr/>
        </p:nvSpPr>
        <p:spPr>
          <a:xfrm>
            <a:off x="266700" y="63627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BF31CE29-2E66-49EC-A08B-37F1E077790C}"/>
              </a:ext>
            </a:extLst>
          </p:cNvPr>
          <p:cNvSpPr>
            <a:spLocks noGrp="1"/>
          </p:cNvSpPr>
          <p:nvPr/>
        </p:nvSpPr>
        <p:spPr>
          <a:xfrm>
            <a:off x="266700" y="66294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0" name="Прямая соединительная линия 79">
            <a:extLst>
              <a:ext uri="{FF2B5EF4-FFF2-40B4-BE49-F238E27FC236}">
                <a16:creationId xmlns:a16="http://schemas.microsoft.com/office/drawing/2014/main" id="{E9F1BE9E-BE98-469C-9E77-B21807435140}"/>
              </a:ext>
            </a:extLst>
          </p:cNvPr>
          <p:cNvSpPr>
            <a:spLocks noGrp="1"/>
          </p:cNvSpPr>
          <p:nvPr/>
        </p:nvSpPr>
        <p:spPr>
          <a:xfrm>
            <a:off x="266700" y="68961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57E48E03-80AD-41E2-928B-1780E08189C1}"/>
              </a:ext>
            </a:extLst>
          </p:cNvPr>
          <p:cNvSpPr>
            <a:spLocks noGrp="1"/>
          </p:cNvSpPr>
          <p:nvPr/>
        </p:nvSpPr>
        <p:spPr>
          <a:xfrm>
            <a:off x="266700" y="71628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2" name="Прямая соединительная линия 81">
            <a:extLst>
              <a:ext uri="{FF2B5EF4-FFF2-40B4-BE49-F238E27FC236}">
                <a16:creationId xmlns:a16="http://schemas.microsoft.com/office/drawing/2014/main" id="{CC8B739A-ECA7-4D64-962D-78CA2DB8A67D}"/>
              </a:ext>
            </a:extLst>
          </p:cNvPr>
          <p:cNvSpPr>
            <a:spLocks noGrp="1"/>
          </p:cNvSpPr>
          <p:nvPr/>
        </p:nvSpPr>
        <p:spPr>
          <a:xfrm>
            <a:off x="266700" y="74295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60160B42-D8EF-4029-914A-8FAEC5B5D5CE}"/>
              </a:ext>
            </a:extLst>
          </p:cNvPr>
          <p:cNvSpPr>
            <a:spLocks noGrp="1"/>
          </p:cNvSpPr>
          <p:nvPr/>
        </p:nvSpPr>
        <p:spPr>
          <a:xfrm>
            <a:off x="266700" y="76962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2F7591A4-031E-4C43-B163-66B2D5449018}"/>
              </a:ext>
            </a:extLst>
          </p:cNvPr>
          <p:cNvSpPr>
            <a:spLocks noGrp="1"/>
          </p:cNvSpPr>
          <p:nvPr/>
        </p:nvSpPr>
        <p:spPr>
          <a:xfrm>
            <a:off x="266700" y="79629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5" name="Прямая соединительная линия 84">
            <a:extLst>
              <a:ext uri="{FF2B5EF4-FFF2-40B4-BE49-F238E27FC236}">
                <a16:creationId xmlns:a16="http://schemas.microsoft.com/office/drawing/2014/main" id="{889016A1-ADBF-4A9E-9C84-0DD2D0A8748C}"/>
              </a:ext>
            </a:extLst>
          </p:cNvPr>
          <p:cNvSpPr>
            <a:spLocks noGrp="1"/>
          </p:cNvSpPr>
          <p:nvPr/>
        </p:nvSpPr>
        <p:spPr>
          <a:xfrm>
            <a:off x="266700" y="8229600"/>
            <a:ext cx="14706600" cy="0"/>
          </a:xfrm>
          <a:prstGeom prst="line">
            <a:avLst/>
          </a:prstGeom>
          <a:noFill/>
          <a:ln w="5715">
            <a:solidFill>
              <a:srgbClr val="DDE2E0"/>
            </a:solidFill>
          </a:ln>
        </p:spPr>
      </p:sp>
      <p:sp>
        <p:nvSpPr>
          <p:cNvPr id="86" name="Прямая соединительная линия 85">
            <a:extLst>
              <a:ext uri="{FF2B5EF4-FFF2-40B4-BE49-F238E27FC236}">
                <a16:creationId xmlns:a16="http://schemas.microsoft.com/office/drawing/2014/main" id="{F52B1556-1495-48E6-A5A7-9F6977C084D3}"/>
              </a:ext>
            </a:extLst>
          </p:cNvPr>
          <p:cNvSpPr>
            <a:spLocks noGrp="1"/>
          </p:cNvSpPr>
          <p:nvPr/>
        </p:nvSpPr>
        <p:spPr>
          <a:xfrm>
            <a:off x="942975" y="238125"/>
            <a:ext cx="0" cy="8105775"/>
          </a:xfrm>
          <a:prstGeom prst="line">
            <a:avLst/>
          </a:prstGeom>
          <a:noFill/>
          <a:ln w="12383">
            <a:solidFill>
              <a:srgbClr val="C6A1A3"/>
            </a:solidFill>
          </a:ln>
        </p:spPr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0D8457AA-741D-4350-A654-B7DBE4A5FBA7}"/>
              </a:ext>
            </a:extLst>
          </p:cNvPr>
          <p:cNvSpPr>
            <a:spLocks noGrp="1"/>
          </p:cNvSpPr>
          <p:nvPr/>
        </p:nvSpPr>
        <p:spPr>
          <a:xfrm>
            <a:off x="1200150" y="466725"/>
            <a:ext cx="12954000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Домашнее задание</a:t>
            </a:r>
          </a:p>
        </p:txBody>
      </p:sp>
      <p:sp>
        <p:nv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AF544534-7359-4012-B36A-996251755DB3}"/>
              </a:ext>
            </a:extLst>
          </p:cNvPr>
          <p:cNvSpPr>
            <a:spLocks noGrp="1"/>
          </p:cNvSpPr>
          <p:nvPr/>
        </p:nvSpPr>
        <p:spPr>
          <a:xfrm>
            <a:off x="1209675" y="1438275"/>
            <a:ext cx="3352800" cy="19050"/>
          </a:xfrm>
          <a:prstGeom prst="line">
            <a:avLst/>
          </a:prstGeom>
          <a:noFill/>
          <a:ln w="28575">
            <a:solidFill>
              <a:srgbClr val="79434C"/>
            </a:solidFill>
          </a:ln>
        </p:spPr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9261BFC9-B435-4008-BD37-C3A19B3822C3}"/>
              </a:ext>
            </a:extLst>
          </p:cNvPr>
          <p:cNvSpPr>
            <a:spLocks noGrp="1"/>
          </p:cNvSpPr>
          <p:nvPr/>
        </p:nvSpPr>
        <p:spPr>
          <a:xfrm>
            <a:off x="1209675" y="7924800"/>
            <a:ext cx="85725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2AD20D32-FAF8-43CE-9752-0AE7D84DFFE6}"/>
              </a:ext>
            </a:extLst>
          </p:cNvPr>
          <p:cNvSpPr>
            <a:spLocks noGrp="1"/>
          </p:cNvSpPr>
          <p:nvPr/>
        </p:nvSpPr>
        <p:spPr>
          <a:xfrm>
            <a:off x="13906500" y="7820025"/>
            <a:ext cx="60007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12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F6854B41-1A06-430B-8F3A-A575DE0ABBB5}"/>
              </a:ext>
            </a:extLst>
          </p:cNvPr>
          <p:cNvSpPr>
            <a:spLocks noGrp="1"/>
          </p:cNvSpPr>
          <p:nvPr/>
        </p:nvSpPr>
        <p:spPr>
          <a:xfrm>
            <a:off x="1266825" y="1905000"/>
            <a:ext cx="6715125" cy="552450"/>
          </a:xfrm>
          <a:prstGeom prst="rect">
            <a:avLst/>
          </a:prstGeom>
          <a:solidFill>
            <a:srgbClr val="EEE4D3"/>
          </a:solidFill>
          <a:ln w="17145">
            <a:solidFill>
              <a:srgbClr val="79434C"/>
            </a:solidFill>
          </a:ln>
        </p:spPr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44E52147-9536-41B9-B09D-000FAA6622E2}"/>
              </a:ext>
            </a:extLst>
          </p:cNvPr>
          <p:cNvSpPr>
            <a:spLocks noGrp="1"/>
          </p:cNvSpPr>
          <p:nvPr/>
        </p:nvSpPr>
        <p:spPr>
          <a:xfrm>
            <a:off x="1419225" y="1971675"/>
            <a:ext cx="641032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§ 14. Франция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7F97F83D-E8B1-43BF-91C0-5B4BA66C64C8}"/>
              </a:ext>
            </a:extLst>
          </p:cNvPr>
          <p:cNvSpPr>
            <a:spLocks noGrp="1"/>
          </p:cNvSpPr>
          <p:nvPr/>
        </p:nvSpPr>
        <p:spPr>
          <a:xfrm>
            <a:off x="1295400" y="286702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775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775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AA0C8B13-090C-4A72-A6A6-398A36E39606}"/>
              </a:ext>
            </a:extLst>
          </p:cNvPr>
          <p:cNvSpPr>
            <a:spLocks noGrp="1"/>
          </p:cNvSpPr>
          <p:nvPr/>
        </p:nvSpPr>
        <p:spPr>
          <a:xfrm>
            <a:off x="1695450" y="2867025"/>
            <a:ext cx="988695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775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75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Прочитать параграф, повторить конспект.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5BC5559C-6440-4C6A-A642-E7D8AF85C12A}"/>
              </a:ext>
            </a:extLst>
          </p:cNvPr>
          <p:cNvSpPr>
            <a:spLocks noGrp="1"/>
          </p:cNvSpPr>
          <p:nvPr/>
        </p:nvSpPr>
        <p:spPr>
          <a:xfrm>
            <a:off x="1295400" y="387667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775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775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78482E15-A716-43B0-AC77-41EFCDBDA582}"/>
              </a:ext>
            </a:extLst>
          </p:cNvPr>
          <p:cNvSpPr>
            <a:spLocks noGrp="1"/>
          </p:cNvSpPr>
          <p:nvPr/>
        </p:nvSpPr>
        <p:spPr>
          <a:xfrm>
            <a:off x="1695450" y="3876675"/>
            <a:ext cx="988695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775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75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Устно ответить на вопросы 1–4 на с. 169.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9349ECA3-9C13-4676-9606-732BCAA7F2DD}"/>
              </a:ext>
            </a:extLst>
          </p:cNvPr>
          <p:cNvSpPr>
            <a:spLocks noGrp="1"/>
          </p:cNvSpPr>
          <p:nvPr/>
        </p:nvSpPr>
        <p:spPr>
          <a:xfrm>
            <a:off x="1295400" y="488632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775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775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05E994A0-BFC5-45A0-9066-32401EB261A4}"/>
              </a:ext>
            </a:extLst>
          </p:cNvPr>
          <p:cNvSpPr>
            <a:spLocks noGrp="1"/>
          </p:cNvSpPr>
          <p:nvPr/>
        </p:nvSpPr>
        <p:spPr>
          <a:xfrm>
            <a:off x="1695450" y="4886325"/>
            <a:ext cx="988695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775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75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Объяснить понятия: бонапартизм,</a:t>
            </a:r>
          </a:p>
          <a:p>
            <a:pPr>
              <a:defRPr sz="2775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75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Парижская коммуна, плебисцит.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655BF911-F0D4-42A5-9F57-BA16E3C70C76}"/>
              </a:ext>
            </a:extLst>
          </p:cNvPr>
          <p:cNvSpPr>
            <a:spLocks noGrp="1"/>
          </p:cNvSpPr>
          <p:nvPr/>
        </p:nvSpPr>
        <p:spPr>
          <a:xfrm>
            <a:off x="1295400" y="6181725"/>
            <a:ext cx="3048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775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775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4BF4140D-D628-45D5-A334-0E38793643FE}"/>
              </a:ext>
            </a:extLst>
          </p:cNvPr>
          <p:cNvSpPr>
            <a:spLocks noGrp="1"/>
          </p:cNvSpPr>
          <p:nvPr/>
        </p:nvSpPr>
        <p:spPr>
          <a:xfrm>
            <a:off x="1695450" y="6181725"/>
            <a:ext cx="9886950" cy="942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775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75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Выполнить задание «Работаем</a:t>
            </a:r>
          </a:p>
          <a:p>
            <a:pPr>
              <a:defRPr sz="2775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75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 ХРОНОЛОГИЕЙ» на с. 169.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F05A2A5A-83E1-44AD-96DA-856A6C636D1A}"/>
              </a:ext>
            </a:extLst>
          </p:cNvPr>
          <p:cNvSpPr>
            <a:spLocks noGrp="1"/>
          </p:cNvSpPr>
          <p:nvPr/>
        </p:nvSpPr>
        <p:spPr>
          <a:xfrm>
            <a:off x="11210925" y="5943600"/>
            <a:ext cx="2990850" cy="1609725"/>
          </a:xfrm>
          <a:prstGeom prst="rect">
            <a:avLst/>
          </a:prstGeom>
          <a:solidFill>
            <a:srgbClr val="DFD7CB"/>
          </a:solidFill>
          <a:ln w="0">
            <a:noFill/>
          </a:ln>
        </p:spPr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75D40F5B-FBFF-4806-9915-8DD8209BEB8E}"/>
              </a:ext>
            </a:extLst>
          </p:cNvPr>
          <p:cNvSpPr>
            <a:spLocks noGrp="1"/>
          </p:cNvSpPr>
          <p:nvPr/>
        </p:nvSpPr>
        <p:spPr>
          <a:xfrm>
            <a:off x="11182350" y="5895975"/>
            <a:ext cx="2990850" cy="1609725"/>
          </a:xfrm>
          <a:prstGeom prst="rect">
            <a:avLst/>
          </a:prstGeom>
          <a:solidFill>
            <a:srgbClr val="F3EADA"/>
          </a:solidFill>
          <a:ln w="0">
            <a:noFill/>
          </a:ln>
        </p:spPr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BD22467C-8FD4-4FDA-8581-699C87F1DABF}"/>
              </a:ext>
            </a:extLst>
          </p:cNvPr>
          <p:cNvSpPr>
            <a:spLocks noGrp="1"/>
          </p:cNvSpPr>
          <p:nvPr/>
        </p:nvSpPr>
        <p:spPr>
          <a:xfrm>
            <a:off x="11372850" y="6029325"/>
            <a:ext cx="2609850" cy="1419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Для ответа: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причина → событие</a:t>
            </a:r>
          </a:p>
          <a:p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→ результат</a:t>
            </a:r>
          </a:p>
        </p:txBody>
      </p:sp>
      <p:sp>
        <p:nvSpPr>
          <p:cNvPr id="109" name="Прямоугольник: скругленные углы 108">
            <a:extLst>
              <a:ext uri="{FF2B5EF4-FFF2-40B4-BE49-F238E27FC236}">
                <a16:creationId xmlns:a16="http://schemas.microsoft.com/office/drawing/2014/main" id="{B8509D0D-8C87-45A3-9850-A3AC38D35577}"/>
              </a:ext>
            </a:extLst>
          </p:cNvPr>
          <p:cNvSpPr>
            <a:spLocks noGrp="1"/>
          </p:cNvSpPr>
          <p:nvPr/>
        </p:nvSpPr>
        <p:spPr>
          <a:xfrm rot="540000">
            <a:off x="13811250" y="5762625"/>
            <a:ext cx="180975" cy="581025"/>
          </a:xfrm>
          <a:prstGeom prst="roundRect">
            <a:avLst>
              <a:gd name="adj" fmla="val 42105"/>
            </a:avLst>
          </a:prstGeom>
          <a:noFill/>
          <a:ln w="22860">
            <a:solidFill>
              <a:srgbClr val="77736C"/>
            </a:solidFill>
          </a:ln>
        </p:spPr>
      </p:sp>
      <p:sp>
        <p:nvSpPr>
          <p:cNvPr id="110" name="Прямоугольник: скругленные углы 109">
            <a:extLst>
              <a:ext uri="{FF2B5EF4-FFF2-40B4-BE49-F238E27FC236}">
                <a16:creationId xmlns:a16="http://schemas.microsoft.com/office/drawing/2014/main" id="{E9E413F8-6008-446D-8091-62BE9CA2D525}"/>
              </a:ext>
            </a:extLst>
          </p:cNvPr>
          <p:cNvSpPr>
            <a:spLocks noGrp="1"/>
          </p:cNvSpPr>
          <p:nvPr/>
        </p:nvSpPr>
        <p:spPr>
          <a:xfrm rot="540000">
            <a:off x="13858875" y="5819775"/>
            <a:ext cx="114300" cy="409575"/>
          </a:xfrm>
          <a:prstGeom prst="roundRect">
            <a:avLst>
              <a:gd name="adj" fmla="val 50000"/>
            </a:avLst>
          </a:prstGeom>
          <a:noFill/>
          <a:ln w="15240">
            <a:solidFill>
              <a:srgbClr val="77736C"/>
            </a:solidFill>
          </a:ln>
        </p:spPr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5EDBC66D-9842-6C51-9705-EE20B934F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1294" y="503017"/>
            <a:ext cx="3000406" cy="508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4281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1722</Words>
  <Application>Microsoft Office PowerPoint</Application>
  <DocSecurity>0</DocSecurity>
  <PresentationFormat>Произвольный</PresentationFormat>
  <Paragraphs>227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Aptos</vt:lpstr>
      <vt:lpstr>Bad Script</vt:lpstr>
      <vt:lpstr>PT Sans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User</cp:lastModifiedBy>
  <cp:revision>1</cp:revision>
  <dcterms:created xsi:type="dcterms:W3CDTF">2026-10-04T11:49:07Z</dcterms:created>
  <dcterms:modified xsi:type="dcterms:W3CDTF">2026-10-04T11:58:29Z</dcterms:modified>
</cp:coreProperties>
</file>