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68" r:id="rId5"/>
    <p:sldId id="269" r:id="rId6"/>
    <p:sldId id="289" r:id="rId7"/>
    <p:sldId id="280" r:id="rId8"/>
    <p:sldId id="284" r:id="rId9"/>
    <p:sldId id="283" r:id="rId10"/>
    <p:sldId id="277" r:id="rId11"/>
    <p:sldId id="290" r:id="rId12"/>
    <p:sldId id="291" r:id="rId13"/>
    <p:sldId id="292" r:id="rId14"/>
    <p:sldId id="278" r:id="rId15"/>
    <p:sldId id="296" r:id="rId16"/>
    <p:sldId id="295" r:id="rId17"/>
    <p:sldId id="294" r:id="rId1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E57"/>
    <a:srgbClr val="184259"/>
    <a:srgbClr val="9C4E4E"/>
    <a:srgbClr val="700000"/>
    <a:srgbClr val="5E2001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2" autoAdjust="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4.xml"/><Relationship Id="rId1" Type="http://schemas.openxmlformats.org/officeDocument/2006/relationships/slide" Target="../slides/slide3.xml"/><Relationship Id="rId4" Type="http://schemas.openxmlformats.org/officeDocument/2006/relationships/slide" Target="../slides/slide6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rudesignshop.ru/blog/arhitektura-19-veka-stili/" TargetMode="External"/><Relationship Id="rId2" Type="http://schemas.openxmlformats.org/officeDocument/2006/relationships/slide" Target="../slides/slide9.xml"/><Relationship Id="rId1" Type="http://schemas.openxmlformats.org/officeDocument/2006/relationships/slide" Target="../slides/slide8.xml"/><Relationship Id="rId4" Type="http://schemas.openxmlformats.org/officeDocument/2006/relationships/slide" Target="../slides/slide10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slide" Target="../slides/slide13.xml"/><Relationship Id="rId1" Type="http://schemas.openxmlformats.org/officeDocument/2006/relationships/slide" Target="../slides/slide12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rudesignshop.ru/blog/arhitektura-19-veka-stili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6A3348-5487-46DA-950D-CC6C3C408B2D}" type="doc">
      <dgm:prSet loTypeId="urn:microsoft.com/office/officeart/2005/8/layout/vList5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1DAB54C2-A570-4EDA-A568-D46B663B1ECA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1" action="ppaction://hlinksldjump"/>
            </a:rPr>
            <a:t>Классицизм</a:t>
          </a:r>
          <a:r>
            <a:rPr lang="ru-RU" b="0" i="0" dirty="0" smtClean="0">
              <a:hlinkClick xmlns:r="http://schemas.openxmlformats.org/officeDocument/2006/relationships" r:id="rId1" action="ppaction://hlinksldjump"/>
            </a:rPr>
            <a:t>.</a:t>
          </a:r>
          <a:endParaRPr lang="ru-RU" dirty="0"/>
        </a:p>
      </dgm:t>
    </dgm:pt>
    <dgm:pt modelId="{5521D991-E698-46DF-91CD-2B16AC65D401}" type="parTrans" cxnId="{9C13F2AD-61B3-4D5A-9329-409BFCF0F1C8}">
      <dgm:prSet/>
      <dgm:spPr/>
      <dgm:t>
        <a:bodyPr/>
        <a:lstStyle/>
        <a:p>
          <a:endParaRPr lang="ru-RU"/>
        </a:p>
      </dgm:t>
    </dgm:pt>
    <dgm:pt modelId="{8106F205-DDAD-4BCE-84E6-7928BE2D202F}" type="sibTrans" cxnId="{9C13F2AD-61B3-4D5A-9329-409BFCF0F1C8}">
      <dgm:prSet/>
      <dgm:spPr/>
      <dgm:t>
        <a:bodyPr/>
        <a:lstStyle/>
        <a:p>
          <a:endParaRPr lang="ru-RU"/>
        </a:p>
      </dgm:t>
    </dgm:pt>
    <dgm:pt modelId="{25779A4C-C328-4237-893C-99DA8EE62433}">
      <dgm:prSet phldrT="[Текст]"/>
      <dgm:spPr/>
      <dgm:t>
        <a:bodyPr/>
        <a:lstStyle/>
        <a:p>
          <a:r>
            <a:rPr lang="ru-RU" b="0" i="0" dirty="0" smtClean="0"/>
            <a:t>Художники обращались к образам античности, но через классические сюжеты выражали революционные настроения — стремление к свободе, патриотизм.</a:t>
          </a:r>
          <a:endParaRPr lang="ru-RU" dirty="0"/>
        </a:p>
      </dgm:t>
    </dgm:pt>
    <dgm:pt modelId="{AA8F0A9E-DBA8-45F7-AEF0-3C4B7E692479}" type="parTrans" cxnId="{E8478CB0-3B9A-4205-8F9E-CE01F365C8FF}">
      <dgm:prSet/>
      <dgm:spPr/>
      <dgm:t>
        <a:bodyPr/>
        <a:lstStyle/>
        <a:p>
          <a:endParaRPr lang="ru-RU"/>
        </a:p>
      </dgm:t>
    </dgm:pt>
    <dgm:pt modelId="{45B8326E-A200-4AEE-AE67-150A30BBCA42}" type="sibTrans" cxnId="{E8478CB0-3B9A-4205-8F9E-CE01F365C8FF}">
      <dgm:prSet/>
      <dgm:spPr/>
      <dgm:t>
        <a:bodyPr/>
        <a:lstStyle/>
        <a:p>
          <a:endParaRPr lang="ru-RU"/>
        </a:p>
      </dgm:t>
    </dgm:pt>
    <dgm:pt modelId="{2A451C63-93B5-4B50-8D8A-55F0F21919A5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2" action="ppaction://hlinksldjump"/>
            </a:rPr>
            <a:t>Романтизм</a:t>
          </a:r>
          <a:r>
            <a:rPr lang="ru-RU" b="0" i="0" dirty="0" smtClean="0">
              <a:hlinkClick xmlns:r="http://schemas.openxmlformats.org/officeDocument/2006/relationships" r:id="rId2" action="ppaction://hlinksldjump"/>
            </a:rPr>
            <a:t>.</a:t>
          </a:r>
          <a:endParaRPr lang="ru-RU" dirty="0"/>
        </a:p>
      </dgm:t>
    </dgm:pt>
    <dgm:pt modelId="{95EA727E-B7B4-44D6-83D9-81585794FE36}" type="parTrans" cxnId="{458E629F-DAC7-40E9-8D11-764610137723}">
      <dgm:prSet/>
      <dgm:spPr/>
      <dgm:t>
        <a:bodyPr/>
        <a:lstStyle/>
        <a:p>
          <a:endParaRPr lang="ru-RU"/>
        </a:p>
      </dgm:t>
    </dgm:pt>
    <dgm:pt modelId="{30D3E156-205C-4882-A7F7-F9099EEAD7D0}" type="sibTrans" cxnId="{458E629F-DAC7-40E9-8D11-764610137723}">
      <dgm:prSet/>
      <dgm:spPr/>
      <dgm:t>
        <a:bodyPr/>
        <a:lstStyle/>
        <a:p>
          <a:endParaRPr lang="ru-RU"/>
        </a:p>
      </dgm:t>
    </dgm:pt>
    <dgm:pt modelId="{9162CFD8-F882-44E3-A741-2074B65C2A36}">
      <dgm:prSet phldrT="[Текст]"/>
      <dgm:spPr/>
      <dgm:t>
        <a:bodyPr/>
        <a:lstStyle/>
        <a:p>
          <a:r>
            <a:rPr lang="ru-RU" b="0" i="0" dirty="0" smtClean="0"/>
            <a:t>Художники стремились абстрагироваться от неприглядной реальности, создавая свой, идеальный мир. Для романтизма характерно введение в реальный сюжет аллегорических образов, искусная игра светотени.</a:t>
          </a:r>
          <a:endParaRPr lang="ru-RU" dirty="0"/>
        </a:p>
      </dgm:t>
    </dgm:pt>
    <dgm:pt modelId="{452312DF-874C-435A-9DDF-FD694DF71D73}" type="parTrans" cxnId="{1CE86457-59B5-4CD0-905B-7D7C686961D2}">
      <dgm:prSet/>
      <dgm:spPr/>
      <dgm:t>
        <a:bodyPr/>
        <a:lstStyle/>
        <a:p>
          <a:endParaRPr lang="ru-RU"/>
        </a:p>
      </dgm:t>
    </dgm:pt>
    <dgm:pt modelId="{D7E3C51C-2CC0-4A4E-BB4B-F31A0EC16294}" type="sibTrans" cxnId="{1CE86457-59B5-4CD0-905B-7D7C686961D2}">
      <dgm:prSet/>
      <dgm:spPr/>
      <dgm:t>
        <a:bodyPr/>
        <a:lstStyle/>
        <a:p>
          <a:endParaRPr lang="ru-RU"/>
        </a:p>
      </dgm:t>
    </dgm:pt>
    <dgm:pt modelId="{2EAACD87-C86F-43DA-81C0-C5F22C2052E0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3" action="ppaction://hlinksldjump"/>
            </a:rPr>
            <a:t>Импрессионизм</a:t>
          </a:r>
          <a:r>
            <a:rPr lang="ru-RU" b="0" i="0" dirty="0" smtClean="0">
              <a:hlinkClick xmlns:r="http://schemas.openxmlformats.org/officeDocument/2006/relationships" r:id="rId3" action="ppaction://hlinksldjump"/>
            </a:rPr>
            <a:t>.</a:t>
          </a:r>
          <a:endParaRPr lang="ru-RU" dirty="0"/>
        </a:p>
      </dgm:t>
    </dgm:pt>
    <dgm:pt modelId="{FE2DE466-B9A6-4264-94EA-38608D1E33FE}" type="parTrans" cxnId="{7D0020D0-7BC0-4870-A4C8-2D47332CC774}">
      <dgm:prSet/>
      <dgm:spPr/>
      <dgm:t>
        <a:bodyPr/>
        <a:lstStyle/>
        <a:p>
          <a:endParaRPr lang="ru-RU"/>
        </a:p>
      </dgm:t>
    </dgm:pt>
    <dgm:pt modelId="{569EE218-83D9-4C09-9B9D-B3BC2294FC82}" type="sibTrans" cxnId="{7D0020D0-7BC0-4870-A4C8-2D47332CC774}">
      <dgm:prSet/>
      <dgm:spPr/>
      <dgm:t>
        <a:bodyPr/>
        <a:lstStyle/>
        <a:p>
          <a:endParaRPr lang="ru-RU"/>
        </a:p>
      </dgm:t>
    </dgm:pt>
    <dgm:pt modelId="{2B234C9F-898A-4247-9262-494B9B3CA1CC}">
      <dgm:prSet phldrT="[Текст]"/>
      <dgm:spPr/>
      <dgm:t>
        <a:bodyPr/>
        <a:lstStyle/>
        <a:p>
          <a:r>
            <a:rPr lang="ru-RU" b="0" i="0" dirty="0" smtClean="0"/>
            <a:t>Представители стремились наиболее естественно и непредвзято запечатлеть реальный мир в его подвижности и изменчивости, передать свои мимолётные впечатления. </a:t>
          </a:r>
          <a:endParaRPr lang="ru-RU" dirty="0"/>
        </a:p>
      </dgm:t>
    </dgm:pt>
    <dgm:pt modelId="{B46E32C7-DB4D-42E4-889E-DC9F9C0660AB}" type="parTrans" cxnId="{86050C9F-9B67-4B5B-BC46-0298F8C50105}">
      <dgm:prSet/>
      <dgm:spPr/>
      <dgm:t>
        <a:bodyPr/>
        <a:lstStyle/>
        <a:p>
          <a:endParaRPr lang="ru-RU"/>
        </a:p>
      </dgm:t>
    </dgm:pt>
    <dgm:pt modelId="{DBDAA085-E5E1-4F27-B8C5-BA469CE4C975}" type="sibTrans" cxnId="{86050C9F-9B67-4B5B-BC46-0298F8C50105}">
      <dgm:prSet/>
      <dgm:spPr/>
      <dgm:t>
        <a:bodyPr/>
        <a:lstStyle/>
        <a:p>
          <a:endParaRPr lang="ru-RU"/>
        </a:p>
      </dgm:t>
    </dgm:pt>
    <dgm:pt modelId="{7DCBB9FC-759F-4BBC-8853-E01A3B8EEEFA}">
      <dgm:prSet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4" action="ppaction://hlinksldjump"/>
            </a:rPr>
            <a:t>Реализм</a:t>
          </a:r>
          <a:r>
            <a:rPr lang="ru-RU" b="0" i="0" dirty="0" smtClean="0">
              <a:hlinkClick xmlns:r="http://schemas.openxmlformats.org/officeDocument/2006/relationships" r:id="rId4" action="ppaction://hlinksldjump"/>
            </a:rPr>
            <a:t>.</a:t>
          </a:r>
          <a:endParaRPr lang="ru-RU" dirty="0"/>
        </a:p>
      </dgm:t>
    </dgm:pt>
    <dgm:pt modelId="{FEB5A3B3-3F8E-4805-B348-785B6169ADC0}" type="parTrans" cxnId="{4FF4D8DB-DEC0-4CC9-ABC1-B274A2BE27A4}">
      <dgm:prSet/>
      <dgm:spPr/>
      <dgm:t>
        <a:bodyPr/>
        <a:lstStyle/>
        <a:p>
          <a:endParaRPr lang="ru-RU"/>
        </a:p>
      </dgm:t>
    </dgm:pt>
    <dgm:pt modelId="{ABEF2131-956D-4839-9529-79D97A2CD482}" type="sibTrans" cxnId="{4FF4D8DB-DEC0-4CC9-ABC1-B274A2BE27A4}">
      <dgm:prSet/>
      <dgm:spPr/>
      <dgm:t>
        <a:bodyPr/>
        <a:lstStyle/>
        <a:p>
          <a:endParaRPr lang="ru-RU"/>
        </a:p>
      </dgm:t>
    </dgm:pt>
    <dgm:pt modelId="{5A5EC25E-2317-4807-8417-B2503B032332}">
      <dgm:prSet/>
      <dgm:spPr/>
      <dgm:t>
        <a:bodyPr/>
        <a:lstStyle/>
        <a:p>
          <a:r>
            <a:rPr lang="ru-RU" b="0" i="0" dirty="0" smtClean="0"/>
            <a:t>Художники обращались к образам простого народа, основные черты их произведений — критичность и правдивость. </a:t>
          </a:r>
          <a:endParaRPr lang="ru-RU" dirty="0"/>
        </a:p>
      </dgm:t>
    </dgm:pt>
    <dgm:pt modelId="{95B0BA66-5BB5-4F05-A498-4EE4AFDA0F2A}" type="parTrans" cxnId="{7549BA59-F146-4FC3-AEE6-EF00F7194EEC}">
      <dgm:prSet/>
      <dgm:spPr/>
      <dgm:t>
        <a:bodyPr/>
        <a:lstStyle/>
        <a:p>
          <a:endParaRPr lang="ru-RU"/>
        </a:p>
      </dgm:t>
    </dgm:pt>
    <dgm:pt modelId="{F295D199-2BCB-40B7-B81C-11063CCF34A7}" type="sibTrans" cxnId="{7549BA59-F146-4FC3-AEE6-EF00F7194EEC}">
      <dgm:prSet/>
      <dgm:spPr/>
      <dgm:t>
        <a:bodyPr/>
        <a:lstStyle/>
        <a:p>
          <a:endParaRPr lang="ru-RU"/>
        </a:p>
      </dgm:t>
    </dgm:pt>
    <dgm:pt modelId="{BB5BC085-493B-44C0-93BF-7EDF6B45F9A1}" type="pres">
      <dgm:prSet presAssocID="{DA6A3348-5487-46DA-950D-CC6C3C408B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916A37-E980-4A39-8791-02E909B42755}" type="pres">
      <dgm:prSet presAssocID="{1DAB54C2-A570-4EDA-A568-D46B663B1ECA}" presName="linNode" presStyleCnt="0"/>
      <dgm:spPr/>
    </dgm:pt>
    <dgm:pt modelId="{BB96D818-6787-4B91-BADE-9DE15D52DF0C}" type="pres">
      <dgm:prSet presAssocID="{1DAB54C2-A570-4EDA-A568-D46B663B1ECA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9C30A-E11F-476B-AB53-9BB9C1C3FFA6}" type="pres">
      <dgm:prSet presAssocID="{1DAB54C2-A570-4EDA-A568-D46B663B1ECA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73C64-9115-4D8F-BDEE-81BAD2B3BB18}" type="pres">
      <dgm:prSet presAssocID="{8106F205-DDAD-4BCE-84E6-7928BE2D202F}" presName="sp" presStyleCnt="0"/>
      <dgm:spPr/>
    </dgm:pt>
    <dgm:pt modelId="{E4971C68-C959-4006-A424-422D3B3C3293}" type="pres">
      <dgm:prSet presAssocID="{2A451C63-93B5-4B50-8D8A-55F0F21919A5}" presName="linNode" presStyleCnt="0"/>
      <dgm:spPr/>
    </dgm:pt>
    <dgm:pt modelId="{DB4E4BBB-02E4-4D76-A208-494698763A65}" type="pres">
      <dgm:prSet presAssocID="{2A451C63-93B5-4B50-8D8A-55F0F21919A5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792F-ABF3-463C-908B-54E337DBD05A}" type="pres">
      <dgm:prSet presAssocID="{2A451C63-93B5-4B50-8D8A-55F0F21919A5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0D3BF-CFBC-4A93-BDF3-BF1134C38B3F}" type="pres">
      <dgm:prSet presAssocID="{30D3E156-205C-4882-A7F7-F9099EEAD7D0}" presName="sp" presStyleCnt="0"/>
      <dgm:spPr/>
    </dgm:pt>
    <dgm:pt modelId="{8C2639A2-DF9A-4CD9-B7B9-A26FF39DC30A}" type="pres">
      <dgm:prSet presAssocID="{2EAACD87-C86F-43DA-81C0-C5F22C2052E0}" presName="linNode" presStyleCnt="0"/>
      <dgm:spPr/>
    </dgm:pt>
    <dgm:pt modelId="{476CAF75-C29D-4D1C-B376-BC643260856E}" type="pres">
      <dgm:prSet presAssocID="{2EAACD87-C86F-43DA-81C0-C5F22C2052E0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19D02-18F3-46A9-9D3C-3ADBB6FBF524}" type="pres">
      <dgm:prSet presAssocID="{2EAACD87-C86F-43DA-81C0-C5F22C2052E0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9D5AD5-F807-4531-9EFA-BC4E898288C0}" type="pres">
      <dgm:prSet presAssocID="{569EE218-83D9-4C09-9B9D-B3BC2294FC82}" presName="sp" presStyleCnt="0"/>
      <dgm:spPr/>
    </dgm:pt>
    <dgm:pt modelId="{1C9316D9-5586-40DB-8003-2B47C840D137}" type="pres">
      <dgm:prSet presAssocID="{7DCBB9FC-759F-4BBC-8853-E01A3B8EEEFA}" presName="linNode" presStyleCnt="0"/>
      <dgm:spPr/>
    </dgm:pt>
    <dgm:pt modelId="{1A8EFE40-EFAD-4230-9A8A-6F08E6A874D6}" type="pres">
      <dgm:prSet presAssocID="{7DCBB9FC-759F-4BBC-8853-E01A3B8EEEFA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8FF499-8CA6-4F25-B2F2-E091DD092276}" type="pres">
      <dgm:prSet presAssocID="{7DCBB9FC-759F-4BBC-8853-E01A3B8EEEFA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478CB0-3B9A-4205-8F9E-CE01F365C8FF}" srcId="{1DAB54C2-A570-4EDA-A568-D46B663B1ECA}" destId="{25779A4C-C328-4237-893C-99DA8EE62433}" srcOrd="0" destOrd="0" parTransId="{AA8F0A9E-DBA8-45F7-AEF0-3C4B7E692479}" sibTransId="{45B8326E-A200-4AEE-AE67-150A30BBCA42}"/>
    <dgm:cxn modelId="{4FF4D8DB-DEC0-4CC9-ABC1-B274A2BE27A4}" srcId="{DA6A3348-5487-46DA-950D-CC6C3C408B2D}" destId="{7DCBB9FC-759F-4BBC-8853-E01A3B8EEEFA}" srcOrd="3" destOrd="0" parTransId="{FEB5A3B3-3F8E-4805-B348-785B6169ADC0}" sibTransId="{ABEF2131-956D-4839-9529-79D97A2CD482}"/>
    <dgm:cxn modelId="{7D0020D0-7BC0-4870-A4C8-2D47332CC774}" srcId="{DA6A3348-5487-46DA-950D-CC6C3C408B2D}" destId="{2EAACD87-C86F-43DA-81C0-C5F22C2052E0}" srcOrd="2" destOrd="0" parTransId="{FE2DE466-B9A6-4264-94EA-38608D1E33FE}" sibTransId="{569EE218-83D9-4C09-9B9D-B3BC2294FC82}"/>
    <dgm:cxn modelId="{5EDC560C-F2A0-4B7A-8AF3-79D76C4F7245}" type="presOf" srcId="{7DCBB9FC-759F-4BBC-8853-E01A3B8EEEFA}" destId="{1A8EFE40-EFAD-4230-9A8A-6F08E6A874D6}" srcOrd="0" destOrd="0" presId="urn:microsoft.com/office/officeart/2005/8/layout/vList5"/>
    <dgm:cxn modelId="{23263CDF-2861-492A-B129-5D3018D8A016}" type="presOf" srcId="{5A5EC25E-2317-4807-8417-B2503B032332}" destId="{528FF499-8CA6-4F25-B2F2-E091DD092276}" srcOrd="0" destOrd="0" presId="urn:microsoft.com/office/officeart/2005/8/layout/vList5"/>
    <dgm:cxn modelId="{7549BA59-F146-4FC3-AEE6-EF00F7194EEC}" srcId="{7DCBB9FC-759F-4BBC-8853-E01A3B8EEEFA}" destId="{5A5EC25E-2317-4807-8417-B2503B032332}" srcOrd="0" destOrd="0" parTransId="{95B0BA66-5BB5-4F05-A498-4EE4AFDA0F2A}" sibTransId="{F295D199-2BCB-40B7-B81C-11063CCF34A7}"/>
    <dgm:cxn modelId="{9C13F2AD-61B3-4D5A-9329-409BFCF0F1C8}" srcId="{DA6A3348-5487-46DA-950D-CC6C3C408B2D}" destId="{1DAB54C2-A570-4EDA-A568-D46B663B1ECA}" srcOrd="0" destOrd="0" parTransId="{5521D991-E698-46DF-91CD-2B16AC65D401}" sibTransId="{8106F205-DDAD-4BCE-84E6-7928BE2D202F}"/>
    <dgm:cxn modelId="{458E629F-DAC7-40E9-8D11-764610137723}" srcId="{DA6A3348-5487-46DA-950D-CC6C3C408B2D}" destId="{2A451C63-93B5-4B50-8D8A-55F0F21919A5}" srcOrd="1" destOrd="0" parTransId="{95EA727E-B7B4-44D6-83D9-81585794FE36}" sibTransId="{30D3E156-205C-4882-A7F7-F9099EEAD7D0}"/>
    <dgm:cxn modelId="{4E0474AF-68E7-4133-8CE2-D0A288DAFDD3}" type="presOf" srcId="{25779A4C-C328-4237-893C-99DA8EE62433}" destId="{FFA9C30A-E11F-476B-AB53-9BB9C1C3FFA6}" srcOrd="0" destOrd="0" presId="urn:microsoft.com/office/officeart/2005/8/layout/vList5"/>
    <dgm:cxn modelId="{FB7517BE-E56F-47D0-AE89-94E30D4F9D05}" type="presOf" srcId="{2EAACD87-C86F-43DA-81C0-C5F22C2052E0}" destId="{476CAF75-C29D-4D1C-B376-BC643260856E}" srcOrd="0" destOrd="0" presId="urn:microsoft.com/office/officeart/2005/8/layout/vList5"/>
    <dgm:cxn modelId="{6BE0EF77-8C18-4BDC-A91A-EC697445869F}" type="presOf" srcId="{2A451C63-93B5-4B50-8D8A-55F0F21919A5}" destId="{DB4E4BBB-02E4-4D76-A208-494698763A65}" srcOrd="0" destOrd="0" presId="urn:microsoft.com/office/officeart/2005/8/layout/vList5"/>
    <dgm:cxn modelId="{86050C9F-9B67-4B5B-BC46-0298F8C50105}" srcId="{2EAACD87-C86F-43DA-81C0-C5F22C2052E0}" destId="{2B234C9F-898A-4247-9262-494B9B3CA1CC}" srcOrd="0" destOrd="0" parTransId="{B46E32C7-DB4D-42E4-889E-DC9F9C0660AB}" sibTransId="{DBDAA085-E5E1-4F27-B8C5-BA469CE4C975}"/>
    <dgm:cxn modelId="{CACE5456-4F60-4169-9F89-9D8B0B947E98}" type="presOf" srcId="{9162CFD8-F882-44E3-A741-2074B65C2A36}" destId="{D581792F-ABF3-463C-908B-54E337DBD05A}" srcOrd="0" destOrd="0" presId="urn:microsoft.com/office/officeart/2005/8/layout/vList5"/>
    <dgm:cxn modelId="{FA1FD8BD-C4F9-42D1-B8BE-52D7D5E90AF1}" type="presOf" srcId="{1DAB54C2-A570-4EDA-A568-D46B663B1ECA}" destId="{BB96D818-6787-4B91-BADE-9DE15D52DF0C}" srcOrd="0" destOrd="0" presId="urn:microsoft.com/office/officeart/2005/8/layout/vList5"/>
    <dgm:cxn modelId="{1CE86457-59B5-4CD0-905B-7D7C686961D2}" srcId="{2A451C63-93B5-4B50-8D8A-55F0F21919A5}" destId="{9162CFD8-F882-44E3-A741-2074B65C2A36}" srcOrd="0" destOrd="0" parTransId="{452312DF-874C-435A-9DDF-FD694DF71D73}" sibTransId="{D7E3C51C-2CC0-4A4E-BB4B-F31A0EC16294}"/>
    <dgm:cxn modelId="{303DF53E-043E-488E-B4E7-D2A5ED62F1D1}" type="presOf" srcId="{DA6A3348-5487-46DA-950D-CC6C3C408B2D}" destId="{BB5BC085-493B-44C0-93BF-7EDF6B45F9A1}" srcOrd="0" destOrd="0" presId="urn:microsoft.com/office/officeart/2005/8/layout/vList5"/>
    <dgm:cxn modelId="{8AED0DAF-6FCB-4EA2-8E5E-FB29BDBB6941}" type="presOf" srcId="{2B234C9F-898A-4247-9262-494B9B3CA1CC}" destId="{12B19D02-18F3-46A9-9D3C-3ADBB6FBF524}" srcOrd="0" destOrd="0" presId="urn:microsoft.com/office/officeart/2005/8/layout/vList5"/>
    <dgm:cxn modelId="{D3F73345-2A5F-427B-8D1F-1800991A5F0A}" type="presParOf" srcId="{BB5BC085-493B-44C0-93BF-7EDF6B45F9A1}" destId="{67916A37-E980-4A39-8791-02E909B42755}" srcOrd="0" destOrd="0" presId="urn:microsoft.com/office/officeart/2005/8/layout/vList5"/>
    <dgm:cxn modelId="{E2426E95-3933-4DA3-B843-23E2E9518850}" type="presParOf" srcId="{67916A37-E980-4A39-8791-02E909B42755}" destId="{BB96D818-6787-4B91-BADE-9DE15D52DF0C}" srcOrd="0" destOrd="0" presId="urn:microsoft.com/office/officeart/2005/8/layout/vList5"/>
    <dgm:cxn modelId="{2F811BC2-E304-4382-99E4-72C8C567EED9}" type="presParOf" srcId="{67916A37-E980-4A39-8791-02E909B42755}" destId="{FFA9C30A-E11F-476B-AB53-9BB9C1C3FFA6}" srcOrd="1" destOrd="0" presId="urn:microsoft.com/office/officeart/2005/8/layout/vList5"/>
    <dgm:cxn modelId="{7951C166-43BB-41C1-A2F8-337D96AF8F3A}" type="presParOf" srcId="{BB5BC085-493B-44C0-93BF-7EDF6B45F9A1}" destId="{DB873C64-9115-4D8F-BDEE-81BAD2B3BB18}" srcOrd="1" destOrd="0" presId="urn:microsoft.com/office/officeart/2005/8/layout/vList5"/>
    <dgm:cxn modelId="{AD30CD5E-07A4-4A3A-AB0D-3B49CF76DC6A}" type="presParOf" srcId="{BB5BC085-493B-44C0-93BF-7EDF6B45F9A1}" destId="{E4971C68-C959-4006-A424-422D3B3C3293}" srcOrd="2" destOrd="0" presId="urn:microsoft.com/office/officeart/2005/8/layout/vList5"/>
    <dgm:cxn modelId="{0CB0518A-2E77-49F9-B29F-B1A1374E9A96}" type="presParOf" srcId="{E4971C68-C959-4006-A424-422D3B3C3293}" destId="{DB4E4BBB-02E4-4D76-A208-494698763A65}" srcOrd="0" destOrd="0" presId="urn:microsoft.com/office/officeart/2005/8/layout/vList5"/>
    <dgm:cxn modelId="{22D0EA52-0D72-499D-B99A-C5A2F4AA9CF3}" type="presParOf" srcId="{E4971C68-C959-4006-A424-422D3B3C3293}" destId="{D581792F-ABF3-463C-908B-54E337DBD05A}" srcOrd="1" destOrd="0" presId="urn:microsoft.com/office/officeart/2005/8/layout/vList5"/>
    <dgm:cxn modelId="{113AF335-FB05-49C0-AEB9-1588B8DE83DD}" type="presParOf" srcId="{BB5BC085-493B-44C0-93BF-7EDF6B45F9A1}" destId="{F990D3BF-CFBC-4A93-BDF3-BF1134C38B3F}" srcOrd="3" destOrd="0" presId="urn:microsoft.com/office/officeart/2005/8/layout/vList5"/>
    <dgm:cxn modelId="{CF96CA19-D3D5-4BF6-A78E-AF185ED7BF7C}" type="presParOf" srcId="{BB5BC085-493B-44C0-93BF-7EDF6B45F9A1}" destId="{8C2639A2-DF9A-4CD9-B7B9-A26FF39DC30A}" srcOrd="4" destOrd="0" presId="urn:microsoft.com/office/officeart/2005/8/layout/vList5"/>
    <dgm:cxn modelId="{5FA79539-CD90-4658-A94D-FA3B0EAC8005}" type="presParOf" srcId="{8C2639A2-DF9A-4CD9-B7B9-A26FF39DC30A}" destId="{476CAF75-C29D-4D1C-B376-BC643260856E}" srcOrd="0" destOrd="0" presId="urn:microsoft.com/office/officeart/2005/8/layout/vList5"/>
    <dgm:cxn modelId="{CCF835F4-8849-4DEF-902E-E1ECC70482FF}" type="presParOf" srcId="{8C2639A2-DF9A-4CD9-B7B9-A26FF39DC30A}" destId="{12B19D02-18F3-46A9-9D3C-3ADBB6FBF524}" srcOrd="1" destOrd="0" presId="urn:microsoft.com/office/officeart/2005/8/layout/vList5"/>
    <dgm:cxn modelId="{2619A6AE-C805-4931-948B-4357C28FCAAF}" type="presParOf" srcId="{BB5BC085-493B-44C0-93BF-7EDF6B45F9A1}" destId="{269D5AD5-F807-4531-9EFA-BC4E898288C0}" srcOrd="5" destOrd="0" presId="urn:microsoft.com/office/officeart/2005/8/layout/vList5"/>
    <dgm:cxn modelId="{35F60D01-3486-4D98-876D-4B18ACD5BA43}" type="presParOf" srcId="{BB5BC085-493B-44C0-93BF-7EDF6B45F9A1}" destId="{1C9316D9-5586-40DB-8003-2B47C840D137}" srcOrd="6" destOrd="0" presId="urn:microsoft.com/office/officeart/2005/8/layout/vList5"/>
    <dgm:cxn modelId="{ED69A0D0-D77E-4E1B-AD0E-D49D93F5FADE}" type="presParOf" srcId="{1C9316D9-5586-40DB-8003-2B47C840D137}" destId="{1A8EFE40-EFAD-4230-9A8A-6F08E6A874D6}" srcOrd="0" destOrd="0" presId="urn:microsoft.com/office/officeart/2005/8/layout/vList5"/>
    <dgm:cxn modelId="{89AB4A9C-DA60-4B47-9C99-341387D51FEE}" type="presParOf" srcId="{1C9316D9-5586-40DB-8003-2B47C840D137}" destId="{528FF499-8CA6-4F25-B2F2-E091DD09227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6A3348-5487-46DA-950D-CC6C3C408B2D}" type="doc">
      <dgm:prSet loTypeId="urn:microsoft.com/office/officeart/2005/8/layout/vList5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1DAB54C2-A570-4EDA-A568-D46B663B1ECA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1" action="ppaction://hlinksldjump"/>
            </a:rPr>
            <a:t>Ампир</a:t>
          </a:r>
          <a:endParaRPr lang="ru-RU" dirty="0"/>
        </a:p>
      </dgm:t>
    </dgm:pt>
    <dgm:pt modelId="{5521D991-E698-46DF-91CD-2B16AC65D401}" type="parTrans" cxnId="{9C13F2AD-61B3-4D5A-9329-409BFCF0F1C8}">
      <dgm:prSet/>
      <dgm:spPr/>
      <dgm:t>
        <a:bodyPr/>
        <a:lstStyle/>
        <a:p>
          <a:endParaRPr lang="ru-RU"/>
        </a:p>
      </dgm:t>
    </dgm:pt>
    <dgm:pt modelId="{8106F205-DDAD-4BCE-84E6-7928BE2D202F}" type="sibTrans" cxnId="{9C13F2AD-61B3-4D5A-9329-409BFCF0F1C8}">
      <dgm:prSet/>
      <dgm:spPr/>
      <dgm:t>
        <a:bodyPr/>
        <a:lstStyle/>
        <a:p>
          <a:endParaRPr lang="ru-RU"/>
        </a:p>
      </dgm:t>
    </dgm:pt>
    <dgm:pt modelId="{25779A4C-C328-4237-893C-99DA8EE62433}">
      <dgm:prSet phldrT="[Текст]"/>
      <dgm:spPr/>
      <dgm:t>
        <a:bodyPr/>
        <a:lstStyle/>
        <a:p>
          <a:r>
            <a:rPr lang="ru-RU" b="0" i="0" dirty="0" smtClean="0"/>
            <a:t>стиль позднего классицизма, для которого характерно подражание античным постройкам, а также стремление увековечить славу военных побед империи.</a:t>
          </a:r>
          <a:endParaRPr lang="ru-RU" dirty="0"/>
        </a:p>
      </dgm:t>
    </dgm:pt>
    <dgm:pt modelId="{AA8F0A9E-DBA8-45F7-AEF0-3C4B7E692479}" type="parTrans" cxnId="{E8478CB0-3B9A-4205-8F9E-CE01F365C8FF}">
      <dgm:prSet/>
      <dgm:spPr/>
      <dgm:t>
        <a:bodyPr/>
        <a:lstStyle/>
        <a:p>
          <a:endParaRPr lang="ru-RU"/>
        </a:p>
      </dgm:t>
    </dgm:pt>
    <dgm:pt modelId="{45B8326E-A200-4AEE-AE67-150A30BBCA42}" type="sibTrans" cxnId="{E8478CB0-3B9A-4205-8F9E-CE01F365C8FF}">
      <dgm:prSet/>
      <dgm:spPr/>
      <dgm:t>
        <a:bodyPr/>
        <a:lstStyle/>
        <a:p>
          <a:endParaRPr lang="ru-RU"/>
        </a:p>
      </dgm:t>
    </dgm:pt>
    <dgm:pt modelId="{2A451C63-93B5-4B50-8D8A-55F0F21919A5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2" action="ppaction://hlinksldjump"/>
            </a:rPr>
            <a:t>Эклектика</a:t>
          </a:r>
          <a:endParaRPr lang="ru-RU" dirty="0"/>
        </a:p>
      </dgm:t>
    </dgm:pt>
    <dgm:pt modelId="{95EA727E-B7B4-44D6-83D9-81585794FE36}" type="parTrans" cxnId="{458E629F-DAC7-40E9-8D11-764610137723}">
      <dgm:prSet/>
      <dgm:spPr/>
      <dgm:t>
        <a:bodyPr/>
        <a:lstStyle/>
        <a:p>
          <a:endParaRPr lang="ru-RU"/>
        </a:p>
      </dgm:t>
    </dgm:pt>
    <dgm:pt modelId="{30D3E156-205C-4882-A7F7-F9099EEAD7D0}" type="sibTrans" cxnId="{458E629F-DAC7-40E9-8D11-764610137723}">
      <dgm:prSet/>
      <dgm:spPr/>
      <dgm:t>
        <a:bodyPr/>
        <a:lstStyle/>
        <a:p>
          <a:endParaRPr lang="ru-RU"/>
        </a:p>
      </dgm:t>
    </dgm:pt>
    <dgm:pt modelId="{9162CFD8-F882-44E3-A741-2074B65C2A36}">
      <dgm:prSet phldrT="[Текст]"/>
      <dgm:spPr/>
      <dgm:t>
        <a:bodyPr/>
        <a:lstStyle/>
        <a:p>
          <a:r>
            <a:rPr lang="ru-RU" b="0" i="0" dirty="0" smtClean="0"/>
            <a:t>архитекторы смешивали элементы различных исторических стилей в одном здании. Особенно ярко эклектика проявилась в жилой архитектуре: богатые особняки могли сочетать элементы барокко, классицизма и даже восточных мотивов. </a:t>
          </a:r>
          <a:r>
            <a:rPr lang="ru-RU" b="0" dirty="0" smtClean="0">
              <a:hlinkClick xmlns:r="http://schemas.openxmlformats.org/officeDocument/2006/relationships" r:id="rId3"/>
            </a:rPr>
            <a:t/>
          </a:r>
          <a:br>
            <a:rPr lang="ru-RU" b="0" dirty="0" smtClean="0">
              <a:hlinkClick xmlns:r="http://schemas.openxmlformats.org/officeDocument/2006/relationships" r:id="rId3"/>
            </a:rPr>
          </a:br>
          <a:endParaRPr lang="ru-RU" dirty="0"/>
        </a:p>
      </dgm:t>
    </dgm:pt>
    <dgm:pt modelId="{452312DF-874C-435A-9DDF-FD694DF71D73}" type="parTrans" cxnId="{1CE86457-59B5-4CD0-905B-7D7C686961D2}">
      <dgm:prSet/>
      <dgm:spPr/>
      <dgm:t>
        <a:bodyPr/>
        <a:lstStyle/>
        <a:p>
          <a:endParaRPr lang="ru-RU"/>
        </a:p>
      </dgm:t>
    </dgm:pt>
    <dgm:pt modelId="{D7E3C51C-2CC0-4A4E-BB4B-F31A0EC16294}" type="sibTrans" cxnId="{1CE86457-59B5-4CD0-905B-7D7C686961D2}">
      <dgm:prSet/>
      <dgm:spPr/>
      <dgm:t>
        <a:bodyPr/>
        <a:lstStyle/>
        <a:p>
          <a:endParaRPr lang="ru-RU"/>
        </a:p>
      </dgm:t>
    </dgm:pt>
    <dgm:pt modelId="{2EAACD87-C86F-43DA-81C0-C5F22C2052E0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4" action="ppaction://hlinksldjump"/>
            </a:rPr>
            <a:t>Модерн</a:t>
          </a:r>
          <a:endParaRPr lang="ru-RU" dirty="0"/>
        </a:p>
      </dgm:t>
    </dgm:pt>
    <dgm:pt modelId="{FE2DE466-B9A6-4264-94EA-38608D1E33FE}" type="parTrans" cxnId="{7D0020D0-7BC0-4870-A4C8-2D47332CC774}">
      <dgm:prSet/>
      <dgm:spPr/>
      <dgm:t>
        <a:bodyPr/>
        <a:lstStyle/>
        <a:p>
          <a:endParaRPr lang="ru-RU"/>
        </a:p>
      </dgm:t>
    </dgm:pt>
    <dgm:pt modelId="{569EE218-83D9-4C09-9B9D-B3BC2294FC82}" type="sibTrans" cxnId="{7D0020D0-7BC0-4870-A4C8-2D47332CC774}">
      <dgm:prSet/>
      <dgm:spPr/>
      <dgm:t>
        <a:bodyPr/>
        <a:lstStyle/>
        <a:p>
          <a:endParaRPr lang="ru-RU"/>
        </a:p>
      </dgm:t>
    </dgm:pt>
    <dgm:pt modelId="{2B234C9F-898A-4247-9262-494B9B3CA1CC}">
      <dgm:prSet phldrT="[Текст]"/>
      <dgm:spPr/>
      <dgm:t>
        <a:bodyPr/>
        <a:lstStyle/>
        <a:p>
          <a:r>
            <a:rPr lang="ru-RU" b="0" i="0" dirty="0" smtClean="0"/>
            <a:t>направление, которое отказалось от подражания историческим образцам и предложило новый язык форм, основанный на природных мотивах и текучих линиях. </a:t>
          </a:r>
          <a:endParaRPr lang="ru-RU" dirty="0"/>
        </a:p>
      </dgm:t>
    </dgm:pt>
    <dgm:pt modelId="{B46E32C7-DB4D-42E4-889E-DC9F9C0660AB}" type="parTrans" cxnId="{86050C9F-9B67-4B5B-BC46-0298F8C50105}">
      <dgm:prSet/>
      <dgm:spPr/>
      <dgm:t>
        <a:bodyPr/>
        <a:lstStyle/>
        <a:p>
          <a:endParaRPr lang="ru-RU"/>
        </a:p>
      </dgm:t>
    </dgm:pt>
    <dgm:pt modelId="{DBDAA085-E5E1-4F27-B8C5-BA469CE4C975}" type="sibTrans" cxnId="{86050C9F-9B67-4B5B-BC46-0298F8C50105}">
      <dgm:prSet/>
      <dgm:spPr/>
      <dgm:t>
        <a:bodyPr/>
        <a:lstStyle/>
        <a:p>
          <a:endParaRPr lang="ru-RU"/>
        </a:p>
      </dgm:t>
    </dgm:pt>
    <dgm:pt modelId="{BB5BC085-493B-44C0-93BF-7EDF6B45F9A1}" type="pres">
      <dgm:prSet presAssocID="{DA6A3348-5487-46DA-950D-CC6C3C408B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916A37-E980-4A39-8791-02E909B42755}" type="pres">
      <dgm:prSet presAssocID="{1DAB54C2-A570-4EDA-A568-D46B663B1ECA}" presName="linNode" presStyleCnt="0"/>
      <dgm:spPr/>
    </dgm:pt>
    <dgm:pt modelId="{BB96D818-6787-4B91-BADE-9DE15D52DF0C}" type="pres">
      <dgm:prSet presAssocID="{1DAB54C2-A570-4EDA-A568-D46B663B1EC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9C30A-E11F-476B-AB53-9BB9C1C3FFA6}" type="pres">
      <dgm:prSet presAssocID="{1DAB54C2-A570-4EDA-A568-D46B663B1EC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73C64-9115-4D8F-BDEE-81BAD2B3BB18}" type="pres">
      <dgm:prSet presAssocID="{8106F205-DDAD-4BCE-84E6-7928BE2D202F}" presName="sp" presStyleCnt="0"/>
      <dgm:spPr/>
    </dgm:pt>
    <dgm:pt modelId="{E4971C68-C959-4006-A424-422D3B3C3293}" type="pres">
      <dgm:prSet presAssocID="{2A451C63-93B5-4B50-8D8A-55F0F21919A5}" presName="linNode" presStyleCnt="0"/>
      <dgm:spPr/>
    </dgm:pt>
    <dgm:pt modelId="{DB4E4BBB-02E4-4D76-A208-494698763A65}" type="pres">
      <dgm:prSet presAssocID="{2A451C63-93B5-4B50-8D8A-55F0F21919A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792F-ABF3-463C-908B-54E337DBD05A}" type="pres">
      <dgm:prSet presAssocID="{2A451C63-93B5-4B50-8D8A-55F0F21919A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0D3BF-CFBC-4A93-BDF3-BF1134C38B3F}" type="pres">
      <dgm:prSet presAssocID="{30D3E156-205C-4882-A7F7-F9099EEAD7D0}" presName="sp" presStyleCnt="0"/>
      <dgm:spPr/>
    </dgm:pt>
    <dgm:pt modelId="{8C2639A2-DF9A-4CD9-B7B9-A26FF39DC30A}" type="pres">
      <dgm:prSet presAssocID="{2EAACD87-C86F-43DA-81C0-C5F22C2052E0}" presName="linNode" presStyleCnt="0"/>
      <dgm:spPr/>
    </dgm:pt>
    <dgm:pt modelId="{476CAF75-C29D-4D1C-B376-BC643260856E}" type="pres">
      <dgm:prSet presAssocID="{2EAACD87-C86F-43DA-81C0-C5F22C2052E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19D02-18F3-46A9-9D3C-3ADBB6FBF524}" type="pres">
      <dgm:prSet presAssocID="{2EAACD87-C86F-43DA-81C0-C5F22C2052E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478CB0-3B9A-4205-8F9E-CE01F365C8FF}" srcId="{1DAB54C2-A570-4EDA-A568-D46B663B1ECA}" destId="{25779A4C-C328-4237-893C-99DA8EE62433}" srcOrd="0" destOrd="0" parTransId="{AA8F0A9E-DBA8-45F7-AEF0-3C4B7E692479}" sibTransId="{45B8326E-A200-4AEE-AE67-150A30BBCA42}"/>
    <dgm:cxn modelId="{7D0020D0-7BC0-4870-A4C8-2D47332CC774}" srcId="{DA6A3348-5487-46DA-950D-CC6C3C408B2D}" destId="{2EAACD87-C86F-43DA-81C0-C5F22C2052E0}" srcOrd="2" destOrd="0" parTransId="{FE2DE466-B9A6-4264-94EA-38608D1E33FE}" sibTransId="{569EE218-83D9-4C09-9B9D-B3BC2294FC82}"/>
    <dgm:cxn modelId="{9C13F2AD-61B3-4D5A-9329-409BFCF0F1C8}" srcId="{DA6A3348-5487-46DA-950D-CC6C3C408B2D}" destId="{1DAB54C2-A570-4EDA-A568-D46B663B1ECA}" srcOrd="0" destOrd="0" parTransId="{5521D991-E698-46DF-91CD-2B16AC65D401}" sibTransId="{8106F205-DDAD-4BCE-84E6-7928BE2D202F}"/>
    <dgm:cxn modelId="{458E629F-DAC7-40E9-8D11-764610137723}" srcId="{DA6A3348-5487-46DA-950D-CC6C3C408B2D}" destId="{2A451C63-93B5-4B50-8D8A-55F0F21919A5}" srcOrd="1" destOrd="0" parTransId="{95EA727E-B7B4-44D6-83D9-81585794FE36}" sibTransId="{30D3E156-205C-4882-A7F7-F9099EEAD7D0}"/>
    <dgm:cxn modelId="{4E0474AF-68E7-4133-8CE2-D0A288DAFDD3}" type="presOf" srcId="{25779A4C-C328-4237-893C-99DA8EE62433}" destId="{FFA9C30A-E11F-476B-AB53-9BB9C1C3FFA6}" srcOrd="0" destOrd="0" presId="urn:microsoft.com/office/officeart/2005/8/layout/vList5"/>
    <dgm:cxn modelId="{FB7517BE-E56F-47D0-AE89-94E30D4F9D05}" type="presOf" srcId="{2EAACD87-C86F-43DA-81C0-C5F22C2052E0}" destId="{476CAF75-C29D-4D1C-B376-BC643260856E}" srcOrd="0" destOrd="0" presId="urn:microsoft.com/office/officeart/2005/8/layout/vList5"/>
    <dgm:cxn modelId="{6BE0EF77-8C18-4BDC-A91A-EC697445869F}" type="presOf" srcId="{2A451C63-93B5-4B50-8D8A-55F0F21919A5}" destId="{DB4E4BBB-02E4-4D76-A208-494698763A65}" srcOrd="0" destOrd="0" presId="urn:microsoft.com/office/officeart/2005/8/layout/vList5"/>
    <dgm:cxn modelId="{86050C9F-9B67-4B5B-BC46-0298F8C50105}" srcId="{2EAACD87-C86F-43DA-81C0-C5F22C2052E0}" destId="{2B234C9F-898A-4247-9262-494B9B3CA1CC}" srcOrd="0" destOrd="0" parTransId="{B46E32C7-DB4D-42E4-889E-DC9F9C0660AB}" sibTransId="{DBDAA085-E5E1-4F27-B8C5-BA469CE4C975}"/>
    <dgm:cxn modelId="{CACE5456-4F60-4169-9F89-9D8B0B947E98}" type="presOf" srcId="{9162CFD8-F882-44E3-A741-2074B65C2A36}" destId="{D581792F-ABF3-463C-908B-54E337DBD05A}" srcOrd="0" destOrd="0" presId="urn:microsoft.com/office/officeart/2005/8/layout/vList5"/>
    <dgm:cxn modelId="{FA1FD8BD-C4F9-42D1-B8BE-52D7D5E90AF1}" type="presOf" srcId="{1DAB54C2-A570-4EDA-A568-D46B663B1ECA}" destId="{BB96D818-6787-4B91-BADE-9DE15D52DF0C}" srcOrd="0" destOrd="0" presId="urn:microsoft.com/office/officeart/2005/8/layout/vList5"/>
    <dgm:cxn modelId="{1CE86457-59B5-4CD0-905B-7D7C686961D2}" srcId="{2A451C63-93B5-4B50-8D8A-55F0F21919A5}" destId="{9162CFD8-F882-44E3-A741-2074B65C2A36}" srcOrd="0" destOrd="0" parTransId="{452312DF-874C-435A-9DDF-FD694DF71D73}" sibTransId="{D7E3C51C-2CC0-4A4E-BB4B-F31A0EC16294}"/>
    <dgm:cxn modelId="{303DF53E-043E-488E-B4E7-D2A5ED62F1D1}" type="presOf" srcId="{DA6A3348-5487-46DA-950D-CC6C3C408B2D}" destId="{BB5BC085-493B-44C0-93BF-7EDF6B45F9A1}" srcOrd="0" destOrd="0" presId="urn:microsoft.com/office/officeart/2005/8/layout/vList5"/>
    <dgm:cxn modelId="{8AED0DAF-6FCB-4EA2-8E5E-FB29BDBB6941}" type="presOf" srcId="{2B234C9F-898A-4247-9262-494B9B3CA1CC}" destId="{12B19D02-18F3-46A9-9D3C-3ADBB6FBF524}" srcOrd="0" destOrd="0" presId="urn:microsoft.com/office/officeart/2005/8/layout/vList5"/>
    <dgm:cxn modelId="{D3F73345-2A5F-427B-8D1F-1800991A5F0A}" type="presParOf" srcId="{BB5BC085-493B-44C0-93BF-7EDF6B45F9A1}" destId="{67916A37-E980-4A39-8791-02E909B42755}" srcOrd="0" destOrd="0" presId="urn:microsoft.com/office/officeart/2005/8/layout/vList5"/>
    <dgm:cxn modelId="{E2426E95-3933-4DA3-B843-23E2E9518850}" type="presParOf" srcId="{67916A37-E980-4A39-8791-02E909B42755}" destId="{BB96D818-6787-4B91-BADE-9DE15D52DF0C}" srcOrd="0" destOrd="0" presId="urn:microsoft.com/office/officeart/2005/8/layout/vList5"/>
    <dgm:cxn modelId="{2F811BC2-E304-4382-99E4-72C8C567EED9}" type="presParOf" srcId="{67916A37-E980-4A39-8791-02E909B42755}" destId="{FFA9C30A-E11F-476B-AB53-9BB9C1C3FFA6}" srcOrd="1" destOrd="0" presId="urn:microsoft.com/office/officeart/2005/8/layout/vList5"/>
    <dgm:cxn modelId="{7951C166-43BB-41C1-A2F8-337D96AF8F3A}" type="presParOf" srcId="{BB5BC085-493B-44C0-93BF-7EDF6B45F9A1}" destId="{DB873C64-9115-4D8F-BDEE-81BAD2B3BB18}" srcOrd="1" destOrd="0" presId="urn:microsoft.com/office/officeart/2005/8/layout/vList5"/>
    <dgm:cxn modelId="{AD30CD5E-07A4-4A3A-AB0D-3B49CF76DC6A}" type="presParOf" srcId="{BB5BC085-493B-44C0-93BF-7EDF6B45F9A1}" destId="{E4971C68-C959-4006-A424-422D3B3C3293}" srcOrd="2" destOrd="0" presId="urn:microsoft.com/office/officeart/2005/8/layout/vList5"/>
    <dgm:cxn modelId="{0CB0518A-2E77-49F9-B29F-B1A1374E9A96}" type="presParOf" srcId="{E4971C68-C959-4006-A424-422D3B3C3293}" destId="{DB4E4BBB-02E4-4D76-A208-494698763A65}" srcOrd="0" destOrd="0" presId="urn:microsoft.com/office/officeart/2005/8/layout/vList5"/>
    <dgm:cxn modelId="{22D0EA52-0D72-499D-B99A-C5A2F4AA9CF3}" type="presParOf" srcId="{E4971C68-C959-4006-A424-422D3B3C3293}" destId="{D581792F-ABF3-463C-908B-54E337DBD05A}" srcOrd="1" destOrd="0" presId="urn:microsoft.com/office/officeart/2005/8/layout/vList5"/>
    <dgm:cxn modelId="{113AF335-FB05-49C0-AEB9-1588B8DE83DD}" type="presParOf" srcId="{BB5BC085-493B-44C0-93BF-7EDF6B45F9A1}" destId="{F990D3BF-CFBC-4A93-BDF3-BF1134C38B3F}" srcOrd="3" destOrd="0" presId="urn:microsoft.com/office/officeart/2005/8/layout/vList5"/>
    <dgm:cxn modelId="{CF96CA19-D3D5-4BF6-A78E-AF185ED7BF7C}" type="presParOf" srcId="{BB5BC085-493B-44C0-93BF-7EDF6B45F9A1}" destId="{8C2639A2-DF9A-4CD9-B7B9-A26FF39DC30A}" srcOrd="4" destOrd="0" presId="urn:microsoft.com/office/officeart/2005/8/layout/vList5"/>
    <dgm:cxn modelId="{5FA79539-CD90-4658-A94D-FA3B0EAC8005}" type="presParOf" srcId="{8C2639A2-DF9A-4CD9-B7B9-A26FF39DC30A}" destId="{476CAF75-C29D-4D1C-B376-BC643260856E}" srcOrd="0" destOrd="0" presId="urn:microsoft.com/office/officeart/2005/8/layout/vList5"/>
    <dgm:cxn modelId="{CCF835F4-8849-4DEF-902E-E1ECC70482FF}" type="presParOf" srcId="{8C2639A2-DF9A-4CD9-B7B9-A26FF39DC30A}" destId="{12B19D02-18F3-46A9-9D3C-3ADBB6FBF5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6A3348-5487-46DA-950D-CC6C3C408B2D}" type="doc">
      <dgm:prSet loTypeId="urn:microsoft.com/office/officeart/2005/8/layout/vList5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1DAB54C2-A570-4EDA-A568-D46B663B1ECA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1" action="ppaction://hlinksldjump"/>
            </a:rPr>
            <a:t>Классицизм</a:t>
          </a:r>
          <a:r>
            <a:rPr lang="ru-RU" b="0" i="0" dirty="0" smtClean="0"/>
            <a:t>.</a:t>
          </a:r>
          <a:endParaRPr lang="ru-RU" dirty="0"/>
        </a:p>
      </dgm:t>
    </dgm:pt>
    <dgm:pt modelId="{5521D991-E698-46DF-91CD-2B16AC65D401}" type="parTrans" cxnId="{9C13F2AD-61B3-4D5A-9329-409BFCF0F1C8}">
      <dgm:prSet/>
      <dgm:spPr/>
      <dgm:t>
        <a:bodyPr/>
        <a:lstStyle/>
        <a:p>
          <a:endParaRPr lang="ru-RU"/>
        </a:p>
      </dgm:t>
    </dgm:pt>
    <dgm:pt modelId="{8106F205-DDAD-4BCE-84E6-7928BE2D202F}" type="sibTrans" cxnId="{9C13F2AD-61B3-4D5A-9329-409BFCF0F1C8}">
      <dgm:prSet/>
      <dgm:spPr/>
      <dgm:t>
        <a:bodyPr/>
        <a:lstStyle/>
        <a:p>
          <a:endParaRPr lang="ru-RU"/>
        </a:p>
      </dgm:t>
    </dgm:pt>
    <dgm:pt modelId="{25779A4C-C328-4237-893C-99DA8EE62433}">
      <dgm:prSet phldrT="[Текст]"/>
      <dgm:spPr/>
      <dgm:t>
        <a:bodyPr/>
        <a:lstStyle/>
        <a:p>
          <a:r>
            <a:rPr lang="ru-RU" b="0" i="0" dirty="0" smtClean="0"/>
            <a:t>Представители стремились приблизиться к естественной простоте античных образцов, заимствуя художественные приёмы и сюжеты в искусстве Древней Греции и Рима.</a:t>
          </a:r>
          <a:endParaRPr lang="ru-RU" dirty="0"/>
        </a:p>
      </dgm:t>
    </dgm:pt>
    <dgm:pt modelId="{AA8F0A9E-DBA8-45F7-AEF0-3C4B7E692479}" type="parTrans" cxnId="{E8478CB0-3B9A-4205-8F9E-CE01F365C8FF}">
      <dgm:prSet/>
      <dgm:spPr/>
      <dgm:t>
        <a:bodyPr/>
        <a:lstStyle/>
        <a:p>
          <a:endParaRPr lang="ru-RU"/>
        </a:p>
      </dgm:t>
    </dgm:pt>
    <dgm:pt modelId="{45B8326E-A200-4AEE-AE67-150A30BBCA42}" type="sibTrans" cxnId="{E8478CB0-3B9A-4205-8F9E-CE01F365C8FF}">
      <dgm:prSet/>
      <dgm:spPr/>
      <dgm:t>
        <a:bodyPr/>
        <a:lstStyle/>
        <a:p>
          <a:endParaRPr lang="ru-RU"/>
        </a:p>
      </dgm:t>
    </dgm:pt>
    <dgm:pt modelId="{2A451C63-93B5-4B50-8D8A-55F0F21919A5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2" action="ppaction://hlinksldjump"/>
            </a:rPr>
            <a:t>Реализм</a:t>
          </a:r>
          <a:r>
            <a:rPr lang="ru-RU" b="0" i="0" dirty="0" smtClean="0"/>
            <a:t>. </a:t>
          </a:r>
          <a:endParaRPr lang="ru-RU" dirty="0"/>
        </a:p>
      </dgm:t>
    </dgm:pt>
    <dgm:pt modelId="{95EA727E-B7B4-44D6-83D9-81585794FE36}" type="parTrans" cxnId="{458E629F-DAC7-40E9-8D11-764610137723}">
      <dgm:prSet/>
      <dgm:spPr/>
      <dgm:t>
        <a:bodyPr/>
        <a:lstStyle/>
        <a:p>
          <a:endParaRPr lang="ru-RU"/>
        </a:p>
      </dgm:t>
    </dgm:pt>
    <dgm:pt modelId="{30D3E156-205C-4882-A7F7-F9099EEAD7D0}" type="sibTrans" cxnId="{458E629F-DAC7-40E9-8D11-764610137723}">
      <dgm:prSet/>
      <dgm:spPr/>
      <dgm:t>
        <a:bodyPr/>
        <a:lstStyle/>
        <a:p>
          <a:endParaRPr lang="ru-RU"/>
        </a:p>
      </dgm:t>
    </dgm:pt>
    <dgm:pt modelId="{9162CFD8-F882-44E3-A741-2074B65C2A36}">
      <dgm:prSet phldrT="[Текст]"/>
      <dgm:spPr/>
      <dgm:t>
        <a:bodyPr/>
        <a:lstStyle/>
        <a:p>
          <a:r>
            <a:rPr lang="ru-RU" b="0" i="0" dirty="0" smtClean="0"/>
            <a:t>В реалистических скульптурных произведениях заметен отход от идеализации форм и пропорций человеческого тела, отчётливее проявляется национальный характер образа, внимание к внутреннему состоянию человека, интерес к народной жизни и быту людей.</a:t>
          </a:r>
          <a:endParaRPr lang="ru-RU" dirty="0"/>
        </a:p>
      </dgm:t>
    </dgm:pt>
    <dgm:pt modelId="{452312DF-874C-435A-9DDF-FD694DF71D73}" type="parTrans" cxnId="{1CE86457-59B5-4CD0-905B-7D7C686961D2}">
      <dgm:prSet/>
      <dgm:spPr/>
      <dgm:t>
        <a:bodyPr/>
        <a:lstStyle/>
        <a:p>
          <a:endParaRPr lang="ru-RU"/>
        </a:p>
      </dgm:t>
    </dgm:pt>
    <dgm:pt modelId="{D7E3C51C-2CC0-4A4E-BB4B-F31A0EC16294}" type="sibTrans" cxnId="{1CE86457-59B5-4CD0-905B-7D7C686961D2}">
      <dgm:prSet/>
      <dgm:spPr/>
      <dgm:t>
        <a:bodyPr/>
        <a:lstStyle/>
        <a:p>
          <a:endParaRPr lang="ru-RU"/>
        </a:p>
      </dgm:t>
    </dgm:pt>
    <dgm:pt modelId="{2EAACD87-C86F-43DA-81C0-C5F22C2052E0}">
      <dgm:prSet phldrT="[Текст]"/>
      <dgm:spPr/>
      <dgm:t>
        <a:bodyPr/>
        <a:lstStyle/>
        <a:p>
          <a:r>
            <a:rPr lang="ru-RU" b="1" i="0" dirty="0" smtClean="0">
              <a:hlinkClick xmlns:r="http://schemas.openxmlformats.org/officeDocument/2006/relationships" r:id="rId3" action="ppaction://hlinksldjump"/>
            </a:rPr>
            <a:t>Импрессионизм</a:t>
          </a:r>
          <a:r>
            <a:rPr lang="ru-RU" b="1" i="0" dirty="0" smtClean="0"/>
            <a:t> и экспрессионизм</a:t>
          </a:r>
          <a:r>
            <a:rPr lang="ru-RU" b="0" i="0" dirty="0" smtClean="0"/>
            <a:t> </a:t>
          </a:r>
          <a:endParaRPr lang="ru-RU" dirty="0"/>
        </a:p>
      </dgm:t>
    </dgm:pt>
    <dgm:pt modelId="{FE2DE466-B9A6-4264-94EA-38608D1E33FE}" type="parTrans" cxnId="{7D0020D0-7BC0-4870-A4C8-2D47332CC774}">
      <dgm:prSet/>
      <dgm:spPr/>
      <dgm:t>
        <a:bodyPr/>
        <a:lstStyle/>
        <a:p>
          <a:endParaRPr lang="ru-RU"/>
        </a:p>
      </dgm:t>
    </dgm:pt>
    <dgm:pt modelId="{569EE218-83D9-4C09-9B9D-B3BC2294FC82}" type="sibTrans" cxnId="{7D0020D0-7BC0-4870-A4C8-2D47332CC774}">
      <dgm:prSet/>
      <dgm:spPr/>
      <dgm:t>
        <a:bodyPr/>
        <a:lstStyle/>
        <a:p>
          <a:endParaRPr lang="ru-RU"/>
        </a:p>
      </dgm:t>
    </dgm:pt>
    <dgm:pt modelId="{2B234C9F-898A-4247-9262-494B9B3CA1CC}">
      <dgm:prSet phldrT="[Текст]"/>
      <dgm:spPr/>
      <dgm:t>
        <a:bodyPr/>
        <a:lstStyle/>
        <a:p>
          <a:r>
            <a:rPr lang="ru-RU" b="0" i="0" dirty="0" smtClean="0"/>
            <a:t>направления, которые появились в конце XIX века, связаны с поиском современных образных решений.</a:t>
          </a:r>
          <a:endParaRPr lang="ru-RU" dirty="0"/>
        </a:p>
      </dgm:t>
    </dgm:pt>
    <dgm:pt modelId="{B46E32C7-DB4D-42E4-889E-DC9F9C0660AB}" type="parTrans" cxnId="{86050C9F-9B67-4B5B-BC46-0298F8C50105}">
      <dgm:prSet/>
      <dgm:spPr/>
      <dgm:t>
        <a:bodyPr/>
        <a:lstStyle/>
        <a:p>
          <a:endParaRPr lang="ru-RU"/>
        </a:p>
      </dgm:t>
    </dgm:pt>
    <dgm:pt modelId="{DBDAA085-E5E1-4F27-B8C5-BA469CE4C975}" type="sibTrans" cxnId="{86050C9F-9B67-4B5B-BC46-0298F8C50105}">
      <dgm:prSet/>
      <dgm:spPr/>
      <dgm:t>
        <a:bodyPr/>
        <a:lstStyle/>
        <a:p>
          <a:endParaRPr lang="ru-RU"/>
        </a:p>
      </dgm:t>
    </dgm:pt>
    <dgm:pt modelId="{BB5BC085-493B-44C0-93BF-7EDF6B45F9A1}" type="pres">
      <dgm:prSet presAssocID="{DA6A3348-5487-46DA-950D-CC6C3C408B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916A37-E980-4A39-8791-02E909B42755}" type="pres">
      <dgm:prSet presAssocID="{1DAB54C2-A570-4EDA-A568-D46B663B1ECA}" presName="linNode" presStyleCnt="0"/>
      <dgm:spPr/>
    </dgm:pt>
    <dgm:pt modelId="{BB96D818-6787-4B91-BADE-9DE15D52DF0C}" type="pres">
      <dgm:prSet presAssocID="{1DAB54C2-A570-4EDA-A568-D46B663B1EC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9C30A-E11F-476B-AB53-9BB9C1C3FFA6}" type="pres">
      <dgm:prSet presAssocID="{1DAB54C2-A570-4EDA-A568-D46B663B1EC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73C64-9115-4D8F-BDEE-81BAD2B3BB18}" type="pres">
      <dgm:prSet presAssocID="{8106F205-DDAD-4BCE-84E6-7928BE2D202F}" presName="sp" presStyleCnt="0"/>
      <dgm:spPr/>
    </dgm:pt>
    <dgm:pt modelId="{E4971C68-C959-4006-A424-422D3B3C3293}" type="pres">
      <dgm:prSet presAssocID="{2A451C63-93B5-4B50-8D8A-55F0F21919A5}" presName="linNode" presStyleCnt="0"/>
      <dgm:spPr/>
    </dgm:pt>
    <dgm:pt modelId="{DB4E4BBB-02E4-4D76-A208-494698763A65}" type="pres">
      <dgm:prSet presAssocID="{2A451C63-93B5-4B50-8D8A-55F0F21919A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792F-ABF3-463C-908B-54E337DBD05A}" type="pres">
      <dgm:prSet presAssocID="{2A451C63-93B5-4B50-8D8A-55F0F21919A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0D3BF-CFBC-4A93-BDF3-BF1134C38B3F}" type="pres">
      <dgm:prSet presAssocID="{30D3E156-205C-4882-A7F7-F9099EEAD7D0}" presName="sp" presStyleCnt="0"/>
      <dgm:spPr/>
    </dgm:pt>
    <dgm:pt modelId="{8C2639A2-DF9A-4CD9-B7B9-A26FF39DC30A}" type="pres">
      <dgm:prSet presAssocID="{2EAACD87-C86F-43DA-81C0-C5F22C2052E0}" presName="linNode" presStyleCnt="0"/>
      <dgm:spPr/>
    </dgm:pt>
    <dgm:pt modelId="{476CAF75-C29D-4D1C-B376-BC643260856E}" type="pres">
      <dgm:prSet presAssocID="{2EAACD87-C86F-43DA-81C0-C5F22C2052E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19D02-18F3-46A9-9D3C-3ADBB6FBF524}" type="pres">
      <dgm:prSet presAssocID="{2EAACD87-C86F-43DA-81C0-C5F22C2052E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478CB0-3B9A-4205-8F9E-CE01F365C8FF}" srcId="{1DAB54C2-A570-4EDA-A568-D46B663B1ECA}" destId="{25779A4C-C328-4237-893C-99DA8EE62433}" srcOrd="0" destOrd="0" parTransId="{AA8F0A9E-DBA8-45F7-AEF0-3C4B7E692479}" sibTransId="{45B8326E-A200-4AEE-AE67-150A30BBCA42}"/>
    <dgm:cxn modelId="{7D0020D0-7BC0-4870-A4C8-2D47332CC774}" srcId="{DA6A3348-5487-46DA-950D-CC6C3C408B2D}" destId="{2EAACD87-C86F-43DA-81C0-C5F22C2052E0}" srcOrd="2" destOrd="0" parTransId="{FE2DE466-B9A6-4264-94EA-38608D1E33FE}" sibTransId="{569EE218-83D9-4C09-9B9D-B3BC2294FC82}"/>
    <dgm:cxn modelId="{9C13F2AD-61B3-4D5A-9329-409BFCF0F1C8}" srcId="{DA6A3348-5487-46DA-950D-CC6C3C408B2D}" destId="{1DAB54C2-A570-4EDA-A568-D46B663B1ECA}" srcOrd="0" destOrd="0" parTransId="{5521D991-E698-46DF-91CD-2B16AC65D401}" sibTransId="{8106F205-DDAD-4BCE-84E6-7928BE2D202F}"/>
    <dgm:cxn modelId="{458E629F-DAC7-40E9-8D11-764610137723}" srcId="{DA6A3348-5487-46DA-950D-CC6C3C408B2D}" destId="{2A451C63-93B5-4B50-8D8A-55F0F21919A5}" srcOrd="1" destOrd="0" parTransId="{95EA727E-B7B4-44D6-83D9-81585794FE36}" sibTransId="{30D3E156-205C-4882-A7F7-F9099EEAD7D0}"/>
    <dgm:cxn modelId="{4E0474AF-68E7-4133-8CE2-D0A288DAFDD3}" type="presOf" srcId="{25779A4C-C328-4237-893C-99DA8EE62433}" destId="{FFA9C30A-E11F-476B-AB53-9BB9C1C3FFA6}" srcOrd="0" destOrd="0" presId="urn:microsoft.com/office/officeart/2005/8/layout/vList5"/>
    <dgm:cxn modelId="{FB7517BE-E56F-47D0-AE89-94E30D4F9D05}" type="presOf" srcId="{2EAACD87-C86F-43DA-81C0-C5F22C2052E0}" destId="{476CAF75-C29D-4D1C-B376-BC643260856E}" srcOrd="0" destOrd="0" presId="urn:microsoft.com/office/officeart/2005/8/layout/vList5"/>
    <dgm:cxn modelId="{6BE0EF77-8C18-4BDC-A91A-EC697445869F}" type="presOf" srcId="{2A451C63-93B5-4B50-8D8A-55F0F21919A5}" destId="{DB4E4BBB-02E4-4D76-A208-494698763A65}" srcOrd="0" destOrd="0" presId="urn:microsoft.com/office/officeart/2005/8/layout/vList5"/>
    <dgm:cxn modelId="{86050C9F-9B67-4B5B-BC46-0298F8C50105}" srcId="{2EAACD87-C86F-43DA-81C0-C5F22C2052E0}" destId="{2B234C9F-898A-4247-9262-494B9B3CA1CC}" srcOrd="0" destOrd="0" parTransId="{B46E32C7-DB4D-42E4-889E-DC9F9C0660AB}" sibTransId="{DBDAA085-E5E1-4F27-B8C5-BA469CE4C975}"/>
    <dgm:cxn modelId="{CACE5456-4F60-4169-9F89-9D8B0B947E98}" type="presOf" srcId="{9162CFD8-F882-44E3-A741-2074B65C2A36}" destId="{D581792F-ABF3-463C-908B-54E337DBD05A}" srcOrd="0" destOrd="0" presId="urn:microsoft.com/office/officeart/2005/8/layout/vList5"/>
    <dgm:cxn modelId="{FA1FD8BD-C4F9-42D1-B8BE-52D7D5E90AF1}" type="presOf" srcId="{1DAB54C2-A570-4EDA-A568-D46B663B1ECA}" destId="{BB96D818-6787-4B91-BADE-9DE15D52DF0C}" srcOrd="0" destOrd="0" presId="urn:microsoft.com/office/officeart/2005/8/layout/vList5"/>
    <dgm:cxn modelId="{1CE86457-59B5-4CD0-905B-7D7C686961D2}" srcId="{2A451C63-93B5-4B50-8D8A-55F0F21919A5}" destId="{9162CFD8-F882-44E3-A741-2074B65C2A36}" srcOrd="0" destOrd="0" parTransId="{452312DF-874C-435A-9DDF-FD694DF71D73}" sibTransId="{D7E3C51C-2CC0-4A4E-BB4B-F31A0EC16294}"/>
    <dgm:cxn modelId="{303DF53E-043E-488E-B4E7-D2A5ED62F1D1}" type="presOf" srcId="{DA6A3348-5487-46DA-950D-CC6C3C408B2D}" destId="{BB5BC085-493B-44C0-93BF-7EDF6B45F9A1}" srcOrd="0" destOrd="0" presId="urn:microsoft.com/office/officeart/2005/8/layout/vList5"/>
    <dgm:cxn modelId="{8AED0DAF-6FCB-4EA2-8E5E-FB29BDBB6941}" type="presOf" srcId="{2B234C9F-898A-4247-9262-494B9B3CA1CC}" destId="{12B19D02-18F3-46A9-9D3C-3ADBB6FBF524}" srcOrd="0" destOrd="0" presId="urn:microsoft.com/office/officeart/2005/8/layout/vList5"/>
    <dgm:cxn modelId="{D3F73345-2A5F-427B-8D1F-1800991A5F0A}" type="presParOf" srcId="{BB5BC085-493B-44C0-93BF-7EDF6B45F9A1}" destId="{67916A37-E980-4A39-8791-02E909B42755}" srcOrd="0" destOrd="0" presId="urn:microsoft.com/office/officeart/2005/8/layout/vList5"/>
    <dgm:cxn modelId="{E2426E95-3933-4DA3-B843-23E2E9518850}" type="presParOf" srcId="{67916A37-E980-4A39-8791-02E909B42755}" destId="{BB96D818-6787-4B91-BADE-9DE15D52DF0C}" srcOrd="0" destOrd="0" presId="urn:microsoft.com/office/officeart/2005/8/layout/vList5"/>
    <dgm:cxn modelId="{2F811BC2-E304-4382-99E4-72C8C567EED9}" type="presParOf" srcId="{67916A37-E980-4A39-8791-02E909B42755}" destId="{FFA9C30A-E11F-476B-AB53-9BB9C1C3FFA6}" srcOrd="1" destOrd="0" presId="urn:microsoft.com/office/officeart/2005/8/layout/vList5"/>
    <dgm:cxn modelId="{7951C166-43BB-41C1-A2F8-337D96AF8F3A}" type="presParOf" srcId="{BB5BC085-493B-44C0-93BF-7EDF6B45F9A1}" destId="{DB873C64-9115-4D8F-BDEE-81BAD2B3BB18}" srcOrd="1" destOrd="0" presId="urn:microsoft.com/office/officeart/2005/8/layout/vList5"/>
    <dgm:cxn modelId="{AD30CD5E-07A4-4A3A-AB0D-3B49CF76DC6A}" type="presParOf" srcId="{BB5BC085-493B-44C0-93BF-7EDF6B45F9A1}" destId="{E4971C68-C959-4006-A424-422D3B3C3293}" srcOrd="2" destOrd="0" presId="urn:microsoft.com/office/officeart/2005/8/layout/vList5"/>
    <dgm:cxn modelId="{0CB0518A-2E77-49F9-B29F-B1A1374E9A96}" type="presParOf" srcId="{E4971C68-C959-4006-A424-422D3B3C3293}" destId="{DB4E4BBB-02E4-4D76-A208-494698763A65}" srcOrd="0" destOrd="0" presId="urn:microsoft.com/office/officeart/2005/8/layout/vList5"/>
    <dgm:cxn modelId="{22D0EA52-0D72-499D-B99A-C5A2F4AA9CF3}" type="presParOf" srcId="{E4971C68-C959-4006-A424-422D3B3C3293}" destId="{D581792F-ABF3-463C-908B-54E337DBD05A}" srcOrd="1" destOrd="0" presId="urn:microsoft.com/office/officeart/2005/8/layout/vList5"/>
    <dgm:cxn modelId="{113AF335-FB05-49C0-AEB9-1588B8DE83DD}" type="presParOf" srcId="{BB5BC085-493B-44C0-93BF-7EDF6B45F9A1}" destId="{F990D3BF-CFBC-4A93-BDF3-BF1134C38B3F}" srcOrd="3" destOrd="0" presId="urn:microsoft.com/office/officeart/2005/8/layout/vList5"/>
    <dgm:cxn modelId="{CF96CA19-D3D5-4BF6-A78E-AF185ED7BF7C}" type="presParOf" srcId="{BB5BC085-493B-44C0-93BF-7EDF6B45F9A1}" destId="{8C2639A2-DF9A-4CD9-B7B9-A26FF39DC30A}" srcOrd="4" destOrd="0" presId="urn:microsoft.com/office/officeart/2005/8/layout/vList5"/>
    <dgm:cxn modelId="{5FA79539-CD90-4658-A94D-FA3B0EAC8005}" type="presParOf" srcId="{8C2639A2-DF9A-4CD9-B7B9-A26FF39DC30A}" destId="{476CAF75-C29D-4D1C-B376-BC643260856E}" srcOrd="0" destOrd="0" presId="urn:microsoft.com/office/officeart/2005/8/layout/vList5"/>
    <dgm:cxn modelId="{CCF835F4-8849-4DEF-902E-E1ECC70482FF}" type="presParOf" srcId="{8C2639A2-DF9A-4CD9-B7B9-A26FF39DC30A}" destId="{12B19D02-18F3-46A9-9D3C-3ADBB6FBF5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9C30A-E11F-476B-AB53-9BB9C1C3FFA6}">
      <dsp:nvSpPr>
        <dsp:cNvPr id="0" name=""/>
        <dsp:cNvSpPr/>
      </dsp:nvSpPr>
      <dsp:spPr>
        <a:xfrm rot="5400000">
          <a:off x="4418924" y="-1629077"/>
          <a:ext cx="114812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/>
            <a:t>Художники обращались к образам античности, но через классические сюжеты выражали революционные настроения — стремление к свободе, патриотизм.</a:t>
          </a:r>
          <a:endParaRPr lang="ru-RU" sz="1400" kern="1200" dirty="0"/>
        </a:p>
      </dsp:txBody>
      <dsp:txXfrm rot="-5400000">
        <a:off x="2643348" y="202546"/>
        <a:ext cx="4643236" cy="1036035"/>
      </dsp:txXfrm>
    </dsp:sp>
    <dsp:sp modelId="{BB96D818-6787-4B91-BADE-9DE15D52DF0C}">
      <dsp:nvSpPr>
        <dsp:cNvPr id="0" name=""/>
        <dsp:cNvSpPr/>
      </dsp:nvSpPr>
      <dsp:spPr>
        <a:xfrm>
          <a:off x="0" y="2983"/>
          <a:ext cx="2643347" cy="143516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hlinkClick xmlns:r="http://schemas.openxmlformats.org/officeDocument/2006/relationships" r:id="" action="ppaction://hlinksldjump"/>
            </a:rPr>
            <a:t>Классицизм</a:t>
          </a:r>
          <a:r>
            <a:rPr lang="ru-RU" sz="2300" b="0" i="0" kern="1200" dirty="0" smtClean="0">
              <a:hlinkClick xmlns:r="http://schemas.openxmlformats.org/officeDocument/2006/relationships" r:id="" action="ppaction://hlinksldjump"/>
            </a:rPr>
            <a:t>.</a:t>
          </a:r>
          <a:endParaRPr lang="ru-RU" sz="2300" kern="1200" dirty="0"/>
        </a:p>
      </dsp:txBody>
      <dsp:txXfrm>
        <a:off x="70059" y="73042"/>
        <a:ext cx="2503229" cy="1295043"/>
      </dsp:txXfrm>
    </dsp:sp>
    <dsp:sp modelId="{D581792F-ABF3-463C-908B-54E337DBD05A}">
      <dsp:nvSpPr>
        <dsp:cNvPr id="0" name=""/>
        <dsp:cNvSpPr/>
      </dsp:nvSpPr>
      <dsp:spPr>
        <a:xfrm rot="5400000">
          <a:off x="4418924" y="-122157"/>
          <a:ext cx="114812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/>
            <a:t>Художники стремились абстрагироваться от неприглядной реальности, создавая свой, идеальный мир. Для романтизма характерно введение в реальный сюжет аллегорических образов, искусная игра светотени.</a:t>
          </a:r>
          <a:endParaRPr lang="ru-RU" sz="1400" kern="1200" dirty="0"/>
        </a:p>
      </dsp:txBody>
      <dsp:txXfrm rot="-5400000">
        <a:off x="2643348" y="1709466"/>
        <a:ext cx="4643236" cy="1036035"/>
      </dsp:txXfrm>
    </dsp:sp>
    <dsp:sp modelId="{DB4E4BBB-02E4-4D76-A208-494698763A65}">
      <dsp:nvSpPr>
        <dsp:cNvPr id="0" name=""/>
        <dsp:cNvSpPr/>
      </dsp:nvSpPr>
      <dsp:spPr>
        <a:xfrm>
          <a:off x="0" y="1509903"/>
          <a:ext cx="2643347" cy="143516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hlinkClick xmlns:r="http://schemas.openxmlformats.org/officeDocument/2006/relationships" r:id="" action="ppaction://hlinksldjump"/>
            </a:rPr>
            <a:t>Романтизм</a:t>
          </a:r>
          <a:r>
            <a:rPr lang="ru-RU" sz="2300" b="0" i="0" kern="1200" dirty="0" smtClean="0">
              <a:hlinkClick xmlns:r="http://schemas.openxmlformats.org/officeDocument/2006/relationships" r:id="" action="ppaction://hlinksldjump"/>
            </a:rPr>
            <a:t>.</a:t>
          </a:r>
          <a:endParaRPr lang="ru-RU" sz="2300" kern="1200" dirty="0"/>
        </a:p>
      </dsp:txBody>
      <dsp:txXfrm>
        <a:off x="70059" y="1579962"/>
        <a:ext cx="2503229" cy="1295043"/>
      </dsp:txXfrm>
    </dsp:sp>
    <dsp:sp modelId="{12B19D02-18F3-46A9-9D3C-3ADBB6FBF524}">
      <dsp:nvSpPr>
        <dsp:cNvPr id="0" name=""/>
        <dsp:cNvSpPr/>
      </dsp:nvSpPr>
      <dsp:spPr>
        <a:xfrm rot="5400000">
          <a:off x="4418924" y="1384761"/>
          <a:ext cx="114812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/>
            <a:t>Представители стремились наиболее естественно и непредвзято запечатлеть реальный мир в его подвижности и изменчивости, передать свои мимолётные впечатления. </a:t>
          </a:r>
          <a:endParaRPr lang="ru-RU" sz="1400" kern="1200" dirty="0"/>
        </a:p>
      </dsp:txBody>
      <dsp:txXfrm rot="-5400000">
        <a:off x="2643348" y="3216385"/>
        <a:ext cx="4643236" cy="1036035"/>
      </dsp:txXfrm>
    </dsp:sp>
    <dsp:sp modelId="{476CAF75-C29D-4D1C-B376-BC643260856E}">
      <dsp:nvSpPr>
        <dsp:cNvPr id="0" name=""/>
        <dsp:cNvSpPr/>
      </dsp:nvSpPr>
      <dsp:spPr>
        <a:xfrm>
          <a:off x="0" y="3016823"/>
          <a:ext cx="2643347" cy="143516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hlinkClick xmlns:r="http://schemas.openxmlformats.org/officeDocument/2006/relationships" r:id="" action="ppaction://hlinksldjump"/>
            </a:rPr>
            <a:t>Импрессионизм</a:t>
          </a:r>
          <a:r>
            <a:rPr lang="ru-RU" sz="2300" b="0" i="0" kern="1200" dirty="0" smtClean="0">
              <a:hlinkClick xmlns:r="http://schemas.openxmlformats.org/officeDocument/2006/relationships" r:id="" action="ppaction://hlinksldjump"/>
            </a:rPr>
            <a:t>.</a:t>
          </a:r>
          <a:endParaRPr lang="ru-RU" sz="2300" kern="1200" dirty="0"/>
        </a:p>
      </dsp:txBody>
      <dsp:txXfrm>
        <a:off x="70059" y="3086882"/>
        <a:ext cx="2503229" cy="1295043"/>
      </dsp:txXfrm>
    </dsp:sp>
    <dsp:sp modelId="{528FF499-8CA6-4F25-B2F2-E091DD092276}">
      <dsp:nvSpPr>
        <dsp:cNvPr id="0" name=""/>
        <dsp:cNvSpPr/>
      </dsp:nvSpPr>
      <dsp:spPr>
        <a:xfrm rot="5400000">
          <a:off x="4418924" y="2891681"/>
          <a:ext cx="114812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/>
            <a:t>Художники обращались к образам простого народа, основные черты их произведений — критичность и правдивость. </a:t>
          </a:r>
          <a:endParaRPr lang="ru-RU" sz="1400" kern="1200" dirty="0"/>
        </a:p>
      </dsp:txBody>
      <dsp:txXfrm rot="-5400000">
        <a:off x="2643348" y="4723305"/>
        <a:ext cx="4643236" cy="1036035"/>
      </dsp:txXfrm>
    </dsp:sp>
    <dsp:sp modelId="{1A8EFE40-EFAD-4230-9A8A-6F08E6A874D6}">
      <dsp:nvSpPr>
        <dsp:cNvPr id="0" name=""/>
        <dsp:cNvSpPr/>
      </dsp:nvSpPr>
      <dsp:spPr>
        <a:xfrm>
          <a:off x="0" y="4523742"/>
          <a:ext cx="2643347" cy="143516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hlinkClick xmlns:r="http://schemas.openxmlformats.org/officeDocument/2006/relationships" r:id="" action="ppaction://hlinksldjump"/>
            </a:rPr>
            <a:t>Реализм</a:t>
          </a:r>
          <a:r>
            <a:rPr lang="ru-RU" sz="2300" b="0" i="0" kern="1200" dirty="0" smtClean="0">
              <a:hlinkClick xmlns:r="http://schemas.openxmlformats.org/officeDocument/2006/relationships" r:id="" action="ppaction://hlinksldjump"/>
            </a:rPr>
            <a:t>.</a:t>
          </a:r>
          <a:endParaRPr lang="ru-RU" sz="2300" kern="1200" dirty="0"/>
        </a:p>
      </dsp:txBody>
      <dsp:txXfrm>
        <a:off x="70059" y="4593801"/>
        <a:ext cx="2503229" cy="12950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9C30A-E11F-476B-AB53-9BB9C1C3FFA6}">
      <dsp:nvSpPr>
        <dsp:cNvPr id="0" name=""/>
        <dsp:cNvSpPr/>
      </dsp:nvSpPr>
      <dsp:spPr>
        <a:xfrm rot="5400000">
          <a:off x="4224464" y="-1386075"/>
          <a:ext cx="153704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0" i="0" kern="1200" dirty="0" smtClean="0"/>
            <a:t>стиль позднего классицизма, для которого характерно подражание античным постройкам, а также стремление увековечить славу военных побед империи.</a:t>
          </a:r>
          <a:endParaRPr lang="ru-RU" sz="1500" kern="1200" dirty="0"/>
        </a:p>
      </dsp:txBody>
      <dsp:txXfrm rot="-5400000">
        <a:off x="2643348" y="270074"/>
        <a:ext cx="4624250" cy="1386983"/>
      </dsp:txXfrm>
    </dsp:sp>
    <dsp:sp modelId="{BB96D818-6787-4B91-BADE-9DE15D52DF0C}">
      <dsp:nvSpPr>
        <dsp:cNvPr id="0" name=""/>
        <dsp:cNvSpPr/>
      </dsp:nvSpPr>
      <dsp:spPr>
        <a:xfrm>
          <a:off x="0" y="2911"/>
          <a:ext cx="2643347" cy="192131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i="0" kern="1200" dirty="0" smtClean="0">
              <a:hlinkClick xmlns:r="http://schemas.openxmlformats.org/officeDocument/2006/relationships" r:id="" action="ppaction://hlinksldjump"/>
            </a:rPr>
            <a:t>Ампир</a:t>
          </a:r>
          <a:endParaRPr lang="ru-RU" sz="3500" kern="1200" dirty="0"/>
        </a:p>
      </dsp:txBody>
      <dsp:txXfrm>
        <a:off x="93791" y="96702"/>
        <a:ext cx="2455765" cy="1733729"/>
      </dsp:txXfrm>
    </dsp:sp>
    <dsp:sp modelId="{D581792F-ABF3-463C-908B-54E337DBD05A}">
      <dsp:nvSpPr>
        <dsp:cNvPr id="0" name=""/>
        <dsp:cNvSpPr/>
      </dsp:nvSpPr>
      <dsp:spPr>
        <a:xfrm rot="5400000">
          <a:off x="4224464" y="631302"/>
          <a:ext cx="153704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0" i="0" kern="1200" dirty="0" smtClean="0"/>
            <a:t>архитекторы смешивали элементы различных исторических стилей в одном здании. Особенно ярко эклектика проявилась в жилой архитектуре: богатые особняки могли сочетать элементы барокко, классицизма и даже восточных мотивов. </a:t>
          </a:r>
          <a:r>
            <a:rPr lang="ru-RU" sz="1500" b="0" kern="1200" dirty="0" smtClean="0">
              <a:hlinkClick xmlns:r="http://schemas.openxmlformats.org/officeDocument/2006/relationships" r:id="rId1"/>
            </a:rPr>
            <a:t/>
          </a:r>
          <a:br>
            <a:rPr lang="ru-RU" sz="1500" b="0" kern="1200" dirty="0" smtClean="0">
              <a:hlinkClick xmlns:r="http://schemas.openxmlformats.org/officeDocument/2006/relationships" r:id="rId1"/>
            </a:rPr>
          </a:br>
          <a:endParaRPr lang="ru-RU" sz="1500" kern="1200" dirty="0"/>
        </a:p>
      </dsp:txBody>
      <dsp:txXfrm rot="-5400000">
        <a:off x="2643348" y="2287452"/>
        <a:ext cx="4624250" cy="1386983"/>
      </dsp:txXfrm>
    </dsp:sp>
    <dsp:sp modelId="{DB4E4BBB-02E4-4D76-A208-494698763A65}">
      <dsp:nvSpPr>
        <dsp:cNvPr id="0" name=""/>
        <dsp:cNvSpPr/>
      </dsp:nvSpPr>
      <dsp:spPr>
        <a:xfrm>
          <a:off x="0" y="2020288"/>
          <a:ext cx="2643347" cy="192131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i="0" kern="1200" dirty="0" smtClean="0">
              <a:hlinkClick xmlns:r="http://schemas.openxmlformats.org/officeDocument/2006/relationships" r:id="" action="ppaction://hlinksldjump"/>
            </a:rPr>
            <a:t>Эклектика</a:t>
          </a:r>
          <a:endParaRPr lang="ru-RU" sz="3500" kern="1200" dirty="0"/>
        </a:p>
      </dsp:txBody>
      <dsp:txXfrm>
        <a:off x="93791" y="2114079"/>
        <a:ext cx="2455765" cy="1733729"/>
      </dsp:txXfrm>
    </dsp:sp>
    <dsp:sp modelId="{12B19D02-18F3-46A9-9D3C-3ADBB6FBF524}">
      <dsp:nvSpPr>
        <dsp:cNvPr id="0" name=""/>
        <dsp:cNvSpPr/>
      </dsp:nvSpPr>
      <dsp:spPr>
        <a:xfrm rot="5400000">
          <a:off x="4224464" y="2648679"/>
          <a:ext cx="153704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0" i="0" kern="1200" dirty="0" smtClean="0"/>
            <a:t>направление, которое отказалось от подражания историческим образцам и предложило новый язык форм, основанный на природных мотивах и текучих линиях. </a:t>
          </a:r>
          <a:endParaRPr lang="ru-RU" sz="1500" kern="1200" dirty="0"/>
        </a:p>
      </dsp:txBody>
      <dsp:txXfrm rot="-5400000">
        <a:off x="2643348" y="4304829"/>
        <a:ext cx="4624250" cy="1386983"/>
      </dsp:txXfrm>
    </dsp:sp>
    <dsp:sp modelId="{476CAF75-C29D-4D1C-B376-BC643260856E}">
      <dsp:nvSpPr>
        <dsp:cNvPr id="0" name=""/>
        <dsp:cNvSpPr/>
      </dsp:nvSpPr>
      <dsp:spPr>
        <a:xfrm>
          <a:off x="0" y="4037665"/>
          <a:ext cx="2643347" cy="192131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i="0" kern="1200" dirty="0" smtClean="0">
              <a:hlinkClick xmlns:r="http://schemas.openxmlformats.org/officeDocument/2006/relationships" r:id="" action="ppaction://hlinksldjump"/>
            </a:rPr>
            <a:t>Модерн</a:t>
          </a:r>
          <a:endParaRPr lang="ru-RU" sz="3500" kern="1200" dirty="0"/>
        </a:p>
      </dsp:txBody>
      <dsp:txXfrm>
        <a:off x="93791" y="4131456"/>
        <a:ext cx="2455765" cy="17337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9C30A-E11F-476B-AB53-9BB9C1C3FFA6}">
      <dsp:nvSpPr>
        <dsp:cNvPr id="0" name=""/>
        <dsp:cNvSpPr/>
      </dsp:nvSpPr>
      <dsp:spPr>
        <a:xfrm rot="5400000">
          <a:off x="4224464" y="-1386075"/>
          <a:ext cx="153704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0" i="0" kern="1200" dirty="0" smtClean="0"/>
            <a:t>Представители стремились приблизиться к естественной простоте античных образцов, заимствуя художественные приёмы и сюжеты в искусстве Древней Греции и Рима.</a:t>
          </a:r>
          <a:endParaRPr lang="ru-RU" sz="1500" kern="1200" dirty="0"/>
        </a:p>
      </dsp:txBody>
      <dsp:txXfrm rot="-5400000">
        <a:off x="2643348" y="270074"/>
        <a:ext cx="4624250" cy="1386983"/>
      </dsp:txXfrm>
    </dsp:sp>
    <dsp:sp modelId="{BB96D818-6787-4B91-BADE-9DE15D52DF0C}">
      <dsp:nvSpPr>
        <dsp:cNvPr id="0" name=""/>
        <dsp:cNvSpPr/>
      </dsp:nvSpPr>
      <dsp:spPr>
        <a:xfrm>
          <a:off x="0" y="2911"/>
          <a:ext cx="2643347" cy="192131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hlinkClick xmlns:r="http://schemas.openxmlformats.org/officeDocument/2006/relationships" r:id="" action="ppaction://hlinksldjump"/>
            </a:rPr>
            <a:t>Классицизм</a:t>
          </a:r>
          <a:r>
            <a:rPr lang="ru-RU" sz="2300" b="0" i="0" kern="1200" dirty="0" smtClean="0"/>
            <a:t>.</a:t>
          </a:r>
          <a:endParaRPr lang="ru-RU" sz="2300" kern="1200" dirty="0"/>
        </a:p>
      </dsp:txBody>
      <dsp:txXfrm>
        <a:off x="93791" y="96702"/>
        <a:ext cx="2455765" cy="1733729"/>
      </dsp:txXfrm>
    </dsp:sp>
    <dsp:sp modelId="{D581792F-ABF3-463C-908B-54E337DBD05A}">
      <dsp:nvSpPr>
        <dsp:cNvPr id="0" name=""/>
        <dsp:cNvSpPr/>
      </dsp:nvSpPr>
      <dsp:spPr>
        <a:xfrm rot="5400000">
          <a:off x="4224464" y="631302"/>
          <a:ext cx="153704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0" i="0" kern="1200" dirty="0" smtClean="0"/>
            <a:t>В реалистических скульптурных произведениях заметен отход от идеализации форм и пропорций человеческого тела, отчётливее проявляется национальный характер образа, внимание к внутреннему состоянию человека, интерес к народной жизни и быту людей.</a:t>
          </a:r>
          <a:endParaRPr lang="ru-RU" sz="1500" kern="1200" dirty="0"/>
        </a:p>
      </dsp:txBody>
      <dsp:txXfrm rot="-5400000">
        <a:off x="2643348" y="2287452"/>
        <a:ext cx="4624250" cy="1386983"/>
      </dsp:txXfrm>
    </dsp:sp>
    <dsp:sp modelId="{DB4E4BBB-02E4-4D76-A208-494698763A65}">
      <dsp:nvSpPr>
        <dsp:cNvPr id="0" name=""/>
        <dsp:cNvSpPr/>
      </dsp:nvSpPr>
      <dsp:spPr>
        <a:xfrm>
          <a:off x="0" y="2020288"/>
          <a:ext cx="2643347" cy="192131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hlinkClick xmlns:r="http://schemas.openxmlformats.org/officeDocument/2006/relationships" r:id="" action="ppaction://hlinksldjump"/>
            </a:rPr>
            <a:t>Реализм</a:t>
          </a:r>
          <a:r>
            <a:rPr lang="ru-RU" sz="2300" b="0" i="0" kern="1200" dirty="0" smtClean="0"/>
            <a:t>. </a:t>
          </a:r>
          <a:endParaRPr lang="ru-RU" sz="2300" kern="1200" dirty="0"/>
        </a:p>
      </dsp:txBody>
      <dsp:txXfrm>
        <a:off x="93791" y="2114079"/>
        <a:ext cx="2455765" cy="1733729"/>
      </dsp:txXfrm>
    </dsp:sp>
    <dsp:sp modelId="{12B19D02-18F3-46A9-9D3C-3ADBB6FBF524}">
      <dsp:nvSpPr>
        <dsp:cNvPr id="0" name=""/>
        <dsp:cNvSpPr/>
      </dsp:nvSpPr>
      <dsp:spPr>
        <a:xfrm rot="5400000">
          <a:off x="4224464" y="2648679"/>
          <a:ext cx="1537049" cy="469928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0" i="0" kern="1200" dirty="0" smtClean="0"/>
            <a:t>направления, которые появились в конце XIX века, связаны с поиском современных образных решений.</a:t>
          </a:r>
          <a:endParaRPr lang="ru-RU" sz="1500" kern="1200" dirty="0"/>
        </a:p>
      </dsp:txBody>
      <dsp:txXfrm rot="-5400000">
        <a:off x="2643348" y="4304829"/>
        <a:ext cx="4624250" cy="1386983"/>
      </dsp:txXfrm>
    </dsp:sp>
    <dsp:sp modelId="{476CAF75-C29D-4D1C-B376-BC643260856E}">
      <dsp:nvSpPr>
        <dsp:cNvPr id="0" name=""/>
        <dsp:cNvSpPr/>
      </dsp:nvSpPr>
      <dsp:spPr>
        <a:xfrm>
          <a:off x="0" y="4037665"/>
          <a:ext cx="2643347" cy="1921311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hlinkClick xmlns:r="http://schemas.openxmlformats.org/officeDocument/2006/relationships" r:id="" action="ppaction://hlinksldjump"/>
            </a:rPr>
            <a:t>Импрессионизм</a:t>
          </a:r>
          <a:r>
            <a:rPr lang="ru-RU" sz="2300" b="1" i="0" kern="1200" dirty="0" smtClean="0"/>
            <a:t> и экспрессионизм</a:t>
          </a:r>
          <a:r>
            <a:rPr lang="ru-RU" sz="2300" b="0" i="0" kern="1200" dirty="0" smtClean="0"/>
            <a:t> </a:t>
          </a:r>
          <a:endParaRPr lang="ru-RU" sz="2300" kern="1200" dirty="0"/>
        </a:p>
      </dsp:txBody>
      <dsp:txXfrm>
        <a:off x="93791" y="4131456"/>
        <a:ext cx="2455765" cy="17337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94FFE89-DD1A-434A-B46E-FC01616819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05BBA22-1009-4062-B497-20D4D1F420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003D6EC-8D86-40AE-BCDD-CB01875363F0}" type="datetime1">
              <a:rPr lang="ru-RU" smtClean="0"/>
              <a:t>05.10.2025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65305A3-EF7C-4109-870C-75957F87F8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A65183E6-2BF7-4148-8288-DCAD651FB9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FCA6C9-E2E2-4922-B1A7-E6462166C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96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BC66B-B4AC-4633-A1A7-233B774CF881}" type="datetime1">
              <a:rPr lang="ru-RU" smtClean="0"/>
              <a:pPr/>
              <a:t>05.10.2025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C70E52-1238-4A7F-867E-2F90BFCA0D60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458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336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753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031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C70E52-1238-4A7F-867E-2F90BFCA0D6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232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840914" cy="1260000"/>
          </a:xfrm>
        </p:spPr>
        <p:txBody>
          <a:bodyPr rtlCol="0" anchor="ctr" anchorCtr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685801" y="1869601"/>
            <a:ext cx="10840914" cy="3921600"/>
          </a:xfrm>
        </p:spPr>
        <p:txBody>
          <a:bodyPr rtlCol="0" anchor="t" anchorCtr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C2C154-9245-4EAA-8ADE-33D1A7EC5680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 7">
            <a:extLst>
              <a:ext uri="{FF2B5EF4-FFF2-40B4-BE49-F238E27FC236}">
                <a16:creationId xmlns:a16="http://schemas.microsoft.com/office/drawing/2014/main" id="{328F7C25-BFB6-430F-87B6-7D0D2C7493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185517" y="1223433"/>
            <a:ext cx="504000" cy="0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26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840913" cy="3124199"/>
          </a:xfrm>
        </p:spPr>
        <p:txBody>
          <a:bodyPr rtlCol="0" anchor="ctr">
            <a:normAutofit/>
          </a:bodyPr>
          <a:lstStyle>
            <a:lvl1pPr algn="l">
              <a:defRPr sz="30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3733800"/>
            <a:ext cx="10840914" cy="20574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70F7E0-5A37-4C1B-B001-12D253A333A6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332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 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E4AE4C-9F8E-41E2-89BA-C86A7744736A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10649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665BCD0-99CC-4906-918D-1116AF1A79A1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53706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1786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6500" y="2716272"/>
            <a:ext cx="8683625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476500" y="5137736"/>
            <a:ext cx="8683625" cy="73284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9A8996FA-BFC3-4EAC-AAB9-45C2EF3838CE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62937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52450" y="1874308"/>
            <a:ext cx="3814235" cy="1260000"/>
          </a:xfrm>
        </p:spPr>
        <p:txBody>
          <a:bodyPr rtlCol="0" anchor="ctr" anchorCtr="0">
            <a:noAutofit/>
          </a:bodyPr>
          <a:lstStyle>
            <a:lvl1pPr algn="r">
              <a:defRPr sz="3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4648200" y="0"/>
            <a:ext cx="7543800" cy="6856214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52450" y="3134308"/>
            <a:ext cx="3814235" cy="201660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64A484-6A61-465E-A582-FF16A82B5833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0633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заголовка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>
            <a:extLst>
              <a:ext uri="{FF2B5EF4-FFF2-40B4-BE49-F238E27FC236}">
                <a16:creationId xmlns:a16="http://schemas.microsoft.com/office/drawing/2014/main" id="{A1E35E73-B2F7-41DF-AAD2-58E6BE271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840914" cy="1260000"/>
          </a:xfrm>
        </p:spPr>
        <p:txBody>
          <a:bodyPr rtlCol="0" anchor="ctr" anchorCtr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799" y="1881824"/>
            <a:ext cx="10840914" cy="1032826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276643-78B9-443D-A21B-5D8D71E872B6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Текст 5">
            <a:extLst>
              <a:ext uri="{FF2B5EF4-FFF2-40B4-BE49-F238E27FC236}">
                <a16:creationId xmlns:a16="http://schemas.microsoft.com/office/drawing/2014/main" id="{B47DAE59-9D63-4159-8F3E-560C31F19A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6192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2" name="Текст 2">
            <a:extLst>
              <a:ext uri="{FF2B5EF4-FFF2-40B4-BE49-F238E27FC236}">
                <a16:creationId xmlns:a16="http://schemas.microsoft.com/office/drawing/2014/main" id="{4249143D-80A5-4E4C-BBFD-F253500CE2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5799" y="2914650"/>
            <a:ext cx="10840914" cy="50212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Текст 5">
            <a:extLst>
              <a:ext uri="{FF2B5EF4-FFF2-40B4-BE49-F238E27FC236}">
                <a16:creationId xmlns:a16="http://schemas.microsoft.com/office/drawing/2014/main" id="{B06123F0-984B-4EF8-9945-3621C401B7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65366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Текст 5">
            <a:extLst>
              <a:ext uri="{FF2B5EF4-FFF2-40B4-BE49-F238E27FC236}">
                <a16:creationId xmlns:a16="http://schemas.microsoft.com/office/drawing/2014/main" id="{A669C074-A9BE-4B07-ACEE-3B34AAC8B9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48424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Текст 5">
            <a:extLst>
              <a:ext uri="{FF2B5EF4-FFF2-40B4-BE49-F238E27FC236}">
                <a16:creationId xmlns:a16="http://schemas.microsoft.com/office/drawing/2014/main" id="{84A40D78-D6DD-41A7-A132-9D48DF8649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82308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Текст 5">
            <a:extLst>
              <a:ext uri="{FF2B5EF4-FFF2-40B4-BE49-F238E27FC236}">
                <a16:creationId xmlns:a16="http://schemas.microsoft.com/office/drawing/2014/main" id="{4A9CFAA7-850F-4C92-A9BE-56452E5CA0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99250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cxnSp>
        <p:nvCxnSpPr>
          <p:cNvPr id="14" name="Прямая соединительная линия 13">
            <a:extLst>
              <a:ext uri="{FF2B5EF4-FFF2-40B4-BE49-F238E27FC236}">
                <a16:creationId xmlns:a16="http://schemas.microsoft.com/office/drawing/2014/main" id="{CC5A0CF1-9FE7-4149-97DC-5221639144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185517" y="1242483"/>
            <a:ext cx="504000" cy="0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63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457326" y="995967"/>
            <a:ext cx="6238874" cy="1260000"/>
          </a:xfrm>
        </p:spPr>
        <p:txBody>
          <a:bodyPr rtlCol="0" anchor="ctr" anchorCtr="0">
            <a:noAutofit/>
          </a:bodyPr>
          <a:lstStyle>
            <a:lvl1pPr algn="r">
              <a:defRPr sz="3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4" name="Рисунок 2"/>
          <p:cNvSpPr>
            <a:spLocks noGrp="1" noChangeAspect="1"/>
          </p:cNvSpPr>
          <p:nvPr>
            <p:ph type="pic" idx="1" hasCustomPrompt="1"/>
          </p:nvPr>
        </p:nvSpPr>
        <p:spPr bwMode="blackGray">
          <a:xfrm>
            <a:off x="8014200" y="995968"/>
            <a:ext cx="3492000" cy="4866064"/>
          </a:xfrm>
          <a:prstGeom prst="roundRect">
            <a:avLst>
              <a:gd name="adj" fmla="val 2371"/>
            </a:avLst>
          </a:prstGeom>
          <a:solidFill>
            <a:schemeClr val="bg2">
              <a:lumMod val="75000"/>
              <a:lumOff val="25000"/>
            </a:schemeClr>
          </a:solidFill>
          <a:ln w="28575" cap="sq" cmpd="sng">
            <a:solidFill>
              <a:schemeClr val="accent3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085849" y="2255967"/>
            <a:ext cx="6610351" cy="3476618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ADD9B9-C473-4B24-8BB0-CAA4E6C33546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6938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прав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657974" y="995968"/>
            <a:ext cx="4848225" cy="1260000"/>
          </a:xfrm>
        </p:spPr>
        <p:txBody>
          <a:bodyPr rtlCol="0" anchor="ctr" anchorCtr="0">
            <a:normAutofit/>
          </a:bodyPr>
          <a:lstStyle>
            <a:lvl1pPr algn="l">
              <a:defRPr sz="3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4" name="Рисунок 2"/>
          <p:cNvSpPr>
            <a:spLocks noGrp="1" noChangeAspect="1"/>
          </p:cNvSpPr>
          <p:nvPr>
            <p:ph type="pic" idx="1" hasCustomPrompt="1"/>
          </p:nvPr>
        </p:nvSpPr>
        <p:spPr bwMode="blackGray">
          <a:xfrm>
            <a:off x="727574" y="914400"/>
            <a:ext cx="5749425" cy="4818185"/>
          </a:xfrm>
          <a:prstGeom prst="roundRect">
            <a:avLst>
              <a:gd name="adj" fmla="val 2371"/>
            </a:avLst>
          </a:prstGeom>
          <a:solidFill>
            <a:schemeClr val="bg2">
              <a:lumMod val="75000"/>
              <a:lumOff val="25000"/>
            </a:schemeClr>
          </a:solidFill>
          <a:ln w="28575" cap="sq" cmpd="sng">
            <a:solidFill>
              <a:schemeClr val="accent3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657974" y="2255968"/>
            <a:ext cx="4848225" cy="347661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38CDBD-D89E-4D27-9D3E-D8C8B6B71053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32959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 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Надпись 14"/>
          <p:cNvSpPr txBox="1"/>
          <p:nvPr/>
        </p:nvSpPr>
        <p:spPr bwMode="white">
          <a:xfrm>
            <a:off x="10571243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1" name="Надпись 10"/>
          <p:cNvSpPr txBox="1"/>
          <p:nvPr/>
        </p:nvSpPr>
        <p:spPr bwMode="white">
          <a:xfrm>
            <a:off x="100262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20801" y="609601"/>
            <a:ext cx="9550399" cy="2743199"/>
          </a:xfrm>
        </p:spPr>
        <p:txBody>
          <a:bodyPr rtlCol="0" anchor="ctr">
            <a:normAutofit/>
          </a:bodyPr>
          <a:lstStyle>
            <a:lvl1pPr algn="ctr">
              <a:defRPr sz="3000" b="0" i="1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Текст 9"/>
          <p:cNvSpPr>
            <a:spLocks noGrp="1"/>
          </p:cNvSpPr>
          <p:nvPr>
            <p:ph type="body" sz="quarter" idx="13"/>
          </p:nvPr>
        </p:nvSpPr>
        <p:spPr>
          <a:xfrm>
            <a:off x="1426408" y="3352800"/>
            <a:ext cx="9339184" cy="381000"/>
          </a:xfrm>
        </p:spPr>
        <p:txBody>
          <a:bodyPr rtlCol="0"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Прямоугольник: Скругленные углы 6">
            <a:extLst>
              <a:ext uri="{FF2B5EF4-FFF2-40B4-BE49-F238E27FC236}">
                <a16:creationId xmlns:a16="http://schemas.microsoft.com/office/drawing/2014/main" id="{1AD7857E-8E0E-4AC1-ABDC-E42462C788DE}"/>
              </a:ext>
            </a:extLst>
          </p:cNvPr>
          <p:cNvSpPr/>
          <p:nvPr userDrawn="1"/>
        </p:nvSpPr>
        <p:spPr>
          <a:xfrm>
            <a:off x="1750844" y="3962401"/>
            <a:ext cx="8690313" cy="1908173"/>
          </a:xfrm>
          <a:prstGeom prst="roundRect">
            <a:avLst>
              <a:gd name="adj" fmla="val 6552"/>
            </a:avLst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57375" y="4021138"/>
            <a:ext cx="8486775" cy="176053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404BFC-187B-4B4A-9A90-8ECAA71AACA0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340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>
            <a:extLst>
              <a:ext uri="{FF2B5EF4-FFF2-40B4-BE49-F238E27FC236}">
                <a16:creationId xmlns:a16="http://schemas.microsoft.com/office/drawing/2014/main" id="{A1E35E73-B2F7-41DF-AAD2-58E6BE271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599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799" y="1869599"/>
            <a:ext cx="5202071" cy="9162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85800" y="2870201"/>
            <a:ext cx="5202071" cy="2916000"/>
          </a:xfrm>
          <a:prstGeom prst="roundRect">
            <a:avLst>
              <a:gd name="adj" fmla="val 2496"/>
            </a:avLst>
          </a:prstGeom>
          <a:ln w="28575"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98270" y="1869599"/>
            <a:ext cx="5228444" cy="9162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98270" y="2870201"/>
            <a:ext cx="5202071" cy="2916000"/>
          </a:xfrm>
          <a:prstGeom prst="roundRect">
            <a:avLst>
              <a:gd name="adj" fmla="val 2798"/>
            </a:avLst>
          </a:prstGeom>
          <a:ln w="28575"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31448E-31CF-4ED5-B8E5-44B98EED9B66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 11">
            <a:extLst>
              <a:ext uri="{FF2B5EF4-FFF2-40B4-BE49-F238E27FC236}">
                <a16:creationId xmlns:a16="http://schemas.microsoft.com/office/drawing/2014/main" id="{8031B0A9-3E16-4C5B-A6CE-045BCB91A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150" y="939761"/>
            <a:ext cx="3666" cy="491143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96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9" name="Прямоугольник: Скругленные углы 8">
            <a:extLst>
              <a:ext uri="{FF2B5EF4-FFF2-40B4-BE49-F238E27FC236}">
                <a16:creationId xmlns:a16="http://schemas.microsoft.com/office/drawing/2014/main" id="{E44449DE-635B-4B23-9B8B-C95A5B8764DB}"/>
              </a:ext>
            </a:extLst>
          </p:cNvPr>
          <p:cNvSpPr/>
          <p:nvPr userDrawn="1"/>
        </p:nvSpPr>
        <p:spPr>
          <a:xfrm>
            <a:off x="663356" y="1790228"/>
            <a:ext cx="10863358" cy="4080348"/>
          </a:xfrm>
          <a:prstGeom prst="roundRect">
            <a:avLst>
              <a:gd name="adj" fmla="val 2634"/>
            </a:avLst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2" y="1869600"/>
            <a:ext cx="5040000" cy="3921601"/>
          </a:xfrm>
          <a:prstGeom prst="roundRect">
            <a:avLst>
              <a:gd name="adj" fmla="val 1970"/>
            </a:avLst>
          </a:prstGeom>
          <a:ln w="28575">
            <a:noFill/>
          </a:ln>
          <a:effectLst/>
        </p:spPr>
        <p:txBody>
          <a:bodyPr rtlCol="0" anchor="t" anchorCtr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488644" y="1869601"/>
            <a:ext cx="5040000" cy="3921600"/>
          </a:xfrm>
          <a:prstGeom prst="roundRect">
            <a:avLst>
              <a:gd name="adj" fmla="val 2211"/>
            </a:avLst>
          </a:prstGeom>
          <a:ln w="28575">
            <a:noFill/>
          </a:ln>
          <a:effectLst/>
        </p:spPr>
        <p:txBody>
          <a:bodyPr rtlCol="0" anchor="t" anchorCtr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D5F7A5-016A-40DC-9267-CD570A4FFE11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8539E0A-8009-4A6E-A7A1-5AEFA52206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150" y="996911"/>
            <a:ext cx="3666" cy="491143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5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 bwMode="white">
          <a:xfrm>
            <a:off x="685801" y="609600"/>
            <a:ext cx="10840914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 bwMode="white">
          <a:xfrm>
            <a:off x="685801" y="2142067"/>
            <a:ext cx="10840914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BC311F64-DBA9-4949-B98F-AC0ACC89C4D6}" type="datetime1">
              <a:rPr lang="ru-RU" noProof="0" smtClean="0"/>
              <a:t>05.10.2025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66059" y="5870575"/>
            <a:ext cx="1260655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09069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8" r:id="rId3"/>
    <p:sldLayoutId id="2147483679" r:id="rId4"/>
    <p:sldLayoutId id="2147483669" r:id="rId5"/>
    <p:sldLayoutId id="2147483680" r:id="rId6"/>
    <p:sldLayoutId id="2147483672" r:id="rId7"/>
    <p:sldLayoutId id="2147483665" r:id="rId8"/>
    <p:sldLayoutId id="2147483664" r:id="rId9"/>
    <p:sldLayoutId id="2147483671" r:id="rId10"/>
    <p:sldLayoutId id="2147483666" r:id="rId11"/>
    <p:sldLayoutId id="2147483667" r:id="rId1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 8" descr="Значок колонны">
            <a:extLst>
              <a:ext uri="{FF2B5EF4-FFF2-40B4-BE49-F238E27FC236}">
                <a16:creationId xmlns:a16="http://schemas.microsoft.com/office/drawing/2014/main" id="{FC7E2CCC-C53E-454B-9DE0-F2484BA0F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77705" y="1524000"/>
            <a:ext cx="1905000" cy="190500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5B398-1E7F-44AD-8356-8345134C9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92608" y="1108120"/>
            <a:ext cx="9998837" cy="2421464"/>
          </a:xfrm>
        </p:spPr>
        <p:txBody>
          <a:bodyPr rtlCol="0">
            <a:normAutofit/>
          </a:bodyPr>
          <a:lstStyle/>
          <a:p>
            <a:r>
              <a:rPr lang="ru-RU" sz="3200" dirty="0" smtClean="0"/>
              <a:t>Век </a:t>
            </a:r>
            <a:r>
              <a:rPr lang="ru-RU" sz="3200" dirty="0"/>
              <a:t>художественных </a:t>
            </a:r>
            <a:r>
              <a:rPr lang="ru-RU" sz="3200" dirty="0" smtClean="0"/>
              <a:t>исканий: </a:t>
            </a:r>
            <a:br>
              <a:rPr lang="ru-RU" sz="3200" dirty="0" smtClean="0"/>
            </a:br>
            <a:r>
              <a:rPr lang="ru-RU" sz="2400" dirty="0" smtClean="0"/>
              <a:t>живопись, архитектура и скульптура 19 века</a:t>
            </a:r>
            <a:endParaRPr lang="ru-RU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2A3D91-AB3F-4EDF-B87E-FDDF6C5DC4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rtl="0"/>
            <a:r>
              <a:rPr lang="ru-RU" dirty="0" smtClean="0"/>
              <a:t>Егорова О.И., учитель истории и </a:t>
            </a:r>
            <a:r>
              <a:rPr lang="ru-RU" smtClean="0"/>
              <a:t>обществознания </a:t>
            </a:r>
          </a:p>
          <a:p>
            <a:pPr rtl="0"/>
            <a:r>
              <a:rPr lang="ru-RU" smtClean="0"/>
              <a:t>МБОУ </a:t>
            </a:r>
            <a:r>
              <a:rPr lang="ru-RU" dirty="0" smtClean="0"/>
              <a:t>Покровская СОШ №</a:t>
            </a:r>
            <a:r>
              <a:rPr lang="ru-RU" smtClean="0"/>
              <a:t>2 с УИОП </a:t>
            </a:r>
            <a:r>
              <a:rPr lang="ru-RU" dirty="0" smtClean="0"/>
              <a:t>им. З.И. Ксенофонтовой</a:t>
            </a:r>
            <a:endParaRPr lang="ru-RU" dirty="0"/>
          </a:p>
          <a:p>
            <a:pPr rtl="0"/>
            <a:endParaRPr lang="ru-RU" dirty="0"/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74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66666" y="5082237"/>
            <a:ext cx="3814235" cy="2016600"/>
          </a:xfrm>
        </p:spPr>
        <p:txBody>
          <a:bodyPr/>
          <a:lstStyle/>
          <a:p>
            <a:r>
              <a:rPr lang="ru-RU" dirty="0"/>
              <a:t>Отель «</a:t>
            </a:r>
            <a:r>
              <a:rPr lang="ru-RU" dirty="0" err="1"/>
              <a:t>Old</a:t>
            </a:r>
            <a:r>
              <a:rPr lang="ru-RU" dirty="0"/>
              <a:t> </a:t>
            </a:r>
            <a:r>
              <a:rPr lang="ru-RU" dirty="0" err="1"/>
              <a:t>England</a:t>
            </a:r>
            <a:r>
              <a:rPr lang="ru-RU" dirty="0"/>
              <a:t>». </a:t>
            </a:r>
            <a:endParaRPr lang="ru-RU" dirty="0" smtClean="0"/>
          </a:p>
          <a:p>
            <a:r>
              <a:rPr lang="ru-RU" dirty="0" smtClean="0"/>
              <a:t>1898–1899</a:t>
            </a:r>
            <a:r>
              <a:rPr lang="ru-RU" dirty="0"/>
              <a:t>. Брюссель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Архитектор П. </a:t>
            </a:r>
            <a:r>
              <a:rPr lang="ru-RU" dirty="0" err="1" smtClean="0"/>
              <a:t>Сентенуа</a:t>
            </a:r>
            <a:endParaRPr lang="ru-RU" dirty="0"/>
          </a:p>
        </p:txBody>
      </p:sp>
      <p:pic>
        <p:nvPicPr>
          <p:cNvPr id="7170" name="Picture 2" descr="Отель «Old England». 1898–1899. Брюссель. Архитектор П. Сентену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927" y="393190"/>
            <a:ext cx="3365439" cy="61545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Особняк Тассель. 1892—1893. Брюссель. Архитектор В. Ор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47" y="393191"/>
            <a:ext cx="3895283" cy="61545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3"/>
          <p:cNvSpPr txBox="1">
            <a:spLocks/>
          </p:cNvSpPr>
          <p:nvPr/>
        </p:nvSpPr>
        <p:spPr bwMode="white">
          <a:xfrm>
            <a:off x="4417456" y="500836"/>
            <a:ext cx="3814235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/>
              <a:t>Особняк </a:t>
            </a:r>
            <a:r>
              <a:rPr lang="ru-RU" dirty="0" err="1" smtClean="0"/>
              <a:t>Тассель</a:t>
            </a:r>
            <a:r>
              <a:rPr lang="ru-RU" dirty="0" smtClean="0"/>
              <a:t>.</a:t>
            </a:r>
          </a:p>
          <a:p>
            <a:pPr algn="l"/>
            <a:r>
              <a:rPr lang="ru-RU" dirty="0" smtClean="0"/>
              <a:t> 1892—1893. Брюссель. </a:t>
            </a:r>
          </a:p>
          <a:p>
            <a:pPr algn="l"/>
            <a:r>
              <a:rPr lang="ru-RU" dirty="0" smtClean="0"/>
              <a:t>Архитектор В. Орта</a:t>
            </a:r>
            <a:endParaRPr lang="ru-RU" dirty="0"/>
          </a:p>
        </p:txBody>
      </p:sp>
      <p:pic>
        <p:nvPicPr>
          <p:cNvPr id="9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929" y="2744364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6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 9" descr="загнутая страница"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759" y="293772"/>
            <a:ext cx="1157288" cy="11572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32E04-E3CE-4175-B0D3-33D69BCB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1678" y="1451060"/>
            <a:ext cx="3814235" cy="1260000"/>
          </a:xfrm>
        </p:spPr>
        <p:txBody>
          <a:bodyPr rtlCol="0"/>
          <a:lstStyle/>
          <a:p>
            <a:r>
              <a:rPr lang="ru-RU" b="1" dirty="0" smtClean="0"/>
              <a:t>скульптура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424785"/>
              </p:ext>
            </p:extLst>
          </p:nvPr>
        </p:nvGraphicFramePr>
        <p:xfrm>
          <a:off x="4014217" y="512064"/>
          <a:ext cx="7342631" cy="596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650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00294" y="5511748"/>
            <a:ext cx="5997472" cy="1117652"/>
          </a:xfrm>
        </p:spPr>
        <p:txBody>
          <a:bodyPr/>
          <a:lstStyle/>
          <a:p>
            <a:r>
              <a:rPr lang="ru-RU" dirty="0" smtClean="0"/>
              <a:t>Б. </a:t>
            </a:r>
            <a:r>
              <a:rPr lang="ru-RU" dirty="0" err="1" smtClean="0"/>
              <a:t>Торвальдсен</a:t>
            </a:r>
            <a:r>
              <a:rPr lang="ru-RU" dirty="0" smtClean="0"/>
              <a:t> </a:t>
            </a:r>
            <a:r>
              <a:rPr lang="ru-RU" dirty="0"/>
              <a:t>Ганимед, кормящий орла Зевса. 1817.</a:t>
            </a:r>
          </a:p>
        </p:txBody>
      </p:sp>
      <p:pic>
        <p:nvPicPr>
          <p:cNvPr id="8194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103" y="487471"/>
            <a:ext cx="6193663" cy="46404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06" y="406214"/>
            <a:ext cx="3561757" cy="5359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3"/>
          <p:cNvSpPr txBox="1">
            <a:spLocks/>
          </p:cNvSpPr>
          <p:nvPr/>
        </p:nvSpPr>
        <p:spPr bwMode="white">
          <a:xfrm>
            <a:off x="1265682" y="5950660"/>
            <a:ext cx="3814235" cy="4958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Пьер Жан Давид «</a:t>
            </a:r>
            <a:r>
              <a:rPr lang="ru-RU" dirty="0" err="1" smtClean="0"/>
              <a:t>Филопомен</a:t>
            </a:r>
            <a:r>
              <a:rPr lang="ru-RU" dirty="0" smtClean="0"/>
              <a:t>» 1837.</a:t>
            </a:r>
            <a:endParaRPr lang="ru-RU" dirty="0"/>
          </a:p>
        </p:txBody>
      </p:sp>
      <p:pic>
        <p:nvPicPr>
          <p:cNvPr id="8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9917" y="5511748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8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539495" y="5849700"/>
            <a:ext cx="3814235" cy="2016600"/>
          </a:xfrm>
        </p:spPr>
        <p:txBody>
          <a:bodyPr/>
          <a:lstStyle/>
          <a:p>
            <a:r>
              <a:rPr lang="ru-RU" dirty="0"/>
              <a:t>Эрнст </a:t>
            </a:r>
            <a:r>
              <a:rPr lang="ru-RU" dirty="0" err="1" smtClean="0"/>
              <a:t>Ричель</a:t>
            </a:r>
            <a:r>
              <a:rPr lang="ru-RU" dirty="0" smtClean="0"/>
              <a:t> памятник </a:t>
            </a:r>
            <a:r>
              <a:rPr lang="ru-RU" dirty="0"/>
              <a:t>Гёте и Шиллеру в Веймаре (1857).</a:t>
            </a:r>
          </a:p>
        </p:txBody>
      </p:sp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495" y="355458"/>
            <a:ext cx="3971650" cy="52955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2" y="484538"/>
            <a:ext cx="4047497" cy="50373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3"/>
          <p:cNvSpPr txBox="1">
            <a:spLocks/>
          </p:cNvSpPr>
          <p:nvPr/>
        </p:nvSpPr>
        <p:spPr bwMode="white">
          <a:xfrm>
            <a:off x="899652" y="5650992"/>
            <a:ext cx="3814235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Жан-Батист </a:t>
            </a:r>
            <a:r>
              <a:rPr lang="ru-RU" dirty="0" err="1" smtClean="0"/>
              <a:t>Карпо</a:t>
            </a:r>
            <a:r>
              <a:rPr lang="ru-RU" dirty="0" smtClean="0"/>
              <a:t> Принцесса Матильда, бюст (1863)</a:t>
            </a:r>
            <a:endParaRPr lang="ru-RU" dirty="0"/>
          </a:p>
        </p:txBody>
      </p:sp>
      <p:pic>
        <p:nvPicPr>
          <p:cNvPr id="11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8047" y="5356300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1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6451916" y="4768248"/>
            <a:ext cx="3814235" cy="2016600"/>
          </a:xfrm>
        </p:spPr>
        <p:txBody>
          <a:bodyPr/>
          <a:lstStyle/>
          <a:p>
            <a:r>
              <a:rPr lang="ru-RU" dirty="0"/>
              <a:t>Граждане Кале</a:t>
            </a:r>
            <a:br>
              <a:rPr lang="ru-RU" dirty="0"/>
            </a:br>
            <a:r>
              <a:rPr lang="ru-RU" dirty="0"/>
              <a:t>Огюст Роден 1880-е</a:t>
            </a:r>
          </a:p>
        </p:txBody>
      </p:sp>
      <p:pic>
        <p:nvPicPr>
          <p:cNvPr id="10242" name="Picture 2" descr="https://sun9-24.userapi.com/s/v1/if1/_lzbf-9BDiOvydk5AfRGzHVgsV9hThRlxqc94bz7R7lpSE6QqxNkddB-eowwWcuvhTAb9CDC.jpg?quality=96&amp;as=32x24,48x36,72x54,108x81,160x120,240x180,360x270,480x360,540x405,640x480,720x540,1080x810,1280x960,1400x1050&amp;from=bu&amp;cs=140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863" y="370236"/>
            <a:ext cx="5346320" cy="40097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24.userapi.com/s/v1/ig1/Hzw8ahmZU-akoEQSnfhDlUcTtdvLYWGru0hWIdHDJj6MfGaQ59HLQpKpgngcwf3LNKseFnwu.jpg?quality=96&amp;as=32x32,48x48,72x71,108x107,160x159,240x238,360x357,480x476,540x536,640x635&amp;from=bu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70236"/>
            <a:ext cx="5166191" cy="51258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3"/>
          <p:cNvSpPr txBox="1">
            <a:spLocks/>
          </p:cNvSpPr>
          <p:nvPr/>
        </p:nvSpPr>
        <p:spPr bwMode="white">
          <a:xfrm>
            <a:off x="945642" y="5648908"/>
            <a:ext cx="3814235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Джузеппе Гранди</a:t>
            </a:r>
            <a:br>
              <a:rPr lang="ru-RU" dirty="0" smtClean="0"/>
            </a:br>
            <a:r>
              <a:rPr lang="ru-RU" dirty="0" smtClean="0"/>
              <a:t>Памятник пяти дням Милана</a:t>
            </a:r>
            <a:endParaRPr lang="ru-RU" dirty="0"/>
          </a:p>
        </p:txBody>
      </p:sp>
      <p:pic>
        <p:nvPicPr>
          <p:cNvPr id="9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3272" y="5268108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85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 9" descr="загнутая страница"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759" y="293772"/>
            <a:ext cx="1157288" cy="11572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32E04-E3CE-4175-B0D3-33D69BCB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1678" y="1451060"/>
            <a:ext cx="3814235" cy="1260000"/>
          </a:xfrm>
        </p:spPr>
        <p:txBody>
          <a:bodyPr rtlCol="0"/>
          <a:lstStyle/>
          <a:p>
            <a:r>
              <a:rPr lang="ru-RU" b="1" dirty="0"/>
              <a:t>Живопись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484045"/>
              </p:ext>
            </p:extLst>
          </p:nvPr>
        </p:nvGraphicFramePr>
        <p:xfrm>
          <a:off x="4014217" y="512064"/>
          <a:ext cx="7342631" cy="596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4296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97296" y="5234592"/>
            <a:ext cx="5674614" cy="2016600"/>
          </a:xfrm>
        </p:spPr>
        <p:txBody>
          <a:bodyPr/>
          <a:lstStyle/>
          <a:p>
            <a:r>
              <a:rPr lang="ru-RU" b="1" dirty="0"/>
              <a:t>Жак-Луи Давид «Клятва Горациев», 1784</a:t>
            </a:r>
            <a:endParaRPr lang="ru-RU" dirty="0"/>
          </a:p>
        </p:txBody>
      </p:sp>
      <p:pic>
        <p:nvPicPr>
          <p:cNvPr id="1026" name="Picture 2" descr="Жак-Луи Давид «Клятва Горациев», 1784 Лувр, Пари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132" y="603821"/>
            <a:ext cx="5474404" cy="41514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31" y="603820"/>
            <a:ext cx="5422265" cy="41514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3"/>
          <p:cNvSpPr txBox="1">
            <a:spLocks/>
          </p:cNvSpPr>
          <p:nvPr/>
        </p:nvSpPr>
        <p:spPr bwMode="white">
          <a:xfrm>
            <a:off x="-1687830" y="5063692"/>
            <a:ext cx="6936486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Жан-Огюст-Доминик </a:t>
            </a:r>
            <a:r>
              <a:rPr lang="ru-RU" b="1" dirty="0" err="1" smtClean="0"/>
              <a:t>Энгра</a:t>
            </a:r>
            <a:endParaRPr lang="ru-RU" b="1" dirty="0" smtClean="0"/>
          </a:p>
          <a:p>
            <a:r>
              <a:rPr lang="ru-RU" b="1" dirty="0" smtClean="0"/>
              <a:t>«Послы Агамемнона у </a:t>
            </a:r>
            <a:r>
              <a:rPr lang="ru-RU" b="1" dirty="0" err="1" smtClean="0"/>
              <a:t>Ахилла»</a:t>
            </a:r>
            <a:r>
              <a:rPr lang="ru-RU" dirty="0" err="1" smtClean="0"/>
              <a:t>,в</a:t>
            </a:r>
            <a:r>
              <a:rPr lang="ru-RU" dirty="0" smtClean="0"/>
              <a:t> </a:t>
            </a:r>
            <a:r>
              <a:rPr lang="ru-RU" b="1" dirty="0" smtClean="0"/>
              <a:t>1801 </a:t>
            </a:r>
            <a:endParaRPr lang="ru-RU" dirty="0"/>
          </a:p>
        </p:txBody>
      </p:sp>
      <p:pic>
        <p:nvPicPr>
          <p:cNvPr id="10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135" y="5414412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5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71031" y="5484316"/>
            <a:ext cx="4745737" cy="2016600"/>
          </a:xfrm>
        </p:spPr>
        <p:txBody>
          <a:bodyPr/>
          <a:lstStyle/>
          <a:p>
            <a:r>
              <a:rPr lang="ru-RU" dirty="0" err="1"/>
              <a:t>Каспар</a:t>
            </a:r>
            <a:r>
              <a:rPr lang="ru-RU" dirty="0"/>
              <a:t> Давид Фридрих </a:t>
            </a:r>
            <a:endParaRPr lang="ru-RU" dirty="0" smtClean="0"/>
          </a:p>
          <a:p>
            <a:r>
              <a:rPr lang="ru-RU" dirty="0" smtClean="0"/>
              <a:t>"</a:t>
            </a:r>
            <a:r>
              <a:rPr lang="ru-RU" dirty="0"/>
              <a:t>Двое, созерцающих луну</a:t>
            </a:r>
            <a:r>
              <a:rPr lang="ru-RU" dirty="0" smtClean="0"/>
              <a:t>",1830 </a:t>
            </a:r>
            <a:r>
              <a:rPr lang="ru-RU" dirty="0"/>
              <a:t>г.</a:t>
            </a:r>
          </a:p>
        </p:txBody>
      </p:sp>
      <p:pic>
        <p:nvPicPr>
          <p:cNvPr id="2050" name="Picture 2" descr="Каспар Давид Фридрих &quot;Двое, созерцающих луну&quot;, 1830 г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403" y="412542"/>
            <a:ext cx="6053187" cy="4898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спар Давид Фридрих &quot;Странник над морем тумана&quot;, 1818 г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9" y="321103"/>
            <a:ext cx="4128940" cy="52822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3"/>
          <p:cNvSpPr txBox="1">
            <a:spLocks/>
          </p:cNvSpPr>
          <p:nvPr/>
        </p:nvSpPr>
        <p:spPr bwMode="white">
          <a:xfrm>
            <a:off x="-420623" y="5685625"/>
            <a:ext cx="4882895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Каспар</a:t>
            </a:r>
            <a:r>
              <a:rPr lang="ru-RU" dirty="0" smtClean="0"/>
              <a:t> Давид Фридрих </a:t>
            </a:r>
          </a:p>
          <a:p>
            <a:r>
              <a:rPr lang="ru-RU" dirty="0" smtClean="0"/>
              <a:t>"Странник над морем тумана", 1818 г.</a:t>
            </a:r>
            <a:endParaRPr lang="ru-RU" dirty="0"/>
          </a:p>
        </p:txBody>
      </p:sp>
      <p:pic>
        <p:nvPicPr>
          <p:cNvPr id="8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135" y="5414412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6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48496" y="5584900"/>
            <a:ext cx="5274777" cy="2016600"/>
          </a:xfrm>
        </p:spPr>
        <p:txBody>
          <a:bodyPr/>
          <a:lstStyle/>
          <a:p>
            <a:r>
              <a:rPr lang="ru-RU" dirty="0"/>
              <a:t>Клод Моне "Впечатление. Восход солнца", 1872 г.</a:t>
            </a:r>
          </a:p>
        </p:txBody>
      </p:sp>
      <p:pic>
        <p:nvPicPr>
          <p:cNvPr id="5122" name="Picture 2" descr="Клод Моне &quot;Впечатление. Восход солнца&quot;, 1872 г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35" y="715951"/>
            <a:ext cx="5737098" cy="44653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Огюст Ренуар &quot;Бал в Муллен да ла Галетт&quot;, 1876 г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39" y="715951"/>
            <a:ext cx="5425288" cy="40418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3"/>
          <p:cNvSpPr txBox="1">
            <a:spLocks/>
          </p:cNvSpPr>
          <p:nvPr/>
        </p:nvSpPr>
        <p:spPr bwMode="white">
          <a:xfrm>
            <a:off x="451438" y="5054548"/>
            <a:ext cx="5186689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Огюст Ренуар "Бал в </a:t>
            </a:r>
            <a:r>
              <a:rPr lang="ru-RU" dirty="0" err="1" smtClean="0"/>
              <a:t>Муллен</a:t>
            </a:r>
            <a:r>
              <a:rPr lang="ru-RU" dirty="0" smtClean="0"/>
              <a:t> да ла </a:t>
            </a:r>
            <a:r>
              <a:rPr lang="ru-RU" dirty="0" err="1" smtClean="0"/>
              <a:t>Галетт</a:t>
            </a:r>
            <a:r>
              <a:rPr lang="ru-RU" dirty="0" smtClean="0"/>
              <a:t>", 1876 г.</a:t>
            </a:r>
            <a:endParaRPr lang="ru-RU" dirty="0"/>
          </a:p>
        </p:txBody>
      </p:sp>
      <p:pic>
        <p:nvPicPr>
          <p:cNvPr id="9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691" y="5435912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7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34249" y="5346404"/>
            <a:ext cx="5007102" cy="1017820"/>
          </a:xfrm>
        </p:spPr>
        <p:txBody>
          <a:bodyPr/>
          <a:lstStyle/>
          <a:p>
            <a:r>
              <a:rPr lang="ru-RU" dirty="0"/>
              <a:t>Франсуа </a:t>
            </a:r>
            <a:r>
              <a:rPr lang="ru-RU" dirty="0" smtClean="0"/>
              <a:t>Милле  </a:t>
            </a:r>
            <a:r>
              <a:rPr lang="ru-RU" dirty="0"/>
              <a:t>"Сборщицы колосьев", 1857 г.</a:t>
            </a:r>
          </a:p>
        </p:txBody>
      </p:sp>
      <p:pic>
        <p:nvPicPr>
          <p:cNvPr id="4098" name="Picture 2" descr="Франсуа Милле &quot;Сборщицы колосьев&quot;, 1857 г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249" y="892566"/>
            <a:ext cx="5170655" cy="38736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Густав Курбе «Дробильщики камней», 1849 г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" y="892566"/>
            <a:ext cx="5980303" cy="37127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3"/>
          <p:cNvSpPr txBox="1">
            <a:spLocks/>
          </p:cNvSpPr>
          <p:nvPr/>
        </p:nvSpPr>
        <p:spPr bwMode="white">
          <a:xfrm>
            <a:off x="521207" y="5030186"/>
            <a:ext cx="5129785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Густав Курбе «Дробильщики камней», 1849 г.</a:t>
            </a:r>
            <a:endParaRPr lang="ru-RU" dirty="0"/>
          </a:p>
        </p:txBody>
      </p:sp>
      <p:pic>
        <p:nvPicPr>
          <p:cNvPr id="8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135" y="5414412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9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 9" descr="загнутая страница"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759" y="293772"/>
            <a:ext cx="1157288" cy="11572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32E04-E3CE-4175-B0D3-33D69BCB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1678" y="1451060"/>
            <a:ext cx="3814235" cy="1260000"/>
          </a:xfrm>
        </p:spPr>
        <p:txBody>
          <a:bodyPr rtlCol="0"/>
          <a:lstStyle/>
          <a:p>
            <a:r>
              <a:rPr lang="ru-RU" b="1" dirty="0" smtClean="0"/>
              <a:t>архитектура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618809"/>
              </p:ext>
            </p:extLst>
          </p:nvPr>
        </p:nvGraphicFramePr>
        <p:xfrm>
          <a:off x="4014217" y="512064"/>
          <a:ext cx="7342631" cy="596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5287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03058" y="4702657"/>
            <a:ext cx="3814235" cy="825044"/>
          </a:xfrm>
        </p:spPr>
        <p:txBody>
          <a:bodyPr/>
          <a:lstStyle/>
          <a:p>
            <a:r>
              <a:rPr lang="ru-RU" dirty="0"/>
              <a:t>Арка </a:t>
            </a:r>
            <a:r>
              <a:rPr lang="ru-RU" dirty="0" err="1" smtClean="0"/>
              <a:t>Каррузель</a:t>
            </a:r>
            <a:r>
              <a:rPr lang="ru-RU" dirty="0" smtClean="0"/>
              <a:t>, 1808</a:t>
            </a:r>
            <a:r>
              <a:rPr lang="ru-RU" dirty="0"/>
              <a:t>. Париж. Архитекторы Ш. </a:t>
            </a:r>
            <a:r>
              <a:rPr lang="ru-RU" dirty="0" err="1"/>
              <a:t>Персье</a:t>
            </a:r>
            <a:r>
              <a:rPr lang="ru-RU" dirty="0"/>
              <a:t>, П. </a:t>
            </a:r>
            <a:r>
              <a:rPr lang="ru-RU" dirty="0" err="1"/>
              <a:t>Фонтен</a:t>
            </a:r>
            <a:endParaRPr lang="ru-RU" dirty="0"/>
          </a:p>
        </p:txBody>
      </p:sp>
      <p:pic>
        <p:nvPicPr>
          <p:cNvPr id="2050" name="Picture 2" descr="Арка Каррузель. 1808. Париж. Архитекторы Ш. Персье, П. Фонт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847" y="847979"/>
            <a:ext cx="4523395" cy="33856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34" y="847979"/>
            <a:ext cx="6601659" cy="3581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3"/>
          <p:cNvSpPr txBox="1">
            <a:spLocks/>
          </p:cNvSpPr>
          <p:nvPr/>
        </p:nvSpPr>
        <p:spPr bwMode="white">
          <a:xfrm>
            <a:off x="506730" y="4768248"/>
            <a:ext cx="4714494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Глиптотека, 1816-1830.   Мюнхен</a:t>
            </a:r>
            <a:br>
              <a:rPr lang="ru-RU" dirty="0" smtClean="0"/>
            </a:br>
            <a:r>
              <a:rPr lang="ru-RU" dirty="0" smtClean="0"/>
              <a:t> Архитектор: Лео фон </a:t>
            </a:r>
            <a:r>
              <a:rPr lang="ru-RU" dirty="0" err="1" smtClean="0"/>
              <a:t>Кленце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583" y="5115179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8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410450" y="4926532"/>
            <a:ext cx="3814235" cy="2016600"/>
          </a:xfrm>
        </p:spPr>
        <p:txBody>
          <a:bodyPr/>
          <a:lstStyle/>
          <a:p>
            <a:r>
              <a:rPr lang="ru-RU" b="1" dirty="0"/>
              <a:t>Церковь </a:t>
            </a:r>
            <a:r>
              <a:rPr lang="ru-RU" b="1" dirty="0" err="1"/>
              <a:t>Сент</a:t>
            </a:r>
            <a:r>
              <a:rPr lang="ru-RU" b="1" dirty="0"/>
              <a:t>-Огюстен в Париже</a:t>
            </a:r>
            <a:r>
              <a:rPr lang="ru-RU" dirty="0"/>
              <a:t> (1860–1871, архитектор В. </a:t>
            </a:r>
            <a:r>
              <a:rPr lang="ru-RU" dirty="0" err="1"/>
              <a:t>Бальтар</a:t>
            </a:r>
            <a:endParaRPr lang="ru-RU" dirty="0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125" y="691464"/>
            <a:ext cx="4820481" cy="36153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5" y="691464"/>
            <a:ext cx="6230239" cy="41518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3"/>
          <p:cNvSpPr txBox="1">
            <a:spLocks/>
          </p:cNvSpPr>
          <p:nvPr/>
        </p:nvSpPr>
        <p:spPr bwMode="white">
          <a:xfrm>
            <a:off x="1018794" y="5100268"/>
            <a:ext cx="3814235" cy="2016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9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Дворец правосудия </a:t>
            </a:r>
            <a:r>
              <a:rPr lang="ru-RU" dirty="0" smtClean="0"/>
              <a:t>в Мюнхене </a:t>
            </a:r>
          </a:p>
          <a:p>
            <a:r>
              <a:rPr lang="ru-RU" dirty="0" smtClean="0"/>
              <a:t> </a:t>
            </a:r>
            <a:r>
              <a:rPr lang="ru-RU" b="1" dirty="0" smtClean="0"/>
              <a:t>1890–1897 годах</a:t>
            </a:r>
            <a:r>
              <a:rPr lang="ru-RU" dirty="0" smtClean="0"/>
              <a:t> по архитектор: </a:t>
            </a:r>
            <a:r>
              <a:rPr lang="ru-RU" b="1" dirty="0" smtClean="0"/>
              <a:t>Фридрих фон </a:t>
            </a:r>
            <a:r>
              <a:rPr lang="ru-RU" b="1" dirty="0" err="1" smtClean="0"/>
              <a:t>Тирш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0" name="Рисунок 9" descr="загнутая страница">
            <a:hlinkClick r:id="rId4" action="ppaction://hlinksldjump"/>
            <a:extLst>
              <a:ext uri="{FF2B5EF4-FFF2-40B4-BE49-F238E27FC236}">
                <a16:creationId xmlns:a16="http://schemas.microsoft.com/office/drawing/2014/main" id="{F54CE4C8-2431-43FB-87C3-391A3BFF8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583" y="5115179"/>
            <a:ext cx="11572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0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efault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104609_TF22736411" id="{45379569-D69F-44B0-9E1A-40191F4D853F}" vid="{41053B4F-2B0B-493D-B111-FBBE61B292C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BF972C-B81A-46A3-BFB2-A01F0B5DBC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3E21D3-7788-4819-8437-C5C4B0C5D46D}">
  <ds:schemaRefs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purl.org/dc/terms/"/>
    <ds:schemaRef ds:uri="6dc4bcd6-49db-4c07-9060-8acfc67cef9f"/>
    <ds:schemaRef ds:uri="http://schemas.microsoft.com/office/infopath/2007/PartnerControls"/>
    <ds:schemaRef ds:uri="http://schemas.openxmlformats.org/package/2006/metadata/core-properties"/>
    <ds:schemaRef ds:uri="fb0879af-3eba-417a-a55a-ffe6dcd6ca77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63CD11F-9FDB-4628-B708-63BFB2D681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известного события истории</Template>
  <TotalTime>0</TotalTime>
  <Words>453</Words>
  <Application>Microsoft Office PowerPoint</Application>
  <PresentationFormat>Широкоэкранный</PresentationFormat>
  <Paragraphs>58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Corbel</vt:lpstr>
      <vt:lpstr>Небеса</vt:lpstr>
      <vt:lpstr>Век художественных исканий:  живопись, архитектура и скульптура 19 века</vt:lpstr>
      <vt:lpstr>Живопись</vt:lpstr>
      <vt:lpstr>Презентация PowerPoint</vt:lpstr>
      <vt:lpstr>Презентация PowerPoint</vt:lpstr>
      <vt:lpstr>Презентация PowerPoint</vt:lpstr>
      <vt:lpstr>Презентация PowerPoint</vt:lpstr>
      <vt:lpstr>архитектура</vt:lpstr>
      <vt:lpstr>Презентация PowerPoint</vt:lpstr>
      <vt:lpstr>Презентация PowerPoint</vt:lpstr>
      <vt:lpstr>Презентация PowerPoint</vt:lpstr>
      <vt:lpstr>скульптура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2025-10-04T09:16:57Z</dcterms:created>
  <dcterms:modified xsi:type="dcterms:W3CDTF">2025-10-05T04:38:18Z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