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text">
            <a:extLst>
              <a:ext uri="{FF2B5EF4-FFF2-40B4-BE49-F238E27FC236}">
                <a16:creationId xmlns:a16="http://schemas.microsoft.com/office/drawing/2014/main" id="{C074496E-8B12-4E5A-AF18-F18831A81199}"/>
              </a:ext>
            </a:extLst>
          </p:cNvPr>
          <p:cNvSpPr>
            <a:spLocks noGrp="1"/>
          </p:cNvSpPr>
          <p:nvPr/>
        </p:nvSpPr>
        <p:spPr>
          <a:xfrm>
            <a:off x="533400" y="504825"/>
            <a:ext cx="11125200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54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54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Вавилонское царство</a:t>
            </a:r>
          </a:p>
        </p:txBody>
      </p:sp>
      <p:sp>
        <p:nvSpPr>
          <p:cNvPr id="2" name="source-text">
            <a:extLst>
              <a:ext uri="{FF2B5EF4-FFF2-40B4-BE49-F238E27FC236}">
                <a16:creationId xmlns:a16="http://schemas.microsoft.com/office/drawing/2014/main" id="{1A7D04FA-3E11-463C-B5A9-E694D09D77CA}"/>
              </a:ext>
            </a:extLst>
          </p:cNvPr>
          <p:cNvSpPr>
            <a:spLocks noGrp="1"/>
          </p:cNvSpPr>
          <p:nvPr/>
        </p:nvSpPr>
        <p:spPr>
          <a:xfrm>
            <a:off x="561975" y="2076450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0">
                <a:solidFill>
                  <a:srgbClr val="C49342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C49342"/>
                </a:solidFill>
                <a:latin typeface="Calibri"/>
                <a:ea typeface="Calibri"/>
                <a:cs typeface="Calibri"/>
              </a:rPr>
              <a:t>История, 5 класс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82901A-EE30-4D58-9D3A-F443F996B612}"/>
              </a:ext>
            </a:extLst>
          </p:cNvPr>
          <p:cNvSpPr>
            <a:spLocks noGrp="1"/>
          </p:cNvSpPr>
          <p:nvPr/>
        </p:nvSpPr>
        <p:spPr>
          <a:xfrm>
            <a:off x="561975" y="2714625"/>
            <a:ext cx="1106805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54923" y="3019425"/>
            <a:ext cx="6682154" cy="2895600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C49927C3-A063-428F-99D8-B3F43DD0B089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9D6C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9D6C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38736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text">
            <a:extLst>
              <a:ext uri="{FF2B5EF4-FFF2-40B4-BE49-F238E27FC236}">
                <a16:creationId xmlns:a16="http://schemas.microsoft.com/office/drawing/2014/main" id="{74A7CA36-A40B-44C0-948B-1CA85792A77C}"/>
              </a:ext>
            </a:extLst>
          </p:cNvPr>
          <p:cNvSpPr>
            <a:spLocks noGrp="1"/>
          </p:cNvSpPr>
          <p:nvPr/>
        </p:nvSpPr>
        <p:spPr>
          <a:xfrm>
            <a:off x="533400" y="361950"/>
            <a:ext cx="111252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1">
                <a:solidFill>
                  <a:srgbClr val="087F89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87F89"/>
                </a:solidFill>
                <a:latin typeface="Calibri"/>
                <a:ea typeface="Calibri"/>
                <a:cs typeface="Calibri"/>
              </a:rPr>
              <a:t>Введение</a:t>
            </a:r>
          </a:p>
        </p:txBody>
      </p:sp>
      <p:sp>
        <p:nvSpPr>
          <p:cNvPr id="2" name="source-text">
            <a:extLst>
              <a:ext uri="{FF2B5EF4-FFF2-40B4-BE49-F238E27FC236}">
                <a16:creationId xmlns:a16="http://schemas.microsoft.com/office/drawing/2014/main" id="{8E207BBA-E5FC-4FFD-8EDA-77C637C4FF78}"/>
              </a:ext>
            </a:extLst>
          </p:cNvPr>
          <p:cNvSpPr>
            <a:spLocks noGrp="1"/>
          </p:cNvSpPr>
          <p:nvPr/>
        </p:nvSpPr>
        <p:spPr>
          <a:xfrm>
            <a:off x="533400" y="933450"/>
            <a:ext cx="10477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6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Зачем мы изучаем Вавилон?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640CD-E71F-4439-A75E-45650C831855}"/>
              </a:ext>
            </a:extLst>
          </p:cNvPr>
          <p:cNvSpPr>
            <a:spLocks noGrp="1"/>
          </p:cNvSpPr>
          <p:nvPr/>
        </p:nvSpPr>
        <p:spPr>
          <a:xfrm>
            <a:off x="533400" y="19050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336550-19EF-4D9D-AA87-8EABFBCB4276}"/>
              </a:ext>
            </a:extLst>
          </p:cNvPr>
          <p:cNvSpPr>
            <a:spLocks noGrp="1"/>
          </p:cNvSpPr>
          <p:nvPr/>
        </p:nvSpPr>
        <p:spPr>
          <a:xfrm>
            <a:off x="533400" y="2286000"/>
            <a:ext cx="47625" cy="1409700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1F4CCEB1-B6E8-4C91-A705-C2D61C673B80}"/>
              </a:ext>
            </a:extLst>
          </p:cNvPr>
          <p:cNvSpPr>
            <a:spLocks noGrp="1"/>
          </p:cNvSpPr>
          <p:nvPr/>
        </p:nvSpPr>
        <p:spPr>
          <a:xfrm>
            <a:off x="800100" y="2305050"/>
            <a:ext cx="514350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Это одно из самых древних и могущественных царств в мире.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5ACCF8-C98D-4D1B-AA18-EB975F5BE7EA}"/>
              </a:ext>
            </a:extLst>
          </p:cNvPr>
          <p:cNvSpPr>
            <a:spLocks noGrp="1"/>
          </p:cNvSpPr>
          <p:nvPr/>
        </p:nvSpPr>
        <p:spPr>
          <a:xfrm>
            <a:off x="6286500" y="2286000"/>
            <a:ext cx="47625" cy="1409700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BFED48E5-4F34-4B1D-96DA-BDFFD146C488}"/>
              </a:ext>
            </a:extLst>
          </p:cNvPr>
          <p:cNvSpPr>
            <a:spLocks noGrp="1"/>
          </p:cNvSpPr>
          <p:nvPr/>
        </p:nvSpPr>
        <p:spPr>
          <a:xfrm>
            <a:off x="6553200" y="2305050"/>
            <a:ext cx="514350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Здесь впервые появились написанные законы.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D021B00-45CF-4802-943B-EB011ED15CBC}"/>
              </a:ext>
            </a:extLst>
          </p:cNvPr>
          <p:cNvSpPr>
            <a:spLocks noGrp="1"/>
          </p:cNvSpPr>
          <p:nvPr/>
        </p:nvSpPr>
        <p:spPr>
          <a:xfrm>
            <a:off x="533400" y="4267200"/>
            <a:ext cx="47625" cy="1409700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38F0EA31-BD37-44C3-AB64-91C2549DE678}"/>
              </a:ext>
            </a:extLst>
          </p:cNvPr>
          <p:cNvSpPr>
            <a:spLocks noGrp="1"/>
          </p:cNvSpPr>
          <p:nvPr/>
        </p:nvSpPr>
        <p:spPr>
          <a:xfrm>
            <a:off x="800100" y="4286250"/>
            <a:ext cx="514350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Вавилоняне построили одно из семи чудес света – Висячие сады.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5B25CF-1E88-4C96-A377-2FE3D3F352F1}"/>
              </a:ext>
            </a:extLst>
          </p:cNvPr>
          <p:cNvSpPr>
            <a:spLocks noGrp="1"/>
          </p:cNvSpPr>
          <p:nvPr/>
        </p:nvSpPr>
        <p:spPr>
          <a:xfrm>
            <a:off x="6286500" y="4267200"/>
            <a:ext cx="47625" cy="1409700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B9E3AAF2-8153-4E23-9B4A-E4957CE5B2B3}"/>
              </a:ext>
            </a:extLst>
          </p:cNvPr>
          <p:cNvSpPr>
            <a:spLocks noGrp="1"/>
          </p:cNvSpPr>
          <p:nvPr/>
        </p:nvSpPr>
        <p:spPr>
          <a:xfrm>
            <a:off x="6553200" y="4286250"/>
            <a:ext cx="5143500" cy="12298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 Вавилоном связана известная библейская легенда о Вавилонской башне.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4C385635-654C-4687-81F8-74B627C48031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927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ource-text">
            <a:extLst>
              <a:ext uri="{FF2B5EF4-FFF2-40B4-BE49-F238E27FC236}">
                <a16:creationId xmlns:a16="http://schemas.microsoft.com/office/drawing/2014/main" id="{E2CB3A3E-048A-407E-A94F-632B81B0F6D5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Где и когда существовал Вавилон?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BBA57B-60DC-424E-9597-98228D9708BF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4C803D-8502-45DE-BC0B-50B09C065C70}"/>
              </a:ext>
            </a:extLst>
          </p:cNvPr>
          <p:cNvSpPr>
            <a:spLocks noGrp="1"/>
          </p:cNvSpPr>
          <p:nvPr/>
        </p:nvSpPr>
        <p:spPr>
          <a:xfrm>
            <a:off x="533400" y="1657350"/>
            <a:ext cx="5238750" cy="4410075"/>
          </a:xfrm>
          <a:prstGeom prst="rect">
            <a:avLst/>
          </a:prstGeom>
          <a:solidFill>
            <a:srgbClr val="EBDEC2"/>
          </a:solidFill>
          <a:ln w="0">
            <a:noFill/>
          </a:ln>
        </p:spPr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4E7EA7F3-921D-4CCE-80C8-7B0C5428CD75}"/>
              </a:ext>
            </a:extLst>
          </p:cNvPr>
          <p:cNvSpPr>
            <a:spLocks noGrp="1"/>
          </p:cNvSpPr>
          <p:nvPr/>
        </p:nvSpPr>
        <p:spPr>
          <a:xfrm>
            <a:off x="2803374" y="2748349"/>
            <a:ext cx="406267" cy="509005"/>
          </a:xfrm>
          <a:custGeom>
            <a:avLst/>
            <a:gdLst/>
            <a:ahLst/>
            <a:cxnLst/>
            <a:rect l="0" t="0" r="0" b="0"/>
            <a:pathLst>
              <a:path w="406267" h="509005">
                <a:moveTo>
                  <a:pt x="0" y="0"/>
                </a:moveTo>
                <a:lnTo>
                  <a:pt x="2956" y="8758"/>
                </a:lnTo>
                <a:lnTo>
                  <a:pt x="8633" y="18234"/>
                </a:lnTo>
                <a:lnTo>
                  <a:pt x="15686" y="26861"/>
                </a:lnTo>
                <a:lnTo>
                  <a:pt x="31406" y="38952"/>
                </a:lnTo>
                <a:lnTo>
                  <a:pt x="38763" y="43233"/>
                </a:lnTo>
                <a:lnTo>
                  <a:pt x="46018" y="43118"/>
                </a:lnTo>
                <a:lnTo>
                  <a:pt x="54046" y="35913"/>
                </a:lnTo>
                <a:lnTo>
                  <a:pt x="54180" y="41991"/>
                </a:lnTo>
                <a:lnTo>
                  <a:pt x="52265" y="50063"/>
                </a:lnTo>
                <a:lnTo>
                  <a:pt x="52601" y="56533"/>
                </a:lnTo>
                <a:lnTo>
                  <a:pt x="59454" y="57840"/>
                </a:lnTo>
                <a:lnTo>
                  <a:pt x="56397" y="66646"/>
                </a:lnTo>
                <a:lnTo>
                  <a:pt x="57371" y="70355"/>
                </a:lnTo>
                <a:lnTo>
                  <a:pt x="60831" y="73329"/>
                </a:lnTo>
                <a:lnTo>
                  <a:pt x="65366" y="80028"/>
                </a:lnTo>
                <a:lnTo>
                  <a:pt x="54549" y="80583"/>
                </a:lnTo>
                <a:lnTo>
                  <a:pt x="52601" y="84782"/>
                </a:lnTo>
                <a:lnTo>
                  <a:pt x="57035" y="88001"/>
                </a:lnTo>
                <a:lnTo>
                  <a:pt x="65366" y="85518"/>
                </a:lnTo>
                <a:lnTo>
                  <a:pt x="78197" y="90714"/>
                </a:lnTo>
                <a:lnTo>
                  <a:pt x="85183" y="94733"/>
                </a:lnTo>
                <a:lnTo>
                  <a:pt x="90759" y="106987"/>
                </a:lnTo>
                <a:lnTo>
                  <a:pt x="97343" y="109683"/>
                </a:lnTo>
                <a:lnTo>
                  <a:pt x="114809" y="109928"/>
                </a:lnTo>
                <a:lnTo>
                  <a:pt x="116825" y="109111"/>
                </a:lnTo>
                <a:lnTo>
                  <a:pt x="118572" y="107314"/>
                </a:lnTo>
                <a:lnTo>
                  <a:pt x="120856" y="105517"/>
                </a:lnTo>
                <a:lnTo>
                  <a:pt x="124517" y="104699"/>
                </a:lnTo>
                <a:lnTo>
                  <a:pt x="129522" y="105566"/>
                </a:lnTo>
                <a:lnTo>
                  <a:pt x="133183" y="107706"/>
                </a:lnTo>
                <a:lnTo>
                  <a:pt x="145712" y="118751"/>
                </a:lnTo>
                <a:lnTo>
                  <a:pt x="152967" y="123898"/>
                </a:lnTo>
                <a:lnTo>
                  <a:pt x="156797" y="125385"/>
                </a:lnTo>
                <a:lnTo>
                  <a:pt x="160156" y="125646"/>
                </a:lnTo>
                <a:lnTo>
                  <a:pt x="163414" y="126430"/>
                </a:lnTo>
                <a:lnTo>
                  <a:pt x="167042" y="129371"/>
                </a:lnTo>
                <a:lnTo>
                  <a:pt x="157804" y="132149"/>
                </a:lnTo>
                <a:lnTo>
                  <a:pt x="153975" y="134535"/>
                </a:lnTo>
                <a:lnTo>
                  <a:pt x="152967" y="137606"/>
                </a:lnTo>
                <a:lnTo>
                  <a:pt x="155789" y="140939"/>
                </a:lnTo>
                <a:lnTo>
                  <a:pt x="160088" y="140661"/>
                </a:lnTo>
                <a:lnTo>
                  <a:pt x="174666" y="134975"/>
                </a:lnTo>
                <a:lnTo>
                  <a:pt x="178093" y="135171"/>
                </a:lnTo>
                <a:lnTo>
                  <a:pt x="183971" y="137606"/>
                </a:lnTo>
                <a:lnTo>
                  <a:pt x="186993" y="139698"/>
                </a:lnTo>
                <a:lnTo>
                  <a:pt x="189177" y="142312"/>
                </a:lnTo>
                <a:lnTo>
                  <a:pt x="192637" y="148553"/>
                </a:lnTo>
                <a:lnTo>
                  <a:pt x="196096" y="143701"/>
                </a:lnTo>
                <a:lnTo>
                  <a:pt x="199993" y="141348"/>
                </a:lnTo>
                <a:lnTo>
                  <a:pt x="204763" y="140612"/>
                </a:lnTo>
                <a:lnTo>
                  <a:pt x="210876" y="140580"/>
                </a:lnTo>
                <a:lnTo>
                  <a:pt x="212790" y="143096"/>
                </a:lnTo>
                <a:lnTo>
                  <a:pt x="211178" y="148651"/>
                </a:lnTo>
                <a:lnTo>
                  <a:pt x="206744" y="157033"/>
                </a:lnTo>
                <a:lnTo>
                  <a:pt x="218333" y="160219"/>
                </a:lnTo>
                <a:lnTo>
                  <a:pt x="217863" y="166983"/>
                </a:lnTo>
                <a:lnTo>
                  <a:pt x="210473" y="171493"/>
                </a:lnTo>
                <a:lnTo>
                  <a:pt x="201135" y="168013"/>
                </a:lnTo>
                <a:lnTo>
                  <a:pt x="198448" y="168421"/>
                </a:lnTo>
                <a:lnTo>
                  <a:pt x="191125" y="168013"/>
                </a:lnTo>
                <a:lnTo>
                  <a:pt x="187632" y="168421"/>
                </a:lnTo>
                <a:lnTo>
                  <a:pt x="187363" y="169581"/>
                </a:lnTo>
                <a:lnTo>
                  <a:pt x="187800" y="171330"/>
                </a:lnTo>
                <a:lnTo>
                  <a:pt x="186792" y="173486"/>
                </a:lnTo>
                <a:lnTo>
                  <a:pt x="184172" y="176149"/>
                </a:lnTo>
                <a:lnTo>
                  <a:pt x="182459" y="178813"/>
                </a:lnTo>
                <a:lnTo>
                  <a:pt x="182258" y="181623"/>
                </a:lnTo>
                <a:lnTo>
                  <a:pt x="183971" y="184695"/>
                </a:lnTo>
                <a:lnTo>
                  <a:pt x="173121" y="187668"/>
                </a:lnTo>
                <a:lnTo>
                  <a:pt x="163179" y="194956"/>
                </a:lnTo>
                <a:lnTo>
                  <a:pt x="155789" y="204889"/>
                </a:lnTo>
                <a:lnTo>
                  <a:pt x="152967" y="215967"/>
                </a:lnTo>
                <a:lnTo>
                  <a:pt x="154580" y="223695"/>
                </a:lnTo>
                <a:lnTo>
                  <a:pt x="158946" y="226440"/>
                </a:lnTo>
                <a:lnTo>
                  <a:pt x="172684" y="225558"/>
                </a:lnTo>
                <a:lnTo>
                  <a:pt x="188304" y="226440"/>
                </a:lnTo>
                <a:lnTo>
                  <a:pt x="201135" y="228581"/>
                </a:lnTo>
                <a:lnTo>
                  <a:pt x="225085" y="228581"/>
                </a:lnTo>
                <a:lnTo>
                  <a:pt x="230727" y="229627"/>
                </a:lnTo>
                <a:lnTo>
                  <a:pt x="245910" y="235182"/>
                </a:lnTo>
                <a:lnTo>
                  <a:pt x="249067" y="237910"/>
                </a:lnTo>
                <a:lnTo>
                  <a:pt x="248161" y="240868"/>
                </a:lnTo>
                <a:lnTo>
                  <a:pt x="244331" y="244969"/>
                </a:lnTo>
                <a:lnTo>
                  <a:pt x="243424" y="248988"/>
                </a:lnTo>
                <a:lnTo>
                  <a:pt x="244432" y="252615"/>
                </a:lnTo>
                <a:lnTo>
                  <a:pt x="246884" y="255213"/>
                </a:lnTo>
                <a:lnTo>
                  <a:pt x="257599" y="262304"/>
                </a:lnTo>
                <a:lnTo>
                  <a:pt x="270464" y="266160"/>
                </a:lnTo>
                <a:lnTo>
                  <a:pt x="277484" y="269673"/>
                </a:lnTo>
                <a:lnTo>
                  <a:pt x="282758" y="267075"/>
                </a:lnTo>
                <a:lnTo>
                  <a:pt x="291155" y="266356"/>
                </a:lnTo>
                <a:lnTo>
                  <a:pt x="308488" y="266945"/>
                </a:lnTo>
                <a:lnTo>
                  <a:pt x="305666" y="274003"/>
                </a:lnTo>
                <a:lnTo>
                  <a:pt x="309126" y="279264"/>
                </a:lnTo>
                <a:lnTo>
                  <a:pt x="314466" y="283545"/>
                </a:lnTo>
                <a:lnTo>
                  <a:pt x="317187" y="287760"/>
                </a:lnTo>
                <a:lnTo>
                  <a:pt x="318631" y="288888"/>
                </a:lnTo>
                <a:lnTo>
                  <a:pt x="325853" y="292613"/>
                </a:lnTo>
                <a:lnTo>
                  <a:pt x="328440" y="294590"/>
                </a:lnTo>
                <a:lnTo>
                  <a:pt x="330086" y="297858"/>
                </a:lnTo>
                <a:lnTo>
                  <a:pt x="334083" y="311059"/>
                </a:lnTo>
                <a:lnTo>
                  <a:pt x="328440" y="311059"/>
                </a:lnTo>
                <a:lnTo>
                  <a:pt x="331127" y="315161"/>
                </a:lnTo>
                <a:lnTo>
                  <a:pt x="338315" y="323690"/>
                </a:lnTo>
                <a:lnTo>
                  <a:pt x="339760" y="326026"/>
                </a:lnTo>
                <a:lnTo>
                  <a:pt x="341943" y="330928"/>
                </a:lnTo>
                <a:lnTo>
                  <a:pt x="346646" y="334375"/>
                </a:lnTo>
                <a:lnTo>
                  <a:pt x="351415" y="337104"/>
                </a:lnTo>
                <a:lnTo>
                  <a:pt x="353565" y="339718"/>
                </a:lnTo>
                <a:lnTo>
                  <a:pt x="355278" y="344391"/>
                </a:lnTo>
                <a:lnTo>
                  <a:pt x="359275" y="347218"/>
                </a:lnTo>
                <a:lnTo>
                  <a:pt x="363944" y="349390"/>
                </a:lnTo>
                <a:lnTo>
                  <a:pt x="367605" y="352201"/>
                </a:lnTo>
                <a:lnTo>
                  <a:pt x="369789" y="358638"/>
                </a:lnTo>
                <a:lnTo>
                  <a:pt x="370696" y="360403"/>
                </a:lnTo>
                <a:lnTo>
                  <a:pt x="375835" y="366416"/>
                </a:lnTo>
                <a:lnTo>
                  <a:pt x="376305" y="366138"/>
                </a:lnTo>
                <a:lnTo>
                  <a:pt x="378052" y="367069"/>
                </a:lnTo>
                <a:lnTo>
                  <a:pt x="380840" y="368148"/>
                </a:lnTo>
                <a:lnTo>
                  <a:pt x="382385" y="369880"/>
                </a:lnTo>
                <a:lnTo>
                  <a:pt x="379261" y="375075"/>
                </a:lnTo>
                <a:lnTo>
                  <a:pt x="378892" y="377951"/>
                </a:lnTo>
                <a:lnTo>
                  <a:pt x="379463" y="389780"/>
                </a:lnTo>
                <a:lnTo>
                  <a:pt x="380571" y="393898"/>
                </a:lnTo>
                <a:lnTo>
                  <a:pt x="382687" y="397165"/>
                </a:lnTo>
                <a:lnTo>
                  <a:pt x="391992" y="406577"/>
                </a:lnTo>
                <a:lnTo>
                  <a:pt x="396089" y="413374"/>
                </a:lnTo>
                <a:lnTo>
                  <a:pt x="397668" y="420889"/>
                </a:lnTo>
                <a:lnTo>
                  <a:pt x="396089" y="429190"/>
                </a:lnTo>
                <a:lnTo>
                  <a:pt x="400086" y="434712"/>
                </a:lnTo>
                <a:lnTo>
                  <a:pt x="400221" y="438372"/>
                </a:lnTo>
                <a:lnTo>
                  <a:pt x="398239" y="442293"/>
                </a:lnTo>
                <a:lnTo>
                  <a:pt x="395183" y="451280"/>
                </a:lnTo>
                <a:lnTo>
                  <a:pt x="393973" y="453763"/>
                </a:lnTo>
                <a:lnTo>
                  <a:pt x="393167" y="456345"/>
                </a:lnTo>
                <a:lnTo>
                  <a:pt x="393268" y="459368"/>
                </a:lnTo>
                <a:lnTo>
                  <a:pt x="395418" y="462407"/>
                </a:lnTo>
                <a:lnTo>
                  <a:pt x="398978" y="463665"/>
                </a:lnTo>
                <a:lnTo>
                  <a:pt x="402404" y="464187"/>
                </a:lnTo>
                <a:lnTo>
                  <a:pt x="404521" y="465103"/>
                </a:lnTo>
                <a:lnTo>
                  <a:pt x="406267" y="474563"/>
                </a:lnTo>
                <a:lnTo>
                  <a:pt x="401632" y="482422"/>
                </a:lnTo>
                <a:lnTo>
                  <a:pt x="394208" y="485755"/>
                </a:lnTo>
                <a:lnTo>
                  <a:pt x="387625" y="481539"/>
                </a:lnTo>
                <a:lnTo>
                  <a:pt x="387625" y="503923"/>
                </a:lnTo>
                <a:lnTo>
                  <a:pt x="384904" y="509005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E9424E90-C9F4-42E7-B4D5-D01B63E478B5}"/>
              </a:ext>
            </a:extLst>
          </p:cNvPr>
          <p:cNvSpPr>
            <a:spLocks noGrp="1"/>
          </p:cNvSpPr>
          <p:nvPr/>
        </p:nvSpPr>
        <p:spPr>
          <a:xfrm>
            <a:off x="3160029" y="3257027"/>
            <a:ext cx="1060124" cy="1322485"/>
          </a:xfrm>
          <a:custGeom>
            <a:avLst/>
            <a:gdLst/>
            <a:ahLst/>
            <a:cxnLst/>
            <a:rect l="0" t="0" r="0" b="0"/>
            <a:pathLst>
              <a:path w="1060124" h="1322485">
                <a:moveTo>
                  <a:pt x="28249" y="327"/>
                </a:moveTo>
                <a:lnTo>
                  <a:pt x="23983" y="0"/>
                </a:lnTo>
                <a:lnTo>
                  <a:pt x="20557" y="2647"/>
                </a:lnTo>
                <a:lnTo>
                  <a:pt x="19583" y="7631"/>
                </a:lnTo>
                <a:lnTo>
                  <a:pt x="19381" y="20881"/>
                </a:lnTo>
                <a:lnTo>
                  <a:pt x="19650" y="24214"/>
                </a:lnTo>
                <a:lnTo>
                  <a:pt x="21128" y="26681"/>
                </a:lnTo>
                <a:lnTo>
                  <a:pt x="32112" y="33233"/>
                </a:lnTo>
                <a:lnTo>
                  <a:pt x="33791" y="34916"/>
                </a:lnTo>
                <a:lnTo>
                  <a:pt x="32179" y="40733"/>
                </a:lnTo>
                <a:lnTo>
                  <a:pt x="28081" y="42530"/>
                </a:lnTo>
                <a:lnTo>
                  <a:pt x="22572" y="42890"/>
                </a:lnTo>
                <a:lnTo>
                  <a:pt x="16593" y="44393"/>
                </a:lnTo>
                <a:lnTo>
                  <a:pt x="13503" y="47448"/>
                </a:lnTo>
                <a:lnTo>
                  <a:pt x="7289" y="56271"/>
                </a:lnTo>
                <a:lnTo>
                  <a:pt x="269" y="60666"/>
                </a:lnTo>
                <a:lnTo>
                  <a:pt x="3124" y="66467"/>
                </a:lnTo>
                <a:lnTo>
                  <a:pt x="10950" y="76172"/>
                </a:lnTo>
                <a:lnTo>
                  <a:pt x="10413" y="79783"/>
                </a:lnTo>
                <a:lnTo>
                  <a:pt x="9136" y="82642"/>
                </a:lnTo>
                <a:lnTo>
                  <a:pt x="5643" y="88247"/>
                </a:lnTo>
                <a:lnTo>
                  <a:pt x="3426" y="90763"/>
                </a:lnTo>
                <a:lnTo>
                  <a:pt x="1545" y="91073"/>
                </a:lnTo>
                <a:lnTo>
                  <a:pt x="336" y="92151"/>
                </a:lnTo>
                <a:lnTo>
                  <a:pt x="0" y="96971"/>
                </a:lnTo>
                <a:lnTo>
                  <a:pt x="3560" y="106513"/>
                </a:lnTo>
                <a:lnTo>
                  <a:pt x="10312" y="118620"/>
                </a:lnTo>
                <a:lnTo>
                  <a:pt x="14578" y="130188"/>
                </a:lnTo>
                <a:lnTo>
                  <a:pt x="10950" y="138113"/>
                </a:lnTo>
                <a:lnTo>
                  <a:pt x="12898" y="141805"/>
                </a:lnTo>
                <a:lnTo>
                  <a:pt x="12630" y="144060"/>
                </a:lnTo>
                <a:lnTo>
                  <a:pt x="11622" y="146413"/>
                </a:lnTo>
                <a:lnTo>
                  <a:pt x="10950" y="150432"/>
                </a:lnTo>
                <a:lnTo>
                  <a:pt x="11891" y="154256"/>
                </a:lnTo>
                <a:lnTo>
                  <a:pt x="13772" y="156363"/>
                </a:lnTo>
                <a:lnTo>
                  <a:pt x="15720" y="157539"/>
                </a:lnTo>
                <a:lnTo>
                  <a:pt x="16593" y="158536"/>
                </a:lnTo>
                <a:lnTo>
                  <a:pt x="18642" y="161559"/>
                </a:lnTo>
                <a:lnTo>
                  <a:pt x="29156" y="170774"/>
                </a:lnTo>
                <a:lnTo>
                  <a:pt x="33791" y="173993"/>
                </a:lnTo>
                <a:lnTo>
                  <a:pt x="45380" y="177783"/>
                </a:lnTo>
                <a:lnTo>
                  <a:pt x="51258" y="180953"/>
                </a:lnTo>
                <a:lnTo>
                  <a:pt x="53743" y="186067"/>
                </a:lnTo>
                <a:lnTo>
                  <a:pt x="53341" y="187195"/>
                </a:lnTo>
                <a:lnTo>
                  <a:pt x="52198" y="187636"/>
                </a:lnTo>
                <a:lnTo>
                  <a:pt x="50720" y="188028"/>
                </a:lnTo>
                <a:lnTo>
                  <a:pt x="49276" y="188927"/>
                </a:lnTo>
                <a:lnTo>
                  <a:pt x="47966" y="191410"/>
                </a:lnTo>
                <a:lnTo>
                  <a:pt x="48839" y="192978"/>
                </a:lnTo>
                <a:lnTo>
                  <a:pt x="50250" y="194253"/>
                </a:lnTo>
                <a:lnTo>
                  <a:pt x="50720" y="195919"/>
                </a:lnTo>
                <a:lnTo>
                  <a:pt x="49209" y="201802"/>
                </a:lnTo>
                <a:lnTo>
                  <a:pt x="47865" y="204285"/>
                </a:lnTo>
                <a:lnTo>
                  <a:pt x="45346" y="206899"/>
                </a:lnTo>
                <a:lnTo>
                  <a:pt x="66407" y="209742"/>
                </a:lnTo>
                <a:lnTo>
                  <a:pt x="75039" y="212928"/>
                </a:lnTo>
                <a:lnTo>
                  <a:pt x="73494" y="220591"/>
                </a:lnTo>
                <a:lnTo>
                  <a:pt x="69933" y="222585"/>
                </a:lnTo>
                <a:lnTo>
                  <a:pt x="65231" y="223794"/>
                </a:lnTo>
                <a:lnTo>
                  <a:pt x="61201" y="225787"/>
                </a:lnTo>
                <a:lnTo>
                  <a:pt x="59386" y="230182"/>
                </a:lnTo>
                <a:lnTo>
                  <a:pt x="60932" y="233761"/>
                </a:lnTo>
                <a:lnTo>
                  <a:pt x="64559" y="238809"/>
                </a:lnTo>
                <a:lnTo>
                  <a:pt x="68758" y="243318"/>
                </a:lnTo>
                <a:lnTo>
                  <a:pt x="71983" y="245279"/>
                </a:lnTo>
                <a:lnTo>
                  <a:pt x="99090" y="268709"/>
                </a:lnTo>
                <a:lnTo>
                  <a:pt x="104464" y="275065"/>
                </a:lnTo>
                <a:lnTo>
                  <a:pt x="115313" y="279084"/>
                </a:lnTo>
                <a:lnTo>
                  <a:pt x="123577" y="283790"/>
                </a:lnTo>
                <a:lnTo>
                  <a:pt x="121393" y="292139"/>
                </a:lnTo>
                <a:lnTo>
                  <a:pt x="132679" y="298266"/>
                </a:lnTo>
                <a:lnTo>
                  <a:pt x="138893" y="302825"/>
                </a:lnTo>
                <a:lnTo>
                  <a:pt x="141681" y="307220"/>
                </a:lnTo>
                <a:lnTo>
                  <a:pt x="140337" y="314001"/>
                </a:lnTo>
                <a:lnTo>
                  <a:pt x="137080" y="320765"/>
                </a:lnTo>
                <a:lnTo>
                  <a:pt x="132847" y="325944"/>
                </a:lnTo>
                <a:lnTo>
                  <a:pt x="128615" y="328019"/>
                </a:lnTo>
                <a:lnTo>
                  <a:pt x="124617" y="331451"/>
                </a:lnTo>
                <a:lnTo>
                  <a:pt x="119546" y="338999"/>
                </a:lnTo>
                <a:lnTo>
                  <a:pt x="116153" y="346531"/>
                </a:lnTo>
                <a:lnTo>
                  <a:pt x="117497" y="349963"/>
                </a:lnTo>
                <a:lnTo>
                  <a:pt x="123241" y="352708"/>
                </a:lnTo>
                <a:lnTo>
                  <a:pt x="123845" y="359243"/>
                </a:lnTo>
                <a:lnTo>
                  <a:pt x="123341" y="366988"/>
                </a:lnTo>
                <a:lnTo>
                  <a:pt x="125894" y="373392"/>
                </a:lnTo>
                <a:lnTo>
                  <a:pt x="129186" y="375271"/>
                </a:lnTo>
                <a:lnTo>
                  <a:pt x="131336" y="375712"/>
                </a:lnTo>
                <a:lnTo>
                  <a:pt x="132511" y="377036"/>
                </a:lnTo>
                <a:lnTo>
                  <a:pt x="133653" y="385483"/>
                </a:lnTo>
                <a:lnTo>
                  <a:pt x="135366" y="388914"/>
                </a:lnTo>
                <a:lnTo>
                  <a:pt x="138591" y="393800"/>
                </a:lnTo>
                <a:lnTo>
                  <a:pt x="139061" y="397868"/>
                </a:lnTo>
                <a:lnTo>
                  <a:pt x="138490" y="401463"/>
                </a:lnTo>
                <a:lnTo>
                  <a:pt x="138994" y="404044"/>
                </a:lnTo>
                <a:lnTo>
                  <a:pt x="146149" y="405613"/>
                </a:lnTo>
                <a:lnTo>
                  <a:pt x="148533" y="407034"/>
                </a:lnTo>
                <a:lnTo>
                  <a:pt x="152900" y="410514"/>
                </a:lnTo>
                <a:lnTo>
                  <a:pt x="156528" y="411396"/>
                </a:lnTo>
                <a:lnTo>
                  <a:pt x="160223" y="411560"/>
                </a:lnTo>
                <a:lnTo>
                  <a:pt x="163078" y="412916"/>
                </a:lnTo>
                <a:lnTo>
                  <a:pt x="164186" y="417230"/>
                </a:lnTo>
                <a:lnTo>
                  <a:pt x="164925" y="422442"/>
                </a:lnTo>
                <a:lnTo>
                  <a:pt x="166806" y="422997"/>
                </a:lnTo>
                <a:lnTo>
                  <a:pt x="169527" y="422327"/>
                </a:lnTo>
                <a:lnTo>
                  <a:pt x="172651" y="423994"/>
                </a:lnTo>
                <a:lnTo>
                  <a:pt x="176480" y="428994"/>
                </a:lnTo>
                <a:lnTo>
                  <a:pt x="179637" y="434827"/>
                </a:lnTo>
                <a:lnTo>
                  <a:pt x="180007" y="440071"/>
                </a:lnTo>
                <a:lnTo>
                  <a:pt x="175204" y="443404"/>
                </a:lnTo>
                <a:lnTo>
                  <a:pt x="177824" y="447277"/>
                </a:lnTo>
                <a:lnTo>
                  <a:pt x="184878" y="452407"/>
                </a:lnTo>
                <a:lnTo>
                  <a:pt x="187027" y="454629"/>
                </a:lnTo>
                <a:lnTo>
                  <a:pt x="187901" y="458093"/>
                </a:lnTo>
                <a:lnTo>
                  <a:pt x="187027" y="469579"/>
                </a:lnTo>
                <a:lnTo>
                  <a:pt x="188270" y="474334"/>
                </a:lnTo>
                <a:lnTo>
                  <a:pt x="193913" y="481425"/>
                </a:lnTo>
                <a:lnTo>
                  <a:pt x="195156" y="486049"/>
                </a:lnTo>
                <a:lnTo>
                  <a:pt x="195425" y="495117"/>
                </a:lnTo>
                <a:lnTo>
                  <a:pt x="196298" y="498744"/>
                </a:lnTo>
                <a:lnTo>
                  <a:pt x="198212" y="501489"/>
                </a:lnTo>
                <a:lnTo>
                  <a:pt x="205770" y="504888"/>
                </a:lnTo>
                <a:lnTo>
                  <a:pt x="213026" y="505835"/>
                </a:lnTo>
                <a:lnTo>
                  <a:pt x="218400" y="508351"/>
                </a:lnTo>
                <a:lnTo>
                  <a:pt x="220550" y="516439"/>
                </a:lnTo>
                <a:lnTo>
                  <a:pt x="223371" y="571387"/>
                </a:lnTo>
                <a:lnTo>
                  <a:pt x="224715" y="574949"/>
                </a:lnTo>
                <a:lnTo>
                  <a:pt x="230492" y="580210"/>
                </a:lnTo>
                <a:lnTo>
                  <a:pt x="231802" y="582497"/>
                </a:lnTo>
                <a:lnTo>
                  <a:pt x="232441" y="585699"/>
                </a:lnTo>
                <a:lnTo>
                  <a:pt x="239360" y="601042"/>
                </a:lnTo>
                <a:lnTo>
                  <a:pt x="241039" y="603297"/>
                </a:lnTo>
                <a:lnTo>
                  <a:pt x="242316" y="606058"/>
                </a:lnTo>
                <a:lnTo>
                  <a:pt x="243088" y="611417"/>
                </a:lnTo>
                <a:lnTo>
                  <a:pt x="242786" y="615257"/>
                </a:lnTo>
                <a:lnTo>
                  <a:pt x="240771" y="621710"/>
                </a:lnTo>
                <a:lnTo>
                  <a:pt x="240267" y="626482"/>
                </a:lnTo>
                <a:lnTo>
                  <a:pt x="242988" y="631514"/>
                </a:lnTo>
                <a:lnTo>
                  <a:pt x="255785" y="642428"/>
                </a:lnTo>
                <a:lnTo>
                  <a:pt x="260018" y="647036"/>
                </a:lnTo>
                <a:lnTo>
                  <a:pt x="266668" y="663015"/>
                </a:lnTo>
                <a:lnTo>
                  <a:pt x="269994" y="667721"/>
                </a:lnTo>
                <a:lnTo>
                  <a:pt x="283967" y="678586"/>
                </a:lnTo>
                <a:lnTo>
                  <a:pt x="301635" y="686772"/>
                </a:lnTo>
                <a:lnTo>
                  <a:pt x="308420" y="688406"/>
                </a:lnTo>
                <a:lnTo>
                  <a:pt x="336300" y="690922"/>
                </a:lnTo>
                <a:lnTo>
                  <a:pt x="351751" y="692229"/>
                </a:lnTo>
                <a:lnTo>
                  <a:pt x="374726" y="697098"/>
                </a:lnTo>
                <a:lnTo>
                  <a:pt x="390211" y="697948"/>
                </a:lnTo>
                <a:lnTo>
                  <a:pt x="393872" y="698585"/>
                </a:lnTo>
                <a:lnTo>
                  <a:pt x="397467" y="699908"/>
                </a:lnTo>
                <a:lnTo>
                  <a:pt x="400087" y="701640"/>
                </a:lnTo>
                <a:lnTo>
                  <a:pt x="404755" y="705790"/>
                </a:lnTo>
                <a:lnTo>
                  <a:pt x="407342" y="707506"/>
                </a:lnTo>
                <a:lnTo>
                  <a:pt x="409861" y="708094"/>
                </a:lnTo>
                <a:lnTo>
                  <a:pt x="412145" y="707522"/>
                </a:lnTo>
                <a:lnTo>
                  <a:pt x="416310" y="704875"/>
                </a:lnTo>
                <a:lnTo>
                  <a:pt x="425077" y="702294"/>
                </a:lnTo>
                <a:lnTo>
                  <a:pt x="433710" y="704320"/>
                </a:lnTo>
                <a:lnTo>
                  <a:pt x="450102" y="713192"/>
                </a:lnTo>
                <a:lnTo>
                  <a:pt x="469416" y="720528"/>
                </a:lnTo>
                <a:lnTo>
                  <a:pt x="490073" y="735691"/>
                </a:lnTo>
                <a:lnTo>
                  <a:pt x="495011" y="740723"/>
                </a:lnTo>
                <a:lnTo>
                  <a:pt x="498202" y="746964"/>
                </a:lnTo>
                <a:lnTo>
                  <a:pt x="499512" y="754660"/>
                </a:lnTo>
                <a:lnTo>
                  <a:pt x="499210" y="762160"/>
                </a:lnTo>
                <a:lnTo>
                  <a:pt x="496691" y="769185"/>
                </a:lnTo>
                <a:lnTo>
                  <a:pt x="482617" y="787109"/>
                </a:lnTo>
                <a:lnTo>
                  <a:pt x="474891" y="804281"/>
                </a:lnTo>
                <a:lnTo>
                  <a:pt x="474152" y="807941"/>
                </a:lnTo>
                <a:lnTo>
                  <a:pt x="474051" y="811617"/>
                </a:lnTo>
                <a:lnTo>
                  <a:pt x="475059" y="815245"/>
                </a:lnTo>
                <a:lnTo>
                  <a:pt x="477242" y="818627"/>
                </a:lnTo>
                <a:lnTo>
                  <a:pt x="479996" y="821502"/>
                </a:lnTo>
                <a:lnTo>
                  <a:pt x="488192" y="828234"/>
                </a:lnTo>
                <a:lnTo>
                  <a:pt x="489200" y="829868"/>
                </a:lnTo>
                <a:lnTo>
                  <a:pt x="489167" y="831616"/>
                </a:lnTo>
                <a:lnTo>
                  <a:pt x="483355" y="839083"/>
                </a:lnTo>
                <a:lnTo>
                  <a:pt x="481743" y="842024"/>
                </a:lnTo>
                <a:lnTo>
                  <a:pt x="474824" y="866598"/>
                </a:lnTo>
                <a:lnTo>
                  <a:pt x="472472" y="869669"/>
                </a:lnTo>
                <a:lnTo>
                  <a:pt x="469214" y="871466"/>
                </a:lnTo>
                <a:lnTo>
                  <a:pt x="464579" y="871793"/>
                </a:lnTo>
                <a:lnTo>
                  <a:pt x="459675" y="871466"/>
                </a:lnTo>
                <a:lnTo>
                  <a:pt x="454938" y="871712"/>
                </a:lnTo>
                <a:lnTo>
                  <a:pt x="450471" y="873100"/>
                </a:lnTo>
                <a:lnTo>
                  <a:pt x="446608" y="876270"/>
                </a:lnTo>
                <a:lnTo>
                  <a:pt x="445399" y="880290"/>
                </a:lnTo>
                <a:lnTo>
                  <a:pt x="448926" y="887904"/>
                </a:lnTo>
                <a:lnTo>
                  <a:pt x="448053" y="892054"/>
                </a:lnTo>
                <a:lnTo>
                  <a:pt x="442712" y="897298"/>
                </a:lnTo>
                <a:lnTo>
                  <a:pt x="441402" y="899406"/>
                </a:lnTo>
                <a:lnTo>
                  <a:pt x="440797" y="901710"/>
                </a:lnTo>
                <a:lnTo>
                  <a:pt x="440696" y="908915"/>
                </a:lnTo>
                <a:lnTo>
                  <a:pt x="439420" y="915925"/>
                </a:lnTo>
                <a:lnTo>
                  <a:pt x="439252" y="918294"/>
                </a:lnTo>
                <a:lnTo>
                  <a:pt x="439420" y="920581"/>
                </a:lnTo>
                <a:lnTo>
                  <a:pt x="441839" y="929437"/>
                </a:lnTo>
                <a:lnTo>
                  <a:pt x="442712" y="931398"/>
                </a:lnTo>
                <a:lnTo>
                  <a:pt x="443988" y="933162"/>
                </a:lnTo>
                <a:lnTo>
                  <a:pt x="445634" y="934649"/>
                </a:lnTo>
                <a:lnTo>
                  <a:pt x="452453" y="938162"/>
                </a:lnTo>
                <a:lnTo>
                  <a:pt x="454468" y="939649"/>
                </a:lnTo>
                <a:lnTo>
                  <a:pt x="457223" y="943815"/>
                </a:lnTo>
                <a:lnTo>
                  <a:pt x="457357" y="948161"/>
                </a:lnTo>
                <a:lnTo>
                  <a:pt x="455006" y="957278"/>
                </a:lnTo>
                <a:lnTo>
                  <a:pt x="454938" y="960039"/>
                </a:lnTo>
                <a:lnTo>
                  <a:pt x="455678" y="962474"/>
                </a:lnTo>
                <a:lnTo>
                  <a:pt x="456954" y="964664"/>
                </a:lnTo>
                <a:lnTo>
                  <a:pt x="458969" y="966608"/>
                </a:lnTo>
                <a:lnTo>
                  <a:pt x="463000" y="969304"/>
                </a:lnTo>
                <a:lnTo>
                  <a:pt x="464780" y="970840"/>
                </a:lnTo>
                <a:lnTo>
                  <a:pt x="466091" y="972882"/>
                </a:lnTo>
                <a:lnTo>
                  <a:pt x="468778" y="982603"/>
                </a:lnTo>
                <a:lnTo>
                  <a:pt x="474555" y="991900"/>
                </a:lnTo>
                <a:lnTo>
                  <a:pt x="471734" y="993256"/>
                </a:lnTo>
                <a:lnTo>
                  <a:pt x="469617" y="995315"/>
                </a:lnTo>
                <a:lnTo>
                  <a:pt x="468442" y="997962"/>
                </a:lnTo>
                <a:lnTo>
                  <a:pt x="468576" y="1001034"/>
                </a:lnTo>
                <a:lnTo>
                  <a:pt x="470121" y="1004253"/>
                </a:lnTo>
                <a:lnTo>
                  <a:pt x="472741" y="1006458"/>
                </a:lnTo>
                <a:lnTo>
                  <a:pt x="475966" y="1007798"/>
                </a:lnTo>
                <a:lnTo>
                  <a:pt x="479493" y="1008452"/>
                </a:lnTo>
                <a:lnTo>
                  <a:pt x="483624" y="1008468"/>
                </a:lnTo>
                <a:lnTo>
                  <a:pt x="485572" y="1008158"/>
                </a:lnTo>
                <a:lnTo>
                  <a:pt x="492794" y="1005625"/>
                </a:lnTo>
                <a:lnTo>
                  <a:pt x="494608" y="1005429"/>
                </a:lnTo>
                <a:lnTo>
                  <a:pt x="498269" y="1006507"/>
                </a:lnTo>
                <a:lnTo>
                  <a:pt x="499949" y="1009007"/>
                </a:lnTo>
                <a:lnTo>
                  <a:pt x="501259" y="1015706"/>
                </a:lnTo>
                <a:lnTo>
                  <a:pt x="502569" y="1017928"/>
                </a:lnTo>
                <a:lnTo>
                  <a:pt x="504315" y="1019644"/>
                </a:lnTo>
                <a:lnTo>
                  <a:pt x="506499" y="1020918"/>
                </a:lnTo>
                <a:lnTo>
                  <a:pt x="508917" y="1021882"/>
                </a:lnTo>
                <a:lnTo>
                  <a:pt x="513116" y="1024725"/>
                </a:lnTo>
                <a:lnTo>
                  <a:pt x="515400" y="1029039"/>
                </a:lnTo>
                <a:lnTo>
                  <a:pt x="516173" y="1034104"/>
                </a:lnTo>
                <a:lnTo>
                  <a:pt x="515568" y="1039234"/>
                </a:lnTo>
                <a:lnTo>
                  <a:pt x="515131" y="1040280"/>
                </a:lnTo>
                <a:lnTo>
                  <a:pt x="513989" y="1042077"/>
                </a:lnTo>
                <a:lnTo>
                  <a:pt x="513586" y="1043090"/>
                </a:lnTo>
                <a:lnTo>
                  <a:pt x="512948" y="1047992"/>
                </a:lnTo>
                <a:lnTo>
                  <a:pt x="513351" y="1050818"/>
                </a:lnTo>
                <a:lnTo>
                  <a:pt x="514359" y="1053090"/>
                </a:lnTo>
                <a:lnTo>
                  <a:pt x="516173" y="1054723"/>
                </a:lnTo>
                <a:lnTo>
                  <a:pt x="518960" y="1055622"/>
                </a:lnTo>
                <a:lnTo>
                  <a:pt x="523394" y="1055834"/>
                </a:lnTo>
                <a:lnTo>
                  <a:pt x="524805" y="1056112"/>
                </a:lnTo>
                <a:lnTo>
                  <a:pt x="526418" y="1056717"/>
                </a:lnTo>
                <a:lnTo>
                  <a:pt x="530986" y="1059265"/>
                </a:lnTo>
                <a:lnTo>
                  <a:pt x="540660" y="1067925"/>
                </a:lnTo>
                <a:lnTo>
                  <a:pt x="543011" y="1070833"/>
                </a:lnTo>
                <a:lnTo>
                  <a:pt x="544892" y="1074003"/>
                </a:lnTo>
                <a:lnTo>
                  <a:pt x="548116" y="1083218"/>
                </a:lnTo>
                <a:lnTo>
                  <a:pt x="549023" y="1089051"/>
                </a:lnTo>
                <a:lnTo>
                  <a:pt x="549863" y="1091290"/>
                </a:lnTo>
                <a:lnTo>
                  <a:pt x="551341" y="1093316"/>
                </a:lnTo>
                <a:lnTo>
                  <a:pt x="553255" y="1094590"/>
                </a:lnTo>
                <a:lnTo>
                  <a:pt x="555674" y="1094459"/>
                </a:lnTo>
                <a:lnTo>
                  <a:pt x="557522" y="1093169"/>
                </a:lnTo>
                <a:lnTo>
                  <a:pt x="559067" y="1091453"/>
                </a:lnTo>
                <a:lnTo>
                  <a:pt x="560713" y="1090032"/>
                </a:lnTo>
                <a:lnTo>
                  <a:pt x="562930" y="1089656"/>
                </a:lnTo>
                <a:lnTo>
                  <a:pt x="566120" y="1091600"/>
                </a:lnTo>
                <a:lnTo>
                  <a:pt x="568606" y="1095375"/>
                </a:lnTo>
                <a:lnTo>
                  <a:pt x="572166" y="1103250"/>
                </a:lnTo>
                <a:lnTo>
                  <a:pt x="574316" y="1106893"/>
                </a:lnTo>
                <a:lnTo>
                  <a:pt x="577037" y="1109834"/>
                </a:lnTo>
                <a:lnTo>
                  <a:pt x="580228" y="1112236"/>
                </a:lnTo>
                <a:lnTo>
                  <a:pt x="584057" y="1114344"/>
                </a:lnTo>
                <a:lnTo>
                  <a:pt x="588189" y="1116108"/>
                </a:lnTo>
                <a:lnTo>
                  <a:pt x="592959" y="1117334"/>
                </a:lnTo>
                <a:lnTo>
                  <a:pt x="597628" y="1117497"/>
                </a:lnTo>
                <a:lnTo>
                  <a:pt x="601927" y="1116108"/>
                </a:lnTo>
                <a:lnTo>
                  <a:pt x="606663" y="1112922"/>
                </a:lnTo>
                <a:lnTo>
                  <a:pt x="608511" y="1112285"/>
                </a:lnTo>
                <a:lnTo>
                  <a:pt x="610795" y="1111991"/>
                </a:lnTo>
                <a:lnTo>
                  <a:pt x="613549" y="1111893"/>
                </a:lnTo>
                <a:lnTo>
                  <a:pt x="616236" y="1112236"/>
                </a:lnTo>
                <a:lnTo>
                  <a:pt x="618252" y="1113265"/>
                </a:lnTo>
                <a:lnTo>
                  <a:pt x="619326" y="1117089"/>
                </a:lnTo>
                <a:lnTo>
                  <a:pt x="617244" y="1121353"/>
                </a:lnTo>
                <a:lnTo>
                  <a:pt x="614154" y="1125601"/>
                </a:lnTo>
                <a:lnTo>
                  <a:pt x="612340" y="1129261"/>
                </a:lnTo>
                <a:lnTo>
                  <a:pt x="612609" y="1131451"/>
                </a:lnTo>
                <a:lnTo>
                  <a:pt x="613885" y="1132954"/>
                </a:lnTo>
                <a:lnTo>
                  <a:pt x="615900" y="1133836"/>
                </a:lnTo>
                <a:lnTo>
                  <a:pt x="618151" y="1134195"/>
                </a:lnTo>
                <a:lnTo>
                  <a:pt x="620670" y="1133951"/>
                </a:lnTo>
                <a:lnTo>
                  <a:pt x="622585" y="1132970"/>
                </a:lnTo>
                <a:lnTo>
                  <a:pt x="625910" y="1129784"/>
                </a:lnTo>
                <a:lnTo>
                  <a:pt x="629941" y="1127399"/>
                </a:lnTo>
                <a:lnTo>
                  <a:pt x="633837" y="1128019"/>
                </a:lnTo>
                <a:lnTo>
                  <a:pt x="637398" y="1130470"/>
                </a:lnTo>
                <a:lnTo>
                  <a:pt x="646366" y="1138754"/>
                </a:lnTo>
                <a:lnTo>
                  <a:pt x="649557" y="1139734"/>
                </a:lnTo>
                <a:lnTo>
                  <a:pt x="652983" y="1137823"/>
                </a:lnTo>
                <a:lnTo>
                  <a:pt x="655838" y="1134588"/>
                </a:lnTo>
                <a:lnTo>
                  <a:pt x="657552" y="1133656"/>
                </a:lnTo>
                <a:lnTo>
                  <a:pt x="659869" y="1133804"/>
                </a:lnTo>
                <a:lnTo>
                  <a:pt x="662053" y="1135045"/>
                </a:lnTo>
                <a:lnTo>
                  <a:pt x="663497" y="1136973"/>
                </a:lnTo>
                <a:lnTo>
                  <a:pt x="665311" y="1141499"/>
                </a:lnTo>
                <a:lnTo>
                  <a:pt x="667628" y="1145420"/>
                </a:lnTo>
                <a:lnTo>
                  <a:pt x="670786" y="1147855"/>
                </a:lnTo>
                <a:lnTo>
                  <a:pt x="674750" y="1148998"/>
                </a:lnTo>
                <a:lnTo>
                  <a:pt x="683651" y="1149652"/>
                </a:lnTo>
                <a:lnTo>
                  <a:pt x="687883" y="1151188"/>
                </a:lnTo>
                <a:lnTo>
                  <a:pt x="691914" y="1153410"/>
                </a:lnTo>
                <a:lnTo>
                  <a:pt x="695542" y="1155959"/>
                </a:lnTo>
                <a:lnTo>
                  <a:pt x="698968" y="1159325"/>
                </a:lnTo>
                <a:lnTo>
                  <a:pt x="704980" y="1166939"/>
                </a:lnTo>
                <a:lnTo>
                  <a:pt x="708641" y="1170206"/>
                </a:lnTo>
                <a:lnTo>
                  <a:pt x="713445" y="1172396"/>
                </a:lnTo>
                <a:lnTo>
                  <a:pt x="718147" y="1172772"/>
                </a:lnTo>
                <a:lnTo>
                  <a:pt x="722917" y="1171710"/>
                </a:lnTo>
                <a:lnTo>
                  <a:pt x="739175" y="1163540"/>
                </a:lnTo>
                <a:lnTo>
                  <a:pt x="743306" y="1162625"/>
                </a:lnTo>
                <a:lnTo>
                  <a:pt x="747135" y="1163067"/>
                </a:lnTo>
                <a:lnTo>
                  <a:pt x="750964" y="1164831"/>
                </a:lnTo>
                <a:lnTo>
                  <a:pt x="753282" y="1167756"/>
                </a:lnTo>
                <a:lnTo>
                  <a:pt x="752745" y="1171595"/>
                </a:lnTo>
                <a:lnTo>
                  <a:pt x="749319" y="1174422"/>
                </a:lnTo>
                <a:lnTo>
                  <a:pt x="740081" y="1177183"/>
                </a:lnTo>
                <a:lnTo>
                  <a:pt x="737058" y="1180124"/>
                </a:lnTo>
                <a:lnTo>
                  <a:pt x="737293" y="1184160"/>
                </a:lnTo>
                <a:lnTo>
                  <a:pt x="740384" y="1187983"/>
                </a:lnTo>
                <a:lnTo>
                  <a:pt x="763628" y="1205825"/>
                </a:lnTo>
                <a:lnTo>
                  <a:pt x="766248" y="1207296"/>
                </a:lnTo>
                <a:lnTo>
                  <a:pt x="768901" y="1208407"/>
                </a:lnTo>
                <a:lnTo>
                  <a:pt x="771723" y="1208799"/>
                </a:lnTo>
                <a:lnTo>
                  <a:pt x="774645" y="1208080"/>
                </a:lnTo>
                <a:lnTo>
                  <a:pt x="780019" y="1205417"/>
                </a:lnTo>
                <a:lnTo>
                  <a:pt x="782707" y="1205139"/>
                </a:lnTo>
                <a:lnTo>
                  <a:pt x="785999" y="1206119"/>
                </a:lnTo>
                <a:lnTo>
                  <a:pt x="793724" y="1210466"/>
                </a:lnTo>
                <a:lnTo>
                  <a:pt x="796546" y="1211511"/>
                </a:lnTo>
                <a:lnTo>
                  <a:pt x="799905" y="1212099"/>
                </a:lnTo>
                <a:lnTo>
                  <a:pt x="836518" y="1213243"/>
                </a:lnTo>
                <a:lnTo>
                  <a:pt x="841253" y="1216478"/>
                </a:lnTo>
                <a:lnTo>
                  <a:pt x="841421" y="1222180"/>
                </a:lnTo>
                <a:lnTo>
                  <a:pt x="839070" y="1228536"/>
                </a:lnTo>
                <a:lnTo>
                  <a:pt x="832453" y="1239434"/>
                </a:lnTo>
                <a:lnTo>
                  <a:pt x="831177" y="1242718"/>
                </a:lnTo>
                <a:lnTo>
                  <a:pt x="831748" y="1245708"/>
                </a:lnTo>
                <a:lnTo>
                  <a:pt x="834301" y="1247391"/>
                </a:lnTo>
                <a:lnTo>
                  <a:pt x="837794" y="1247555"/>
                </a:lnTo>
                <a:lnTo>
                  <a:pt x="844478" y="1246150"/>
                </a:lnTo>
                <a:lnTo>
                  <a:pt x="847468" y="1245921"/>
                </a:lnTo>
                <a:lnTo>
                  <a:pt x="850020" y="1246346"/>
                </a:lnTo>
                <a:lnTo>
                  <a:pt x="852506" y="1247424"/>
                </a:lnTo>
                <a:lnTo>
                  <a:pt x="854824" y="1249140"/>
                </a:lnTo>
                <a:lnTo>
                  <a:pt x="856973" y="1251247"/>
                </a:lnTo>
                <a:lnTo>
                  <a:pt x="858384" y="1253453"/>
                </a:lnTo>
                <a:lnTo>
                  <a:pt x="860299" y="1258567"/>
                </a:lnTo>
                <a:lnTo>
                  <a:pt x="862012" y="1261770"/>
                </a:lnTo>
                <a:lnTo>
                  <a:pt x="864329" y="1263959"/>
                </a:lnTo>
                <a:lnTo>
                  <a:pt x="867286" y="1264809"/>
                </a:lnTo>
                <a:lnTo>
                  <a:pt x="870846" y="1263959"/>
                </a:lnTo>
                <a:lnTo>
                  <a:pt x="873903" y="1262619"/>
                </a:lnTo>
                <a:lnTo>
                  <a:pt x="876724" y="1262031"/>
                </a:lnTo>
                <a:lnTo>
                  <a:pt x="879512" y="1262374"/>
                </a:lnTo>
                <a:lnTo>
                  <a:pt x="882569" y="1263861"/>
                </a:lnTo>
                <a:lnTo>
                  <a:pt x="887003" y="1267945"/>
                </a:lnTo>
                <a:lnTo>
                  <a:pt x="890059" y="1272913"/>
                </a:lnTo>
                <a:lnTo>
                  <a:pt x="897751" y="1289431"/>
                </a:lnTo>
                <a:lnTo>
                  <a:pt x="899464" y="1291931"/>
                </a:lnTo>
                <a:lnTo>
                  <a:pt x="902118" y="1293843"/>
                </a:lnTo>
                <a:lnTo>
                  <a:pt x="905846" y="1295117"/>
                </a:lnTo>
                <a:lnTo>
                  <a:pt x="907862" y="1295395"/>
                </a:lnTo>
                <a:lnTo>
                  <a:pt x="909743" y="1295166"/>
                </a:lnTo>
                <a:lnTo>
                  <a:pt x="910986" y="1294529"/>
                </a:lnTo>
                <a:lnTo>
                  <a:pt x="911993" y="1293598"/>
                </a:lnTo>
                <a:lnTo>
                  <a:pt x="913807" y="1291473"/>
                </a:lnTo>
                <a:lnTo>
                  <a:pt x="916931" y="1289415"/>
                </a:lnTo>
                <a:lnTo>
                  <a:pt x="933659" y="1285020"/>
                </a:lnTo>
                <a:lnTo>
                  <a:pt x="935573" y="1284905"/>
                </a:lnTo>
                <a:lnTo>
                  <a:pt x="937387" y="1285134"/>
                </a:lnTo>
                <a:lnTo>
                  <a:pt x="938193" y="1285412"/>
                </a:lnTo>
                <a:lnTo>
                  <a:pt x="939000" y="1285853"/>
                </a:lnTo>
                <a:lnTo>
                  <a:pt x="940242" y="1287128"/>
                </a:lnTo>
                <a:lnTo>
                  <a:pt x="940713" y="1287422"/>
                </a:lnTo>
                <a:lnTo>
                  <a:pt x="940981" y="1287519"/>
                </a:lnTo>
                <a:lnTo>
                  <a:pt x="941217" y="1287519"/>
                </a:lnTo>
                <a:lnTo>
                  <a:pt x="941821" y="1287650"/>
                </a:lnTo>
                <a:lnTo>
                  <a:pt x="942862" y="1288745"/>
                </a:lnTo>
                <a:lnTo>
                  <a:pt x="943635" y="1289938"/>
                </a:lnTo>
                <a:lnTo>
                  <a:pt x="944642" y="1292568"/>
                </a:lnTo>
                <a:lnTo>
                  <a:pt x="944441" y="1296392"/>
                </a:lnTo>
                <a:lnTo>
                  <a:pt x="940847" y="1303238"/>
                </a:lnTo>
                <a:lnTo>
                  <a:pt x="941015" y="1306963"/>
                </a:lnTo>
                <a:lnTo>
                  <a:pt x="943400" y="1309577"/>
                </a:lnTo>
                <a:lnTo>
                  <a:pt x="946893" y="1310508"/>
                </a:lnTo>
                <a:lnTo>
                  <a:pt x="950722" y="1310132"/>
                </a:lnTo>
                <a:lnTo>
                  <a:pt x="954081" y="1308842"/>
                </a:lnTo>
                <a:lnTo>
                  <a:pt x="960127" y="1303842"/>
                </a:lnTo>
                <a:lnTo>
                  <a:pt x="963352" y="1301767"/>
                </a:lnTo>
                <a:lnTo>
                  <a:pt x="967383" y="1301097"/>
                </a:lnTo>
                <a:lnTo>
                  <a:pt x="969432" y="1301865"/>
                </a:lnTo>
                <a:lnTo>
                  <a:pt x="970842" y="1303450"/>
                </a:lnTo>
                <a:lnTo>
                  <a:pt x="972085" y="1305329"/>
                </a:lnTo>
                <a:lnTo>
                  <a:pt x="973496" y="1306963"/>
                </a:lnTo>
                <a:lnTo>
                  <a:pt x="976082" y="1308156"/>
                </a:lnTo>
                <a:lnTo>
                  <a:pt x="979273" y="1308646"/>
                </a:lnTo>
                <a:lnTo>
                  <a:pt x="982532" y="1308548"/>
                </a:lnTo>
                <a:lnTo>
                  <a:pt x="985252" y="1307976"/>
                </a:lnTo>
                <a:lnTo>
                  <a:pt x="987772" y="1306538"/>
                </a:lnTo>
                <a:lnTo>
                  <a:pt x="993583" y="1299823"/>
                </a:lnTo>
                <a:lnTo>
                  <a:pt x="996236" y="1298205"/>
                </a:lnTo>
                <a:lnTo>
                  <a:pt x="998823" y="1297682"/>
                </a:lnTo>
                <a:lnTo>
                  <a:pt x="1011990" y="1299839"/>
                </a:lnTo>
                <a:lnTo>
                  <a:pt x="1014375" y="1300901"/>
                </a:lnTo>
                <a:lnTo>
                  <a:pt x="1017633" y="1304120"/>
                </a:lnTo>
                <a:lnTo>
                  <a:pt x="1022235" y="1311799"/>
                </a:lnTo>
                <a:lnTo>
                  <a:pt x="1025560" y="1314740"/>
                </a:lnTo>
                <a:lnTo>
                  <a:pt x="1027777" y="1315802"/>
                </a:lnTo>
                <a:lnTo>
                  <a:pt x="1029860" y="1316341"/>
                </a:lnTo>
                <a:lnTo>
                  <a:pt x="1031942" y="1316194"/>
                </a:lnTo>
                <a:lnTo>
                  <a:pt x="1047830" y="1310655"/>
                </a:lnTo>
                <a:lnTo>
                  <a:pt x="1050249" y="1310394"/>
                </a:lnTo>
                <a:lnTo>
                  <a:pt x="1052701" y="1310786"/>
                </a:lnTo>
                <a:lnTo>
                  <a:pt x="1054716" y="1311881"/>
                </a:lnTo>
                <a:lnTo>
                  <a:pt x="1056194" y="1313449"/>
                </a:lnTo>
                <a:lnTo>
                  <a:pt x="1058343" y="1317273"/>
                </a:lnTo>
                <a:lnTo>
                  <a:pt x="1059519" y="1319920"/>
                </a:lnTo>
                <a:lnTo>
                  <a:pt x="1060124" y="1322485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972C18E1-DB78-4444-952B-B263E9494240}"/>
              </a:ext>
            </a:extLst>
          </p:cNvPr>
          <p:cNvSpPr>
            <a:spLocks noGrp="1"/>
          </p:cNvSpPr>
          <p:nvPr/>
        </p:nvSpPr>
        <p:spPr>
          <a:xfrm>
            <a:off x="3188177" y="3257353"/>
            <a:ext cx="2821" cy="953"/>
          </a:xfrm>
          <a:custGeom>
            <a:avLst/>
            <a:gdLst/>
            <a:ahLst/>
            <a:cxnLst/>
            <a:rect l="0" t="0" r="0" b="0"/>
            <a:pathLst>
              <a:path w="2821" h="953">
                <a:moveTo>
                  <a:pt x="101" y="0"/>
                </a:moveTo>
                <a:lnTo>
                  <a:pt x="0" y="212"/>
                </a:lnTo>
                <a:lnTo>
                  <a:pt x="2821" y="212"/>
                </a:lnTo>
                <a:lnTo>
                  <a:pt x="101" y="0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311B2F25-EB48-4026-B59D-39D64369C132}"/>
              </a:ext>
            </a:extLst>
          </p:cNvPr>
          <p:cNvSpPr>
            <a:spLocks noGrp="1"/>
          </p:cNvSpPr>
          <p:nvPr/>
        </p:nvSpPr>
        <p:spPr>
          <a:xfrm>
            <a:off x="4219246" y="4518339"/>
            <a:ext cx="680527" cy="656823"/>
          </a:xfrm>
          <a:custGeom>
            <a:avLst/>
            <a:gdLst/>
            <a:ahLst/>
            <a:cxnLst/>
            <a:rect l="0" t="0" r="0" b="0"/>
            <a:pathLst>
              <a:path w="680527" h="656823">
                <a:moveTo>
                  <a:pt x="0" y="57676"/>
                </a:moveTo>
                <a:lnTo>
                  <a:pt x="2150" y="59686"/>
                </a:lnTo>
                <a:lnTo>
                  <a:pt x="4938" y="59490"/>
                </a:lnTo>
                <a:lnTo>
                  <a:pt x="10178" y="57055"/>
                </a:lnTo>
                <a:lnTo>
                  <a:pt x="14041" y="51892"/>
                </a:lnTo>
                <a:lnTo>
                  <a:pt x="18407" y="47416"/>
                </a:lnTo>
                <a:lnTo>
                  <a:pt x="23513" y="43903"/>
                </a:lnTo>
                <a:lnTo>
                  <a:pt x="35605" y="40079"/>
                </a:lnTo>
                <a:lnTo>
                  <a:pt x="38695" y="39687"/>
                </a:lnTo>
                <a:lnTo>
                  <a:pt x="41450" y="40096"/>
                </a:lnTo>
                <a:lnTo>
                  <a:pt x="44070" y="41141"/>
                </a:lnTo>
                <a:lnTo>
                  <a:pt x="46488" y="41828"/>
                </a:lnTo>
                <a:lnTo>
                  <a:pt x="48839" y="41533"/>
                </a:lnTo>
                <a:lnTo>
                  <a:pt x="51090" y="39638"/>
                </a:lnTo>
                <a:lnTo>
                  <a:pt x="51997" y="37841"/>
                </a:lnTo>
                <a:lnTo>
                  <a:pt x="53676" y="31828"/>
                </a:lnTo>
                <a:lnTo>
                  <a:pt x="55423" y="27841"/>
                </a:lnTo>
                <a:lnTo>
                  <a:pt x="58110" y="23708"/>
                </a:lnTo>
                <a:lnTo>
                  <a:pt x="61402" y="20129"/>
                </a:lnTo>
                <a:lnTo>
                  <a:pt x="65164" y="17826"/>
                </a:lnTo>
                <a:lnTo>
                  <a:pt x="70035" y="16535"/>
                </a:lnTo>
                <a:lnTo>
                  <a:pt x="92439" y="13006"/>
                </a:lnTo>
                <a:lnTo>
                  <a:pt x="94589" y="11829"/>
                </a:lnTo>
                <a:lnTo>
                  <a:pt x="99426" y="7238"/>
                </a:lnTo>
                <a:lnTo>
                  <a:pt x="101508" y="6062"/>
                </a:lnTo>
                <a:lnTo>
                  <a:pt x="119243" y="572"/>
                </a:lnTo>
                <a:lnTo>
                  <a:pt x="122770" y="0"/>
                </a:lnTo>
                <a:lnTo>
                  <a:pt x="137752" y="1765"/>
                </a:lnTo>
                <a:lnTo>
                  <a:pt x="146518" y="5490"/>
                </a:lnTo>
                <a:lnTo>
                  <a:pt x="152564" y="9934"/>
                </a:lnTo>
                <a:lnTo>
                  <a:pt x="164925" y="28561"/>
                </a:lnTo>
                <a:lnTo>
                  <a:pt x="170098" y="33005"/>
                </a:lnTo>
                <a:lnTo>
                  <a:pt x="176212" y="35880"/>
                </a:lnTo>
                <a:lnTo>
                  <a:pt x="182795" y="37629"/>
                </a:lnTo>
                <a:lnTo>
                  <a:pt x="202277" y="40177"/>
                </a:lnTo>
                <a:lnTo>
                  <a:pt x="208491" y="41926"/>
                </a:lnTo>
                <a:lnTo>
                  <a:pt x="218367" y="48804"/>
                </a:lnTo>
                <a:lnTo>
                  <a:pt x="223708" y="50716"/>
                </a:lnTo>
                <a:lnTo>
                  <a:pt x="244130" y="52448"/>
                </a:lnTo>
                <a:lnTo>
                  <a:pt x="271741" y="49736"/>
                </a:lnTo>
                <a:lnTo>
                  <a:pt x="278492" y="50275"/>
                </a:lnTo>
                <a:lnTo>
                  <a:pt x="284874" y="51794"/>
                </a:lnTo>
                <a:lnTo>
                  <a:pt x="308958" y="60372"/>
                </a:lnTo>
                <a:lnTo>
                  <a:pt x="342077" y="65094"/>
                </a:lnTo>
                <a:lnTo>
                  <a:pt x="348594" y="67528"/>
                </a:lnTo>
                <a:lnTo>
                  <a:pt x="353431" y="70355"/>
                </a:lnTo>
                <a:lnTo>
                  <a:pt x="357529" y="73819"/>
                </a:lnTo>
                <a:lnTo>
                  <a:pt x="388364" y="115385"/>
                </a:lnTo>
                <a:lnTo>
                  <a:pt x="389069" y="118996"/>
                </a:lnTo>
                <a:lnTo>
                  <a:pt x="388263" y="122346"/>
                </a:lnTo>
                <a:lnTo>
                  <a:pt x="385408" y="124796"/>
                </a:lnTo>
                <a:lnTo>
                  <a:pt x="378388" y="127329"/>
                </a:lnTo>
                <a:lnTo>
                  <a:pt x="375264" y="129110"/>
                </a:lnTo>
                <a:lnTo>
                  <a:pt x="372778" y="132051"/>
                </a:lnTo>
                <a:lnTo>
                  <a:pt x="371502" y="135073"/>
                </a:lnTo>
                <a:lnTo>
                  <a:pt x="370931" y="138211"/>
                </a:lnTo>
                <a:lnTo>
                  <a:pt x="371132" y="141364"/>
                </a:lnTo>
                <a:lnTo>
                  <a:pt x="372107" y="144501"/>
                </a:lnTo>
                <a:lnTo>
                  <a:pt x="376003" y="151739"/>
                </a:lnTo>
                <a:lnTo>
                  <a:pt x="377548" y="155481"/>
                </a:lnTo>
                <a:lnTo>
                  <a:pt x="377615" y="159533"/>
                </a:lnTo>
                <a:lnTo>
                  <a:pt x="376574" y="163013"/>
                </a:lnTo>
                <a:lnTo>
                  <a:pt x="374760" y="166003"/>
                </a:lnTo>
                <a:lnTo>
                  <a:pt x="372308" y="168519"/>
                </a:lnTo>
                <a:lnTo>
                  <a:pt x="369420" y="170741"/>
                </a:lnTo>
                <a:lnTo>
                  <a:pt x="365993" y="174173"/>
                </a:lnTo>
                <a:lnTo>
                  <a:pt x="365288" y="177963"/>
                </a:lnTo>
                <a:lnTo>
                  <a:pt x="366598" y="182032"/>
                </a:lnTo>
                <a:lnTo>
                  <a:pt x="373249" y="192734"/>
                </a:lnTo>
                <a:lnTo>
                  <a:pt x="374156" y="195152"/>
                </a:lnTo>
                <a:lnTo>
                  <a:pt x="374458" y="197177"/>
                </a:lnTo>
                <a:lnTo>
                  <a:pt x="374525" y="203354"/>
                </a:lnTo>
                <a:lnTo>
                  <a:pt x="375130" y="207602"/>
                </a:lnTo>
                <a:lnTo>
                  <a:pt x="376675" y="211131"/>
                </a:lnTo>
                <a:lnTo>
                  <a:pt x="379396" y="213941"/>
                </a:lnTo>
                <a:lnTo>
                  <a:pt x="383225" y="216098"/>
                </a:lnTo>
                <a:lnTo>
                  <a:pt x="392294" y="218941"/>
                </a:lnTo>
                <a:lnTo>
                  <a:pt x="396358" y="221032"/>
                </a:lnTo>
                <a:lnTo>
                  <a:pt x="399348" y="224496"/>
                </a:lnTo>
                <a:lnTo>
                  <a:pt x="402068" y="230084"/>
                </a:lnTo>
                <a:lnTo>
                  <a:pt x="403379" y="231587"/>
                </a:lnTo>
                <a:lnTo>
                  <a:pt x="405394" y="232666"/>
                </a:lnTo>
                <a:lnTo>
                  <a:pt x="407611" y="233025"/>
                </a:lnTo>
                <a:lnTo>
                  <a:pt x="409862" y="232911"/>
                </a:lnTo>
                <a:lnTo>
                  <a:pt x="419703" y="230901"/>
                </a:lnTo>
                <a:lnTo>
                  <a:pt x="422323" y="230967"/>
                </a:lnTo>
                <a:lnTo>
                  <a:pt x="425145" y="231587"/>
                </a:lnTo>
                <a:lnTo>
                  <a:pt x="428000" y="232600"/>
                </a:lnTo>
                <a:lnTo>
                  <a:pt x="433206" y="235410"/>
                </a:lnTo>
                <a:lnTo>
                  <a:pt x="435826" y="237910"/>
                </a:lnTo>
                <a:lnTo>
                  <a:pt x="437439" y="240851"/>
                </a:lnTo>
                <a:lnTo>
                  <a:pt x="448557" y="278120"/>
                </a:lnTo>
                <a:lnTo>
                  <a:pt x="450908" y="283496"/>
                </a:lnTo>
                <a:lnTo>
                  <a:pt x="453797" y="288201"/>
                </a:lnTo>
                <a:lnTo>
                  <a:pt x="471129" y="305733"/>
                </a:lnTo>
                <a:lnTo>
                  <a:pt x="473816" y="311877"/>
                </a:lnTo>
                <a:lnTo>
                  <a:pt x="478250" y="315340"/>
                </a:lnTo>
                <a:lnTo>
                  <a:pt x="488024" y="318151"/>
                </a:lnTo>
                <a:lnTo>
                  <a:pt x="497732" y="317807"/>
                </a:lnTo>
                <a:lnTo>
                  <a:pt x="502233" y="311877"/>
                </a:lnTo>
                <a:lnTo>
                  <a:pt x="506667" y="311435"/>
                </a:lnTo>
                <a:lnTo>
                  <a:pt x="527090" y="306746"/>
                </a:lnTo>
                <a:lnTo>
                  <a:pt x="533203" y="304655"/>
                </a:lnTo>
                <a:lnTo>
                  <a:pt x="537704" y="309867"/>
                </a:lnTo>
                <a:lnTo>
                  <a:pt x="543313" y="313216"/>
                </a:lnTo>
                <a:lnTo>
                  <a:pt x="548083" y="317513"/>
                </a:lnTo>
                <a:lnTo>
                  <a:pt x="550132" y="325470"/>
                </a:lnTo>
                <a:lnTo>
                  <a:pt x="549259" y="329915"/>
                </a:lnTo>
                <a:lnTo>
                  <a:pt x="545429" y="335274"/>
                </a:lnTo>
                <a:lnTo>
                  <a:pt x="544489" y="339179"/>
                </a:lnTo>
                <a:lnTo>
                  <a:pt x="545261" y="344260"/>
                </a:lnTo>
                <a:lnTo>
                  <a:pt x="546975" y="347953"/>
                </a:lnTo>
                <a:lnTo>
                  <a:pt x="548889" y="351041"/>
                </a:lnTo>
                <a:lnTo>
                  <a:pt x="550132" y="354259"/>
                </a:lnTo>
                <a:lnTo>
                  <a:pt x="551879" y="371546"/>
                </a:lnTo>
                <a:lnTo>
                  <a:pt x="554297" y="378735"/>
                </a:lnTo>
                <a:lnTo>
                  <a:pt x="568136" y="385173"/>
                </a:lnTo>
                <a:lnTo>
                  <a:pt x="571562" y="393146"/>
                </a:lnTo>
                <a:lnTo>
                  <a:pt x="572671" y="406838"/>
                </a:lnTo>
                <a:lnTo>
                  <a:pt x="577273" y="411609"/>
                </a:lnTo>
                <a:lnTo>
                  <a:pt x="583789" y="415154"/>
                </a:lnTo>
                <a:lnTo>
                  <a:pt x="589801" y="419664"/>
                </a:lnTo>
                <a:lnTo>
                  <a:pt x="592421" y="427294"/>
                </a:lnTo>
                <a:lnTo>
                  <a:pt x="609552" y="450953"/>
                </a:lnTo>
                <a:lnTo>
                  <a:pt x="613146" y="452587"/>
                </a:lnTo>
                <a:lnTo>
                  <a:pt x="622350" y="454809"/>
                </a:lnTo>
                <a:lnTo>
                  <a:pt x="626246" y="456181"/>
                </a:lnTo>
                <a:lnTo>
                  <a:pt x="631150" y="459269"/>
                </a:lnTo>
                <a:lnTo>
                  <a:pt x="639178" y="468534"/>
                </a:lnTo>
                <a:lnTo>
                  <a:pt x="647038" y="474644"/>
                </a:lnTo>
                <a:lnTo>
                  <a:pt x="649289" y="478108"/>
                </a:lnTo>
                <a:lnTo>
                  <a:pt x="647743" y="482356"/>
                </a:lnTo>
                <a:lnTo>
                  <a:pt x="644989" y="487160"/>
                </a:lnTo>
                <a:lnTo>
                  <a:pt x="644989" y="491669"/>
                </a:lnTo>
                <a:lnTo>
                  <a:pt x="647475" y="495983"/>
                </a:lnTo>
                <a:lnTo>
                  <a:pt x="652110" y="500296"/>
                </a:lnTo>
                <a:lnTo>
                  <a:pt x="657585" y="503564"/>
                </a:lnTo>
                <a:lnTo>
                  <a:pt x="663396" y="506113"/>
                </a:lnTo>
                <a:lnTo>
                  <a:pt x="668401" y="509086"/>
                </a:lnTo>
                <a:lnTo>
                  <a:pt x="671592" y="513760"/>
                </a:lnTo>
                <a:lnTo>
                  <a:pt x="672063" y="521504"/>
                </a:lnTo>
                <a:lnTo>
                  <a:pt x="669107" y="526308"/>
                </a:lnTo>
                <a:lnTo>
                  <a:pt x="665210" y="530000"/>
                </a:lnTo>
                <a:lnTo>
                  <a:pt x="663363" y="534445"/>
                </a:lnTo>
                <a:lnTo>
                  <a:pt x="668300" y="550097"/>
                </a:lnTo>
                <a:lnTo>
                  <a:pt x="672936" y="558675"/>
                </a:lnTo>
                <a:lnTo>
                  <a:pt x="674548" y="564998"/>
                </a:lnTo>
                <a:lnTo>
                  <a:pt x="675119" y="571665"/>
                </a:lnTo>
                <a:lnTo>
                  <a:pt x="674649" y="577318"/>
                </a:lnTo>
                <a:lnTo>
                  <a:pt x="668502" y="591729"/>
                </a:lnTo>
                <a:lnTo>
                  <a:pt x="669006" y="596271"/>
                </a:lnTo>
                <a:lnTo>
                  <a:pt x="674649" y="601614"/>
                </a:lnTo>
                <a:lnTo>
                  <a:pt x="679788" y="602774"/>
                </a:lnTo>
                <a:lnTo>
                  <a:pt x="680527" y="604473"/>
                </a:lnTo>
                <a:lnTo>
                  <a:pt x="673070" y="611597"/>
                </a:lnTo>
                <a:lnTo>
                  <a:pt x="667091" y="620649"/>
                </a:lnTo>
                <a:lnTo>
                  <a:pt x="666184" y="621433"/>
                </a:lnTo>
                <a:lnTo>
                  <a:pt x="666621" y="625142"/>
                </a:lnTo>
                <a:lnTo>
                  <a:pt x="668569" y="626792"/>
                </a:lnTo>
                <a:lnTo>
                  <a:pt x="670618" y="628132"/>
                </a:lnTo>
                <a:lnTo>
                  <a:pt x="671592" y="631024"/>
                </a:lnTo>
                <a:lnTo>
                  <a:pt x="669409" y="644111"/>
                </a:lnTo>
                <a:lnTo>
                  <a:pt x="669107" y="650385"/>
                </a:lnTo>
                <a:lnTo>
                  <a:pt x="671592" y="656823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51D84460-0EB3-4F71-80E1-B87526B8BF39}"/>
              </a:ext>
            </a:extLst>
          </p:cNvPr>
          <p:cNvSpPr>
            <a:spLocks noGrp="1"/>
          </p:cNvSpPr>
          <p:nvPr/>
        </p:nvSpPr>
        <p:spPr>
          <a:xfrm>
            <a:off x="2232148" y="3768662"/>
            <a:ext cx="1752139" cy="1282487"/>
          </a:xfrm>
          <a:custGeom>
            <a:avLst/>
            <a:gdLst/>
            <a:ahLst/>
            <a:cxnLst/>
            <a:rect l="0" t="0" r="0" b="0"/>
            <a:pathLst>
              <a:path w="1752139" h="1282487">
                <a:moveTo>
                  <a:pt x="0" y="37367"/>
                </a:moveTo>
                <a:lnTo>
                  <a:pt x="5576" y="36452"/>
                </a:lnTo>
                <a:lnTo>
                  <a:pt x="21968" y="46060"/>
                </a:lnTo>
                <a:lnTo>
                  <a:pt x="26838" y="47432"/>
                </a:lnTo>
                <a:lnTo>
                  <a:pt x="30466" y="49556"/>
                </a:lnTo>
                <a:lnTo>
                  <a:pt x="41349" y="59000"/>
                </a:lnTo>
                <a:lnTo>
                  <a:pt x="46690" y="61124"/>
                </a:lnTo>
                <a:lnTo>
                  <a:pt x="69598" y="59196"/>
                </a:lnTo>
                <a:lnTo>
                  <a:pt x="82228" y="55928"/>
                </a:lnTo>
                <a:lnTo>
                  <a:pt x="93447" y="50405"/>
                </a:lnTo>
                <a:lnTo>
                  <a:pt x="93447" y="47432"/>
                </a:lnTo>
                <a:lnTo>
                  <a:pt x="76585" y="41681"/>
                </a:lnTo>
                <a:lnTo>
                  <a:pt x="76585" y="39197"/>
                </a:lnTo>
                <a:lnTo>
                  <a:pt x="82160" y="36763"/>
                </a:lnTo>
                <a:lnTo>
                  <a:pt x="95462" y="29067"/>
                </a:lnTo>
                <a:lnTo>
                  <a:pt x="101911" y="28234"/>
                </a:lnTo>
                <a:lnTo>
                  <a:pt x="106210" y="32139"/>
                </a:lnTo>
                <a:lnTo>
                  <a:pt x="109167" y="38331"/>
                </a:lnTo>
                <a:lnTo>
                  <a:pt x="113533" y="42252"/>
                </a:lnTo>
                <a:lnTo>
                  <a:pt x="121930" y="39197"/>
                </a:lnTo>
                <a:lnTo>
                  <a:pt x="123577" y="36321"/>
                </a:lnTo>
                <a:lnTo>
                  <a:pt x="122804" y="33184"/>
                </a:lnTo>
                <a:lnTo>
                  <a:pt x="121528" y="30341"/>
                </a:lnTo>
                <a:lnTo>
                  <a:pt x="121930" y="28234"/>
                </a:lnTo>
                <a:lnTo>
                  <a:pt x="125625" y="25995"/>
                </a:lnTo>
                <a:lnTo>
                  <a:pt x="128246" y="26289"/>
                </a:lnTo>
                <a:lnTo>
                  <a:pt x="130462" y="27564"/>
                </a:lnTo>
                <a:lnTo>
                  <a:pt x="133149" y="28234"/>
                </a:lnTo>
                <a:lnTo>
                  <a:pt x="138557" y="28544"/>
                </a:lnTo>
                <a:lnTo>
                  <a:pt x="144906" y="30015"/>
                </a:lnTo>
                <a:lnTo>
                  <a:pt x="150986" y="32645"/>
                </a:lnTo>
                <a:lnTo>
                  <a:pt x="155655" y="36452"/>
                </a:lnTo>
                <a:lnTo>
                  <a:pt x="160223" y="30292"/>
                </a:lnTo>
                <a:lnTo>
                  <a:pt x="167008" y="33920"/>
                </a:lnTo>
                <a:lnTo>
                  <a:pt x="174566" y="39508"/>
                </a:lnTo>
                <a:lnTo>
                  <a:pt x="181317" y="39197"/>
                </a:lnTo>
                <a:lnTo>
                  <a:pt x="180209" y="34426"/>
                </a:lnTo>
                <a:lnTo>
                  <a:pt x="173390" y="29655"/>
                </a:lnTo>
                <a:lnTo>
                  <a:pt x="169729" y="24803"/>
                </a:lnTo>
                <a:lnTo>
                  <a:pt x="178227" y="19754"/>
                </a:lnTo>
                <a:lnTo>
                  <a:pt x="182258" y="22646"/>
                </a:lnTo>
                <a:lnTo>
                  <a:pt x="186960" y="25243"/>
                </a:lnTo>
                <a:lnTo>
                  <a:pt x="183870" y="28234"/>
                </a:lnTo>
                <a:lnTo>
                  <a:pt x="189244" y="37498"/>
                </a:lnTo>
                <a:lnTo>
                  <a:pt x="194921" y="39899"/>
                </a:lnTo>
                <a:lnTo>
                  <a:pt x="209465" y="36452"/>
                </a:lnTo>
                <a:lnTo>
                  <a:pt x="209869" y="36027"/>
                </a:lnTo>
                <a:lnTo>
                  <a:pt x="211010" y="35080"/>
                </a:lnTo>
                <a:lnTo>
                  <a:pt x="212690" y="34132"/>
                </a:lnTo>
                <a:lnTo>
                  <a:pt x="215176" y="33724"/>
                </a:lnTo>
                <a:lnTo>
                  <a:pt x="216687" y="34557"/>
                </a:lnTo>
                <a:lnTo>
                  <a:pt x="219005" y="36452"/>
                </a:lnTo>
                <a:lnTo>
                  <a:pt x="220718" y="38315"/>
                </a:lnTo>
                <a:lnTo>
                  <a:pt x="220751" y="39197"/>
                </a:lnTo>
                <a:lnTo>
                  <a:pt x="225622" y="38331"/>
                </a:lnTo>
                <a:lnTo>
                  <a:pt x="228208" y="36779"/>
                </a:lnTo>
                <a:lnTo>
                  <a:pt x="229820" y="35047"/>
                </a:lnTo>
                <a:lnTo>
                  <a:pt x="232037" y="33724"/>
                </a:lnTo>
                <a:lnTo>
                  <a:pt x="236639" y="32939"/>
                </a:lnTo>
                <a:lnTo>
                  <a:pt x="240233" y="33184"/>
                </a:lnTo>
                <a:lnTo>
                  <a:pt x="243256" y="32939"/>
                </a:lnTo>
                <a:lnTo>
                  <a:pt x="246112" y="30733"/>
                </a:lnTo>
                <a:lnTo>
                  <a:pt x="246582" y="27270"/>
                </a:lnTo>
                <a:lnTo>
                  <a:pt x="244533" y="24100"/>
                </a:lnTo>
                <a:lnTo>
                  <a:pt x="243928" y="20783"/>
                </a:lnTo>
                <a:lnTo>
                  <a:pt x="248698" y="17009"/>
                </a:lnTo>
                <a:lnTo>
                  <a:pt x="255382" y="16878"/>
                </a:lnTo>
                <a:lnTo>
                  <a:pt x="279970" y="25243"/>
                </a:lnTo>
                <a:lnTo>
                  <a:pt x="288199" y="27172"/>
                </a:lnTo>
                <a:lnTo>
                  <a:pt x="297504" y="26126"/>
                </a:lnTo>
                <a:lnTo>
                  <a:pt x="306573" y="21943"/>
                </a:lnTo>
                <a:lnTo>
                  <a:pt x="318061" y="14264"/>
                </a:lnTo>
                <a:lnTo>
                  <a:pt x="320681" y="11960"/>
                </a:lnTo>
                <a:lnTo>
                  <a:pt x="322058" y="8431"/>
                </a:lnTo>
                <a:lnTo>
                  <a:pt x="322494" y="1944"/>
                </a:lnTo>
                <a:lnTo>
                  <a:pt x="325115" y="0"/>
                </a:lnTo>
                <a:lnTo>
                  <a:pt x="331127" y="2843"/>
                </a:lnTo>
                <a:lnTo>
                  <a:pt x="340801" y="10294"/>
                </a:lnTo>
                <a:lnTo>
                  <a:pt x="347317" y="17401"/>
                </a:lnTo>
                <a:lnTo>
                  <a:pt x="350609" y="18871"/>
                </a:lnTo>
                <a:lnTo>
                  <a:pt x="356555" y="19754"/>
                </a:lnTo>
                <a:lnTo>
                  <a:pt x="367001" y="17172"/>
                </a:lnTo>
                <a:lnTo>
                  <a:pt x="373450" y="16421"/>
                </a:lnTo>
                <a:lnTo>
                  <a:pt x="380739" y="21878"/>
                </a:lnTo>
                <a:lnTo>
                  <a:pt x="402505" y="20015"/>
                </a:lnTo>
                <a:lnTo>
                  <a:pt x="410365" y="25243"/>
                </a:lnTo>
                <a:lnTo>
                  <a:pt x="407308" y="28234"/>
                </a:lnTo>
                <a:lnTo>
                  <a:pt x="421013" y="45635"/>
                </a:lnTo>
                <a:lnTo>
                  <a:pt x="428335" y="53118"/>
                </a:lnTo>
                <a:lnTo>
                  <a:pt x="438547" y="61124"/>
                </a:lnTo>
                <a:lnTo>
                  <a:pt x="467501" y="75927"/>
                </a:lnTo>
                <a:lnTo>
                  <a:pt x="469852" y="78999"/>
                </a:lnTo>
                <a:lnTo>
                  <a:pt x="469483" y="90043"/>
                </a:lnTo>
                <a:lnTo>
                  <a:pt x="475462" y="97298"/>
                </a:lnTo>
                <a:lnTo>
                  <a:pt x="488763" y="94063"/>
                </a:lnTo>
                <a:lnTo>
                  <a:pt x="510530" y="83312"/>
                </a:lnTo>
                <a:lnTo>
                  <a:pt x="516811" y="82985"/>
                </a:lnTo>
                <a:lnTo>
                  <a:pt x="518692" y="83279"/>
                </a:lnTo>
                <a:lnTo>
                  <a:pt x="517684" y="92658"/>
                </a:lnTo>
                <a:lnTo>
                  <a:pt x="519800" y="99585"/>
                </a:lnTo>
                <a:lnTo>
                  <a:pt x="524738" y="102298"/>
                </a:lnTo>
                <a:lnTo>
                  <a:pt x="530381" y="100500"/>
                </a:lnTo>
                <a:lnTo>
                  <a:pt x="534882" y="94030"/>
                </a:lnTo>
                <a:lnTo>
                  <a:pt x="532497" y="86711"/>
                </a:lnTo>
                <a:lnTo>
                  <a:pt x="533942" y="77724"/>
                </a:lnTo>
                <a:lnTo>
                  <a:pt x="538342" y="70094"/>
                </a:lnTo>
                <a:lnTo>
                  <a:pt x="544455" y="66859"/>
                </a:lnTo>
                <a:lnTo>
                  <a:pt x="549124" y="67398"/>
                </a:lnTo>
                <a:lnTo>
                  <a:pt x="554364" y="69032"/>
                </a:lnTo>
                <a:lnTo>
                  <a:pt x="558496" y="71940"/>
                </a:lnTo>
                <a:lnTo>
                  <a:pt x="560209" y="76221"/>
                </a:lnTo>
                <a:lnTo>
                  <a:pt x="574316" y="80567"/>
                </a:lnTo>
                <a:lnTo>
                  <a:pt x="575861" y="85665"/>
                </a:lnTo>
                <a:lnTo>
                  <a:pt x="574854" y="92935"/>
                </a:lnTo>
                <a:lnTo>
                  <a:pt x="571797" y="99422"/>
                </a:lnTo>
                <a:lnTo>
                  <a:pt x="567263" y="102249"/>
                </a:lnTo>
                <a:lnTo>
                  <a:pt x="558126" y="103180"/>
                </a:lnTo>
                <a:lnTo>
                  <a:pt x="549998" y="106121"/>
                </a:lnTo>
                <a:lnTo>
                  <a:pt x="545161" y="111219"/>
                </a:lnTo>
                <a:lnTo>
                  <a:pt x="545899" y="118718"/>
                </a:lnTo>
                <a:lnTo>
                  <a:pt x="550938" y="123408"/>
                </a:lnTo>
                <a:lnTo>
                  <a:pt x="559604" y="127934"/>
                </a:lnTo>
                <a:lnTo>
                  <a:pt x="568875" y="131316"/>
                </a:lnTo>
                <a:lnTo>
                  <a:pt x="575727" y="132655"/>
                </a:lnTo>
                <a:lnTo>
                  <a:pt x="573510" y="136364"/>
                </a:lnTo>
                <a:lnTo>
                  <a:pt x="574316" y="162833"/>
                </a:lnTo>
                <a:lnTo>
                  <a:pt x="572771" y="165333"/>
                </a:lnTo>
                <a:lnTo>
                  <a:pt x="570353" y="167719"/>
                </a:lnTo>
                <a:lnTo>
                  <a:pt x="568539" y="170431"/>
                </a:lnTo>
                <a:lnTo>
                  <a:pt x="568942" y="174025"/>
                </a:lnTo>
                <a:lnTo>
                  <a:pt x="571596" y="175578"/>
                </a:lnTo>
                <a:lnTo>
                  <a:pt x="580766" y="178535"/>
                </a:lnTo>
                <a:lnTo>
                  <a:pt x="582781" y="180773"/>
                </a:lnTo>
                <a:lnTo>
                  <a:pt x="583453" y="188028"/>
                </a:lnTo>
                <a:lnTo>
                  <a:pt x="585871" y="196214"/>
                </a:lnTo>
                <a:lnTo>
                  <a:pt x="591044" y="202618"/>
                </a:lnTo>
                <a:lnTo>
                  <a:pt x="599912" y="204448"/>
                </a:lnTo>
                <a:lnTo>
                  <a:pt x="604144" y="202488"/>
                </a:lnTo>
                <a:lnTo>
                  <a:pt x="614120" y="194106"/>
                </a:lnTo>
                <a:lnTo>
                  <a:pt x="619662" y="190478"/>
                </a:lnTo>
                <a:lnTo>
                  <a:pt x="624499" y="194400"/>
                </a:lnTo>
                <a:lnTo>
                  <a:pt x="626448" y="199106"/>
                </a:lnTo>
                <a:lnTo>
                  <a:pt x="627791" y="204252"/>
                </a:lnTo>
                <a:lnTo>
                  <a:pt x="630680" y="209677"/>
                </a:lnTo>
                <a:lnTo>
                  <a:pt x="634778" y="213304"/>
                </a:lnTo>
                <a:lnTo>
                  <a:pt x="642436" y="217144"/>
                </a:lnTo>
                <a:lnTo>
                  <a:pt x="645258" y="220885"/>
                </a:lnTo>
                <a:lnTo>
                  <a:pt x="647374" y="230427"/>
                </a:lnTo>
                <a:lnTo>
                  <a:pt x="645392" y="239250"/>
                </a:lnTo>
                <a:lnTo>
                  <a:pt x="639715" y="246456"/>
                </a:lnTo>
                <a:lnTo>
                  <a:pt x="630680" y="251063"/>
                </a:lnTo>
                <a:lnTo>
                  <a:pt x="633904" y="253922"/>
                </a:lnTo>
                <a:lnTo>
                  <a:pt x="635886" y="256831"/>
                </a:lnTo>
                <a:lnTo>
                  <a:pt x="635953" y="259592"/>
                </a:lnTo>
                <a:lnTo>
                  <a:pt x="633770" y="262026"/>
                </a:lnTo>
                <a:lnTo>
                  <a:pt x="637263" y="265670"/>
                </a:lnTo>
                <a:lnTo>
                  <a:pt x="643511" y="268627"/>
                </a:lnTo>
                <a:lnTo>
                  <a:pt x="650498" y="270425"/>
                </a:lnTo>
                <a:lnTo>
                  <a:pt x="656275" y="270474"/>
                </a:lnTo>
                <a:lnTo>
                  <a:pt x="663094" y="266994"/>
                </a:lnTo>
                <a:lnTo>
                  <a:pt x="665546" y="261569"/>
                </a:lnTo>
                <a:lnTo>
                  <a:pt x="666923" y="255752"/>
                </a:lnTo>
                <a:lnTo>
                  <a:pt x="670349" y="251063"/>
                </a:lnTo>
                <a:lnTo>
                  <a:pt x="681636" y="248906"/>
                </a:lnTo>
                <a:lnTo>
                  <a:pt x="696247" y="251341"/>
                </a:lnTo>
                <a:lnTo>
                  <a:pt x="718517" y="259281"/>
                </a:lnTo>
                <a:lnTo>
                  <a:pt x="729198" y="268268"/>
                </a:lnTo>
                <a:lnTo>
                  <a:pt x="726545" y="275097"/>
                </a:lnTo>
                <a:lnTo>
                  <a:pt x="718416" y="280963"/>
                </a:lnTo>
                <a:lnTo>
                  <a:pt x="712672" y="286943"/>
                </a:lnTo>
                <a:lnTo>
                  <a:pt x="712941" y="293397"/>
                </a:lnTo>
                <a:lnTo>
                  <a:pt x="716871" y="297612"/>
                </a:lnTo>
                <a:lnTo>
                  <a:pt x="721540" y="300570"/>
                </a:lnTo>
                <a:lnTo>
                  <a:pt x="724193" y="303397"/>
                </a:lnTo>
                <a:lnTo>
                  <a:pt x="724328" y="311158"/>
                </a:lnTo>
                <a:lnTo>
                  <a:pt x="720768" y="315226"/>
                </a:lnTo>
                <a:lnTo>
                  <a:pt x="715393" y="318134"/>
                </a:lnTo>
                <a:lnTo>
                  <a:pt x="709851" y="322578"/>
                </a:lnTo>
                <a:lnTo>
                  <a:pt x="712504" y="324899"/>
                </a:lnTo>
                <a:lnTo>
                  <a:pt x="715763" y="326990"/>
                </a:lnTo>
                <a:lnTo>
                  <a:pt x="724193" y="330780"/>
                </a:lnTo>
                <a:lnTo>
                  <a:pt x="730374" y="328068"/>
                </a:lnTo>
                <a:lnTo>
                  <a:pt x="737092" y="332823"/>
                </a:lnTo>
                <a:lnTo>
                  <a:pt x="746732" y="344505"/>
                </a:lnTo>
                <a:lnTo>
                  <a:pt x="766651" y="355681"/>
                </a:lnTo>
                <a:lnTo>
                  <a:pt x="772361" y="360958"/>
                </a:lnTo>
                <a:lnTo>
                  <a:pt x="782102" y="378784"/>
                </a:lnTo>
                <a:lnTo>
                  <a:pt x="798326" y="390859"/>
                </a:lnTo>
                <a:lnTo>
                  <a:pt x="799972" y="393211"/>
                </a:lnTo>
                <a:lnTo>
                  <a:pt x="800543" y="398211"/>
                </a:lnTo>
                <a:lnTo>
                  <a:pt x="802659" y="398652"/>
                </a:lnTo>
                <a:lnTo>
                  <a:pt x="813340" y="398325"/>
                </a:lnTo>
                <a:lnTo>
                  <a:pt x="817707" y="399583"/>
                </a:lnTo>
                <a:lnTo>
                  <a:pt x="824694" y="395711"/>
                </a:lnTo>
                <a:lnTo>
                  <a:pt x="833091" y="397116"/>
                </a:lnTo>
                <a:lnTo>
                  <a:pt x="841253" y="401495"/>
                </a:lnTo>
                <a:lnTo>
                  <a:pt x="855663" y="412671"/>
                </a:lnTo>
                <a:lnTo>
                  <a:pt x="859795" y="409779"/>
                </a:lnTo>
                <a:lnTo>
                  <a:pt x="863053" y="402835"/>
                </a:lnTo>
                <a:lnTo>
                  <a:pt x="868663" y="396838"/>
                </a:lnTo>
                <a:lnTo>
                  <a:pt x="877564" y="395352"/>
                </a:lnTo>
                <a:lnTo>
                  <a:pt x="886163" y="397574"/>
                </a:lnTo>
                <a:lnTo>
                  <a:pt x="898255" y="402574"/>
                </a:lnTo>
                <a:lnTo>
                  <a:pt x="925329" y="420759"/>
                </a:lnTo>
                <a:lnTo>
                  <a:pt x="931240" y="426134"/>
                </a:lnTo>
                <a:lnTo>
                  <a:pt x="937790" y="430611"/>
                </a:lnTo>
                <a:lnTo>
                  <a:pt x="946054" y="432506"/>
                </a:lnTo>
                <a:lnTo>
                  <a:pt x="955694" y="430660"/>
                </a:lnTo>
                <a:lnTo>
                  <a:pt x="969432" y="422899"/>
                </a:lnTo>
                <a:lnTo>
                  <a:pt x="975747" y="421527"/>
                </a:lnTo>
                <a:lnTo>
                  <a:pt x="979274" y="422801"/>
                </a:lnTo>
                <a:lnTo>
                  <a:pt x="984547" y="427866"/>
                </a:lnTo>
                <a:lnTo>
                  <a:pt x="987268" y="429761"/>
                </a:lnTo>
                <a:lnTo>
                  <a:pt x="989485" y="429827"/>
                </a:lnTo>
                <a:lnTo>
                  <a:pt x="991702" y="428994"/>
                </a:lnTo>
                <a:lnTo>
                  <a:pt x="993045" y="427899"/>
                </a:lnTo>
                <a:lnTo>
                  <a:pt x="992911" y="427245"/>
                </a:lnTo>
                <a:lnTo>
                  <a:pt x="995430" y="428356"/>
                </a:lnTo>
                <a:lnTo>
                  <a:pt x="998621" y="431755"/>
                </a:lnTo>
                <a:lnTo>
                  <a:pt x="999864" y="432506"/>
                </a:lnTo>
                <a:lnTo>
                  <a:pt x="1003189" y="431526"/>
                </a:lnTo>
                <a:lnTo>
                  <a:pt x="1006414" y="429990"/>
                </a:lnTo>
                <a:lnTo>
                  <a:pt x="1008799" y="430088"/>
                </a:lnTo>
                <a:lnTo>
                  <a:pt x="1009806" y="433993"/>
                </a:lnTo>
                <a:lnTo>
                  <a:pt x="1011957" y="439107"/>
                </a:lnTo>
                <a:lnTo>
                  <a:pt x="1016793" y="440267"/>
                </a:lnTo>
                <a:lnTo>
                  <a:pt x="1022504" y="440022"/>
                </a:lnTo>
                <a:lnTo>
                  <a:pt x="1026971" y="440954"/>
                </a:lnTo>
                <a:lnTo>
                  <a:pt x="1026971" y="437963"/>
                </a:lnTo>
                <a:lnTo>
                  <a:pt x="1029524" y="437963"/>
                </a:lnTo>
                <a:lnTo>
                  <a:pt x="1026870" y="444286"/>
                </a:lnTo>
                <a:lnTo>
                  <a:pt x="1028281" y="447538"/>
                </a:lnTo>
                <a:lnTo>
                  <a:pt x="1032816" y="448747"/>
                </a:lnTo>
                <a:lnTo>
                  <a:pt x="1039567" y="448943"/>
                </a:lnTo>
                <a:lnTo>
                  <a:pt x="1046117" y="448306"/>
                </a:lnTo>
                <a:lnTo>
                  <a:pt x="1049845" y="446640"/>
                </a:lnTo>
                <a:lnTo>
                  <a:pt x="1057739" y="440954"/>
                </a:lnTo>
                <a:lnTo>
                  <a:pt x="1059318" y="446198"/>
                </a:lnTo>
                <a:lnTo>
                  <a:pt x="1062341" y="450022"/>
                </a:lnTo>
                <a:lnTo>
                  <a:pt x="1066002" y="451329"/>
                </a:lnTo>
                <a:lnTo>
                  <a:pt x="1069563" y="448943"/>
                </a:lnTo>
                <a:lnTo>
                  <a:pt x="1075105" y="451394"/>
                </a:lnTo>
                <a:lnTo>
                  <a:pt x="1078934" y="455168"/>
                </a:lnTo>
                <a:lnTo>
                  <a:pt x="1080580" y="458649"/>
                </a:lnTo>
                <a:lnTo>
                  <a:pt x="1079371" y="460168"/>
                </a:lnTo>
                <a:lnTo>
                  <a:pt x="1088776" y="461001"/>
                </a:lnTo>
                <a:lnTo>
                  <a:pt x="1093143" y="458697"/>
                </a:lnTo>
                <a:lnTo>
                  <a:pt x="1094620" y="451688"/>
                </a:lnTo>
                <a:lnTo>
                  <a:pt x="1104664" y="455054"/>
                </a:lnTo>
                <a:lnTo>
                  <a:pt x="1114774" y="461557"/>
                </a:lnTo>
                <a:lnTo>
                  <a:pt x="1123373" y="469367"/>
                </a:lnTo>
                <a:lnTo>
                  <a:pt x="1128681" y="476621"/>
                </a:lnTo>
                <a:lnTo>
                  <a:pt x="1131771" y="476621"/>
                </a:lnTo>
                <a:lnTo>
                  <a:pt x="1132644" y="472863"/>
                </a:lnTo>
                <a:lnTo>
                  <a:pt x="1134458" y="469824"/>
                </a:lnTo>
                <a:lnTo>
                  <a:pt x="1137011" y="468697"/>
                </a:lnTo>
                <a:lnTo>
                  <a:pt x="1139967" y="470870"/>
                </a:lnTo>
                <a:lnTo>
                  <a:pt x="1141142" y="475314"/>
                </a:lnTo>
                <a:lnTo>
                  <a:pt x="1140538" y="485967"/>
                </a:lnTo>
                <a:lnTo>
                  <a:pt x="1142788" y="490313"/>
                </a:lnTo>
                <a:lnTo>
                  <a:pt x="1144971" y="490673"/>
                </a:lnTo>
                <a:lnTo>
                  <a:pt x="1149775" y="488058"/>
                </a:lnTo>
                <a:lnTo>
                  <a:pt x="1152663" y="489071"/>
                </a:lnTo>
                <a:lnTo>
                  <a:pt x="1154444" y="490999"/>
                </a:lnTo>
                <a:lnTo>
                  <a:pt x="1155620" y="493892"/>
                </a:lnTo>
                <a:lnTo>
                  <a:pt x="1158710" y="499234"/>
                </a:lnTo>
                <a:lnTo>
                  <a:pt x="1160389" y="506587"/>
                </a:lnTo>
                <a:lnTo>
                  <a:pt x="1162270" y="509757"/>
                </a:lnTo>
                <a:lnTo>
                  <a:pt x="1165327" y="509757"/>
                </a:lnTo>
                <a:lnTo>
                  <a:pt x="1165327" y="507665"/>
                </a:lnTo>
                <a:lnTo>
                  <a:pt x="1165931" y="507240"/>
                </a:lnTo>
                <a:lnTo>
                  <a:pt x="1165327" y="504283"/>
                </a:lnTo>
                <a:lnTo>
                  <a:pt x="1173892" y="506293"/>
                </a:lnTo>
                <a:lnTo>
                  <a:pt x="1176210" y="512910"/>
                </a:lnTo>
                <a:lnTo>
                  <a:pt x="1175841" y="521324"/>
                </a:lnTo>
                <a:lnTo>
                  <a:pt x="1176613" y="528693"/>
                </a:lnTo>
                <a:lnTo>
                  <a:pt x="1183902" y="537565"/>
                </a:lnTo>
                <a:lnTo>
                  <a:pt x="1191359" y="537990"/>
                </a:lnTo>
                <a:lnTo>
                  <a:pt x="1195054" y="533775"/>
                </a:lnTo>
                <a:lnTo>
                  <a:pt x="1190956" y="528693"/>
                </a:lnTo>
                <a:lnTo>
                  <a:pt x="1202846" y="525769"/>
                </a:lnTo>
                <a:lnTo>
                  <a:pt x="1209497" y="533203"/>
                </a:lnTo>
                <a:lnTo>
                  <a:pt x="1215006" y="543300"/>
                </a:lnTo>
                <a:lnTo>
                  <a:pt x="1223202" y="548398"/>
                </a:lnTo>
                <a:lnTo>
                  <a:pt x="1226494" y="547565"/>
                </a:lnTo>
                <a:lnTo>
                  <a:pt x="1229718" y="543774"/>
                </a:lnTo>
                <a:lnTo>
                  <a:pt x="1233245" y="542630"/>
                </a:lnTo>
                <a:lnTo>
                  <a:pt x="1236705" y="542908"/>
                </a:lnTo>
                <a:lnTo>
                  <a:pt x="1239493" y="543888"/>
                </a:lnTo>
                <a:lnTo>
                  <a:pt x="1241576" y="544918"/>
                </a:lnTo>
                <a:lnTo>
                  <a:pt x="1243120" y="545408"/>
                </a:lnTo>
                <a:lnTo>
                  <a:pt x="1249402" y="546552"/>
                </a:lnTo>
                <a:lnTo>
                  <a:pt x="1263442" y="552042"/>
                </a:lnTo>
                <a:lnTo>
                  <a:pt x="1270127" y="553871"/>
                </a:lnTo>
                <a:lnTo>
                  <a:pt x="1270127" y="556355"/>
                </a:lnTo>
                <a:lnTo>
                  <a:pt x="1261091" y="555064"/>
                </a:lnTo>
                <a:lnTo>
                  <a:pt x="1257934" y="555947"/>
                </a:lnTo>
                <a:lnTo>
                  <a:pt x="1256019" y="559100"/>
                </a:lnTo>
                <a:lnTo>
                  <a:pt x="1261158" y="559852"/>
                </a:lnTo>
                <a:lnTo>
                  <a:pt x="1265693" y="562319"/>
                </a:lnTo>
                <a:lnTo>
                  <a:pt x="1268917" y="565603"/>
                </a:lnTo>
                <a:lnTo>
                  <a:pt x="1270127" y="568838"/>
                </a:lnTo>
                <a:lnTo>
                  <a:pt x="1272444" y="571060"/>
                </a:lnTo>
                <a:lnTo>
                  <a:pt x="1283462" y="575063"/>
                </a:lnTo>
                <a:lnTo>
                  <a:pt x="1287056" y="578543"/>
                </a:lnTo>
                <a:lnTo>
                  <a:pt x="1281413" y="578543"/>
                </a:lnTo>
                <a:lnTo>
                  <a:pt x="1292699" y="589262"/>
                </a:lnTo>
                <a:lnTo>
                  <a:pt x="1298443" y="598591"/>
                </a:lnTo>
                <a:lnTo>
                  <a:pt x="1301735" y="600633"/>
                </a:lnTo>
                <a:lnTo>
                  <a:pt x="1306773" y="597986"/>
                </a:lnTo>
                <a:lnTo>
                  <a:pt x="1313289" y="610404"/>
                </a:lnTo>
                <a:lnTo>
                  <a:pt x="1314935" y="616482"/>
                </a:lnTo>
                <a:lnTo>
                  <a:pt x="1315473" y="625403"/>
                </a:lnTo>
                <a:lnTo>
                  <a:pt x="1313491" y="633213"/>
                </a:lnTo>
                <a:lnTo>
                  <a:pt x="1313659" y="637330"/>
                </a:lnTo>
                <a:lnTo>
                  <a:pt x="1316883" y="639095"/>
                </a:lnTo>
                <a:lnTo>
                  <a:pt x="1321888" y="639471"/>
                </a:lnTo>
                <a:lnTo>
                  <a:pt x="1324743" y="640843"/>
                </a:lnTo>
                <a:lnTo>
                  <a:pt x="1326121" y="643735"/>
                </a:lnTo>
                <a:lnTo>
                  <a:pt x="1326524" y="648588"/>
                </a:lnTo>
                <a:lnTo>
                  <a:pt x="1330017" y="655695"/>
                </a:lnTo>
                <a:lnTo>
                  <a:pt x="1345737" y="659372"/>
                </a:lnTo>
                <a:lnTo>
                  <a:pt x="1349297" y="665155"/>
                </a:lnTo>
                <a:lnTo>
                  <a:pt x="1350372" y="672508"/>
                </a:lnTo>
                <a:lnTo>
                  <a:pt x="1353127" y="678504"/>
                </a:lnTo>
                <a:lnTo>
                  <a:pt x="1360819" y="691428"/>
                </a:lnTo>
                <a:lnTo>
                  <a:pt x="1356385" y="697229"/>
                </a:lnTo>
                <a:lnTo>
                  <a:pt x="1352992" y="707489"/>
                </a:lnTo>
                <a:lnTo>
                  <a:pt x="1351044" y="717260"/>
                </a:lnTo>
                <a:lnTo>
                  <a:pt x="1350708" y="721607"/>
                </a:lnTo>
                <a:lnTo>
                  <a:pt x="1346812" y="724939"/>
                </a:lnTo>
                <a:lnTo>
                  <a:pt x="1332234" y="768499"/>
                </a:lnTo>
                <a:lnTo>
                  <a:pt x="1333174" y="783531"/>
                </a:lnTo>
                <a:lnTo>
                  <a:pt x="1340027" y="797157"/>
                </a:lnTo>
                <a:lnTo>
                  <a:pt x="1363237" y="825162"/>
                </a:lnTo>
                <a:lnTo>
                  <a:pt x="1366126" y="833233"/>
                </a:lnTo>
                <a:lnTo>
                  <a:pt x="1362229" y="841223"/>
                </a:lnTo>
                <a:lnTo>
                  <a:pt x="1360180" y="847840"/>
                </a:lnTo>
                <a:lnTo>
                  <a:pt x="1363237" y="856222"/>
                </a:lnTo>
                <a:lnTo>
                  <a:pt x="1371870" y="870143"/>
                </a:lnTo>
                <a:lnTo>
                  <a:pt x="1378991" y="893720"/>
                </a:lnTo>
                <a:lnTo>
                  <a:pt x="1381812" y="897576"/>
                </a:lnTo>
                <a:lnTo>
                  <a:pt x="1387556" y="902249"/>
                </a:lnTo>
                <a:lnTo>
                  <a:pt x="1387388" y="912837"/>
                </a:lnTo>
                <a:lnTo>
                  <a:pt x="1383089" y="930711"/>
                </a:lnTo>
                <a:lnTo>
                  <a:pt x="1383559" y="939060"/>
                </a:lnTo>
                <a:lnTo>
                  <a:pt x="1388732" y="965121"/>
                </a:lnTo>
                <a:lnTo>
                  <a:pt x="1390277" y="967539"/>
                </a:lnTo>
                <a:lnTo>
                  <a:pt x="1401496" y="976983"/>
                </a:lnTo>
                <a:lnTo>
                  <a:pt x="1403142" y="981983"/>
                </a:lnTo>
                <a:lnTo>
                  <a:pt x="1404317" y="987489"/>
                </a:lnTo>
                <a:lnTo>
                  <a:pt x="1405661" y="991263"/>
                </a:lnTo>
                <a:lnTo>
                  <a:pt x="1419030" y="1003975"/>
                </a:lnTo>
                <a:lnTo>
                  <a:pt x="1425681" y="1011752"/>
                </a:lnTo>
                <a:lnTo>
                  <a:pt x="1428401" y="1020183"/>
                </a:lnTo>
                <a:lnTo>
                  <a:pt x="1429040" y="1023565"/>
                </a:lnTo>
                <a:lnTo>
                  <a:pt x="1430450" y="1027094"/>
                </a:lnTo>
                <a:lnTo>
                  <a:pt x="1432667" y="1030574"/>
                </a:lnTo>
                <a:lnTo>
                  <a:pt x="1435489" y="1033875"/>
                </a:lnTo>
                <a:lnTo>
                  <a:pt x="1438512" y="1038352"/>
                </a:lnTo>
                <a:lnTo>
                  <a:pt x="1439183" y="1042371"/>
                </a:lnTo>
                <a:lnTo>
                  <a:pt x="1439049" y="1046619"/>
                </a:lnTo>
                <a:lnTo>
                  <a:pt x="1441669" y="1061161"/>
                </a:lnTo>
                <a:lnTo>
                  <a:pt x="1442542" y="1086225"/>
                </a:lnTo>
                <a:lnTo>
                  <a:pt x="1444088" y="1093087"/>
                </a:lnTo>
                <a:lnTo>
                  <a:pt x="1447245" y="1099557"/>
                </a:lnTo>
                <a:lnTo>
                  <a:pt x="1449395" y="1106501"/>
                </a:lnTo>
                <a:lnTo>
                  <a:pt x="1448185" y="1114883"/>
                </a:lnTo>
                <a:lnTo>
                  <a:pt x="1446237" y="1116795"/>
                </a:lnTo>
                <a:lnTo>
                  <a:pt x="1439016" y="1122203"/>
                </a:lnTo>
                <a:lnTo>
                  <a:pt x="1436900" y="1125863"/>
                </a:lnTo>
                <a:lnTo>
                  <a:pt x="1437034" y="1131189"/>
                </a:lnTo>
                <a:lnTo>
                  <a:pt x="1441434" y="1138476"/>
                </a:lnTo>
                <a:lnTo>
                  <a:pt x="1442542" y="1143933"/>
                </a:lnTo>
                <a:lnTo>
                  <a:pt x="1445297" y="1149342"/>
                </a:lnTo>
                <a:lnTo>
                  <a:pt x="1452015" y="1155224"/>
                </a:lnTo>
                <a:lnTo>
                  <a:pt x="1468205" y="1164733"/>
                </a:lnTo>
                <a:lnTo>
                  <a:pt x="1494741" y="1173082"/>
                </a:lnTo>
                <a:lnTo>
                  <a:pt x="1499108" y="1176971"/>
                </a:lnTo>
                <a:lnTo>
                  <a:pt x="1500048" y="1182199"/>
                </a:lnTo>
                <a:lnTo>
                  <a:pt x="1502332" y="1184519"/>
                </a:lnTo>
                <a:lnTo>
                  <a:pt x="1505523" y="1185794"/>
                </a:lnTo>
                <a:lnTo>
                  <a:pt x="1509050" y="1188049"/>
                </a:lnTo>
                <a:lnTo>
                  <a:pt x="1521680" y="1203113"/>
                </a:lnTo>
                <a:lnTo>
                  <a:pt x="1527255" y="1206789"/>
                </a:lnTo>
                <a:lnTo>
                  <a:pt x="1546637" y="1215204"/>
                </a:lnTo>
                <a:lnTo>
                  <a:pt x="1554396" y="1216838"/>
                </a:lnTo>
                <a:lnTo>
                  <a:pt x="1556915" y="1218553"/>
                </a:lnTo>
                <a:lnTo>
                  <a:pt x="1559031" y="1221788"/>
                </a:lnTo>
                <a:lnTo>
                  <a:pt x="1561820" y="1226085"/>
                </a:lnTo>
                <a:lnTo>
                  <a:pt x="1565783" y="1227785"/>
                </a:lnTo>
                <a:lnTo>
                  <a:pt x="1567026" y="1227785"/>
                </a:lnTo>
                <a:lnTo>
                  <a:pt x="1570989" y="1222589"/>
                </a:lnTo>
                <a:lnTo>
                  <a:pt x="1577875" y="1218896"/>
                </a:lnTo>
                <a:lnTo>
                  <a:pt x="1585836" y="1216903"/>
                </a:lnTo>
                <a:lnTo>
                  <a:pt x="1592856" y="1216838"/>
                </a:lnTo>
                <a:lnTo>
                  <a:pt x="1597928" y="1218961"/>
                </a:lnTo>
                <a:lnTo>
                  <a:pt x="1602564" y="1222866"/>
                </a:lnTo>
                <a:lnTo>
                  <a:pt x="1609819" y="1230530"/>
                </a:lnTo>
                <a:lnTo>
                  <a:pt x="1615160" y="1235104"/>
                </a:lnTo>
                <a:lnTo>
                  <a:pt x="1620837" y="1238764"/>
                </a:lnTo>
                <a:lnTo>
                  <a:pt x="1627219" y="1241117"/>
                </a:lnTo>
                <a:lnTo>
                  <a:pt x="1634675" y="1241738"/>
                </a:lnTo>
                <a:lnTo>
                  <a:pt x="1637900" y="1240725"/>
                </a:lnTo>
                <a:lnTo>
                  <a:pt x="1644450" y="1236787"/>
                </a:lnTo>
                <a:lnTo>
                  <a:pt x="1649052" y="1236019"/>
                </a:lnTo>
                <a:lnTo>
                  <a:pt x="1652814" y="1237000"/>
                </a:lnTo>
                <a:lnTo>
                  <a:pt x="1655165" y="1238960"/>
                </a:lnTo>
                <a:lnTo>
                  <a:pt x="1656979" y="1240905"/>
                </a:lnTo>
                <a:lnTo>
                  <a:pt x="1658893" y="1241738"/>
                </a:lnTo>
                <a:lnTo>
                  <a:pt x="1662118" y="1242571"/>
                </a:lnTo>
                <a:lnTo>
                  <a:pt x="1668803" y="1246182"/>
                </a:lnTo>
                <a:lnTo>
                  <a:pt x="1673001" y="1246983"/>
                </a:lnTo>
                <a:lnTo>
                  <a:pt x="1676629" y="1246591"/>
                </a:lnTo>
                <a:lnTo>
                  <a:pt x="1683280" y="1244875"/>
                </a:lnTo>
                <a:lnTo>
                  <a:pt x="1701989" y="1242163"/>
                </a:lnTo>
                <a:lnTo>
                  <a:pt x="1708741" y="1242196"/>
                </a:lnTo>
                <a:lnTo>
                  <a:pt x="1722378" y="1248764"/>
                </a:lnTo>
                <a:lnTo>
                  <a:pt x="1730238" y="1250104"/>
                </a:lnTo>
                <a:lnTo>
                  <a:pt x="1736721" y="1252718"/>
                </a:lnTo>
                <a:lnTo>
                  <a:pt x="1740920" y="1262913"/>
                </a:lnTo>
                <a:lnTo>
                  <a:pt x="1752139" y="1282487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77C5CBFC-F18F-4C7F-AB2E-528B97A96620}"/>
              </a:ext>
            </a:extLst>
          </p:cNvPr>
          <p:cNvSpPr>
            <a:spLocks noGrp="1"/>
          </p:cNvSpPr>
          <p:nvPr/>
        </p:nvSpPr>
        <p:spPr>
          <a:xfrm>
            <a:off x="3984286" y="5048780"/>
            <a:ext cx="94622" cy="13970"/>
          </a:xfrm>
          <a:custGeom>
            <a:avLst/>
            <a:gdLst/>
            <a:ahLst/>
            <a:cxnLst/>
            <a:rect l="0" t="0" r="0" b="0"/>
            <a:pathLst>
              <a:path w="94622" h="13970">
                <a:moveTo>
                  <a:pt x="0" y="2370"/>
                </a:moveTo>
                <a:lnTo>
                  <a:pt x="4803" y="703"/>
                </a:lnTo>
                <a:lnTo>
                  <a:pt x="8162" y="0"/>
                </a:lnTo>
                <a:lnTo>
                  <a:pt x="12966" y="16"/>
                </a:lnTo>
                <a:lnTo>
                  <a:pt x="26368" y="2435"/>
                </a:lnTo>
                <a:lnTo>
                  <a:pt x="40778" y="3235"/>
                </a:lnTo>
                <a:lnTo>
                  <a:pt x="70841" y="9526"/>
                </a:lnTo>
                <a:lnTo>
                  <a:pt x="83672" y="13970"/>
                </a:lnTo>
                <a:lnTo>
                  <a:pt x="88173" y="13218"/>
                </a:lnTo>
                <a:lnTo>
                  <a:pt x="94622" y="11388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48F266ED-EC20-4EF7-AA68-96DEBF056C92}"/>
              </a:ext>
            </a:extLst>
          </p:cNvPr>
          <p:cNvSpPr>
            <a:spLocks noGrp="1"/>
          </p:cNvSpPr>
          <p:nvPr/>
        </p:nvSpPr>
        <p:spPr>
          <a:xfrm>
            <a:off x="3983144" y="5051149"/>
            <a:ext cx="1209" cy="953"/>
          </a:xfrm>
          <a:custGeom>
            <a:avLst/>
            <a:gdLst/>
            <a:ahLst/>
            <a:cxnLst/>
            <a:rect l="0" t="0" r="0" b="0"/>
            <a:pathLst>
              <a:path w="1209" h="953">
                <a:moveTo>
                  <a:pt x="1142" y="0"/>
                </a:moveTo>
                <a:lnTo>
                  <a:pt x="1209" y="131"/>
                </a:lnTo>
                <a:lnTo>
                  <a:pt x="0" y="392"/>
                </a:lnTo>
                <a:lnTo>
                  <a:pt x="1142" y="0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C9F2F560-078B-4A70-9874-994C292E7F61}"/>
              </a:ext>
            </a:extLst>
          </p:cNvPr>
          <p:cNvSpPr>
            <a:spLocks noGrp="1"/>
          </p:cNvSpPr>
          <p:nvPr/>
        </p:nvSpPr>
        <p:spPr>
          <a:xfrm>
            <a:off x="4077363" y="5059270"/>
            <a:ext cx="827717" cy="170970"/>
          </a:xfrm>
          <a:custGeom>
            <a:avLst/>
            <a:gdLst/>
            <a:ahLst/>
            <a:cxnLst/>
            <a:rect l="0" t="0" r="0" b="0"/>
            <a:pathLst>
              <a:path w="827717" h="170970">
                <a:moveTo>
                  <a:pt x="0" y="898"/>
                </a:moveTo>
                <a:lnTo>
                  <a:pt x="4703" y="0"/>
                </a:lnTo>
                <a:lnTo>
                  <a:pt x="8868" y="1977"/>
                </a:lnTo>
                <a:lnTo>
                  <a:pt x="12395" y="4411"/>
                </a:lnTo>
                <a:lnTo>
                  <a:pt x="16627" y="5571"/>
                </a:lnTo>
                <a:lnTo>
                  <a:pt x="25797" y="5980"/>
                </a:lnTo>
                <a:lnTo>
                  <a:pt x="28417" y="7892"/>
                </a:lnTo>
                <a:lnTo>
                  <a:pt x="28283" y="12532"/>
                </a:lnTo>
                <a:lnTo>
                  <a:pt x="27275" y="17956"/>
                </a:lnTo>
                <a:lnTo>
                  <a:pt x="27208" y="22433"/>
                </a:lnTo>
                <a:lnTo>
                  <a:pt x="35672" y="38870"/>
                </a:lnTo>
                <a:lnTo>
                  <a:pt x="42726" y="41844"/>
                </a:lnTo>
                <a:lnTo>
                  <a:pt x="47529" y="42628"/>
                </a:lnTo>
                <a:lnTo>
                  <a:pt x="49780" y="40373"/>
                </a:lnTo>
                <a:lnTo>
                  <a:pt x="53912" y="37595"/>
                </a:lnTo>
                <a:lnTo>
                  <a:pt x="63417" y="40667"/>
                </a:lnTo>
                <a:lnTo>
                  <a:pt x="83941" y="51614"/>
                </a:lnTo>
                <a:lnTo>
                  <a:pt x="92573" y="58330"/>
                </a:lnTo>
                <a:lnTo>
                  <a:pt x="100433" y="53820"/>
                </a:lnTo>
                <a:lnTo>
                  <a:pt x="107957" y="52006"/>
                </a:lnTo>
                <a:lnTo>
                  <a:pt x="115582" y="52627"/>
                </a:lnTo>
                <a:lnTo>
                  <a:pt x="123543" y="55340"/>
                </a:lnTo>
                <a:lnTo>
                  <a:pt x="125088" y="56778"/>
                </a:lnTo>
                <a:lnTo>
                  <a:pt x="130060" y="60078"/>
                </a:lnTo>
                <a:lnTo>
                  <a:pt x="135199" y="62071"/>
                </a:lnTo>
                <a:lnTo>
                  <a:pt x="137650" y="59686"/>
                </a:lnTo>
                <a:lnTo>
                  <a:pt x="139968" y="58248"/>
                </a:lnTo>
                <a:lnTo>
                  <a:pt x="145208" y="58738"/>
                </a:lnTo>
                <a:lnTo>
                  <a:pt x="164153" y="63901"/>
                </a:lnTo>
                <a:lnTo>
                  <a:pt x="169393" y="65976"/>
                </a:lnTo>
                <a:lnTo>
                  <a:pt x="171643" y="67920"/>
                </a:lnTo>
                <a:lnTo>
                  <a:pt x="173592" y="70992"/>
                </a:lnTo>
                <a:lnTo>
                  <a:pt x="178059" y="71776"/>
                </a:lnTo>
                <a:lnTo>
                  <a:pt x="183602" y="71646"/>
                </a:lnTo>
                <a:lnTo>
                  <a:pt x="188640" y="72038"/>
                </a:lnTo>
                <a:lnTo>
                  <a:pt x="198414" y="74505"/>
                </a:lnTo>
                <a:lnTo>
                  <a:pt x="211111" y="74717"/>
                </a:lnTo>
                <a:lnTo>
                  <a:pt x="215579" y="75485"/>
                </a:lnTo>
                <a:lnTo>
                  <a:pt x="219878" y="77528"/>
                </a:lnTo>
                <a:lnTo>
                  <a:pt x="221994" y="74456"/>
                </a:lnTo>
                <a:lnTo>
                  <a:pt x="225118" y="72920"/>
                </a:lnTo>
                <a:lnTo>
                  <a:pt x="233683" y="72038"/>
                </a:lnTo>
                <a:lnTo>
                  <a:pt x="238319" y="72741"/>
                </a:lnTo>
                <a:lnTo>
                  <a:pt x="242047" y="74619"/>
                </a:lnTo>
                <a:lnTo>
                  <a:pt x="244802" y="76580"/>
                </a:lnTo>
                <a:lnTo>
                  <a:pt x="246481" y="77528"/>
                </a:lnTo>
                <a:lnTo>
                  <a:pt x="257297" y="87135"/>
                </a:lnTo>
                <a:lnTo>
                  <a:pt x="260891" y="92837"/>
                </a:lnTo>
                <a:lnTo>
                  <a:pt x="264687" y="94586"/>
                </a:lnTo>
                <a:lnTo>
                  <a:pt x="291156" y="101252"/>
                </a:lnTo>
                <a:lnTo>
                  <a:pt x="325585" y="105598"/>
                </a:lnTo>
                <a:lnTo>
                  <a:pt x="338718" y="113408"/>
                </a:lnTo>
                <a:lnTo>
                  <a:pt x="346646" y="122149"/>
                </a:lnTo>
                <a:lnTo>
                  <a:pt x="349736" y="124616"/>
                </a:lnTo>
                <a:lnTo>
                  <a:pt x="371435" y="137345"/>
                </a:lnTo>
                <a:lnTo>
                  <a:pt x="397903" y="143537"/>
                </a:lnTo>
                <a:lnTo>
                  <a:pt x="414497" y="162882"/>
                </a:lnTo>
                <a:lnTo>
                  <a:pt x="419199" y="165725"/>
                </a:lnTo>
                <a:lnTo>
                  <a:pt x="423734" y="166542"/>
                </a:lnTo>
                <a:lnTo>
                  <a:pt x="432702" y="170169"/>
                </a:lnTo>
                <a:lnTo>
                  <a:pt x="437640" y="170970"/>
                </a:lnTo>
                <a:lnTo>
                  <a:pt x="442880" y="169908"/>
                </a:lnTo>
                <a:lnTo>
                  <a:pt x="447516" y="167457"/>
                </a:lnTo>
                <a:lnTo>
                  <a:pt x="454569" y="162735"/>
                </a:lnTo>
                <a:lnTo>
                  <a:pt x="530415" y="138799"/>
                </a:lnTo>
                <a:lnTo>
                  <a:pt x="613885" y="139583"/>
                </a:lnTo>
                <a:lnTo>
                  <a:pt x="622820" y="138635"/>
                </a:lnTo>
                <a:lnTo>
                  <a:pt x="631150" y="134093"/>
                </a:lnTo>
                <a:lnTo>
                  <a:pt x="638070" y="131757"/>
                </a:lnTo>
                <a:lnTo>
                  <a:pt x="647441" y="132165"/>
                </a:lnTo>
                <a:lnTo>
                  <a:pt x="683013" y="137524"/>
                </a:lnTo>
                <a:lnTo>
                  <a:pt x="701722" y="138080"/>
                </a:lnTo>
                <a:lnTo>
                  <a:pt x="730878" y="134975"/>
                </a:lnTo>
                <a:lnTo>
                  <a:pt x="739947" y="135335"/>
                </a:lnTo>
                <a:lnTo>
                  <a:pt x="744348" y="137148"/>
                </a:lnTo>
                <a:lnTo>
                  <a:pt x="752442" y="142687"/>
                </a:lnTo>
                <a:lnTo>
                  <a:pt x="757078" y="143537"/>
                </a:lnTo>
                <a:lnTo>
                  <a:pt x="761075" y="141560"/>
                </a:lnTo>
                <a:lnTo>
                  <a:pt x="764233" y="134403"/>
                </a:lnTo>
                <a:lnTo>
                  <a:pt x="766785" y="132835"/>
                </a:lnTo>
                <a:lnTo>
                  <a:pt x="773201" y="131511"/>
                </a:lnTo>
                <a:lnTo>
                  <a:pt x="803801" y="119029"/>
                </a:lnTo>
                <a:lnTo>
                  <a:pt x="813206" y="116855"/>
                </a:lnTo>
                <a:lnTo>
                  <a:pt x="821402" y="117444"/>
                </a:lnTo>
                <a:lnTo>
                  <a:pt x="824996" y="123129"/>
                </a:lnTo>
                <a:lnTo>
                  <a:pt x="825198" y="126806"/>
                </a:lnTo>
                <a:lnTo>
                  <a:pt x="825702" y="130188"/>
                </a:lnTo>
                <a:lnTo>
                  <a:pt x="827717" y="136119"/>
                </a:lnTo>
              </a:path>
            </a:pathLst>
          </a:custGeom>
          <a:noFill/>
          <a:ln w="47625">
            <a:solidFill>
              <a:srgbClr val="087F89"/>
            </a:solidFill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8BB0C21-D8A0-4A7E-A61C-C701BA5A26A7}"/>
              </a:ext>
            </a:extLst>
          </p:cNvPr>
          <p:cNvSpPr>
            <a:spLocks noGrp="1"/>
          </p:cNvSpPr>
          <p:nvPr/>
        </p:nvSpPr>
        <p:spPr>
          <a:xfrm>
            <a:off x="3580130" y="4497668"/>
            <a:ext cx="133350" cy="133350"/>
          </a:xfrm>
          <a:prstGeom prst="ellipse">
            <a:avLst/>
          </a:prstGeom>
          <a:solidFill>
            <a:srgbClr val="AD523A"/>
          </a:solidFill>
          <a:ln w="19050">
            <a:solidFill>
              <a:srgbClr val="F7F1E5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069BBD-57D2-474A-A8E5-E67C4896B834}"/>
              </a:ext>
            </a:extLst>
          </p:cNvPr>
          <p:cNvSpPr>
            <a:spLocks noGrp="1"/>
          </p:cNvSpPr>
          <p:nvPr/>
        </p:nvSpPr>
        <p:spPr>
          <a:xfrm>
            <a:off x="3742055" y="4564343"/>
            <a:ext cx="2115820" cy="19050"/>
          </a:xfrm>
          <a:prstGeom prst="rect">
            <a:avLst/>
          </a:prstGeom>
          <a:solidFill>
            <a:srgbClr val="AD523A"/>
          </a:solidFill>
          <a:ln w="0">
            <a:noFill/>
          </a:ln>
        </p:spPr>
      </p:sp>
      <p:sp>
        <p:nvSpPr>
          <p:cNvPr id="14" name="source-text">
            <a:extLst>
              <a:ext uri="{FF2B5EF4-FFF2-40B4-BE49-F238E27FC236}">
                <a16:creationId xmlns:a16="http://schemas.microsoft.com/office/drawing/2014/main" id="{2897ECC4-0408-4CD4-982F-A6501EC3A1D9}"/>
              </a:ext>
            </a:extLst>
          </p:cNvPr>
          <p:cNvSpPr>
            <a:spLocks noGrp="1"/>
          </p:cNvSpPr>
          <p:nvPr/>
        </p:nvSpPr>
        <p:spPr>
          <a:xfrm>
            <a:off x="6134100" y="1724025"/>
            <a:ext cx="5524500" cy="108327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3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Место:</a:t>
            </a:r>
            <a:r>
              <a:rPr sz="23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Месопотамия (между реками Тигр и Евфрат, на территории современного Ирака).</a:t>
            </a:r>
          </a:p>
        </p:txBody>
      </p:sp>
      <p:sp>
        <p:nvSpPr>
          <p:cNvPr id="15" name="source-text">
            <a:extLst>
              <a:ext uri="{FF2B5EF4-FFF2-40B4-BE49-F238E27FC236}">
                <a16:creationId xmlns:a16="http://schemas.microsoft.com/office/drawing/2014/main" id="{0CD66012-8510-4BF4-874F-8ED6D2BCDEE3}"/>
              </a:ext>
            </a:extLst>
          </p:cNvPr>
          <p:cNvSpPr>
            <a:spLocks noGrp="1"/>
          </p:cNvSpPr>
          <p:nvPr/>
        </p:nvSpPr>
        <p:spPr>
          <a:xfrm>
            <a:off x="6134100" y="3035903"/>
            <a:ext cx="5524500" cy="7412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3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Время:</a:t>
            </a:r>
            <a:r>
              <a:rPr sz="23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Расцвет пришёлся на 2-е тысячелетие до н.э.</a:t>
            </a:r>
          </a:p>
        </p:txBody>
      </p:sp>
      <p:sp>
        <p:nvSpPr>
          <p:cNvPr id="16" name="source-text">
            <a:extLst>
              <a:ext uri="{FF2B5EF4-FFF2-40B4-BE49-F238E27FC236}">
                <a16:creationId xmlns:a16="http://schemas.microsoft.com/office/drawing/2014/main" id="{425227EF-F60F-436B-99B5-A43014FE23E4}"/>
              </a:ext>
            </a:extLst>
          </p:cNvPr>
          <p:cNvSpPr>
            <a:spLocks noGrp="1"/>
          </p:cNvSpPr>
          <p:nvPr/>
        </p:nvSpPr>
        <p:spPr>
          <a:xfrm>
            <a:off x="6134100" y="4005739"/>
            <a:ext cx="5524500" cy="17673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3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Город Вавилон:</a:t>
            </a:r>
            <a:r>
              <a:rPr sz="23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Его название означает «Врата бога». Сначала это был небольшой город, но благодаря удачному расположению на торговом пути он стал очень богатым и могущественным.</a:t>
            </a:r>
          </a:p>
        </p:txBody>
      </p:sp>
      <p:sp>
        <p:nvSpPr>
          <p:cNvPr id="17" name="source-text">
            <a:extLst>
              <a:ext uri="{FF2B5EF4-FFF2-40B4-BE49-F238E27FC236}">
                <a16:creationId xmlns:a16="http://schemas.microsoft.com/office/drawing/2014/main" id="{1FC460AD-87A1-4F86-BE01-F567C8895695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7920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3FB5900A-7275-48A2-B8F2-D2CFB7262B22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AD523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AD523A"/>
                </a:solidFill>
                <a:latin typeface="Georgia"/>
                <a:ea typeface="Georgia"/>
                <a:cs typeface="Georgia"/>
              </a:rPr>
              <a:t>Объединение Месопотамии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2737F3-330D-4848-94E5-A569490C4C96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1A6C51-7658-497B-83EB-261CC7C00D72}"/>
              </a:ext>
            </a:extLst>
          </p:cNvPr>
          <p:cNvSpPr>
            <a:spLocks noGrp="1"/>
          </p:cNvSpPr>
          <p:nvPr/>
        </p:nvSpPr>
        <p:spPr>
          <a:xfrm>
            <a:off x="7924800" y="1676400"/>
            <a:ext cx="3733800" cy="4514850"/>
          </a:xfrm>
          <a:prstGeom prst="rect">
            <a:avLst/>
          </a:prstGeom>
          <a:solidFill>
            <a:srgbClr val="AD523A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67675" y="2728098"/>
            <a:ext cx="3448050" cy="2363830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B58EC1EE-1D4B-4B23-9F71-5054476B5B16}"/>
              </a:ext>
            </a:extLst>
          </p:cNvPr>
          <p:cNvSpPr>
            <a:spLocks noGrp="1"/>
          </p:cNvSpPr>
          <p:nvPr/>
        </p:nvSpPr>
        <p:spPr>
          <a:xfrm>
            <a:off x="533400" y="1752600"/>
            <a:ext cx="6962775" cy="8172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Раньше Южная Месопотамия была разделена на много маленьких враждующих царств.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8F5A4019-11B0-4DF0-8BF5-CAD84EB9A296}"/>
              </a:ext>
            </a:extLst>
          </p:cNvPr>
          <p:cNvSpPr>
            <a:spLocks noGrp="1"/>
          </p:cNvSpPr>
          <p:nvPr/>
        </p:nvSpPr>
        <p:spPr>
          <a:xfrm>
            <a:off x="533400" y="2893695"/>
            <a:ext cx="6962775" cy="11972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Царь Хаммурапи (1792-1750 гг. до н.э.) смог покорить их все и объединить под властью Вавилона.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A4840BD5-BE63-4FD0-8BDC-61749196ACD8}"/>
              </a:ext>
            </a:extLst>
          </p:cNvPr>
          <p:cNvSpPr>
            <a:spLocks noGrp="1"/>
          </p:cNvSpPr>
          <p:nvPr/>
        </p:nvSpPr>
        <p:spPr>
          <a:xfrm>
            <a:off x="533400" y="4414838"/>
            <a:ext cx="6962775" cy="8172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 этого времени здесь возникло большое и сильное Вавилонское царство.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E49954B0-DEAE-4B4A-81FC-6692190E1C56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0716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7A3949AF-5F81-4CE6-880A-B001745725EF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AD523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AD523A"/>
                </a:solidFill>
                <a:latin typeface="Georgia"/>
                <a:ea typeface="Georgia"/>
                <a:cs typeface="Georgia"/>
              </a:rPr>
              <a:t>Законы царя Хаммурапи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90D181-D32A-4CA6-97B2-ADA542DEEFD2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2490" y="1657350"/>
            <a:ext cx="2941320" cy="4572000"/>
          </a:xfrm>
          <a:prstGeom prst="rect">
            <a:avLst/>
          </a:prstGeom>
        </p:spPr>
      </p:pic>
      <p:sp>
        <p:nvSpPr>
          <p:cNvPr id="4" name="source-text">
            <a:extLst>
              <a:ext uri="{FF2B5EF4-FFF2-40B4-BE49-F238E27FC236}">
                <a16:creationId xmlns:a16="http://schemas.microsoft.com/office/drawing/2014/main" id="{9BDC42BB-15B3-418B-9CDE-3E103629A71A}"/>
              </a:ext>
            </a:extLst>
          </p:cNvPr>
          <p:cNvSpPr>
            <a:spLocks noGrp="1"/>
          </p:cNvSpPr>
          <p:nvPr/>
        </p:nvSpPr>
        <p:spPr>
          <a:xfrm>
            <a:off x="4610100" y="1800225"/>
            <a:ext cx="704850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Хаммурапи создал первые в мире письменные законы.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3C8B13FA-DBA0-4825-8F4D-9015C458475D}"/>
              </a:ext>
            </a:extLst>
          </p:cNvPr>
          <p:cNvSpPr>
            <a:spLocks noGrp="1"/>
          </p:cNvSpPr>
          <p:nvPr/>
        </p:nvSpPr>
        <p:spPr>
          <a:xfrm>
            <a:off x="4610100" y="2924937"/>
            <a:ext cx="704850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Законы были высечены на высоком каменном столбе (стелле), чтобы все их знали.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5428536-3954-4793-926E-0851F46E3DF2}"/>
              </a:ext>
            </a:extLst>
          </p:cNvPr>
          <p:cNvSpPr>
            <a:spLocks noGrp="1"/>
          </p:cNvSpPr>
          <p:nvPr/>
        </p:nvSpPr>
        <p:spPr>
          <a:xfrm>
            <a:off x="4371975" y="4619625"/>
            <a:ext cx="7286625" cy="1495425"/>
          </a:xfrm>
          <a:prstGeom prst="rect">
            <a:avLst/>
          </a:prstGeom>
          <a:solidFill>
            <a:srgbClr val="AD523A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C241C682-4FDE-41D6-B47C-D97AF845189D}"/>
              </a:ext>
            </a:extLst>
          </p:cNvPr>
          <p:cNvSpPr>
            <a:spLocks noGrp="1"/>
          </p:cNvSpPr>
          <p:nvPr/>
        </p:nvSpPr>
        <p:spPr>
          <a:xfrm>
            <a:off x="4629150" y="4857750"/>
            <a:ext cx="678180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Цель законов:</a:t>
            </a: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«Чтобы сильный не притеснял слабого».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B1632314-1F07-4823-B276-1DDF6A831D44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9626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text">
            <a:extLst>
              <a:ext uri="{FF2B5EF4-FFF2-40B4-BE49-F238E27FC236}">
                <a16:creationId xmlns:a16="http://schemas.microsoft.com/office/drawing/2014/main" id="{F805A02C-4557-4A02-A22D-1CE7B717A575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AD523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AD523A"/>
                </a:solidFill>
                <a:latin typeface="Georgia"/>
                <a:ea typeface="Georgia"/>
                <a:cs typeface="Georgia"/>
              </a:rPr>
              <a:t>Какими были эти законы?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923B42-A200-4A93-9D3A-81100E225961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749D3C5C-413A-4F04-B207-107C978976F0}"/>
              </a:ext>
            </a:extLst>
          </p:cNvPr>
          <p:cNvSpPr>
            <a:spLocks noGrp="1"/>
          </p:cNvSpPr>
          <p:nvPr/>
        </p:nvSpPr>
        <p:spPr>
          <a:xfrm>
            <a:off x="533400" y="1733550"/>
            <a:ext cx="111252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1">
                <a:solidFill>
                  <a:srgbClr val="AD523A"/>
                </a:solidFill>
                <a:latin typeface="Georgia"/>
                <a:ea typeface="Georgia"/>
                <a:cs typeface="Georgia"/>
              </a:defRPr>
            </a:pPr>
            <a:r>
              <a:rPr sz="2775" b="1">
                <a:solidFill>
                  <a:srgbClr val="AD523A"/>
                </a:solidFill>
                <a:latin typeface="Georgia"/>
                <a:ea typeface="Georgia"/>
                <a:cs typeface="Georgia"/>
              </a:rPr>
              <a:t>Законы были очень суровыми: «око за око, зуб за зуб».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B57AFA6F-DA97-4C5B-8753-05FF21E2389A}"/>
              </a:ext>
            </a:extLst>
          </p:cNvPr>
          <p:cNvSpPr>
            <a:spLocks noGrp="1"/>
          </p:cNvSpPr>
          <p:nvPr/>
        </p:nvSpPr>
        <p:spPr>
          <a:xfrm>
            <a:off x="533400" y="2876550"/>
            <a:ext cx="111252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1">
                <a:solidFill>
                  <a:srgbClr val="163F79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63F79"/>
                </a:solidFill>
                <a:latin typeface="Calibri"/>
                <a:ea typeface="Calibri"/>
                <a:cs typeface="Calibri"/>
              </a:rPr>
              <a:t>Но они также защищали простых людей: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C9320A-48C2-4892-80DC-9A0863D5ECA3}"/>
              </a:ext>
            </a:extLst>
          </p:cNvPr>
          <p:cNvSpPr>
            <a:spLocks noGrp="1"/>
          </p:cNvSpPr>
          <p:nvPr/>
        </p:nvSpPr>
        <p:spPr>
          <a:xfrm>
            <a:off x="533400" y="3619500"/>
            <a:ext cx="53721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A69BBC53-8621-485A-807F-07A5C975F473}"/>
              </a:ext>
            </a:extLst>
          </p:cNvPr>
          <p:cNvSpPr>
            <a:spLocks noGrp="1"/>
          </p:cNvSpPr>
          <p:nvPr/>
        </p:nvSpPr>
        <p:spPr>
          <a:xfrm>
            <a:off x="533400" y="3810000"/>
            <a:ext cx="537210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За долги в рабство можно было попасть не более чем на 3 года.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CFF5D1E-1DF2-4BF5-A2AA-3AF0E888DEC0}"/>
              </a:ext>
            </a:extLst>
          </p:cNvPr>
          <p:cNvSpPr>
            <a:spLocks noGrp="1"/>
          </p:cNvSpPr>
          <p:nvPr/>
        </p:nvSpPr>
        <p:spPr>
          <a:xfrm>
            <a:off x="6286500" y="3619500"/>
            <a:ext cx="53721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78C0824E-5686-4BDA-87E9-2249C7284754}"/>
              </a:ext>
            </a:extLst>
          </p:cNvPr>
          <p:cNvSpPr>
            <a:spLocks noGrp="1"/>
          </p:cNvSpPr>
          <p:nvPr/>
        </p:nvSpPr>
        <p:spPr>
          <a:xfrm>
            <a:off x="6286500" y="3810000"/>
            <a:ext cx="537210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Устанавливались справедливые цены на товары и оплату труда.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032511F-C602-4FB8-B7FF-B46478B244AA}"/>
              </a:ext>
            </a:extLst>
          </p:cNvPr>
          <p:cNvSpPr>
            <a:spLocks noGrp="1"/>
          </p:cNvSpPr>
          <p:nvPr/>
        </p:nvSpPr>
        <p:spPr>
          <a:xfrm>
            <a:off x="533400" y="5286375"/>
            <a:ext cx="11125200" cy="876300"/>
          </a:xfrm>
          <a:prstGeom prst="rect">
            <a:avLst/>
          </a:prstGeom>
          <a:solidFill>
            <a:srgbClr val="AD523A"/>
          </a:solidFill>
          <a:ln w="0">
            <a:noFill/>
          </a:ln>
        </p:spPr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A4A16918-6F8C-4D01-8A66-7DB7610E81E5}"/>
              </a:ext>
            </a:extLst>
          </p:cNvPr>
          <p:cNvSpPr>
            <a:spLocks noGrp="1"/>
          </p:cNvSpPr>
          <p:nvPr/>
        </p:nvSpPr>
        <p:spPr>
          <a:xfrm>
            <a:off x="781050" y="5438775"/>
            <a:ext cx="10591800" cy="4046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Значение:</a:t>
            </a:r>
            <a:r>
              <a:rPr sz="24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Законы навели порядок в государстве и защищали его жителей.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81B8257F-81E1-4C06-873F-5877459DC939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30771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AF04F3BA-38D7-4710-A031-B68682552CE5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Вавилонская башня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5641AD-2163-425A-A86E-FA160C6707C2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101BC1D1-8E3B-48AE-B737-343403CC023B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5029200" cy="10344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Главным храмом Вавилона был высокий зиккурат, посвящённый богу Мардуку.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74774262-C940-44A3-BA43-7C605139123C}"/>
              </a:ext>
            </a:extLst>
          </p:cNvPr>
          <p:cNvSpPr>
            <a:spLocks noGrp="1"/>
          </p:cNvSpPr>
          <p:nvPr/>
        </p:nvSpPr>
        <p:spPr>
          <a:xfrm>
            <a:off x="533400" y="2987040"/>
            <a:ext cx="50292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Его высота была более 90 метров!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17533" y="3667125"/>
            <a:ext cx="3441884" cy="25146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B186C1-8C43-42F3-840C-D1BF0FE093C5}"/>
              </a:ext>
            </a:extLst>
          </p:cNvPr>
          <p:cNvSpPr>
            <a:spLocks noGrp="1"/>
          </p:cNvSpPr>
          <p:nvPr/>
        </p:nvSpPr>
        <p:spPr>
          <a:xfrm>
            <a:off x="5962650" y="1695450"/>
            <a:ext cx="5695950" cy="4495800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0D970CF2-0A08-45CA-94BD-2F35E0E3E0D7}"/>
              </a:ext>
            </a:extLst>
          </p:cNvPr>
          <p:cNvSpPr>
            <a:spLocks noGrp="1"/>
          </p:cNvSpPr>
          <p:nvPr/>
        </p:nvSpPr>
        <p:spPr>
          <a:xfrm>
            <a:off x="6248400" y="2057400"/>
            <a:ext cx="5124450" cy="27174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С этим зиккуратом связана библейская легенда о Вавилонской башне: люди хотели построить башню до небес, но Бог разгневался и смешал их языки, чтобы они перестали понимать друг друга.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E8FA976D-4F7E-474A-90BA-0FF0449B7C5B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5159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37F6D9D4-5C31-491A-AE3F-69ABD810F4C9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Нововавилонское царство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C571E7-E135-4D3B-BEE0-9751A18A193E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817D865F-ED76-4D4E-81E1-BCB3B1C3637D}"/>
              </a:ext>
            </a:extLst>
          </p:cNvPr>
          <p:cNvSpPr>
            <a:spLocks noGrp="1"/>
          </p:cNvSpPr>
          <p:nvPr/>
        </p:nvSpPr>
        <p:spPr>
          <a:xfrm>
            <a:off x="533400" y="1752600"/>
            <a:ext cx="11125200" cy="4589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После Хаммурапи Вавилон ослабел и был покорён Ассирией.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1C245DFC-78A0-4062-A7B1-20FB3AE1FDEB}"/>
              </a:ext>
            </a:extLst>
          </p:cNvPr>
          <p:cNvSpPr>
            <a:spLocks noGrp="1"/>
          </p:cNvSpPr>
          <p:nvPr/>
        </p:nvSpPr>
        <p:spPr>
          <a:xfrm>
            <a:off x="533400" y="3048000"/>
            <a:ext cx="10953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Но в 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B33C27CC-F475-41D0-A145-D80007940805}"/>
              </a:ext>
            </a:extLst>
          </p:cNvPr>
          <p:cNvSpPr>
            <a:spLocks noGrp="1"/>
          </p:cNvSpPr>
          <p:nvPr/>
        </p:nvSpPr>
        <p:spPr>
          <a:xfrm>
            <a:off x="533400" y="3667125"/>
            <a:ext cx="111252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5250" b="1">
                <a:solidFill>
                  <a:srgbClr val="C49342"/>
                </a:solidFill>
                <a:latin typeface="Georgia"/>
                <a:ea typeface="Georgia"/>
                <a:cs typeface="Georgia"/>
              </a:defRPr>
            </a:pPr>
            <a:r>
              <a:rPr sz="5250" b="1">
                <a:solidFill>
                  <a:srgbClr val="C49342"/>
                </a:solidFill>
                <a:latin typeface="Georgia"/>
                <a:ea typeface="Georgia"/>
                <a:cs typeface="Georgia"/>
              </a:rPr>
              <a:t>626 году до н.э.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A422EF3B-97B3-4439-8A1F-CC509630A677}"/>
              </a:ext>
            </a:extLst>
          </p:cNvPr>
          <p:cNvSpPr>
            <a:spLocks noGrp="1"/>
          </p:cNvSpPr>
          <p:nvPr/>
        </p:nvSpPr>
        <p:spPr>
          <a:xfrm>
            <a:off x="533400" y="4886325"/>
            <a:ext cx="111252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вавилоняне восстали и создали Нововавилонское царство.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F2837A2B-52E6-458B-BF30-0BD036B791D2}"/>
              </a:ext>
            </a:extLst>
          </p:cNvPr>
          <p:cNvSpPr>
            <a:spLocks noGrp="1"/>
          </p:cNvSpPr>
          <p:nvPr/>
        </p:nvSpPr>
        <p:spPr>
          <a:xfrm>
            <a:off x="533400" y="5562981"/>
            <a:ext cx="111252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Его самым великим царём стал Навуходоносор II.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C1260CB3-DF26-42DA-A28C-0878FAB03144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9D6C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9D6C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90610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7871F908-471B-483C-8C43-AB401D50B12E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Расцвет при Навуходоносоре II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B5ECD6-0A0C-458A-91A6-327D59F7AA00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D4EA3B-8EC7-4A5F-8070-4A09EA8A4AA1}"/>
              </a:ext>
            </a:extLst>
          </p:cNvPr>
          <p:cNvSpPr>
            <a:spLocks noGrp="1"/>
          </p:cNvSpPr>
          <p:nvPr/>
        </p:nvSpPr>
        <p:spPr>
          <a:xfrm>
            <a:off x="533400" y="1743075"/>
            <a:ext cx="4429125" cy="4438650"/>
          </a:xfrm>
          <a:prstGeom prst="rect">
            <a:avLst/>
          </a:prstGeom>
          <a:solidFill>
            <a:srgbClr val="EAD9C1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2412492"/>
            <a:ext cx="4114800" cy="3099816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51E1BC0A-93A0-4BE6-93A2-D522A98505C8}"/>
              </a:ext>
            </a:extLst>
          </p:cNvPr>
          <p:cNvSpPr>
            <a:spLocks noGrp="1"/>
          </p:cNvSpPr>
          <p:nvPr/>
        </p:nvSpPr>
        <p:spPr>
          <a:xfrm>
            <a:off x="5353050" y="1762125"/>
            <a:ext cx="6305550" cy="12298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Навуходоносор II расширил границы царства, завоевав многие земли, в том числе Иудейское царство.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038EAA42-F3A4-423B-A083-54B6B79337CF}"/>
              </a:ext>
            </a:extLst>
          </p:cNvPr>
          <p:cNvSpPr>
            <a:spLocks noGrp="1"/>
          </p:cNvSpPr>
          <p:nvPr/>
        </p:nvSpPr>
        <p:spPr>
          <a:xfrm>
            <a:off x="5353050" y="3239643"/>
            <a:ext cx="630555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При нём Вавилон стал самым богатым и красивым городом Азии.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BC81983-999F-471F-9117-E63848ECE9C8}"/>
              </a:ext>
            </a:extLst>
          </p:cNvPr>
          <p:cNvSpPr>
            <a:spLocks noGrp="1"/>
          </p:cNvSpPr>
          <p:nvPr/>
        </p:nvSpPr>
        <p:spPr>
          <a:xfrm>
            <a:off x="5353050" y="4326255"/>
            <a:ext cx="6305550" cy="8389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Сюда съезжались купцы и путешественники со всего света.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9A96FA45-F235-48DB-9D41-6FF3F328F44E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8486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rce-text">
            <a:extLst>
              <a:ext uri="{FF2B5EF4-FFF2-40B4-BE49-F238E27FC236}">
                <a16:creationId xmlns:a16="http://schemas.microsoft.com/office/drawing/2014/main" id="{F3FDB3F5-3EF9-479C-A477-2CC2B74CF44C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Чудеса Вавилона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548C00-9D6B-4EA6-9D52-5FFF79287031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A1D43FE7-081D-46FE-B496-1262A77EE003}"/>
              </a:ext>
            </a:extLst>
          </p:cNvPr>
          <p:cNvSpPr>
            <a:spLocks noGrp="1"/>
          </p:cNvSpPr>
          <p:nvPr/>
        </p:nvSpPr>
        <p:spPr>
          <a:xfrm>
            <a:off x="533400" y="1704975"/>
            <a:ext cx="5429250" cy="8823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1">
                <a:solidFill>
                  <a:srgbClr val="345F4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345F4B"/>
                </a:solidFill>
                <a:latin typeface="Calibri"/>
                <a:ea typeface="Calibri"/>
                <a:cs typeface="Calibri"/>
              </a:rPr>
              <a:t>Висячие сады Семирамиды – одно из семи чудес света.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6F1BB165-E137-4A74-BE56-C3A4E32B92E1}"/>
              </a:ext>
            </a:extLst>
          </p:cNvPr>
          <p:cNvSpPr>
            <a:spLocks noGrp="1"/>
          </p:cNvSpPr>
          <p:nvPr/>
        </p:nvSpPr>
        <p:spPr>
          <a:xfrm>
            <a:off x="533400" y="3362325"/>
            <a:ext cx="5429250" cy="109956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Это были огромные сады на террасах, которые поливались специальными машинами.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6FFD4099-7B8C-422E-9082-115556DD1A06}"/>
              </a:ext>
            </a:extLst>
          </p:cNvPr>
          <p:cNvSpPr>
            <a:spLocks noGrp="1"/>
          </p:cNvSpPr>
          <p:nvPr/>
        </p:nvSpPr>
        <p:spPr>
          <a:xfrm>
            <a:off x="533400" y="4709541"/>
            <a:ext cx="5429250" cy="14470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Легенда гласит, что их построил царь Навуходоносор для своей жены, которая скучала по зелёным горам своей родины.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29375" y="1969556"/>
            <a:ext cx="5229225" cy="3919014"/>
          </a:xfrm>
          <a:prstGeom prst="rect">
            <a:avLst/>
          </a:prstGeom>
        </p:spPr>
      </p:pic>
      <p:sp>
        <p:nvSpPr>
          <p:cNvPr id="7" name="source-text">
            <a:extLst>
              <a:ext uri="{FF2B5EF4-FFF2-40B4-BE49-F238E27FC236}">
                <a16:creationId xmlns:a16="http://schemas.microsoft.com/office/drawing/2014/main" id="{D3BB4E7A-795C-4E26-BFFC-DF6B4E1FD727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80215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rce-text">
            <a:extLst>
              <a:ext uri="{FF2B5EF4-FFF2-40B4-BE49-F238E27FC236}">
                <a16:creationId xmlns:a16="http://schemas.microsoft.com/office/drawing/2014/main" id="{950D0E48-5159-4DAB-B46E-9D878F0DEE78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Другие великие сооружения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96EBFF-F8FF-43BC-9FBB-22DAAE736C19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743885"/>
            <a:ext cx="6381750" cy="4141756"/>
          </a:xfrm>
          <a:prstGeom prst="rect">
            <a:avLst/>
          </a:prstGeom>
        </p:spPr>
      </p:pic>
      <p:sp>
        <p:nvSpPr>
          <p:cNvPr id="4" name="source-text">
            <a:extLst>
              <a:ext uri="{FF2B5EF4-FFF2-40B4-BE49-F238E27FC236}">
                <a16:creationId xmlns:a16="http://schemas.microsoft.com/office/drawing/2014/main" id="{0049BFF2-62BB-424C-AB12-9D3F504ACAFD}"/>
              </a:ext>
            </a:extLst>
          </p:cNvPr>
          <p:cNvSpPr>
            <a:spLocks noGrp="1"/>
          </p:cNvSpPr>
          <p:nvPr/>
        </p:nvSpPr>
        <p:spPr>
          <a:xfrm>
            <a:off x="7286625" y="1743075"/>
            <a:ext cx="4371975" cy="14904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Ворота богини Иштар – главный вход в город, украшенный цветными плитками.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0C0BEA43-2395-4E10-93C5-32EAA19BB535}"/>
              </a:ext>
            </a:extLst>
          </p:cNvPr>
          <p:cNvSpPr>
            <a:spLocks noGrp="1"/>
          </p:cNvSpPr>
          <p:nvPr/>
        </p:nvSpPr>
        <p:spPr>
          <a:xfrm>
            <a:off x="7286625" y="3490722"/>
            <a:ext cx="4371975" cy="773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Дорога Процессий – парадная улица для праздников.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AE118470-9AC2-4448-AC87-2EF80FEE1920}"/>
              </a:ext>
            </a:extLst>
          </p:cNvPr>
          <p:cNvSpPr>
            <a:spLocks noGrp="1"/>
          </p:cNvSpPr>
          <p:nvPr/>
        </p:nvSpPr>
        <p:spPr>
          <a:xfrm>
            <a:off x="7286625" y="4521708"/>
            <a:ext cx="4371975" cy="11321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Были заново отстроены дворцы и Вавилонская башня (зиккурат).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08DF988-7E81-4C12-8563-5616DE79726F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6174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text">
            <a:extLst>
              <a:ext uri="{FF2B5EF4-FFF2-40B4-BE49-F238E27FC236}">
                <a16:creationId xmlns:a16="http://schemas.microsoft.com/office/drawing/2014/main" id="{1DEFBB1B-99C4-4D88-9C3A-13B219F14405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Падение Вавилона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3B66A0-81D3-4F83-8571-9483ED720D0C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540686A3-3305-40FD-A6A1-CA58C1A207DB}"/>
              </a:ext>
            </a:extLst>
          </p:cNvPr>
          <p:cNvSpPr>
            <a:spLocks noGrp="1"/>
          </p:cNvSpPr>
          <p:nvPr/>
        </p:nvSpPr>
        <p:spPr>
          <a:xfrm>
            <a:off x="533400" y="1762125"/>
            <a:ext cx="11125200" cy="4589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У Вавилона появился сильный враг – персы.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C494A452-F2E7-4A1A-9288-13D8C1010CA2}"/>
              </a:ext>
            </a:extLst>
          </p:cNvPr>
          <p:cNvSpPr>
            <a:spLocks noGrp="1"/>
          </p:cNvSpPr>
          <p:nvPr/>
        </p:nvSpPr>
        <p:spPr>
          <a:xfrm>
            <a:off x="533400" y="3009900"/>
            <a:ext cx="952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92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92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В 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59AAE407-C9A0-401E-B658-D177171FC22A}"/>
              </a:ext>
            </a:extLst>
          </p:cNvPr>
          <p:cNvSpPr>
            <a:spLocks noGrp="1"/>
          </p:cNvSpPr>
          <p:nvPr/>
        </p:nvSpPr>
        <p:spPr>
          <a:xfrm>
            <a:off x="1181100" y="2828925"/>
            <a:ext cx="104775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6000" b="1">
                <a:solidFill>
                  <a:srgbClr val="C49342"/>
                </a:solidFill>
                <a:latin typeface="Georgia"/>
                <a:ea typeface="Georgia"/>
                <a:cs typeface="Georgia"/>
              </a:defRPr>
            </a:pPr>
            <a:r>
              <a:rPr sz="6000" b="1">
                <a:solidFill>
                  <a:srgbClr val="C49342"/>
                </a:solidFill>
                <a:latin typeface="Georgia"/>
                <a:ea typeface="Georgia"/>
                <a:cs typeface="Georgia"/>
              </a:rPr>
              <a:t>539 году до н.э.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E69C89B2-6445-40B2-AAE4-6B964FD3D098}"/>
              </a:ext>
            </a:extLst>
          </p:cNvPr>
          <p:cNvSpPr>
            <a:spLocks noGrp="1"/>
          </p:cNvSpPr>
          <p:nvPr/>
        </p:nvSpPr>
        <p:spPr>
          <a:xfrm>
            <a:off x="533400" y="4143375"/>
            <a:ext cx="11125200" cy="4806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92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92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персидское войско захватило Вавилон.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907F89-A7D9-4A50-A7D6-AD5B01AAD472}"/>
              </a:ext>
            </a:extLst>
          </p:cNvPr>
          <p:cNvSpPr>
            <a:spLocks noGrp="1"/>
          </p:cNvSpPr>
          <p:nvPr/>
        </p:nvSpPr>
        <p:spPr>
          <a:xfrm>
            <a:off x="533400" y="5276850"/>
            <a:ext cx="11125200" cy="19050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DB40894A-387C-4A9F-8898-71B6DBF9E615}"/>
              </a:ext>
            </a:extLst>
          </p:cNvPr>
          <p:cNvSpPr>
            <a:spLocks noGrp="1"/>
          </p:cNvSpPr>
          <p:nvPr/>
        </p:nvSpPr>
        <p:spPr>
          <a:xfrm>
            <a:off x="533400" y="5591175"/>
            <a:ext cx="11125200" cy="4263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Нововавилонское царство пало и вошло в состав Персидской державы.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E21DD0FA-5F97-4C41-8BCC-A2E8307E8BA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9D6C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9D6C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73179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text">
            <a:extLst>
              <a:ext uri="{FF2B5EF4-FFF2-40B4-BE49-F238E27FC236}">
                <a16:creationId xmlns:a16="http://schemas.microsoft.com/office/drawing/2014/main" id="{5BF2CEB8-06F3-449B-A33C-D150531A8EEF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Подведём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2C832D-0BF4-452F-9455-883FB27E0CF4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CA873094-0D72-4B18-9235-458A242C5F03}"/>
              </a:ext>
            </a:extLst>
          </p:cNvPr>
          <p:cNvSpPr>
            <a:spLocks noGrp="1"/>
          </p:cNvSpPr>
          <p:nvPr/>
        </p:nvSpPr>
        <p:spPr>
          <a:xfrm>
            <a:off x="533400" y="1695450"/>
            <a:ext cx="11125200" cy="5132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1">
                <a:solidFill>
                  <a:srgbClr val="163F79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163F79"/>
                </a:solidFill>
                <a:latin typeface="Calibri"/>
                <a:ea typeface="Calibri"/>
                <a:cs typeface="Calibri"/>
              </a:rPr>
              <a:t>Вавилон – великое царство Древнего мира.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42CEB41-6E31-4529-B56F-51F243CA0C59}"/>
              </a:ext>
            </a:extLst>
          </p:cNvPr>
          <p:cNvSpPr>
            <a:spLocks noGrp="1"/>
          </p:cNvSpPr>
          <p:nvPr/>
        </p:nvSpPr>
        <p:spPr>
          <a:xfrm>
            <a:off x="533400" y="2933700"/>
            <a:ext cx="11125200" cy="19050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104A00C6-FADB-4C1C-8F81-70A497B4E7F9}"/>
              </a:ext>
            </a:extLst>
          </p:cNvPr>
          <p:cNvSpPr>
            <a:spLocks noGrp="1"/>
          </p:cNvSpPr>
          <p:nvPr/>
        </p:nvSpPr>
        <p:spPr>
          <a:xfrm>
            <a:off x="533400" y="3076575"/>
            <a:ext cx="11125200" cy="4154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Хаммурапи – знаменитый царь, создавший первые письменные законы.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217C43-1910-4F2A-ABE2-FAF1276DE718}"/>
              </a:ext>
            </a:extLst>
          </p:cNvPr>
          <p:cNvSpPr>
            <a:spLocks noGrp="1"/>
          </p:cNvSpPr>
          <p:nvPr/>
        </p:nvSpPr>
        <p:spPr>
          <a:xfrm>
            <a:off x="533400" y="3990975"/>
            <a:ext cx="11125200" cy="19050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CE8213D7-E3A1-473D-A4AF-B49A9398ED6C}"/>
              </a:ext>
            </a:extLst>
          </p:cNvPr>
          <p:cNvSpPr>
            <a:spLocks noGrp="1"/>
          </p:cNvSpPr>
          <p:nvPr/>
        </p:nvSpPr>
        <p:spPr>
          <a:xfrm>
            <a:off x="533400" y="4133850"/>
            <a:ext cx="11125200" cy="773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Навуходоносор II – царь, при котором Вавилон стал самым богатым городом, были построены Висячие сады.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ECE06A-6606-4810-B6EE-80CCA18B3C8E}"/>
              </a:ext>
            </a:extLst>
          </p:cNvPr>
          <p:cNvSpPr>
            <a:spLocks noGrp="1"/>
          </p:cNvSpPr>
          <p:nvPr/>
        </p:nvSpPr>
        <p:spPr>
          <a:xfrm>
            <a:off x="533400" y="5048250"/>
            <a:ext cx="11125200" cy="19050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CD2A5AAE-8622-4238-B64C-3CAB44A9A72D}"/>
              </a:ext>
            </a:extLst>
          </p:cNvPr>
          <p:cNvSpPr>
            <a:spLocks noGrp="1"/>
          </p:cNvSpPr>
          <p:nvPr/>
        </p:nvSpPr>
        <p:spPr>
          <a:xfrm>
            <a:off x="533400" y="5191125"/>
            <a:ext cx="11125200" cy="4154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Наследие Вавилона – это его законы, легенды и удивительные сооружения.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034126F4-5254-4083-992B-F43BFB7ADA11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4157730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581</Words>
  <Application>Microsoft Office PowerPoint</Application>
  <DocSecurity>0</DocSecurity>
  <PresentationFormat>Широкоэкранный</PresentationFormat>
  <Paragraphs>72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2026-09-30T13:38:37Z</dcterms:created>
  <dcterms:modified xsi:type="dcterms:W3CDTF">2026-09-30T13:49:40Z</dcterms:modified>
</cp:coreProperties>
</file>