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4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B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">
            <a:extLst>
              <a:ext uri="{FF2B5EF4-FFF2-40B4-BE49-F238E27FC236}">
                <a16:creationId xmlns:a16="http://schemas.microsoft.com/office/drawing/2014/main" id="{B1B191E1-06ED-45C6-90B3-EC599088F2FD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6D725F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E224CFC4-95AA-4F21-908B-DFAF040E4D17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68705F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E25AAE30-AB0D-45C3-A84E-E91903757107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D4C8B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D4C8B2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hape">
            <a:extLst>
              <a:ext uri="{FF2B5EF4-FFF2-40B4-BE49-F238E27FC236}">
                <a16:creationId xmlns:a16="http://schemas.microsoft.com/office/drawing/2014/main" id="{86D51631-8828-448D-8919-F311A2C33237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prstGeom prst="rect">
            <a:avLst/>
          </a:prstGeom>
          <a:solidFill>
            <a:srgbClr val="314857"/>
          </a:solidFill>
          <a:ln w="0">
            <a:noFill/>
          </a:ln>
        </p:spPr>
      </p:sp>
      <p:sp>
        <p:nvSpPr>
          <p:cNvPr id="5" name="coastline-natural-earth">
            <a:extLst>
              <a:ext uri="{FF2B5EF4-FFF2-40B4-BE49-F238E27FC236}">
                <a16:creationId xmlns:a16="http://schemas.microsoft.com/office/drawing/2014/main" id="{8F518A74-4274-4D42-8624-A197F14F1414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143277" y="640806"/>
                </a:moveTo>
                <a:lnTo>
                  <a:pt x="2147333" y="642902"/>
                </a:lnTo>
                <a:lnTo>
                  <a:pt x="2151066" y="642253"/>
                </a:lnTo>
                <a:lnTo>
                  <a:pt x="2154835" y="640776"/>
                </a:lnTo>
                <a:lnTo>
                  <a:pt x="2163055" y="642164"/>
                </a:lnTo>
                <a:lnTo>
                  <a:pt x="2181756" y="652764"/>
                </a:lnTo>
                <a:lnTo>
                  <a:pt x="2183515" y="655599"/>
                </a:lnTo>
                <a:lnTo>
                  <a:pt x="2172316" y="656898"/>
                </a:lnTo>
                <a:lnTo>
                  <a:pt x="2169803" y="660146"/>
                </a:lnTo>
                <a:lnTo>
                  <a:pt x="2167111" y="662420"/>
                </a:lnTo>
                <a:lnTo>
                  <a:pt x="2158532" y="667735"/>
                </a:lnTo>
                <a:lnTo>
                  <a:pt x="2151246" y="672105"/>
                </a:lnTo>
                <a:lnTo>
                  <a:pt x="2136493" y="674260"/>
                </a:lnTo>
                <a:lnTo>
                  <a:pt x="2129278" y="675914"/>
                </a:lnTo>
                <a:lnTo>
                  <a:pt x="2123463" y="680816"/>
                </a:lnTo>
                <a:lnTo>
                  <a:pt x="2121058" y="690264"/>
                </a:lnTo>
                <a:lnTo>
                  <a:pt x="2116787" y="697646"/>
                </a:lnTo>
                <a:lnTo>
                  <a:pt x="2112443" y="700333"/>
                </a:lnTo>
                <a:lnTo>
                  <a:pt x="2107921" y="700717"/>
                </a:lnTo>
                <a:lnTo>
                  <a:pt x="2107275" y="695195"/>
                </a:lnTo>
                <a:lnTo>
                  <a:pt x="2116823" y="684743"/>
                </a:lnTo>
                <a:lnTo>
                  <a:pt x="2118797" y="681347"/>
                </a:lnTo>
                <a:lnTo>
                  <a:pt x="2114059" y="679841"/>
                </a:lnTo>
                <a:lnTo>
                  <a:pt x="2110074" y="676239"/>
                </a:lnTo>
                <a:lnTo>
                  <a:pt x="2101388" y="671987"/>
                </a:lnTo>
                <a:lnTo>
                  <a:pt x="2099808" y="668562"/>
                </a:lnTo>
                <a:lnTo>
                  <a:pt x="2103793" y="667322"/>
                </a:lnTo>
                <a:lnTo>
                  <a:pt x="2106126" y="664457"/>
                </a:lnTo>
                <a:lnTo>
                  <a:pt x="2107203" y="661180"/>
                </a:lnTo>
                <a:lnTo>
                  <a:pt x="2100275" y="651583"/>
                </a:lnTo>
                <a:lnTo>
                  <a:pt x="2103793" y="650107"/>
                </a:lnTo>
                <a:lnTo>
                  <a:pt x="2108208" y="650461"/>
                </a:lnTo>
                <a:lnTo>
                  <a:pt x="2112731" y="653237"/>
                </a:lnTo>
                <a:lnTo>
                  <a:pt x="2117720" y="649959"/>
                </a:lnTo>
                <a:lnTo>
                  <a:pt x="2123284" y="650638"/>
                </a:lnTo>
                <a:lnTo>
                  <a:pt x="2126801" y="644320"/>
                </a:lnTo>
                <a:lnTo>
                  <a:pt x="2135129" y="642223"/>
                </a:lnTo>
                <a:lnTo>
                  <a:pt x="2139257" y="640274"/>
                </a:lnTo>
                <a:lnTo>
                  <a:pt x="2143277" y="640806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6" name="coastline-natural-earth">
            <a:extLst>
              <a:ext uri="{FF2B5EF4-FFF2-40B4-BE49-F238E27FC236}">
                <a16:creationId xmlns:a16="http://schemas.microsoft.com/office/drawing/2014/main" id="{DF8333A9-2BEA-4AA0-9A86-C68CA7E76D8C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213631" y="2645723"/>
                </a:moveTo>
                <a:lnTo>
                  <a:pt x="2217543" y="2646343"/>
                </a:lnTo>
                <a:lnTo>
                  <a:pt x="2222820" y="2646225"/>
                </a:lnTo>
                <a:lnTo>
                  <a:pt x="2227378" y="2640644"/>
                </a:lnTo>
                <a:lnTo>
                  <a:pt x="2231506" y="2640526"/>
                </a:lnTo>
                <a:lnTo>
                  <a:pt x="2233337" y="2645546"/>
                </a:lnTo>
                <a:lnTo>
                  <a:pt x="2229137" y="2647849"/>
                </a:lnTo>
                <a:lnTo>
                  <a:pt x="2232224" y="2652308"/>
                </a:lnTo>
                <a:lnTo>
                  <a:pt x="2236603" y="2651510"/>
                </a:lnTo>
                <a:lnTo>
                  <a:pt x="2236747" y="2655467"/>
                </a:lnTo>
                <a:lnTo>
                  <a:pt x="2237716" y="2658686"/>
                </a:lnTo>
                <a:lnTo>
                  <a:pt x="2242239" y="2660989"/>
                </a:lnTo>
                <a:lnTo>
                  <a:pt x="2247408" y="2660428"/>
                </a:lnTo>
                <a:lnTo>
                  <a:pt x="2252505" y="2659158"/>
                </a:lnTo>
                <a:lnTo>
                  <a:pt x="2257781" y="2656619"/>
                </a:lnTo>
                <a:lnTo>
                  <a:pt x="2263166" y="2655319"/>
                </a:lnTo>
                <a:lnTo>
                  <a:pt x="2279210" y="2656619"/>
                </a:lnTo>
                <a:lnTo>
                  <a:pt x="2284990" y="2662081"/>
                </a:lnTo>
                <a:lnTo>
                  <a:pt x="2295937" y="2662731"/>
                </a:lnTo>
                <a:lnTo>
                  <a:pt x="2306132" y="2665625"/>
                </a:lnTo>
                <a:lnTo>
                  <a:pt x="2311480" y="2663735"/>
                </a:lnTo>
                <a:lnTo>
                  <a:pt x="2320633" y="2661934"/>
                </a:lnTo>
                <a:lnTo>
                  <a:pt x="2320920" y="2676225"/>
                </a:lnTo>
                <a:lnTo>
                  <a:pt x="2321495" y="2679827"/>
                </a:lnTo>
                <a:lnTo>
                  <a:pt x="2326735" y="2680713"/>
                </a:lnTo>
                <a:lnTo>
                  <a:pt x="2329930" y="2676638"/>
                </a:lnTo>
                <a:lnTo>
                  <a:pt x="2337611" y="2673508"/>
                </a:lnTo>
                <a:lnTo>
                  <a:pt x="2345580" y="2673538"/>
                </a:lnTo>
                <a:lnTo>
                  <a:pt x="2352292" y="2665300"/>
                </a:lnTo>
                <a:lnTo>
                  <a:pt x="2353010" y="2668873"/>
                </a:lnTo>
                <a:lnTo>
                  <a:pt x="2352005" y="2678380"/>
                </a:lnTo>
                <a:lnTo>
                  <a:pt x="2350569" y="2683961"/>
                </a:lnTo>
                <a:lnTo>
                  <a:pt x="2349923" y="2688331"/>
                </a:lnTo>
                <a:lnTo>
                  <a:pt x="2345436" y="2690605"/>
                </a:lnTo>
                <a:lnTo>
                  <a:pt x="2338652" y="2690989"/>
                </a:lnTo>
                <a:lnTo>
                  <a:pt x="2326304" y="2690014"/>
                </a:lnTo>
                <a:lnTo>
                  <a:pt x="2313849" y="2691579"/>
                </a:lnTo>
                <a:lnTo>
                  <a:pt x="2290769" y="2695743"/>
                </a:lnTo>
                <a:lnTo>
                  <a:pt x="2267616" y="2697898"/>
                </a:lnTo>
                <a:lnTo>
                  <a:pt x="2264458" y="2690959"/>
                </a:lnTo>
                <a:lnTo>
                  <a:pt x="2263955" y="2687150"/>
                </a:lnTo>
                <a:lnTo>
                  <a:pt x="2255305" y="2682190"/>
                </a:lnTo>
                <a:lnTo>
                  <a:pt x="2248485" y="2678292"/>
                </a:lnTo>
                <a:lnTo>
                  <a:pt x="2221743" y="2672947"/>
                </a:lnTo>
                <a:lnTo>
                  <a:pt x="2215425" y="2670851"/>
                </a:lnTo>
                <a:lnTo>
                  <a:pt x="2205195" y="2671943"/>
                </a:lnTo>
                <a:lnTo>
                  <a:pt x="2201427" y="2671796"/>
                </a:lnTo>
                <a:lnTo>
                  <a:pt x="2197083" y="2666569"/>
                </a:lnTo>
                <a:lnTo>
                  <a:pt x="2196294" y="2656117"/>
                </a:lnTo>
                <a:lnTo>
                  <a:pt x="2197550" y="2645782"/>
                </a:lnTo>
                <a:lnTo>
                  <a:pt x="2199775" y="2643036"/>
                </a:lnTo>
                <a:lnTo>
                  <a:pt x="2200780" y="2646166"/>
                </a:lnTo>
                <a:lnTo>
                  <a:pt x="2205842" y="2644424"/>
                </a:lnTo>
                <a:lnTo>
                  <a:pt x="2205806" y="2639699"/>
                </a:lnTo>
                <a:lnTo>
                  <a:pt x="2207062" y="2635270"/>
                </a:lnTo>
                <a:lnTo>
                  <a:pt x="2210293" y="2643922"/>
                </a:lnTo>
                <a:lnTo>
                  <a:pt x="2213631" y="2645723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7" name="coastline-natural-earth">
            <a:extLst>
              <a:ext uri="{FF2B5EF4-FFF2-40B4-BE49-F238E27FC236}">
                <a16:creationId xmlns:a16="http://schemas.microsoft.com/office/drawing/2014/main" id="{A16E8CE9-B1A8-4922-AFBB-57F15B4B626C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188756" y="2348411"/>
                </a:moveTo>
                <a:lnTo>
                  <a:pt x="2191986" y="2357859"/>
                </a:lnTo>
                <a:lnTo>
                  <a:pt x="2195001" y="2361019"/>
                </a:lnTo>
                <a:lnTo>
                  <a:pt x="2201319" y="2364798"/>
                </a:lnTo>
                <a:lnTo>
                  <a:pt x="2215102" y="2372062"/>
                </a:lnTo>
                <a:lnTo>
                  <a:pt x="2227701" y="2373391"/>
                </a:lnTo>
                <a:lnTo>
                  <a:pt x="2230860" y="2380596"/>
                </a:lnTo>
                <a:lnTo>
                  <a:pt x="2233445" y="2384700"/>
                </a:lnTo>
                <a:lnTo>
                  <a:pt x="2234091" y="2387889"/>
                </a:lnTo>
                <a:lnTo>
                  <a:pt x="2232727" y="2391432"/>
                </a:lnTo>
                <a:lnTo>
                  <a:pt x="2234593" y="2402269"/>
                </a:lnTo>
                <a:lnTo>
                  <a:pt x="2237788" y="2412574"/>
                </a:lnTo>
                <a:lnTo>
                  <a:pt x="2242562" y="2417564"/>
                </a:lnTo>
                <a:lnTo>
                  <a:pt x="2248485" y="2419070"/>
                </a:lnTo>
                <a:lnTo>
                  <a:pt x="2254156" y="2418863"/>
                </a:lnTo>
                <a:lnTo>
                  <a:pt x="2255017" y="2429936"/>
                </a:lnTo>
                <a:lnTo>
                  <a:pt x="2252612" y="2433450"/>
                </a:lnTo>
                <a:lnTo>
                  <a:pt x="2248987" y="2433361"/>
                </a:lnTo>
                <a:lnTo>
                  <a:pt x="2245792" y="2430231"/>
                </a:lnTo>
                <a:lnTo>
                  <a:pt x="2240157" y="2426422"/>
                </a:lnTo>
                <a:lnTo>
                  <a:pt x="2234127" y="2421462"/>
                </a:lnTo>
                <a:lnTo>
                  <a:pt x="2233014" y="2418509"/>
                </a:lnTo>
                <a:lnTo>
                  <a:pt x="2232834" y="2413932"/>
                </a:lnTo>
                <a:lnTo>
                  <a:pt x="2230286" y="2410566"/>
                </a:lnTo>
                <a:lnTo>
                  <a:pt x="2227917" y="2404159"/>
                </a:lnTo>
                <a:lnTo>
                  <a:pt x="2224435" y="2399198"/>
                </a:lnTo>
                <a:lnTo>
                  <a:pt x="2215569" y="2396865"/>
                </a:lnTo>
                <a:lnTo>
                  <a:pt x="2208318" y="2396836"/>
                </a:lnTo>
                <a:lnTo>
                  <a:pt x="2202144" y="2393204"/>
                </a:lnTo>
                <a:lnTo>
                  <a:pt x="2200242" y="2383696"/>
                </a:lnTo>
                <a:lnTo>
                  <a:pt x="2196617" y="2381127"/>
                </a:lnTo>
                <a:lnTo>
                  <a:pt x="2193853" y="2378440"/>
                </a:lnTo>
                <a:lnTo>
                  <a:pt x="2191591" y="2374720"/>
                </a:lnTo>
                <a:lnTo>
                  <a:pt x="2185812" y="2367840"/>
                </a:lnTo>
                <a:lnTo>
                  <a:pt x="2179459" y="2362082"/>
                </a:lnTo>
                <a:lnTo>
                  <a:pt x="2173285" y="2358302"/>
                </a:lnTo>
                <a:lnTo>
                  <a:pt x="2166752" y="2355822"/>
                </a:lnTo>
                <a:lnTo>
                  <a:pt x="2161404" y="2358745"/>
                </a:lnTo>
                <a:lnTo>
                  <a:pt x="2157707" y="2356088"/>
                </a:lnTo>
                <a:lnTo>
                  <a:pt x="2164311" y="2352131"/>
                </a:lnTo>
                <a:lnTo>
                  <a:pt x="2173393" y="2344602"/>
                </a:lnTo>
                <a:lnTo>
                  <a:pt x="2179782" y="2342121"/>
                </a:lnTo>
                <a:lnTo>
                  <a:pt x="2188756" y="2348411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8" name="coastline-natural-earth">
            <a:extLst>
              <a:ext uri="{FF2B5EF4-FFF2-40B4-BE49-F238E27FC236}">
                <a16:creationId xmlns:a16="http://schemas.microsoft.com/office/drawing/2014/main" id="{5DC1B046-E600-4784-BD10-B6616A508D65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818206" y="2640674"/>
                </a:moveTo>
                <a:lnTo>
                  <a:pt x="2788521" y="2666865"/>
                </a:lnTo>
                <a:lnTo>
                  <a:pt x="2786583" y="2674630"/>
                </a:lnTo>
                <a:lnTo>
                  <a:pt x="2787911" y="2680034"/>
                </a:lnTo>
                <a:lnTo>
                  <a:pt x="2792075" y="2686560"/>
                </a:lnTo>
                <a:lnTo>
                  <a:pt x="2794659" y="2693233"/>
                </a:lnTo>
                <a:lnTo>
                  <a:pt x="2788198" y="2694680"/>
                </a:lnTo>
                <a:lnTo>
                  <a:pt x="2781701" y="2695182"/>
                </a:lnTo>
                <a:lnTo>
                  <a:pt x="2778076" y="2694532"/>
                </a:lnTo>
                <a:lnTo>
                  <a:pt x="2764149" y="2709030"/>
                </a:lnTo>
                <a:lnTo>
                  <a:pt x="2758478" y="2713843"/>
                </a:lnTo>
                <a:lnTo>
                  <a:pt x="2751729" y="2716737"/>
                </a:lnTo>
                <a:lnTo>
                  <a:pt x="2744873" y="2718449"/>
                </a:lnTo>
                <a:lnTo>
                  <a:pt x="2738376" y="2720457"/>
                </a:lnTo>
                <a:lnTo>
                  <a:pt x="2736259" y="2723735"/>
                </a:lnTo>
                <a:lnTo>
                  <a:pt x="2736187" y="2726953"/>
                </a:lnTo>
                <a:lnTo>
                  <a:pt x="2731521" y="2729050"/>
                </a:lnTo>
                <a:lnTo>
                  <a:pt x="2729941" y="2723882"/>
                </a:lnTo>
                <a:lnTo>
                  <a:pt x="2727285" y="2721638"/>
                </a:lnTo>
                <a:lnTo>
                  <a:pt x="2720609" y="2722790"/>
                </a:lnTo>
                <a:lnTo>
                  <a:pt x="2706681" y="2717711"/>
                </a:lnTo>
                <a:lnTo>
                  <a:pt x="2703451" y="2715703"/>
                </a:lnTo>
                <a:lnTo>
                  <a:pt x="2701441" y="2711481"/>
                </a:lnTo>
                <a:lnTo>
                  <a:pt x="2695949" y="2696274"/>
                </a:lnTo>
                <a:lnTo>
                  <a:pt x="2695016" y="2684995"/>
                </a:lnTo>
                <a:lnTo>
                  <a:pt x="2700149" y="2687888"/>
                </a:lnTo>
                <a:lnTo>
                  <a:pt x="2704923" y="2684404"/>
                </a:lnTo>
                <a:lnTo>
                  <a:pt x="2709553" y="2678676"/>
                </a:lnTo>
                <a:lnTo>
                  <a:pt x="2715045" y="2676343"/>
                </a:lnTo>
                <a:lnTo>
                  <a:pt x="2718455" y="2677347"/>
                </a:lnTo>
                <a:lnTo>
                  <a:pt x="2721865" y="2678351"/>
                </a:lnTo>
                <a:lnTo>
                  <a:pt x="2728003" y="2676520"/>
                </a:lnTo>
                <a:lnTo>
                  <a:pt x="2730659" y="2668075"/>
                </a:lnTo>
                <a:lnTo>
                  <a:pt x="2731521" y="2658302"/>
                </a:lnTo>
                <a:lnTo>
                  <a:pt x="2741858" y="2661107"/>
                </a:lnTo>
                <a:lnTo>
                  <a:pt x="2752375" y="2662554"/>
                </a:lnTo>
                <a:lnTo>
                  <a:pt x="2760990" y="2663056"/>
                </a:lnTo>
                <a:lnTo>
                  <a:pt x="2769461" y="2661461"/>
                </a:lnTo>
                <a:lnTo>
                  <a:pt x="2795449" y="2651038"/>
                </a:lnTo>
                <a:lnTo>
                  <a:pt x="2802772" y="2644808"/>
                </a:lnTo>
                <a:lnTo>
                  <a:pt x="2807330" y="2642711"/>
                </a:lnTo>
                <a:lnTo>
                  <a:pt x="2815227" y="2637573"/>
                </a:lnTo>
                <a:lnTo>
                  <a:pt x="2823483" y="2634709"/>
                </a:lnTo>
                <a:lnTo>
                  <a:pt x="2818206" y="264067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9" name="coastline-natural-earth">
            <a:extLst>
              <a:ext uri="{FF2B5EF4-FFF2-40B4-BE49-F238E27FC236}">
                <a16:creationId xmlns:a16="http://schemas.microsoft.com/office/drawing/2014/main" id="{169162DC-106F-4AB7-BF36-25BAAC3A5309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941548" y="709014"/>
                </a:moveTo>
                <a:lnTo>
                  <a:pt x="1936810" y="711081"/>
                </a:lnTo>
                <a:lnTo>
                  <a:pt x="1934046" y="717193"/>
                </a:lnTo>
                <a:lnTo>
                  <a:pt x="1930241" y="718227"/>
                </a:lnTo>
                <a:lnTo>
                  <a:pt x="1926580" y="720294"/>
                </a:lnTo>
                <a:lnTo>
                  <a:pt x="1925252" y="739664"/>
                </a:lnTo>
                <a:lnTo>
                  <a:pt x="1931929" y="747016"/>
                </a:lnTo>
                <a:lnTo>
                  <a:pt x="1928267" y="748050"/>
                </a:lnTo>
                <a:lnTo>
                  <a:pt x="1924929" y="750264"/>
                </a:lnTo>
                <a:lnTo>
                  <a:pt x="1922524" y="753512"/>
                </a:lnTo>
                <a:lnTo>
                  <a:pt x="1920083" y="760540"/>
                </a:lnTo>
                <a:lnTo>
                  <a:pt x="1910894" y="764497"/>
                </a:lnTo>
                <a:lnTo>
                  <a:pt x="1907412" y="767449"/>
                </a:lnTo>
                <a:lnTo>
                  <a:pt x="1902279" y="774004"/>
                </a:lnTo>
                <a:lnTo>
                  <a:pt x="1899587" y="783512"/>
                </a:lnTo>
                <a:lnTo>
                  <a:pt x="1894383" y="787557"/>
                </a:lnTo>
                <a:lnTo>
                  <a:pt x="1888532" y="788502"/>
                </a:lnTo>
                <a:lnTo>
                  <a:pt x="1891978" y="780737"/>
                </a:lnTo>
                <a:lnTo>
                  <a:pt x="1896465" y="774388"/>
                </a:lnTo>
                <a:lnTo>
                  <a:pt x="1892157" y="770048"/>
                </a:lnTo>
                <a:lnTo>
                  <a:pt x="1889537" y="763227"/>
                </a:lnTo>
                <a:lnTo>
                  <a:pt x="1886199" y="758000"/>
                </a:lnTo>
                <a:lnTo>
                  <a:pt x="1888855" y="752154"/>
                </a:lnTo>
                <a:lnTo>
                  <a:pt x="1887563" y="742587"/>
                </a:lnTo>
                <a:lnTo>
                  <a:pt x="1887993" y="733256"/>
                </a:lnTo>
                <a:lnTo>
                  <a:pt x="1891870" y="728562"/>
                </a:lnTo>
                <a:lnTo>
                  <a:pt x="1896321" y="724723"/>
                </a:lnTo>
                <a:lnTo>
                  <a:pt x="1903285" y="715894"/>
                </a:lnTo>
                <a:lnTo>
                  <a:pt x="1910822" y="709487"/>
                </a:lnTo>
                <a:lnTo>
                  <a:pt x="1921340" y="706593"/>
                </a:lnTo>
                <a:lnTo>
                  <a:pt x="1926078" y="709251"/>
                </a:lnTo>
                <a:lnTo>
                  <a:pt x="1928124" y="703434"/>
                </a:lnTo>
                <a:lnTo>
                  <a:pt x="1931498" y="702105"/>
                </a:lnTo>
                <a:lnTo>
                  <a:pt x="1934692" y="703463"/>
                </a:lnTo>
                <a:lnTo>
                  <a:pt x="1941548" y="70901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0" name="coastline-natural-earth">
            <a:extLst>
              <a:ext uri="{FF2B5EF4-FFF2-40B4-BE49-F238E27FC236}">
                <a16:creationId xmlns:a16="http://schemas.microsoft.com/office/drawing/2014/main" id="{D97ABFFC-9AC5-4DAC-A44D-8FF31A436C75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570755" y="887124"/>
                </a:moveTo>
                <a:lnTo>
                  <a:pt x="1570899" y="895805"/>
                </a:lnTo>
                <a:lnTo>
                  <a:pt x="1567238" y="900028"/>
                </a:lnTo>
                <a:lnTo>
                  <a:pt x="1561530" y="901770"/>
                </a:lnTo>
                <a:lnTo>
                  <a:pt x="1556613" y="904250"/>
                </a:lnTo>
                <a:lnTo>
                  <a:pt x="1552234" y="908591"/>
                </a:lnTo>
                <a:lnTo>
                  <a:pt x="1550582" y="914791"/>
                </a:lnTo>
                <a:lnTo>
                  <a:pt x="1554028" y="919339"/>
                </a:lnTo>
                <a:lnTo>
                  <a:pt x="1560310" y="921819"/>
                </a:lnTo>
                <a:lnTo>
                  <a:pt x="1561889" y="930441"/>
                </a:lnTo>
                <a:lnTo>
                  <a:pt x="1556720" y="934723"/>
                </a:lnTo>
                <a:lnTo>
                  <a:pt x="1543475" y="938975"/>
                </a:lnTo>
                <a:lnTo>
                  <a:pt x="1542075" y="949221"/>
                </a:lnTo>
                <a:lnTo>
                  <a:pt x="1542506" y="957311"/>
                </a:lnTo>
                <a:lnTo>
                  <a:pt x="1542255" y="963187"/>
                </a:lnTo>
                <a:lnTo>
                  <a:pt x="1541214" y="971337"/>
                </a:lnTo>
                <a:lnTo>
                  <a:pt x="1530517" y="975057"/>
                </a:lnTo>
                <a:lnTo>
                  <a:pt x="1523590" y="962656"/>
                </a:lnTo>
                <a:lnTo>
                  <a:pt x="1523518" y="957695"/>
                </a:lnTo>
                <a:lnTo>
                  <a:pt x="1521472" y="951908"/>
                </a:lnTo>
                <a:lnTo>
                  <a:pt x="1521077" y="946976"/>
                </a:lnTo>
                <a:lnTo>
                  <a:pt x="1518636" y="939063"/>
                </a:lnTo>
                <a:lnTo>
                  <a:pt x="1508478" y="936937"/>
                </a:lnTo>
                <a:lnTo>
                  <a:pt x="1504565" y="936642"/>
                </a:lnTo>
                <a:lnTo>
                  <a:pt x="1499038" y="938118"/>
                </a:lnTo>
                <a:lnTo>
                  <a:pt x="1491105" y="926750"/>
                </a:lnTo>
                <a:lnTo>
                  <a:pt x="1492182" y="914851"/>
                </a:lnTo>
                <a:lnTo>
                  <a:pt x="1488664" y="908856"/>
                </a:lnTo>
                <a:lnTo>
                  <a:pt x="1488269" y="903128"/>
                </a:lnTo>
                <a:lnTo>
                  <a:pt x="1485362" y="900648"/>
                </a:lnTo>
                <a:lnTo>
                  <a:pt x="1481880" y="899349"/>
                </a:lnTo>
                <a:lnTo>
                  <a:pt x="1480157" y="892646"/>
                </a:lnTo>
                <a:lnTo>
                  <a:pt x="1484213" y="891022"/>
                </a:lnTo>
                <a:lnTo>
                  <a:pt x="1494156" y="891790"/>
                </a:lnTo>
                <a:lnTo>
                  <a:pt x="1499720" y="889959"/>
                </a:lnTo>
                <a:lnTo>
                  <a:pt x="1507796" y="878945"/>
                </a:lnTo>
                <a:lnTo>
                  <a:pt x="1508406" y="873364"/>
                </a:lnTo>
                <a:lnTo>
                  <a:pt x="1517129" y="872213"/>
                </a:lnTo>
                <a:lnTo>
                  <a:pt x="1521005" y="876465"/>
                </a:lnTo>
                <a:lnTo>
                  <a:pt x="1520251" y="883256"/>
                </a:lnTo>
                <a:lnTo>
                  <a:pt x="1520754" y="891996"/>
                </a:lnTo>
                <a:lnTo>
                  <a:pt x="1526030" y="894358"/>
                </a:lnTo>
                <a:lnTo>
                  <a:pt x="1530266" y="888276"/>
                </a:lnTo>
                <a:lnTo>
                  <a:pt x="1531809" y="885146"/>
                </a:lnTo>
                <a:lnTo>
                  <a:pt x="1534609" y="877498"/>
                </a:lnTo>
                <a:lnTo>
                  <a:pt x="1533389" y="873896"/>
                </a:lnTo>
                <a:lnTo>
                  <a:pt x="1530733" y="871209"/>
                </a:lnTo>
                <a:lnTo>
                  <a:pt x="1540604" y="863916"/>
                </a:lnTo>
                <a:lnTo>
                  <a:pt x="1550834" y="858158"/>
                </a:lnTo>
                <a:lnTo>
                  <a:pt x="1556756" y="857862"/>
                </a:lnTo>
                <a:lnTo>
                  <a:pt x="1562751" y="859250"/>
                </a:lnTo>
                <a:lnTo>
                  <a:pt x="1568314" y="861199"/>
                </a:lnTo>
                <a:lnTo>
                  <a:pt x="1571330" y="862882"/>
                </a:lnTo>
                <a:lnTo>
                  <a:pt x="1573017" y="865599"/>
                </a:lnTo>
                <a:lnTo>
                  <a:pt x="1569284" y="872006"/>
                </a:lnTo>
                <a:lnTo>
                  <a:pt x="1568243" y="875549"/>
                </a:lnTo>
                <a:lnTo>
                  <a:pt x="1570755" y="88712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1" name="coastline-natural-earth">
            <a:extLst>
              <a:ext uri="{FF2B5EF4-FFF2-40B4-BE49-F238E27FC236}">
                <a16:creationId xmlns:a16="http://schemas.microsoft.com/office/drawing/2014/main" id="{01FF0471-3E0F-44C4-B217-CB12BB00055B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461169" y="902331"/>
                </a:moveTo>
                <a:lnTo>
                  <a:pt x="1463538" y="906878"/>
                </a:lnTo>
                <a:lnTo>
                  <a:pt x="1466445" y="916534"/>
                </a:lnTo>
                <a:lnTo>
                  <a:pt x="1471076" y="927341"/>
                </a:lnTo>
                <a:lnTo>
                  <a:pt x="1469137" y="931858"/>
                </a:lnTo>
                <a:lnTo>
                  <a:pt x="1470465" y="937675"/>
                </a:lnTo>
                <a:lnTo>
                  <a:pt x="1469137" y="943728"/>
                </a:lnTo>
                <a:lnTo>
                  <a:pt x="1459948" y="950756"/>
                </a:lnTo>
                <a:lnTo>
                  <a:pt x="1449610" y="951051"/>
                </a:lnTo>
                <a:lnTo>
                  <a:pt x="1438914" y="947656"/>
                </a:lnTo>
                <a:lnTo>
                  <a:pt x="1423766" y="941130"/>
                </a:lnTo>
                <a:lnTo>
                  <a:pt x="1422546" y="937469"/>
                </a:lnTo>
                <a:lnTo>
                  <a:pt x="1416372" y="924270"/>
                </a:lnTo>
                <a:lnTo>
                  <a:pt x="1416444" y="910540"/>
                </a:lnTo>
                <a:lnTo>
                  <a:pt x="1424053" y="908827"/>
                </a:lnTo>
                <a:lnTo>
                  <a:pt x="1440709" y="902242"/>
                </a:lnTo>
                <a:lnTo>
                  <a:pt x="1444549" y="903276"/>
                </a:lnTo>
                <a:lnTo>
                  <a:pt x="1448570" y="906642"/>
                </a:lnTo>
                <a:lnTo>
                  <a:pt x="1453164" y="906849"/>
                </a:lnTo>
                <a:lnTo>
                  <a:pt x="1459876" y="902065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2" name="coastline-natural-earth">
            <a:extLst>
              <a:ext uri="{FF2B5EF4-FFF2-40B4-BE49-F238E27FC236}">
                <a16:creationId xmlns:a16="http://schemas.microsoft.com/office/drawing/2014/main" id="{F8D4A102-0757-4EC0-BE3B-F9BFE2AF2812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033841" y="2276216"/>
                </a:moveTo>
                <a:lnTo>
                  <a:pt x="1039297" y="2279110"/>
                </a:lnTo>
                <a:lnTo>
                  <a:pt x="1045076" y="2276511"/>
                </a:lnTo>
                <a:lnTo>
                  <a:pt x="1051143" y="2278726"/>
                </a:lnTo>
                <a:lnTo>
                  <a:pt x="1051860" y="2284247"/>
                </a:lnTo>
                <a:lnTo>
                  <a:pt x="1049204" y="2290360"/>
                </a:lnTo>
                <a:lnTo>
                  <a:pt x="1045435" y="2296560"/>
                </a:lnTo>
                <a:lnTo>
                  <a:pt x="1042241" y="2303411"/>
                </a:lnTo>
                <a:lnTo>
                  <a:pt x="1039513" y="2311265"/>
                </a:lnTo>
                <a:lnTo>
                  <a:pt x="1034380" y="2315901"/>
                </a:lnTo>
                <a:lnTo>
                  <a:pt x="1029713" y="2318676"/>
                </a:lnTo>
                <a:lnTo>
                  <a:pt x="1019878" y="2312830"/>
                </a:lnTo>
                <a:lnTo>
                  <a:pt x="1014171" y="2311383"/>
                </a:lnTo>
                <a:lnTo>
                  <a:pt x="1011084" y="2300517"/>
                </a:lnTo>
                <a:lnTo>
                  <a:pt x="1008500" y="2297741"/>
                </a:lnTo>
                <a:lnTo>
                  <a:pt x="1004731" y="2296531"/>
                </a:lnTo>
                <a:lnTo>
                  <a:pt x="1001392" y="2298745"/>
                </a:lnTo>
                <a:lnTo>
                  <a:pt x="997049" y="2303322"/>
                </a:lnTo>
                <a:lnTo>
                  <a:pt x="994716" y="2298775"/>
                </a:lnTo>
                <a:lnTo>
                  <a:pt x="991055" y="2297889"/>
                </a:lnTo>
                <a:lnTo>
                  <a:pt x="989655" y="2295143"/>
                </a:lnTo>
                <a:lnTo>
                  <a:pt x="989727" y="2291600"/>
                </a:lnTo>
                <a:lnTo>
                  <a:pt x="1013309" y="2270606"/>
                </a:lnTo>
                <a:lnTo>
                  <a:pt x="1020129" y="2265940"/>
                </a:lnTo>
                <a:lnTo>
                  <a:pt x="1034595" y="2260537"/>
                </a:lnTo>
                <a:lnTo>
                  <a:pt x="1034918" y="2264553"/>
                </a:lnTo>
                <a:lnTo>
                  <a:pt x="1036892" y="2267564"/>
                </a:lnTo>
                <a:lnTo>
                  <a:pt x="1034595" y="2272171"/>
                </a:lnTo>
                <a:lnTo>
                  <a:pt x="1033841" y="2276216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3" name="coastline-natural-earth">
            <a:extLst>
              <a:ext uri="{FF2B5EF4-FFF2-40B4-BE49-F238E27FC236}">
                <a16:creationId xmlns:a16="http://schemas.microsoft.com/office/drawing/2014/main" id="{2D0EA43B-0AF1-4D5D-A397-690C2D45505B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403414" y="2181374"/>
                </a:moveTo>
                <a:lnTo>
                  <a:pt x="1406285" y="2186925"/>
                </a:lnTo>
                <a:lnTo>
                  <a:pt x="1412675" y="2209690"/>
                </a:lnTo>
                <a:lnTo>
                  <a:pt x="1413285" y="2214592"/>
                </a:lnTo>
                <a:lnTo>
                  <a:pt x="1412029" y="2219641"/>
                </a:lnTo>
                <a:lnTo>
                  <a:pt x="1410377" y="2223214"/>
                </a:lnTo>
                <a:lnTo>
                  <a:pt x="1404060" y="2234671"/>
                </a:lnTo>
                <a:lnTo>
                  <a:pt x="1404993" y="2244149"/>
                </a:lnTo>
                <a:lnTo>
                  <a:pt x="1407362" y="2250025"/>
                </a:lnTo>
                <a:lnTo>
                  <a:pt x="1407685" y="2256492"/>
                </a:lnTo>
                <a:lnTo>
                  <a:pt x="1406501" y="2264553"/>
                </a:lnTo>
                <a:lnTo>
                  <a:pt x="1402588" y="2314041"/>
                </a:lnTo>
                <a:lnTo>
                  <a:pt x="1400686" y="2322810"/>
                </a:lnTo>
                <a:lnTo>
                  <a:pt x="1399465" y="2330399"/>
                </a:lnTo>
                <a:lnTo>
                  <a:pt x="1395122" y="2332702"/>
                </a:lnTo>
                <a:lnTo>
                  <a:pt x="1389523" y="2330281"/>
                </a:lnTo>
                <a:lnTo>
                  <a:pt x="1382487" y="2325999"/>
                </a:lnTo>
                <a:lnTo>
                  <a:pt x="1375918" y="2327712"/>
                </a:lnTo>
                <a:lnTo>
                  <a:pt x="1370642" y="2324050"/>
                </a:lnTo>
                <a:lnTo>
                  <a:pt x="1368704" y="2341088"/>
                </a:lnTo>
                <a:lnTo>
                  <a:pt x="1365509" y="2347968"/>
                </a:lnTo>
                <a:lnTo>
                  <a:pt x="1360663" y="2352397"/>
                </a:lnTo>
                <a:lnTo>
                  <a:pt x="1356105" y="2352663"/>
                </a:lnTo>
                <a:lnTo>
                  <a:pt x="1351402" y="2351186"/>
                </a:lnTo>
                <a:lnTo>
                  <a:pt x="1347382" y="2351216"/>
                </a:lnTo>
                <a:lnTo>
                  <a:pt x="1344367" y="2347938"/>
                </a:lnTo>
                <a:lnTo>
                  <a:pt x="1341962" y="2342210"/>
                </a:lnTo>
                <a:lnTo>
                  <a:pt x="1338157" y="2335241"/>
                </a:lnTo>
                <a:lnTo>
                  <a:pt x="1334281" y="2326974"/>
                </a:lnTo>
                <a:lnTo>
                  <a:pt x="1333850" y="2319503"/>
                </a:lnTo>
                <a:lnTo>
                  <a:pt x="1333168" y="2302997"/>
                </a:lnTo>
                <a:lnTo>
                  <a:pt x="1334281" y="2299395"/>
                </a:lnTo>
                <a:lnTo>
                  <a:pt x="1335932" y="2295940"/>
                </a:lnTo>
                <a:lnTo>
                  <a:pt x="1336721" y="2288588"/>
                </a:lnTo>
                <a:lnTo>
                  <a:pt x="1336147" y="2282151"/>
                </a:lnTo>
                <a:lnTo>
                  <a:pt x="1341244" y="2281295"/>
                </a:lnTo>
                <a:lnTo>
                  <a:pt x="1341136" y="2277988"/>
                </a:lnTo>
                <a:lnTo>
                  <a:pt x="1341639" y="2271964"/>
                </a:lnTo>
                <a:lnTo>
                  <a:pt x="1338696" y="2266885"/>
                </a:lnTo>
                <a:lnTo>
                  <a:pt x="1333670" y="2265173"/>
                </a:lnTo>
                <a:lnTo>
                  <a:pt x="1333204" y="2259887"/>
                </a:lnTo>
                <a:lnTo>
                  <a:pt x="1333706" y="2254720"/>
                </a:lnTo>
                <a:lnTo>
                  <a:pt x="1336362" y="2251236"/>
                </a:lnTo>
                <a:lnTo>
                  <a:pt x="1337260" y="2246629"/>
                </a:lnTo>
                <a:lnTo>
                  <a:pt x="1337296" y="2232574"/>
                </a:lnTo>
                <a:lnTo>
                  <a:pt x="1333742" y="2227377"/>
                </a:lnTo>
                <a:lnTo>
                  <a:pt x="1332414" y="2219553"/>
                </a:lnTo>
                <a:lnTo>
                  <a:pt x="1330583" y="2214503"/>
                </a:lnTo>
                <a:lnTo>
                  <a:pt x="1327281" y="2209484"/>
                </a:lnTo>
                <a:lnTo>
                  <a:pt x="1323548" y="2205350"/>
                </a:lnTo>
                <a:lnTo>
                  <a:pt x="1321251" y="2201393"/>
                </a:lnTo>
                <a:lnTo>
                  <a:pt x="1320748" y="2191029"/>
                </a:lnTo>
                <a:lnTo>
                  <a:pt x="1322040" y="2182378"/>
                </a:lnTo>
                <a:lnTo>
                  <a:pt x="1323225" y="2178657"/>
                </a:lnTo>
                <a:lnTo>
                  <a:pt x="1328107" y="2183500"/>
                </a:lnTo>
                <a:lnTo>
                  <a:pt x="1337152" y="2185537"/>
                </a:lnTo>
                <a:lnTo>
                  <a:pt x="1343039" y="2184149"/>
                </a:lnTo>
                <a:lnTo>
                  <a:pt x="1350254" y="2180222"/>
                </a:lnTo>
                <a:lnTo>
                  <a:pt x="1357217" y="2175498"/>
                </a:lnTo>
                <a:lnTo>
                  <a:pt x="1367304" y="2161561"/>
                </a:lnTo>
                <a:lnTo>
                  <a:pt x="1373514" y="2158726"/>
                </a:lnTo>
                <a:lnTo>
                  <a:pt x="1376708" y="2155065"/>
                </a:lnTo>
                <a:lnTo>
                  <a:pt x="1377785" y="2150104"/>
                </a:lnTo>
                <a:lnTo>
                  <a:pt x="1383528" y="2153618"/>
                </a:lnTo>
                <a:lnTo>
                  <a:pt x="1387405" y="2154120"/>
                </a:lnTo>
                <a:lnTo>
                  <a:pt x="1393363" y="2158106"/>
                </a:lnTo>
                <a:lnTo>
                  <a:pt x="1395912" y="2161915"/>
                </a:lnTo>
                <a:lnTo>
                  <a:pt x="1398101" y="2166492"/>
                </a:lnTo>
                <a:lnTo>
                  <a:pt x="1402481" y="2169651"/>
                </a:lnTo>
                <a:lnTo>
                  <a:pt x="1398963" y="2177033"/>
                </a:lnTo>
                <a:lnTo>
                  <a:pt x="1403414" y="218137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4" name="coastline-natural-earth">
            <a:extLst>
              <a:ext uri="{FF2B5EF4-FFF2-40B4-BE49-F238E27FC236}">
                <a16:creationId xmlns:a16="http://schemas.microsoft.com/office/drawing/2014/main" id="{9290AB52-A869-4458-BEF9-575CE89A45C5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394799" y="2014337"/>
                </a:moveTo>
                <a:lnTo>
                  <a:pt x="1393292" y="2027092"/>
                </a:lnTo>
                <a:lnTo>
                  <a:pt x="1394368" y="2030842"/>
                </a:lnTo>
                <a:lnTo>
                  <a:pt x="1396450" y="2033441"/>
                </a:lnTo>
                <a:lnTo>
                  <a:pt x="1397384" y="2036305"/>
                </a:lnTo>
                <a:lnTo>
                  <a:pt x="1399107" y="2070321"/>
                </a:lnTo>
                <a:lnTo>
                  <a:pt x="1391820" y="2086679"/>
                </a:lnTo>
                <a:lnTo>
                  <a:pt x="1390276" y="2090695"/>
                </a:lnTo>
                <a:lnTo>
                  <a:pt x="1389917" y="2107643"/>
                </a:lnTo>
                <a:lnTo>
                  <a:pt x="1388733" y="2112191"/>
                </a:lnTo>
                <a:lnTo>
                  <a:pt x="1386256" y="2116679"/>
                </a:lnTo>
                <a:lnTo>
                  <a:pt x="1381841" y="2131177"/>
                </a:lnTo>
                <a:lnTo>
                  <a:pt x="1378036" y="2137702"/>
                </a:lnTo>
                <a:lnTo>
                  <a:pt x="1367591" y="2129760"/>
                </a:lnTo>
                <a:lnTo>
                  <a:pt x="1361453" y="2126305"/>
                </a:lnTo>
                <a:lnTo>
                  <a:pt x="1358438" y="2122614"/>
                </a:lnTo>
                <a:lnTo>
                  <a:pt x="1356464" y="2120045"/>
                </a:lnTo>
                <a:lnTo>
                  <a:pt x="1357720" y="2116620"/>
                </a:lnTo>
                <a:lnTo>
                  <a:pt x="1360520" y="2113076"/>
                </a:lnTo>
                <a:lnTo>
                  <a:pt x="1354382" y="2107112"/>
                </a:lnTo>
                <a:lnTo>
                  <a:pt x="1351366" y="2105015"/>
                </a:lnTo>
                <a:lnTo>
                  <a:pt x="1351402" y="2101325"/>
                </a:lnTo>
                <a:lnTo>
                  <a:pt x="1353664" y="2095537"/>
                </a:lnTo>
                <a:lnTo>
                  <a:pt x="1352623" y="2090783"/>
                </a:lnTo>
                <a:lnTo>
                  <a:pt x="1348818" y="2091049"/>
                </a:lnTo>
                <a:lnTo>
                  <a:pt x="1345480" y="2087830"/>
                </a:lnTo>
                <a:lnTo>
                  <a:pt x="1347669" y="2084671"/>
                </a:lnTo>
                <a:lnTo>
                  <a:pt x="1350469" y="2080537"/>
                </a:lnTo>
                <a:lnTo>
                  <a:pt x="1350397" y="2075990"/>
                </a:lnTo>
                <a:lnTo>
                  <a:pt x="1346987" y="2074041"/>
                </a:lnTo>
                <a:lnTo>
                  <a:pt x="1343936" y="2070321"/>
                </a:lnTo>
                <a:lnTo>
                  <a:pt x="1342716" y="2065301"/>
                </a:lnTo>
                <a:lnTo>
                  <a:pt x="1345085" y="2061846"/>
                </a:lnTo>
                <a:lnTo>
                  <a:pt x="1348926" y="2059632"/>
                </a:lnTo>
                <a:lnTo>
                  <a:pt x="1346090" y="2054464"/>
                </a:lnTo>
                <a:lnTo>
                  <a:pt x="1342680" y="2053224"/>
                </a:lnTo>
                <a:lnTo>
                  <a:pt x="1346916" y="2047260"/>
                </a:lnTo>
                <a:lnTo>
                  <a:pt x="1351079" y="2036541"/>
                </a:lnTo>
                <a:lnTo>
                  <a:pt x="1356858" y="2031492"/>
                </a:lnTo>
                <a:lnTo>
                  <a:pt x="1367124" y="2028244"/>
                </a:lnTo>
                <a:lnTo>
                  <a:pt x="1372473" y="2023077"/>
                </a:lnTo>
                <a:lnTo>
                  <a:pt x="1375272" y="2020655"/>
                </a:lnTo>
                <a:lnTo>
                  <a:pt x="1381877" y="2022427"/>
                </a:lnTo>
                <a:lnTo>
                  <a:pt x="1386687" y="2017703"/>
                </a:lnTo>
                <a:lnTo>
                  <a:pt x="1385825" y="2013598"/>
                </a:lnTo>
                <a:lnTo>
                  <a:pt x="1386292" y="2002319"/>
                </a:lnTo>
                <a:lnTo>
                  <a:pt x="1388123" y="1995941"/>
                </a:lnTo>
                <a:lnTo>
                  <a:pt x="1393830" y="1999100"/>
                </a:lnTo>
                <a:lnTo>
                  <a:pt x="1393686" y="2002201"/>
                </a:lnTo>
                <a:lnTo>
                  <a:pt x="1394691" y="2009553"/>
                </a:lnTo>
                <a:lnTo>
                  <a:pt x="1394799" y="2014337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5" name="coastline-natural-earth">
            <a:extLst>
              <a:ext uri="{FF2B5EF4-FFF2-40B4-BE49-F238E27FC236}">
                <a16:creationId xmlns:a16="http://schemas.microsoft.com/office/drawing/2014/main" id="{048AFC97-2B38-4533-A52E-AB9BD897C953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742117" y="2412544"/>
                </a:moveTo>
                <a:lnTo>
                  <a:pt x="1738276" y="2422407"/>
                </a:lnTo>
                <a:lnTo>
                  <a:pt x="1736374" y="2426216"/>
                </a:lnTo>
                <a:lnTo>
                  <a:pt x="1722626" y="2450369"/>
                </a:lnTo>
                <a:lnTo>
                  <a:pt x="1721047" y="2455950"/>
                </a:lnTo>
                <a:lnTo>
                  <a:pt x="1720078" y="2462003"/>
                </a:lnTo>
                <a:lnTo>
                  <a:pt x="1718678" y="2467318"/>
                </a:lnTo>
                <a:lnTo>
                  <a:pt x="1716739" y="2472338"/>
                </a:lnTo>
                <a:lnTo>
                  <a:pt x="1714945" y="2478686"/>
                </a:lnTo>
                <a:lnTo>
                  <a:pt x="1715304" y="2485920"/>
                </a:lnTo>
                <a:lnTo>
                  <a:pt x="1715950" y="2489464"/>
                </a:lnTo>
                <a:lnTo>
                  <a:pt x="1720293" y="2493952"/>
                </a:lnTo>
                <a:lnTo>
                  <a:pt x="1722411" y="2497288"/>
                </a:lnTo>
                <a:lnTo>
                  <a:pt x="1719180" y="2500359"/>
                </a:lnTo>
                <a:lnTo>
                  <a:pt x="1722734" y="2506471"/>
                </a:lnTo>
                <a:lnTo>
                  <a:pt x="1725713" y="2510103"/>
                </a:lnTo>
                <a:lnTo>
                  <a:pt x="1726108" y="2513735"/>
                </a:lnTo>
                <a:lnTo>
                  <a:pt x="1726072" y="2517367"/>
                </a:lnTo>
                <a:lnTo>
                  <a:pt x="1719826" y="2524188"/>
                </a:lnTo>
                <a:lnTo>
                  <a:pt x="1717385" y="2527938"/>
                </a:lnTo>
                <a:lnTo>
                  <a:pt x="1715878" y="2532485"/>
                </a:lnTo>
                <a:lnTo>
                  <a:pt x="1715232" y="2537180"/>
                </a:lnTo>
                <a:lnTo>
                  <a:pt x="1715914" y="2541402"/>
                </a:lnTo>
                <a:lnTo>
                  <a:pt x="1715698" y="2545625"/>
                </a:lnTo>
                <a:lnTo>
                  <a:pt x="1709417" y="2545093"/>
                </a:lnTo>
                <a:lnTo>
                  <a:pt x="1702992" y="2542524"/>
                </a:lnTo>
                <a:lnTo>
                  <a:pt x="1696495" y="2543676"/>
                </a:lnTo>
                <a:lnTo>
                  <a:pt x="1687306" y="2538804"/>
                </a:lnTo>
                <a:lnTo>
                  <a:pt x="1680880" y="2535999"/>
                </a:lnTo>
                <a:lnTo>
                  <a:pt x="1673235" y="2520881"/>
                </a:lnTo>
                <a:lnTo>
                  <a:pt x="1667061" y="2514503"/>
                </a:lnTo>
                <a:lnTo>
                  <a:pt x="1660456" y="2509513"/>
                </a:lnTo>
                <a:lnTo>
                  <a:pt x="1653672" y="2509217"/>
                </a:lnTo>
                <a:lnTo>
                  <a:pt x="1646924" y="2509778"/>
                </a:lnTo>
                <a:lnTo>
                  <a:pt x="1640930" y="2506708"/>
                </a:lnTo>
                <a:lnTo>
                  <a:pt x="1628761" y="2496462"/>
                </a:lnTo>
                <a:lnTo>
                  <a:pt x="1615875" y="2488223"/>
                </a:lnTo>
                <a:lnTo>
                  <a:pt x="1610419" y="2482879"/>
                </a:lnTo>
                <a:lnTo>
                  <a:pt x="1607906" y="2479277"/>
                </a:lnTo>
                <a:lnTo>
                  <a:pt x="1604999" y="2476885"/>
                </a:lnTo>
                <a:lnTo>
                  <a:pt x="1597605" y="2474523"/>
                </a:lnTo>
                <a:lnTo>
                  <a:pt x="1591000" y="2468971"/>
                </a:lnTo>
                <a:lnTo>
                  <a:pt x="1581488" y="2469237"/>
                </a:lnTo>
                <a:lnTo>
                  <a:pt x="1574811" y="2466905"/>
                </a:lnTo>
                <a:lnTo>
                  <a:pt x="1568350" y="2460379"/>
                </a:lnTo>
                <a:lnTo>
                  <a:pt x="1564222" y="2451314"/>
                </a:lnTo>
                <a:lnTo>
                  <a:pt x="1563146" y="2447328"/>
                </a:lnTo>
                <a:lnTo>
                  <a:pt x="1566089" y="2436993"/>
                </a:lnTo>
                <a:lnTo>
                  <a:pt x="1569535" y="2427072"/>
                </a:lnTo>
                <a:lnTo>
                  <a:pt x="1572622" y="2424296"/>
                </a:lnTo>
                <a:lnTo>
                  <a:pt x="1576211" y="2422318"/>
                </a:lnTo>
                <a:lnTo>
                  <a:pt x="1578365" y="2419365"/>
                </a:lnTo>
                <a:lnTo>
                  <a:pt x="1580196" y="2415792"/>
                </a:lnTo>
                <a:lnTo>
                  <a:pt x="1586800" y="2426157"/>
                </a:lnTo>
                <a:lnTo>
                  <a:pt x="1589780" y="2428637"/>
                </a:lnTo>
                <a:lnTo>
                  <a:pt x="1598107" y="2424385"/>
                </a:lnTo>
                <a:lnTo>
                  <a:pt x="1598574" y="2420310"/>
                </a:lnTo>
                <a:lnTo>
                  <a:pt x="1604425" y="2415143"/>
                </a:lnTo>
                <a:lnTo>
                  <a:pt x="1611927" y="2415054"/>
                </a:lnTo>
                <a:lnTo>
                  <a:pt x="1615373" y="2415999"/>
                </a:lnTo>
                <a:lnTo>
                  <a:pt x="1617167" y="2420664"/>
                </a:lnTo>
                <a:lnTo>
                  <a:pt x="1623305" y="2422731"/>
                </a:lnTo>
                <a:lnTo>
                  <a:pt x="1634145" y="2431619"/>
                </a:lnTo>
                <a:lnTo>
                  <a:pt x="1640284" y="2433302"/>
                </a:lnTo>
                <a:lnTo>
                  <a:pt x="1648683" y="2429582"/>
                </a:lnTo>
                <a:lnTo>
                  <a:pt x="1655144" y="2428164"/>
                </a:lnTo>
                <a:lnTo>
                  <a:pt x="1668676" y="2430202"/>
                </a:lnTo>
                <a:lnTo>
                  <a:pt x="1675999" y="2427987"/>
                </a:lnTo>
                <a:lnTo>
                  <a:pt x="1681132" y="2427722"/>
                </a:lnTo>
                <a:lnTo>
                  <a:pt x="1688562" y="2424296"/>
                </a:lnTo>
                <a:lnTo>
                  <a:pt x="1694305" y="2418568"/>
                </a:lnTo>
                <a:lnTo>
                  <a:pt x="1700479" y="2416767"/>
                </a:lnTo>
                <a:lnTo>
                  <a:pt x="1708232" y="2417121"/>
                </a:lnTo>
                <a:lnTo>
                  <a:pt x="1716057" y="2418420"/>
                </a:lnTo>
                <a:lnTo>
                  <a:pt x="1719324" y="2417092"/>
                </a:lnTo>
                <a:lnTo>
                  <a:pt x="1722052" y="2413342"/>
                </a:lnTo>
                <a:lnTo>
                  <a:pt x="1725211" y="2411659"/>
                </a:lnTo>
                <a:lnTo>
                  <a:pt x="1728692" y="2412810"/>
                </a:lnTo>
                <a:lnTo>
                  <a:pt x="1737702" y="2406403"/>
                </a:lnTo>
                <a:lnTo>
                  <a:pt x="1741650" y="2405989"/>
                </a:lnTo>
                <a:lnTo>
                  <a:pt x="1745419" y="2408440"/>
                </a:lnTo>
                <a:lnTo>
                  <a:pt x="1742117" y="241254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6" name="coastline-natural-earth">
            <a:extLst>
              <a:ext uri="{FF2B5EF4-FFF2-40B4-BE49-F238E27FC236}">
                <a16:creationId xmlns:a16="http://schemas.microsoft.com/office/drawing/2014/main" id="{058A0156-8627-4741-A07F-81DDADE26206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677478" y="649989"/>
                </a:moveTo>
                <a:lnTo>
                  <a:pt x="677945" y="657105"/>
                </a:lnTo>
                <a:lnTo>
                  <a:pt x="675934" y="661918"/>
                </a:lnTo>
                <a:lnTo>
                  <a:pt x="671627" y="666879"/>
                </a:lnTo>
                <a:lnTo>
                  <a:pt x="660284" y="673965"/>
                </a:lnTo>
                <a:lnTo>
                  <a:pt x="639537" y="690235"/>
                </a:lnTo>
                <a:lnTo>
                  <a:pt x="627297" y="698325"/>
                </a:lnTo>
                <a:lnTo>
                  <a:pt x="625610" y="702223"/>
                </a:lnTo>
                <a:lnTo>
                  <a:pt x="624713" y="707627"/>
                </a:lnTo>
                <a:lnTo>
                  <a:pt x="632035" y="708690"/>
                </a:lnTo>
                <a:lnTo>
                  <a:pt x="634871" y="710520"/>
                </a:lnTo>
                <a:lnTo>
                  <a:pt x="633112" y="713266"/>
                </a:lnTo>
                <a:lnTo>
                  <a:pt x="622272" y="722804"/>
                </a:lnTo>
                <a:lnTo>
                  <a:pt x="619077" y="731426"/>
                </a:lnTo>
                <a:lnTo>
                  <a:pt x="627405" y="731130"/>
                </a:lnTo>
                <a:lnTo>
                  <a:pt x="634261" y="729477"/>
                </a:lnTo>
                <a:lnTo>
                  <a:pt x="647901" y="724103"/>
                </a:lnTo>
                <a:lnTo>
                  <a:pt x="660751" y="720087"/>
                </a:lnTo>
                <a:lnTo>
                  <a:pt x="666925" y="719940"/>
                </a:lnTo>
                <a:lnTo>
                  <a:pt x="678914" y="723128"/>
                </a:lnTo>
                <a:lnTo>
                  <a:pt x="686739" y="721741"/>
                </a:lnTo>
                <a:lnTo>
                  <a:pt x="691908" y="721475"/>
                </a:lnTo>
                <a:lnTo>
                  <a:pt x="726761" y="722479"/>
                </a:lnTo>
                <a:lnTo>
                  <a:pt x="736453" y="720619"/>
                </a:lnTo>
                <a:lnTo>
                  <a:pt x="742878" y="722833"/>
                </a:lnTo>
                <a:lnTo>
                  <a:pt x="748227" y="728443"/>
                </a:lnTo>
                <a:lnTo>
                  <a:pt x="753324" y="738719"/>
                </a:lnTo>
                <a:lnTo>
                  <a:pt x="750093" y="745126"/>
                </a:lnTo>
                <a:lnTo>
                  <a:pt x="744422" y="751032"/>
                </a:lnTo>
                <a:lnTo>
                  <a:pt x="739540" y="759122"/>
                </a:lnTo>
                <a:lnTo>
                  <a:pt x="738104" y="763493"/>
                </a:lnTo>
                <a:lnTo>
                  <a:pt x="737135" y="768276"/>
                </a:lnTo>
                <a:lnTo>
                  <a:pt x="735592" y="772705"/>
                </a:lnTo>
                <a:lnTo>
                  <a:pt x="725864" y="793493"/>
                </a:lnTo>
                <a:lnTo>
                  <a:pt x="716388" y="805008"/>
                </a:lnTo>
                <a:lnTo>
                  <a:pt x="712152" y="813158"/>
                </a:lnTo>
                <a:lnTo>
                  <a:pt x="706912" y="819683"/>
                </a:lnTo>
                <a:lnTo>
                  <a:pt x="701886" y="823788"/>
                </a:lnTo>
                <a:lnTo>
                  <a:pt x="696502" y="826504"/>
                </a:lnTo>
                <a:lnTo>
                  <a:pt x="680996" y="829427"/>
                </a:lnTo>
                <a:lnTo>
                  <a:pt x="676652" y="831524"/>
                </a:lnTo>
                <a:lnTo>
                  <a:pt x="671484" y="835126"/>
                </a:lnTo>
                <a:lnTo>
                  <a:pt x="666063" y="836898"/>
                </a:lnTo>
                <a:lnTo>
                  <a:pt x="672417" y="836662"/>
                </a:lnTo>
                <a:lnTo>
                  <a:pt x="678770" y="834654"/>
                </a:lnTo>
                <a:lnTo>
                  <a:pt x="690257" y="833945"/>
                </a:lnTo>
                <a:lnTo>
                  <a:pt x="703502" y="840825"/>
                </a:lnTo>
                <a:lnTo>
                  <a:pt x="702281" y="846435"/>
                </a:lnTo>
                <a:lnTo>
                  <a:pt x="696969" y="850894"/>
                </a:lnTo>
                <a:lnTo>
                  <a:pt x="684872" y="851603"/>
                </a:lnTo>
                <a:lnTo>
                  <a:pt x="673565" y="861494"/>
                </a:lnTo>
                <a:lnTo>
                  <a:pt x="668468" y="864536"/>
                </a:lnTo>
                <a:lnTo>
                  <a:pt x="663084" y="866042"/>
                </a:lnTo>
                <a:lnTo>
                  <a:pt x="656336" y="865599"/>
                </a:lnTo>
                <a:lnTo>
                  <a:pt x="644096" y="862941"/>
                </a:lnTo>
                <a:lnTo>
                  <a:pt x="638748" y="860195"/>
                </a:lnTo>
                <a:lnTo>
                  <a:pt x="643593" y="864713"/>
                </a:lnTo>
                <a:lnTo>
                  <a:pt x="649085" y="867075"/>
                </a:lnTo>
                <a:lnTo>
                  <a:pt x="680924" y="872626"/>
                </a:lnTo>
                <a:lnTo>
                  <a:pt x="693020" y="866189"/>
                </a:lnTo>
                <a:lnTo>
                  <a:pt x="706553" y="866071"/>
                </a:lnTo>
                <a:lnTo>
                  <a:pt x="732289" y="876878"/>
                </a:lnTo>
                <a:lnTo>
                  <a:pt x="739720" y="885146"/>
                </a:lnTo>
                <a:lnTo>
                  <a:pt x="750344" y="896957"/>
                </a:lnTo>
                <a:lnTo>
                  <a:pt x="756123" y="901593"/>
                </a:lnTo>
                <a:lnTo>
                  <a:pt x="760323" y="905756"/>
                </a:lnTo>
                <a:lnTo>
                  <a:pt x="762908" y="912045"/>
                </a:lnTo>
                <a:lnTo>
                  <a:pt x="767897" y="932774"/>
                </a:lnTo>
                <a:lnTo>
                  <a:pt x="773568" y="953000"/>
                </a:lnTo>
                <a:lnTo>
                  <a:pt x="781034" y="974939"/>
                </a:lnTo>
                <a:lnTo>
                  <a:pt x="784409" y="981022"/>
                </a:lnTo>
                <a:lnTo>
                  <a:pt x="788859" y="985303"/>
                </a:lnTo>
                <a:lnTo>
                  <a:pt x="811365" y="995136"/>
                </a:lnTo>
                <a:lnTo>
                  <a:pt x="816391" y="998384"/>
                </a:lnTo>
                <a:lnTo>
                  <a:pt x="825113" y="1007833"/>
                </a:lnTo>
                <a:lnTo>
                  <a:pt x="833548" y="1017902"/>
                </a:lnTo>
                <a:lnTo>
                  <a:pt x="841374" y="1025638"/>
                </a:lnTo>
                <a:lnTo>
                  <a:pt x="849845" y="1031898"/>
                </a:lnTo>
                <a:lnTo>
                  <a:pt x="845717" y="1035146"/>
                </a:lnTo>
                <a:lnTo>
                  <a:pt x="842917" y="1040254"/>
                </a:lnTo>
                <a:lnTo>
                  <a:pt x="845035" y="1047222"/>
                </a:lnTo>
                <a:lnTo>
                  <a:pt x="848481" y="1053866"/>
                </a:lnTo>
                <a:lnTo>
                  <a:pt x="855229" y="1064496"/>
                </a:lnTo>
                <a:lnTo>
                  <a:pt x="861223" y="1076071"/>
                </a:lnTo>
                <a:lnTo>
                  <a:pt x="856701" y="1073354"/>
                </a:lnTo>
                <a:lnTo>
                  <a:pt x="850419" y="1073088"/>
                </a:lnTo>
                <a:lnTo>
                  <a:pt x="844748" y="1069457"/>
                </a:lnTo>
                <a:lnTo>
                  <a:pt x="839256" y="1064998"/>
                </a:lnTo>
                <a:lnTo>
                  <a:pt x="828344" y="1066799"/>
                </a:lnTo>
                <a:lnTo>
                  <a:pt x="822277" y="1066002"/>
                </a:lnTo>
                <a:lnTo>
                  <a:pt x="817037" y="1066120"/>
                </a:lnTo>
                <a:lnTo>
                  <a:pt x="827016" y="1068689"/>
                </a:lnTo>
                <a:lnTo>
                  <a:pt x="837892" y="1068866"/>
                </a:lnTo>
                <a:lnTo>
                  <a:pt x="861941" y="1088325"/>
                </a:lnTo>
                <a:lnTo>
                  <a:pt x="870089" y="1099870"/>
                </a:lnTo>
                <a:lnTo>
                  <a:pt x="874899" y="1115106"/>
                </a:lnTo>
                <a:lnTo>
                  <a:pt x="871633" y="1121956"/>
                </a:lnTo>
                <a:lnTo>
                  <a:pt x="866500" y="1126386"/>
                </a:lnTo>
                <a:lnTo>
                  <a:pt x="861726" y="1131464"/>
                </a:lnTo>
                <a:lnTo>
                  <a:pt x="857239" y="1137193"/>
                </a:lnTo>
                <a:lnTo>
                  <a:pt x="870592" y="1145608"/>
                </a:lnTo>
                <a:lnTo>
                  <a:pt x="876407" y="1144161"/>
                </a:lnTo>
                <a:lnTo>
                  <a:pt x="879242" y="1141297"/>
                </a:lnTo>
                <a:lnTo>
                  <a:pt x="884017" y="1134358"/>
                </a:lnTo>
                <a:lnTo>
                  <a:pt x="886457" y="1131878"/>
                </a:lnTo>
                <a:lnTo>
                  <a:pt x="894785" y="1130962"/>
                </a:lnTo>
                <a:lnTo>
                  <a:pt x="901749" y="1131494"/>
                </a:lnTo>
                <a:lnTo>
                  <a:pt x="908676" y="1133029"/>
                </a:lnTo>
                <a:lnTo>
                  <a:pt x="914778" y="1132557"/>
                </a:lnTo>
                <a:lnTo>
                  <a:pt x="927054" y="1135539"/>
                </a:lnTo>
                <a:lnTo>
                  <a:pt x="933372" y="1138256"/>
                </a:lnTo>
                <a:lnTo>
                  <a:pt x="949022" y="1150391"/>
                </a:lnTo>
                <a:lnTo>
                  <a:pt x="952432" y="1157035"/>
                </a:lnTo>
                <a:lnTo>
                  <a:pt x="953975" y="1165598"/>
                </a:lnTo>
                <a:lnTo>
                  <a:pt x="954155" y="1175106"/>
                </a:lnTo>
                <a:lnTo>
                  <a:pt x="951535" y="1183787"/>
                </a:lnTo>
                <a:lnTo>
                  <a:pt x="948484" y="1191641"/>
                </a:lnTo>
                <a:lnTo>
                  <a:pt x="946617" y="1201799"/>
                </a:lnTo>
                <a:lnTo>
                  <a:pt x="945325" y="1205431"/>
                </a:lnTo>
                <a:lnTo>
                  <a:pt x="943458" y="1208295"/>
                </a:lnTo>
                <a:lnTo>
                  <a:pt x="935167" y="1216297"/>
                </a:lnTo>
                <a:lnTo>
                  <a:pt x="929675" y="1219574"/>
                </a:lnTo>
                <a:lnTo>
                  <a:pt x="924865" y="1218334"/>
                </a:lnTo>
                <a:lnTo>
                  <a:pt x="927198" y="1224328"/>
                </a:lnTo>
                <a:lnTo>
                  <a:pt x="927234" y="1229259"/>
                </a:lnTo>
                <a:lnTo>
                  <a:pt x="922352" y="1232921"/>
                </a:lnTo>
                <a:lnTo>
                  <a:pt x="917363" y="1234486"/>
                </a:lnTo>
                <a:lnTo>
                  <a:pt x="909071" y="1232537"/>
                </a:lnTo>
                <a:lnTo>
                  <a:pt x="897513" y="1239328"/>
                </a:lnTo>
                <a:lnTo>
                  <a:pt x="905805" y="1242812"/>
                </a:lnTo>
                <a:lnTo>
                  <a:pt x="907492" y="1246533"/>
                </a:lnTo>
                <a:lnTo>
                  <a:pt x="905410" y="1253059"/>
                </a:lnTo>
                <a:lnTo>
                  <a:pt x="900169" y="1255982"/>
                </a:lnTo>
                <a:lnTo>
                  <a:pt x="894390" y="1257251"/>
                </a:lnTo>
                <a:lnTo>
                  <a:pt x="888467" y="1257576"/>
                </a:lnTo>
                <a:lnTo>
                  <a:pt x="883550" y="1259171"/>
                </a:lnTo>
                <a:lnTo>
                  <a:pt x="878812" y="1262242"/>
                </a:lnTo>
                <a:lnTo>
                  <a:pt x="884734" y="1260618"/>
                </a:lnTo>
                <a:lnTo>
                  <a:pt x="888826" y="1262035"/>
                </a:lnTo>
                <a:lnTo>
                  <a:pt x="891411" y="1267527"/>
                </a:lnTo>
                <a:lnTo>
                  <a:pt x="905302" y="1271454"/>
                </a:lnTo>
                <a:lnTo>
                  <a:pt x="912481" y="1271454"/>
                </a:lnTo>
                <a:lnTo>
                  <a:pt x="926265" y="1270096"/>
                </a:lnTo>
                <a:lnTo>
                  <a:pt x="932905" y="1270155"/>
                </a:lnTo>
                <a:lnTo>
                  <a:pt x="935310" y="1275677"/>
                </a:lnTo>
                <a:lnTo>
                  <a:pt x="934269" y="1286868"/>
                </a:lnTo>
                <a:lnTo>
                  <a:pt x="914132" y="1298590"/>
                </a:lnTo>
                <a:lnTo>
                  <a:pt x="910399" y="1305145"/>
                </a:lnTo>
                <a:lnTo>
                  <a:pt x="909358" y="1309131"/>
                </a:lnTo>
                <a:lnTo>
                  <a:pt x="898626" y="1308423"/>
                </a:lnTo>
                <a:lnTo>
                  <a:pt x="893636" y="1312615"/>
                </a:lnTo>
                <a:lnTo>
                  <a:pt x="884950" y="1315421"/>
                </a:lnTo>
                <a:lnTo>
                  <a:pt x="878273" y="1318373"/>
                </a:lnTo>
                <a:lnTo>
                  <a:pt x="871705" y="1322153"/>
                </a:lnTo>
                <a:lnTo>
                  <a:pt x="866320" y="1323275"/>
                </a:lnTo>
                <a:lnTo>
                  <a:pt x="843025" y="1318816"/>
                </a:lnTo>
                <a:lnTo>
                  <a:pt x="828954" y="1319171"/>
                </a:lnTo>
                <a:lnTo>
                  <a:pt x="809894" y="1323068"/>
                </a:lnTo>
                <a:lnTo>
                  <a:pt x="804976" y="1322419"/>
                </a:lnTo>
                <a:lnTo>
                  <a:pt x="797618" y="1318698"/>
                </a:lnTo>
                <a:lnTo>
                  <a:pt x="790080" y="1316188"/>
                </a:lnTo>
                <a:lnTo>
                  <a:pt x="781429" y="1315066"/>
                </a:lnTo>
                <a:lnTo>
                  <a:pt x="773927" y="1311641"/>
                </a:lnTo>
                <a:lnTo>
                  <a:pt x="778594" y="1318255"/>
                </a:lnTo>
                <a:lnTo>
                  <a:pt x="768220" y="1324604"/>
                </a:lnTo>
                <a:lnTo>
                  <a:pt x="763446" y="1325873"/>
                </a:lnTo>
                <a:lnTo>
                  <a:pt x="758457" y="1325696"/>
                </a:lnTo>
                <a:lnTo>
                  <a:pt x="748334" y="1327409"/>
                </a:lnTo>
                <a:lnTo>
                  <a:pt x="738930" y="1326523"/>
                </a:lnTo>
                <a:lnTo>
                  <a:pt x="740330" y="1331070"/>
                </a:lnTo>
                <a:lnTo>
                  <a:pt x="742842" y="1334997"/>
                </a:lnTo>
                <a:lnTo>
                  <a:pt x="738643" y="1337153"/>
                </a:lnTo>
                <a:lnTo>
                  <a:pt x="720731" y="1334171"/>
                </a:lnTo>
                <a:lnTo>
                  <a:pt x="715993" y="1337478"/>
                </a:lnTo>
                <a:lnTo>
                  <a:pt x="709460" y="1336001"/>
                </a:lnTo>
                <a:lnTo>
                  <a:pt x="703143" y="1331365"/>
                </a:lnTo>
                <a:lnTo>
                  <a:pt x="696430" y="1328265"/>
                </a:lnTo>
                <a:lnTo>
                  <a:pt x="689359" y="1326789"/>
                </a:lnTo>
                <a:lnTo>
                  <a:pt x="683760" y="1327291"/>
                </a:lnTo>
                <a:lnTo>
                  <a:pt x="660643" y="1334613"/>
                </a:lnTo>
                <a:lnTo>
                  <a:pt x="656049" y="1341936"/>
                </a:lnTo>
                <a:lnTo>
                  <a:pt x="653752" y="1352330"/>
                </a:lnTo>
                <a:lnTo>
                  <a:pt x="650413" y="1361572"/>
                </a:lnTo>
                <a:lnTo>
                  <a:pt x="644993" y="1368688"/>
                </a:lnTo>
                <a:lnTo>
                  <a:pt x="638496" y="1369633"/>
                </a:lnTo>
                <a:lnTo>
                  <a:pt x="632430" y="1364702"/>
                </a:lnTo>
                <a:lnTo>
                  <a:pt x="620836" y="1359269"/>
                </a:lnTo>
                <a:lnTo>
                  <a:pt x="616888" y="1355578"/>
                </a:lnTo>
                <a:lnTo>
                  <a:pt x="609816" y="1358354"/>
                </a:lnTo>
                <a:lnTo>
                  <a:pt x="605114" y="1358413"/>
                </a:lnTo>
                <a:lnTo>
                  <a:pt x="597863" y="1359889"/>
                </a:lnTo>
                <a:lnTo>
                  <a:pt x="585264" y="1364289"/>
                </a:lnTo>
                <a:lnTo>
                  <a:pt x="580167" y="1367300"/>
                </a:lnTo>
                <a:lnTo>
                  <a:pt x="569219" y="1375568"/>
                </a:lnTo>
                <a:lnTo>
                  <a:pt x="563010" y="1386198"/>
                </a:lnTo>
                <a:lnTo>
                  <a:pt x="556907" y="1387674"/>
                </a:lnTo>
                <a:lnTo>
                  <a:pt x="551380" y="1382330"/>
                </a:lnTo>
                <a:lnTo>
                  <a:pt x="545026" y="1380470"/>
                </a:lnTo>
                <a:lnTo>
                  <a:pt x="538350" y="1382300"/>
                </a:lnTo>
                <a:lnTo>
                  <a:pt x="534330" y="1385135"/>
                </a:lnTo>
                <a:lnTo>
                  <a:pt x="532355" y="1378078"/>
                </a:lnTo>
                <a:lnTo>
                  <a:pt x="537237" y="1372409"/>
                </a:lnTo>
                <a:lnTo>
                  <a:pt x="550267" y="1368157"/>
                </a:lnTo>
                <a:lnTo>
                  <a:pt x="561681" y="1357084"/>
                </a:lnTo>
                <a:lnTo>
                  <a:pt x="567281" y="1350322"/>
                </a:lnTo>
                <a:lnTo>
                  <a:pt x="569506" y="1346513"/>
                </a:lnTo>
                <a:lnTo>
                  <a:pt x="572234" y="1344092"/>
                </a:lnTo>
                <a:lnTo>
                  <a:pt x="575824" y="1343176"/>
                </a:lnTo>
                <a:lnTo>
                  <a:pt x="577655" y="1338984"/>
                </a:lnTo>
                <a:lnTo>
                  <a:pt x="593520" y="1322094"/>
                </a:lnTo>
                <a:lnTo>
                  <a:pt x="594812" y="1318226"/>
                </a:lnTo>
                <a:lnTo>
                  <a:pt x="595638" y="1311316"/>
                </a:lnTo>
                <a:lnTo>
                  <a:pt x="596930" y="1304643"/>
                </a:lnTo>
                <a:lnTo>
                  <a:pt x="609852" y="1300332"/>
                </a:lnTo>
                <a:lnTo>
                  <a:pt x="616026" y="1286306"/>
                </a:lnTo>
                <a:lnTo>
                  <a:pt x="635732" y="1282645"/>
                </a:lnTo>
                <a:lnTo>
                  <a:pt x="649085" y="1282822"/>
                </a:lnTo>
                <a:lnTo>
                  <a:pt x="662330" y="1285568"/>
                </a:lnTo>
                <a:lnTo>
                  <a:pt x="669150" y="1285834"/>
                </a:lnTo>
                <a:lnTo>
                  <a:pt x="675970" y="1284889"/>
                </a:lnTo>
                <a:lnTo>
                  <a:pt x="681319" y="1281110"/>
                </a:lnTo>
                <a:lnTo>
                  <a:pt x="690472" y="1267468"/>
                </a:lnTo>
                <a:lnTo>
                  <a:pt x="695641" y="1261444"/>
                </a:lnTo>
                <a:lnTo>
                  <a:pt x="701527" y="1256011"/>
                </a:lnTo>
                <a:lnTo>
                  <a:pt x="707055" y="1249840"/>
                </a:lnTo>
                <a:lnTo>
                  <a:pt x="716029" y="1238354"/>
                </a:lnTo>
                <a:lnTo>
                  <a:pt x="709963" y="1242311"/>
                </a:lnTo>
                <a:lnTo>
                  <a:pt x="702640" y="1248570"/>
                </a:lnTo>
                <a:lnTo>
                  <a:pt x="698405" y="1252232"/>
                </a:lnTo>
                <a:lnTo>
                  <a:pt x="684944" y="1255893"/>
                </a:lnTo>
                <a:lnTo>
                  <a:pt x="679129" y="1259614"/>
                </a:lnTo>
                <a:lnTo>
                  <a:pt x="668971" y="1268088"/>
                </a:lnTo>
                <a:lnTo>
                  <a:pt x="651670" y="1266759"/>
                </a:lnTo>
                <a:lnTo>
                  <a:pt x="640255" y="1255805"/>
                </a:lnTo>
                <a:lnTo>
                  <a:pt x="632968" y="1251287"/>
                </a:lnTo>
                <a:lnTo>
                  <a:pt x="626830" y="1252143"/>
                </a:lnTo>
                <a:lnTo>
                  <a:pt x="620154" y="1253501"/>
                </a:lnTo>
                <a:lnTo>
                  <a:pt x="613370" y="1253265"/>
                </a:lnTo>
                <a:lnTo>
                  <a:pt x="616852" y="1248216"/>
                </a:lnTo>
                <a:lnTo>
                  <a:pt x="621554" y="1245381"/>
                </a:lnTo>
                <a:lnTo>
                  <a:pt x="611001" y="1243403"/>
                </a:lnTo>
                <a:lnTo>
                  <a:pt x="604719" y="1238324"/>
                </a:lnTo>
                <a:lnTo>
                  <a:pt x="596463" y="1237734"/>
                </a:lnTo>
                <a:lnTo>
                  <a:pt x="592515" y="1238620"/>
                </a:lnTo>
                <a:lnTo>
                  <a:pt x="585839" y="1243314"/>
                </a:lnTo>
                <a:lnTo>
                  <a:pt x="575321" y="1248305"/>
                </a:lnTo>
                <a:lnTo>
                  <a:pt x="562651" y="1241395"/>
                </a:lnTo>
                <a:lnTo>
                  <a:pt x="560174" y="1238354"/>
                </a:lnTo>
                <a:lnTo>
                  <a:pt x="560246" y="1232507"/>
                </a:lnTo>
                <a:lnTo>
                  <a:pt x="558343" y="1227872"/>
                </a:lnTo>
                <a:lnTo>
                  <a:pt x="554826" y="1226248"/>
                </a:lnTo>
                <a:lnTo>
                  <a:pt x="559312" y="1220224"/>
                </a:lnTo>
                <a:lnTo>
                  <a:pt x="564732" y="1216208"/>
                </a:lnTo>
                <a:lnTo>
                  <a:pt x="576685" y="1212192"/>
                </a:lnTo>
                <a:lnTo>
                  <a:pt x="594776" y="1202744"/>
                </a:lnTo>
                <a:lnTo>
                  <a:pt x="604899" y="1198698"/>
                </a:lnTo>
                <a:lnTo>
                  <a:pt x="614339" y="1191730"/>
                </a:lnTo>
                <a:lnTo>
                  <a:pt x="618216" y="1187507"/>
                </a:lnTo>
                <a:lnTo>
                  <a:pt x="621051" y="1181691"/>
                </a:lnTo>
                <a:lnTo>
                  <a:pt x="623851" y="1174574"/>
                </a:lnTo>
                <a:lnTo>
                  <a:pt x="627871" y="1168787"/>
                </a:lnTo>
                <a:lnTo>
                  <a:pt x="623959" y="1167399"/>
                </a:lnTo>
                <a:lnTo>
                  <a:pt x="622236" y="1163059"/>
                </a:lnTo>
                <a:lnTo>
                  <a:pt x="622703" y="1158630"/>
                </a:lnTo>
                <a:lnTo>
                  <a:pt x="624497" y="1154702"/>
                </a:lnTo>
                <a:lnTo>
                  <a:pt x="622882" y="1149771"/>
                </a:lnTo>
                <a:lnTo>
                  <a:pt x="620046" y="1144634"/>
                </a:lnTo>
                <a:lnTo>
                  <a:pt x="620190" y="1140618"/>
                </a:lnTo>
                <a:lnTo>
                  <a:pt x="620944" y="1136336"/>
                </a:lnTo>
                <a:lnTo>
                  <a:pt x="613693" y="1136573"/>
                </a:lnTo>
                <a:lnTo>
                  <a:pt x="606442" y="1137901"/>
                </a:lnTo>
                <a:lnTo>
                  <a:pt x="599838" y="1140943"/>
                </a:lnTo>
                <a:lnTo>
                  <a:pt x="593484" y="1145076"/>
                </a:lnTo>
                <a:lnTo>
                  <a:pt x="587813" y="1145815"/>
                </a:lnTo>
                <a:lnTo>
                  <a:pt x="587921" y="1142537"/>
                </a:lnTo>
                <a:lnTo>
                  <a:pt x="590361" y="1138462"/>
                </a:lnTo>
                <a:lnTo>
                  <a:pt x="596787" y="1132616"/>
                </a:lnTo>
                <a:lnTo>
                  <a:pt x="603642" y="1127803"/>
                </a:lnTo>
                <a:lnTo>
                  <a:pt x="606083" y="1124112"/>
                </a:lnTo>
                <a:lnTo>
                  <a:pt x="608022" y="1119860"/>
                </a:lnTo>
                <a:lnTo>
                  <a:pt x="611432" y="1116435"/>
                </a:lnTo>
                <a:lnTo>
                  <a:pt x="620405" y="1109968"/>
                </a:lnTo>
                <a:lnTo>
                  <a:pt x="637599" y="1102704"/>
                </a:lnTo>
                <a:lnTo>
                  <a:pt x="646896" y="1103118"/>
                </a:lnTo>
                <a:lnTo>
                  <a:pt x="653536" y="1102025"/>
                </a:lnTo>
                <a:lnTo>
                  <a:pt x="659351" y="1099397"/>
                </a:lnTo>
                <a:lnTo>
                  <a:pt x="665130" y="1098836"/>
                </a:lnTo>
                <a:lnTo>
                  <a:pt x="678160" y="1106395"/>
                </a:lnTo>
                <a:lnTo>
                  <a:pt x="674283" y="1094703"/>
                </a:lnTo>
                <a:lnTo>
                  <a:pt x="680026" y="1091927"/>
                </a:lnTo>
                <a:lnTo>
                  <a:pt x="688354" y="1102468"/>
                </a:lnTo>
                <a:lnTo>
                  <a:pt x="697974" y="1102055"/>
                </a:lnTo>
                <a:lnTo>
                  <a:pt x="692518" y="1100165"/>
                </a:lnTo>
                <a:lnTo>
                  <a:pt x="688677" y="1098571"/>
                </a:lnTo>
                <a:lnTo>
                  <a:pt x="685411" y="1095205"/>
                </a:lnTo>
                <a:lnTo>
                  <a:pt x="680026" y="1084456"/>
                </a:lnTo>
                <a:lnTo>
                  <a:pt x="680314" y="1078079"/>
                </a:lnTo>
                <a:lnTo>
                  <a:pt x="683939" y="1071464"/>
                </a:lnTo>
                <a:lnTo>
                  <a:pt x="687995" y="1065352"/>
                </a:lnTo>
                <a:lnTo>
                  <a:pt x="684585" y="1064142"/>
                </a:lnTo>
                <a:lnTo>
                  <a:pt x="681893" y="1061809"/>
                </a:lnTo>
                <a:lnTo>
                  <a:pt x="681139" y="1055697"/>
                </a:lnTo>
                <a:lnTo>
                  <a:pt x="682180" y="1050323"/>
                </a:lnTo>
                <a:lnTo>
                  <a:pt x="689431" y="1045569"/>
                </a:lnTo>
                <a:lnTo>
                  <a:pt x="691549" y="1038335"/>
                </a:lnTo>
                <a:lnTo>
                  <a:pt x="692446" y="1030392"/>
                </a:lnTo>
                <a:lnTo>
                  <a:pt x="691262" y="1026760"/>
                </a:lnTo>
                <a:lnTo>
                  <a:pt x="684083" y="1027350"/>
                </a:lnTo>
                <a:lnTo>
                  <a:pt x="680601" y="1028827"/>
                </a:lnTo>
                <a:lnTo>
                  <a:pt x="677478" y="1031189"/>
                </a:lnTo>
                <a:lnTo>
                  <a:pt x="665381" y="1022242"/>
                </a:lnTo>
                <a:lnTo>
                  <a:pt x="660320" y="1015598"/>
                </a:lnTo>
                <a:lnTo>
                  <a:pt x="651275" y="1001543"/>
                </a:lnTo>
                <a:lnTo>
                  <a:pt x="649983" y="993128"/>
                </a:lnTo>
                <a:lnTo>
                  <a:pt x="657233" y="974998"/>
                </a:lnTo>
                <a:lnTo>
                  <a:pt x="668432" y="963423"/>
                </a:lnTo>
                <a:lnTo>
                  <a:pt x="681642" y="959378"/>
                </a:lnTo>
                <a:lnTo>
                  <a:pt x="658992" y="958463"/>
                </a:lnTo>
                <a:lnTo>
                  <a:pt x="652352" y="959880"/>
                </a:lnTo>
                <a:lnTo>
                  <a:pt x="646214" y="964604"/>
                </a:lnTo>
                <a:lnTo>
                  <a:pt x="642732" y="966051"/>
                </a:lnTo>
                <a:lnTo>
                  <a:pt x="639071" y="966612"/>
                </a:lnTo>
                <a:lnTo>
                  <a:pt x="635768" y="968945"/>
                </a:lnTo>
                <a:lnTo>
                  <a:pt x="632502" y="972222"/>
                </a:lnTo>
                <a:lnTo>
                  <a:pt x="629128" y="974319"/>
                </a:lnTo>
                <a:lnTo>
                  <a:pt x="622415" y="973787"/>
                </a:lnTo>
                <a:lnTo>
                  <a:pt x="616816" y="972577"/>
                </a:lnTo>
                <a:lnTo>
                  <a:pt x="614877" y="969447"/>
                </a:lnTo>
                <a:lnTo>
                  <a:pt x="609421" y="969565"/>
                </a:lnTo>
                <a:lnTo>
                  <a:pt x="603391" y="973787"/>
                </a:lnTo>
                <a:lnTo>
                  <a:pt x="597253" y="976297"/>
                </a:lnTo>
                <a:lnTo>
                  <a:pt x="589823" y="973610"/>
                </a:lnTo>
                <a:lnTo>
                  <a:pt x="580131" y="968650"/>
                </a:lnTo>
                <a:lnTo>
                  <a:pt x="576039" y="975087"/>
                </a:lnTo>
                <a:lnTo>
                  <a:pt x="574819" y="982262"/>
                </a:lnTo>
                <a:lnTo>
                  <a:pt x="567927" y="976032"/>
                </a:lnTo>
                <a:lnTo>
                  <a:pt x="562040" y="967675"/>
                </a:lnTo>
                <a:lnTo>
                  <a:pt x="560066" y="962419"/>
                </a:lnTo>
                <a:lnTo>
                  <a:pt x="559923" y="956514"/>
                </a:lnTo>
                <a:lnTo>
                  <a:pt x="563117" y="954240"/>
                </a:lnTo>
                <a:lnTo>
                  <a:pt x="566563" y="956337"/>
                </a:lnTo>
                <a:lnTo>
                  <a:pt x="571732" y="942311"/>
                </a:lnTo>
                <a:lnTo>
                  <a:pt x="582034" y="924093"/>
                </a:lnTo>
                <a:lnTo>
                  <a:pt x="585659" y="918748"/>
                </a:lnTo>
                <a:lnTo>
                  <a:pt x="588172" y="911750"/>
                </a:lnTo>
                <a:lnTo>
                  <a:pt x="587741" y="907203"/>
                </a:lnTo>
                <a:lnTo>
                  <a:pt x="585480" y="903335"/>
                </a:lnTo>
                <a:lnTo>
                  <a:pt x="575932" y="894595"/>
                </a:lnTo>
                <a:lnTo>
                  <a:pt x="576039" y="887449"/>
                </a:lnTo>
                <a:lnTo>
                  <a:pt x="577080" y="879418"/>
                </a:lnTo>
                <a:lnTo>
                  <a:pt x="579665" y="874575"/>
                </a:lnTo>
                <a:lnTo>
                  <a:pt x="593448" y="873778"/>
                </a:lnTo>
                <a:lnTo>
                  <a:pt x="588495" y="871297"/>
                </a:lnTo>
                <a:lnTo>
                  <a:pt x="578624" y="864004"/>
                </a:lnTo>
                <a:lnTo>
                  <a:pt x="581136" y="854703"/>
                </a:lnTo>
                <a:lnTo>
                  <a:pt x="577942" y="858483"/>
                </a:lnTo>
                <a:lnTo>
                  <a:pt x="573922" y="866012"/>
                </a:lnTo>
                <a:lnTo>
                  <a:pt x="564481" y="869555"/>
                </a:lnTo>
                <a:lnTo>
                  <a:pt x="563189" y="873276"/>
                </a:lnTo>
                <a:lnTo>
                  <a:pt x="558594" y="874664"/>
                </a:lnTo>
                <a:lnTo>
                  <a:pt x="557518" y="878118"/>
                </a:lnTo>
                <a:lnTo>
                  <a:pt x="555759" y="874605"/>
                </a:lnTo>
                <a:lnTo>
                  <a:pt x="555651" y="868433"/>
                </a:lnTo>
                <a:lnTo>
                  <a:pt x="557051" y="862734"/>
                </a:lnTo>
                <a:lnTo>
                  <a:pt x="559707" y="858305"/>
                </a:lnTo>
                <a:lnTo>
                  <a:pt x="569937" y="848177"/>
                </a:lnTo>
                <a:lnTo>
                  <a:pt x="564948" y="851307"/>
                </a:lnTo>
                <a:lnTo>
                  <a:pt x="553677" y="860638"/>
                </a:lnTo>
                <a:lnTo>
                  <a:pt x="547898" y="866780"/>
                </a:lnTo>
                <a:lnTo>
                  <a:pt x="545888" y="870618"/>
                </a:lnTo>
                <a:lnTo>
                  <a:pt x="548508" y="883433"/>
                </a:lnTo>
                <a:lnTo>
                  <a:pt x="547790" y="888423"/>
                </a:lnTo>
                <a:lnTo>
                  <a:pt x="538063" y="921465"/>
                </a:lnTo>
                <a:lnTo>
                  <a:pt x="536196" y="924772"/>
                </a:lnTo>
                <a:lnTo>
                  <a:pt x="532930" y="926927"/>
                </a:lnTo>
                <a:lnTo>
                  <a:pt x="528120" y="926278"/>
                </a:lnTo>
                <a:lnTo>
                  <a:pt x="526002" y="923797"/>
                </a:lnTo>
                <a:lnTo>
                  <a:pt x="526899" y="916799"/>
                </a:lnTo>
                <a:lnTo>
                  <a:pt x="530956" y="901120"/>
                </a:lnTo>
                <a:lnTo>
                  <a:pt x="532678" y="896750"/>
                </a:lnTo>
                <a:lnTo>
                  <a:pt x="535299" y="892705"/>
                </a:lnTo>
                <a:lnTo>
                  <a:pt x="541006" y="885618"/>
                </a:lnTo>
                <a:lnTo>
                  <a:pt x="537058" y="886534"/>
                </a:lnTo>
                <a:lnTo>
                  <a:pt x="534258" y="884673"/>
                </a:lnTo>
                <a:lnTo>
                  <a:pt x="535012" y="863650"/>
                </a:lnTo>
                <a:lnTo>
                  <a:pt x="538134" y="856740"/>
                </a:lnTo>
                <a:lnTo>
                  <a:pt x="539283" y="846672"/>
                </a:lnTo>
                <a:lnTo>
                  <a:pt x="541975" y="838050"/>
                </a:lnTo>
                <a:lnTo>
                  <a:pt x="545062" y="831790"/>
                </a:lnTo>
                <a:lnTo>
                  <a:pt x="547431" y="823758"/>
                </a:lnTo>
                <a:lnTo>
                  <a:pt x="550985" y="820185"/>
                </a:lnTo>
                <a:lnTo>
                  <a:pt x="551954" y="814723"/>
                </a:lnTo>
                <a:lnTo>
                  <a:pt x="555938" y="808817"/>
                </a:lnTo>
                <a:lnTo>
                  <a:pt x="559025" y="802617"/>
                </a:lnTo>
                <a:lnTo>
                  <a:pt x="537596" y="819329"/>
                </a:lnTo>
                <a:lnTo>
                  <a:pt x="532571" y="822252"/>
                </a:lnTo>
                <a:lnTo>
                  <a:pt x="525715" y="821485"/>
                </a:lnTo>
                <a:lnTo>
                  <a:pt x="520474" y="819654"/>
                </a:lnTo>
                <a:lnTo>
                  <a:pt x="516382" y="815845"/>
                </a:lnTo>
                <a:lnTo>
                  <a:pt x="514552" y="808552"/>
                </a:lnTo>
                <a:lnTo>
                  <a:pt x="509490" y="808345"/>
                </a:lnTo>
                <a:lnTo>
                  <a:pt x="505183" y="807075"/>
                </a:lnTo>
                <a:lnTo>
                  <a:pt x="510819" y="802115"/>
                </a:lnTo>
                <a:lnTo>
                  <a:pt x="519756" y="800756"/>
                </a:lnTo>
                <a:lnTo>
                  <a:pt x="528120" y="794378"/>
                </a:lnTo>
                <a:lnTo>
                  <a:pt x="520690" y="790067"/>
                </a:lnTo>
                <a:lnTo>
                  <a:pt x="527797" y="785018"/>
                </a:lnTo>
                <a:lnTo>
                  <a:pt x="536053" y="772735"/>
                </a:lnTo>
                <a:lnTo>
                  <a:pt x="537740" y="761396"/>
                </a:lnTo>
                <a:lnTo>
                  <a:pt x="533791" y="756081"/>
                </a:lnTo>
                <a:lnTo>
                  <a:pt x="532355" y="752597"/>
                </a:lnTo>
                <a:lnTo>
                  <a:pt x="524459" y="748699"/>
                </a:lnTo>
                <a:lnTo>
                  <a:pt x="523130" y="743739"/>
                </a:lnTo>
                <a:lnTo>
                  <a:pt x="526648" y="738247"/>
                </a:lnTo>
                <a:lnTo>
                  <a:pt x="530525" y="736150"/>
                </a:lnTo>
                <a:lnTo>
                  <a:pt x="536627" y="734113"/>
                </a:lnTo>
                <a:lnTo>
                  <a:pt x="531099" y="731957"/>
                </a:lnTo>
                <a:lnTo>
                  <a:pt x="529017" y="729418"/>
                </a:lnTo>
                <a:lnTo>
                  <a:pt x="527474" y="725697"/>
                </a:lnTo>
                <a:lnTo>
                  <a:pt x="530166" y="714034"/>
                </a:lnTo>
                <a:lnTo>
                  <a:pt x="531853" y="710077"/>
                </a:lnTo>
                <a:lnTo>
                  <a:pt x="535083" y="705058"/>
                </a:lnTo>
                <a:lnTo>
                  <a:pt x="549872" y="705353"/>
                </a:lnTo>
                <a:lnTo>
                  <a:pt x="553246" y="703050"/>
                </a:lnTo>
                <a:lnTo>
                  <a:pt x="560784" y="705058"/>
                </a:lnTo>
                <a:lnTo>
                  <a:pt x="547324" y="690973"/>
                </a:lnTo>
                <a:lnTo>
                  <a:pt x="549728" y="682292"/>
                </a:lnTo>
                <a:lnTo>
                  <a:pt x="549477" y="676357"/>
                </a:lnTo>
                <a:lnTo>
                  <a:pt x="554395" y="672932"/>
                </a:lnTo>
                <a:lnTo>
                  <a:pt x="566348" y="673050"/>
                </a:lnTo>
                <a:lnTo>
                  <a:pt x="567927" y="668857"/>
                </a:lnTo>
                <a:lnTo>
                  <a:pt x="565163" y="664782"/>
                </a:lnTo>
                <a:lnTo>
                  <a:pt x="564625" y="661357"/>
                </a:lnTo>
                <a:lnTo>
                  <a:pt x="565271" y="658345"/>
                </a:lnTo>
                <a:lnTo>
                  <a:pt x="565414" y="652262"/>
                </a:lnTo>
                <a:lnTo>
                  <a:pt x="568789" y="645560"/>
                </a:lnTo>
                <a:lnTo>
                  <a:pt x="574065" y="643670"/>
                </a:lnTo>
                <a:lnTo>
                  <a:pt x="580598" y="644999"/>
                </a:lnTo>
                <a:lnTo>
                  <a:pt x="585982" y="650461"/>
                </a:lnTo>
                <a:lnTo>
                  <a:pt x="596248" y="646003"/>
                </a:lnTo>
                <a:lnTo>
                  <a:pt x="602063" y="650225"/>
                </a:lnTo>
                <a:lnTo>
                  <a:pt x="615990" y="646387"/>
                </a:lnTo>
                <a:lnTo>
                  <a:pt x="634727" y="644644"/>
                </a:lnTo>
                <a:lnTo>
                  <a:pt x="645998" y="642105"/>
                </a:lnTo>
                <a:lnTo>
                  <a:pt x="657879" y="641190"/>
                </a:lnTo>
                <a:lnTo>
                  <a:pt x="668935" y="638325"/>
                </a:lnTo>
                <a:lnTo>
                  <a:pt x="680673" y="639625"/>
                </a:lnTo>
                <a:lnTo>
                  <a:pt x="680457" y="643640"/>
                </a:lnTo>
                <a:lnTo>
                  <a:pt x="677478" y="649989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7" name="coastline-natural-earth">
            <a:extLst>
              <a:ext uri="{FF2B5EF4-FFF2-40B4-BE49-F238E27FC236}">
                <a16:creationId xmlns:a16="http://schemas.microsoft.com/office/drawing/2014/main" id="{B4584A49-61FB-4D37-8B82-9FF8948EAF5B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445634" y="950372"/>
                </a:moveTo>
                <a:lnTo>
                  <a:pt x="450085" y="951110"/>
                </a:lnTo>
                <a:lnTo>
                  <a:pt x="454069" y="948305"/>
                </a:lnTo>
                <a:lnTo>
                  <a:pt x="458807" y="939447"/>
                </a:lnTo>
                <a:lnTo>
                  <a:pt x="465771" y="939624"/>
                </a:lnTo>
                <a:lnTo>
                  <a:pt x="472950" y="938502"/>
                </a:lnTo>
                <a:lnTo>
                  <a:pt x="485728" y="934368"/>
                </a:lnTo>
                <a:lnTo>
                  <a:pt x="491399" y="934309"/>
                </a:lnTo>
                <a:lnTo>
                  <a:pt x="499440" y="936465"/>
                </a:lnTo>
                <a:lnTo>
                  <a:pt x="505434" y="936435"/>
                </a:lnTo>
                <a:lnTo>
                  <a:pt x="510747" y="942754"/>
                </a:lnTo>
                <a:lnTo>
                  <a:pt x="513582" y="952734"/>
                </a:lnTo>
                <a:lnTo>
                  <a:pt x="520223" y="962567"/>
                </a:lnTo>
                <a:lnTo>
                  <a:pt x="528909" y="971159"/>
                </a:lnTo>
                <a:lnTo>
                  <a:pt x="529268" y="976386"/>
                </a:lnTo>
                <a:lnTo>
                  <a:pt x="526146" y="979220"/>
                </a:lnTo>
                <a:lnTo>
                  <a:pt x="519685" y="982705"/>
                </a:lnTo>
                <a:lnTo>
                  <a:pt x="519685" y="986455"/>
                </a:lnTo>
                <a:lnTo>
                  <a:pt x="523992" y="984565"/>
                </a:lnTo>
                <a:lnTo>
                  <a:pt x="527689" y="983709"/>
                </a:lnTo>
                <a:lnTo>
                  <a:pt x="536555" y="984535"/>
                </a:lnTo>
                <a:lnTo>
                  <a:pt x="539678" y="988344"/>
                </a:lnTo>
                <a:lnTo>
                  <a:pt x="541832" y="994043"/>
                </a:lnTo>
                <a:lnTo>
                  <a:pt x="542944" y="998709"/>
                </a:lnTo>
                <a:lnTo>
                  <a:pt x="542191" y="1003787"/>
                </a:lnTo>
                <a:lnTo>
                  <a:pt x="537381" y="997616"/>
                </a:lnTo>
                <a:lnTo>
                  <a:pt x="534653" y="995549"/>
                </a:lnTo>
                <a:lnTo>
                  <a:pt x="532930" y="1000657"/>
                </a:lnTo>
                <a:lnTo>
                  <a:pt x="532391" y="1008984"/>
                </a:lnTo>
                <a:lnTo>
                  <a:pt x="537991" y="1009929"/>
                </a:lnTo>
                <a:lnTo>
                  <a:pt x="535191" y="1018463"/>
                </a:lnTo>
                <a:lnTo>
                  <a:pt x="529412" y="1020795"/>
                </a:lnTo>
                <a:lnTo>
                  <a:pt x="522700" y="1021651"/>
                </a:lnTo>
                <a:lnTo>
                  <a:pt x="521049" y="1024693"/>
                </a:lnTo>
                <a:lnTo>
                  <a:pt x="519828" y="1028590"/>
                </a:lnTo>
                <a:lnTo>
                  <a:pt x="516346" y="1034407"/>
                </a:lnTo>
                <a:lnTo>
                  <a:pt x="511680" y="1037685"/>
                </a:lnTo>
                <a:lnTo>
                  <a:pt x="505973" y="1037035"/>
                </a:lnTo>
                <a:lnTo>
                  <a:pt x="500373" y="1034437"/>
                </a:lnTo>
                <a:lnTo>
                  <a:pt x="502778" y="1037508"/>
                </a:lnTo>
                <a:lnTo>
                  <a:pt x="503855" y="1040638"/>
                </a:lnTo>
                <a:lnTo>
                  <a:pt x="499655" y="1041819"/>
                </a:lnTo>
                <a:lnTo>
                  <a:pt x="495240" y="1041199"/>
                </a:lnTo>
                <a:lnTo>
                  <a:pt x="492979" y="1047252"/>
                </a:lnTo>
                <a:lnTo>
                  <a:pt x="494451" y="1052390"/>
                </a:lnTo>
                <a:lnTo>
                  <a:pt x="497394" y="1056022"/>
                </a:lnTo>
                <a:lnTo>
                  <a:pt x="499727" y="1064230"/>
                </a:lnTo>
                <a:lnTo>
                  <a:pt x="501665" y="1073325"/>
                </a:lnTo>
                <a:lnTo>
                  <a:pt x="504716" y="1078846"/>
                </a:lnTo>
                <a:lnTo>
                  <a:pt x="505327" y="1085667"/>
                </a:lnTo>
                <a:lnTo>
                  <a:pt x="504860" y="1089004"/>
                </a:lnTo>
                <a:lnTo>
                  <a:pt x="505434" y="1095057"/>
                </a:lnTo>
                <a:lnTo>
                  <a:pt x="505111" y="1102823"/>
                </a:lnTo>
                <a:lnTo>
                  <a:pt x="508665" y="1114545"/>
                </a:lnTo>
                <a:lnTo>
                  <a:pt x="510208" y="1121071"/>
                </a:lnTo>
                <a:lnTo>
                  <a:pt x="511213" y="1135332"/>
                </a:lnTo>
                <a:lnTo>
                  <a:pt x="508701" y="1140677"/>
                </a:lnTo>
                <a:lnTo>
                  <a:pt x="505327" y="1145726"/>
                </a:lnTo>
                <a:lnTo>
                  <a:pt x="503137" y="1151720"/>
                </a:lnTo>
                <a:lnTo>
                  <a:pt x="501414" y="1158216"/>
                </a:lnTo>
                <a:lnTo>
                  <a:pt x="500409" y="1168669"/>
                </a:lnTo>
                <a:lnTo>
                  <a:pt x="493087" y="1180923"/>
                </a:lnTo>
                <a:lnTo>
                  <a:pt x="490000" y="1183964"/>
                </a:lnTo>
                <a:lnTo>
                  <a:pt x="486410" y="1185854"/>
                </a:lnTo>
                <a:lnTo>
                  <a:pt x="494271" y="1194417"/>
                </a:lnTo>
                <a:lnTo>
                  <a:pt x="487846" y="1198226"/>
                </a:lnTo>
                <a:lnTo>
                  <a:pt x="480811" y="1199437"/>
                </a:lnTo>
                <a:lnTo>
                  <a:pt x="473057" y="1197281"/>
                </a:lnTo>
                <a:lnTo>
                  <a:pt x="468211" y="1197547"/>
                </a:lnTo>
                <a:lnTo>
                  <a:pt x="463796" y="1200322"/>
                </a:lnTo>
                <a:lnTo>
                  <a:pt x="457766" y="1194181"/>
                </a:lnTo>
                <a:lnTo>
                  <a:pt x="455612" y="1201415"/>
                </a:lnTo>
                <a:lnTo>
                  <a:pt x="451161" y="1203748"/>
                </a:lnTo>
                <a:lnTo>
                  <a:pt x="443480" y="1203246"/>
                </a:lnTo>
                <a:lnTo>
                  <a:pt x="430701" y="1205194"/>
                </a:lnTo>
                <a:lnTo>
                  <a:pt x="425748" y="1207261"/>
                </a:lnTo>
                <a:lnTo>
                  <a:pt x="423702" y="1210480"/>
                </a:lnTo>
                <a:lnTo>
                  <a:pt x="422194" y="1214230"/>
                </a:lnTo>
                <a:lnTo>
                  <a:pt x="417959" y="1217596"/>
                </a:lnTo>
                <a:lnTo>
                  <a:pt x="408052" y="1220342"/>
                </a:lnTo>
                <a:lnTo>
                  <a:pt x="401555" y="1227488"/>
                </a:lnTo>
                <a:lnTo>
                  <a:pt x="395525" y="1230972"/>
                </a:lnTo>
                <a:lnTo>
                  <a:pt x="390571" y="1232035"/>
                </a:lnTo>
                <a:lnTo>
                  <a:pt x="386156" y="1228521"/>
                </a:lnTo>
                <a:lnTo>
                  <a:pt x="382279" y="1225332"/>
                </a:lnTo>
                <a:lnTo>
                  <a:pt x="375531" y="1225509"/>
                </a:lnTo>
                <a:lnTo>
                  <a:pt x="379049" y="1229053"/>
                </a:lnTo>
                <a:lnTo>
                  <a:pt x="379695" y="1233807"/>
                </a:lnTo>
                <a:lnTo>
                  <a:pt x="378941" y="1238472"/>
                </a:lnTo>
                <a:lnTo>
                  <a:pt x="375603" y="1240834"/>
                </a:lnTo>
                <a:lnTo>
                  <a:pt x="371619" y="1241277"/>
                </a:lnTo>
                <a:lnTo>
                  <a:pt x="365301" y="1246120"/>
                </a:lnTo>
                <a:lnTo>
                  <a:pt x="356974" y="1247448"/>
                </a:lnTo>
                <a:lnTo>
                  <a:pt x="352487" y="1251877"/>
                </a:lnTo>
                <a:lnTo>
                  <a:pt x="324955" y="1259407"/>
                </a:lnTo>
                <a:lnTo>
                  <a:pt x="319607" y="1257576"/>
                </a:lnTo>
                <a:lnTo>
                  <a:pt x="315479" y="1256749"/>
                </a:lnTo>
                <a:lnTo>
                  <a:pt x="311387" y="1257340"/>
                </a:lnTo>
                <a:lnTo>
                  <a:pt x="299829" y="1261533"/>
                </a:lnTo>
                <a:lnTo>
                  <a:pt x="294265" y="1260706"/>
                </a:lnTo>
                <a:lnTo>
                  <a:pt x="301373" y="1250253"/>
                </a:lnTo>
                <a:lnTo>
                  <a:pt x="310956" y="1244968"/>
                </a:lnTo>
                <a:lnTo>
                  <a:pt x="290640" y="1246474"/>
                </a:lnTo>
                <a:lnTo>
                  <a:pt x="284323" y="1249604"/>
                </a:lnTo>
                <a:lnTo>
                  <a:pt x="278005" y="1250519"/>
                </a:lnTo>
                <a:lnTo>
                  <a:pt x="280913" y="1245765"/>
                </a:lnTo>
                <a:lnTo>
                  <a:pt x="289061" y="1239210"/>
                </a:lnTo>
                <a:lnTo>
                  <a:pt x="293440" y="1236139"/>
                </a:lnTo>
                <a:lnTo>
                  <a:pt x="299147" y="1231090"/>
                </a:lnTo>
                <a:lnTo>
                  <a:pt x="307726" y="1226750"/>
                </a:lnTo>
                <a:lnTo>
                  <a:pt x="280087" y="1235726"/>
                </a:lnTo>
                <a:lnTo>
                  <a:pt x="272800" y="1234633"/>
                </a:lnTo>
                <a:lnTo>
                  <a:pt x="265442" y="1233305"/>
                </a:lnTo>
                <a:lnTo>
                  <a:pt x="263288" y="1227251"/>
                </a:lnTo>
                <a:lnTo>
                  <a:pt x="271688" y="1218039"/>
                </a:lnTo>
                <a:lnTo>
                  <a:pt x="276569" y="1214112"/>
                </a:lnTo>
                <a:lnTo>
                  <a:pt x="282384" y="1211956"/>
                </a:lnTo>
                <a:lnTo>
                  <a:pt x="287948" y="1208915"/>
                </a:lnTo>
                <a:lnTo>
                  <a:pt x="290030" y="1205165"/>
                </a:lnTo>
                <a:lnTo>
                  <a:pt x="270647" y="1204929"/>
                </a:lnTo>
                <a:lnTo>
                  <a:pt x="262642" y="1204131"/>
                </a:lnTo>
                <a:lnTo>
                  <a:pt x="263073" y="1201149"/>
                </a:lnTo>
                <a:lnTo>
                  <a:pt x="264544" y="1197872"/>
                </a:lnTo>
                <a:lnTo>
                  <a:pt x="272872" y="1192232"/>
                </a:lnTo>
                <a:lnTo>
                  <a:pt x="277359" y="1191346"/>
                </a:lnTo>
                <a:lnTo>
                  <a:pt x="281343" y="1191878"/>
                </a:lnTo>
                <a:lnTo>
                  <a:pt x="285256" y="1193324"/>
                </a:lnTo>
                <a:lnTo>
                  <a:pt x="288450" y="1195214"/>
                </a:lnTo>
                <a:lnTo>
                  <a:pt x="297855" y="1194122"/>
                </a:lnTo>
                <a:lnTo>
                  <a:pt x="293942" y="1190519"/>
                </a:lnTo>
                <a:lnTo>
                  <a:pt x="293224" y="1183226"/>
                </a:lnTo>
                <a:lnTo>
                  <a:pt x="290245" y="1180775"/>
                </a:lnTo>
                <a:lnTo>
                  <a:pt x="294086" y="1177380"/>
                </a:lnTo>
                <a:lnTo>
                  <a:pt x="298501" y="1175342"/>
                </a:lnTo>
                <a:lnTo>
                  <a:pt x="305823" y="1168344"/>
                </a:lnTo>
                <a:lnTo>
                  <a:pt x="322981" y="1165569"/>
                </a:lnTo>
                <a:lnTo>
                  <a:pt x="338667" y="1161907"/>
                </a:lnTo>
                <a:lnTo>
                  <a:pt x="354210" y="1156828"/>
                </a:lnTo>
                <a:lnTo>
                  <a:pt x="346241" y="1153964"/>
                </a:lnTo>
                <a:lnTo>
                  <a:pt x="342400" y="1150244"/>
                </a:lnTo>
                <a:lnTo>
                  <a:pt x="336262" y="1157803"/>
                </a:lnTo>
                <a:lnTo>
                  <a:pt x="331847" y="1160696"/>
                </a:lnTo>
                <a:lnTo>
                  <a:pt x="319392" y="1162261"/>
                </a:lnTo>
                <a:lnTo>
                  <a:pt x="315443" y="1161405"/>
                </a:lnTo>
                <a:lnTo>
                  <a:pt x="309880" y="1159043"/>
                </a:lnTo>
                <a:lnTo>
                  <a:pt x="306541" y="1161759"/>
                </a:lnTo>
                <a:lnTo>
                  <a:pt x="298321" y="1165480"/>
                </a:lnTo>
                <a:lnTo>
                  <a:pt x="289635" y="1166366"/>
                </a:lnTo>
                <a:lnTo>
                  <a:pt x="299721" y="1159545"/>
                </a:lnTo>
                <a:lnTo>
                  <a:pt x="312500" y="1148000"/>
                </a:lnTo>
                <a:lnTo>
                  <a:pt x="315371" y="1144338"/>
                </a:lnTo>
                <a:lnTo>
                  <a:pt x="319428" y="1137990"/>
                </a:lnTo>
                <a:lnTo>
                  <a:pt x="318171" y="1135185"/>
                </a:lnTo>
                <a:lnTo>
                  <a:pt x="324812" y="1120510"/>
                </a:lnTo>
                <a:lnTo>
                  <a:pt x="328078" y="1118147"/>
                </a:lnTo>
                <a:lnTo>
                  <a:pt x="334001" y="1117764"/>
                </a:lnTo>
                <a:lnTo>
                  <a:pt x="338380" y="1115697"/>
                </a:lnTo>
                <a:lnTo>
                  <a:pt x="342005" y="1114929"/>
                </a:lnTo>
                <a:lnTo>
                  <a:pt x="345846" y="1111002"/>
                </a:lnTo>
                <a:lnTo>
                  <a:pt x="339959" y="1108521"/>
                </a:lnTo>
                <a:lnTo>
                  <a:pt x="333857" y="1107252"/>
                </a:lnTo>
                <a:lnTo>
                  <a:pt x="315048" y="1108610"/>
                </a:lnTo>
                <a:lnTo>
                  <a:pt x="310239" y="1107104"/>
                </a:lnTo>
                <a:lnTo>
                  <a:pt x="307582" y="1100933"/>
                </a:lnTo>
                <a:lnTo>
                  <a:pt x="301947" y="1099958"/>
                </a:lnTo>
                <a:lnTo>
                  <a:pt x="297747" y="1101317"/>
                </a:lnTo>
                <a:lnTo>
                  <a:pt x="291968" y="1099220"/>
                </a:lnTo>
                <a:lnTo>
                  <a:pt x="296527" y="1094703"/>
                </a:lnTo>
                <a:lnTo>
                  <a:pt x="290640" y="1093610"/>
                </a:lnTo>
                <a:lnTo>
                  <a:pt x="284646" y="1094525"/>
                </a:lnTo>
                <a:lnTo>
                  <a:pt x="279692" y="1093138"/>
                </a:lnTo>
                <a:lnTo>
                  <a:pt x="281774" y="1087439"/>
                </a:lnTo>
                <a:lnTo>
                  <a:pt x="278831" y="1084752"/>
                </a:lnTo>
                <a:lnTo>
                  <a:pt x="278220" y="1081356"/>
                </a:lnTo>
                <a:lnTo>
                  <a:pt x="281379" y="1079673"/>
                </a:lnTo>
                <a:lnTo>
                  <a:pt x="291825" y="1077724"/>
                </a:lnTo>
                <a:lnTo>
                  <a:pt x="300798" y="1076484"/>
                </a:lnTo>
                <a:lnTo>
                  <a:pt x="293081" y="1074004"/>
                </a:lnTo>
                <a:lnTo>
                  <a:pt x="290030" y="1071878"/>
                </a:lnTo>
                <a:lnTo>
                  <a:pt x="289886" y="1068630"/>
                </a:lnTo>
                <a:lnTo>
                  <a:pt x="299398" y="1061130"/>
                </a:lnTo>
                <a:lnTo>
                  <a:pt x="308910" y="1059033"/>
                </a:lnTo>
                <a:lnTo>
                  <a:pt x="308193" y="1055933"/>
                </a:lnTo>
                <a:lnTo>
                  <a:pt x="308875" y="1052596"/>
                </a:lnTo>
                <a:lnTo>
                  <a:pt x="299255" y="1051622"/>
                </a:lnTo>
                <a:lnTo>
                  <a:pt x="289779" y="1053984"/>
                </a:lnTo>
                <a:lnTo>
                  <a:pt x="290784" y="1047577"/>
                </a:lnTo>
                <a:lnTo>
                  <a:pt x="293081" y="1041760"/>
                </a:lnTo>
                <a:lnTo>
                  <a:pt x="293512" y="1037951"/>
                </a:lnTo>
                <a:lnTo>
                  <a:pt x="293045" y="1033876"/>
                </a:lnTo>
                <a:lnTo>
                  <a:pt x="288630" y="1035618"/>
                </a:lnTo>
                <a:lnTo>
                  <a:pt x="288091" y="1029860"/>
                </a:lnTo>
                <a:lnTo>
                  <a:pt x="286189" y="1025903"/>
                </a:lnTo>
                <a:lnTo>
                  <a:pt x="279584" y="1028620"/>
                </a:lnTo>
                <a:lnTo>
                  <a:pt x="279764" y="1023394"/>
                </a:lnTo>
                <a:lnTo>
                  <a:pt x="281666" y="1019762"/>
                </a:lnTo>
                <a:lnTo>
                  <a:pt x="285112" y="1018167"/>
                </a:lnTo>
                <a:lnTo>
                  <a:pt x="294876" y="1018787"/>
                </a:lnTo>
                <a:lnTo>
                  <a:pt x="300978" y="1016041"/>
                </a:lnTo>
                <a:lnTo>
                  <a:pt x="309808" y="1015362"/>
                </a:lnTo>
                <a:lnTo>
                  <a:pt x="323879" y="1016218"/>
                </a:lnTo>
                <a:lnTo>
                  <a:pt x="333534" y="1023955"/>
                </a:lnTo>
                <a:lnTo>
                  <a:pt x="339888" y="1017665"/>
                </a:lnTo>
                <a:lnTo>
                  <a:pt x="356292" y="1019260"/>
                </a:lnTo>
                <a:lnTo>
                  <a:pt x="365337" y="1022065"/>
                </a:lnTo>
                <a:lnTo>
                  <a:pt x="366450" y="1015776"/>
                </a:lnTo>
                <a:lnTo>
                  <a:pt x="363327" y="1012026"/>
                </a:lnTo>
                <a:lnTo>
                  <a:pt x="367239" y="1007094"/>
                </a:lnTo>
                <a:lnTo>
                  <a:pt x="371978" y="1003758"/>
                </a:lnTo>
                <a:lnTo>
                  <a:pt x="375172" y="1002104"/>
                </a:lnTo>
                <a:lnTo>
                  <a:pt x="382495" y="1000037"/>
                </a:lnTo>
                <a:lnTo>
                  <a:pt x="385689" y="998089"/>
                </a:lnTo>
                <a:lnTo>
                  <a:pt x="387843" y="991770"/>
                </a:lnTo>
                <a:lnTo>
                  <a:pt x="391217" y="986484"/>
                </a:lnTo>
                <a:lnTo>
                  <a:pt x="372803" y="989230"/>
                </a:lnTo>
                <a:lnTo>
                  <a:pt x="355322" y="983000"/>
                </a:lnTo>
                <a:lnTo>
                  <a:pt x="358086" y="978571"/>
                </a:lnTo>
                <a:lnTo>
                  <a:pt x="361783" y="976061"/>
                </a:lnTo>
                <a:lnTo>
                  <a:pt x="368173" y="974142"/>
                </a:lnTo>
                <a:lnTo>
                  <a:pt x="371978" y="969919"/>
                </a:lnTo>
                <a:lnTo>
                  <a:pt x="377326" y="964900"/>
                </a:lnTo>
                <a:lnTo>
                  <a:pt x="375388" y="958345"/>
                </a:lnTo>
                <a:lnTo>
                  <a:pt x="376428" y="953532"/>
                </a:lnTo>
                <a:lnTo>
                  <a:pt x="380269" y="950402"/>
                </a:lnTo>
                <a:lnTo>
                  <a:pt x="381454" y="945913"/>
                </a:lnTo>
                <a:lnTo>
                  <a:pt x="383177" y="942606"/>
                </a:lnTo>
                <a:lnTo>
                  <a:pt x="391002" y="941425"/>
                </a:lnTo>
                <a:lnTo>
                  <a:pt x="398468" y="938325"/>
                </a:lnTo>
                <a:lnTo>
                  <a:pt x="410062" y="937941"/>
                </a:lnTo>
                <a:lnTo>
                  <a:pt x="412359" y="933748"/>
                </a:lnTo>
                <a:lnTo>
                  <a:pt x="417815" y="933039"/>
                </a:lnTo>
                <a:lnTo>
                  <a:pt x="420866" y="937971"/>
                </a:lnTo>
                <a:lnTo>
                  <a:pt x="423343" y="940421"/>
                </a:lnTo>
                <a:lnTo>
                  <a:pt x="424097" y="944673"/>
                </a:lnTo>
                <a:lnTo>
                  <a:pt x="422446" y="947980"/>
                </a:lnTo>
                <a:lnTo>
                  <a:pt x="419682" y="950520"/>
                </a:lnTo>
                <a:lnTo>
                  <a:pt x="422194" y="953118"/>
                </a:lnTo>
                <a:lnTo>
                  <a:pt x="418282" y="957813"/>
                </a:lnTo>
                <a:lnTo>
                  <a:pt x="422517" y="955835"/>
                </a:lnTo>
                <a:lnTo>
                  <a:pt x="428548" y="951228"/>
                </a:lnTo>
                <a:lnTo>
                  <a:pt x="428225" y="947449"/>
                </a:lnTo>
                <a:lnTo>
                  <a:pt x="427220" y="942724"/>
                </a:lnTo>
                <a:lnTo>
                  <a:pt x="425533" y="938473"/>
                </a:lnTo>
                <a:lnTo>
                  <a:pt x="426286" y="933778"/>
                </a:lnTo>
                <a:lnTo>
                  <a:pt x="429696" y="930825"/>
                </a:lnTo>
                <a:lnTo>
                  <a:pt x="438598" y="929349"/>
                </a:lnTo>
                <a:lnTo>
                  <a:pt x="434973" y="924034"/>
                </a:lnTo>
                <a:lnTo>
                  <a:pt x="441757" y="924654"/>
                </a:lnTo>
                <a:lnTo>
                  <a:pt x="446962" y="928788"/>
                </a:lnTo>
                <a:lnTo>
                  <a:pt x="452382" y="932065"/>
                </a:lnTo>
                <a:lnTo>
                  <a:pt x="457981" y="934634"/>
                </a:lnTo>
                <a:lnTo>
                  <a:pt x="452597" y="939801"/>
                </a:lnTo>
                <a:lnTo>
                  <a:pt x="445957" y="943404"/>
                </a:lnTo>
                <a:lnTo>
                  <a:pt x="443336" y="947301"/>
                </a:lnTo>
                <a:lnTo>
                  <a:pt x="445634" y="950372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8" name="coastline-natural-earth">
            <a:extLst>
              <a:ext uri="{FF2B5EF4-FFF2-40B4-BE49-F238E27FC236}">
                <a16:creationId xmlns:a16="http://schemas.microsoft.com/office/drawing/2014/main" id="{B833519E-4447-4149-B217-36872DA451B8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0" y="0"/>
                </a:moveTo>
                <a:lnTo>
                  <a:pt x="18091" y="0"/>
                </a:lnTo>
                <a:lnTo>
                  <a:pt x="18845" y="3484"/>
                </a:lnTo>
                <a:lnTo>
                  <a:pt x="17768" y="8947"/>
                </a:lnTo>
                <a:lnTo>
                  <a:pt x="14107" y="14439"/>
                </a:lnTo>
                <a:lnTo>
                  <a:pt x="9153" y="19016"/>
                </a:lnTo>
                <a:lnTo>
                  <a:pt x="13819" y="21230"/>
                </a:lnTo>
                <a:lnTo>
                  <a:pt x="32700" y="18248"/>
                </a:lnTo>
                <a:lnTo>
                  <a:pt x="35751" y="19931"/>
                </a:lnTo>
                <a:lnTo>
                  <a:pt x="36972" y="25187"/>
                </a:lnTo>
                <a:lnTo>
                  <a:pt x="38264" y="29675"/>
                </a:lnTo>
                <a:lnTo>
                  <a:pt x="30008" y="36880"/>
                </a:lnTo>
                <a:lnTo>
                  <a:pt x="39736" y="32333"/>
                </a:lnTo>
                <a:lnTo>
                  <a:pt x="47453" y="31063"/>
                </a:lnTo>
                <a:lnTo>
                  <a:pt x="60662" y="33337"/>
                </a:lnTo>
                <a:lnTo>
                  <a:pt x="66046" y="35964"/>
                </a:lnTo>
                <a:lnTo>
                  <a:pt x="69205" y="40571"/>
                </a:lnTo>
                <a:lnTo>
                  <a:pt x="73764" y="39035"/>
                </a:lnTo>
                <a:lnTo>
                  <a:pt x="78753" y="41752"/>
                </a:lnTo>
                <a:lnTo>
                  <a:pt x="76671" y="48514"/>
                </a:lnTo>
                <a:lnTo>
                  <a:pt x="75917" y="52205"/>
                </a:lnTo>
                <a:lnTo>
                  <a:pt x="69313" y="54803"/>
                </a:lnTo>
                <a:lnTo>
                  <a:pt x="69995" y="58848"/>
                </a:lnTo>
                <a:lnTo>
                  <a:pt x="72759" y="61565"/>
                </a:lnTo>
                <a:lnTo>
                  <a:pt x="76707" y="61712"/>
                </a:lnTo>
                <a:lnTo>
                  <a:pt x="76994" y="66260"/>
                </a:lnTo>
                <a:lnTo>
                  <a:pt x="73656" y="68149"/>
                </a:lnTo>
                <a:lnTo>
                  <a:pt x="70928" y="70128"/>
                </a:lnTo>
                <a:lnTo>
                  <a:pt x="80871" y="74439"/>
                </a:lnTo>
                <a:lnTo>
                  <a:pt x="82271" y="78366"/>
                </a:lnTo>
                <a:lnTo>
                  <a:pt x="79794" y="83710"/>
                </a:lnTo>
                <a:lnTo>
                  <a:pt x="76815" y="85394"/>
                </a:lnTo>
                <a:lnTo>
                  <a:pt x="69672" y="85659"/>
                </a:lnTo>
                <a:lnTo>
                  <a:pt x="65293" y="87460"/>
                </a:lnTo>
                <a:lnTo>
                  <a:pt x="66800" y="90502"/>
                </a:lnTo>
                <a:lnTo>
                  <a:pt x="66657" y="94311"/>
                </a:lnTo>
                <a:lnTo>
                  <a:pt x="65364" y="98829"/>
                </a:lnTo>
                <a:lnTo>
                  <a:pt x="59729" y="105649"/>
                </a:lnTo>
                <a:lnTo>
                  <a:pt x="54452" y="109252"/>
                </a:lnTo>
                <a:lnTo>
                  <a:pt x="49284" y="111614"/>
                </a:lnTo>
                <a:lnTo>
                  <a:pt x="40059" y="110787"/>
                </a:lnTo>
                <a:lnTo>
                  <a:pt x="35033" y="108986"/>
                </a:lnTo>
                <a:lnTo>
                  <a:pt x="35608" y="114862"/>
                </a:lnTo>
                <a:lnTo>
                  <a:pt x="30475" y="118494"/>
                </a:lnTo>
                <a:lnTo>
                  <a:pt x="31444" y="121506"/>
                </a:lnTo>
                <a:lnTo>
                  <a:pt x="32341" y="126939"/>
                </a:lnTo>
                <a:lnTo>
                  <a:pt x="29900" y="130777"/>
                </a:lnTo>
                <a:lnTo>
                  <a:pt x="25808" y="134970"/>
                </a:lnTo>
                <a:lnTo>
                  <a:pt x="21178" y="137569"/>
                </a:lnTo>
                <a:lnTo>
                  <a:pt x="11989" y="140699"/>
                </a:lnTo>
                <a:lnTo>
                  <a:pt x="4128" y="145925"/>
                </a:lnTo>
                <a:lnTo>
                  <a:pt x="0" y="147519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9" name="coastline-natural-earth">
            <a:extLst>
              <a:ext uri="{FF2B5EF4-FFF2-40B4-BE49-F238E27FC236}">
                <a16:creationId xmlns:a16="http://schemas.microsoft.com/office/drawing/2014/main" id="{6C95CFA7-212C-4E9E-89CC-35DAEC7DFCDF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803318" y="1997742"/>
                </a:moveTo>
                <a:lnTo>
                  <a:pt x="1813871" y="2000163"/>
                </a:lnTo>
                <a:lnTo>
                  <a:pt x="1821588" y="1999041"/>
                </a:lnTo>
                <a:lnTo>
                  <a:pt x="1828552" y="2000547"/>
                </a:lnTo>
                <a:lnTo>
                  <a:pt x="1832895" y="2003293"/>
                </a:lnTo>
                <a:lnTo>
                  <a:pt x="1828300" y="2004829"/>
                </a:lnTo>
                <a:lnTo>
                  <a:pt x="1821947" y="2003707"/>
                </a:lnTo>
                <a:lnTo>
                  <a:pt x="1814732" y="2006512"/>
                </a:lnTo>
                <a:lnTo>
                  <a:pt x="1808343" y="2005035"/>
                </a:lnTo>
                <a:lnTo>
                  <a:pt x="1804215" y="2000931"/>
                </a:lnTo>
                <a:lnTo>
                  <a:pt x="1803318" y="1997742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20" name="coastline-natural-earth">
            <a:extLst>
              <a:ext uri="{FF2B5EF4-FFF2-40B4-BE49-F238E27FC236}">
                <a16:creationId xmlns:a16="http://schemas.microsoft.com/office/drawing/2014/main" id="{CFE08B19-96C8-497C-8469-59C46211A2F8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834295" y="1986522"/>
                </a:moveTo>
                <a:lnTo>
                  <a:pt x="1830310" y="1987437"/>
                </a:lnTo>
                <a:lnTo>
                  <a:pt x="1804933" y="1986758"/>
                </a:lnTo>
                <a:lnTo>
                  <a:pt x="1797574" y="1984957"/>
                </a:lnTo>
                <a:lnTo>
                  <a:pt x="1789390" y="1980321"/>
                </a:lnTo>
                <a:lnTo>
                  <a:pt x="1795959" y="1977545"/>
                </a:lnTo>
                <a:lnTo>
                  <a:pt x="1803641" y="1978874"/>
                </a:lnTo>
                <a:lnTo>
                  <a:pt x="1805974" y="1982240"/>
                </a:lnTo>
                <a:lnTo>
                  <a:pt x="1826721" y="1984957"/>
                </a:lnTo>
                <a:lnTo>
                  <a:pt x="1834295" y="1986522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21" name="coastline-natural-earth">
            <a:extLst>
              <a:ext uri="{FF2B5EF4-FFF2-40B4-BE49-F238E27FC236}">
                <a16:creationId xmlns:a16="http://schemas.microsoft.com/office/drawing/2014/main" id="{A518EB44-86CF-441E-B866-49A4DA178091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810999" y="1973943"/>
                </a:moveTo>
                <a:lnTo>
                  <a:pt x="1801989" y="1974179"/>
                </a:lnTo>
                <a:lnTo>
                  <a:pt x="1794200" y="1972585"/>
                </a:lnTo>
                <a:lnTo>
                  <a:pt x="1790360" y="1969898"/>
                </a:lnTo>
                <a:lnTo>
                  <a:pt x="1791831" y="1963844"/>
                </a:lnTo>
                <a:lnTo>
                  <a:pt x="1800518" y="1964287"/>
                </a:lnTo>
                <a:lnTo>
                  <a:pt x="1813799" y="1966974"/>
                </a:lnTo>
                <a:lnTo>
                  <a:pt x="1817029" y="1970134"/>
                </a:lnTo>
                <a:lnTo>
                  <a:pt x="1810999" y="1973943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22" name="coastline-natural-earth">
            <a:extLst>
              <a:ext uri="{FF2B5EF4-FFF2-40B4-BE49-F238E27FC236}">
                <a16:creationId xmlns:a16="http://schemas.microsoft.com/office/drawing/2014/main" id="{F5C97F50-9EAB-4767-A96F-0DA699C395CF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739612" y="1456296"/>
                </a:moveTo>
                <a:lnTo>
                  <a:pt x="740114" y="1460666"/>
                </a:lnTo>
                <a:lnTo>
                  <a:pt x="735484" y="1460105"/>
                </a:lnTo>
                <a:lnTo>
                  <a:pt x="731248" y="1460105"/>
                </a:lnTo>
                <a:lnTo>
                  <a:pt x="727264" y="1461050"/>
                </a:lnTo>
                <a:lnTo>
                  <a:pt x="728125" y="1453255"/>
                </a:lnTo>
                <a:lnTo>
                  <a:pt x="735986" y="1454200"/>
                </a:lnTo>
                <a:lnTo>
                  <a:pt x="739612" y="1456296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23" name="coastline-natural-earth">
            <a:extLst>
              <a:ext uri="{FF2B5EF4-FFF2-40B4-BE49-F238E27FC236}">
                <a16:creationId xmlns:a16="http://schemas.microsoft.com/office/drawing/2014/main" id="{A182CAD9-03CB-445A-B401-C44DB0AAFC23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678576" y="1719209"/>
                </a:moveTo>
                <a:lnTo>
                  <a:pt x="2686401" y="1723491"/>
                </a:lnTo>
                <a:lnTo>
                  <a:pt x="2678396" y="1722339"/>
                </a:lnTo>
                <a:lnTo>
                  <a:pt x="2660772" y="1718323"/>
                </a:lnTo>
                <a:lnTo>
                  <a:pt x="2653019" y="1714514"/>
                </a:lnTo>
                <a:lnTo>
                  <a:pt x="2651009" y="1710292"/>
                </a:lnTo>
                <a:lnTo>
                  <a:pt x="2649860" y="1704504"/>
                </a:lnTo>
                <a:lnTo>
                  <a:pt x="2654203" y="1710587"/>
                </a:lnTo>
                <a:lnTo>
                  <a:pt x="2657254" y="1713245"/>
                </a:lnTo>
                <a:lnTo>
                  <a:pt x="2678576" y="1719209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24" name="coastline-natural-earth">
            <a:extLst>
              <a:ext uri="{FF2B5EF4-FFF2-40B4-BE49-F238E27FC236}">
                <a16:creationId xmlns:a16="http://schemas.microsoft.com/office/drawing/2014/main" id="{4286C3C1-1BED-4EE5-90C2-8E9C7F6D8DFD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160722" y="622942"/>
                </a:moveTo>
                <a:lnTo>
                  <a:pt x="2156056" y="627253"/>
                </a:lnTo>
                <a:lnTo>
                  <a:pt x="2151820" y="623473"/>
                </a:lnTo>
                <a:lnTo>
                  <a:pt x="2145790" y="633188"/>
                </a:lnTo>
                <a:lnTo>
                  <a:pt x="2139005" y="634841"/>
                </a:lnTo>
                <a:lnTo>
                  <a:pt x="2135021" y="632922"/>
                </a:lnTo>
                <a:lnTo>
                  <a:pt x="2135380" y="629290"/>
                </a:lnTo>
                <a:lnTo>
                  <a:pt x="2131539" y="619782"/>
                </a:lnTo>
                <a:lnTo>
                  <a:pt x="2125617" y="617007"/>
                </a:lnTo>
                <a:lnTo>
                  <a:pt x="2117325" y="616741"/>
                </a:lnTo>
                <a:lnTo>
                  <a:pt x="2111295" y="612814"/>
                </a:lnTo>
                <a:lnTo>
                  <a:pt x="2134447" y="610156"/>
                </a:lnTo>
                <a:lnTo>
                  <a:pt x="2136852" y="605609"/>
                </a:lnTo>
                <a:lnTo>
                  <a:pt x="2141554" y="600855"/>
                </a:lnTo>
                <a:lnTo>
                  <a:pt x="2145108" y="600353"/>
                </a:lnTo>
                <a:lnTo>
                  <a:pt x="2148697" y="605137"/>
                </a:lnTo>
                <a:lnTo>
                  <a:pt x="2159932" y="608680"/>
                </a:lnTo>
                <a:lnTo>
                  <a:pt x="2164024" y="614881"/>
                </a:lnTo>
                <a:lnTo>
                  <a:pt x="2165568" y="622351"/>
                </a:lnTo>
                <a:lnTo>
                  <a:pt x="2160722" y="622942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25" name="coastline-natural-earth">
            <a:extLst>
              <a:ext uri="{FF2B5EF4-FFF2-40B4-BE49-F238E27FC236}">
                <a16:creationId xmlns:a16="http://schemas.microsoft.com/office/drawing/2014/main" id="{C3B76BBD-0D89-4EAA-8FE4-B9FD7062319B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184664" y="646977"/>
                </a:moveTo>
                <a:lnTo>
                  <a:pt x="2179926" y="647863"/>
                </a:lnTo>
                <a:lnTo>
                  <a:pt x="2168690" y="641692"/>
                </a:lnTo>
                <a:lnTo>
                  <a:pt x="2171311" y="637528"/>
                </a:lnTo>
                <a:lnTo>
                  <a:pt x="2174505" y="635875"/>
                </a:lnTo>
                <a:lnTo>
                  <a:pt x="2184053" y="638444"/>
                </a:lnTo>
                <a:lnTo>
                  <a:pt x="2185382" y="644792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26" name="coastline-natural-earth">
            <a:extLst>
              <a:ext uri="{FF2B5EF4-FFF2-40B4-BE49-F238E27FC236}">
                <a16:creationId xmlns:a16="http://schemas.microsoft.com/office/drawing/2014/main" id="{28B9631B-4C8A-43D4-B71C-3E643D21754F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895272" y="71043"/>
                </a:moveTo>
                <a:lnTo>
                  <a:pt x="2897139" y="74468"/>
                </a:lnTo>
                <a:lnTo>
                  <a:pt x="2897713" y="80079"/>
                </a:lnTo>
                <a:lnTo>
                  <a:pt x="2895919" y="83681"/>
                </a:lnTo>
                <a:lnTo>
                  <a:pt x="2896780" y="86722"/>
                </a:lnTo>
                <a:lnTo>
                  <a:pt x="2893155" y="88878"/>
                </a:lnTo>
                <a:lnTo>
                  <a:pt x="2887555" y="81850"/>
                </a:lnTo>
                <a:lnTo>
                  <a:pt x="2880627" y="78720"/>
                </a:lnTo>
                <a:lnTo>
                  <a:pt x="2878940" y="73730"/>
                </a:lnTo>
                <a:lnTo>
                  <a:pt x="2882171" y="72342"/>
                </a:lnTo>
                <a:lnTo>
                  <a:pt x="2890319" y="69685"/>
                </a:lnTo>
                <a:lnTo>
                  <a:pt x="2895272" y="71043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27" name="coastline-natural-earth">
            <a:extLst>
              <a:ext uri="{FF2B5EF4-FFF2-40B4-BE49-F238E27FC236}">
                <a16:creationId xmlns:a16="http://schemas.microsoft.com/office/drawing/2014/main" id="{14CAA08B-3899-43E2-888E-62D5CC64FCA7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440988" y="2611501"/>
                </a:moveTo>
                <a:lnTo>
                  <a:pt x="2436896" y="2613331"/>
                </a:lnTo>
                <a:lnTo>
                  <a:pt x="2433737" y="2609079"/>
                </a:lnTo>
                <a:lnTo>
                  <a:pt x="2436142" y="2599365"/>
                </a:lnTo>
                <a:lnTo>
                  <a:pt x="2433917" y="2593105"/>
                </a:lnTo>
                <a:lnTo>
                  <a:pt x="2437112" y="2586816"/>
                </a:lnTo>
                <a:lnTo>
                  <a:pt x="2439445" y="2581324"/>
                </a:lnTo>
                <a:lnTo>
                  <a:pt x="2445080" y="2575389"/>
                </a:lnTo>
                <a:lnTo>
                  <a:pt x="2459725" y="2568361"/>
                </a:lnTo>
                <a:lnTo>
                  <a:pt x="2463064" y="2573204"/>
                </a:lnTo>
                <a:lnTo>
                  <a:pt x="2458182" y="2587140"/>
                </a:lnTo>
                <a:lnTo>
                  <a:pt x="2453803" y="2594109"/>
                </a:lnTo>
                <a:lnTo>
                  <a:pt x="2454951" y="2599690"/>
                </a:lnTo>
                <a:lnTo>
                  <a:pt x="2447988" y="2601255"/>
                </a:lnTo>
                <a:lnTo>
                  <a:pt x="2440988" y="2611501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28" name="coastline-natural-earth">
            <a:extLst>
              <a:ext uri="{FF2B5EF4-FFF2-40B4-BE49-F238E27FC236}">
                <a16:creationId xmlns:a16="http://schemas.microsoft.com/office/drawing/2014/main" id="{D44CCFA5-0035-4D71-BCE9-40E030132341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403012" y="2651806"/>
                </a:moveTo>
                <a:lnTo>
                  <a:pt x="2400858" y="2656678"/>
                </a:lnTo>
                <a:lnTo>
                  <a:pt x="2398632" y="2652573"/>
                </a:lnTo>
                <a:lnTo>
                  <a:pt x="2399602" y="2647820"/>
                </a:lnTo>
                <a:lnTo>
                  <a:pt x="2397017" y="2640290"/>
                </a:lnTo>
                <a:lnTo>
                  <a:pt x="2401863" y="2629129"/>
                </a:lnTo>
                <a:lnTo>
                  <a:pt x="2401971" y="2623725"/>
                </a:lnTo>
                <a:lnTo>
                  <a:pt x="2405704" y="2620949"/>
                </a:lnTo>
                <a:lnTo>
                  <a:pt x="2404770" y="2630162"/>
                </a:lnTo>
                <a:lnTo>
                  <a:pt x="2401935" y="2637544"/>
                </a:lnTo>
                <a:lnTo>
                  <a:pt x="2404878" y="2643686"/>
                </a:lnTo>
                <a:lnTo>
                  <a:pt x="2406278" y="265065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29" name="coastline-natural-earth">
            <a:extLst>
              <a:ext uri="{FF2B5EF4-FFF2-40B4-BE49-F238E27FC236}">
                <a16:creationId xmlns:a16="http://schemas.microsoft.com/office/drawing/2014/main" id="{2F86218C-D178-4CB1-A3BA-4EAF4E82A2B5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390125" y="2542229"/>
                </a:moveTo>
                <a:lnTo>
                  <a:pt x="2390448" y="2538125"/>
                </a:lnTo>
                <a:lnTo>
                  <a:pt x="2396479" y="2532397"/>
                </a:lnTo>
                <a:lnTo>
                  <a:pt x="2405237" y="2527318"/>
                </a:lnTo>
                <a:lnTo>
                  <a:pt x="2413062" y="2529916"/>
                </a:lnTo>
                <a:lnTo>
                  <a:pt x="2403981" y="2535084"/>
                </a:lnTo>
                <a:lnTo>
                  <a:pt x="2401576" y="2537830"/>
                </a:lnTo>
                <a:lnTo>
                  <a:pt x="2394899" y="2538420"/>
                </a:lnTo>
                <a:lnTo>
                  <a:pt x="2390125" y="2542229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30" name="coastline-natural-earth">
            <a:extLst>
              <a:ext uri="{FF2B5EF4-FFF2-40B4-BE49-F238E27FC236}">
                <a16:creationId xmlns:a16="http://schemas.microsoft.com/office/drawing/2014/main" id="{642583DF-7782-4614-A384-74DDC81E6EEA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310152" y="2521324"/>
                </a:moveTo>
                <a:lnTo>
                  <a:pt x="2305055" y="2524631"/>
                </a:lnTo>
                <a:lnTo>
                  <a:pt x="2301573" y="2519877"/>
                </a:lnTo>
                <a:lnTo>
                  <a:pt x="2299671" y="2512406"/>
                </a:lnTo>
                <a:lnTo>
                  <a:pt x="2308967" y="2501481"/>
                </a:lnTo>
                <a:lnTo>
                  <a:pt x="2312521" y="2505261"/>
                </a:lnTo>
                <a:lnTo>
                  <a:pt x="2312305" y="2515123"/>
                </a:lnTo>
                <a:lnTo>
                  <a:pt x="2310152" y="252132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31" name="coastline-natural-earth">
            <a:extLst>
              <a:ext uri="{FF2B5EF4-FFF2-40B4-BE49-F238E27FC236}">
                <a16:creationId xmlns:a16="http://schemas.microsoft.com/office/drawing/2014/main" id="{34C33E05-86C6-4128-B8F8-89A9213D2978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294932" y="2512584"/>
                </a:moveTo>
                <a:lnTo>
                  <a:pt x="2290410" y="2519286"/>
                </a:lnTo>
                <a:lnTo>
                  <a:pt x="2286641" y="2518548"/>
                </a:lnTo>
                <a:lnTo>
                  <a:pt x="2285025" y="2515477"/>
                </a:lnTo>
                <a:lnTo>
                  <a:pt x="2287394" y="2509188"/>
                </a:lnTo>
                <a:lnTo>
                  <a:pt x="2292420" y="2505615"/>
                </a:lnTo>
                <a:lnTo>
                  <a:pt x="2294502" y="2511225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32" name="coastline-natural-earth">
            <a:extLst>
              <a:ext uri="{FF2B5EF4-FFF2-40B4-BE49-F238E27FC236}">
                <a16:creationId xmlns:a16="http://schemas.microsoft.com/office/drawing/2014/main" id="{93415812-4260-42D2-8FC2-548F98B6A893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382982" y="2448066"/>
                </a:moveTo>
                <a:lnTo>
                  <a:pt x="2389982" y="2450930"/>
                </a:lnTo>
                <a:lnTo>
                  <a:pt x="2395258" y="2451639"/>
                </a:lnTo>
                <a:lnTo>
                  <a:pt x="2396120" y="2456924"/>
                </a:lnTo>
                <a:lnTo>
                  <a:pt x="2391741" y="2457692"/>
                </a:lnTo>
                <a:lnTo>
                  <a:pt x="2384167" y="2462534"/>
                </a:lnTo>
                <a:lnTo>
                  <a:pt x="2377060" y="2457249"/>
                </a:lnTo>
                <a:lnTo>
                  <a:pt x="2370922" y="2456806"/>
                </a:lnTo>
                <a:lnTo>
                  <a:pt x="2372393" y="2450694"/>
                </a:lnTo>
                <a:lnTo>
                  <a:pt x="2378352" y="2448184"/>
                </a:lnTo>
                <a:lnTo>
                  <a:pt x="2382982" y="2448066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33" name="coastline-natural-earth">
            <a:extLst>
              <a:ext uri="{FF2B5EF4-FFF2-40B4-BE49-F238E27FC236}">
                <a16:creationId xmlns:a16="http://schemas.microsoft.com/office/drawing/2014/main" id="{010BA301-390A-465F-8648-59E08780E096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337683" y="2472544"/>
                </a:moveTo>
                <a:lnTo>
                  <a:pt x="2335817" y="2469414"/>
                </a:lnTo>
                <a:lnTo>
                  <a:pt x="2340914" y="2463391"/>
                </a:lnTo>
                <a:lnTo>
                  <a:pt x="2348057" y="2463095"/>
                </a:lnTo>
                <a:lnTo>
                  <a:pt x="2354554" y="2460084"/>
                </a:lnTo>
                <a:lnTo>
                  <a:pt x="2352938" y="2464719"/>
                </a:lnTo>
                <a:lnTo>
                  <a:pt x="2347698" y="2469149"/>
                </a:lnTo>
                <a:lnTo>
                  <a:pt x="2337683" y="247254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34" name="coastline-natural-earth">
            <a:extLst>
              <a:ext uri="{FF2B5EF4-FFF2-40B4-BE49-F238E27FC236}">
                <a16:creationId xmlns:a16="http://schemas.microsoft.com/office/drawing/2014/main" id="{1BC130A6-0C35-4285-889B-690BCECE9F4B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327991" y="2536737"/>
                </a:moveTo>
                <a:lnTo>
                  <a:pt x="2322966" y="2537446"/>
                </a:lnTo>
                <a:lnTo>
                  <a:pt x="2326556" y="2533696"/>
                </a:lnTo>
                <a:lnTo>
                  <a:pt x="2332694" y="2528381"/>
                </a:lnTo>
                <a:lnTo>
                  <a:pt x="2336032" y="2523952"/>
                </a:lnTo>
                <a:lnTo>
                  <a:pt x="2339693" y="2526963"/>
                </a:lnTo>
                <a:lnTo>
                  <a:pt x="2335135" y="2528971"/>
                </a:lnTo>
                <a:lnTo>
                  <a:pt x="2327991" y="2536737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35" name="coastline-natural-earth">
            <a:extLst>
              <a:ext uri="{FF2B5EF4-FFF2-40B4-BE49-F238E27FC236}">
                <a16:creationId xmlns:a16="http://schemas.microsoft.com/office/drawing/2014/main" id="{BA21E466-4B6C-45F4-8F87-286534FD3686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242347" y="2468410"/>
                </a:moveTo>
                <a:lnTo>
                  <a:pt x="2238506" y="2472633"/>
                </a:lnTo>
                <a:lnTo>
                  <a:pt x="2237860" y="2466314"/>
                </a:lnTo>
                <a:lnTo>
                  <a:pt x="2240301" y="2459670"/>
                </a:lnTo>
                <a:lnTo>
                  <a:pt x="2244895" y="2462151"/>
                </a:lnTo>
                <a:lnTo>
                  <a:pt x="2242347" y="2468410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36" name="coastline-natural-earth">
            <a:extLst>
              <a:ext uri="{FF2B5EF4-FFF2-40B4-BE49-F238E27FC236}">
                <a16:creationId xmlns:a16="http://schemas.microsoft.com/office/drawing/2014/main" id="{B79F637F-B84D-4189-B3A2-6E36C963E29E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252577" y="2539040"/>
                </a:moveTo>
                <a:lnTo>
                  <a:pt x="2252684" y="2544148"/>
                </a:lnTo>
                <a:lnTo>
                  <a:pt x="2240624" y="2548430"/>
                </a:lnTo>
                <a:lnTo>
                  <a:pt x="2241700" y="2542583"/>
                </a:lnTo>
                <a:lnTo>
                  <a:pt x="2246295" y="2543440"/>
                </a:lnTo>
                <a:lnTo>
                  <a:pt x="2248269" y="2540458"/>
                </a:lnTo>
                <a:lnTo>
                  <a:pt x="2252577" y="2539040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37" name="coastline-natural-earth">
            <a:extLst>
              <a:ext uri="{FF2B5EF4-FFF2-40B4-BE49-F238E27FC236}">
                <a16:creationId xmlns:a16="http://schemas.microsoft.com/office/drawing/2014/main" id="{A925E1F8-3683-4A12-95A8-F8612550A1EF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278564" y="2452554"/>
                </a:moveTo>
                <a:lnTo>
                  <a:pt x="2276877" y="2458401"/>
                </a:lnTo>
                <a:lnTo>
                  <a:pt x="2272426" y="2451609"/>
                </a:lnTo>
                <a:lnTo>
                  <a:pt x="2267545" y="2446973"/>
                </a:lnTo>
                <a:lnTo>
                  <a:pt x="2265714" y="2442899"/>
                </a:lnTo>
                <a:lnTo>
                  <a:pt x="2262771" y="2440448"/>
                </a:lnTo>
                <a:lnTo>
                  <a:pt x="2261945" y="2435015"/>
                </a:lnTo>
                <a:lnTo>
                  <a:pt x="2265535" y="2432771"/>
                </a:lnTo>
                <a:lnTo>
                  <a:pt x="2270775" y="2439178"/>
                </a:lnTo>
                <a:lnTo>
                  <a:pt x="2276554" y="2439946"/>
                </a:lnTo>
                <a:lnTo>
                  <a:pt x="2276088" y="2444050"/>
                </a:lnTo>
                <a:lnTo>
                  <a:pt x="2277918" y="2449306"/>
                </a:lnTo>
                <a:lnTo>
                  <a:pt x="2278564" y="245255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38" name="coastline-natural-earth">
            <a:extLst>
              <a:ext uri="{FF2B5EF4-FFF2-40B4-BE49-F238E27FC236}">
                <a16:creationId xmlns:a16="http://schemas.microsoft.com/office/drawing/2014/main" id="{4FDBC9C8-BA35-4C0A-A136-6281D9B0EF8A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293604" y="2466462"/>
                </a:moveTo>
                <a:lnTo>
                  <a:pt x="2291486" y="2472042"/>
                </a:lnTo>
                <a:lnTo>
                  <a:pt x="2287933" y="2471186"/>
                </a:lnTo>
                <a:lnTo>
                  <a:pt x="2282010" y="2465162"/>
                </a:lnTo>
                <a:lnTo>
                  <a:pt x="2279964" y="2462416"/>
                </a:lnTo>
                <a:lnTo>
                  <a:pt x="2281292" y="2459405"/>
                </a:lnTo>
                <a:lnTo>
                  <a:pt x="2284272" y="2462239"/>
                </a:lnTo>
                <a:lnTo>
                  <a:pt x="2291881" y="2463745"/>
                </a:lnTo>
                <a:lnTo>
                  <a:pt x="2293604" y="2466462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39" name="coastline-natural-earth">
            <a:extLst>
              <a:ext uri="{FF2B5EF4-FFF2-40B4-BE49-F238E27FC236}">
                <a16:creationId xmlns:a16="http://schemas.microsoft.com/office/drawing/2014/main" id="{018934B1-5BCC-45AC-88DA-E0EDE6548D1A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341380" y="2412751"/>
                </a:moveTo>
                <a:lnTo>
                  <a:pt x="2335924" y="2417653"/>
                </a:lnTo>
                <a:lnTo>
                  <a:pt x="2329858" y="2410537"/>
                </a:lnTo>
                <a:lnTo>
                  <a:pt x="2333304" y="2405399"/>
                </a:lnTo>
                <a:lnTo>
                  <a:pt x="2335529" y="2400970"/>
                </a:lnTo>
                <a:lnTo>
                  <a:pt x="2333735" y="2395537"/>
                </a:lnTo>
                <a:lnTo>
                  <a:pt x="2327525" y="2387535"/>
                </a:lnTo>
                <a:lnTo>
                  <a:pt x="2327238" y="2381836"/>
                </a:lnTo>
                <a:lnTo>
                  <a:pt x="2336714" y="2379415"/>
                </a:lnTo>
                <a:lnTo>
                  <a:pt x="2342313" y="2384375"/>
                </a:lnTo>
                <a:lnTo>
                  <a:pt x="2344072" y="2389454"/>
                </a:lnTo>
                <a:lnTo>
                  <a:pt x="2344970" y="2405369"/>
                </a:lnTo>
                <a:lnTo>
                  <a:pt x="2342313" y="2407377"/>
                </a:lnTo>
                <a:lnTo>
                  <a:pt x="2341883" y="241133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40" name="coastline-natural-earth">
            <a:extLst>
              <a:ext uri="{FF2B5EF4-FFF2-40B4-BE49-F238E27FC236}">
                <a16:creationId xmlns:a16="http://schemas.microsoft.com/office/drawing/2014/main" id="{280624AD-674C-4694-BBC5-CD3B7878F930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359364" y="2316226"/>
                </a:moveTo>
                <a:lnTo>
                  <a:pt x="2358394" y="2321363"/>
                </a:lnTo>
                <a:lnTo>
                  <a:pt x="2366255" y="2329926"/>
                </a:lnTo>
                <a:lnTo>
                  <a:pt x="2368947" y="2335330"/>
                </a:lnTo>
                <a:lnTo>
                  <a:pt x="2369952" y="2340586"/>
                </a:lnTo>
                <a:lnTo>
                  <a:pt x="2366291" y="2339228"/>
                </a:lnTo>
                <a:lnTo>
                  <a:pt x="2364676" y="2342092"/>
                </a:lnTo>
                <a:lnTo>
                  <a:pt x="2367189" y="2345340"/>
                </a:lnTo>
                <a:lnTo>
                  <a:pt x="2362702" y="2347200"/>
                </a:lnTo>
                <a:lnTo>
                  <a:pt x="2358251" y="2347082"/>
                </a:lnTo>
                <a:lnTo>
                  <a:pt x="2345185" y="2342594"/>
                </a:lnTo>
                <a:lnTo>
                  <a:pt x="2342170" y="2337781"/>
                </a:lnTo>
                <a:lnTo>
                  <a:pt x="2349959" y="2330576"/>
                </a:lnTo>
                <a:lnTo>
                  <a:pt x="2351574" y="2327682"/>
                </a:lnTo>
                <a:lnTo>
                  <a:pt x="2346047" y="2327948"/>
                </a:lnTo>
                <a:lnTo>
                  <a:pt x="2340124" y="2336541"/>
                </a:lnTo>
                <a:lnTo>
                  <a:pt x="2330684" y="2332761"/>
                </a:lnTo>
                <a:lnTo>
                  <a:pt x="2327776" y="2329306"/>
                </a:lnTo>
                <a:lnTo>
                  <a:pt x="2330863" y="2319858"/>
                </a:lnTo>
                <a:lnTo>
                  <a:pt x="2337504" y="2320123"/>
                </a:lnTo>
                <a:lnTo>
                  <a:pt x="2341057" y="2318411"/>
                </a:lnTo>
                <a:lnTo>
                  <a:pt x="2345400" y="2315989"/>
                </a:lnTo>
                <a:lnTo>
                  <a:pt x="2345436" y="2312387"/>
                </a:lnTo>
                <a:lnTo>
                  <a:pt x="2355810" y="2311560"/>
                </a:lnTo>
                <a:lnTo>
                  <a:pt x="2359364" y="2316226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41" name="coastline-natural-earth">
            <a:extLst>
              <a:ext uri="{FF2B5EF4-FFF2-40B4-BE49-F238E27FC236}">
                <a16:creationId xmlns:a16="http://schemas.microsoft.com/office/drawing/2014/main" id="{06AD5EF3-63D8-4AF9-8A6D-016F7E59CAB6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260509" y="2361403"/>
                </a:moveTo>
                <a:lnTo>
                  <a:pt x="2254479" y="2363529"/>
                </a:lnTo>
                <a:lnTo>
                  <a:pt x="2254228" y="2360517"/>
                </a:lnTo>
                <a:lnTo>
                  <a:pt x="2248341" y="2354493"/>
                </a:lnTo>
                <a:lnTo>
                  <a:pt x="2249023" y="2348174"/>
                </a:lnTo>
                <a:lnTo>
                  <a:pt x="2254192" y="2349858"/>
                </a:lnTo>
                <a:lnTo>
                  <a:pt x="2255161" y="2355350"/>
                </a:lnTo>
                <a:lnTo>
                  <a:pt x="2260509" y="2361403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42" name="coastline-natural-earth">
            <a:extLst>
              <a:ext uri="{FF2B5EF4-FFF2-40B4-BE49-F238E27FC236}">
                <a16:creationId xmlns:a16="http://schemas.microsoft.com/office/drawing/2014/main" id="{873F80BD-C0EF-482A-8544-E96AB58223AC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318120" y="2220940"/>
                </a:moveTo>
                <a:lnTo>
                  <a:pt x="2311659" y="2223214"/>
                </a:lnTo>
                <a:lnTo>
                  <a:pt x="2304552" y="2216068"/>
                </a:lnTo>
                <a:lnTo>
                  <a:pt x="2311444" y="2213175"/>
                </a:lnTo>
                <a:lnTo>
                  <a:pt x="2314603" y="2215271"/>
                </a:lnTo>
                <a:lnTo>
                  <a:pt x="2316864" y="2217692"/>
                </a:lnTo>
                <a:lnTo>
                  <a:pt x="2318120" y="2220940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43" name="coastline-natural-earth">
            <a:extLst>
              <a:ext uri="{FF2B5EF4-FFF2-40B4-BE49-F238E27FC236}">
                <a16:creationId xmlns:a16="http://schemas.microsoft.com/office/drawing/2014/main" id="{A443F226-AB1A-4D1F-9CBB-99E70A51857D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303978" y="2259444"/>
                </a:moveTo>
                <a:lnTo>
                  <a:pt x="2301824" y="2262368"/>
                </a:lnTo>
                <a:lnTo>
                  <a:pt x="2300245" y="2267417"/>
                </a:lnTo>
                <a:lnTo>
                  <a:pt x="2299383" y="2274651"/>
                </a:lnTo>
                <a:lnTo>
                  <a:pt x="2294035" y="2273352"/>
                </a:lnTo>
                <a:lnTo>
                  <a:pt x="2293245" y="2267181"/>
                </a:lnTo>
                <a:lnTo>
                  <a:pt x="2290625" y="2271049"/>
                </a:lnTo>
                <a:lnTo>
                  <a:pt x="2286246" y="2273116"/>
                </a:lnTo>
                <a:lnTo>
                  <a:pt x="2282585" y="2270812"/>
                </a:lnTo>
                <a:lnTo>
                  <a:pt x="2282764" y="2265822"/>
                </a:lnTo>
                <a:lnTo>
                  <a:pt x="2282010" y="2260035"/>
                </a:lnTo>
                <a:lnTo>
                  <a:pt x="2292384" y="2257525"/>
                </a:lnTo>
                <a:lnTo>
                  <a:pt x="2295327" y="2261777"/>
                </a:lnTo>
                <a:lnTo>
                  <a:pt x="2298881" y="2259297"/>
                </a:lnTo>
                <a:lnTo>
                  <a:pt x="2304624" y="2254956"/>
                </a:lnTo>
                <a:lnTo>
                  <a:pt x="2303978" y="225944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44" name="coastline-natural-earth">
            <a:extLst>
              <a:ext uri="{FF2B5EF4-FFF2-40B4-BE49-F238E27FC236}">
                <a16:creationId xmlns:a16="http://schemas.microsoft.com/office/drawing/2014/main" id="{F7C0E067-954A-46E1-B848-E56CA32E8C1D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266181" y="2204553"/>
                </a:moveTo>
                <a:lnTo>
                  <a:pt x="2258858" y="2207653"/>
                </a:lnTo>
                <a:lnTo>
                  <a:pt x="2251428" y="2201807"/>
                </a:lnTo>
                <a:lnTo>
                  <a:pt x="2251500" y="2198293"/>
                </a:lnTo>
                <a:lnTo>
                  <a:pt x="2255412" y="2191236"/>
                </a:lnTo>
                <a:lnTo>
                  <a:pt x="2263022" y="2189700"/>
                </a:lnTo>
                <a:lnTo>
                  <a:pt x="2266145" y="2194572"/>
                </a:lnTo>
                <a:lnTo>
                  <a:pt x="2265858" y="2200773"/>
                </a:lnTo>
                <a:lnTo>
                  <a:pt x="2266181" y="2204553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45" name="coastline-natural-earth">
            <a:extLst>
              <a:ext uri="{FF2B5EF4-FFF2-40B4-BE49-F238E27FC236}">
                <a16:creationId xmlns:a16="http://schemas.microsoft.com/office/drawing/2014/main" id="{AA957BD6-671F-4772-9A8A-2AFCBAAB858E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334309" y="2246157"/>
                </a:moveTo>
                <a:lnTo>
                  <a:pt x="2321207" y="2248814"/>
                </a:lnTo>
                <a:lnTo>
                  <a:pt x="2317151" y="2246186"/>
                </a:lnTo>
                <a:lnTo>
                  <a:pt x="2321243" y="2240931"/>
                </a:lnTo>
                <a:lnTo>
                  <a:pt x="2328889" y="2237683"/>
                </a:lnTo>
                <a:lnTo>
                  <a:pt x="2334704" y="2242555"/>
                </a:lnTo>
                <a:lnTo>
                  <a:pt x="2334309" y="2246157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46" name="coastline-natural-earth">
            <a:extLst>
              <a:ext uri="{FF2B5EF4-FFF2-40B4-BE49-F238E27FC236}">
                <a16:creationId xmlns:a16="http://schemas.microsoft.com/office/drawing/2014/main" id="{78F64BC1-5AED-4F3E-81B0-805E4C8D1842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478972" y="2803193"/>
                </a:moveTo>
                <a:lnTo>
                  <a:pt x="1474701" y="2805969"/>
                </a:lnTo>
                <a:lnTo>
                  <a:pt x="1469101" y="2803577"/>
                </a:lnTo>
                <a:lnTo>
                  <a:pt x="1465548" y="2801746"/>
                </a:lnTo>
                <a:lnTo>
                  <a:pt x="1466194" y="2791589"/>
                </a:lnTo>
                <a:lnTo>
                  <a:pt x="1476926" y="2788341"/>
                </a:lnTo>
                <a:lnTo>
                  <a:pt x="1482382" y="2794394"/>
                </a:lnTo>
                <a:lnTo>
                  <a:pt x="1483531" y="2797731"/>
                </a:lnTo>
                <a:lnTo>
                  <a:pt x="1480982" y="2801126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47" name="coastline-natural-earth">
            <a:extLst>
              <a:ext uri="{FF2B5EF4-FFF2-40B4-BE49-F238E27FC236}">
                <a16:creationId xmlns:a16="http://schemas.microsoft.com/office/drawing/2014/main" id="{3A683B1A-8FFC-4405-8386-ACB714DF4D2F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603248" y="1026051"/>
                </a:moveTo>
                <a:lnTo>
                  <a:pt x="591725" y="1037035"/>
                </a:lnTo>
                <a:lnTo>
                  <a:pt x="587059" y="1035087"/>
                </a:lnTo>
                <a:lnTo>
                  <a:pt x="583111" y="1036120"/>
                </a:lnTo>
                <a:lnTo>
                  <a:pt x="584259" y="1031838"/>
                </a:lnTo>
                <a:lnTo>
                  <a:pt x="586915" y="1022626"/>
                </a:lnTo>
                <a:lnTo>
                  <a:pt x="591689" y="1018964"/>
                </a:lnTo>
                <a:lnTo>
                  <a:pt x="597756" y="1009427"/>
                </a:lnTo>
                <a:lnTo>
                  <a:pt x="602530" y="1006799"/>
                </a:lnTo>
                <a:lnTo>
                  <a:pt x="607483" y="1018787"/>
                </a:lnTo>
                <a:lnTo>
                  <a:pt x="604396" y="1022567"/>
                </a:lnTo>
                <a:lnTo>
                  <a:pt x="603248" y="1026051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48" name="coastline-natural-earth">
            <a:extLst>
              <a:ext uri="{FF2B5EF4-FFF2-40B4-BE49-F238E27FC236}">
                <a16:creationId xmlns:a16="http://schemas.microsoft.com/office/drawing/2014/main" id="{859F9246-EEE1-40C5-A3CF-60A0ADD8AAE1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563763" y="916327"/>
                </a:moveTo>
                <a:lnTo>
                  <a:pt x="556584" y="916386"/>
                </a:lnTo>
                <a:lnTo>
                  <a:pt x="550877" y="913522"/>
                </a:lnTo>
                <a:lnTo>
                  <a:pt x="547395" y="901593"/>
                </a:lnTo>
                <a:lnTo>
                  <a:pt x="548616" y="897370"/>
                </a:lnTo>
                <a:lnTo>
                  <a:pt x="551631" y="893709"/>
                </a:lnTo>
                <a:lnTo>
                  <a:pt x="555436" y="893030"/>
                </a:lnTo>
                <a:lnTo>
                  <a:pt x="559205" y="895303"/>
                </a:lnTo>
                <a:lnTo>
                  <a:pt x="563763" y="905461"/>
                </a:lnTo>
                <a:lnTo>
                  <a:pt x="564374" y="912370"/>
                </a:lnTo>
                <a:lnTo>
                  <a:pt x="563763" y="916327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49" name="coastline-natural-earth">
            <a:extLst>
              <a:ext uri="{FF2B5EF4-FFF2-40B4-BE49-F238E27FC236}">
                <a16:creationId xmlns:a16="http://schemas.microsoft.com/office/drawing/2014/main" id="{4C648AB4-3233-4D25-8A5B-F693B3ED56D3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525428" y="838551"/>
                </a:moveTo>
                <a:lnTo>
                  <a:pt x="502742" y="843394"/>
                </a:lnTo>
                <a:lnTo>
                  <a:pt x="494917" y="842951"/>
                </a:lnTo>
                <a:lnTo>
                  <a:pt x="495779" y="838994"/>
                </a:lnTo>
                <a:lnTo>
                  <a:pt x="502240" y="837459"/>
                </a:lnTo>
                <a:lnTo>
                  <a:pt x="504860" y="825855"/>
                </a:lnTo>
                <a:lnTo>
                  <a:pt x="495097" y="820510"/>
                </a:lnTo>
                <a:lnTo>
                  <a:pt x="495348" y="816465"/>
                </a:lnTo>
                <a:lnTo>
                  <a:pt x="502419" y="812626"/>
                </a:lnTo>
                <a:lnTo>
                  <a:pt x="506942" y="812390"/>
                </a:lnTo>
                <a:lnTo>
                  <a:pt x="511106" y="815490"/>
                </a:lnTo>
                <a:lnTo>
                  <a:pt x="515808" y="822046"/>
                </a:lnTo>
                <a:lnTo>
                  <a:pt x="522125" y="823079"/>
                </a:lnTo>
                <a:lnTo>
                  <a:pt x="526397" y="825855"/>
                </a:lnTo>
                <a:lnTo>
                  <a:pt x="525428" y="838551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50" name="coastline-natural-earth">
            <a:extLst>
              <a:ext uri="{FF2B5EF4-FFF2-40B4-BE49-F238E27FC236}">
                <a16:creationId xmlns:a16="http://schemas.microsoft.com/office/drawing/2014/main" id="{A5D7CF05-CDB4-4D58-93AC-EEBCD9D8A1A7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505434" y="874486"/>
                </a:moveTo>
                <a:lnTo>
                  <a:pt x="507480" y="885648"/>
                </a:lnTo>
                <a:lnTo>
                  <a:pt x="509490" y="892557"/>
                </a:lnTo>
                <a:lnTo>
                  <a:pt x="507732" y="898197"/>
                </a:lnTo>
                <a:lnTo>
                  <a:pt x="498363" y="902567"/>
                </a:lnTo>
                <a:lnTo>
                  <a:pt x="497394" y="897075"/>
                </a:lnTo>
                <a:lnTo>
                  <a:pt x="495563" y="892055"/>
                </a:lnTo>
                <a:lnTo>
                  <a:pt x="496461" y="888217"/>
                </a:lnTo>
                <a:lnTo>
                  <a:pt x="487020" y="894152"/>
                </a:lnTo>
                <a:lnTo>
                  <a:pt x="486195" y="888512"/>
                </a:lnTo>
                <a:lnTo>
                  <a:pt x="486410" y="885116"/>
                </a:lnTo>
                <a:lnTo>
                  <a:pt x="489246" y="881071"/>
                </a:lnTo>
                <a:lnTo>
                  <a:pt x="493158" y="879418"/>
                </a:lnTo>
                <a:lnTo>
                  <a:pt x="500481" y="876731"/>
                </a:lnTo>
                <a:lnTo>
                  <a:pt x="505434" y="874486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51" name="coastline-natural-earth">
            <a:extLst>
              <a:ext uri="{FF2B5EF4-FFF2-40B4-BE49-F238E27FC236}">
                <a16:creationId xmlns:a16="http://schemas.microsoft.com/office/drawing/2014/main" id="{9098F900-92D6-417C-9276-EA9DCFA90AE4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514480" y="884555"/>
                </a:moveTo>
                <a:lnTo>
                  <a:pt x="510424" y="885234"/>
                </a:lnTo>
                <a:lnTo>
                  <a:pt x="508737" y="881691"/>
                </a:lnTo>
                <a:lnTo>
                  <a:pt x="508665" y="877734"/>
                </a:lnTo>
                <a:lnTo>
                  <a:pt x="510424" y="874900"/>
                </a:lnTo>
                <a:lnTo>
                  <a:pt x="517818" y="870648"/>
                </a:lnTo>
                <a:lnTo>
                  <a:pt x="514480" y="869142"/>
                </a:lnTo>
                <a:lnTo>
                  <a:pt x="516239" y="864536"/>
                </a:lnTo>
                <a:lnTo>
                  <a:pt x="524207" y="859014"/>
                </a:lnTo>
                <a:lnTo>
                  <a:pt x="528443" y="858158"/>
                </a:lnTo>
                <a:lnTo>
                  <a:pt x="524351" y="867961"/>
                </a:lnTo>
                <a:lnTo>
                  <a:pt x="514480" y="884555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52" name="coastline-natural-earth">
            <a:extLst>
              <a:ext uri="{FF2B5EF4-FFF2-40B4-BE49-F238E27FC236}">
                <a16:creationId xmlns:a16="http://schemas.microsoft.com/office/drawing/2014/main" id="{1C988CF2-238F-4514-A6AE-E6E344CDB12B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795249" y="476456"/>
                </a:moveTo>
                <a:lnTo>
                  <a:pt x="788213" y="468631"/>
                </a:lnTo>
                <a:lnTo>
                  <a:pt x="792341" y="458533"/>
                </a:lnTo>
                <a:lnTo>
                  <a:pt x="797331" y="458857"/>
                </a:lnTo>
                <a:lnTo>
                  <a:pt x="797654" y="463936"/>
                </a:lnTo>
                <a:lnTo>
                  <a:pt x="795644" y="469576"/>
                </a:lnTo>
                <a:lnTo>
                  <a:pt x="795715" y="475038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53" name="coastline-natural-earth">
            <a:extLst>
              <a:ext uri="{FF2B5EF4-FFF2-40B4-BE49-F238E27FC236}">
                <a16:creationId xmlns:a16="http://schemas.microsoft.com/office/drawing/2014/main" id="{EE5CA3B6-A151-4610-85A4-C73875D812C0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780101" y="474389"/>
                </a:moveTo>
                <a:lnTo>
                  <a:pt x="781286" y="480501"/>
                </a:lnTo>
                <a:lnTo>
                  <a:pt x="788680" y="484782"/>
                </a:lnTo>
                <a:lnTo>
                  <a:pt x="794674" y="482479"/>
                </a:lnTo>
                <a:lnTo>
                  <a:pt x="793921" y="487942"/>
                </a:lnTo>
                <a:lnTo>
                  <a:pt x="790044" y="503090"/>
                </a:lnTo>
                <a:lnTo>
                  <a:pt x="788213" y="510294"/>
                </a:lnTo>
                <a:lnTo>
                  <a:pt x="786311" y="520511"/>
                </a:lnTo>
                <a:lnTo>
                  <a:pt x="783691" y="523582"/>
                </a:lnTo>
                <a:lnTo>
                  <a:pt x="781501" y="530904"/>
                </a:lnTo>
                <a:lnTo>
                  <a:pt x="777373" y="528778"/>
                </a:lnTo>
                <a:lnTo>
                  <a:pt x="780604" y="517617"/>
                </a:lnTo>
                <a:lnTo>
                  <a:pt x="781932" y="511121"/>
                </a:lnTo>
                <a:lnTo>
                  <a:pt x="781070" y="507755"/>
                </a:lnTo>
                <a:lnTo>
                  <a:pt x="779276" y="504714"/>
                </a:lnTo>
                <a:lnTo>
                  <a:pt x="774358" y="504625"/>
                </a:lnTo>
                <a:lnTo>
                  <a:pt x="770230" y="506013"/>
                </a:lnTo>
                <a:lnTo>
                  <a:pt x="769225" y="501820"/>
                </a:lnTo>
                <a:lnTo>
                  <a:pt x="762728" y="501170"/>
                </a:lnTo>
                <a:lnTo>
                  <a:pt x="760072" y="498306"/>
                </a:lnTo>
                <a:lnTo>
                  <a:pt x="764810" y="495147"/>
                </a:lnTo>
                <a:lnTo>
                  <a:pt x="769476" y="495678"/>
                </a:lnTo>
                <a:lnTo>
                  <a:pt x="776332" y="492164"/>
                </a:lnTo>
                <a:lnTo>
                  <a:pt x="772061" y="480383"/>
                </a:lnTo>
                <a:lnTo>
                  <a:pt x="766389" y="479261"/>
                </a:lnTo>
                <a:lnTo>
                  <a:pt x="766174" y="476131"/>
                </a:lnTo>
                <a:lnTo>
                  <a:pt x="774071" y="469074"/>
                </a:lnTo>
                <a:lnTo>
                  <a:pt x="780460" y="468306"/>
                </a:lnTo>
                <a:lnTo>
                  <a:pt x="780101" y="474389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54" name="coastline-natural-earth">
            <a:extLst>
              <a:ext uri="{FF2B5EF4-FFF2-40B4-BE49-F238E27FC236}">
                <a16:creationId xmlns:a16="http://schemas.microsoft.com/office/drawing/2014/main" id="{35635E5D-594A-49EF-8B17-9680266C7646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810540" y="450560"/>
                </a:moveTo>
                <a:lnTo>
                  <a:pt x="807561" y="458887"/>
                </a:lnTo>
                <a:lnTo>
                  <a:pt x="802823" y="461397"/>
                </a:lnTo>
                <a:lnTo>
                  <a:pt x="801171" y="456318"/>
                </a:lnTo>
                <a:lnTo>
                  <a:pt x="801782" y="451830"/>
                </a:lnTo>
                <a:lnTo>
                  <a:pt x="805371" y="451092"/>
                </a:lnTo>
                <a:lnTo>
                  <a:pt x="807704" y="448818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55" name="coastline-natural-earth">
            <a:extLst>
              <a:ext uri="{FF2B5EF4-FFF2-40B4-BE49-F238E27FC236}">
                <a16:creationId xmlns:a16="http://schemas.microsoft.com/office/drawing/2014/main" id="{88EEE998-EE89-4ACF-A895-0EA6291EE305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674319" y="625806"/>
                </a:moveTo>
                <a:lnTo>
                  <a:pt x="667822" y="626869"/>
                </a:lnTo>
                <a:lnTo>
                  <a:pt x="662797" y="621849"/>
                </a:lnTo>
                <a:lnTo>
                  <a:pt x="660859" y="618188"/>
                </a:lnTo>
                <a:lnTo>
                  <a:pt x="663335" y="614940"/>
                </a:lnTo>
                <a:lnTo>
                  <a:pt x="668217" y="616150"/>
                </a:lnTo>
                <a:lnTo>
                  <a:pt x="670730" y="620314"/>
                </a:lnTo>
                <a:lnTo>
                  <a:pt x="671663" y="624123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56" name="coastline-natural-earth">
            <a:extLst>
              <a:ext uri="{FF2B5EF4-FFF2-40B4-BE49-F238E27FC236}">
                <a16:creationId xmlns:a16="http://schemas.microsoft.com/office/drawing/2014/main" id="{384531AF-1B3C-448E-9159-86671F2A1804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615524" y="1101080"/>
                </a:moveTo>
                <a:lnTo>
                  <a:pt x="623923" y="1102439"/>
                </a:lnTo>
                <a:lnTo>
                  <a:pt x="621949" y="1106041"/>
                </a:lnTo>
                <a:lnTo>
                  <a:pt x="615308" y="1110057"/>
                </a:lnTo>
                <a:lnTo>
                  <a:pt x="610857" y="1114014"/>
                </a:lnTo>
                <a:lnTo>
                  <a:pt x="605473" y="1117350"/>
                </a:lnTo>
                <a:lnTo>
                  <a:pt x="602853" y="1113541"/>
                </a:lnTo>
                <a:lnTo>
                  <a:pt x="595207" y="1106366"/>
                </a:lnTo>
                <a:lnTo>
                  <a:pt x="594382" y="1095441"/>
                </a:lnTo>
                <a:lnTo>
                  <a:pt x="600412" y="1092577"/>
                </a:lnTo>
                <a:lnTo>
                  <a:pt x="608775" y="1092754"/>
                </a:lnTo>
                <a:lnTo>
                  <a:pt x="615524" y="1101080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57" name="coastline-natural-earth">
            <a:extLst>
              <a:ext uri="{FF2B5EF4-FFF2-40B4-BE49-F238E27FC236}">
                <a16:creationId xmlns:a16="http://schemas.microsoft.com/office/drawing/2014/main" id="{6F9A6B1C-800D-43BA-ADF8-17C30B930DA3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709424" y="587833"/>
                </a:moveTo>
                <a:lnTo>
                  <a:pt x="702963" y="587922"/>
                </a:lnTo>
                <a:lnTo>
                  <a:pt x="706301" y="582784"/>
                </a:lnTo>
                <a:lnTo>
                  <a:pt x="710178" y="581515"/>
                </a:lnTo>
                <a:lnTo>
                  <a:pt x="717501" y="582076"/>
                </a:lnTo>
                <a:lnTo>
                  <a:pt x="709424" y="587833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58" name="coastline-natural-earth">
            <a:extLst>
              <a:ext uri="{FF2B5EF4-FFF2-40B4-BE49-F238E27FC236}">
                <a16:creationId xmlns:a16="http://schemas.microsoft.com/office/drawing/2014/main" id="{FB620370-4A38-4DE3-B040-937A7A06636F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680421" y="605343"/>
                </a:moveTo>
                <a:lnTo>
                  <a:pt x="684011" y="607440"/>
                </a:lnTo>
                <a:lnTo>
                  <a:pt x="690292" y="609270"/>
                </a:lnTo>
                <a:lnTo>
                  <a:pt x="694097" y="609507"/>
                </a:lnTo>
                <a:lnTo>
                  <a:pt x="697256" y="611751"/>
                </a:lnTo>
                <a:lnTo>
                  <a:pt x="695497" y="616003"/>
                </a:lnTo>
                <a:lnTo>
                  <a:pt x="691477" y="617420"/>
                </a:lnTo>
                <a:lnTo>
                  <a:pt x="684011" y="613198"/>
                </a:lnTo>
                <a:lnTo>
                  <a:pt x="674212" y="614940"/>
                </a:lnTo>
                <a:lnTo>
                  <a:pt x="670981" y="613227"/>
                </a:lnTo>
                <a:lnTo>
                  <a:pt x="670443" y="608828"/>
                </a:lnTo>
                <a:lnTo>
                  <a:pt x="666386" y="610747"/>
                </a:lnTo>
                <a:lnTo>
                  <a:pt x="663551" y="606288"/>
                </a:lnTo>
                <a:lnTo>
                  <a:pt x="663946" y="602272"/>
                </a:lnTo>
                <a:lnTo>
                  <a:pt x="666028" y="596544"/>
                </a:lnTo>
                <a:lnTo>
                  <a:pt x="669545" y="595422"/>
                </a:lnTo>
                <a:lnTo>
                  <a:pt x="674786" y="596072"/>
                </a:lnTo>
                <a:lnTo>
                  <a:pt x="680780" y="599320"/>
                </a:lnTo>
                <a:lnTo>
                  <a:pt x="682575" y="602922"/>
                </a:lnTo>
                <a:lnTo>
                  <a:pt x="680421" y="605343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59" name="coastline-natural-earth">
            <a:extLst>
              <a:ext uri="{FF2B5EF4-FFF2-40B4-BE49-F238E27FC236}">
                <a16:creationId xmlns:a16="http://schemas.microsoft.com/office/drawing/2014/main" id="{0FCCAF23-E55F-4669-86A1-7DAF56FE442A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477293" y="364222"/>
                </a:moveTo>
                <a:lnTo>
                  <a:pt x="476144" y="367499"/>
                </a:lnTo>
                <a:lnTo>
                  <a:pt x="469252" y="363424"/>
                </a:lnTo>
                <a:lnTo>
                  <a:pt x="464981" y="361210"/>
                </a:lnTo>
                <a:lnTo>
                  <a:pt x="462361" y="356131"/>
                </a:lnTo>
                <a:lnTo>
                  <a:pt x="467745" y="356456"/>
                </a:lnTo>
                <a:lnTo>
                  <a:pt x="475067" y="359379"/>
                </a:lnTo>
                <a:lnTo>
                  <a:pt x="477113" y="362421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60" name="coastline-natural-earth">
            <a:extLst>
              <a:ext uri="{FF2B5EF4-FFF2-40B4-BE49-F238E27FC236}">
                <a16:creationId xmlns:a16="http://schemas.microsoft.com/office/drawing/2014/main" id="{9C789442-9DA0-41DC-8E3B-71B8A1847BF8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472914" y="395609"/>
                </a:moveTo>
                <a:lnTo>
                  <a:pt x="468893" y="394960"/>
                </a:lnTo>
                <a:lnTo>
                  <a:pt x="462181" y="387785"/>
                </a:lnTo>
                <a:lnTo>
                  <a:pt x="459848" y="381879"/>
                </a:lnTo>
                <a:lnTo>
                  <a:pt x="468893" y="383474"/>
                </a:lnTo>
                <a:lnTo>
                  <a:pt x="470545" y="387637"/>
                </a:lnTo>
                <a:lnTo>
                  <a:pt x="472698" y="391151"/>
                </a:lnTo>
                <a:lnTo>
                  <a:pt x="472914" y="395609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61" name="coastline-natural-earth">
            <a:extLst>
              <a:ext uri="{FF2B5EF4-FFF2-40B4-BE49-F238E27FC236}">
                <a16:creationId xmlns:a16="http://schemas.microsoft.com/office/drawing/2014/main" id="{E6D57977-F11A-4C94-BC0A-DD8943D13C46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445167" y="335285"/>
                </a:moveTo>
                <a:lnTo>
                  <a:pt x="450264" y="338651"/>
                </a:lnTo>
                <a:lnTo>
                  <a:pt x="449151" y="343316"/>
                </a:lnTo>
                <a:lnTo>
                  <a:pt x="445598" y="343907"/>
                </a:lnTo>
                <a:lnTo>
                  <a:pt x="441290" y="343375"/>
                </a:lnTo>
                <a:lnTo>
                  <a:pt x="434219" y="340895"/>
                </a:lnTo>
                <a:lnTo>
                  <a:pt x="431742" y="335196"/>
                </a:lnTo>
                <a:lnTo>
                  <a:pt x="436624" y="335344"/>
                </a:lnTo>
                <a:lnTo>
                  <a:pt x="442403" y="334251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62" name="coastline-natural-earth">
            <a:extLst>
              <a:ext uri="{FF2B5EF4-FFF2-40B4-BE49-F238E27FC236}">
                <a16:creationId xmlns:a16="http://schemas.microsoft.com/office/drawing/2014/main" id="{D52E9D7D-D6EC-44D9-A3EC-98A911DEA2D3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476826" y="327578"/>
                </a:moveTo>
                <a:lnTo>
                  <a:pt x="475426" y="339241"/>
                </a:lnTo>
                <a:lnTo>
                  <a:pt x="468965" y="335964"/>
                </a:lnTo>
                <a:lnTo>
                  <a:pt x="464909" y="337027"/>
                </a:lnTo>
                <a:lnTo>
                  <a:pt x="466668" y="340393"/>
                </a:lnTo>
                <a:lnTo>
                  <a:pt x="471621" y="348218"/>
                </a:lnTo>
                <a:lnTo>
                  <a:pt x="471478" y="351584"/>
                </a:lnTo>
                <a:lnTo>
                  <a:pt x="466632" y="349340"/>
                </a:lnTo>
                <a:lnTo>
                  <a:pt x="455038" y="339212"/>
                </a:lnTo>
                <a:lnTo>
                  <a:pt x="445993" y="322588"/>
                </a:lnTo>
                <a:lnTo>
                  <a:pt x="458161" y="319930"/>
                </a:lnTo>
                <a:lnTo>
                  <a:pt x="466991" y="324271"/>
                </a:lnTo>
                <a:lnTo>
                  <a:pt x="476826" y="327578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63" name="coastline-natural-earth">
            <a:extLst>
              <a:ext uri="{FF2B5EF4-FFF2-40B4-BE49-F238E27FC236}">
                <a16:creationId xmlns:a16="http://schemas.microsoft.com/office/drawing/2014/main" id="{342E41A1-80E9-4F28-977E-9ED4BDC2A775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699123" y="591702"/>
                </a:moveTo>
                <a:lnTo>
                  <a:pt x="694241" y="593857"/>
                </a:lnTo>
                <a:lnTo>
                  <a:pt x="691621" y="586475"/>
                </a:lnTo>
                <a:lnTo>
                  <a:pt x="685770" y="584083"/>
                </a:lnTo>
                <a:lnTo>
                  <a:pt x="680744" y="579802"/>
                </a:lnTo>
                <a:lnTo>
                  <a:pt x="685088" y="577765"/>
                </a:lnTo>
                <a:lnTo>
                  <a:pt x="691585" y="582873"/>
                </a:lnTo>
                <a:lnTo>
                  <a:pt x="694241" y="587007"/>
                </a:lnTo>
                <a:lnTo>
                  <a:pt x="699051" y="588217"/>
                </a:lnTo>
                <a:lnTo>
                  <a:pt x="699123" y="591702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64" name="coastline-natural-earth">
            <a:extLst>
              <a:ext uri="{FF2B5EF4-FFF2-40B4-BE49-F238E27FC236}">
                <a16:creationId xmlns:a16="http://schemas.microsoft.com/office/drawing/2014/main" id="{AA461698-BBD2-4186-ADAC-C9955C63B74E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489641" y="324921"/>
                </a:moveTo>
                <a:lnTo>
                  <a:pt x="486913" y="331180"/>
                </a:lnTo>
                <a:lnTo>
                  <a:pt x="482892" y="330206"/>
                </a:lnTo>
                <a:lnTo>
                  <a:pt x="481313" y="323238"/>
                </a:lnTo>
                <a:lnTo>
                  <a:pt x="481169" y="316505"/>
                </a:lnTo>
                <a:lnTo>
                  <a:pt x="485836" y="322027"/>
                </a:lnTo>
                <a:lnTo>
                  <a:pt x="489641" y="324921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65" name="coastline-natural-earth">
            <a:extLst>
              <a:ext uri="{FF2B5EF4-FFF2-40B4-BE49-F238E27FC236}">
                <a16:creationId xmlns:a16="http://schemas.microsoft.com/office/drawing/2014/main" id="{4181ADA1-8C53-48DF-AA89-4B48B4A60FB4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501450" y="663217"/>
                </a:moveTo>
                <a:lnTo>
                  <a:pt x="494235" y="678365"/>
                </a:lnTo>
                <a:lnTo>
                  <a:pt x="488887" y="682528"/>
                </a:lnTo>
                <a:lnTo>
                  <a:pt x="481169" y="686692"/>
                </a:lnTo>
                <a:lnTo>
                  <a:pt x="487918" y="686780"/>
                </a:lnTo>
                <a:lnTo>
                  <a:pt x="489856" y="691180"/>
                </a:lnTo>
                <a:lnTo>
                  <a:pt x="479841" y="699861"/>
                </a:lnTo>
                <a:lnTo>
                  <a:pt x="473847" y="702489"/>
                </a:lnTo>
                <a:lnTo>
                  <a:pt x="467386" y="709753"/>
                </a:lnTo>
                <a:lnTo>
                  <a:pt x="460925" y="714447"/>
                </a:lnTo>
                <a:lnTo>
                  <a:pt x="458269" y="716485"/>
                </a:lnTo>
                <a:lnTo>
                  <a:pt x="451054" y="710934"/>
                </a:lnTo>
                <a:lnTo>
                  <a:pt x="458304" y="706504"/>
                </a:lnTo>
                <a:lnTo>
                  <a:pt x="463976" y="701396"/>
                </a:lnTo>
                <a:lnTo>
                  <a:pt x="455648" y="696938"/>
                </a:lnTo>
                <a:lnTo>
                  <a:pt x="452561" y="694487"/>
                </a:lnTo>
                <a:lnTo>
                  <a:pt x="456653" y="690382"/>
                </a:lnTo>
                <a:lnTo>
                  <a:pt x="453638" y="688493"/>
                </a:lnTo>
                <a:lnTo>
                  <a:pt x="450767" y="686485"/>
                </a:lnTo>
                <a:lnTo>
                  <a:pt x="450372" y="682764"/>
                </a:lnTo>
                <a:lnTo>
                  <a:pt x="450946" y="678955"/>
                </a:lnTo>
                <a:lnTo>
                  <a:pt x="454177" y="675471"/>
                </a:lnTo>
                <a:lnTo>
                  <a:pt x="458663" y="675855"/>
                </a:lnTo>
                <a:lnTo>
                  <a:pt x="462289" y="678896"/>
                </a:lnTo>
                <a:lnTo>
                  <a:pt x="466488" y="677745"/>
                </a:lnTo>
                <a:lnTo>
                  <a:pt x="471406" y="678306"/>
                </a:lnTo>
                <a:lnTo>
                  <a:pt x="467888" y="670097"/>
                </a:lnTo>
                <a:lnTo>
                  <a:pt x="470473" y="666820"/>
                </a:lnTo>
                <a:lnTo>
                  <a:pt x="481780" y="661475"/>
                </a:lnTo>
                <a:lnTo>
                  <a:pt x="495850" y="652499"/>
                </a:lnTo>
                <a:lnTo>
                  <a:pt x="499260" y="651081"/>
                </a:lnTo>
                <a:lnTo>
                  <a:pt x="501701" y="656987"/>
                </a:lnTo>
                <a:lnTo>
                  <a:pt x="501450" y="663217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66" name="coastline-natural-earth">
            <a:extLst>
              <a:ext uri="{FF2B5EF4-FFF2-40B4-BE49-F238E27FC236}">
                <a16:creationId xmlns:a16="http://schemas.microsoft.com/office/drawing/2014/main" id="{B35E212F-CE07-42FF-8990-C6A6731F9B48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496891" y="784664"/>
                </a:moveTo>
                <a:lnTo>
                  <a:pt x="493051" y="785579"/>
                </a:lnTo>
                <a:lnTo>
                  <a:pt x="488133" y="780057"/>
                </a:lnTo>
                <a:lnTo>
                  <a:pt x="494415" y="777223"/>
                </a:lnTo>
                <a:lnTo>
                  <a:pt x="497896" y="780796"/>
                </a:lnTo>
                <a:lnTo>
                  <a:pt x="496891" y="78466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67" name="coastline-natural-earth">
            <a:extLst>
              <a:ext uri="{FF2B5EF4-FFF2-40B4-BE49-F238E27FC236}">
                <a16:creationId xmlns:a16="http://schemas.microsoft.com/office/drawing/2014/main" id="{FABBB528-97C4-4849-A904-DBC4C1891BF7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504537" y="737745"/>
                </a:moveTo>
                <a:lnTo>
                  <a:pt x="504465" y="741583"/>
                </a:lnTo>
                <a:lnTo>
                  <a:pt x="503460" y="746101"/>
                </a:lnTo>
                <a:lnTo>
                  <a:pt x="504752" y="750884"/>
                </a:lnTo>
                <a:lnTo>
                  <a:pt x="505075" y="754310"/>
                </a:lnTo>
                <a:lnTo>
                  <a:pt x="508916" y="756997"/>
                </a:lnTo>
                <a:lnTo>
                  <a:pt x="519613" y="758739"/>
                </a:lnTo>
                <a:lnTo>
                  <a:pt x="529520" y="758266"/>
                </a:lnTo>
                <a:lnTo>
                  <a:pt x="531673" y="761898"/>
                </a:lnTo>
                <a:lnTo>
                  <a:pt x="524423" y="768896"/>
                </a:lnTo>
                <a:lnTo>
                  <a:pt x="517710" y="776160"/>
                </a:lnTo>
                <a:lnTo>
                  <a:pt x="513511" y="777754"/>
                </a:lnTo>
                <a:lnTo>
                  <a:pt x="510819" y="764142"/>
                </a:lnTo>
                <a:lnTo>
                  <a:pt x="503496" y="765796"/>
                </a:lnTo>
                <a:lnTo>
                  <a:pt x="497609" y="765589"/>
                </a:lnTo>
                <a:lnTo>
                  <a:pt x="494379" y="764024"/>
                </a:lnTo>
                <a:lnTo>
                  <a:pt x="492117" y="760983"/>
                </a:lnTo>
                <a:lnTo>
                  <a:pt x="487559" y="753158"/>
                </a:lnTo>
                <a:lnTo>
                  <a:pt x="474314" y="750087"/>
                </a:lnTo>
                <a:lnTo>
                  <a:pt x="470545" y="745776"/>
                </a:lnTo>
                <a:lnTo>
                  <a:pt x="469898" y="741760"/>
                </a:lnTo>
                <a:lnTo>
                  <a:pt x="472662" y="738542"/>
                </a:lnTo>
                <a:lnTo>
                  <a:pt x="476108" y="739693"/>
                </a:lnTo>
                <a:lnTo>
                  <a:pt x="479554" y="737567"/>
                </a:lnTo>
                <a:lnTo>
                  <a:pt x="477724" y="733611"/>
                </a:lnTo>
                <a:lnTo>
                  <a:pt x="491220" y="729211"/>
                </a:lnTo>
                <a:lnTo>
                  <a:pt x="492405" y="723689"/>
                </a:lnTo>
                <a:lnTo>
                  <a:pt x="498722" y="725048"/>
                </a:lnTo>
                <a:lnTo>
                  <a:pt x="503317" y="730776"/>
                </a:lnTo>
                <a:lnTo>
                  <a:pt x="504537" y="737745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68" name="coastline-natural-earth">
            <a:extLst>
              <a:ext uri="{FF2B5EF4-FFF2-40B4-BE49-F238E27FC236}">
                <a16:creationId xmlns:a16="http://schemas.microsoft.com/office/drawing/2014/main" id="{DB795C7D-47A8-4C41-92B8-4FC96637E815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444090" y="722302"/>
                </a:moveTo>
                <a:lnTo>
                  <a:pt x="450515" y="727174"/>
                </a:lnTo>
                <a:lnTo>
                  <a:pt x="445418" y="735294"/>
                </a:lnTo>
                <a:lnTo>
                  <a:pt x="437557" y="735264"/>
                </a:lnTo>
                <a:lnTo>
                  <a:pt x="426466" y="729329"/>
                </a:lnTo>
                <a:lnTo>
                  <a:pt x="427363" y="726347"/>
                </a:lnTo>
                <a:lnTo>
                  <a:pt x="430737" y="724605"/>
                </a:lnTo>
                <a:lnTo>
                  <a:pt x="437306" y="724014"/>
                </a:lnTo>
                <a:lnTo>
                  <a:pt x="444090" y="722302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69" name="coastline-natural-earth">
            <a:extLst>
              <a:ext uri="{FF2B5EF4-FFF2-40B4-BE49-F238E27FC236}">
                <a16:creationId xmlns:a16="http://schemas.microsoft.com/office/drawing/2014/main" id="{C3226DD5-751D-4B68-B910-714450BDA618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441578" y="771583"/>
                </a:moveTo>
                <a:lnTo>
                  <a:pt x="436014" y="771613"/>
                </a:lnTo>
                <a:lnTo>
                  <a:pt x="432101" y="764910"/>
                </a:lnTo>
                <a:lnTo>
                  <a:pt x="431742" y="761691"/>
                </a:lnTo>
                <a:lnTo>
                  <a:pt x="432604" y="755697"/>
                </a:lnTo>
                <a:lnTo>
                  <a:pt x="432424" y="748522"/>
                </a:lnTo>
                <a:lnTo>
                  <a:pt x="438921" y="748286"/>
                </a:lnTo>
                <a:lnTo>
                  <a:pt x="441685" y="770638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70" name="coastline-natural-earth">
            <a:extLst>
              <a:ext uri="{FF2B5EF4-FFF2-40B4-BE49-F238E27FC236}">
                <a16:creationId xmlns:a16="http://schemas.microsoft.com/office/drawing/2014/main" id="{5CA39A38-1082-4CA8-B916-4B2633A2AC8F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87840" y="1049673"/>
                </a:moveTo>
                <a:lnTo>
                  <a:pt x="283353" y="1049053"/>
                </a:lnTo>
                <a:lnTo>
                  <a:pt x="281343" y="1045628"/>
                </a:lnTo>
                <a:lnTo>
                  <a:pt x="269749" y="1044092"/>
                </a:lnTo>
                <a:lnTo>
                  <a:pt x="274559" y="1040667"/>
                </a:lnTo>
                <a:lnTo>
                  <a:pt x="285076" y="1041848"/>
                </a:lnTo>
                <a:lnTo>
                  <a:pt x="287840" y="1049673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71" name="coastline-natural-earth">
            <a:extLst>
              <a:ext uri="{FF2B5EF4-FFF2-40B4-BE49-F238E27FC236}">
                <a16:creationId xmlns:a16="http://schemas.microsoft.com/office/drawing/2014/main" id="{82FDA32E-97B2-445B-A328-109831690368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107777" y="491840"/>
                </a:moveTo>
                <a:lnTo>
                  <a:pt x="2103649" y="492223"/>
                </a:lnTo>
                <a:lnTo>
                  <a:pt x="2097762" y="487912"/>
                </a:lnTo>
                <a:lnTo>
                  <a:pt x="2099342" y="485255"/>
                </a:lnTo>
                <a:lnTo>
                  <a:pt x="2097798" y="481800"/>
                </a:lnTo>
                <a:lnTo>
                  <a:pt x="2102788" y="482981"/>
                </a:lnTo>
                <a:lnTo>
                  <a:pt x="2105264" y="486200"/>
                </a:lnTo>
                <a:lnTo>
                  <a:pt x="2106951" y="490216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72" name="coastline-natural-earth">
            <a:extLst>
              <a:ext uri="{FF2B5EF4-FFF2-40B4-BE49-F238E27FC236}">
                <a16:creationId xmlns:a16="http://schemas.microsoft.com/office/drawing/2014/main" id="{21E77C52-C2AB-4DEC-BED7-67B8017E7836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974930" y="504832"/>
                </a:moveTo>
                <a:lnTo>
                  <a:pt x="1971341" y="506958"/>
                </a:lnTo>
                <a:lnTo>
                  <a:pt x="1967752" y="508493"/>
                </a:lnTo>
                <a:lnTo>
                  <a:pt x="1966746" y="505038"/>
                </a:lnTo>
                <a:lnTo>
                  <a:pt x="1968577" y="499901"/>
                </a:lnTo>
                <a:lnTo>
                  <a:pt x="1972992" y="499694"/>
                </a:lnTo>
                <a:lnTo>
                  <a:pt x="1974930" y="504832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73" name="coastline-natural-earth">
            <a:extLst>
              <a:ext uri="{FF2B5EF4-FFF2-40B4-BE49-F238E27FC236}">
                <a16:creationId xmlns:a16="http://schemas.microsoft.com/office/drawing/2014/main" id="{C77F3A26-F0F1-4EA9-A9A2-1C35A018039A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993560" y="490570"/>
                </a:moveTo>
                <a:lnTo>
                  <a:pt x="1999124" y="490393"/>
                </a:lnTo>
                <a:lnTo>
                  <a:pt x="2003718" y="493729"/>
                </a:lnTo>
                <a:lnTo>
                  <a:pt x="2007810" y="496505"/>
                </a:lnTo>
                <a:lnTo>
                  <a:pt x="2005262" y="504271"/>
                </a:lnTo>
                <a:lnTo>
                  <a:pt x="2001313" y="503621"/>
                </a:lnTo>
                <a:lnTo>
                  <a:pt x="1996575" y="505393"/>
                </a:lnTo>
                <a:lnTo>
                  <a:pt x="1996073" y="512952"/>
                </a:lnTo>
                <a:lnTo>
                  <a:pt x="1982756" y="513985"/>
                </a:lnTo>
                <a:lnTo>
                  <a:pt x="1975469" y="500845"/>
                </a:lnTo>
                <a:lnTo>
                  <a:pt x="1976330" y="497834"/>
                </a:lnTo>
                <a:lnTo>
                  <a:pt x="1981571" y="496269"/>
                </a:lnTo>
                <a:lnTo>
                  <a:pt x="1981930" y="502529"/>
                </a:lnTo>
                <a:lnTo>
                  <a:pt x="1985484" y="501908"/>
                </a:lnTo>
                <a:lnTo>
                  <a:pt x="1986596" y="497775"/>
                </a:lnTo>
                <a:lnTo>
                  <a:pt x="1985878" y="493405"/>
                </a:lnTo>
                <a:lnTo>
                  <a:pt x="1982074" y="490334"/>
                </a:lnTo>
                <a:lnTo>
                  <a:pt x="1984084" y="487174"/>
                </a:lnTo>
                <a:lnTo>
                  <a:pt x="1987781" y="485816"/>
                </a:lnTo>
                <a:lnTo>
                  <a:pt x="1991011" y="490038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74" name="coastline-natural-earth">
            <a:extLst>
              <a:ext uri="{FF2B5EF4-FFF2-40B4-BE49-F238E27FC236}">
                <a16:creationId xmlns:a16="http://schemas.microsoft.com/office/drawing/2014/main" id="{76D72C7A-EE52-4A8D-A1EA-A6E259ADB175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063555" y="239586"/>
                </a:moveTo>
                <a:lnTo>
                  <a:pt x="2067503" y="240767"/>
                </a:lnTo>
                <a:lnTo>
                  <a:pt x="2071990" y="237814"/>
                </a:lnTo>
                <a:lnTo>
                  <a:pt x="2075185" y="239173"/>
                </a:lnTo>
                <a:lnTo>
                  <a:pt x="2074826" y="243395"/>
                </a:lnTo>
                <a:lnTo>
                  <a:pt x="2069262" y="244960"/>
                </a:lnTo>
                <a:lnTo>
                  <a:pt x="2065565" y="247322"/>
                </a:lnTo>
                <a:lnTo>
                  <a:pt x="2059642" y="243218"/>
                </a:lnTo>
                <a:lnTo>
                  <a:pt x="2055909" y="236427"/>
                </a:lnTo>
                <a:lnTo>
                  <a:pt x="2064596" y="236427"/>
                </a:lnTo>
                <a:lnTo>
                  <a:pt x="2063555" y="239586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75" name="coastline-natural-earth">
            <a:extLst>
              <a:ext uri="{FF2B5EF4-FFF2-40B4-BE49-F238E27FC236}">
                <a16:creationId xmlns:a16="http://schemas.microsoft.com/office/drawing/2014/main" id="{40902D51-CD9A-4F73-A9DC-33A1703615CD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946071" y="701485"/>
                </a:moveTo>
                <a:lnTo>
                  <a:pt x="1945066" y="706888"/>
                </a:lnTo>
                <a:lnTo>
                  <a:pt x="1939431" y="702489"/>
                </a:lnTo>
                <a:lnTo>
                  <a:pt x="1944851" y="696377"/>
                </a:lnTo>
                <a:lnTo>
                  <a:pt x="1953214" y="696701"/>
                </a:lnTo>
                <a:lnTo>
                  <a:pt x="1946071" y="701485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76" name="coastline-natural-earth">
            <a:extLst>
              <a:ext uri="{FF2B5EF4-FFF2-40B4-BE49-F238E27FC236}">
                <a16:creationId xmlns:a16="http://schemas.microsoft.com/office/drawing/2014/main" id="{ABB47678-7BD9-4CC5-B8AF-A2991B68068F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796354" y="843217"/>
                </a:moveTo>
                <a:lnTo>
                  <a:pt x="1793447" y="847587"/>
                </a:lnTo>
                <a:lnTo>
                  <a:pt x="1789103" y="841445"/>
                </a:lnTo>
                <a:lnTo>
                  <a:pt x="1788708" y="826445"/>
                </a:lnTo>
                <a:lnTo>
                  <a:pt x="1789749" y="819034"/>
                </a:lnTo>
                <a:lnTo>
                  <a:pt x="1802169" y="792311"/>
                </a:lnTo>
                <a:lnTo>
                  <a:pt x="1807697" y="790126"/>
                </a:lnTo>
                <a:lnTo>
                  <a:pt x="1815522" y="773739"/>
                </a:lnTo>
                <a:lnTo>
                  <a:pt x="1817604" y="766445"/>
                </a:lnTo>
                <a:lnTo>
                  <a:pt x="1821014" y="759890"/>
                </a:lnTo>
                <a:lnTo>
                  <a:pt x="1822988" y="754014"/>
                </a:lnTo>
                <a:lnTo>
                  <a:pt x="1828300" y="752745"/>
                </a:lnTo>
                <a:lnTo>
                  <a:pt x="1826111" y="757262"/>
                </a:lnTo>
                <a:lnTo>
                  <a:pt x="1826541" y="761691"/>
                </a:lnTo>
                <a:lnTo>
                  <a:pt x="1816599" y="782892"/>
                </a:lnTo>
                <a:lnTo>
                  <a:pt x="1814014" y="795471"/>
                </a:lnTo>
                <a:lnTo>
                  <a:pt x="1810568" y="798512"/>
                </a:lnTo>
                <a:lnTo>
                  <a:pt x="1796354" y="843217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77" name="coastline-natural-earth">
            <a:extLst>
              <a:ext uri="{FF2B5EF4-FFF2-40B4-BE49-F238E27FC236}">
                <a16:creationId xmlns:a16="http://schemas.microsoft.com/office/drawing/2014/main" id="{CD2EFA7E-D3EC-4ADF-96AE-EBA510F26571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714263" y="953413"/>
                </a:moveTo>
                <a:lnTo>
                  <a:pt x="1702740" y="952439"/>
                </a:lnTo>
                <a:lnTo>
                  <a:pt x="1691290" y="946415"/>
                </a:lnTo>
                <a:lnTo>
                  <a:pt x="1692977" y="934634"/>
                </a:lnTo>
                <a:lnTo>
                  <a:pt x="1695920" y="929526"/>
                </a:lnTo>
                <a:lnTo>
                  <a:pt x="1716847" y="942754"/>
                </a:lnTo>
                <a:lnTo>
                  <a:pt x="1717098" y="947744"/>
                </a:lnTo>
                <a:lnTo>
                  <a:pt x="1714263" y="953413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78" name="coastline-natural-earth">
            <a:extLst>
              <a:ext uri="{FF2B5EF4-FFF2-40B4-BE49-F238E27FC236}">
                <a16:creationId xmlns:a16="http://schemas.microsoft.com/office/drawing/2014/main" id="{56843057-E3DD-4AE4-9B0A-4BAA3298FD41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635725" y="1008896"/>
                </a:moveTo>
                <a:lnTo>
                  <a:pt x="1637161" y="1014742"/>
                </a:lnTo>
                <a:lnTo>
                  <a:pt x="1635617" y="1017724"/>
                </a:lnTo>
                <a:lnTo>
                  <a:pt x="1629228" y="1012764"/>
                </a:lnTo>
                <a:lnTo>
                  <a:pt x="1622803" y="1012852"/>
                </a:lnTo>
                <a:lnTo>
                  <a:pt x="1618926" y="1020470"/>
                </a:lnTo>
                <a:lnTo>
                  <a:pt x="1606148" y="1013856"/>
                </a:lnTo>
                <a:lnTo>
                  <a:pt x="1604568" y="1010490"/>
                </a:lnTo>
                <a:lnTo>
                  <a:pt x="1605645" y="997941"/>
                </a:lnTo>
                <a:lnTo>
                  <a:pt x="1605394" y="994870"/>
                </a:lnTo>
                <a:lnTo>
                  <a:pt x="1608517" y="991533"/>
                </a:lnTo>
                <a:lnTo>
                  <a:pt x="1608983" y="986691"/>
                </a:lnTo>
                <a:lnTo>
                  <a:pt x="1614511" y="981612"/>
                </a:lnTo>
                <a:lnTo>
                  <a:pt x="1619393" y="981406"/>
                </a:lnTo>
                <a:lnTo>
                  <a:pt x="1620972" y="985746"/>
                </a:lnTo>
                <a:lnTo>
                  <a:pt x="1623305" y="988699"/>
                </a:lnTo>
                <a:lnTo>
                  <a:pt x="1631561" y="992035"/>
                </a:lnTo>
                <a:lnTo>
                  <a:pt x="1633535" y="995638"/>
                </a:lnTo>
                <a:lnTo>
                  <a:pt x="1629695" y="999742"/>
                </a:lnTo>
                <a:lnTo>
                  <a:pt x="1629623" y="1005234"/>
                </a:lnTo>
                <a:lnTo>
                  <a:pt x="1635725" y="1008896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79" name="coastline-natural-earth">
            <a:extLst>
              <a:ext uri="{FF2B5EF4-FFF2-40B4-BE49-F238E27FC236}">
                <a16:creationId xmlns:a16="http://schemas.microsoft.com/office/drawing/2014/main" id="{B7BFB7C0-A729-45DD-AEC4-4989AD26758A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569643" y="958285"/>
                </a:moveTo>
                <a:lnTo>
                  <a:pt x="1558731" y="958610"/>
                </a:lnTo>
                <a:lnTo>
                  <a:pt x="1548860" y="964634"/>
                </a:lnTo>
                <a:lnTo>
                  <a:pt x="1545126" y="962744"/>
                </a:lnTo>
                <a:lnTo>
                  <a:pt x="1546526" y="958876"/>
                </a:lnTo>
                <a:lnTo>
                  <a:pt x="1550870" y="955864"/>
                </a:lnTo>
                <a:lnTo>
                  <a:pt x="1553095" y="953473"/>
                </a:lnTo>
                <a:lnTo>
                  <a:pt x="1553957" y="949723"/>
                </a:lnTo>
                <a:lnTo>
                  <a:pt x="1562105" y="952587"/>
                </a:lnTo>
                <a:lnTo>
                  <a:pt x="1567597" y="955539"/>
                </a:lnTo>
                <a:lnTo>
                  <a:pt x="1569643" y="958285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80" name="coastline-natural-earth">
            <a:extLst>
              <a:ext uri="{FF2B5EF4-FFF2-40B4-BE49-F238E27FC236}">
                <a16:creationId xmlns:a16="http://schemas.microsoft.com/office/drawing/2014/main" id="{BD2374D1-61D9-4DF6-B732-E557910322B7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576283" y="903482"/>
                </a:moveTo>
                <a:lnTo>
                  <a:pt x="1570899" y="907203"/>
                </a:lnTo>
                <a:lnTo>
                  <a:pt x="1567991" y="901917"/>
                </a:lnTo>
                <a:lnTo>
                  <a:pt x="1570827" y="898847"/>
                </a:lnTo>
                <a:lnTo>
                  <a:pt x="1572478" y="896219"/>
                </a:lnTo>
                <a:lnTo>
                  <a:pt x="1575278" y="899142"/>
                </a:lnTo>
                <a:lnTo>
                  <a:pt x="1576283" y="903482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81" name="coastline-natural-earth">
            <a:extLst>
              <a:ext uri="{FF2B5EF4-FFF2-40B4-BE49-F238E27FC236}">
                <a16:creationId xmlns:a16="http://schemas.microsoft.com/office/drawing/2014/main" id="{94A97A1D-35FD-479E-B5DD-44E0045FBCC3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501981" y="964722"/>
                </a:moveTo>
                <a:lnTo>
                  <a:pt x="1512031" y="970096"/>
                </a:lnTo>
                <a:lnTo>
                  <a:pt x="1518851" y="969801"/>
                </a:lnTo>
                <a:lnTo>
                  <a:pt x="1523518" y="972016"/>
                </a:lnTo>
                <a:lnTo>
                  <a:pt x="1524631" y="975470"/>
                </a:lnTo>
                <a:lnTo>
                  <a:pt x="1525025" y="983148"/>
                </a:lnTo>
                <a:lnTo>
                  <a:pt x="1520144" y="985362"/>
                </a:lnTo>
                <a:lnTo>
                  <a:pt x="1514759" y="984624"/>
                </a:lnTo>
                <a:lnTo>
                  <a:pt x="1507437" y="987547"/>
                </a:lnTo>
                <a:lnTo>
                  <a:pt x="1483387" y="974998"/>
                </a:lnTo>
                <a:lnTo>
                  <a:pt x="1483746" y="964575"/>
                </a:lnTo>
                <a:lnTo>
                  <a:pt x="1484716" y="960471"/>
                </a:lnTo>
                <a:lnTo>
                  <a:pt x="1496094" y="959496"/>
                </a:lnTo>
                <a:lnTo>
                  <a:pt x="1501981" y="964722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82" name="coastline-natural-earth">
            <a:extLst>
              <a:ext uri="{FF2B5EF4-FFF2-40B4-BE49-F238E27FC236}">
                <a16:creationId xmlns:a16="http://schemas.microsoft.com/office/drawing/2014/main" id="{25F79EA2-1DE7-4360-8B06-35FDBD37E63A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451980" y="968532"/>
                </a:moveTo>
                <a:lnTo>
                  <a:pt x="1448175" y="969447"/>
                </a:lnTo>
                <a:lnTo>
                  <a:pt x="1443796" y="967557"/>
                </a:lnTo>
                <a:lnTo>
                  <a:pt x="1436688" y="960441"/>
                </a:lnTo>
                <a:lnTo>
                  <a:pt x="1444154" y="963482"/>
                </a:lnTo>
                <a:lnTo>
                  <a:pt x="1447959" y="964250"/>
                </a:lnTo>
                <a:lnTo>
                  <a:pt x="1453164" y="967409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83" name="coastline-natural-earth">
            <a:extLst>
              <a:ext uri="{FF2B5EF4-FFF2-40B4-BE49-F238E27FC236}">
                <a16:creationId xmlns:a16="http://schemas.microsoft.com/office/drawing/2014/main" id="{3451EE6E-DEC0-4E14-AB5E-5B770867B753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427894" y="965165"/>
                </a:moveTo>
                <a:lnTo>
                  <a:pt x="1421936" y="966376"/>
                </a:lnTo>
                <a:lnTo>
                  <a:pt x="1418920" y="964280"/>
                </a:lnTo>
                <a:lnTo>
                  <a:pt x="1413357" y="963453"/>
                </a:lnTo>
                <a:lnTo>
                  <a:pt x="1411347" y="950106"/>
                </a:lnTo>
                <a:lnTo>
                  <a:pt x="1424341" y="956484"/>
                </a:lnTo>
                <a:lnTo>
                  <a:pt x="1427679" y="963305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84" name="coastline-natural-earth">
            <a:extLst>
              <a:ext uri="{FF2B5EF4-FFF2-40B4-BE49-F238E27FC236}">
                <a16:creationId xmlns:a16="http://schemas.microsoft.com/office/drawing/2014/main" id="{0B9BD39E-1747-4564-A323-FB2E92B9ED7B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466230" y="976947"/>
                </a:moveTo>
                <a:lnTo>
                  <a:pt x="1460271" y="970392"/>
                </a:lnTo>
                <a:lnTo>
                  <a:pt x="1463861" y="963689"/>
                </a:lnTo>
                <a:lnTo>
                  <a:pt x="1466445" y="958610"/>
                </a:lnTo>
                <a:lnTo>
                  <a:pt x="1473193" y="950756"/>
                </a:lnTo>
                <a:lnTo>
                  <a:pt x="1477106" y="941602"/>
                </a:lnTo>
                <a:lnTo>
                  <a:pt x="1476855" y="949900"/>
                </a:lnTo>
                <a:lnTo>
                  <a:pt x="1467989" y="972695"/>
                </a:lnTo>
                <a:lnTo>
                  <a:pt x="1466230" y="976947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85" name="coastline-natural-earth">
            <a:extLst>
              <a:ext uri="{FF2B5EF4-FFF2-40B4-BE49-F238E27FC236}">
                <a16:creationId xmlns:a16="http://schemas.microsoft.com/office/drawing/2014/main" id="{40A33759-1D1D-4393-AC2A-D3AB6C739F62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459015" y="887301"/>
                </a:moveTo>
                <a:lnTo>
                  <a:pt x="1454420" y="887242"/>
                </a:lnTo>
                <a:lnTo>
                  <a:pt x="1454026" y="881603"/>
                </a:lnTo>
                <a:lnTo>
                  <a:pt x="1455425" y="876553"/>
                </a:lnTo>
                <a:lnTo>
                  <a:pt x="1453810" y="872065"/>
                </a:lnTo>
                <a:lnTo>
                  <a:pt x="1455569" y="869142"/>
                </a:lnTo>
                <a:lnTo>
                  <a:pt x="1460666" y="875904"/>
                </a:lnTo>
                <a:lnTo>
                  <a:pt x="1462102" y="879093"/>
                </a:lnTo>
                <a:lnTo>
                  <a:pt x="1460128" y="882872"/>
                </a:lnTo>
                <a:lnTo>
                  <a:pt x="1459015" y="887301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86" name="coastline-natural-earth">
            <a:extLst>
              <a:ext uri="{FF2B5EF4-FFF2-40B4-BE49-F238E27FC236}">
                <a16:creationId xmlns:a16="http://schemas.microsoft.com/office/drawing/2014/main" id="{44ED7139-3F76-4E80-BB5F-8DF81E1569D0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497494" y="1005854"/>
                </a:moveTo>
                <a:lnTo>
                  <a:pt x="1488736" y="1006031"/>
                </a:lnTo>
                <a:lnTo>
                  <a:pt x="1485398" y="1002547"/>
                </a:lnTo>
                <a:lnTo>
                  <a:pt x="1483854" y="997380"/>
                </a:lnTo>
                <a:lnTo>
                  <a:pt x="1494694" y="998620"/>
                </a:lnTo>
                <a:lnTo>
                  <a:pt x="1497351" y="1004083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87" name="coastline-natural-earth">
            <a:extLst>
              <a:ext uri="{FF2B5EF4-FFF2-40B4-BE49-F238E27FC236}">
                <a16:creationId xmlns:a16="http://schemas.microsoft.com/office/drawing/2014/main" id="{31441453-A39A-49FC-B5C7-2B60E7998E6E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484357" y="759684"/>
                </a:moveTo>
                <a:lnTo>
                  <a:pt x="1474198" y="758827"/>
                </a:lnTo>
                <a:lnTo>
                  <a:pt x="1477644" y="754811"/>
                </a:lnTo>
                <a:lnTo>
                  <a:pt x="1486259" y="752951"/>
                </a:lnTo>
                <a:lnTo>
                  <a:pt x="1491320" y="753571"/>
                </a:lnTo>
                <a:lnTo>
                  <a:pt x="1485756" y="757558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88" name="coastline-natural-earth">
            <a:extLst>
              <a:ext uri="{FF2B5EF4-FFF2-40B4-BE49-F238E27FC236}">
                <a16:creationId xmlns:a16="http://schemas.microsoft.com/office/drawing/2014/main" id="{6974D92B-15EB-4D7B-829D-7A781555EDB4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327963" y="973817"/>
                </a:moveTo>
                <a:lnTo>
                  <a:pt x="1327281" y="963276"/>
                </a:lnTo>
                <a:lnTo>
                  <a:pt x="1333527" y="950195"/>
                </a:lnTo>
                <a:lnTo>
                  <a:pt x="1333455" y="954034"/>
                </a:lnTo>
                <a:lnTo>
                  <a:pt x="1331588" y="961445"/>
                </a:lnTo>
                <a:lnTo>
                  <a:pt x="1346305" y="964693"/>
                </a:lnTo>
                <a:lnTo>
                  <a:pt x="1330224" y="968532"/>
                </a:lnTo>
                <a:lnTo>
                  <a:pt x="1327963" y="973817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89" name="coastline-natural-earth">
            <a:extLst>
              <a:ext uri="{FF2B5EF4-FFF2-40B4-BE49-F238E27FC236}">
                <a16:creationId xmlns:a16="http://schemas.microsoft.com/office/drawing/2014/main" id="{E85BF373-2663-441B-B612-1AE2B5F1C7CD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787495" y="1745252"/>
                </a:moveTo>
                <a:lnTo>
                  <a:pt x="785485" y="1752841"/>
                </a:lnTo>
                <a:lnTo>
                  <a:pt x="781681" y="1745843"/>
                </a:lnTo>
                <a:lnTo>
                  <a:pt x="776655" y="1739731"/>
                </a:lnTo>
                <a:lnTo>
                  <a:pt x="775507" y="1734061"/>
                </a:lnTo>
                <a:lnTo>
                  <a:pt x="781429" y="1736689"/>
                </a:lnTo>
                <a:lnTo>
                  <a:pt x="787495" y="1745252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90" name="coastline-natural-earth">
            <a:extLst>
              <a:ext uri="{FF2B5EF4-FFF2-40B4-BE49-F238E27FC236}">
                <a16:creationId xmlns:a16="http://schemas.microsoft.com/office/drawing/2014/main" id="{F345DEE2-6480-4BF8-8B16-2EC2B8F8D67F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793921" y="1329594"/>
                </a:moveTo>
                <a:lnTo>
                  <a:pt x="789147" y="1332576"/>
                </a:lnTo>
                <a:lnTo>
                  <a:pt x="787639" y="1336090"/>
                </a:lnTo>
                <a:lnTo>
                  <a:pt x="783332" y="1338393"/>
                </a:lnTo>
                <a:lnTo>
                  <a:pt x="768292" y="1331365"/>
                </a:lnTo>
                <a:lnTo>
                  <a:pt x="775686" y="1325814"/>
                </a:lnTo>
                <a:lnTo>
                  <a:pt x="779850" y="1322360"/>
                </a:lnTo>
                <a:lnTo>
                  <a:pt x="789434" y="1325726"/>
                </a:lnTo>
                <a:lnTo>
                  <a:pt x="793921" y="132959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91" name="coastline-natural-earth">
            <a:extLst>
              <a:ext uri="{FF2B5EF4-FFF2-40B4-BE49-F238E27FC236}">
                <a16:creationId xmlns:a16="http://schemas.microsoft.com/office/drawing/2014/main" id="{8DBA2072-D150-4FA5-A6FC-4902DB15F012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133019" y="1122842"/>
                </a:moveTo>
                <a:lnTo>
                  <a:pt x="1127383" y="1129013"/>
                </a:lnTo>
                <a:lnTo>
                  <a:pt x="1123937" y="1127301"/>
                </a:lnTo>
                <a:lnTo>
                  <a:pt x="1124691" y="1121071"/>
                </a:lnTo>
                <a:lnTo>
                  <a:pt x="1133054" y="1113069"/>
                </a:lnTo>
                <a:lnTo>
                  <a:pt x="1133019" y="1122842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92" name="coastline-natural-earth">
            <a:extLst>
              <a:ext uri="{FF2B5EF4-FFF2-40B4-BE49-F238E27FC236}">
                <a16:creationId xmlns:a16="http://schemas.microsoft.com/office/drawing/2014/main" id="{01AF1770-F3FA-42EA-B0C7-4742EF77A405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446918" y="2009760"/>
                </a:moveTo>
                <a:lnTo>
                  <a:pt x="1448785" y="2013155"/>
                </a:lnTo>
                <a:lnTo>
                  <a:pt x="1447744" y="2017348"/>
                </a:lnTo>
                <a:lnTo>
                  <a:pt x="1448282" y="2022368"/>
                </a:lnTo>
                <a:lnTo>
                  <a:pt x="1443508" y="2018205"/>
                </a:lnTo>
                <a:lnTo>
                  <a:pt x="1436294" y="2020301"/>
                </a:lnTo>
                <a:lnTo>
                  <a:pt x="1431878" y="2019858"/>
                </a:lnTo>
                <a:lnTo>
                  <a:pt x="1430658" y="2016108"/>
                </a:lnTo>
                <a:lnTo>
                  <a:pt x="1438555" y="2013451"/>
                </a:lnTo>
                <a:lnTo>
                  <a:pt x="1444836" y="2012890"/>
                </a:lnTo>
                <a:lnTo>
                  <a:pt x="1446918" y="2009760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93" name="coastline-natural-earth">
            <a:extLst>
              <a:ext uri="{FF2B5EF4-FFF2-40B4-BE49-F238E27FC236}">
                <a16:creationId xmlns:a16="http://schemas.microsoft.com/office/drawing/2014/main" id="{1F9C4137-9AEA-40E4-9050-998BAA3A5389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099277" y="2271728"/>
                </a:moveTo>
                <a:lnTo>
                  <a:pt x="1080684" y="2262692"/>
                </a:lnTo>
                <a:lnTo>
                  <a:pt x="1074977" y="2261570"/>
                </a:lnTo>
                <a:lnTo>
                  <a:pt x="1073720" y="2254808"/>
                </a:lnTo>
                <a:lnTo>
                  <a:pt x="1085925" y="2251472"/>
                </a:lnTo>
                <a:lnTo>
                  <a:pt x="1095401" y="2255163"/>
                </a:lnTo>
                <a:lnTo>
                  <a:pt x="1100498" y="2265173"/>
                </a:lnTo>
                <a:lnTo>
                  <a:pt x="1099277" y="2271728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94" name="coastline-natural-earth">
            <a:extLst>
              <a:ext uri="{FF2B5EF4-FFF2-40B4-BE49-F238E27FC236}">
                <a16:creationId xmlns:a16="http://schemas.microsoft.com/office/drawing/2014/main" id="{8DD896B0-AA3A-4C12-9FF1-9AEE2062EBE6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936997" y="2351895"/>
                </a:moveTo>
                <a:lnTo>
                  <a:pt x="934915" y="2357239"/>
                </a:lnTo>
                <a:lnTo>
                  <a:pt x="926265" y="2355350"/>
                </a:lnTo>
                <a:lnTo>
                  <a:pt x="926229" y="2347141"/>
                </a:lnTo>
                <a:lnTo>
                  <a:pt x="928849" y="2342121"/>
                </a:lnTo>
                <a:lnTo>
                  <a:pt x="931469" y="2337810"/>
                </a:lnTo>
                <a:lnTo>
                  <a:pt x="943781" y="2334326"/>
                </a:lnTo>
                <a:lnTo>
                  <a:pt x="946545" y="2337249"/>
                </a:lnTo>
                <a:lnTo>
                  <a:pt x="947155" y="2341472"/>
                </a:lnTo>
                <a:lnTo>
                  <a:pt x="939797" y="235068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95" name="coastline-natural-earth">
            <a:extLst>
              <a:ext uri="{FF2B5EF4-FFF2-40B4-BE49-F238E27FC236}">
                <a16:creationId xmlns:a16="http://schemas.microsoft.com/office/drawing/2014/main" id="{D89C1AC0-1284-4F3F-81C9-9CCEE79FB48C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684542" y="2618144"/>
                </a:moveTo>
                <a:lnTo>
                  <a:pt x="1682639" y="2620979"/>
                </a:lnTo>
                <a:lnTo>
                  <a:pt x="1677147" y="2620861"/>
                </a:lnTo>
                <a:lnTo>
                  <a:pt x="1672373" y="2616461"/>
                </a:lnTo>
                <a:lnTo>
                  <a:pt x="1672302" y="2607249"/>
                </a:lnTo>
                <a:lnTo>
                  <a:pt x="1677829" y="2609079"/>
                </a:lnTo>
                <a:lnTo>
                  <a:pt x="1682891" y="2615251"/>
                </a:lnTo>
                <a:lnTo>
                  <a:pt x="1684542" y="261814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96" name="coastline-natural-earth">
            <a:extLst>
              <a:ext uri="{FF2B5EF4-FFF2-40B4-BE49-F238E27FC236}">
                <a16:creationId xmlns:a16="http://schemas.microsoft.com/office/drawing/2014/main" id="{58FD18C8-2FAB-445A-9654-BA5D296A3217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698469" y="1825744"/>
                </a:moveTo>
                <a:lnTo>
                  <a:pt x="1691434" y="1827605"/>
                </a:lnTo>
                <a:lnTo>
                  <a:pt x="1688095" y="1824298"/>
                </a:lnTo>
                <a:lnTo>
                  <a:pt x="1681455" y="1820695"/>
                </a:lnTo>
                <a:lnTo>
                  <a:pt x="1677973" y="1816886"/>
                </a:lnTo>
                <a:lnTo>
                  <a:pt x="1682173" y="1811010"/>
                </a:lnTo>
                <a:lnTo>
                  <a:pt x="1684829" y="1804248"/>
                </a:lnTo>
                <a:lnTo>
                  <a:pt x="1688203" y="1808294"/>
                </a:lnTo>
                <a:lnTo>
                  <a:pt x="1692259" y="1815941"/>
                </a:lnTo>
                <a:lnTo>
                  <a:pt x="1698469" y="182574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97" name="coastline-natural-earth">
            <a:extLst>
              <a:ext uri="{FF2B5EF4-FFF2-40B4-BE49-F238E27FC236}">
                <a16:creationId xmlns:a16="http://schemas.microsoft.com/office/drawing/2014/main" id="{D966FEF1-B2DB-453E-A204-B39A8E96E47C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699689" y="1844701"/>
                </a:moveTo>
                <a:lnTo>
                  <a:pt x="1701089" y="1848510"/>
                </a:lnTo>
                <a:lnTo>
                  <a:pt x="1695741" y="1845055"/>
                </a:lnTo>
                <a:lnTo>
                  <a:pt x="1690931" y="1843756"/>
                </a:lnTo>
                <a:lnTo>
                  <a:pt x="1690608" y="1839002"/>
                </a:lnTo>
                <a:lnTo>
                  <a:pt x="1695274" y="1837231"/>
                </a:lnTo>
                <a:lnTo>
                  <a:pt x="1699689" y="1844701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98" name="coastline-natural-earth">
            <a:extLst>
              <a:ext uri="{FF2B5EF4-FFF2-40B4-BE49-F238E27FC236}">
                <a16:creationId xmlns:a16="http://schemas.microsoft.com/office/drawing/2014/main" id="{58A00597-B7B5-4F4A-8277-7078DFD4F84C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720006" y="1881433"/>
                </a:moveTo>
                <a:lnTo>
                  <a:pt x="1714873" y="1879484"/>
                </a:lnTo>
                <a:lnTo>
                  <a:pt x="1711463" y="1876473"/>
                </a:lnTo>
                <a:lnTo>
                  <a:pt x="1709058" y="1872870"/>
                </a:lnTo>
                <a:lnTo>
                  <a:pt x="1704320" y="1868412"/>
                </a:lnTo>
                <a:lnTo>
                  <a:pt x="1702705" y="1863303"/>
                </a:lnTo>
                <a:lnTo>
                  <a:pt x="1695633" y="1852880"/>
                </a:lnTo>
                <a:lnTo>
                  <a:pt x="1694556" y="1850046"/>
                </a:lnTo>
                <a:lnTo>
                  <a:pt x="1698110" y="1854268"/>
                </a:lnTo>
                <a:lnTo>
                  <a:pt x="1701017" y="1856896"/>
                </a:lnTo>
                <a:lnTo>
                  <a:pt x="1709632" y="1864219"/>
                </a:lnTo>
                <a:lnTo>
                  <a:pt x="1715698" y="1872752"/>
                </a:lnTo>
                <a:lnTo>
                  <a:pt x="1722949" y="1880193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99" name="coastline-natural-earth">
            <a:extLst>
              <a:ext uri="{FF2B5EF4-FFF2-40B4-BE49-F238E27FC236}">
                <a16:creationId xmlns:a16="http://schemas.microsoft.com/office/drawing/2014/main" id="{FD57BC98-96A3-485B-AE13-9952922BC637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720042" y="1917339"/>
                </a:moveTo>
                <a:lnTo>
                  <a:pt x="1703099" y="1899711"/>
                </a:lnTo>
                <a:lnTo>
                  <a:pt x="1701592" y="1896020"/>
                </a:lnTo>
                <a:lnTo>
                  <a:pt x="1706581" y="1900419"/>
                </a:lnTo>
                <a:lnTo>
                  <a:pt x="1720042" y="1917339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00" name="coastline-natural-earth">
            <a:extLst>
              <a:ext uri="{FF2B5EF4-FFF2-40B4-BE49-F238E27FC236}">
                <a16:creationId xmlns:a16="http://schemas.microsoft.com/office/drawing/2014/main" id="{F595D6EA-C4F5-4EDA-8659-944759F93A62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680091" y="1853294"/>
                </a:moveTo>
                <a:lnTo>
                  <a:pt x="1679660" y="1856660"/>
                </a:lnTo>
                <a:lnTo>
                  <a:pt x="1676214" y="1852378"/>
                </a:lnTo>
                <a:lnTo>
                  <a:pt x="1674455" y="1844760"/>
                </a:lnTo>
                <a:lnTo>
                  <a:pt x="1670112" y="1832418"/>
                </a:lnTo>
                <a:lnTo>
                  <a:pt x="1669538" y="1828933"/>
                </a:lnTo>
                <a:lnTo>
                  <a:pt x="1671799" y="1825508"/>
                </a:lnTo>
                <a:lnTo>
                  <a:pt x="1671656" y="1822024"/>
                </a:lnTo>
                <a:lnTo>
                  <a:pt x="1668569" y="1811187"/>
                </a:lnTo>
                <a:lnTo>
                  <a:pt x="1672696" y="1809209"/>
                </a:lnTo>
                <a:lnTo>
                  <a:pt x="1673343" y="1816738"/>
                </a:lnTo>
                <a:lnTo>
                  <a:pt x="1674742" y="1821050"/>
                </a:lnTo>
                <a:lnTo>
                  <a:pt x="1678942" y="1826335"/>
                </a:lnTo>
                <a:lnTo>
                  <a:pt x="1678081" y="1835105"/>
                </a:lnTo>
                <a:lnTo>
                  <a:pt x="1678942" y="1847624"/>
                </a:lnTo>
                <a:lnTo>
                  <a:pt x="1680091" y="185329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01" name="coastline-natural-earth">
            <a:extLst>
              <a:ext uri="{FF2B5EF4-FFF2-40B4-BE49-F238E27FC236}">
                <a16:creationId xmlns:a16="http://schemas.microsoft.com/office/drawing/2014/main" id="{AA97D241-CA70-4F8D-9682-DFCB3C89FA8D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029024" y="2398371"/>
                </a:moveTo>
                <a:lnTo>
                  <a:pt x="2029742" y="2408411"/>
                </a:lnTo>
                <a:lnTo>
                  <a:pt x="2033762" y="2410300"/>
                </a:lnTo>
                <a:lnTo>
                  <a:pt x="2039110" y="2419336"/>
                </a:lnTo>
                <a:lnTo>
                  <a:pt x="2038644" y="2423972"/>
                </a:lnTo>
                <a:lnTo>
                  <a:pt x="2028701" y="2421285"/>
                </a:lnTo>
                <a:lnTo>
                  <a:pt x="2023999" y="2422407"/>
                </a:lnTo>
                <a:lnTo>
                  <a:pt x="2022383" y="2417416"/>
                </a:lnTo>
                <a:lnTo>
                  <a:pt x="2021127" y="2412662"/>
                </a:lnTo>
                <a:lnTo>
                  <a:pt x="2016425" y="2415320"/>
                </a:lnTo>
                <a:lnTo>
                  <a:pt x="2014235" y="2412426"/>
                </a:lnTo>
                <a:lnTo>
                  <a:pt x="2017430" y="2402416"/>
                </a:lnTo>
                <a:lnTo>
                  <a:pt x="2021594" y="2404040"/>
                </a:lnTo>
                <a:lnTo>
                  <a:pt x="2025399" y="2397426"/>
                </a:lnTo>
                <a:lnTo>
                  <a:pt x="2025506" y="2392023"/>
                </a:lnTo>
                <a:lnTo>
                  <a:pt x="2029024" y="2398371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02" name="coastline-natural-earth">
            <a:extLst>
              <a:ext uri="{FF2B5EF4-FFF2-40B4-BE49-F238E27FC236}">
                <a16:creationId xmlns:a16="http://schemas.microsoft.com/office/drawing/2014/main" id="{8E1E15C8-1776-4354-ADD9-06E804B88EA7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044782" y="2448568"/>
                </a:moveTo>
                <a:lnTo>
                  <a:pt x="2050776" y="2457042"/>
                </a:lnTo>
                <a:lnTo>
                  <a:pt x="2045966" y="2454946"/>
                </a:lnTo>
                <a:lnTo>
                  <a:pt x="2040797" y="2460792"/>
                </a:lnTo>
                <a:lnTo>
                  <a:pt x="2034265" y="2453942"/>
                </a:lnTo>
                <a:lnTo>
                  <a:pt x="2030352" y="2447033"/>
                </a:lnTo>
                <a:lnTo>
                  <a:pt x="2033547" y="2437790"/>
                </a:lnTo>
                <a:lnTo>
                  <a:pt x="2037387" y="2444434"/>
                </a:lnTo>
                <a:lnTo>
                  <a:pt x="2042018" y="2445497"/>
                </a:lnTo>
                <a:lnTo>
                  <a:pt x="2044782" y="2448568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03" name="coastline-natural-earth">
            <a:extLst>
              <a:ext uri="{FF2B5EF4-FFF2-40B4-BE49-F238E27FC236}">
                <a16:creationId xmlns:a16="http://schemas.microsoft.com/office/drawing/2014/main" id="{55FBC429-E318-4023-ACE1-C22742FCCC2F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033295" y="2378824"/>
                </a:moveTo>
                <a:lnTo>
                  <a:pt x="2029167" y="2379031"/>
                </a:lnTo>
                <a:lnTo>
                  <a:pt x="2025757" y="2381098"/>
                </a:lnTo>
                <a:lnTo>
                  <a:pt x="2025937" y="2374188"/>
                </a:lnTo>
                <a:lnTo>
                  <a:pt x="2027911" y="2365655"/>
                </a:lnTo>
                <a:lnTo>
                  <a:pt x="2030316" y="2360665"/>
                </a:lnTo>
                <a:lnTo>
                  <a:pt x="2033690" y="2358361"/>
                </a:lnTo>
                <a:lnTo>
                  <a:pt x="2035162" y="2362259"/>
                </a:lnTo>
                <a:lnTo>
                  <a:pt x="2034875" y="2376226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04" name="coastline-natural-earth">
            <a:extLst>
              <a:ext uri="{FF2B5EF4-FFF2-40B4-BE49-F238E27FC236}">
                <a16:creationId xmlns:a16="http://schemas.microsoft.com/office/drawing/2014/main" id="{5381A9AB-3548-4793-A292-3756FFDC8CEC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998585" y="2307249"/>
                </a:moveTo>
                <a:lnTo>
                  <a:pt x="1999841" y="2312121"/>
                </a:lnTo>
                <a:lnTo>
                  <a:pt x="1992734" y="2309110"/>
                </a:lnTo>
                <a:lnTo>
                  <a:pt x="1987530" y="2304739"/>
                </a:lnTo>
                <a:lnTo>
                  <a:pt x="1983258" y="2293991"/>
                </a:lnTo>
                <a:lnTo>
                  <a:pt x="1974141" y="2281767"/>
                </a:lnTo>
                <a:lnTo>
                  <a:pt x="1973997" y="2278224"/>
                </a:lnTo>
                <a:lnTo>
                  <a:pt x="1977479" y="2275507"/>
                </a:lnTo>
                <a:lnTo>
                  <a:pt x="1984945" y="2273618"/>
                </a:lnTo>
                <a:lnTo>
                  <a:pt x="1987996" y="2275596"/>
                </a:lnTo>
                <a:lnTo>
                  <a:pt x="1990545" y="2279995"/>
                </a:lnTo>
                <a:lnTo>
                  <a:pt x="1986309" y="2284690"/>
                </a:lnTo>
                <a:lnTo>
                  <a:pt x="1988678" y="2291039"/>
                </a:lnTo>
                <a:lnTo>
                  <a:pt x="1990006" y="2300901"/>
                </a:lnTo>
                <a:lnTo>
                  <a:pt x="1991622" y="2303972"/>
                </a:lnTo>
                <a:lnTo>
                  <a:pt x="1995749" y="2306452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05" name="coastline-natural-earth">
            <a:extLst>
              <a:ext uri="{FF2B5EF4-FFF2-40B4-BE49-F238E27FC236}">
                <a16:creationId xmlns:a16="http://schemas.microsoft.com/office/drawing/2014/main" id="{2B6BCB34-16F0-408C-9734-F8192EA5FCB4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168152" y="2588883"/>
                </a:moveTo>
                <a:lnTo>
                  <a:pt x="2167470" y="2592662"/>
                </a:lnTo>
                <a:lnTo>
                  <a:pt x="2161619" y="2590064"/>
                </a:lnTo>
                <a:lnTo>
                  <a:pt x="2160004" y="2586166"/>
                </a:lnTo>
                <a:lnTo>
                  <a:pt x="2159717" y="2577544"/>
                </a:lnTo>
                <a:lnTo>
                  <a:pt x="2161260" y="2573351"/>
                </a:lnTo>
                <a:lnTo>
                  <a:pt x="2164957" y="2576865"/>
                </a:lnTo>
                <a:lnTo>
                  <a:pt x="2170629" y="2583952"/>
                </a:lnTo>
                <a:lnTo>
                  <a:pt x="2168152" y="2588883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06" name="coastline-natural-earth">
            <a:extLst>
              <a:ext uri="{FF2B5EF4-FFF2-40B4-BE49-F238E27FC236}">
                <a16:creationId xmlns:a16="http://schemas.microsoft.com/office/drawing/2014/main" id="{78238978-BC9C-40DB-9FD4-04C8DC4C6CD0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079643" y="1238472"/>
                </a:moveTo>
                <a:lnTo>
                  <a:pt x="1085207" y="1243196"/>
                </a:lnTo>
                <a:lnTo>
                  <a:pt x="1086822" y="1246326"/>
                </a:lnTo>
                <a:lnTo>
                  <a:pt x="1079751" y="1248216"/>
                </a:lnTo>
                <a:lnTo>
                  <a:pt x="1072213" y="1242399"/>
                </a:lnTo>
                <a:lnTo>
                  <a:pt x="1067259" y="1243787"/>
                </a:lnTo>
                <a:lnTo>
                  <a:pt x="1065393" y="1241041"/>
                </a:lnTo>
                <a:lnTo>
                  <a:pt x="1070526" y="1237852"/>
                </a:lnTo>
                <a:lnTo>
                  <a:pt x="1079643" y="1238472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07" name="coastline-natural-earth">
            <a:extLst>
              <a:ext uri="{FF2B5EF4-FFF2-40B4-BE49-F238E27FC236}">
                <a16:creationId xmlns:a16="http://schemas.microsoft.com/office/drawing/2014/main" id="{30B91045-DC4F-4FD8-9924-E17CC5467227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118079" y="488887"/>
                </a:moveTo>
                <a:lnTo>
                  <a:pt x="2125294" y="490895"/>
                </a:lnTo>
                <a:lnTo>
                  <a:pt x="2131791" y="494733"/>
                </a:lnTo>
                <a:lnTo>
                  <a:pt x="2125940" y="497627"/>
                </a:lnTo>
                <a:lnTo>
                  <a:pt x="2125509" y="501229"/>
                </a:lnTo>
                <a:lnTo>
                  <a:pt x="2128632" y="506692"/>
                </a:lnTo>
                <a:lnTo>
                  <a:pt x="2122817" y="506692"/>
                </a:lnTo>
                <a:lnTo>
                  <a:pt x="2120053" y="503975"/>
                </a:lnTo>
                <a:lnTo>
                  <a:pt x="2118833" y="500521"/>
                </a:lnTo>
                <a:lnTo>
                  <a:pt x="2116105" y="498070"/>
                </a:lnTo>
                <a:lnTo>
                  <a:pt x="2112515" y="496210"/>
                </a:lnTo>
                <a:lnTo>
                  <a:pt x="2115279" y="490157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08" name="coastline-natural-earth">
            <a:extLst>
              <a:ext uri="{FF2B5EF4-FFF2-40B4-BE49-F238E27FC236}">
                <a16:creationId xmlns:a16="http://schemas.microsoft.com/office/drawing/2014/main" id="{19195C94-30B3-40C1-A90E-7D7A1964550B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076836" y="475068"/>
                </a:moveTo>
                <a:lnTo>
                  <a:pt x="2076010" y="479113"/>
                </a:lnTo>
                <a:lnTo>
                  <a:pt x="2072169" y="478670"/>
                </a:lnTo>
                <a:lnTo>
                  <a:pt x="2068221" y="479408"/>
                </a:lnTo>
                <a:lnTo>
                  <a:pt x="2065062" y="475393"/>
                </a:lnTo>
                <a:lnTo>
                  <a:pt x="2063339" y="468631"/>
                </a:lnTo>
                <a:lnTo>
                  <a:pt x="2066390" y="465649"/>
                </a:lnTo>
                <a:lnTo>
                  <a:pt x="2068293" y="469340"/>
                </a:lnTo>
                <a:lnTo>
                  <a:pt x="2076836" y="475068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09" name="coastline-natural-earth">
            <a:extLst>
              <a:ext uri="{FF2B5EF4-FFF2-40B4-BE49-F238E27FC236}">
                <a16:creationId xmlns:a16="http://schemas.microsoft.com/office/drawing/2014/main" id="{CEC30339-4BF7-45BA-A882-3F09910F2380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2270380" y="87638"/>
                </a:moveTo>
                <a:lnTo>
                  <a:pt x="2261873" y="90502"/>
                </a:lnTo>
                <a:lnTo>
                  <a:pt x="2255017" y="88701"/>
                </a:lnTo>
                <a:lnTo>
                  <a:pt x="2254910" y="83120"/>
                </a:lnTo>
                <a:lnTo>
                  <a:pt x="2259145" y="80433"/>
                </a:lnTo>
                <a:lnTo>
                  <a:pt x="2266827" y="79340"/>
                </a:lnTo>
                <a:lnTo>
                  <a:pt x="2277344" y="82027"/>
                </a:lnTo>
                <a:lnTo>
                  <a:pt x="2272857" y="84567"/>
                </a:lnTo>
                <a:lnTo>
                  <a:pt x="2270380" y="87638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10" name="coastline-natural-earth">
            <a:extLst>
              <a:ext uri="{FF2B5EF4-FFF2-40B4-BE49-F238E27FC236}">
                <a16:creationId xmlns:a16="http://schemas.microsoft.com/office/drawing/2014/main" id="{A94C8D6D-3AB7-4E1E-B9E8-DB7445E027E2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137146" y="426879"/>
                </a:moveTo>
                <a:lnTo>
                  <a:pt x="1132121" y="427972"/>
                </a:lnTo>
                <a:lnTo>
                  <a:pt x="1128065" y="427056"/>
                </a:lnTo>
                <a:lnTo>
                  <a:pt x="1129501" y="418759"/>
                </a:lnTo>
                <a:lnTo>
                  <a:pt x="1134706" y="416928"/>
                </a:lnTo>
                <a:lnTo>
                  <a:pt x="1138008" y="421357"/>
                </a:lnTo>
                <a:lnTo>
                  <a:pt x="1137146" y="426879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11" name="coastline-natural-earth">
            <a:extLst>
              <a:ext uri="{FF2B5EF4-FFF2-40B4-BE49-F238E27FC236}">
                <a16:creationId xmlns:a16="http://schemas.microsoft.com/office/drawing/2014/main" id="{098BD4E1-1F5D-4E45-B73F-7842AF83A6D6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316297" y="231230"/>
                </a:moveTo>
                <a:lnTo>
                  <a:pt x="1310698" y="231289"/>
                </a:lnTo>
                <a:lnTo>
                  <a:pt x="1304093" y="229931"/>
                </a:lnTo>
                <a:lnTo>
                  <a:pt x="1299929" y="227096"/>
                </a:lnTo>
                <a:lnTo>
                  <a:pt x="1306929" y="221486"/>
                </a:lnTo>
                <a:lnTo>
                  <a:pt x="1314646" y="219655"/>
                </a:lnTo>
                <a:lnTo>
                  <a:pt x="1318200" y="223080"/>
                </a:lnTo>
                <a:lnTo>
                  <a:pt x="1318487" y="228720"/>
                </a:lnTo>
                <a:lnTo>
                  <a:pt x="1316297" y="231230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12" name="coastline-natural-earth">
            <a:extLst>
              <a:ext uri="{FF2B5EF4-FFF2-40B4-BE49-F238E27FC236}">
                <a16:creationId xmlns:a16="http://schemas.microsoft.com/office/drawing/2014/main" id="{CDEB210A-CC8C-43DE-BCAE-E2D095B70D00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337260" y="202588"/>
                </a:moveTo>
                <a:lnTo>
                  <a:pt x="1330727" y="202795"/>
                </a:lnTo>
                <a:lnTo>
                  <a:pt x="1326814" y="200846"/>
                </a:lnTo>
                <a:lnTo>
                  <a:pt x="1336147" y="196978"/>
                </a:lnTo>
                <a:lnTo>
                  <a:pt x="1350828" y="193287"/>
                </a:lnTo>
                <a:lnTo>
                  <a:pt x="1354023" y="190659"/>
                </a:lnTo>
                <a:lnTo>
                  <a:pt x="1356535" y="193553"/>
                </a:lnTo>
                <a:lnTo>
                  <a:pt x="1356858" y="197480"/>
                </a:lnTo>
                <a:lnTo>
                  <a:pt x="1337260" y="202588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13" name="coastline-natural-earth">
            <a:extLst>
              <a:ext uri="{FF2B5EF4-FFF2-40B4-BE49-F238E27FC236}">
                <a16:creationId xmlns:a16="http://schemas.microsoft.com/office/drawing/2014/main" id="{841AF5C2-B1BB-4CA8-8FCA-F2D448E02A55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567381" y="8504"/>
                </a:moveTo>
                <a:lnTo>
                  <a:pt x="1562823" y="8770"/>
                </a:lnTo>
                <a:lnTo>
                  <a:pt x="1562858" y="5226"/>
                </a:lnTo>
                <a:lnTo>
                  <a:pt x="1565479" y="1978"/>
                </a:lnTo>
                <a:lnTo>
                  <a:pt x="1569284" y="0"/>
                </a:lnTo>
                <a:lnTo>
                  <a:pt x="1581954" y="0"/>
                </a:lnTo>
                <a:lnTo>
                  <a:pt x="1579298" y="3130"/>
                </a:lnTo>
                <a:lnTo>
                  <a:pt x="1567381" y="850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14" name="coastline-natural-earth">
            <a:extLst>
              <a:ext uri="{FF2B5EF4-FFF2-40B4-BE49-F238E27FC236}">
                <a16:creationId xmlns:a16="http://schemas.microsoft.com/office/drawing/2014/main" id="{113588B1-AE1B-4A2B-BBE5-39C2FB5550A0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494551" y="98504"/>
                </a:moveTo>
                <a:lnTo>
                  <a:pt x="1491571" y="100925"/>
                </a:lnTo>
                <a:lnTo>
                  <a:pt x="1484931" y="98976"/>
                </a:lnTo>
                <a:lnTo>
                  <a:pt x="1471829" y="100482"/>
                </a:lnTo>
                <a:lnTo>
                  <a:pt x="1466553" y="98120"/>
                </a:lnTo>
                <a:lnTo>
                  <a:pt x="1470752" y="93514"/>
                </a:lnTo>
                <a:lnTo>
                  <a:pt x="1482562" y="88701"/>
                </a:lnTo>
                <a:lnTo>
                  <a:pt x="1488915" y="88907"/>
                </a:lnTo>
                <a:lnTo>
                  <a:pt x="1495412" y="94842"/>
                </a:lnTo>
                <a:lnTo>
                  <a:pt x="1494551" y="98504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15" name="coastline-natural-earth">
            <a:extLst>
              <a:ext uri="{FF2B5EF4-FFF2-40B4-BE49-F238E27FC236}">
                <a16:creationId xmlns:a16="http://schemas.microsoft.com/office/drawing/2014/main" id="{FDA35E71-98D5-4EE4-B44F-27E87EAFF02D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144397" y="494349"/>
                </a:moveTo>
                <a:lnTo>
                  <a:pt x="1144577" y="504684"/>
                </a:lnTo>
                <a:lnTo>
                  <a:pt x="1139336" y="503887"/>
                </a:lnTo>
                <a:lnTo>
                  <a:pt x="1137003" y="499930"/>
                </a:lnTo>
                <a:lnTo>
                  <a:pt x="1136716" y="491456"/>
                </a:lnTo>
                <a:lnTo>
                  <a:pt x="1135531" y="485284"/>
                </a:lnTo>
                <a:lnTo>
                  <a:pt x="1137075" y="482243"/>
                </a:lnTo>
                <a:lnTo>
                  <a:pt x="1142387" y="487292"/>
                </a:lnTo>
                <a:lnTo>
                  <a:pt x="1144397" y="494349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16" name="coastline-natural-earth">
            <a:extLst>
              <a:ext uri="{FF2B5EF4-FFF2-40B4-BE49-F238E27FC236}">
                <a16:creationId xmlns:a16="http://schemas.microsoft.com/office/drawing/2014/main" id="{611E28C1-2653-475B-B788-E7B72B3C2E41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536512" y="32421"/>
                </a:moveTo>
                <a:lnTo>
                  <a:pt x="1532743" y="35108"/>
                </a:lnTo>
                <a:lnTo>
                  <a:pt x="1525707" y="34340"/>
                </a:lnTo>
                <a:lnTo>
                  <a:pt x="1526964" y="27461"/>
                </a:lnTo>
                <a:lnTo>
                  <a:pt x="1531235" y="25541"/>
                </a:lnTo>
                <a:lnTo>
                  <a:pt x="1536763" y="25925"/>
                </a:lnTo>
                <a:lnTo>
                  <a:pt x="1536512" y="32421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17" name="coastline-natural-earth">
            <a:extLst>
              <a:ext uri="{FF2B5EF4-FFF2-40B4-BE49-F238E27FC236}">
                <a16:creationId xmlns:a16="http://schemas.microsoft.com/office/drawing/2014/main" id="{4263EF7F-19BE-4A8D-9F53-65365CE11297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1879056" y="579330"/>
                </a:moveTo>
                <a:lnTo>
                  <a:pt x="1887742" y="580452"/>
                </a:lnTo>
                <a:lnTo>
                  <a:pt x="1892193" y="579123"/>
                </a:lnTo>
                <a:lnTo>
                  <a:pt x="1895603" y="576022"/>
                </a:lnTo>
                <a:lnTo>
                  <a:pt x="1899336" y="575314"/>
                </a:lnTo>
                <a:lnTo>
                  <a:pt x="1906371" y="573454"/>
                </a:lnTo>
                <a:lnTo>
                  <a:pt x="1912115" y="573660"/>
                </a:lnTo>
                <a:lnTo>
                  <a:pt x="1915381" y="579507"/>
                </a:lnTo>
                <a:lnTo>
                  <a:pt x="1908597" y="582578"/>
                </a:lnTo>
                <a:lnTo>
                  <a:pt x="1903823" y="582696"/>
                </a:lnTo>
                <a:lnTo>
                  <a:pt x="1901454" y="592322"/>
                </a:lnTo>
                <a:lnTo>
                  <a:pt x="1898546" y="596426"/>
                </a:lnTo>
                <a:lnTo>
                  <a:pt x="1885804" y="602509"/>
                </a:lnTo>
                <a:lnTo>
                  <a:pt x="1878768" y="607676"/>
                </a:lnTo>
                <a:lnTo>
                  <a:pt x="1870477" y="611869"/>
                </a:lnTo>
                <a:lnTo>
                  <a:pt x="1866851" y="610954"/>
                </a:lnTo>
                <a:lnTo>
                  <a:pt x="1861395" y="615205"/>
                </a:lnTo>
                <a:lnTo>
                  <a:pt x="1849263" y="620225"/>
                </a:lnTo>
                <a:lnTo>
                  <a:pt x="1843017" y="626987"/>
                </a:lnTo>
                <a:lnTo>
                  <a:pt x="1829090" y="633040"/>
                </a:lnTo>
                <a:lnTo>
                  <a:pt x="1821983" y="637942"/>
                </a:lnTo>
                <a:lnTo>
                  <a:pt x="1802671" y="638207"/>
                </a:lnTo>
                <a:lnTo>
                  <a:pt x="1784257" y="637144"/>
                </a:lnTo>
                <a:lnTo>
                  <a:pt x="1778442" y="639477"/>
                </a:lnTo>
                <a:lnTo>
                  <a:pt x="1784365" y="640186"/>
                </a:lnTo>
                <a:lnTo>
                  <a:pt x="1788529" y="642489"/>
                </a:lnTo>
                <a:lnTo>
                  <a:pt x="1793482" y="641544"/>
                </a:lnTo>
                <a:lnTo>
                  <a:pt x="1805148" y="642696"/>
                </a:lnTo>
                <a:lnTo>
                  <a:pt x="1811179" y="643936"/>
                </a:lnTo>
                <a:lnTo>
                  <a:pt x="1818896" y="651997"/>
                </a:lnTo>
                <a:lnTo>
                  <a:pt x="1813225" y="654861"/>
                </a:lnTo>
                <a:lnTo>
                  <a:pt x="1803389" y="657046"/>
                </a:lnTo>
                <a:lnTo>
                  <a:pt x="1807087" y="668473"/>
                </a:lnTo>
                <a:lnTo>
                  <a:pt x="1810102" y="676150"/>
                </a:lnTo>
                <a:lnTo>
                  <a:pt x="1806153" y="680786"/>
                </a:lnTo>
                <a:lnTo>
                  <a:pt x="1805830" y="701928"/>
                </a:lnTo>
                <a:lnTo>
                  <a:pt x="1800267" y="702341"/>
                </a:lnTo>
                <a:lnTo>
                  <a:pt x="1797897" y="711081"/>
                </a:lnTo>
                <a:lnTo>
                  <a:pt x="1799656" y="715540"/>
                </a:lnTo>
                <a:lnTo>
                  <a:pt x="1799513" y="725875"/>
                </a:lnTo>
                <a:lnTo>
                  <a:pt x="1800661" y="732252"/>
                </a:lnTo>
                <a:lnTo>
                  <a:pt x="1803425" y="738128"/>
                </a:lnTo>
                <a:lnTo>
                  <a:pt x="1802205" y="744241"/>
                </a:lnTo>
                <a:lnTo>
                  <a:pt x="1793375" y="758591"/>
                </a:lnTo>
                <a:lnTo>
                  <a:pt x="1793554" y="765323"/>
                </a:lnTo>
                <a:lnTo>
                  <a:pt x="1795169" y="769309"/>
                </a:lnTo>
                <a:lnTo>
                  <a:pt x="1796318" y="775687"/>
                </a:lnTo>
                <a:lnTo>
                  <a:pt x="1792334" y="787971"/>
                </a:lnTo>
                <a:lnTo>
                  <a:pt x="1789498" y="798217"/>
                </a:lnTo>
                <a:lnTo>
                  <a:pt x="1786124" y="806868"/>
                </a:lnTo>
                <a:lnTo>
                  <a:pt x="1778586" y="817203"/>
                </a:lnTo>
                <a:lnTo>
                  <a:pt x="1774853" y="824969"/>
                </a:lnTo>
                <a:lnTo>
                  <a:pt x="1766059" y="849122"/>
                </a:lnTo>
                <a:lnTo>
                  <a:pt x="1761716" y="853906"/>
                </a:lnTo>
                <a:lnTo>
                  <a:pt x="1756367" y="857597"/>
                </a:lnTo>
                <a:lnTo>
                  <a:pt x="1750445" y="854201"/>
                </a:lnTo>
                <a:lnTo>
                  <a:pt x="1744989" y="852341"/>
                </a:lnTo>
                <a:lnTo>
                  <a:pt x="1738312" y="852577"/>
                </a:lnTo>
                <a:lnTo>
                  <a:pt x="1727867" y="855353"/>
                </a:lnTo>
                <a:lnTo>
                  <a:pt x="1712181" y="853492"/>
                </a:lnTo>
                <a:lnTo>
                  <a:pt x="1696854" y="854408"/>
                </a:lnTo>
                <a:lnTo>
                  <a:pt x="1692977" y="856799"/>
                </a:lnTo>
                <a:lnTo>
                  <a:pt x="1695310" y="865569"/>
                </a:lnTo>
                <a:lnTo>
                  <a:pt x="1689639" y="866721"/>
                </a:lnTo>
                <a:lnTo>
                  <a:pt x="1684111" y="864240"/>
                </a:lnTo>
                <a:lnTo>
                  <a:pt x="1679265" y="867223"/>
                </a:lnTo>
                <a:lnTo>
                  <a:pt x="1675209" y="870471"/>
                </a:lnTo>
                <a:lnTo>
                  <a:pt x="1667205" y="878236"/>
                </a:lnTo>
                <a:lnTo>
                  <a:pt x="1664548" y="882990"/>
                </a:lnTo>
                <a:lnTo>
                  <a:pt x="1663866" y="891967"/>
                </a:lnTo>
                <a:lnTo>
                  <a:pt x="1668066" y="900028"/>
                </a:lnTo>
                <a:lnTo>
                  <a:pt x="1671763" y="909477"/>
                </a:lnTo>
                <a:lnTo>
                  <a:pt x="1662215" y="920845"/>
                </a:lnTo>
                <a:lnTo>
                  <a:pt x="1656867" y="921228"/>
                </a:lnTo>
                <a:lnTo>
                  <a:pt x="1641253" y="918069"/>
                </a:lnTo>
                <a:lnTo>
                  <a:pt x="1613650" y="925215"/>
                </a:lnTo>
                <a:lnTo>
                  <a:pt x="1588810" y="919575"/>
                </a:lnTo>
                <a:lnTo>
                  <a:pt x="1591933" y="913463"/>
                </a:lnTo>
                <a:lnTo>
                  <a:pt x="1591826" y="909004"/>
                </a:lnTo>
                <a:lnTo>
                  <a:pt x="1593225" y="902095"/>
                </a:lnTo>
                <a:lnTo>
                  <a:pt x="1594087" y="895038"/>
                </a:lnTo>
                <a:lnTo>
                  <a:pt x="1593836" y="890343"/>
                </a:lnTo>
                <a:lnTo>
                  <a:pt x="1592005" y="885294"/>
                </a:lnTo>
                <a:lnTo>
                  <a:pt x="1585903" y="878709"/>
                </a:lnTo>
                <a:lnTo>
                  <a:pt x="1572119" y="856504"/>
                </a:lnTo>
                <a:lnTo>
                  <a:pt x="1568027" y="847144"/>
                </a:lnTo>
                <a:lnTo>
                  <a:pt x="1565192" y="843217"/>
                </a:lnTo>
                <a:lnTo>
                  <a:pt x="1578580" y="848059"/>
                </a:lnTo>
                <a:lnTo>
                  <a:pt x="1584036" y="845549"/>
                </a:lnTo>
                <a:lnTo>
                  <a:pt x="1580626" y="838345"/>
                </a:lnTo>
                <a:lnTo>
                  <a:pt x="1577719" y="835067"/>
                </a:lnTo>
                <a:lnTo>
                  <a:pt x="1575745" y="830195"/>
                </a:lnTo>
                <a:lnTo>
                  <a:pt x="1582385" y="828866"/>
                </a:lnTo>
                <a:lnTo>
                  <a:pt x="1587195" y="829162"/>
                </a:lnTo>
                <a:lnTo>
                  <a:pt x="1590749" y="823670"/>
                </a:lnTo>
                <a:lnTo>
                  <a:pt x="1588703" y="814811"/>
                </a:lnTo>
                <a:lnTo>
                  <a:pt x="1583534" y="812065"/>
                </a:lnTo>
                <a:lnTo>
                  <a:pt x="1579226" y="810884"/>
                </a:lnTo>
                <a:lnTo>
                  <a:pt x="1570971" y="796947"/>
                </a:lnTo>
                <a:lnTo>
                  <a:pt x="1562356" y="789743"/>
                </a:lnTo>
                <a:lnTo>
                  <a:pt x="1546993" y="761898"/>
                </a:lnTo>
                <a:lnTo>
                  <a:pt x="1541393" y="742794"/>
                </a:lnTo>
                <a:lnTo>
                  <a:pt x="1536153" y="744595"/>
                </a:lnTo>
                <a:lnTo>
                  <a:pt x="1533604" y="736298"/>
                </a:lnTo>
                <a:lnTo>
                  <a:pt x="1531809" y="728414"/>
                </a:lnTo>
                <a:lnTo>
                  <a:pt x="1531451" y="722597"/>
                </a:lnTo>
                <a:lnTo>
                  <a:pt x="1523231" y="719290"/>
                </a:lnTo>
                <a:lnTo>
                  <a:pt x="1522908" y="715215"/>
                </a:lnTo>
                <a:lnTo>
                  <a:pt x="1521436" y="697085"/>
                </a:lnTo>
                <a:lnTo>
                  <a:pt x="1512642" y="694664"/>
                </a:lnTo>
                <a:lnTo>
                  <a:pt x="1506970" y="684477"/>
                </a:lnTo>
                <a:lnTo>
                  <a:pt x="1505965" y="665225"/>
                </a:lnTo>
                <a:lnTo>
                  <a:pt x="1500186" y="661741"/>
                </a:lnTo>
                <a:lnTo>
                  <a:pt x="1495520" y="662715"/>
                </a:lnTo>
                <a:lnTo>
                  <a:pt x="1495735" y="657932"/>
                </a:lnTo>
                <a:lnTo>
                  <a:pt x="1496848" y="653444"/>
                </a:lnTo>
                <a:lnTo>
                  <a:pt x="1494120" y="635727"/>
                </a:lnTo>
                <a:lnTo>
                  <a:pt x="1493223" y="619516"/>
                </a:lnTo>
                <a:lnTo>
                  <a:pt x="1490997" y="614644"/>
                </a:lnTo>
                <a:lnTo>
                  <a:pt x="1489741" y="608916"/>
                </a:lnTo>
                <a:lnTo>
                  <a:pt x="1490889" y="603955"/>
                </a:lnTo>
                <a:lnTo>
                  <a:pt x="1492541" y="601121"/>
                </a:lnTo>
                <a:lnTo>
                  <a:pt x="1498212" y="600383"/>
                </a:lnTo>
                <a:lnTo>
                  <a:pt x="1503489" y="604753"/>
                </a:lnTo>
                <a:lnTo>
                  <a:pt x="1502232" y="598847"/>
                </a:lnTo>
                <a:lnTo>
                  <a:pt x="1488915" y="595481"/>
                </a:lnTo>
                <a:lnTo>
                  <a:pt x="1481306" y="593650"/>
                </a:lnTo>
                <a:lnTo>
                  <a:pt x="1471937" y="591938"/>
                </a:lnTo>
                <a:lnTo>
                  <a:pt x="1466696" y="582223"/>
                </a:lnTo>
                <a:lnTo>
                  <a:pt x="1461133" y="574133"/>
                </a:lnTo>
                <a:lnTo>
                  <a:pt x="1460343" y="570737"/>
                </a:lnTo>
                <a:lnTo>
                  <a:pt x="1460522" y="555589"/>
                </a:lnTo>
                <a:lnTo>
                  <a:pt x="1458835" y="548857"/>
                </a:lnTo>
                <a:lnTo>
                  <a:pt x="1458297" y="541534"/>
                </a:lnTo>
                <a:lnTo>
                  <a:pt x="1454815" y="547499"/>
                </a:lnTo>
                <a:lnTo>
                  <a:pt x="1456861" y="556918"/>
                </a:lnTo>
                <a:lnTo>
                  <a:pt x="1452518" y="560904"/>
                </a:lnTo>
                <a:lnTo>
                  <a:pt x="1447098" y="562824"/>
                </a:lnTo>
                <a:lnTo>
                  <a:pt x="1447600" y="568345"/>
                </a:lnTo>
                <a:lnTo>
                  <a:pt x="1450292" y="575137"/>
                </a:lnTo>
                <a:lnTo>
                  <a:pt x="1448964" y="583641"/>
                </a:lnTo>
                <a:lnTo>
                  <a:pt x="1438268" y="602538"/>
                </a:lnTo>
                <a:lnTo>
                  <a:pt x="1434606" y="607115"/>
                </a:lnTo>
                <a:lnTo>
                  <a:pt x="1429115" y="605432"/>
                </a:lnTo>
                <a:lnTo>
                  <a:pt x="1422079" y="610688"/>
                </a:lnTo>
                <a:lnTo>
                  <a:pt x="1415439" y="611515"/>
                </a:lnTo>
                <a:lnTo>
                  <a:pt x="1412998" y="605579"/>
                </a:lnTo>
                <a:lnTo>
                  <a:pt x="1403593" y="597696"/>
                </a:lnTo>
                <a:lnTo>
                  <a:pt x="1399178" y="598139"/>
                </a:lnTo>
                <a:lnTo>
                  <a:pt x="1403163" y="602007"/>
                </a:lnTo>
                <a:lnTo>
                  <a:pt x="1407075" y="607085"/>
                </a:lnTo>
                <a:lnTo>
                  <a:pt x="1404850" y="610422"/>
                </a:lnTo>
                <a:lnTo>
                  <a:pt x="1398819" y="613729"/>
                </a:lnTo>
                <a:lnTo>
                  <a:pt x="1385072" y="620343"/>
                </a:lnTo>
                <a:lnTo>
                  <a:pt x="1389953" y="624802"/>
                </a:lnTo>
                <a:lnTo>
                  <a:pt x="1385825" y="629851"/>
                </a:lnTo>
                <a:lnTo>
                  <a:pt x="1381016" y="630589"/>
                </a:lnTo>
                <a:lnTo>
                  <a:pt x="1378467" y="632951"/>
                </a:lnTo>
                <a:lnTo>
                  <a:pt x="1377570" y="636140"/>
                </a:lnTo>
                <a:lnTo>
                  <a:pt x="1363355" y="645264"/>
                </a:lnTo>
                <a:lnTo>
                  <a:pt x="1340167" y="668650"/>
                </a:lnTo>
                <a:lnTo>
                  <a:pt x="1328250" y="675264"/>
                </a:lnTo>
                <a:lnTo>
                  <a:pt x="1319923" y="682144"/>
                </a:lnTo>
                <a:lnTo>
                  <a:pt x="1312564" y="681967"/>
                </a:lnTo>
                <a:lnTo>
                  <a:pt x="1303339" y="687814"/>
                </a:lnTo>
                <a:lnTo>
                  <a:pt x="1280008" y="692951"/>
                </a:lnTo>
                <a:lnTo>
                  <a:pt x="1264537" y="690619"/>
                </a:lnTo>
                <a:lnTo>
                  <a:pt x="1253733" y="692656"/>
                </a:lnTo>
                <a:lnTo>
                  <a:pt x="1247954" y="688640"/>
                </a:lnTo>
                <a:lnTo>
                  <a:pt x="1247487" y="684270"/>
                </a:lnTo>
                <a:lnTo>
                  <a:pt x="1242246" y="681347"/>
                </a:lnTo>
                <a:lnTo>
                  <a:pt x="1240164" y="687695"/>
                </a:lnTo>
                <a:lnTo>
                  <a:pt x="1230150" y="686308"/>
                </a:lnTo>
                <a:lnTo>
                  <a:pt x="1231011" y="679457"/>
                </a:lnTo>
                <a:lnTo>
                  <a:pt x="1235965" y="675323"/>
                </a:lnTo>
                <a:lnTo>
                  <a:pt x="1234098" y="671957"/>
                </a:lnTo>
                <a:lnTo>
                  <a:pt x="1224478" y="672223"/>
                </a:lnTo>
                <a:lnTo>
                  <a:pt x="1218663" y="671485"/>
                </a:lnTo>
                <a:lnTo>
                  <a:pt x="1199603" y="662184"/>
                </a:lnTo>
                <a:lnTo>
                  <a:pt x="1195152" y="657223"/>
                </a:lnTo>
                <a:lnTo>
                  <a:pt x="1179789" y="649280"/>
                </a:lnTo>
                <a:lnTo>
                  <a:pt x="1172898" y="640894"/>
                </a:lnTo>
                <a:lnTo>
                  <a:pt x="1168985" y="631682"/>
                </a:lnTo>
                <a:lnTo>
                  <a:pt x="1169272" y="623326"/>
                </a:lnTo>
                <a:lnTo>
                  <a:pt x="1171175" y="610068"/>
                </a:lnTo>
                <a:lnTo>
                  <a:pt x="1174405" y="606790"/>
                </a:lnTo>
                <a:lnTo>
                  <a:pt x="1188189" y="611426"/>
                </a:lnTo>
                <a:lnTo>
                  <a:pt x="1202152" y="619192"/>
                </a:lnTo>
                <a:lnTo>
                  <a:pt x="1208685" y="612725"/>
                </a:lnTo>
                <a:lnTo>
                  <a:pt x="1217192" y="607853"/>
                </a:lnTo>
                <a:lnTo>
                  <a:pt x="1202152" y="612105"/>
                </a:lnTo>
                <a:lnTo>
                  <a:pt x="1197450" y="608975"/>
                </a:lnTo>
                <a:lnTo>
                  <a:pt x="1190163" y="602656"/>
                </a:lnTo>
                <a:lnTo>
                  <a:pt x="1190163" y="599408"/>
                </a:lnTo>
                <a:lnTo>
                  <a:pt x="1193573" y="596160"/>
                </a:lnTo>
                <a:lnTo>
                  <a:pt x="1194686" y="591761"/>
                </a:lnTo>
                <a:lnTo>
                  <a:pt x="1192927" y="587597"/>
                </a:lnTo>
                <a:lnTo>
                  <a:pt x="1193753" y="581957"/>
                </a:lnTo>
                <a:lnTo>
                  <a:pt x="1199388" y="575934"/>
                </a:lnTo>
                <a:lnTo>
                  <a:pt x="1207823" y="569881"/>
                </a:lnTo>
                <a:lnTo>
                  <a:pt x="1213925" y="564005"/>
                </a:lnTo>
                <a:lnTo>
                  <a:pt x="1220171" y="560402"/>
                </a:lnTo>
                <a:lnTo>
                  <a:pt x="1212346" y="561495"/>
                </a:lnTo>
                <a:lnTo>
                  <a:pt x="1205526" y="565393"/>
                </a:lnTo>
                <a:lnTo>
                  <a:pt x="1197486" y="571918"/>
                </a:lnTo>
                <a:lnTo>
                  <a:pt x="1187686" y="577233"/>
                </a:lnTo>
                <a:lnTo>
                  <a:pt x="1180436" y="579270"/>
                </a:lnTo>
                <a:lnTo>
                  <a:pt x="1176954" y="580983"/>
                </a:lnTo>
                <a:lnTo>
                  <a:pt x="1171641" y="582637"/>
                </a:lnTo>
                <a:lnTo>
                  <a:pt x="1166149" y="590225"/>
                </a:lnTo>
                <a:lnTo>
                  <a:pt x="1160155" y="593473"/>
                </a:lnTo>
                <a:lnTo>
                  <a:pt x="1149387" y="593798"/>
                </a:lnTo>
                <a:lnTo>
                  <a:pt x="1147018" y="588247"/>
                </a:lnTo>
                <a:lnTo>
                  <a:pt x="1150069" y="568522"/>
                </a:lnTo>
                <a:lnTo>
                  <a:pt x="1153299" y="558926"/>
                </a:lnTo>
                <a:lnTo>
                  <a:pt x="1156889" y="552105"/>
                </a:lnTo>
                <a:lnTo>
                  <a:pt x="1162524" y="550983"/>
                </a:lnTo>
                <a:lnTo>
                  <a:pt x="1166437" y="545993"/>
                </a:lnTo>
                <a:lnTo>
                  <a:pt x="1172539" y="548296"/>
                </a:lnTo>
                <a:lnTo>
                  <a:pt x="1183522" y="550511"/>
                </a:lnTo>
                <a:lnTo>
                  <a:pt x="1188943" y="544162"/>
                </a:lnTo>
                <a:lnTo>
                  <a:pt x="1195978" y="543247"/>
                </a:lnTo>
                <a:lnTo>
                  <a:pt x="1208828" y="536839"/>
                </a:lnTo>
                <a:lnTo>
                  <a:pt x="1199855" y="537076"/>
                </a:lnTo>
                <a:lnTo>
                  <a:pt x="1194578" y="537312"/>
                </a:lnTo>
                <a:lnTo>
                  <a:pt x="1187040" y="538906"/>
                </a:lnTo>
                <a:lnTo>
                  <a:pt x="1183020" y="537755"/>
                </a:lnTo>
                <a:lnTo>
                  <a:pt x="1181153" y="532971"/>
                </a:lnTo>
                <a:lnTo>
                  <a:pt x="1184169" y="528660"/>
                </a:lnTo>
                <a:lnTo>
                  <a:pt x="1196301" y="518326"/>
                </a:lnTo>
                <a:lnTo>
                  <a:pt x="1200465" y="513808"/>
                </a:lnTo>
                <a:lnTo>
                  <a:pt x="1202870" y="509615"/>
                </a:lnTo>
                <a:lnTo>
                  <a:pt x="1204485" y="500786"/>
                </a:lnTo>
                <a:lnTo>
                  <a:pt x="1216366" y="490422"/>
                </a:lnTo>
                <a:lnTo>
                  <a:pt x="1226022" y="485668"/>
                </a:lnTo>
                <a:lnTo>
                  <a:pt x="1229181" y="489743"/>
                </a:lnTo>
                <a:lnTo>
                  <a:pt x="1226489" y="502529"/>
                </a:lnTo>
                <a:lnTo>
                  <a:pt x="1226524" y="507784"/>
                </a:lnTo>
                <a:lnTo>
                  <a:pt x="1234134" y="489182"/>
                </a:lnTo>
                <a:lnTo>
                  <a:pt x="1237508" y="484753"/>
                </a:lnTo>
                <a:lnTo>
                  <a:pt x="1241349" y="481623"/>
                </a:lnTo>
                <a:lnTo>
                  <a:pt x="1250610" y="479556"/>
                </a:lnTo>
                <a:lnTo>
                  <a:pt x="1253230" y="476603"/>
                </a:lnTo>
                <a:lnTo>
                  <a:pt x="1242426" y="477578"/>
                </a:lnTo>
                <a:lnTo>
                  <a:pt x="1216259" y="484664"/>
                </a:lnTo>
                <a:lnTo>
                  <a:pt x="1205239" y="491013"/>
                </a:lnTo>
                <a:lnTo>
                  <a:pt x="1202295" y="495885"/>
                </a:lnTo>
                <a:lnTo>
                  <a:pt x="1194650" y="503208"/>
                </a:lnTo>
                <a:lnTo>
                  <a:pt x="1191060" y="507991"/>
                </a:lnTo>
                <a:lnTo>
                  <a:pt x="1189445" y="514989"/>
                </a:lnTo>
                <a:lnTo>
                  <a:pt x="1185138" y="518798"/>
                </a:lnTo>
                <a:lnTo>
                  <a:pt x="1179323" y="520215"/>
                </a:lnTo>
                <a:lnTo>
                  <a:pt x="1171246" y="529074"/>
                </a:lnTo>
                <a:lnTo>
                  <a:pt x="1167693" y="536219"/>
                </a:lnTo>
                <a:lnTo>
                  <a:pt x="1159652" y="541918"/>
                </a:lnTo>
                <a:lnTo>
                  <a:pt x="1154555" y="546288"/>
                </a:lnTo>
                <a:lnTo>
                  <a:pt x="1150104" y="552135"/>
                </a:lnTo>
                <a:lnTo>
                  <a:pt x="1145833" y="549920"/>
                </a:lnTo>
                <a:lnTo>
                  <a:pt x="1145510" y="544369"/>
                </a:lnTo>
                <a:lnTo>
                  <a:pt x="1146300" y="535511"/>
                </a:lnTo>
                <a:lnTo>
                  <a:pt x="1150176" y="529133"/>
                </a:lnTo>
                <a:lnTo>
                  <a:pt x="1152007" y="522932"/>
                </a:lnTo>
                <a:lnTo>
                  <a:pt x="1149458" y="517115"/>
                </a:lnTo>
                <a:lnTo>
                  <a:pt x="1151217" y="513424"/>
                </a:lnTo>
                <a:lnTo>
                  <a:pt x="1160981" y="515225"/>
                </a:lnTo>
                <a:lnTo>
                  <a:pt x="1167693" y="514960"/>
                </a:lnTo>
                <a:lnTo>
                  <a:pt x="1178748" y="510383"/>
                </a:lnTo>
                <a:lnTo>
                  <a:pt x="1176990" y="507696"/>
                </a:lnTo>
                <a:lnTo>
                  <a:pt x="1172216" y="507312"/>
                </a:lnTo>
                <a:lnTo>
                  <a:pt x="1163314" y="507696"/>
                </a:lnTo>
                <a:lnTo>
                  <a:pt x="1155812" y="503208"/>
                </a:lnTo>
                <a:lnTo>
                  <a:pt x="1149961" y="494290"/>
                </a:lnTo>
                <a:lnTo>
                  <a:pt x="1147341" y="482361"/>
                </a:lnTo>
                <a:lnTo>
                  <a:pt x="1149099" y="478966"/>
                </a:lnTo>
                <a:lnTo>
                  <a:pt x="1170636" y="466830"/>
                </a:lnTo>
                <a:lnTo>
                  <a:pt x="1176451" y="461338"/>
                </a:lnTo>
                <a:lnTo>
                  <a:pt x="1165001" y="467450"/>
                </a:lnTo>
                <a:lnTo>
                  <a:pt x="1153407" y="471613"/>
                </a:lnTo>
                <a:lnTo>
                  <a:pt x="1146120" y="465855"/>
                </a:lnTo>
                <a:lnTo>
                  <a:pt x="1142315" y="459625"/>
                </a:lnTo>
                <a:lnTo>
                  <a:pt x="1140126" y="446515"/>
                </a:lnTo>
                <a:lnTo>
                  <a:pt x="1140915" y="439783"/>
                </a:lnTo>
                <a:lnTo>
                  <a:pt x="1140018" y="430924"/>
                </a:lnTo>
                <a:lnTo>
                  <a:pt x="1144936" y="428031"/>
                </a:lnTo>
                <a:lnTo>
                  <a:pt x="1150499" y="429566"/>
                </a:lnTo>
                <a:lnTo>
                  <a:pt x="1155919" y="430127"/>
                </a:lnTo>
                <a:lnTo>
                  <a:pt x="1168303" y="429359"/>
                </a:lnTo>
                <a:lnTo>
                  <a:pt x="1195583" y="424044"/>
                </a:lnTo>
                <a:lnTo>
                  <a:pt x="1213172" y="427204"/>
                </a:lnTo>
                <a:lnTo>
                  <a:pt x="1220315" y="426909"/>
                </a:lnTo>
                <a:lnTo>
                  <a:pt x="1231227" y="422332"/>
                </a:lnTo>
                <a:lnTo>
                  <a:pt x="1240811" y="421859"/>
                </a:lnTo>
                <a:lnTo>
                  <a:pt x="1247954" y="425344"/>
                </a:lnTo>
                <a:lnTo>
                  <a:pt x="1251866" y="429359"/>
                </a:lnTo>
                <a:lnTo>
                  <a:pt x="1252369" y="434733"/>
                </a:lnTo>
                <a:lnTo>
                  <a:pt x="1255671" y="438306"/>
                </a:lnTo>
                <a:lnTo>
                  <a:pt x="1256138" y="432903"/>
                </a:lnTo>
                <a:lnTo>
                  <a:pt x="1255743" y="426318"/>
                </a:lnTo>
                <a:lnTo>
                  <a:pt x="1284530" y="418848"/>
                </a:lnTo>
                <a:lnTo>
                  <a:pt x="1287905" y="415954"/>
                </a:lnTo>
                <a:lnTo>
                  <a:pt x="1276490" y="414920"/>
                </a:lnTo>
                <a:lnTo>
                  <a:pt x="1273224" y="408129"/>
                </a:lnTo>
                <a:lnTo>
                  <a:pt x="1279254" y="397824"/>
                </a:lnTo>
                <a:lnTo>
                  <a:pt x="1272326" y="401928"/>
                </a:lnTo>
                <a:lnTo>
                  <a:pt x="1269203" y="409576"/>
                </a:lnTo>
                <a:lnTo>
                  <a:pt x="1270460" y="415688"/>
                </a:lnTo>
                <a:lnTo>
                  <a:pt x="1269203" y="418523"/>
                </a:lnTo>
                <a:lnTo>
                  <a:pt x="1263352" y="419822"/>
                </a:lnTo>
                <a:lnTo>
                  <a:pt x="1250179" y="420294"/>
                </a:lnTo>
                <a:lnTo>
                  <a:pt x="1241744" y="417696"/>
                </a:lnTo>
                <a:lnTo>
                  <a:pt x="1233919" y="416279"/>
                </a:lnTo>
                <a:lnTo>
                  <a:pt x="1232160" y="409960"/>
                </a:lnTo>
                <a:lnTo>
                  <a:pt x="1227422" y="413001"/>
                </a:lnTo>
                <a:lnTo>
                  <a:pt x="1224550" y="420796"/>
                </a:lnTo>
                <a:lnTo>
                  <a:pt x="1218340" y="422598"/>
                </a:lnTo>
                <a:lnTo>
                  <a:pt x="1201183" y="419704"/>
                </a:lnTo>
                <a:lnTo>
                  <a:pt x="1176379" y="421416"/>
                </a:lnTo>
                <a:lnTo>
                  <a:pt x="1165216" y="425344"/>
                </a:lnTo>
                <a:lnTo>
                  <a:pt x="1158001" y="424812"/>
                </a:lnTo>
                <a:lnTo>
                  <a:pt x="1145582" y="417932"/>
                </a:lnTo>
                <a:lnTo>
                  <a:pt x="1140736" y="412470"/>
                </a:lnTo>
                <a:lnTo>
                  <a:pt x="1138941" y="401426"/>
                </a:lnTo>
                <a:lnTo>
                  <a:pt x="1139659" y="396584"/>
                </a:lnTo>
                <a:lnTo>
                  <a:pt x="1149351" y="394517"/>
                </a:lnTo>
                <a:lnTo>
                  <a:pt x="1154232" y="394665"/>
                </a:lnTo>
                <a:lnTo>
                  <a:pt x="1158827" y="392066"/>
                </a:lnTo>
                <a:lnTo>
                  <a:pt x="1154771" y="390383"/>
                </a:lnTo>
                <a:lnTo>
                  <a:pt x="1149064" y="387046"/>
                </a:lnTo>
                <a:lnTo>
                  <a:pt x="1145187" y="380373"/>
                </a:lnTo>
                <a:lnTo>
                  <a:pt x="1139336" y="378188"/>
                </a:lnTo>
                <a:lnTo>
                  <a:pt x="1135388" y="372519"/>
                </a:lnTo>
                <a:lnTo>
                  <a:pt x="1134418" y="363926"/>
                </a:lnTo>
                <a:lnTo>
                  <a:pt x="1135531" y="357962"/>
                </a:lnTo>
                <a:lnTo>
                  <a:pt x="1138654" y="356043"/>
                </a:lnTo>
                <a:lnTo>
                  <a:pt x="1146192" y="357342"/>
                </a:lnTo>
                <a:lnTo>
                  <a:pt x="1166042" y="356338"/>
                </a:lnTo>
                <a:lnTo>
                  <a:pt x="1184707" y="362391"/>
                </a:lnTo>
                <a:lnTo>
                  <a:pt x="1197378" y="365846"/>
                </a:lnTo>
                <a:lnTo>
                  <a:pt x="1223079" y="364104"/>
                </a:lnTo>
                <a:lnTo>
                  <a:pt x="1238118" y="358700"/>
                </a:lnTo>
                <a:lnTo>
                  <a:pt x="1219058" y="360324"/>
                </a:lnTo>
                <a:lnTo>
                  <a:pt x="1203983" y="360206"/>
                </a:lnTo>
                <a:lnTo>
                  <a:pt x="1177384" y="354064"/>
                </a:lnTo>
                <a:lnTo>
                  <a:pt x="1166472" y="352115"/>
                </a:lnTo>
                <a:lnTo>
                  <a:pt x="1154735" y="352972"/>
                </a:lnTo>
                <a:lnTo>
                  <a:pt x="1148597" y="351112"/>
                </a:lnTo>
                <a:lnTo>
                  <a:pt x="1145007" y="345058"/>
                </a:lnTo>
                <a:lnTo>
                  <a:pt x="1147664" y="333484"/>
                </a:lnTo>
                <a:lnTo>
                  <a:pt x="1153227" y="331003"/>
                </a:lnTo>
                <a:lnTo>
                  <a:pt x="1156242" y="334015"/>
                </a:lnTo>
                <a:lnTo>
                  <a:pt x="1159904" y="334222"/>
                </a:lnTo>
                <a:lnTo>
                  <a:pt x="1163565" y="329379"/>
                </a:lnTo>
                <a:lnTo>
                  <a:pt x="1167119" y="326604"/>
                </a:lnTo>
                <a:lnTo>
                  <a:pt x="1169918" y="320373"/>
                </a:lnTo>
                <a:lnTo>
                  <a:pt x="1180436" y="314468"/>
                </a:lnTo>
                <a:lnTo>
                  <a:pt x="1184887" y="313966"/>
                </a:lnTo>
                <a:lnTo>
                  <a:pt x="1191276" y="311249"/>
                </a:lnTo>
                <a:lnTo>
                  <a:pt x="1195332" y="312017"/>
                </a:lnTo>
                <a:lnTo>
                  <a:pt x="1197952" y="314763"/>
                </a:lnTo>
                <a:lnTo>
                  <a:pt x="1201255" y="317007"/>
                </a:lnTo>
                <a:lnTo>
                  <a:pt x="1208398" y="316741"/>
                </a:lnTo>
                <a:lnTo>
                  <a:pt x="1229540" y="312017"/>
                </a:lnTo>
                <a:lnTo>
                  <a:pt x="1235929" y="306732"/>
                </a:lnTo>
                <a:lnTo>
                  <a:pt x="1222540" y="308474"/>
                </a:lnTo>
                <a:lnTo>
                  <a:pt x="1211413" y="311220"/>
                </a:lnTo>
                <a:lnTo>
                  <a:pt x="1204234" y="311988"/>
                </a:lnTo>
                <a:lnTo>
                  <a:pt x="1203229" y="308562"/>
                </a:lnTo>
                <a:lnTo>
                  <a:pt x="1205885" y="305492"/>
                </a:lnTo>
                <a:lnTo>
                  <a:pt x="1210013" y="302243"/>
                </a:lnTo>
                <a:lnTo>
                  <a:pt x="1212023" y="296692"/>
                </a:lnTo>
                <a:lnTo>
                  <a:pt x="1216617" y="294301"/>
                </a:lnTo>
                <a:lnTo>
                  <a:pt x="1221535" y="294448"/>
                </a:lnTo>
                <a:lnTo>
                  <a:pt x="1231729" y="293415"/>
                </a:lnTo>
                <a:lnTo>
                  <a:pt x="1238908" y="291997"/>
                </a:lnTo>
                <a:lnTo>
                  <a:pt x="1251256" y="292942"/>
                </a:lnTo>
                <a:lnTo>
                  <a:pt x="1269634" y="295068"/>
                </a:lnTo>
                <a:lnTo>
                  <a:pt x="1281479" y="300236"/>
                </a:lnTo>
                <a:lnTo>
                  <a:pt x="1285966" y="299763"/>
                </a:lnTo>
                <a:lnTo>
                  <a:pt x="1290668" y="298405"/>
                </a:lnTo>
                <a:lnTo>
                  <a:pt x="1283525" y="294389"/>
                </a:lnTo>
                <a:lnTo>
                  <a:pt x="1282987" y="291318"/>
                </a:lnTo>
                <a:lnTo>
                  <a:pt x="1299319" y="284763"/>
                </a:lnTo>
                <a:lnTo>
                  <a:pt x="1315902" y="283818"/>
                </a:lnTo>
                <a:lnTo>
                  <a:pt x="1313031" y="280393"/>
                </a:lnTo>
                <a:lnTo>
                  <a:pt x="1276741" y="285560"/>
                </a:lnTo>
                <a:lnTo>
                  <a:pt x="1267265" y="282047"/>
                </a:lnTo>
                <a:lnTo>
                  <a:pt x="1259799" y="282076"/>
                </a:lnTo>
                <a:lnTo>
                  <a:pt x="1254881" y="284084"/>
                </a:lnTo>
                <a:lnTo>
                  <a:pt x="1240918" y="286535"/>
                </a:lnTo>
                <a:lnTo>
                  <a:pt x="1241026" y="278799"/>
                </a:lnTo>
                <a:lnTo>
                  <a:pt x="1249389" y="268996"/>
                </a:lnTo>
                <a:lnTo>
                  <a:pt x="1253948" y="264212"/>
                </a:lnTo>
                <a:lnTo>
                  <a:pt x="1275628" y="258513"/>
                </a:lnTo>
                <a:lnTo>
                  <a:pt x="1286038" y="251899"/>
                </a:lnTo>
                <a:lnTo>
                  <a:pt x="1290740" y="251043"/>
                </a:lnTo>
                <a:lnTo>
                  <a:pt x="1295407" y="251515"/>
                </a:lnTo>
                <a:lnTo>
                  <a:pt x="1302478" y="250748"/>
                </a:lnTo>
                <a:lnTo>
                  <a:pt x="1316190" y="252637"/>
                </a:lnTo>
                <a:lnTo>
                  <a:pt x="1322471" y="260935"/>
                </a:lnTo>
                <a:lnTo>
                  <a:pt x="1328143" y="263533"/>
                </a:lnTo>
                <a:lnTo>
                  <a:pt x="1345946" y="273897"/>
                </a:lnTo>
                <a:lnTo>
                  <a:pt x="1345157" y="270915"/>
                </a:lnTo>
                <a:lnTo>
                  <a:pt x="1329722" y="256860"/>
                </a:lnTo>
                <a:lnTo>
                  <a:pt x="1323835" y="253405"/>
                </a:lnTo>
                <a:lnTo>
                  <a:pt x="1319456" y="246496"/>
                </a:lnTo>
                <a:lnTo>
                  <a:pt x="1320964" y="240000"/>
                </a:lnTo>
                <a:lnTo>
                  <a:pt x="1325917" y="235659"/>
                </a:lnTo>
                <a:lnTo>
                  <a:pt x="1343506" y="233326"/>
                </a:lnTo>
                <a:lnTo>
                  <a:pt x="1346664" y="230816"/>
                </a:lnTo>
                <a:lnTo>
                  <a:pt x="1346951" y="226476"/>
                </a:lnTo>
                <a:lnTo>
                  <a:pt x="1344259" y="223523"/>
                </a:lnTo>
                <a:lnTo>
                  <a:pt x="1337798" y="223700"/>
                </a:lnTo>
                <a:lnTo>
                  <a:pt x="1332450" y="221870"/>
                </a:lnTo>
                <a:lnTo>
                  <a:pt x="1331014" y="217204"/>
                </a:lnTo>
                <a:lnTo>
                  <a:pt x="1333132" y="214074"/>
                </a:lnTo>
                <a:lnTo>
                  <a:pt x="1343254" y="208317"/>
                </a:lnTo>
                <a:lnTo>
                  <a:pt x="1348818" y="206456"/>
                </a:lnTo>
                <a:lnTo>
                  <a:pt x="1358438" y="204448"/>
                </a:lnTo>
                <a:lnTo>
                  <a:pt x="1375165" y="208966"/>
                </a:lnTo>
                <a:lnTo>
                  <a:pt x="1371755" y="217086"/>
                </a:lnTo>
                <a:lnTo>
                  <a:pt x="1372221" y="220305"/>
                </a:lnTo>
                <a:lnTo>
                  <a:pt x="1376313" y="220659"/>
                </a:lnTo>
                <a:lnTo>
                  <a:pt x="1385861" y="211004"/>
                </a:lnTo>
                <a:lnTo>
                  <a:pt x="1397096" y="209675"/>
                </a:lnTo>
                <a:lnTo>
                  <a:pt x="1401727" y="207608"/>
                </a:lnTo>
                <a:lnTo>
                  <a:pt x="1407111" y="206309"/>
                </a:lnTo>
                <a:lnTo>
                  <a:pt x="1414828" y="215019"/>
                </a:lnTo>
                <a:lnTo>
                  <a:pt x="1418203" y="217795"/>
                </a:lnTo>
                <a:lnTo>
                  <a:pt x="1423228" y="226210"/>
                </a:lnTo>
                <a:lnTo>
                  <a:pt x="1428971" y="222962"/>
                </a:lnTo>
                <a:lnTo>
                  <a:pt x="1435145" y="221043"/>
                </a:lnTo>
                <a:lnTo>
                  <a:pt x="1443760" y="219773"/>
                </a:lnTo>
                <a:lnTo>
                  <a:pt x="1458082" y="221692"/>
                </a:lnTo>
                <a:lnTo>
                  <a:pt x="1464543" y="220275"/>
                </a:lnTo>
                <a:lnTo>
                  <a:pt x="1464650" y="213956"/>
                </a:lnTo>
                <a:lnTo>
                  <a:pt x="1465727" y="206250"/>
                </a:lnTo>
                <a:lnTo>
                  <a:pt x="1468778" y="203976"/>
                </a:lnTo>
                <a:lnTo>
                  <a:pt x="1478685" y="199901"/>
                </a:lnTo>
                <a:lnTo>
                  <a:pt x="1488090" y="198070"/>
                </a:lnTo>
                <a:lnTo>
                  <a:pt x="1494228" y="194202"/>
                </a:lnTo>
                <a:lnTo>
                  <a:pt x="1502483" y="190630"/>
                </a:lnTo>
                <a:lnTo>
                  <a:pt x="1501191" y="187795"/>
                </a:lnTo>
                <a:lnTo>
                  <a:pt x="1498894" y="184488"/>
                </a:lnTo>
                <a:lnTo>
                  <a:pt x="1493546" y="184281"/>
                </a:lnTo>
                <a:lnTo>
                  <a:pt x="1498176" y="178198"/>
                </a:lnTo>
                <a:lnTo>
                  <a:pt x="1507437" y="173445"/>
                </a:lnTo>
                <a:lnTo>
                  <a:pt x="1498858" y="169458"/>
                </a:lnTo>
                <a:lnTo>
                  <a:pt x="1493546" y="171053"/>
                </a:lnTo>
                <a:lnTo>
                  <a:pt x="1485649" y="174714"/>
                </a:lnTo>
                <a:lnTo>
                  <a:pt x="1476496" y="180531"/>
                </a:lnTo>
                <a:lnTo>
                  <a:pt x="1479475" y="182244"/>
                </a:lnTo>
                <a:lnTo>
                  <a:pt x="1484069" y="187145"/>
                </a:lnTo>
                <a:lnTo>
                  <a:pt x="1477644" y="193641"/>
                </a:lnTo>
                <a:lnTo>
                  <a:pt x="1443724" y="210944"/>
                </a:lnTo>
                <a:lnTo>
                  <a:pt x="1427535" y="216023"/>
                </a:lnTo>
                <a:lnTo>
                  <a:pt x="1420069" y="215226"/>
                </a:lnTo>
                <a:lnTo>
                  <a:pt x="1418274" y="210502"/>
                </a:lnTo>
                <a:lnTo>
                  <a:pt x="1414828" y="206988"/>
                </a:lnTo>
                <a:lnTo>
                  <a:pt x="1411131" y="199783"/>
                </a:lnTo>
                <a:lnTo>
                  <a:pt x="1404850" y="199990"/>
                </a:lnTo>
                <a:lnTo>
                  <a:pt x="1401296" y="201584"/>
                </a:lnTo>
                <a:lnTo>
                  <a:pt x="1402445" y="191515"/>
                </a:lnTo>
                <a:lnTo>
                  <a:pt x="1407757" y="185433"/>
                </a:lnTo>
                <a:lnTo>
                  <a:pt x="1416659" y="180826"/>
                </a:lnTo>
                <a:lnTo>
                  <a:pt x="1420931" y="175275"/>
                </a:lnTo>
                <a:lnTo>
                  <a:pt x="1424951" y="166476"/>
                </a:lnTo>
                <a:lnTo>
                  <a:pt x="1437873" y="158090"/>
                </a:lnTo>
                <a:lnTo>
                  <a:pt x="1456610" y="137362"/>
                </a:lnTo>
                <a:lnTo>
                  <a:pt x="1471901" y="130748"/>
                </a:lnTo>
                <a:lnTo>
                  <a:pt x="1477501" y="123514"/>
                </a:lnTo>
                <a:lnTo>
                  <a:pt x="1486510" y="120325"/>
                </a:lnTo>
                <a:lnTo>
                  <a:pt x="1494228" y="114685"/>
                </a:lnTo>
                <a:lnTo>
                  <a:pt x="1500258" y="114124"/>
                </a:lnTo>
                <a:lnTo>
                  <a:pt x="1511206" y="109045"/>
                </a:lnTo>
                <a:lnTo>
                  <a:pt x="1517416" y="102992"/>
                </a:lnTo>
                <a:lnTo>
                  <a:pt x="1513360" y="102638"/>
                </a:lnTo>
                <a:lnTo>
                  <a:pt x="1503740" y="106565"/>
                </a:lnTo>
                <a:lnTo>
                  <a:pt x="1498284" y="108130"/>
                </a:lnTo>
                <a:lnTo>
                  <a:pt x="1498679" y="101663"/>
                </a:lnTo>
                <a:lnTo>
                  <a:pt x="1501299" y="95019"/>
                </a:lnTo>
                <a:lnTo>
                  <a:pt x="1509268" y="88937"/>
                </a:lnTo>
                <a:lnTo>
                  <a:pt x="1547460" y="71309"/>
                </a:lnTo>
                <a:lnTo>
                  <a:pt x="1551264" y="74232"/>
                </a:lnTo>
                <a:lnTo>
                  <a:pt x="1555823" y="79370"/>
                </a:lnTo>
                <a:lnTo>
                  <a:pt x="1567309" y="78218"/>
                </a:lnTo>
                <a:lnTo>
                  <a:pt x="1580411" y="68238"/>
                </a:lnTo>
                <a:lnTo>
                  <a:pt x="1590497" y="57372"/>
                </a:lnTo>
                <a:lnTo>
                  <a:pt x="1585041" y="59262"/>
                </a:lnTo>
                <a:lnTo>
                  <a:pt x="1579119" y="63720"/>
                </a:lnTo>
                <a:lnTo>
                  <a:pt x="1567489" y="69892"/>
                </a:lnTo>
                <a:lnTo>
                  <a:pt x="1562141" y="70866"/>
                </a:lnTo>
                <a:lnTo>
                  <a:pt x="1557367" y="65935"/>
                </a:lnTo>
                <a:lnTo>
                  <a:pt x="1553346" y="64606"/>
                </a:lnTo>
                <a:lnTo>
                  <a:pt x="1549721" y="65522"/>
                </a:lnTo>
                <a:lnTo>
                  <a:pt x="1545988" y="62598"/>
                </a:lnTo>
                <a:lnTo>
                  <a:pt x="1545306" y="55364"/>
                </a:lnTo>
                <a:lnTo>
                  <a:pt x="1550116" y="44616"/>
                </a:lnTo>
                <a:lnTo>
                  <a:pt x="1553885" y="37500"/>
                </a:lnTo>
                <a:lnTo>
                  <a:pt x="1557977" y="32126"/>
                </a:lnTo>
                <a:lnTo>
                  <a:pt x="1574129" y="16831"/>
                </a:lnTo>
                <a:lnTo>
                  <a:pt x="1577611" y="8504"/>
                </a:lnTo>
                <a:lnTo>
                  <a:pt x="1584898" y="4104"/>
                </a:lnTo>
                <a:lnTo>
                  <a:pt x="1594338" y="5079"/>
                </a:lnTo>
                <a:lnTo>
                  <a:pt x="1594948" y="0"/>
                </a:lnTo>
                <a:lnTo>
                  <a:pt x="2826678" y="0"/>
                </a:lnTo>
                <a:lnTo>
                  <a:pt x="2831236" y="4193"/>
                </a:lnTo>
                <a:lnTo>
                  <a:pt x="2836620" y="11752"/>
                </a:lnTo>
                <a:lnTo>
                  <a:pt x="2837015" y="15945"/>
                </a:lnTo>
                <a:lnTo>
                  <a:pt x="2836082" y="20138"/>
                </a:lnTo>
                <a:lnTo>
                  <a:pt x="2833677" y="24626"/>
                </a:lnTo>
                <a:lnTo>
                  <a:pt x="2832600" y="29173"/>
                </a:lnTo>
                <a:lnTo>
                  <a:pt x="2826893" y="42549"/>
                </a:lnTo>
                <a:lnTo>
                  <a:pt x="2822801" y="47185"/>
                </a:lnTo>
                <a:lnTo>
                  <a:pt x="2814976" y="52470"/>
                </a:lnTo>
                <a:lnTo>
                  <a:pt x="2822334" y="62716"/>
                </a:lnTo>
                <a:lnTo>
                  <a:pt x="2830052" y="72254"/>
                </a:lnTo>
                <a:lnTo>
                  <a:pt x="2837590" y="88051"/>
                </a:lnTo>
                <a:lnTo>
                  <a:pt x="2838954" y="94429"/>
                </a:lnTo>
                <a:lnTo>
                  <a:pt x="2839241" y="104203"/>
                </a:lnTo>
                <a:lnTo>
                  <a:pt x="2846061" y="108041"/>
                </a:lnTo>
                <a:lnTo>
                  <a:pt x="2840712" y="112323"/>
                </a:lnTo>
                <a:lnTo>
                  <a:pt x="2841359" y="125049"/>
                </a:lnTo>
                <a:lnTo>
                  <a:pt x="2850799" y="135472"/>
                </a:lnTo>
                <a:lnTo>
                  <a:pt x="2864977" y="142204"/>
                </a:lnTo>
                <a:lnTo>
                  <a:pt x="2873413" y="143563"/>
                </a:lnTo>
                <a:lnTo>
                  <a:pt x="2885653" y="140846"/>
                </a:lnTo>
                <a:lnTo>
                  <a:pt x="2894483" y="144567"/>
                </a:lnTo>
                <a:lnTo>
                  <a:pt x="2914117" y="157263"/>
                </a:lnTo>
                <a:lnTo>
                  <a:pt x="2922983" y="170698"/>
                </a:lnTo>
                <a:lnTo>
                  <a:pt x="2926573" y="173445"/>
                </a:lnTo>
                <a:lnTo>
                  <a:pt x="2946423" y="178464"/>
                </a:lnTo>
                <a:lnTo>
                  <a:pt x="2961319" y="181535"/>
                </a:lnTo>
                <a:lnTo>
                  <a:pt x="2983968" y="189596"/>
                </a:lnTo>
                <a:lnTo>
                  <a:pt x="2987953" y="189891"/>
                </a:lnTo>
                <a:lnTo>
                  <a:pt x="2998937" y="182952"/>
                </a:lnTo>
                <a:lnTo>
                  <a:pt x="3017889" y="178110"/>
                </a:lnTo>
                <a:lnTo>
                  <a:pt x="3023740" y="171437"/>
                </a:lnTo>
                <a:lnTo>
                  <a:pt x="3023273" y="165797"/>
                </a:lnTo>
                <a:lnTo>
                  <a:pt x="3018427" y="155699"/>
                </a:lnTo>
                <a:lnTo>
                  <a:pt x="3017099" y="145895"/>
                </a:lnTo>
                <a:lnTo>
                  <a:pt x="3010818" y="141880"/>
                </a:lnTo>
                <a:lnTo>
                  <a:pt x="3004931" y="139222"/>
                </a:lnTo>
                <a:lnTo>
                  <a:pt x="2987235" y="141260"/>
                </a:lnTo>
                <a:lnTo>
                  <a:pt x="2979230" y="140876"/>
                </a:lnTo>
                <a:lnTo>
                  <a:pt x="2973200" y="138218"/>
                </a:lnTo>
                <a:lnTo>
                  <a:pt x="2965052" y="131220"/>
                </a:lnTo>
                <a:lnTo>
                  <a:pt x="2949617" y="114183"/>
                </a:lnTo>
                <a:lnTo>
                  <a:pt x="2941325" y="108514"/>
                </a:lnTo>
                <a:lnTo>
                  <a:pt x="2938741" y="105000"/>
                </a:lnTo>
                <a:lnTo>
                  <a:pt x="2935869" y="100098"/>
                </a:lnTo>
                <a:lnTo>
                  <a:pt x="2936228" y="92185"/>
                </a:lnTo>
                <a:lnTo>
                  <a:pt x="2942977" y="92451"/>
                </a:lnTo>
                <a:lnTo>
                  <a:pt x="2950550" y="87962"/>
                </a:lnTo>
                <a:lnTo>
                  <a:pt x="2956078" y="71870"/>
                </a:lnTo>
                <a:lnTo>
                  <a:pt x="2965590" y="69833"/>
                </a:lnTo>
                <a:lnTo>
                  <a:pt x="2970759" y="69980"/>
                </a:lnTo>
                <a:lnTo>
                  <a:pt x="2992834" y="77451"/>
                </a:lnTo>
                <a:lnTo>
                  <a:pt x="3020258" y="97382"/>
                </a:lnTo>
                <a:lnTo>
                  <a:pt x="3026324" y="99478"/>
                </a:lnTo>
                <a:lnTo>
                  <a:pt x="3032714" y="99773"/>
                </a:lnTo>
                <a:lnTo>
                  <a:pt x="3043195" y="99271"/>
                </a:lnTo>
                <a:lnTo>
                  <a:pt x="3044918" y="101870"/>
                </a:lnTo>
                <a:lnTo>
                  <a:pt x="3050553" y="104970"/>
                </a:lnTo>
                <a:lnTo>
                  <a:pt x="3054645" y="105384"/>
                </a:lnTo>
                <a:lnTo>
                  <a:pt x="3079736" y="111703"/>
                </a:lnTo>
                <a:lnTo>
                  <a:pt x="3109026" y="124134"/>
                </a:lnTo>
                <a:lnTo>
                  <a:pt x="3119866" y="123573"/>
                </a:lnTo>
                <a:lnTo>
                  <a:pt x="3124173" y="116693"/>
                </a:lnTo>
                <a:lnTo>
                  <a:pt x="3125035" y="113710"/>
                </a:lnTo>
                <a:lnTo>
                  <a:pt x="3136952" y="106742"/>
                </a:lnTo>
                <a:lnTo>
                  <a:pt x="3145280" y="105590"/>
                </a:lnTo>
                <a:lnTo>
                  <a:pt x="3156910" y="108130"/>
                </a:lnTo>
                <a:lnTo>
                  <a:pt x="3155043" y="95846"/>
                </a:lnTo>
                <a:lnTo>
                  <a:pt x="3149695" y="87018"/>
                </a:lnTo>
                <a:lnTo>
                  <a:pt x="3141798" y="81348"/>
                </a:lnTo>
                <a:lnTo>
                  <a:pt x="3127763" y="64724"/>
                </a:lnTo>
                <a:lnTo>
                  <a:pt x="3122163" y="56457"/>
                </a:lnTo>
                <a:lnTo>
                  <a:pt x="3119364" y="47953"/>
                </a:lnTo>
                <a:lnTo>
                  <a:pt x="3121194" y="40394"/>
                </a:lnTo>
                <a:lnTo>
                  <a:pt x="3123204" y="34931"/>
                </a:lnTo>
                <a:lnTo>
                  <a:pt x="3152351" y="21555"/>
                </a:lnTo>
                <a:lnTo>
                  <a:pt x="3162904" y="13553"/>
                </a:lnTo>
                <a:lnTo>
                  <a:pt x="3173062" y="3189"/>
                </a:lnTo>
                <a:lnTo>
                  <a:pt x="3177800" y="1063"/>
                </a:lnTo>
                <a:lnTo>
                  <a:pt x="3184046" y="0"/>
                </a:lnTo>
                <a:lnTo>
                  <a:pt x="3589477" y="0"/>
                </a:lnTo>
                <a:lnTo>
                  <a:pt x="3589477" y="2952750"/>
                </a:lnTo>
                <a:lnTo>
                  <a:pt x="317776" y="2952750"/>
                </a:lnTo>
                <a:lnTo>
                  <a:pt x="322048" y="2945250"/>
                </a:lnTo>
                <a:lnTo>
                  <a:pt x="325530" y="2931845"/>
                </a:lnTo>
                <a:lnTo>
                  <a:pt x="327648" y="2910555"/>
                </a:lnTo>
                <a:lnTo>
                  <a:pt x="327863" y="2903026"/>
                </a:lnTo>
                <a:lnTo>
                  <a:pt x="351194" y="2872819"/>
                </a:lnTo>
                <a:lnTo>
                  <a:pt x="364870" y="2849640"/>
                </a:lnTo>
                <a:lnTo>
                  <a:pt x="369608" y="2843971"/>
                </a:lnTo>
                <a:lnTo>
                  <a:pt x="381669" y="2833400"/>
                </a:lnTo>
                <a:lnTo>
                  <a:pt x="423774" y="2810309"/>
                </a:lnTo>
                <a:lnTo>
                  <a:pt x="447572" y="2793803"/>
                </a:lnTo>
                <a:lnTo>
                  <a:pt x="461463" y="2781756"/>
                </a:lnTo>
                <a:lnTo>
                  <a:pt x="469719" y="2767524"/>
                </a:lnTo>
                <a:lnTo>
                  <a:pt x="492656" y="2711658"/>
                </a:lnTo>
                <a:lnTo>
                  <a:pt x="515198" y="2633056"/>
                </a:lnTo>
                <a:lnTo>
                  <a:pt x="517064" y="2623961"/>
                </a:lnTo>
                <a:lnTo>
                  <a:pt x="527151" y="2621363"/>
                </a:lnTo>
                <a:lnTo>
                  <a:pt x="534258" y="2620241"/>
                </a:lnTo>
                <a:lnTo>
                  <a:pt x="540001" y="2617347"/>
                </a:lnTo>
                <a:lnTo>
                  <a:pt x="547108" y="2611471"/>
                </a:lnTo>
                <a:lnTo>
                  <a:pt x="553928" y="2613804"/>
                </a:lnTo>
                <a:lnTo>
                  <a:pt x="550518" y="2617820"/>
                </a:lnTo>
                <a:lnTo>
                  <a:pt x="550518" y="2627505"/>
                </a:lnTo>
                <a:lnTo>
                  <a:pt x="555364" y="2638814"/>
                </a:lnTo>
                <a:lnTo>
                  <a:pt x="563763" y="2651599"/>
                </a:lnTo>
                <a:lnTo>
                  <a:pt x="579019" y="2667780"/>
                </a:lnTo>
                <a:lnTo>
                  <a:pt x="590936" y="2674276"/>
                </a:lnTo>
                <a:lnTo>
                  <a:pt x="607950" y="2678203"/>
                </a:lnTo>
                <a:lnTo>
                  <a:pt x="627728" y="2671087"/>
                </a:lnTo>
                <a:lnTo>
                  <a:pt x="638819" y="2670940"/>
                </a:lnTo>
                <a:lnTo>
                  <a:pt x="644204" y="2667898"/>
                </a:lnTo>
                <a:lnTo>
                  <a:pt x="650054" y="2672386"/>
                </a:lnTo>
                <a:lnTo>
                  <a:pt x="661218" y="2673804"/>
                </a:lnTo>
                <a:lnTo>
                  <a:pt x="671986" y="2671442"/>
                </a:lnTo>
                <a:lnTo>
                  <a:pt x="680098" y="2664650"/>
                </a:lnTo>
                <a:lnTo>
                  <a:pt x="685303" y="2656855"/>
                </a:lnTo>
                <a:lnTo>
                  <a:pt x="686093" y="2660693"/>
                </a:lnTo>
                <a:lnTo>
                  <a:pt x="686344" y="2664857"/>
                </a:lnTo>
                <a:lnTo>
                  <a:pt x="691154" y="2677229"/>
                </a:lnTo>
                <a:lnTo>
                  <a:pt x="692841" y="2681097"/>
                </a:lnTo>
                <a:lnTo>
                  <a:pt x="699015" y="2680477"/>
                </a:lnTo>
                <a:lnTo>
                  <a:pt x="704399" y="2682426"/>
                </a:lnTo>
                <a:lnTo>
                  <a:pt x="716531" y="2681481"/>
                </a:lnTo>
                <a:lnTo>
                  <a:pt x="728161" y="2683164"/>
                </a:lnTo>
                <a:lnTo>
                  <a:pt x="739684" y="2684817"/>
                </a:lnTo>
                <a:lnTo>
                  <a:pt x="745642" y="2684020"/>
                </a:lnTo>
                <a:lnTo>
                  <a:pt x="759282" y="2676314"/>
                </a:lnTo>
                <a:lnTo>
                  <a:pt x="770086" y="2665890"/>
                </a:lnTo>
                <a:lnTo>
                  <a:pt x="778522" y="2660575"/>
                </a:lnTo>
                <a:lnTo>
                  <a:pt x="785952" y="2649148"/>
                </a:lnTo>
                <a:lnTo>
                  <a:pt x="792664" y="2641944"/>
                </a:lnTo>
                <a:lnTo>
                  <a:pt x="802356" y="2634178"/>
                </a:lnTo>
                <a:lnTo>
                  <a:pt x="830354" y="2617406"/>
                </a:lnTo>
                <a:lnTo>
                  <a:pt x="834661" y="2617259"/>
                </a:lnTo>
                <a:lnTo>
                  <a:pt x="843850" y="2621068"/>
                </a:lnTo>
                <a:lnTo>
                  <a:pt x="851891" y="2619886"/>
                </a:lnTo>
                <a:lnTo>
                  <a:pt x="857383" y="2614011"/>
                </a:lnTo>
                <a:lnTo>
                  <a:pt x="863269" y="2599896"/>
                </a:lnTo>
                <a:lnTo>
                  <a:pt x="872422" y="2591274"/>
                </a:lnTo>
                <a:lnTo>
                  <a:pt x="883981" y="2582623"/>
                </a:lnTo>
                <a:lnTo>
                  <a:pt x="899703" y="2574414"/>
                </a:lnTo>
                <a:lnTo>
                  <a:pt x="910004" y="2566826"/>
                </a:lnTo>
                <a:lnTo>
                  <a:pt x="926265" y="2560241"/>
                </a:lnTo>
                <a:lnTo>
                  <a:pt x="967149" y="2556078"/>
                </a:lnTo>
                <a:lnTo>
                  <a:pt x="988111" y="2552357"/>
                </a:lnTo>
                <a:lnTo>
                  <a:pt x="1002397" y="2553213"/>
                </a:lnTo>
                <a:lnTo>
                  <a:pt x="1016827" y="2541196"/>
                </a:lnTo>
                <a:lnTo>
                  <a:pt x="1024006" y="2537239"/>
                </a:lnTo>
                <a:lnTo>
                  <a:pt x="1055235" y="2536324"/>
                </a:lnTo>
                <a:lnTo>
                  <a:pt x="1069951" y="2527524"/>
                </a:lnTo>
                <a:lnTo>
                  <a:pt x="1125732" y="2527524"/>
                </a:lnTo>
                <a:lnTo>
                  <a:pt x="1132552" y="2530477"/>
                </a:lnTo>
                <a:lnTo>
                  <a:pt x="1139264" y="2535202"/>
                </a:lnTo>
                <a:lnTo>
                  <a:pt x="1150679" y="2546599"/>
                </a:lnTo>
                <a:lnTo>
                  <a:pt x="1156350" y="2549080"/>
                </a:lnTo>
                <a:lnTo>
                  <a:pt x="1163709" y="2546717"/>
                </a:lnTo>
                <a:lnTo>
                  <a:pt x="1180866" y="2535940"/>
                </a:lnTo>
                <a:lnTo>
                  <a:pt x="1200178" y="2530300"/>
                </a:lnTo>
                <a:lnTo>
                  <a:pt x="1210695" y="2523863"/>
                </a:lnTo>
                <a:lnTo>
                  <a:pt x="1215182" y="2514532"/>
                </a:lnTo>
                <a:lnTo>
                  <a:pt x="1224227" y="2511078"/>
                </a:lnTo>
                <a:lnTo>
                  <a:pt x="1229288" y="2518253"/>
                </a:lnTo>
                <a:lnTo>
                  <a:pt x="1249354" y="2525517"/>
                </a:lnTo>
                <a:lnTo>
                  <a:pt x="1261630" y="2523450"/>
                </a:lnTo>
                <a:lnTo>
                  <a:pt x="1267050" y="2521265"/>
                </a:lnTo>
                <a:lnTo>
                  <a:pt x="1265111" y="2510487"/>
                </a:lnTo>
                <a:lnTo>
                  <a:pt x="1278105" y="2513381"/>
                </a:lnTo>
                <a:lnTo>
                  <a:pt x="1288084" y="2518548"/>
                </a:lnTo>
                <a:lnTo>
                  <a:pt x="1298565" y="2528912"/>
                </a:lnTo>
                <a:lnTo>
                  <a:pt x="1305349" y="2531009"/>
                </a:lnTo>
                <a:lnTo>
                  <a:pt x="1317697" y="2526314"/>
                </a:lnTo>
                <a:lnTo>
                  <a:pt x="1343290" y="2523981"/>
                </a:lnTo>
                <a:lnTo>
                  <a:pt x="1357361" y="2518725"/>
                </a:lnTo>
                <a:lnTo>
                  <a:pt x="1370786" y="2504995"/>
                </a:lnTo>
                <a:lnTo>
                  <a:pt x="1375524" y="2501629"/>
                </a:lnTo>
                <a:lnTo>
                  <a:pt x="1406609" y="2488962"/>
                </a:lnTo>
                <a:lnTo>
                  <a:pt x="1410665" y="2489847"/>
                </a:lnTo>
                <a:lnTo>
                  <a:pt x="1415187" y="2491678"/>
                </a:lnTo>
                <a:lnTo>
                  <a:pt x="1413895" y="2496402"/>
                </a:lnTo>
                <a:lnTo>
                  <a:pt x="1412100" y="2500152"/>
                </a:lnTo>
                <a:lnTo>
                  <a:pt x="1414721" y="2506767"/>
                </a:lnTo>
                <a:lnTo>
                  <a:pt x="1418490" y="2502751"/>
                </a:lnTo>
                <a:lnTo>
                  <a:pt x="1417305" y="2496462"/>
                </a:lnTo>
                <a:lnTo>
                  <a:pt x="1423730" y="2496137"/>
                </a:lnTo>
                <a:lnTo>
                  <a:pt x="1429366" y="2496698"/>
                </a:lnTo>
                <a:lnTo>
                  <a:pt x="1435576" y="2500654"/>
                </a:lnTo>
                <a:lnTo>
                  <a:pt x="1435145" y="2515566"/>
                </a:lnTo>
                <a:lnTo>
                  <a:pt x="1443437" y="2530211"/>
                </a:lnTo>
                <a:lnTo>
                  <a:pt x="1441103" y="2537505"/>
                </a:lnTo>
                <a:lnTo>
                  <a:pt x="1447888" y="2541816"/>
                </a:lnTo>
                <a:lnTo>
                  <a:pt x="1453918" y="2536648"/>
                </a:lnTo>
                <a:lnTo>
                  <a:pt x="1456933" y="2529001"/>
                </a:lnTo>
                <a:lnTo>
                  <a:pt x="1468060" y="2524572"/>
                </a:lnTo>
                <a:lnTo>
                  <a:pt x="1478613" y="2513381"/>
                </a:lnTo>
                <a:lnTo>
                  <a:pt x="1484428" y="2512229"/>
                </a:lnTo>
                <a:lnTo>
                  <a:pt x="1485756" y="2521412"/>
                </a:lnTo>
                <a:lnTo>
                  <a:pt x="1488592" y="2529444"/>
                </a:lnTo>
                <a:lnTo>
                  <a:pt x="1484608" y="2532278"/>
                </a:lnTo>
                <a:lnTo>
                  <a:pt x="1479511" y="2540841"/>
                </a:lnTo>
                <a:lnTo>
                  <a:pt x="1469855" y="2562544"/>
                </a:lnTo>
                <a:lnTo>
                  <a:pt x="1460989" y="2568922"/>
                </a:lnTo>
                <a:lnTo>
                  <a:pt x="1454349" y="2577278"/>
                </a:lnTo>
                <a:lnTo>
                  <a:pt x="1452195" y="2583243"/>
                </a:lnTo>
                <a:lnTo>
                  <a:pt x="1451549" y="2590152"/>
                </a:lnTo>
                <a:lnTo>
                  <a:pt x="1453200" y="2602554"/>
                </a:lnTo>
                <a:lnTo>
                  <a:pt x="1458046" y="2615162"/>
                </a:lnTo>
                <a:lnTo>
                  <a:pt x="1463645" y="2622780"/>
                </a:lnTo>
                <a:lnTo>
                  <a:pt x="1469030" y="2625172"/>
                </a:lnTo>
                <a:lnTo>
                  <a:pt x="1481629" y="2637160"/>
                </a:lnTo>
                <a:lnTo>
                  <a:pt x="1481413" y="2644306"/>
                </a:lnTo>
                <a:lnTo>
                  <a:pt x="1483172" y="2652810"/>
                </a:lnTo>
                <a:lnTo>
                  <a:pt x="1483854" y="2663115"/>
                </a:lnTo>
                <a:lnTo>
                  <a:pt x="1488233" y="2671353"/>
                </a:lnTo>
                <a:lnTo>
                  <a:pt x="1478865" y="2689306"/>
                </a:lnTo>
                <a:lnTo>
                  <a:pt x="1473732" y="2702268"/>
                </a:lnTo>
                <a:lnTo>
                  <a:pt x="1463753" y="2720132"/>
                </a:lnTo>
                <a:lnTo>
                  <a:pt x="1454887" y="2731766"/>
                </a:lnTo>
                <a:lnTo>
                  <a:pt x="1435827" y="2749010"/>
                </a:lnTo>
                <a:lnTo>
                  <a:pt x="1431125" y="2754739"/>
                </a:lnTo>
                <a:lnTo>
                  <a:pt x="1428074" y="2760674"/>
                </a:lnTo>
                <a:lnTo>
                  <a:pt x="1426674" y="2766874"/>
                </a:lnTo>
                <a:lnTo>
                  <a:pt x="1427176" y="2774168"/>
                </a:lnTo>
                <a:lnTo>
                  <a:pt x="1433458" y="2792091"/>
                </a:lnTo>
                <a:lnTo>
                  <a:pt x="1441785" y="2802662"/>
                </a:lnTo>
                <a:lnTo>
                  <a:pt x="1450292" y="2808361"/>
                </a:lnTo>
                <a:lnTo>
                  <a:pt x="1465045" y="2806057"/>
                </a:lnTo>
                <a:lnTo>
                  <a:pt x="1464507" y="2812967"/>
                </a:lnTo>
                <a:lnTo>
                  <a:pt x="1465584" y="2821235"/>
                </a:lnTo>
                <a:lnTo>
                  <a:pt x="1471578" y="2820851"/>
                </a:lnTo>
                <a:lnTo>
                  <a:pt x="1475598" y="2819551"/>
                </a:lnTo>
                <a:lnTo>
                  <a:pt x="1478972" y="2811520"/>
                </a:lnTo>
                <a:lnTo>
                  <a:pt x="1486187" y="2817012"/>
                </a:lnTo>
                <a:lnTo>
                  <a:pt x="1489920" y="2833843"/>
                </a:lnTo>
                <a:lnTo>
                  <a:pt x="1496022" y="2839069"/>
                </a:lnTo>
                <a:lnTo>
                  <a:pt x="1494587" y="2842317"/>
                </a:lnTo>
                <a:lnTo>
                  <a:pt x="1494730" y="2845624"/>
                </a:lnTo>
                <a:lnTo>
                  <a:pt x="1500617" y="2847721"/>
                </a:lnTo>
                <a:lnTo>
                  <a:pt x="1504206" y="2846362"/>
                </a:lnTo>
                <a:lnTo>
                  <a:pt x="1510129" y="2850112"/>
                </a:lnTo>
                <a:lnTo>
                  <a:pt x="1518816" y="2855575"/>
                </a:lnTo>
                <a:lnTo>
                  <a:pt x="1527717" y="2857760"/>
                </a:lnTo>
                <a:lnTo>
                  <a:pt x="1554280" y="2878193"/>
                </a:lnTo>
                <a:lnTo>
                  <a:pt x="1562679" y="2880732"/>
                </a:lnTo>
                <a:lnTo>
                  <a:pt x="1581272" y="2883183"/>
                </a:lnTo>
                <a:lnTo>
                  <a:pt x="1603204" y="2874827"/>
                </a:lnTo>
                <a:lnTo>
                  <a:pt x="1611460" y="2873321"/>
                </a:lnTo>
                <a:lnTo>
                  <a:pt x="1625890" y="2881175"/>
                </a:lnTo>
                <a:lnTo>
                  <a:pt x="1632243" y="2883390"/>
                </a:lnTo>
                <a:lnTo>
                  <a:pt x="1642904" y="2883980"/>
                </a:lnTo>
                <a:lnTo>
                  <a:pt x="1661174" y="2891097"/>
                </a:lnTo>
                <a:lnTo>
                  <a:pt x="1665805" y="2893577"/>
                </a:lnTo>
                <a:lnTo>
                  <a:pt x="1676430" y="2904945"/>
                </a:lnTo>
                <a:lnTo>
                  <a:pt x="1681562" y="2908370"/>
                </a:lnTo>
                <a:lnTo>
                  <a:pt x="1719324" y="2918793"/>
                </a:lnTo>
                <a:lnTo>
                  <a:pt x="1724493" y="2925673"/>
                </a:lnTo>
                <a:lnTo>
                  <a:pt x="1729733" y="2938872"/>
                </a:lnTo>
                <a:lnTo>
                  <a:pt x="1729913" y="2952750"/>
                </a:lnTo>
                <a:lnTo>
                  <a:pt x="1992663" y="2952750"/>
                </a:lnTo>
                <a:lnTo>
                  <a:pt x="1995929" y="2943390"/>
                </a:lnTo>
                <a:lnTo>
                  <a:pt x="2001062" y="2933764"/>
                </a:lnTo>
                <a:lnTo>
                  <a:pt x="2015276" y="2915339"/>
                </a:lnTo>
                <a:lnTo>
                  <a:pt x="2029526" y="2902376"/>
                </a:lnTo>
                <a:lnTo>
                  <a:pt x="2054689" y="2885398"/>
                </a:lnTo>
                <a:lnTo>
                  <a:pt x="2069298" y="2885221"/>
                </a:lnTo>
                <a:lnTo>
                  <a:pt x="2075328" y="2883360"/>
                </a:lnTo>
                <a:lnTo>
                  <a:pt x="2087353" y="2871343"/>
                </a:lnTo>
                <a:lnTo>
                  <a:pt x="2092235" y="2870900"/>
                </a:lnTo>
                <a:lnTo>
                  <a:pt x="2098947" y="2873853"/>
                </a:lnTo>
                <a:lnTo>
                  <a:pt x="2118797" y="2872996"/>
                </a:lnTo>
                <a:lnTo>
                  <a:pt x="2127519" y="2876333"/>
                </a:lnTo>
                <a:lnTo>
                  <a:pt x="2137929" y="2883803"/>
                </a:lnTo>
                <a:lnTo>
                  <a:pt x="2151066" y="2888439"/>
                </a:lnTo>
                <a:lnTo>
                  <a:pt x="2160363" y="2893075"/>
                </a:lnTo>
                <a:lnTo>
                  <a:pt x="2170234" y="2899010"/>
                </a:lnTo>
                <a:lnTo>
                  <a:pt x="2172459" y="2913833"/>
                </a:lnTo>
                <a:lnTo>
                  <a:pt x="2171383" y="2918232"/>
                </a:lnTo>
                <a:lnTo>
                  <a:pt x="2171131" y="2923961"/>
                </a:lnTo>
                <a:lnTo>
                  <a:pt x="2181397" y="2934177"/>
                </a:lnTo>
                <a:lnTo>
                  <a:pt x="2210544" y="2938961"/>
                </a:lnTo>
                <a:lnTo>
                  <a:pt x="2216287" y="2941707"/>
                </a:lnTo>
                <a:lnTo>
                  <a:pt x="2224291" y="2949532"/>
                </a:lnTo>
                <a:lnTo>
                  <a:pt x="2229460" y="2951953"/>
                </a:lnTo>
                <a:lnTo>
                  <a:pt x="2243962" y="2952750"/>
                </a:lnTo>
                <a:lnTo>
                  <a:pt x="2251464" y="2952750"/>
                </a:lnTo>
                <a:lnTo>
                  <a:pt x="2261012" y="2951362"/>
                </a:lnTo>
                <a:lnTo>
                  <a:pt x="2266611" y="2952750"/>
                </a:lnTo>
                <a:lnTo>
                  <a:pt x="2832959" y="2952750"/>
                </a:lnTo>
                <a:lnTo>
                  <a:pt x="2837625" y="2935713"/>
                </a:lnTo>
                <a:lnTo>
                  <a:pt x="2844338" y="2899423"/>
                </a:lnTo>
                <a:lnTo>
                  <a:pt x="2849112" y="2880969"/>
                </a:lnTo>
                <a:lnTo>
                  <a:pt x="2853168" y="2868744"/>
                </a:lnTo>
                <a:lnTo>
                  <a:pt x="2854963" y="2858646"/>
                </a:lnTo>
                <a:lnTo>
                  <a:pt x="2857619" y="2852002"/>
                </a:lnTo>
                <a:lnTo>
                  <a:pt x="2860383" y="2843410"/>
                </a:lnTo>
                <a:lnTo>
                  <a:pt x="2863111" y="2831805"/>
                </a:lnTo>
                <a:lnTo>
                  <a:pt x="2867921" y="2822179"/>
                </a:lnTo>
                <a:lnTo>
                  <a:pt x="2877899" y="2789492"/>
                </a:lnTo>
                <a:lnTo>
                  <a:pt x="2883643" y="2776264"/>
                </a:lnTo>
                <a:lnTo>
                  <a:pt x="2885689" y="2757514"/>
                </a:lnTo>
                <a:lnTo>
                  <a:pt x="2894626" y="2741067"/>
                </a:lnTo>
                <a:lnTo>
                  <a:pt x="2901303" y="2736225"/>
                </a:lnTo>
                <a:lnTo>
                  <a:pt x="2904497" y="2731530"/>
                </a:lnTo>
                <a:lnTo>
                  <a:pt x="2904426" y="2724414"/>
                </a:lnTo>
                <a:lnTo>
                  <a:pt x="2900047" y="2705044"/>
                </a:lnTo>
                <a:lnTo>
                  <a:pt x="2899365" y="2696688"/>
                </a:lnTo>
                <a:lnTo>
                  <a:pt x="2899508" y="2686973"/>
                </a:lnTo>
                <a:lnTo>
                  <a:pt x="2902523" y="2672770"/>
                </a:lnTo>
                <a:lnTo>
                  <a:pt x="2901087" y="2666215"/>
                </a:lnTo>
                <a:lnTo>
                  <a:pt x="2900980" y="2661756"/>
                </a:lnTo>
                <a:lnTo>
                  <a:pt x="2900226" y="2655674"/>
                </a:lnTo>
                <a:lnTo>
                  <a:pt x="2892329" y="2642564"/>
                </a:lnTo>
                <a:lnTo>
                  <a:pt x="2896636" y="2618469"/>
                </a:lnTo>
                <a:lnTo>
                  <a:pt x="2899652" y="2612623"/>
                </a:lnTo>
                <a:lnTo>
                  <a:pt x="2903313" y="2605536"/>
                </a:lnTo>
                <a:lnTo>
                  <a:pt x="2899329" y="2591540"/>
                </a:lnTo>
                <a:lnTo>
                  <a:pt x="2894985" y="2578459"/>
                </a:lnTo>
                <a:lnTo>
                  <a:pt x="2899077" y="2570074"/>
                </a:lnTo>
                <a:lnTo>
                  <a:pt x="2907584" y="2559975"/>
                </a:lnTo>
                <a:lnTo>
                  <a:pt x="2916522" y="2548135"/>
                </a:lnTo>
                <a:lnTo>
                  <a:pt x="2916486" y="2540841"/>
                </a:lnTo>
                <a:lnTo>
                  <a:pt x="2916020" y="2535261"/>
                </a:lnTo>
                <a:lnTo>
                  <a:pt x="2913471" y="2531422"/>
                </a:lnTo>
                <a:lnTo>
                  <a:pt x="2908554" y="2526284"/>
                </a:lnTo>
                <a:lnTo>
                  <a:pt x="2900334" y="2531747"/>
                </a:lnTo>
                <a:lnTo>
                  <a:pt x="2894447" y="2537800"/>
                </a:lnTo>
                <a:lnTo>
                  <a:pt x="2890642" y="2539011"/>
                </a:lnTo>
                <a:lnTo>
                  <a:pt x="2886442" y="2542465"/>
                </a:lnTo>
                <a:lnTo>
                  <a:pt x="2884432" y="2548666"/>
                </a:lnTo>
                <a:lnTo>
                  <a:pt x="2879407" y="2553509"/>
                </a:lnTo>
                <a:lnTo>
                  <a:pt x="2871187" y="2555428"/>
                </a:lnTo>
                <a:lnTo>
                  <a:pt x="2858839" y="2550231"/>
                </a:lnTo>
                <a:lnTo>
                  <a:pt x="2845558" y="2542347"/>
                </a:lnTo>
                <a:lnTo>
                  <a:pt x="2838020" y="2535969"/>
                </a:lnTo>
                <a:lnTo>
                  <a:pt x="2831918" y="2534434"/>
                </a:lnTo>
                <a:lnTo>
                  <a:pt x="2826067" y="2537239"/>
                </a:lnTo>
                <a:lnTo>
                  <a:pt x="2808874" y="2552889"/>
                </a:lnTo>
                <a:lnTo>
                  <a:pt x="2793152" y="2575772"/>
                </a:lnTo>
                <a:lnTo>
                  <a:pt x="2789239" y="2579729"/>
                </a:lnTo>
                <a:lnTo>
                  <a:pt x="2774415" y="2589562"/>
                </a:lnTo>
                <a:lnTo>
                  <a:pt x="2764616" y="2592869"/>
                </a:lnTo>
                <a:lnTo>
                  <a:pt x="2760021" y="2592101"/>
                </a:lnTo>
                <a:lnTo>
                  <a:pt x="2740494" y="2596412"/>
                </a:lnTo>
                <a:lnTo>
                  <a:pt x="2730839" y="2597062"/>
                </a:lnTo>
                <a:lnTo>
                  <a:pt x="2723157" y="2602259"/>
                </a:lnTo>
                <a:lnTo>
                  <a:pt x="2708261" y="2596619"/>
                </a:lnTo>
                <a:lnTo>
                  <a:pt x="2699395" y="2589414"/>
                </a:lnTo>
                <a:lnTo>
                  <a:pt x="2694046" y="2582091"/>
                </a:lnTo>
                <a:lnTo>
                  <a:pt x="2685288" y="2566353"/>
                </a:lnTo>
                <a:lnTo>
                  <a:pt x="2679114" y="2558883"/>
                </a:lnTo>
                <a:lnTo>
                  <a:pt x="2665223" y="2552150"/>
                </a:lnTo>
                <a:lnTo>
                  <a:pt x="2640958" y="2535792"/>
                </a:lnTo>
                <a:lnTo>
                  <a:pt x="2634605" y="2533991"/>
                </a:lnTo>
                <a:lnTo>
                  <a:pt x="2618057" y="2531658"/>
                </a:lnTo>
                <a:lnTo>
                  <a:pt x="2600612" y="2530182"/>
                </a:lnTo>
                <a:lnTo>
                  <a:pt x="2597059" y="2536147"/>
                </a:lnTo>
                <a:lnTo>
                  <a:pt x="2595731" y="2559709"/>
                </a:lnTo>
                <a:lnTo>
                  <a:pt x="2592751" y="2566176"/>
                </a:lnTo>
                <a:lnTo>
                  <a:pt x="2591459" y="2578400"/>
                </a:lnTo>
                <a:lnTo>
                  <a:pt x="2589341" y="2581944"/>
                </a:lnTo>
                <a:lnTo>
                  <a:pt x="2585967" y="2584247"/>
                </a:lnTo>
                <a:lnTo>
                  <a:pt x="2580727" y="2580379"/>
                </a:lnTo>
                <a:lnTo>
                  <a:pt x="2577101" y="2578666"/>
                </a:lnTo>
                <a:lnTo>
                  <a:pt x="2568666" y="2583715"/>
                </a:lnTo>
                <a:lnTo>
                  <a:pt x="2551903" y="2590772"/>
                </a:lnTo>
                <a:lnTo>
                  <a:pt x="2546196" y="2591747"/>
                </a:lnTo>
                <a:lnTo>
                  <a:pt x="2526777" y="2582889"/>
                </a:lnTo>
                <a:lnTo>
                  <a:pt x="2519670" y="2577190"/>
                </a:lnTo>
                <a:lnTo>
                  <a:pt x="2515111" y="2570871"/>
                </a:lnTo>
                <a:lnTo>
                  <a:pt x="2513567" y="2560211"/>
                </a:lnTo>
                <a:lnTo>
                  <a:pt x="2510660" y="2554129"/>
                </a:lnTo>
                <a:lnTo>
                  <a:pt x="2510229" y="2549936"/>
                </a:lnTo>
                <a:lnTo>
                  <a:pt x="2509117" y="2545152"/>
                </a:lnTo>
                <a:lnTo>
                  <a:pt x="2505204" y="2543233"/>
                </a:lnTo>
                <a:lnTo>
                  <a:pt x="2501004" y="2546865"/>
                </a:lnTo>
                <a:lnTo>
                  <a:pt x="2496517" y="2546717"/>
                </a:lnTo>
                <a:lnTo>
                  <a:pt x="2490846" y="2544503"/>
                </a:lnTo>
                <a:lnTo>
                  <a:pt x="2477529" y="2535556"/>
                </a:lnTo>
                <a:lnTo>
                  <a:pt x="2467263" y="2534847"/>
                </a:lnTo>
                <a:lnTo>
                  <a:pt x="2461089" y="2545772"/>
                </a:lnTo>
                <a:lnTo>
                  <a:pt x="2456315" y="2549227"/>
                </a:lnTo>
                <a:lnTo>
                  <a:pt x="2451075" y="2550261"/>
                </a:lnTo>
                <a:lnTo>
                  <a:pt x="2450752" y="2547160"/>
                </a:lnTo>
                <a:lnTo>
                  <a:pt x="2454736" y="2540103"/>
                </a:lnTo>
                <a:lnTo>
                  <a:pt x="2438799" y="2541402"/>
                </a:lnTo>
                <a:lnTo>
                  <a:pt x="2430363" y="2546776"/>
                </a:lnTo>
                <a:lnTo>
                  <a:pt x="2423759" y="2545950"/>
                </a:lnTo>
                <a:lnTo>
                  <a:pt x="2418841" y="2543528"/>
                </a:lnTo>
                <a:lnTo>
                  <a:pt x="2419595" y="2540546"/>
                </a:lnTo>
                <a:lnTo>
                  <a:pt x="2424584" y="2539454"/>
                </a:lnTo>
                <a:lnTo>
                  <a:pt x="2428928" y="2537062"/>
                </a:lnTo>
                <a:lnTo>
                  <a:pt x="2446229" y="2535084"/>
                </a:lnTo>
                <a:lnTo>
                  <a:pt x="2450249" y="2533105"/>
                </a:lnTo>
                <a:lnTo>
                  <a:pt x="2454700" y="2525458"/>
                </a:lnTo>
                <a:lnTo>
                  <a:pt x="2462740" y="2518843"/>
                </a:lnTo>
                <a:lnTo>
                  <a:pt x="2463781" y="2516009"/>
                </a:lnTo>
                <a:lnTo>
                  <a:pt x="2457572" y="2515950"/>
                </a:lnTo>
                <a:lnTo>
                  <a:pt x="2431081" y="2517869"/>
                </a:lnTo>
                <a:lnTo>
                  <a:pt x="2412883" y="2516836"/>
                </a:lnTo>
                <a:lnTo>
                  <a:pt x="2410693" y="2520084"/>
                </a:lnTo>
                <a:lnTo>
                  <a:pt x="2407211" y="2511639"/>
                </a:lnTo>
                <a:lnTo>
                  <a:pt x="2410083" y="2507505"/>
                </a:lnTo>
                <a:lnTo>
                  <a:pt x="2413959" y="2507889"/>
                </a:lnTo>
                <a:lnTo>
                  <a:pt x="2423472" y="2504286"/>
                </a:lnTo>
                <a:lnTo>
                  <a:pt x="2422610" y="2496875"/>
                </a:lnTo>
                <a:lnTo>
                  <a:pt x="2415826" y="2491885"/>
                </a:lnTo>
                <a:lnTo>
                  <a:pt x="2414426" y="2488932"/>
                </a:lnTo>
                <a:lnTo>
                  <a:pt x="2409473" y="2488253"/>
                </a:lnTo>
                <a:lnTo>
                  <a:pt x="2405488" y="2484739"/>
                </a:lnTo>
                <a:lnTo>
                  <a:pt x="2404591" y="2475851"/>
                </a:lnTo>
                <a:lnTo>
                  <a:pt x="2401432" y="2466107"/>
                </a:lnTo>
                <a:lnTo>
                  <a:pt x="2396874" y="2461383"/>
                </a:lnTo>
                <a:lnTo>
                  <a:pt x="2405775" y="2455507"/>
                </a:lnTo>
                <a:lnTo>
                  <a:pt x="2407498" y="2441895"/>
                </a:lnTo>
                <a:lnTo>
                  <a:pt x="2406242" y="2433538"/>
                </a:lnTo>
                <a:lnTo>
                  <a:pt x="2402042" y="2432830"/>
                </a:lnTo>
                <a:lnTo>
                  <a:pt x="2389802" y="2426216"/>
                </a:lnTo>
                <a:lnTo>
                  <a:pt x="2386069" y="2426924"/>
                </a:lnTo>
                <a:lnTo>
                  <a:pt x="2382013" y="2419661"/>
                </a:lnTo>
                <a:lnTo>
                  <a:pt x="2374906" y="2414464"/>
                </a:lnTo>
                <a:lnTo>
                  <a:pt x="2371388" y="2416353"/>
                </a:lnTo>
                <a:lnTo>
                  <a:pt x="2369199" y="2418716"/>
                </a:lnTo>
                <a:lnTo>
                  <a:pt x="2360404" y="2413046"/>
                </a:lnTo>
                <a:lnTo>
                  <a:pt x="2354984" y="2410625"/>
                </a:lnTo>
                <a:lnTo>
                  <a:pt x="2352579" y="2407613"/>
                </a:lnTo>
                <a:lnTo>
                  <a:pt x="2355595" y="2399552"/>
                </a:lnTo>
                <a:lnTo>
                  <a:pt x="2359722" y="2399729"/>
                </a:lnTo>
                <a:lnTo>
                  <a:pt x="2360476" y="2393411"/>
                </a:lnTo>
                <a:lnTo>
                  <a:pt x="2357210" y="2382869"/>
                </a:lnTo>
                <a:lnTo>
                  <a:pt x="2357533" y="2377466"/>
                </a:lnTo>
                <a:lnTo>
                  <a:pt x="2361158" y="2375989"/>
                </a:lnTo>
                <a:lnTo>
                  <a:pt x="2365286" y="2376993"/>
                </a:lnTo>
                <a:lnTo>
                  <a:pt x="2369414" y="2383312"/>
                </a:lnTo>
                <a:lnTo>
                  <a:pt x="2370778" y="2389395"/>
                </a:lnTo>
                <a:lnTo>
                  <a:pt x="2369917" y="2395330"/>
                </a:lnTo>
                <a:lnTo>
                  <a:pt x="2372537" y="2401058"/>
                </a:lnTo>
                <a:lnTo>
                  <a:pt x="2375696" y="2396481"/>
                </a:lnTo>
                <a:lnTo>
                  <a:pt x="2379859" y="2397958"/>
                </a:lnTo>
                <a:lnTo>
                  <a:pt x="2385100" y="2399287"/>
                </a:lnTo>
                <a:lnTo>
                  <a:pt x="2398597" y="2395566"/>
                </a:lnTo>
                <a:lnTo>
                  <a:pt x="2401217" y="2392436"/>
                </a:lnTo>
                <a:lnTo>
                  <a:pt x="2391310" y="2392790"/>
                </a:lnTo>
                <a:lnTo>
                  <a:pt x="2387684" y="2389838"/>
                </a:lnTo>
                <a:lnTo>
                  <a:pt x="2383736" y="2383253"/>
                </a:lnTo>
                <a:lnTo>
                  <a:pt x="2381331" y="2377289"/>
                </a:lnTo>
                <a:lnTo>
                  <a:pt x="2380900" y="2374336"/>
                </a:lnTo>
                <a:lnTo>
                  <a:pt x="2379536" y="2370054"/>
                </a:lnTo>
                <a:lnTo>
                  <a:pt x="2387828" y="2364296"/>
                </a:lnTo>
                <a:lnTo>
                  <a:pt x="2393751" y="2354670"/>
                </a:lnTo>
                <a:lnTo>
                  <a:pt x="2391274" y="2351865"/>
                </a:lnTo>
                <a:lnTo>
                  <a:pt x="2385351" y="2351511"/>
                </a:lnTo>
                <a:lnTo>
                  <a:pt x="2382444" y="2348233"/>
                </a:lnTo>
                <a:lnTo>
                  <a:pt x="2382049" y="2343627"/>
                </a:lnTo>
                <a:lnTo>
                  <a:pt x="2384382" y="2339907"/>
                </a:lnTo>
                <a:lnTo>
                  <a:pt x="2384633" y="2334798"/>
                </a:lnTo>
                <a:lnTo>
                  <a:pt x="2376988" y="2322190"/>
                </a:lnTo>
                <a:lnTo>
                  <a:pt x="2374870" y="2319444"/>
                </a:lnTo>
                <a:lnTo>
                  <a:pt x="2376521" y="2315340"/>
                </a:lnTo>
                <a:lnTo>
                  <a:pt x="2382336" y="2308430"/>
                </a:lnTo>
                <a:lnTo>
                  <a:pt x="2387900" y="2299897"/>
                </a:lnTo>
                <a:lnTo>
                  <a:pt x="2383126" y="2295940"/>
                </a:lnTo>
                <a:lnTo>
                  <a:pt x="2363599" y="2299602"/>
                </a:lnTo>
                <a:lnTo>
                  <a:pt x="2355989" y="2302791"/>
                </a:lnTo>
                <a:lnTo>
                  <a:pt x="2342457" y="2304238"/>
                </a:lnTo>
                <a:lnTo>
                  <a:pt x="2341488" y="2299602"/>
                </a:lnTo>
                <a:lnTo>
                  <a:pt x="2341775" y="2295409"/>
                </a:lnTo>
                <a:lnTo>
                  <a:pt x="2344826" y="2287791"/>
                </a:lnTo>
                <a:lnTo>
                  <a:pt x="2344539" y="2269041"/>
                </a:lnTo>
                <a:lnTo>
                  <a:pt x="2346334" y="2258854"/>
                </a:lnTo>
                <a:lnTo>
                  <a:pt x="2353872" y="2255812"/>
                </a:lnTo>
                <a:lnTo>
                  <a:pt x="2363097" y="2240842"/>
                </a:lnTo>
                <a:lnTo>
                  <a:pt x="2378065" y="2223214"/>
                </a:lnTo>
                <a:lnTo>
                  <a:pt x="2393679" y="2223568"/>
                </a:lnTo>
                <a:lnTo>
                  <a:pt x="2399925" y="2218696"/>
                </a:lnTo>
                <a:lnTo>
                  <a:pt x="2409185" y="2218431"/>
                </a:lnTo>
                <a:lnTo>
                  <a:pt x="2410873" y="2221944"/>
                </a:lnTo>
                <a:lnTo>
                  <a:pt x="2411949" y="2225340"/>
                </a:lnTo>
                <a:lnTo>
                  <a:pt x="2420097" y="2230212"/>
                </a:lnTo>
                <a:lnTo>
                  <a:pt x="2434455" y="2229444"/>
                </a:lnTo>
                <a:lnTo>
                  <a:pt x="2437973" y="2227525"/>
                </a:lnTo>
                <a:lnTo>
                  <a:pt x="2441347" y="2224838"/>
                </a:lnTo>
                <a:lnTo>
                  <a:pt x="2434671" y="2216157"/>
                </a:lnTo>
                <a:lnTo>
                  <a:pt x="2436824" y="2213736"/>
                </a:lnTo>
                <a:lnTo>
                  <a:pt x="2442819" y="2213440"/>
                </a:lnTo>
                <a:lnTo>
                  <a:pt x="2449352" y="2215478"/>
                </a:lnTo>
                <a:lnTo>
                  <a:pt x="2447916" y="2220173"/>
                </a:lnTo>
                <a:lnTo>
                  <a:pt x="2445906" y="2224956"/>
                </a:lnTo>
                <a:lnTo>
                  <a:pt x="2466438" y="2222978"/>
                </a:lnTo>
                <a:lnTo>
                  <a:pt x="2485857" y="2225281"/>
                </a:lnTo>
                <a:lnTo>
                  <a:pt x="2492066" y="2224041"/>
                </a:lnTo>
                <a:lnTo>
                  <a:pt x="2507358" y="2224129"/>
                </a:lnTo>
                <a:lnTo>
                  <a:pt x="2510086" y="2221147"/>
                </a:lnTo>
                <a:lnTo>
                  <a:pt x="2505455" y="2217397"/>
                </a:lnTo>
                <a:lnTo>
                  <a:pt x="2500933" y="2216098"/>
                </a:lnTo>
                <a:lnTo>
                  <a:pt x="2497881" y="2214267"/>
                </a:lnTo>
                <a:lnTo>
                  <a:pt x="2494866" y="2211610"/>
                </a:lnTo>
                <a:lnTo>
                  <a:pt x="2504558" y="2203224"/>
                </a:lnTo>
                <a:lnTo>
                  <a:pt x="2510014" y="2201600"/>
                </a:lnTo>
                <a:lnTo>
                  <a:pt x="2535858" y="2196462"/>
                </a:lnTo>
                <a:lnTo>
                  <a:pt x="2555062" y="2193893"/>
                </a:lnTo>
                <a:lnTo>
                  <a:pt x="2527710" y="2187692"/>
                </a:lnTo>
                <a:lnTo>
                  <a:pt x="2521751" y="2184385"/>
                </a:lnTo>
                <a:lnTo>
                  <a:pt x="2513424" y="2176531"/>
                </a:lnTo>
                <a:lnTo>
                  <a:pt x="2509547" y="2170478"/>
                </a:lnTo>
                <a:lnTo>
                  <a:pt x="2510768" y="2162299"/>
                </a:lnTo>
                <a:lnTo>
                  <a:pt x="2512311" y="2155744"/>
                </a:lnTo>
                <a:lnTo>
                  <a:pt x="2515362" y="2151935"/>
                </a:lnTo>
                <a:lnTo>
                  <a:pt x="2525305" y="2151374"/>
                </a:lnTo>
                <a:lnTo>
                  <a:pt x="2559333" y="2158047"/>
                </a:lnTo>
                <a:lnTo>
                  <a:pt x="2583562" y="2154031"/>
                </a:lnTo>
                <a:lnTo>
                  <a:pt x="2610053" y="2163775"/>
                </a:lnTo>
                <a:lnTo>
                  <a:pt x="2635394" y="2161797"/>
                </a:lnTo>
                <a:lnTo>
                  <a:pt x="2640635" y="2157427"/>
                </a:lnTo>
                <a:lnTo>
                  <a:pt x="2646988" y="2143342"/>
                </a:lnTo>
                <a:lnTo>
                  <a:pt x="2682775" y="2119956"/>
                </a:lnTo>
                <a:lnTo>
                  <a:pt x="2695339" y="2107791"/>
                </a:lnTo>
                <a:lnTo>
                  <a:pt x="2708763" y="2101118"/>
                </a:lnTo>
                <a:lnTo>
                  <a:pt x="2731808" y="2093706"/>
                </a:lnTo>
                <a:lnTo>
                  <a:pt x="2751047" y="2083903"/>
                </a:lnTo>
                <a:lnTo>
                  <a:pt x="2756575" y="2082781"/>
                </a:lnTo>
                <a:lnTo>
                  <a:pt x="2802808" y="2087447"/>
                </a:lnTo>
                <a:lnTo>
                  <a:pt x="2834574" y="2088037"/>
                </a:lnTo>
                <a:lnTo>
                  <a:pt x="2849148" y="2078795"/>
                </a:lnTo>
                <a:lnTo>
                  <a:pt x="2857619" y="2081895"/>
                </a:lnTo>
                <a:lnTo>
                  <a:pt x="2856829" y="2085203"/>
                </a:lnTo>
                <a:lnTo>
                  <a:pt x="2855286" y="2088037"/>
                </a:lnTo>
                <a:lnTo>
                  <a:pt x="2855752" y="2093736"/>
                </a:lnTo>
                <a:lnTo>
                  <a:pt x="2860706" y="2102151"/>
                </a:lnTo>
                <a:lnTo>
                  <a:pt x="2865767" y="2107880"/>
                </a:lnTo>
                <a:lnTo>
                  <a:pt x="2880592" y="2116088"/>
                </a:lnTo>
                <a:lnTo>
                  <a:pt x="2901195" y="2109149"/>
                </a:lnTo>
                <a:lnTo>
                  <a:pt x="2908733" y="2111866"/>
                </a:lnTo>
                <a:lnTo>
                  <a:pt x="2915984" y="2134100"/>
                </a:lnTo>
                <a:lnTo>
                  <a:pt x="2921619" y="2141954"/>
                </a:lnTo>
                <a:lnTo>
                  <a:pt x="2928870" y="2147299"/>
                </a:lnTo>
                <a:lnTo>
                  <a:pt x="2934793" y="2148332"/>
                </a:lnTo>
                <a:lnTo>
                  <a:pt x="2939208" y="2142781"/>
                </a:lnTo>
                <a:lnTo>
                  <a:pt x="2942618" y="2140537"/>
                </a:lnTo>
                <a:lnTo>
                  <a:pt x="2950084" y="2139563"/>
                </a:lnTo>
                <a:lnTo>
                  <a:pt x="2962288" y="2147210"/>
                </a:lnTo>
                <a:lnTo>
                  <a:pt x="2966524" y="2155124"/>
                </a:lnTo>
                <a:lnTo>
                  <a:pt x="2987307" y="2161236"/>
                </a:lnTo>
                <a:lnTo>
                  <a:pt x="3006367" y="2164277"/>
                </a:lnTo>
                <a:lnTo>
                  <a:pt x="3014587" y="2170980"/>
                </a:lnTo>
                <a:lnTo>
                  <a:pt x="3041436" y="2177683"/>
                </a:lnTo>
                <a:lnTo>
                  <a:pt x="3051451" y="2176649"/>
                </a:lnTo>
                <a:lnTo>
                  <a:pt x="3068285" y="2169592"/>
                </a:lnTo>
                <a:lnTo>
                  <a:pt x="3100985" y="2161885"/>
                </a:lnTo>
                <a:lnTo>
                  <a:pt x="3122738" y="2172663"/>
                </a:lnTo>
                <a:lnTo>
                  <a:pt x="3128624" y="2174051"/>
                </a:lnTo>
                <a:lnTo>
                  <a:pt x="3133686" y="2173135"/>
                </a:lnTo>
                <a:lnTo>
                  <a:pt x="3140972" y="2176088"/>
                </a:lnTo>
                <a:lnTo>
                  <a:pt x="3148797" y="2174494"/>
                </a:lnTo>
                <a:lnTo>
                  <a:pt x="3172847" y="2161797"/>
                </a:lnTo>
                <a:lnTo>
                  <a:pt x="3180349" y="2154622"/>
                </a:lnTo>
                <a:lnTo>
                  <a:pt x="3188353" y="2152761"/>
                </a:lnTo>
                <a:lnTo>
                  <a:pt x="3195425" y="2148450"/>
                </a:lnTo>
                <a:lnTo>
                  <a:pt x="3214269" y="2134336"/>
                </a:lnTo>
                <a:lnTo>
                  <a:pt x="3219725" y="2126187"/>
                </a:lnTo>
                <a:lnTo>
                  <a:pt x="3230637" y="2109888"/>
                </a:lnTo>
                <a:lnTo>
                  <a:pt x="3233868" y="2100173"/>
                </a:lnTo>
                <a:lnTo>
                  <a:pt x="3233976" y="2094297"/>
                </a:lnTo>
                <a:lnTo>
                  <a:pt x="3234119" y="2086886"/>
                </a:lnTo>
                <a:lnTo>
                  <a:pt x="3228448" y="2071531"/>
                </a:lnTo>
                <a:lnTo>
                  <a:pt x="3223566" y="2049740"/>
                </a:lnTo>
                <a:lnTo>
                  <a:pt x="3218505" y="2027033"/>
                </a:lnTo>
                <a:lnTo>
                  <a:pt x="3214557" y="2020242"/>
                </a:lnTo>
                <a:lnTo>
                  <a:pt x="3197973" y="2012388"/>
                </a:lnTo>
                <a:lnTo>
                  <a:pt x="3194168" y="2003441"/>
                </a:lnTo>
                <a:lnTo>
                  <a:pt x="3181354" y="1991925"/>
                </a:lnTo>
                <a:lnTo>
                  <a:pt x="3163514" y="1986935"/>
                </a:lnTo>
                <a:lnTo>
                  <a:pt x="3159996" y="1984809"/>
                </a:lnTo>
                <a:lnTo>
                  <a:pt x="3144526" y="1970311"/>
                </a:lnTo>
                <a:lnTo>
                  <a:pt x="3132429" y="1960980"/>
                </a:lnTo>
                <a:lnTo>
                  <a:pt x="3126471" y="1956374"/>
                </a:lnTo>
                <a:lnTo>
                  <a:pt x="3106118" y="1934228"/>
                </a:lnTo>
                <a:lnTo>
                  <a:pt x="3095458" y="1919524"/>
                </a:lnTo>
                <a:lnTo>
                  <a:pt x="3060604" y="1885597"/>
                </a:lnTo>
                <a:lnTo>
                  <a:pt x="3055938" y="1882998"/>
                </a:lnTo>
                <a:lnTo>
                  <a:pt x="3037488" y="1878097"/>
                </a:lnTo>
                <a:lnTo>
                  <a:pt x="3030057" y="1874169"/>
                </a:lnTo>
                <a:lnTo>
                  <a:pt x="3011249" y="1849927"/>
                </a:lnTo>
                <a:lnTo>
                  <a:pt x="3002921" y="1853175"/>
                </a:lnTo>
                <a:lnTo>
                  <a:pt x="2995347" y="1852349"/>
                </a:lnTo>
                <a:lnTo>
                  <a:pt x="2990968" y="1850223"/>
                </a:lnTo>
                <a:lnTo>
                  <a:pt x="2986194" y="1846738"/>
                </a:lnTo>
                <a:lnTo>
                  <a:pt x="2982820" y="1842132"/>
                </a:lnTo>
                <a:lnTo>
                  <a:pt x="2978943" y="1832004"/>
                </a:lnTo>
                <a:lnTo>
                  <a:pt x="2974420" y="1826187"/>
                </a:lnTo>
                <a:lnTo>
                  <a:pt x="2959560" y="1817713"/>
                </a:lnTo>
                <a:lnTo>
                  <a:pt x="2942833" y="1812782"/>
                </a:lnTo>
                <a:lnTo>
                  <a:pt x="2941038" y="1807644"/>
                </a:lnTo>
                <a:lnTo>
                  <a:pt x="2955504" y="1801886"/>
                </a:lnTo>
                <a:lnTo>
                  <a:pt x="2959381" y="1798609"/>
                </a:lnTo>
                <a:lnTo>
                  <a:pt x="2951986" y="1794239"/>
                </a:lnTo>
                <a:lnTo>
                  <a:pt x="2946817" y="1791463"/>
                </a:lnTo>
                <a:lnTo>
                  <a:pt x="2950981" y="1788185"/>
                </a:lnTo>
                <a:lnTo>
                  <a:pt x="2955109" y="1786679"/>
                </a:lnTo>
                <a:lnTo>
                  <a:pt x="2961462" y="1790429"/>
                </a:lnTo>
                <a:lnTo>
                  <a:pt x="2968641" y="1797457"/>
                </a:lnTo>
                <a:lnTo>
                  <a:pt x="2974923" y="1800115"/>
                </a:lnTo>
                <a:lnTo>
                  <a:pt x="2977795" y="1796748"/>
                </a:lnTo>
                <a:lnTo>
                  <a:pt x="2999619" y="1790991"/>
                </a:lnTo>
                <a:lnTo>
                  <a:pt x="3001090" y="1786443"/>
                </a:lnTo>
                <a:lnTo>
                  <a:pt x="3001019" y="1781335"/>
                </a:lnTo>
                <a:lnTo>
                  <a:pt x="2997501" y="1780390"/>
                </a:lnTo>
                <a:lnTo>
                  <a:pt x="2997644" y="1774721"/>
                </a:lnTo>
                <a:lnTo>
                  <a:pt x="3000875" y="1766955"/>
                </a:lnTo>
                <a:lnTo>
                  <a:pt x="3010638" y="1754317"/>
                </a:lnTo>
                <a:lnTo>
                  <a:pt x="3015915" y="1736778"/>
                </a:lnTo>
                <a:lnTo>
                  <a:pt x="3020545" y="1732762"/>
                </a:lnTo>
                <a:lnTo>
                  <a:pt x="3023919" y="1735420"/>
                </a:lnTo>
                <a:lnTo>
                  <a:pt x="3023704" y="1739524"/>
                </a:lnTo>
                <a:lnTo>
                  <a:pt x="3024242" y="1742565"/>
                </a:lnTo>
                <a:lnTo>
                  <a:pt x="3027293" y="1736660"/>
                </a:lnTo>
                <a:lnTo>
                  <a:pt x="3030165" y="1728687"/>
                </a:lnTo>
                <a:lnTo>
                  <a:pt x="3037488" y="1728628"/>
                </a:lnTo>
                <a:lnTo>
                  <a:pt x="3042549" y="1729957"/>
                </a:lnTo>
                <a:lnTo>
                  <a:pt x="3047753" y="1729042"/>
                </a:lnTo>
                <a:lnTo>
                  <a:pt x="3037667" y="1715902"/>
                </a:lnTo>
                <a:lnTo>
                  <a:pt x="3024135" y="1702674"/>
                </a:lnTo>
                <a:lnTo>
                  <a:pt x="3018427" y="1703648"/>
                </a:lnTo>
                <a:lnTo>
                  <a:pt x="3014802" y="1701611"/>
                </a:lnTo>
                <a:lnTo>
                  <a:pt x="3008879" y="1690715"/>
                </a:lnTo>
                <a:lnTo>
                  <a:pt x="3006403" y="1681680"/>
                </a:lnTo>
                <a:lnTo>
                  <a:pt x="3012146" y="1681857"/>
                </a:lnTo>
                <a:lnTo>
                  <a:pt x="3017889" y="1683245"/>
                </a:lnTo>
                <a:lnTo>
                  <a:pt x="3028801" y="1676926"/>
                </a:lnTo>
                <a:lnTo>
                  <a:pt x="3032821" y="1676010"/>
                </a:lnTo>
                <a:lnTo>
                  <a:pt x="3039282" y="1677989"/>
                </a:lnTo>
                <a:lnTo>
                  <a:pt x="3048256" y="1679288"/>
                </a:lnTo>
                <a:lnTo>
                  <a:pt x="3047538" y="1673323"/>
                </a:lnTo>
                <a:lnTo>
                  <a:pt x="3044702" y="1666296"/>
                </a:lnTo>
                <a:lnTo>
                  <a:pt x="3055650" y="1661099"/>
                </a:lnTo>
                <a:lnTo>
                  <a:pt x="3065378" y="1658205"/>
                </a:lnTo>
                <a:lnTo>
                  <a:pt x="3083900" y="1648018"/>
                </a:lnTo>
                <a:lnTo>
                  <a:pt x="3092119" y="1646247"/>
                </a:lnTo>
                <a:lnTo>
                  <a:pt x="3093412" y="1640873"/>
                </a:lnTo>
                <a:lnTo>
                  <a:pt x="3090612" y="1632753"/>
                </a:lnTo>
                <a:lnTo>
                  <a:pt x="3087848" y="1626729"/>
                </a:lnTo>
                <a:lnTo>
                  <a:pt x="3078049" y="1626434"/>
                </a:lnTo>
                <a:lnTo>
                  <a:pt x="3072629" y="1634820"/>
                </a:lnTo>
                <a:lnTo>
                  <a:pt x="3057804" y="1637566"/>
                </a:lnTo>
                <a:lnTo>
                  <a:pt x="3051199" y="1637005"/>
                </a:lnTo>
                <a:lnTo>
                  <a:pt x="3056440" y="1631631"/>
                </a:lnTo>
                <a:lnTo>
                  <a:pt x="3061645" y="1629593"/>
                </a:lnTo>
                <a:lnTo>
                  <a:pt x="3052599" y="1629298"/>
                </a:lnTo>
                <a:lnTo>
                  <a:pt x="3047323" y="1634820"/>
                </a:lnTo>
                <a:lnTo>
                  <a:pt x="3031924" y="1642113"/>
                </a:lnTo>
                <a:lnTo>
                  <a:pt x="3009956" y="1641729"/>
                </a:lnTo>
                <a:lnTo>
                  <a:pt x="2993696" y="1643589"/>
                </a:lnTo>
                <a:lnTo>
                  <a:pt x="2982102" y="1657290"/>
                </a:lnTo>
                <a:lnTo>
                  <a:pt x="2975210" y="1657231"/>
                </a:lnTo>
                <a:lnTo>
                  <a:pt x="2965447" y="1660804"/>
                </a:lnTo>
                <a:lnTo>
                  <a:pt x="2958878" y="1665262"/>
                </a:lnTo>
                <a:lnTo>
                  <a:pt x="2951053" y="1674859"/>
                </a:lnTo>
                <a:lnTo>
                  <a:pt x="2945023" y="1670548"/>
                </a:lnTo>
                <a:lnTo>
                  <a:pt x="2937592" y="1670666"/>
                </a:lnTo>
                <a:lnTo>
                  <a:pt x="2930378" y="1673294"/>
                </a:lnTo>
                <a:lnTo>
                  <a:pt x="2921691" y="1679701"/>
                </a:lnTo>
                <a:lnTo>
                  <a:pt x="2916845" y="1680853"/>
                </a:lnTo>
                <a:lnTo>
                  <a:pt x="2907190" y="1678993"/>
                </a:lnTo>
                <a:lnTo>
                  <a:pt x="2895919" y="1682684"/>
                </a:lnTo>
                <a:lnTo>
                  <a:pt x="2871582" y="1703796"/>
                </a:lnTo>
                <a:lnTo>
                  <a:pt x="2863398" y="1719209"/>
                </a:lnTo>
                <a:lnTo>
                  <a:pt x="2860455" y="1722221"/>
                </a:lnTo>
                <a:lnTo>
                  <a:pt x="2856327" y="1725971"/>
                </a:lnTo>
                <a:lnTo>
                  <a:pt x="2851948" y="1727890"/>
                </a:lnTo>
                <a:lnTo>
                  <a:pt x="2861208" y="1716758"/>
                </a:lnTo>
                <a:lnTo>
                  <a:pt x="2864762" y="1712625"/>
                </a:lnTo>
                <a:lnTo>
                  <a:pt x="2865372" y="1709613"/>
                </a:lnTo>
                <a:lnTo>
                  <a:pt x="2865444" y="1704711"/>
                </a:lnTo>
                <a:lnTo>
                  <a:pt x="2861926" y="1698658"/>
                </a:lnTo>
                <a:lnTo>
                  <a:pt x="2852450" y="1713717"/>
                </a:lnTo>
                <a:lnTo>
                  <a:pt x="2847066" y="1715902"/>
                </a:lnTo>
                <a:lnTo>
                  <a:pt x="2840210" y="1720420"/>
                </a:lnTo>
                <a:lnTo>
                  <a:pt x="2839887" y="1730518"/>
                </a:lnTo>
                <a:lnTo>
                  <a:pt x="2840677" y="1738018"/>
                </a:lnTo>
                <a:lnTo>
                  <a:pt x="2843476" y="1747437"/>
                </a:lnTo>
                <a:lnTo>
                  <a:pt x="2850081" y="1762880"/>
                </a:lnTo>
                <a:lnTo>
                  <a:pt x="2863613" y="1784937"/>
                </a:lnTo>
                <a:lnTo>
                  <a:pt x="2870110" y="1793057"/>
                </a:lnTo>
                <a:lnTo>
                  <a:pt x="2874848" y="1796276"/>
                </a:lnTo>
                <a:lnTo>
                  <a:pt x="2880592" y="1796748"/>
                </a:lnTo>
                <a:lnTo>
                  <a:pt x="2891575" y="1789957"/>
                </a:lnTo>
                <a:lnTo>
                  <a:pt x="2896278" y="1788865"/>
                </a:lnTo>
                <a:lnTo>
                  <a:pt x="2906508" y="1791492"/>
                </a:lnTo>
                <a:lnTo>
                  <a:pt x="2910169" y="1786916"/>
                </a:lnTo>
                <a:lnTo>
                  <a:pt x="2915481" y="1784406"/>
                </a:lnTo>
                <a:lnTo>
                  <a:pt x="2922301" y="1784081"/>
                </a:lnTo>
                <a:lnTo>
                  <a:pt x="2930090" y="1786118"/>
                </a:lnTo>
                <a:lnTo>
                  <a:pt x="2938526" y="1789573"/>
                </a:lnTo>
                <a:lnTo>
                  <a:pt x="2935080" y="1797368"/>
                </a:lnTo>
                <a:lnTo>
                  <a:pt x="2931454" y="1803569"/>
                </a:lnTo>
                <a:lnTo>
                  <a:pt x="2930162" y="1810449"/>
                </a:lnTo>
                <a:lnTo>
                  <a:pt x="2928188" y="1818067"/>
                </a:lnTo>
                <a:lnTo>
                  <a:pt x="2918855" y="1821492"/>
                </a:lnTo>
                <a:lnTo>
                  <a:pt x="2908877" y="1821079"/>
                </a:lnTo>
                <a:lnTo>
                  <a:pt x="2898359" y="1823294"/>
                </a:lnTo>
                <a:lnTo>
                  <a:pt x="2894590" y="1820311"/>
                </a:lnTo>
                <a:lnTo>
                  <a:pt x="2892078" y="1817595"/>
                </a:lnTo>
                <a:lnTo>
                  <a:pt x="2887412" y="1814908"/>
                </a:lnTo>
                <a:lnTo>
                  <a:pt x="2881238" y="1813402"/>
                </a:lnTo>
                <a:lnTo>
                  <a:pt x="2875710" y="1815203"/>
                </a:lnTo>
                <a:lnTo>
                  <a:pt x="2869177" y="1825626"/>
                </a:lnTo>
                <a:lnTo>
                  <a:pt x="2857619" y="1832772"/>
                </a:lnTo>
                <a:lnTo>
                  <a:pt x="2853778" y="1840892"/>
                </a:lnTo>
                <a:lnTo>
                  <a:pt x="2842399" y="1839091"/>
                </a:lnTo>
                <a:lnTo>
                  <a:pt x="2832672" y="1840508"/>
                </a:lnTo>
                <a:lnTo>
                  <a:pt x="2818601" y="1847920"/>
                </a:lnTo>
                <a:lnTo>
                  <a:pt x="2807869" y="1863835"/>
                </a:lnTo>
                <a:lnTo>
                  <a:pt x="2796059" y="1873786"/>
                </a:lnTo>
                <a:lnTo>
                  <a:pt x="2786691" y="1876945"/>
                </a:lnTo>
                <a:lnTo>
                  <a:pt x="2777897" y="1875971"/>
                </a:lnTo>
                <a:lnTo>
                  <a:pt x="2772225" y="1872988"/>
                </a:lnTo>
                <a:lnTo>
                  <a:pt x="2760524" y="1862506"/>
                </a:lnTo>
                <a:lnTo>
                  <a:pt x="2761206" y="1858786"/>
                </a:lnTo>
                <a:lnTo>
                  <a:pt x="2765046" y="1851492"/>
                </a:lnTo>
                <a:lnTo>
                  <a:pt x="2769713" y="1831768"/>
                </a:lnTo>
                <a:lnTo>
                  <a:pt x="2769102" y="1825361"/>
                </a:lnTo>
                <a:lnTo>
                  <a:pt x="2766482" y="1815262"/>
                </a:lnTo>
                <a:lnTo>
                  <a:pt x="2757185" y="1807437"/>
                </a:lnTo>
                <a:lnTo>
                  <a:pt x="2749755" y="1808914"/>
                </a:lnTo>
                <a:lnTo>
                  <a:pt x="2745484" y="1806847"/>
                </a:lnTo>
                <a:lnTo>
                  <a:pt x="2730192" y="1793530"/>
                </a:lnTo>
                <a:lnTo>
                  <a:pt x="2721901" y="1792585"/>
                </a:lnTo>
                <a:lnTo>
                  <a:pt x="2712712" y="1795272"/>
                </a:lnTo>
                <a:lnTo>
                  <a:pt x="2709302" y="1793323"/>
                </a:lnTo>
                <a:lnTo>
                  <a:pt x="2706825" y="1788687"/>
                </a:lnTo>
                <a:lnTo>
                  <a:pt x="2725059" y="1772270"/>
                </a:lnTo>
                <a:lnTo>
                  <a:pt x="2742935" y="1758687"/>
                </a:lnTo>
                <a:lnTo>
                  <a:pt x="2750796" y="1757300"/>
                </a:lnTo>
                <a:lnTo>
                  <a:pt x="2761385" y="1750981"/>
                </a:lnTo>
                <a:lnTo>
                  <a:pt x="2772728" y="1741502"/>
                </a:lnTo>
                <a:lnTo>
                  <a:pt x="2771112" y="1734061"/>
                </a:lnTo>
                <a:lnTo>
                  <a:pt x="2768708" y="1728540"/>
                </a:lnTo>
                <a:lnTo>
                  <a:pt x="2763252" y="1730075"/>
                </a:lnTo>
                <a:lnTo>
                  <a:pt x="2759339" y="1731906"/>
                </a:lnTo>
                <a:lnTo>
                  <a:pt x="2749863" y="1726000"/>
                </a:lnTo>
                <a:lnTo>
                  <a:pt x="2746381" y="1721660"/>
                </a:lnTo>
                <a:lnTo>
                  <a:pt x="2731521" y="1726148"/>
                </a:lnTo>
                <a:lnTo>
                  <a:pt x="2723265" y="1725499"/>
                </a:lnTo>
                <a:lnTo>
                  <a:pt x="2705030" y="1729632"/>
                </a:lnTo>
                <a:lnTo>
                  <a:pt x="2696667" y="1725587"/>
                </a:lnTo>
                <a:lnTo>
                  <a:pt x="2679904" y="1714249"/>
                </a:lnTo>
                <a:lnTo>
                  <a:pt x="2673586" y="1711975"/>
                </a:lnTo>
                <a:lnTo>
                  <a:pt x="2668238" y="1712447"/>
                </a:lnTo>
                <a:lnTo>
                  <a:pt x="2665331" y="1708727"/>
                </a:lnTo>
                <a:lnTo>
                  <a:pt x="2668920" y="1706837"/>
                </a:lnTo>
                <a:lnTo>
                  <a:pt x="2673084" y="1706630"/>
                </a:lnTo>
                <a:lnTo>
                  <a:pt x="2677391" y="1705272"/>
                </a:lnTo>
                <a:lnTo>
                  <a:pt x="2678360" y="1699573"/>
                </a:lnTo>
                <a:lnTo>
                  <a:pt x="2669638" y="1696739"/>
                </a:lnTo>
                <a:lnTo>
                  <a:pt x="2661562" y="1695941"/>
                </a:lnTo>
                <a:lnTo>
                  <a:pt x="2656429" y="1692605"/>
                </a:lnTo>
                <a:lnTo>
                  <a:pt x="2652516" y="1688766"/>
                </a:lnTo>
                <a:lnTo>
                  <a:pt x="2661669" y="1688707"/>
                </a:lnTo>
                <a:lnTo>
                  <a:pt x="2670894" y="1691601"/>
                </a:lnTo>
                <a:lnTo>
                  <a:pt x="2685360" y="1692664"/>
                </a:lnTo>
                <a:lnTo>
                  <a:pt x="2698461" y="1695676"/>
                </a:lnTo>
                <a:lnTo>
                  <a:pt x="2701728" y="1691955"/>
                </a:lnTo>
                <a:lnTo>
                  <a:pt x="2709338" y="1685489"/>
                </a:lnTo>
                <a:lnTo>
                  <a:pt x="2698031" y="1687851"/>
                </a:lnTo>
                <a:lnTo>
                  <a:pt x="2685109" y="1685046"/>
                </a:lnTo>
                <a:lnTo>
                  <a:pt x="2680406" y="1681119"/>
                </a:lnTo>
                <a:lnTo>
                  <a:pt x="2676386" y="1675361"/>
                </a:lnTo>
                <a:lnTo>
                  <a:pt x="2674735" y="1668806"/>
                </a:lnTo>
                <a:lnTo>
                  <a:pt x="2675812" y="1662664"/>
                </a:lnTo>
                <a:lnTo>
                  <a:pt x="2674412" y="1651621"/>
                </a:lnTo>
                <a:lnTo>
                  <a:pt x="2670140" y="1641818"/>
                </a:lnTo>
                <a:lnTo>
                  <a:pt x="2668633" y="1636414"/>
                </a:lnTo>
                <a:lnTo>
                  <a:pt x="2664146" y="1631572"/>
                </a:lnTo>
                <a:lnTo>
                  <a:pt x="2668561" y="1642497"/>
                </a:lnTo>
                <a:lnTo>
                  <a:pt x="2670212" y="1649790"/>
                </a:lnTo>
                <a:lnTo>
                  <a:pt x="2672904" y="1656493"/>
                </a:lnTo>
                <a:lnTo>
                  <a:pt x="2672258" y="1674239"/>
                </a:lnTo>
                <a:lnTo>
                  <a:pt x="2670607" y="1680469"/>
                </a:lnTo>
                <a:lnTo>
                  <a:pt x="2665295" y="1682064"/>
                </a:lnTo>
                <a:lnTo>
                  <a:pt x="2658331" y="1681119"/>
                </a:lnTo>
                <a:lnTo>
                  <a:pt x="2651224" y="1679170"/>
                </a:lnTo>
                <a:lnTo>
                  <a:pt x="2652983" y="1669396"/>
                </a:lnTo>
                <a:lnTo>
                  <a:pt x="2649214" y="1672792"/>
                </a:lnTo>
                <a:lnTo>
                  <a:pt x="2643830" y="1682300"/>
                </a:lnTo>
                <a:lnTo>
                  <a:pt x="2639127" y="1683717"/>
                </a:lnTo>
                <a:lnTo>
                  <a:pt x="2628682" y="1682684"/>
                </a:lnTo>
                <a:lnTo>
                  <a:pt x="2609299" y="1688973"/>
                </a:lnTo>
                <a:lnTo>
                  <a:pt x="2607935" y="1695823"/>
                </a:lnTo>
                <a:lnTo>
                  <a:pt x="2605027" y="1705095"/>
                </a:lnTo>
                <a:lnTo>
                  <a:pt x="2602228" y="1710499"/>
                </a:lnTo>
                <a:lnTo>
                  <a:pt x="2601330" y="1713776"/>
                </a:lnTo>
                <a:lnTo>
                  <a:pt x="2593074" y="1727772"/>
                </a:lnTo>
                <a:lnTo>
                  <a:pt x="2576383" y="1748471"/>
                </a:lnTo>
                <a:lnTo>
                  <a:pt x="2564287" y="1754465"/>
                </a:lnTo>
                <a:lnTo>
                  <a:pt x="2558292" y="1758422"/>
                </a:lnTo>
                <a:lnTo>
                  <a:pt x="2553734" y="1760193"/>
                </a:lnTo>
                <a:lnTo>
                  <a:pt x="2545980" y="1758215"/>
                </a:lnTo>
                <a:lnTo>
                  <a:pt x="2542750" y="1761020"/>
                </a:lnTo>
                <a:lnTo>
                  <a:pt x="2541206" y="1764475"/>
                </a:lnTo>
                <a:lnTo>
                  <a:pt x="2541206" y="1771650"/>
                </a:lnTo>
                <a:lnTo>
                  <a:pt x="2545119" y="1776788"/>
                </a:lnTo>
                <a:lnTo>
                  <a:pt x="2548350" y="1793943"/>
                </a:lnTo>
                <a:lnTo>
                  <a:pt x="2547165" y="1801178"/>
                </a:lnTo>
                <a:lnTo>
                  <a:pt x="2546196" y="1806965"/>
                </a:lnTo>
                <a:lnTo>
                  <a:pt x="2545586" y="1810597"/>
                </a:lnTo>
                <a:lnTo>
                  <a:pt x="2543145" y="1825538"/>
                </a:lnTo>
                <a:lnTo>
                  <a:pt x="2541422" y="1831089"/>
                </a:lnTo>
                <a:lnTo>
                  <a:pt x="2538694" y="1837349"/>
                </a:lnTo>
                <a:lnTo>
                  <a:pt x="2509691" y="1844819"/>
                </a:lnTo>
                <a:lnTo>
                  <a:pt x="2511557" y="1841217"/>
                </a:lnTo>
                <a:lnTo>
                  <a:pt x="2510875" y="1834957"/>
                </a:lnTo>
                <a:lnTo>
                  <a:pt x="2509655" y="1830203"/>
                </a:lnTo>
                <a:lnTo>
                  <a:pt x="2512383" y="1825922"/>
                </a:lnTo>
                <a:lnTo>
                  <a:pt x="2505850" y="1824386"/>
                </a:lnTo>
                <a:lnTo>
                  <a:pt x="2502979" y="1826719"/>
                </a:lnTo>
                <a:lnTo>
                  <a:pt x="2500753" y="1830823"/>
                </a:lnTo>
                <a:lnTo>
                  <a:pt x="2502727" y="1840272"/>
                </a:lnTo>
                <a:lnTo>
                  <a:pt x="2499569" y="1845469"/>
                </a:lnTo>
                <a:lnTo>
                  <a:pt x="2498348" y="1848392"/>
                </a:lnTo>
                <a:lnTo>
                  <a:pt x="2498205" y="1855301"/>
                </a:lnTo>
                <a:lnTo>
                  <a:pt x="2496302" y="1858284"/>
                </a:lnTo>
                <a:lnTo>
                  <a:pt x="2495943" y="1861532"/>
                </a:lnTo>
                <a:lnTo>
                  <a:pt x="2500574" y="1860675"/>
                </a:lnTo>
                <a:lnTo>
                  <a:pt x="2498492" y="1866640"/>
                </a:lnTo>
                <a:lnTo>
                  <a:pt x="2489805" y="1878097"/>
                </a:lnTo>
                <a:lnTo>
                  <a:pt x="2486718" y="1884917"/>
                </a:lnTo>
                <a:lnTo>
                  <a:pt x="2487472" y="1911994"/>
                </a:lnTo>
                <a:lnTo>
                  <a:pt x="2483631" y="1928205"/>
                </a:lnTo>
                <a:lnTo>
                  <a:pt x="2483308" y="1932988"/>
                </a:lnTo>
                <a:lnTo>
                  <a:pt x="2481980" y="1953923"/>
                </a:lnTo>
                <a:lnTo>
                  <a:pt x="2476488" y="1963638"/>
                </a:lnTo>
                <a:lnTo>
                  <a:pt x="2468161" y="1960390"/>
                </a:lnTo>
                <a:lnTo>
                  <a:pt x="2457572" y="1963106"/>
                </a:lnTo>
                <a:lnTo>
                  <a:pt x="2451972" y="1974150"/>
                </a:lnTo>
                <a:lnTo>
                  <a:pt x="2448777" y="1977427"/>
                </a:lnTo>
                <a:lnTo>
                  <a:pt x="2445906" y="1981295"/>
                </a:lnTo>
                <a:lnTo>
                  <a:pt x="2444075" y="1995646"/>
                </a:lnTo>
                <a:lnTo>
                  <a:pt x="2443644" y="2019179"/>
                </a:lnTo>
                <a:lnTo>
                  <a:pt x="2439624" y="2022043"/>
                </a:lnTo>
                <a:lnTo>
                  <a:pt x="2435927" y="2022929"/>
                </a:lnTo>
                <a:lnTo>
                  <a:pt x="2420600" y="2043657"/>
                </a:lnTo>
                <a:lnTo>
                  <a:pt x="2429430" y="2049474"/>
                </a:lnTo>
                <a:lnTo>
                  <a:pt x="2433343" y="2053903"/>
                </a:lnTo>
                <a:lnTo>
                  <a:pt x="2439768" y="2066216"/>
                </a:lnTo>
                <a:lnTo>
                  <a:pt x="2448993" y="2080183"/>
                </a:lnTo>
                <a:lnTo>
                  <a:pt x="2450788" y="2086974"/>
                </a:lnTo>
                <a:lnTo>
                  <a:pt x="2449244" y="2096895"/>
                </a:lnTo>
                <a:lnTo>
                  <a:pt x="2452834" y="2107821"/>
                </a:lnTo>
                <a:lnTo>
                  <a:pt x="2461233" y="2122998"/>
                </a:lnTo>
                <a:lnTo>
                  <a:pt x="2469704" y="2130645"/>
                </a:lnTo>
                <a:lnTo>
                  <a:pt x="2503912" y="2149572"/>
                </a:lnTo>
                <a:lnTo>
                  <a:pt x="2510193" y="2151196"/>
                </a:lnTo>
                <a:lnTo>
                  <a:pt x="2508758" y="2158933"/>
                </a:lnTo>
                <a:lnTo>
                  <a:pt x="2506712" y="2165842"/>
                </a:lnTo>
                <a:lnTo>
                  <a:pt x="2504450" y="2170419"/>
                </a:lnTo>
                <a:lnTo>
                  <a:pt x="2494436" y="2173372"/>
                </a:lnTo>
                <a:lnTo>
                  <a:pt x="2466761" y="2164927"/>
                </a:lnTo>
                <a:lnTo>
                  <a:pt x="2459761" y="2164130"/>
                </a:lnTo>
                <a:lnTo>
                  <a:pt x="2454844" y="2165813"/>
                </a:lnTo>
                <a:lnTo>
                  <a:pt x="2445690" y="2171954"/>
                </a:lnTo>
                <a:lnTo>
                  <a:pt x="2435568" y="2169976"/>
                </a:lnTo>
                <a:lnTo>
                  <a:pt x="2421426" y="2173460"/>
                </a:lnTo>
                <a:lnTo>
                  <a:pt x="2417477" y="2185035"/>
                </a:lnTo>
                <a:lnTo>
                  <a:pt x="2407678" y="2198293"/>
                </a:lnTo>
                <a:lnTo>
                  <a:pt x="2391525" y="2209011"/>
                </a:lnTo>
                <a:lnTo>
                  <a:pt x="2380003" y="2214740"/>
                </a:lnTo>
                <a:lnTo>
                  <a:pt x="2362666" y="2235291"/>
                </a:lnTo>
                <a:lnTo>
                  <a:pt x="2354805" y="2247279"/>
                </a:lnTo>
                <a:lnTo>
                  <a:pt x="2351503" y="2249612"/>
                </a:lnTo>
                <a:lnTo>
                  <a:pt x="2347554" y="2251442"/>
                </a:lnTo>
                <a:lnTo>
                  <a:pt x="2348882" y="2245684"/>
                </a:lnTo>
                <a:lnTo>
                  <a:pt x="2350821" y="2240399"/>
                </a:lnTo>
                <a:lnTo>
                  <a:pt x="2350390" y="2236442"/>
                </a:lnTo>
                <a:lnTo>
                  <a:pt x="2350462" y="2230655"/>
                </a:lnTo>
                <a:lnTo>
                  <a:pt x="2356241" y="2224100"/>
                </a:lnTo>
                <a:lnTo>
                  <a:pt x="2361517" y="2219346"/>
                </a:lnTo>
                <a:lnTo>
                  <a:pt x="2377060" y="2210724"/>
                </a:lnTo>
                <a:lnTo>
                  <a:pt x="2381152" y="2203578"/>
                </a:lnTo>
                <a:lnTo>
                  <a:pt x="2368947" y="2203726"/>
                </a:lnTo>
                <a:lnTo>
                  <a:pt x="2356564" y="2205320"/>
                </a:lnTo>
                <a:lnTo>
                  <a:pt x="2348775" y="2204316"/>
                </a:lnTo>
                <a:lnTo>
                  <a:pt x="2342026" y="2204907"/>
                </a:lnTo>
                <a:lnTo>
                  <a:pt x="2339873" y="2198647"/>
                </a:lnTo>
                <a:lnTo>
                  <a:pt x="2338221" y="2194868"/>
                </a:lnTo>
                <a:lnTo>
                  <a:pt x="2336606" y="2191177"/>
                </a:lnTo>
                <a:lnTo>
                  <a:pt x="2327776" y="2184681"/>
                </a:lnTo>
                <a:lnTo>
                  <a:pt x="2307352" y="2180872"/>
                </a:lnTo>
                <a:lnTo>
                  <a:pt x="2297553" y="2176088"/>
                </a:lnTo>
                <a:lnTo>
                  <a:pt x="2293281" y="2176974"/>
                </a:lnTo>
                <a:lnTo>
                  <a:pt x="2284990" y="2171600"/>
                </a:lnTo>
                <a:lnTo>
                  <a:pt x="2279318" y="2173962"/>
                </a:lnTo>
                <a:lnTo>
                  <a:pt x="2267222" y="2183500"/>
                </a:lnTo>
                <a:lnTo>
                  <a:pt x="2260725" y="2182466"/>
                </a:lnTo>
                <a:lnTo>
                  <a:pt x="2253761" y="2176738"/>
                </a:lnTo>
                <a:lnTo>
                  <a:pt x="2249238" y="2175675"/>
                </a:lnTo>
                <a:lnTo>
                  <a:pt x="2243926" y="2178716"/>
                </a:lnTo>
                <a:lnTo>
                  <a:pt x="2235419" y="2189700"/>
                </a:lnTo>
                <a:lnTo>
                  <a:pt x="2226732" y="2195104"/>
                </a:lnTo>
                <a:lnTo>
                  <a:pt x="2218979" y="2193007"/>
                </a:lnTo>
                <a:lnTo>
                  <a:pt x="2208534" y="2193037"/>
                </a:lnTo>
                <a:lnTo>
                  <a:pt x="2207421" y="2199179"/>
                </a:lnTo>
                <a:lnTo>
                  <a:pt x="2209467" y="2203460"/>
                </a:lnTo>
                <a:lnTo>
                  <a:pt x="2215174" y="2210694"/>
                </a:lnTo>
                <a:lnTo>
                  <a:pt x="2212482" y="2216157"/>
                </a:lnTo>
                <a:lnTo>
                  <a:pt x="2214456" y="2221649"/>
                </a:lnTo>
                <a:lnTo>
                  <a:pt x="2218189" y="2222742"/>
                </a:lnTo>
                <a:lnTo>
                  <a:pt x="2223789" y="2222446"/>
                </a:lnTo>
                <a:lnTo>
                  <a:pt x="2234198" y="2229533"/>
                </a:lnTo>
                <a:lnTo>
                  <a:pt x="2238721" y="2236974"/>
                </a:lnTo>
                <a:lnTo>
                  <a:pt x="2241629" y="2245153"/>
                </a:lnTo>
                <a:lnTo>
                  <a:pt x="2235311" y="2239307"/>
                </a:lnTo>
                <a:lnTo>
                  <a:pt x="2231111" y="2233667"/>
                </a:lnTo>
                <a:lnTo>
                  <a:pt x="2225261" y="2231629"/>
                </a:lnTo>
                <a:lnTo>
                  <a:pt x="2217113" y="2226816"/>
                </a:lnTo>
                <a:lnTo>
                  <a:pt x="2212015" y="2226019"/>
                </a:lnTo>
                <a:lnTo>
                  <a:pt x="2206559" y="2229356"/>
                </a:lnTo>
                <a:lnTo>
                  <a:pt x="2206129" y="2233135"/>
                </a:lnTo>
                <a:lnTo>
                  <a:pt x="2212015" y="2240163"/>
                </a:lnTo>
                <a:lnTo>
                  <a:pt x="2217364" y="2244503"/>
                </a:lnTo>
                <a:lnTo>
                  <a:pt x="2220199" y="2248047"/>
                </a:lnTo>
                <a:lnTo>
                  <a:pt x="2222102" y="2255842"/>
                </a:lnTo>
                <a:lnTo>
                  <a:pt x="2219051" y="2260980"/>
                </a:lnTo>
                <a:lnTo>
                  <a:pt x="2212662" y="2256049"/>
                </a:lnTo>
                <a:lnTo>
                  <a:pt x="2202934" y="2238539"/>
                </a:lnTo>
                <a:lnTo>
                  <a:pt x="2189366" y="2235055"/>
                </a:lnTo>
                <a:lnTo>
                  <a:pt x="2187104" y="2238716"/>
                </a:lnTo>
                <a:lnTo>
                  <a:pt x="2189761" y="2247958"/>
                </a:lnTo>
                <a:lnTo>
                  <a:pt x="2191699" y="2251560"/>
                </a:lnTo>
                <a:lnTo>
                  <a:pt x="2203473" y="2261570"/>
                </a:lnTo>
                <a:lnTo>
                  <a:pt x="2200816" y="2264582"/>
                </a:lnTo>
                <a:lnTo>
                  <a:pt x="2187607" y="2258854"/>
                </a:lnTo>
                <a:lnTo>
                  <a:pt x="2183766" y="2250173"/>
                </a:lnTo>
                <a:lnTo>
                  <a:pt x="2182869" y="2239188"/>
                </a:lnTo>
                <a:lnTo>
                  <a:pt x="2170665" y="2231570"/>
                </a:lnTo>
                <a:lnTo>
                  <a:pt x="2159178" y="2223244"/>
                </a:lnTo>
                <a:lnTo>
                  <a:pt x="2156630" y="2215389"/>
                </a:lnTo>
                <a:lnTo>
                  <a:pt x="2158963" y="2212466"/>
                </a:lnTo>
                <a:lnTo>
                  <a:pt x="2160650" y="2206679"/>
                </a:lnTo>
                <a:lnTo>
                  <a:pt x="2154333" y="2207742"/>
                </a:lnTo>
                <a:lnTo>
                  <a:pt x="2150384" y="2211403"/>
                </a:lnTo>
                <a:lnTo>
                  <a:pt x="2143959" y="2214946"/>
                </a:lnTo>
                <a:lnTo>
                  <a:pt x="2143708" y="2220763"/>
                </a:lnTo>
                <a:lnTo>
                  <a:pt x="2144713" y="2226137"/>
                </a:lnTo>
                <a:lnTo>
                  <a:pt x="2142595" y="2233992"/>
                </a:lnTo>
                <a:lnTo>
                  <a:pt x="2140549" y="2247633"/>
                </a:lnTo>
                <a:lnTo>
                  <a:pt x="2141841" y="2254779"/>
                </a:lnTo>
                <a:lnTo>
                  <a:pt x="2155732" y="2275301"/>
                </a:lnTo>
                <a:lnTo>
                  <a:pt x="2160471" y="2290212"/>
                </a:lnTo>
                <a:lnTo>
                  <a:pt x="2163881" y="2295852"/>
                </a:lnTo>
                <a:lnTo>
                  <a:pt x="2170988" y="2302112"/>
                </a:lnTo>
                <a:lnTo>
                  <a:pt x="2178382" y="2313716"/>
                </a:lnTo>
                <a:lnTo>
                  <a:pt x="2181505" y="2319739"/>
                </a:lnTo>
                <a:lnTo>
                  <a:pt x="2183766" y="2329631"/>
                </a:lnTo>
                <a:lnTo>
                  <a:pt x="2177521" y="2335773"/>
                </a:lnTo>
                <a:lnTo>
                  <a:pt x="2173895" y="2336009"/>
                </a:lnTo>
                <a:lnTo>
                  <a:pt x="2171885" y="2333293"/>
                </a:lnTo>
                <a:lnTo>
                  <a:pt x="2174685" y="2326560"/>
                </a:lnTo>
                <a:lnTo>
                  <a:pt x="2174290" y="2322456"/>
                </a:lnTo>
                <a:lnTo>
                  <a:pt x="2164670" y="2316078"/>
                </a:lnTo>
                <a:lnTo>
                  <a:pt x="2160614" y="2318234"/>
                </a:lnTo>
                <a:lnTo>
                  <a:pt x="2155912" y="2322367"/>
                </a:lnTo>
                <a:lnTo>
                  <a:pt x="2158604" y="2330074"/>
                </a:lnTo>
                <a:lnTo>
                  <a:pt x="2161619" y="2335153"/>
                </a:lnTo>
                <a:lnTo>
                  <a:pt x="2163127" y="2342151"/>
                </a:lnTo>
                <a:lnTo>
                  <a:pt x="2168870" y="2341531"/>
                </a:lnTo>
                <a:lnTo>
                  <a:pt x="2161117" y="2349385"/>
                </a:lnTo>
                <a:lnTo>
                  <a:pt x="2153830" y="2353371"/>
                </a:lnTo>
                <a:lnTo>
                  <a:pt x="2146687" y="2353607"/>
                </a:lnTo>
                <a:lnTo>
                  <a:pt x="2142092" y="2354346"/>
                </a:lnTo>
                <a:lnTo>
                  <a:pt x="2144246" y="2357800"/>
                </a:lnTo>
                <a:lnTo>
                  <a:pt x="2152215" y="2362170"/>
                </a:lnTo>
                <a:lnTo>
                  <a:pt x="2166250" y="2367249"/>
                </a:lnTo>
                <a:lnTo>
                  <a:pt x="2172926" y="2373657"/>
                </a:lnTo>
                <a:lnTo>
                  <a:pt x="2179495" y="2374247"/>
                </a:lnTo>
                <a:lnTo>
                  <a:pt x="2186099" y="2386029"/>
                </a:lnTo>
                <a:lnTo>
                  <a:pt x="2197550" y="2389188"/>
                </a:lnTo>
                <a:lnTo>
                  <a:pt x="2204047" y="2401058"/>
                </a:lnTo>
                <a:lnTo>
                  <a:pt x="2212697" y="2403420"/>
                </a:lnTo>
                <a:lnTo>
                  <a:pt x="2220164" y="2407790"/>
                </a:lnTo>
                <a:lnTo>
                  <a:pt x="2222353" y="2411983"/>
                </a:lnTo>
                <a:lnTo>
                  <a:pt x="2223466" y="2419542"/>
                </a:lnTo>
                <a:lnTo>
                  <a:pt x="2223933" y="2435546"/>
                </a:lnTo>
                <a:lnTo>
                  <a:pt x="2225548" y="2447475"/>
                </a:lnTo>
                <a:lnTo>
                  <a:pt x="2225620" y="2451255"/>
                </a:lnTo>
                <a:lnTo>
                  <a:pt x="2225225" y="2456895"/>
                </a:lnTo>
                <a:lnTo>
                  <a:pt x="2223179" y="2459670"/>
                </a:lnTo>
                <a:lnTo>
                  <a:pt x="2215067" y="2450989"/>
                </a:lnTo>
                <a:lnTo>
                  <a:pt x="2206847" y="2441747"/>
                </a:lnTo>
                <a:lnTo>
                  <a:pt x="2198160" y="2430763"/>
                </a:lnTo>
                <a:lnTo>
                  <a:pt x="2193673" y="2428637"/>
                </a:lnTo>
                <a:lnTo>
                  <a:pt x="2189007" y="2432357"/>
                </a:lnTo>
                <a:lnTo>
                  <a:pt x="2176121" y="2435222"/>
                </a:lnTo>
                <a:lnTo>
                  <a:pt x="2170054" y="2439237"/>
                </a:lnTo>
                <a:lnTo>
                  <a:pt x="2167147" y="2442249"/>
                </a:lnTo>
                <a:lnTo>
                  <a:pt x="2169983" y="2444434"/>
                </a:lnTo>
                <a:lnTo>
                  <a:pt x="2173464" y="2449454"/>
                </a:lnTo>
                <a:lnTo>
                  <a:pt x="2173464" y="2456304"/>
                </a:lnTo>
                <a:lnTo>
                  <a:pt x="2176336" y="2464660"/>
                </a:lnTo>
                <a:lnTo>
                  <a:pt x="2180033" y="2466816"/>
                </a:lnTo>
                <a:lnTo>
                  <a:pt x="2184879" y="2466639"/>
                </a:lnTo>
                <a:lnTo>
                  <a:pt x="2188361" y="2471481"/>
                </a:lnTo>
                <a:lnTo>
                  <a:pt x="2191196" y="2475379"/>
                </a:lnTo>
                <a:lnTo>
                  <a:pt x="2193027" y="2478243"/>
                </a:lnTo>
                <a:lnTo>
                  <a:pt x="2179459" y="2485743"/>
                </a:lnTo>
                <a:lnTo>
                  <a:pt x="2176659" y="2488253"/>
                </a:lnTo>
                <a:lnTo>
                  <a:pt x="2170772" y="2486924"/>
                </a:lnTo>
                <a:lnTo>
                  <a:pt x="2170593" y="2480251"/>
                </a:lnTo>
                <a:lnTo>
                  <a:pt x="2165927" y="2476678"/>
                </a:lnTo>
                <a:lnTo>
                  <a:pt x="2161691" y="2473607"/>
                </a:lnTo>
                <a:lnTo>
                  <a:pt x="2156594" y="2472308"/>
                </a:lnTo>
                <a:lnTo>
                  <a:pt x="2152251" y="2467702"/>
                </a:lnTo>
                <a:lnTo>
                  <a:pt x="2149451" y="2471452"/>
                </a:lnTo>
                <a:lnTo>
                  <a:pt x="2151712" y="2484355"/>
                </a:lnTo>
                <a:lnTo>
                  <a:pt x="2156594" y="2493273"/>
                </a:lnTo>
                <a:lnTo>
                  <a:pt x="2164814" y="2517131"/>
                </a:lnTo>
                <a:lnTo>
                  <a:pt x="2168511" y="2531245"/>
                </a:lnTo>
                <a:lnTo>
                  <a:pt x="2169265" y="2538066"/>
                </a:lnTo>
                <a:lnTo>
                  <a:pt x="2167434" y="2549404"/>
                </a:lnTo>
                <a:lnTo>
                  <a:pt x="2171454" y="2557820"/>
                </a:lnTo>
                <a:lnTo>
                  <a:pt x="2174218" y="2566442"/>
                </a:lnTo>
                <a:lnTo>
                  <a:pt x="2168547" y="2563076"/>
                </a:lnTo>
                <a:lnTo>
                  <a:pt x="2164096" y="2559473"/>
                </a:lnTo>
                <a:lnTo>
                  <a:pt x="2155517" y="2545684"/>
                </a:lnTo>
                <a:lnTo>
                  <a:pt x="2152538" y="2537091"/>
                </a:lnTo>
                <a:lnTo>
                  <a:pt x="2148984" y="2536412"/>
                </a:lnTo>
                <a:lnTo>
                  <a:pt x="2142774" y="2537652"/>
                </a:lnTo>
                <a:lnTo>
                  <a:pt x="2135954" y="2556019"/>
                </a:lnTo>
                <a:lnTo>
                  <a:pt x="2135990" y="2566560"/>
                </a:lnTo>
                <a:lnTo>
                  <a:pt x="2132473" y="2564050"/>
                </a:lnTo>
                <a:lnTo>
                  <a:pt x="2129457" y="2560772"/>
                </a:lnTo>
                <a:lnTo>
                  <a:pt x="2129816" y="2549257"/>
                </a:lnTo>
                <a:lnTo>
                  <a:pt x="2129529" y="2544414"/>
                </a:lnTo>
                <a:lnTo>
                  <a:pt x="2121273" y="2528735"/>
                </a:lnTo>
                <a:lnTo>
                  <a:pt x="2117505" y="2526963"/>
                </a:lnTo>
                <a:lnTo>
                  <a:pt x="2115746" y="2521649"/>
                </a:lnTo>
                <a:lnTo>
                  <a:pt x="2112695" y="2516009"/>
                </a:lnTo>
                <a:lnTo>
                  <a:pt x="2108782" y="2517101"/>
                </a:lnTo>
                <a:lnTo>
                  <a:pt x="2105587" y="2519375"/>
                </a:lnTo>
                <a:lnTo>
                  <a:pt x="2104690" y="2527908"/>
                </a:lnTo>
                <a:lnTo>
                  <a:pt x="2104367" y="2535585"/>
                </a:lnTo>
                <a:lnTo>
                  <a:pt x="2101962" y="2541343"/>
                </a:lnTo>
                <a:lnTo>
                  <a:pt x="2093168" y="2530389"/>
                </a:lnTo>
                <a:lnTo>
                  <a:pt x="2084338" y="2511491"/>
                </a:lnTo>
                <a:lnTo>
                  <a:pt x="2084122" y="2501127"/>
                </a:lnTo>
                <a:lnTo>
                  <a:pt x="2090583" y="2491649"/>
                </a:lnTo>
                <a:lnTo>
                  <a:pt x="2089794" y="2484887"/>
                </a:lnTo>
                <a:lnTo>
                  <a:pt x="2083692" y="2471540"/>
                </a:lnTo>
                <a:lnTo>
                  <a:pt x="2074862" y="2462948"/>
                </a:lnTo>
                <a:lnTo>
                  <a:pt x="2069908" y="2460379"/>
                </a:lnTo>
                <a:lnTo>
                  <a:pt x="2067575" y="2451255"/>
                </a:lnTo>
                <a:lnTo>
                  <a:pt x="2062837" y="2446531"/>
                </a:lnTo>
                <a:lnTo>
                  <a:pt x="2058996" y="2444346"/>
                </a:lnTo>
                <a:lnTo>
                  <a:pt x="2058242" y="2441097"/>
                </a:lnTo>
                <a:lnTo>
                  <a:pt x="2068688" y="2429286"/>
                </a:lnTo>
                <a:lnTo>
                  <a:pt x="2074144" y="2414582"/>
                </a:lnTo>
                <a:lnTo>
                  <a:pt x="2082399" y="2417387"/>
                </a:lnTo>
                <a:lnTo>
                  <a:pt x="2088645" y="2416472"/>
                </a:lnTo>
                <a:lnTo>
                  <a:pt x="2093778" y="2407850"/>
                </a:lnTo>
                <a:lnTo>
                  <a:pt x="2098121" y="2403184"/>
                </a:lnTo>
                <a:lnTo>
                  <a:pt x="2105444" y="2403775"/>
                </a:lnTo>
                <a:lnTo>
                  <a:pt x="2121991" y="2415290"/>
                </a:lnTo>
                <a:lnTo>
                  <a:pt x="2139759" y="2421846"/>
                </a:lnTo>
                <a:lnTo>
                  <a:pt x="2148661" y="2427603"/>
                </a:lnTo>
                <a:lnTo>
                  <a:pt x="2153651" y="2433302"/>
                </a:lnTo>
                <a:lnTo>
                  <a:pt x="2160542" y="2435310"/>
                </a:lnTo>
                <a:lnTo>
                  <a:pt x="2160363" y="2431029"/>
                </a:lnTo>
                <a:lnTo>
                  <a:pt x="2158999" y="2427249"/>
                </a:lnTo>
                <a:lnTo>
                  <a:pt x="2162517" y="2425212"/>
                </a:lnTo>
                <a:lnTo>
                  <a:pt x="2172029" y="2425300"/>
                </a:lnTo>
                <a:lnTo>
                  <a:pt x="2175546" y="2420074"/>
                </a:lnTo>
                <a:lnTo>
                  <a:pt x="2173572" y="2416383"/>
                </a:lnTo>
                <a:lnTo>
                  <a:pt x="2170413" y="2414611"/>
                </a:lnTo>
                <a:lnTo>
                  <a:pt x="2164814" y="2412958"/>
                </a:lnTo>
                <a:lnTo>
                  <a:pt x="2161224" y="2414139"/>
                </a:lnTo>
                <a:lnTo>
                  <a:pt x="2155661" y="2411304"/>
                </a:lnTo>
                <a:lnTo>
                  <a:pt x="2152753" y="2408942"/>
                </a:lnTo>
                <a:lnTo>
                  <a:pt x="2141339" y="2401708"/>
                </a:lnTo>
                <a:lnTo>
                  <a:pt x="2132114" y="2393588"/>
                </a:lnTo>
                <a:lnTo>
                  <a:pt x="2130068" y="2398194"/>
                </a:lnTo>
                <a:lnTo>
                  <a:pt x="2126335" y="2400674"/>
                </a:lnTo>
                <a:lnTo>
                  <a:pt x="2121022" y="2401029"/>
                </a:lnTo>
                <a:lnTo>
                  <a:pt x="2106126" y="2395861"/>
                </a:lnTo>
                <a:lnTo>
                  <a:pt x="2096973" y="2399818"/>
                </a:lnTo>
                <a:lnTo>
                  <a:pt x="2091983" y="2400851"/>
                </a:lnTo>
                <a:lnTo>
                  <a:pt x="2088178" y="2400940"/>
                </a:lnTo>
                <a:lnTo>
                  <a:pt x="2083476" y="2402712"/>
                </a:lnTo>
                <a:lnTo>
                  <a:pt x="2078056" y="2403775"/>
                </a:lnTo>
                <a:lnTo>
                  <a:pt x="2073354" y="2396245"/>
                </a:lnTo>
                <a:lnTo>
                  <a:pt x="2071380" y="2390428"/>
                </a:lnTo>
                <a:lnTo>
                  <a:pt x="2069908" y="2394828"/>
                </a:lnTo>
                <a:lnTo>
                  <a:pt x="2068400" y="2399198"/>
                </a:lnTo>
                <a:lnTo>
                  <a:pt x="2061545" y="2401678"/>
                </a:lnTo>
                <a:lnTo>
                  <a:pt x="2057596" y="2398283"/>
                </a:lnTo>
                <a:lnTo>
                  <a:pt x="2054545" y="2387978"/>
                </a:lnTo>
                <a:lnTo>
                  <a:pt x="2050668" y="2374867"/>
                </a:lnTo>
                <a:lnTo>
                  <a:pt x="2043920" y="2364296"/>
                </a:lnTo>
                <a:lnTo>
                  <a:pt x="2038428" y="2361550"/>
                </a:lnTo>
                <a:lnTo>
                  <a:pt x="2037926" y="2355733"/>
                </a:lnTo>
                <a:lnTo>
                  <a:pt x="2038428" y="2351098"/>
                </a:lnTo>
                <a:lnTo>
                  <a:pt x="2045033" y="2349946"/>
                </a:lnTo>
                <a:lnTo>
                  <a:pt x="2055371" y="2354818"/>
                </a:lnTo>
                <a:lnTo>
                  <a:pt x="2059822" y="2351600"/>
                </a:lnTo>
                <a:lnTo>
                  <a:pt x="2059355" y="2346639"/>
                </a:lnTo>
                <a:lnTo>
                  <a:pt x="2057883" y="2342239"/>
                </a:lnTo>
                <a:lnTo>
                  <a:pt x="2053073" y="2342564"/>
                </a:lnTo>
                <a:lnTo>
                  <a:pt x="2046720" y="2341649"/>
                </a:lnTo>
                <a:lnTo>
                  <a:pt x="2038572" y="2344100"/>
                </a:lnTo>
                <a:lnTo>
                  <a:pt x="2034803" y="2341767"/>
                </a:lnTo>
                <a:lnTo>
                  <a:pt x="2033547" y="2338962"/>
                </a:lnTo>
                <a:lnTo>
                  <a:pt x="2026727" y="2331993"/>
                </a:lnTo>
                <a:lnTo>
                  <a:pt x="2020840" y="2322663"/>
                </a:lnTo>
                <a:lnTo>
                  <a:pt x="2011292" y="2316432"/>
                </a:lnTo>
                <a:lnTo>
                  <a:pt x="2005046" y="2297417"/>
                </a:lnTo>
                <a:lnTo>
                  <a:pt x="1999806" y="2289149"/>
                </a:lnTo>
                <a:lnTo>
                  <a:pt x="1994242" y="2283214"/>
                </a:lnTo>
                <a:lnTo>
                  <a:pt x="1993919" y="2275271"/>
                </a:lnTo>
                <a:lnTo>
                  <a:pt x="1992160" y="2269070"/>
                </a:lnTo>
                <a:lnTo>
                  <a:pt x="1985699" y="2254188"/>
                </a:lnTo>
                <a:lnTo>
                  <a:pt x="1964772" y="2239749"/>
                </a:lnTo>
                <a:lnTo>
                  <a:pt x="1959855" y="2233253"/>
                </a:lnTo>
                <a:lnTo>
                  <a:pt x="1957701" y="2227791"/>
                </a:lnTo>
                <a:lnTo>
                  <a:pt x="1955547" y="2222624"/>
                </a:lnTo>
                <a:lnTo>
                  <a:pt x="1959639" y="2223805"/>
                </a:lnTo>
                <a:lnTo>
                  <a:pt x="1963336" y="2222771"/>
                </a:lnTo>
                <a:lnTo>
                  <a:pt x="1962188" y="2217131"/>
                </a:lnTo>
                <a:lnTo>
                  <a:pt x="1956804" y="2203962"/>
                </a:lnTo>
                <a:lnTo>
                  <a:pt x="1956409" y="2200330"/>
                </a:lnTo>
                <a:lnTo>
                  <a:pt x="1959065" y="2189316"/>
                </a:lnTo>
                <a:lnTo>
                  <a:pt x="1963444" y="2176944"/>
                </a:lnTo>
                <a:lnTo>
                  <a:pt x="1963157" y="2161915"/>
                </a:lnTo>
                <a:lnTo>
                  <a:pt x="1964521" y="2150606"/>
                </a:lnTo>
                <a:lnTo>
                  <a:pt x="1963013" y="2143254"/>
                </a:lnTo>
                <a:lnTo>
                  <a:pt x="1962296" y="2134248"/>
                </a:lnTo>
                <a:lnTo>
                  <a:pt x="1965526" y="2122260"/>
                </a:lnTo>
                <a:lnTo>
                  <a:pt x="1968290" y="2119307"/>
                </a:lnTo>
                <a:lnTo>
                  <a:pt x="1969977" y="2115527"/>
                </a:lnTo>
                <a:lnTo>
                  <a:pt x="1970085" y="2102742"/>
                </a:lnTo>
                <a:lnTo>
                  <a:pt x="1963875" y="2096777"/>
                </a:lnTo>
                <a:lnTo>
                  <a:pt x="1956696" y="2095655"/>
                </a:lnTo>
                <a:lnTo>
                  <a:pt x="1947794" y="2088746"/>
                </a:lnTo>
                <a:lnTo>
                  <a:pt x="1944133" y="2079031"/>
                </a:lnTo>
                <a:lnTo>
                  <a:pt x="1931139" y="2062644"/>
                </a:lnTo>
                <a:lnTo>
                  <a:pt x="1916278" y="2051453"/>
                </a:lnTo>
                <a:lnTo>
                  <a:pt x="1916278" y="2047555"/>
                </a:lnTo>
                <a:lnTo>
                  <a:pt x="1911756" y="2047083"/>
                </a:lnTo>
                <a:lnTo>
                  <a:pt x="1899193" y="2038460"/>
                </a:lnTo>
                <a:lnTo>
                  <a:pt x="1889357" y="2029218"/>
                </a:lnTo>
                <a:lnTo>
                  <a:pt x="1870154" y="2015045"/>
                </a:lnTo>
                <a:lnTo>
                  <a:pt x="1856550" y="2011590"/>
                </a:lnTo>
                <a:lnTo>
                  <a:pt x="1837920" y="2000193"/>
                </a:lnTo>
                <a:lnTo>
                  <a:pt x="1825824" y="1996148"/>
                </a:lnTo>
                <a:lnTo>
                  <a:pt x="1830418" y="1995232"/>
                </a:lnTo>
                <a:lnTo>
                  <a:pt x="1835766" y="1995203"/>
                </a:lnTo>
                <a:lnTo>
                  <a:pt x="1864446" y="2010409"/>
                </a:lnTo>
                <a:lnTo>
                  <a:pt x="1861252" y="2006394"/>
                </a:lnTo>
                <a:lnTo>
                  <a:pt x="1856550" y="2002791"/>
                </a:lnTo>
                <a:lnTo>
                  <a:pt x="1853857" y="2000724"/>
                </a:lnTo>
                <a:lnTo>
                  <a:pt x="1842012" y="1987466"/>
                </a:lnTo>
                <a:lnTo>
                  <a:pt x="1830598" y="1979110"/>
                </a:lnTo>
                <a:lnTo>
                  <a:pt x="1817711" y="1963372"/>
                </a:lnTo>
                <a:lnTo>
                  <a:pt x="1800446" y="1957142"/>
                </a:lnTo>
                <a:lnTo>
                  <a:pt x="1788708" y="1950262"/>
                </a:lnTo>
                <a:lnTo>
                  <a:pt x="1781565" y="1951325"/>
                </a:lnTo>
                <a:lnTo>
                  <a:pt x="1773704" y="1953480"/>
                </a:lnTo>
                <a:lnTo>
                  <a:pt x="1768859" y="1953539"/>
                </a:lnTo>
                <a:lnTo>
                  <a:pt x="1765413" y="1952299"/>
                </a:lnTo>
                <a:lnTo>
                  <a:pt x="1762972" y="1948047"/>
                </a:lnTo>
                <a:lnTo>
                  <a:pt x="1763367" y="1944740"/>
                </a:lnTo>
                <a:lnTo>
                  <a:pt x="1762900" y="1940429"/>
                </a:lnTo>
                <a:lnTo>
                  <a:pt x="1756044" y="1933549"/>
                </a:lnTo>
                <a:lnTo>
                  <a:pt x="1746640" y="1926994"/>
                </a:lnTo>
                <a:lnTo>
                  <a:pt x="1737738" y="1918520"/>
                </a:lnTo>
                <a:lnTo>
                  <a:pt x="1719862" y="1895666"/>
                </a:lnTo>
                <a:lnTo>
                  <a:pt x="1716273" y="1888313"/>
                </a:lnTo>
                <a:lnTo>
                  <a:pt x="1719790" y="1886896"/>
                </a:lnTo>
                <a:lnTo>
                  <a:pt x="1725462" y="1885508"/>
                </a:lnTo>
                <a:lnTo>
                  <a:pt x="1730343" y="1885479"/>
                </a:lnTo>
                <a:lnTo>
                  <a:pt x="1736123" y="1886984"/>
                </a:lnTo>
                <a:lnTo>
                  <a:pt x="1730990" y="1882083"/>
                </a:lnTo>
                <a:lnTo>
                  <a:pt x="1724636" y="1877299"/>
                </a:lnTo>
                <a:lnTo>
                  <a:pt x="1708196" y="1858254"/>
                </a:lnTo>
                <a:lnTo>
                  <a:pt x="1703315" y="1849248"/>
                </a:lnTo>
                <a:lnTo>
                  <a:pt x="1702740" y="1839534"/>
                </a:lnTo>
                <a:lnTo>
                  <a:pt x="1703961" y="1826246"/>
                </a:lnTo>
                <a:lnTo>
                  <a:pt x="1700982" y="1816709"/>
                </a:lnTo>
                <a:lnTo>
                  <a:pt x="1688311" y="1804396"/>
                </a:lnTo>
                <a:lnTo>
                  <a:pt x="1683680" y="1797900"/>
                </a:lnTo>
                <a:lnTo>
                  <a:pt x="1674312" y="1794032"/>
                </a:lnTo>
                <a:lnTo>
                  <a:pt x="1670112" y="1794416"/>
                </a:lnTo>
                <a:lnTo>
                  <a:pt x="1667599" y="1799229"/>
                </a:lnTo>
                <a:lnTo>
                  <a:pt x="1665769" y="1809888"/>
                </a:lnTo>
                <a:lnTo>
                  <a:pt x="1657477" y="1823973"/>
                </a:lnTo>
                <a:lnTo>
                  <a:pt x="1654677" y="1830085"/>
                </a:lnTo>
                <a:lnTo>
                  <a:pt x="1650334" y="1838028"/>
                </a:lnTo>
                <a:lnTo>
                  <a:pt x="1646601" y="1838589"/>
                </a:lnTo>
                <a:lnTo>
                  <a:pt x="1637627" y="1824504"/>
                </a:lnTo>
                <a:lnTo>
                  <a:pt x="1631166" y="1814347"/>
                </a:lnTo>
                <a:lnTo>
                  <a:pt x="1630269" y="1809563"/>
                </a:lnTo>
                <a:lnTo>
                  <a:pt x="1629695" y="1803658"/>
                </a:lnTo>
                <a:lnTo>
                  <a:pt x="1624777" y="1781926"/>
                </a:lnTo>
                <a:lnTo>
                  <a:pt x="1628259" y="1778855"/>
                </a:lnTo>
                <a:lnTo>
                  <a:pt x="1631633" y="1777201"/>
                </a:lnTo>
                <a:lnTo>
                  <a:pt x="1636335" y="1772713"/>
                </a:lnTo>
                <a:lnTo>
                  <a:pt x="1639960" y="1769288"/>
                </a:lnTo>
                <a:lnTo>
                  <a:pt x="1631130" y="1756798"/>
                </a:lnTo>
                <a:lnTo>
                  <a:pt x="1627110" y="1756827"/>
                </a:lnTo>
                <a:lnTo>
                  <a:pt x="1621834" y="1762113"/>
                </a:lnTo>
                <a:lnTo>
                  <a:pt x="1607081" y="1756768"/>
                </a:lnTo>
                <a:lnTo>
                  <a:pt x="1604245" y="1758924"/>
                </a:lnTo>
                <a:lnTo>
                  <a:pt x="1602163" y="1763146"/>
                </a:lnTo>
                <a:lnTo>
                  <a:pt x="1597030" y="1768402"/>
                </a:lnTo>
                <a:lnTo>
                  <a:pt x="1589815" y="1770705"/>
                </a:lnTo>
                <a:lnTo>
                  <a:pt x="1581703" y="1776493"/>
                </a:lnTo>
                <a:lnTo>
                  <a:pt x="1573196" y="1780567"/>
                </a:lnTo>
                <a:lnTo>
                  <a:pt x="1566699" y="1783668"/>
                </a:lnTo>
                <a:lnTo>
                  <a:pt x="1562966" y="1783107"/>
                </a:lnTo>
                <a:lnTo>
                  <a:pt x="1568889" y="1776433"/>
                </a:lnTo>
                <a:lnTo>
                  <a:pt x="1558515" y="1781040"/>
                </a:lnTo>
                <a:lnTo>
                  <a:pt x="1553992" y="1785026"/>
                </a:lnTo>
                <a:lnTo>
                  <a:pt x="1552521" y="1791729"/>
                </a:lnTo>
                <a:lnTo>
                  <a:pt x="1551193" y="1802772"/>
                </a:lnTo>
                <a:lnTo>
                  <a:pt x="1554674" y="1805725"/>
                </a:lnTo>
                <a:lnTo>
                  <a:pt x="1560705" y="1820311"/>
                </a:lnTo>
                <a:lnTo>
                  <a:pt x="1568171" y="1826542"/>
                </a:lnTo>
                <a:lnTo>
                  <a:pt x="1566735" y="1832506"/>
                </a:lnTo>
                <a:lnTo>
                  <a:pt x="1564761" y="1837201"/>
                </a:lnTo>
                <a:lnTo>
                  <a:pt x="1560238" y="1841276"/>
                </a:lnTo>
                <a:lnTo>
                  <a:pt x="1556541" y="1838264"/>
                </a:lnTo>
                <a:lnTo>
                  <a:pt x="1552485" y="1847860"/>
                </a:lnTo>
                <a:lnTo>
                  <a:pt x="1555715" y="1873313"/>
                </a:lnTo>
                <a:lnTo>
                  <a:pt x="1560920" y="1891148"/>
                </a:lnTo>
                <a:lnTo>
                  <a:pt x="1566089" y="1898943"/>
                </a:lnTo>
                <a:lnTo>
                  <a:pt x="1577719" y="1911049"/>
                </a:lnTo>
                <a:lnTo>
                  <a:pt x="1590031" y="1917457"/>
                </a:lnTo>
                <a:lnTo>
                  <a:pt x="1612142" y="1937860"/>
                </a:lnTo>
                <a:lnTo>
                  <a:pt x="1624274" y="1944327"/>
                </a:lnTo>
                <a:lnTo>
                  <a:pt x="1627469" y="1947841"/>
                </a:lnTo>
                <a:lnTo>
                  <a:pt x="1634827" y="1963579"/>
                </a:lnTo>
                <a:lnTo>
                  <a:pt x="1641181" y="1981797"/>
                </a:lnTo>
                <a:lnTo>
                  <a:pt x="1648037" y="2010350"/>
                </a:lnTo>
                <a:lnTo>
                  <a:pt x="1652883" y="2024405"/>
                </a:lnTo>
                <a:lnTo>
                  <a:pt x="1662718" y="2040321"/>
                </a:lnTo>
                <a:lnTo>
                  <a:pt x="1683106" y="2063086"/>
                </a:lnTo>
                <a:lnTo>
                  <a:pt x="1701664" y="2079740"/>
                </a:lnTo>
                <a:lnTo>
                  <a:pt x="1718893" y="2090016"/>
                </a:lnTo>
                <a:lnTo>
                  <a:pt x="1732354" y="2091817"/>
                </a:lnTo>
                <a:lnTo>
                  <a:pt x="1764192" y="2089543"/>
                </a:lnTo>
                <a:lnTo>
                  <a:pt x="1769756" y="2090547"/>
                </a:lnTo>
                <a:lnTo>
                  <a:pt x="1775643" y="2093323"/>
                </a:lnTo>
                <a:lnTo>
                  <a:pt x="1777043" y="2100439"/>
                </a:lnTo>
                <a:lnTo>
                  <a:pt x="1774853" y="2105281"/>
                </a:lnTo>
                <a:lnTo>
                  <a:pt x="1768177" y="2110271"/>
                </a:lnTo>
                <a:lnTo>
                  <a:pt x="1761321" y="2117210"/>
                </a:lnTo>
                <a:lnTo>
                  <a:pt x="1760567" y="2126659"/>
                </a:lnTo>
                <a:lnTo>
                  <a:pt x="1766956" y="2133332"/>
                </a:lnTo>
                <a:lnTo>
                  <a:pt x="1797682" y="2150990"/>
                </a:lnTo>
                <a:lnTo>
                  <a:pt x="1829126" y="2165754"/>
                </a:lnTo>
                <a:lnTo>
                  <a:pt x="1838889" y="2173283"/>
                </a:lnTo>
                <a:lnTo>
                  <a:pt x="1850232" y="2184976"/>
                </a:lnTo>
                <a:lnTo>
                  <a:pt x="1877620" y="2201098"/>
                </a:lnTo>
                <a:lnTo>
                  <a:pt x="1882250" y="2208923"/>
                </a:lnTo>
                <a:lnTo>
                  <a:pt x="1898905" y="2225783"/>
                </a:lnTo>
                <a:lnTo>
                  <a:pt x="1906443" y="2238775"/>
                </a:lnTo>
                <a:lnTo>
                  <a:pt x="1907879" y="2248873"/>
                </a:lnTo>
                <a:lnTo>
                  <a:pt x="1904290" y="2259119"/>
                </a:lnTo>
                <a:lnTo>
                  <a:pt x="1902603" y="2266354"/>
                </a:lnTo>
                <a:lnTo>
                  <a:pt x="1899803" y="2273499"/>
                </a:lnTo>
                <a:lnTo>
                  <a:pt x="1892696" y="2270783"/>
                </a:lnTo>
                <a:lnTo>
                  <a:pt x="1884655" y="2263460"/>
                </a:lnTo>
                <a:lnTo>
                  <a:pt x="1872523" y="2233667"/>
                </a:lnTo>
                <a:lnTo>
                  <a:pt x="1850340" y="2230625"/>
                </a:lnTo>
                <a:lnTo>
                  <a:pt x="1845781" y="2228440"/>
                </a:lnTo>
                <a:lnTo>
                  <a:pt x="1837920" y="2223332"/>
                </a:lnTo>
                <a:lnTo>
                  <a:pt x="1837453" y="2219966"/>
                </a:lnTo>
                <a:lnTo>
                  <a:pt x="1835479" y="2215744"/>
                </a:lnTo>
                <a:lnTo>
                  <a:pt x="1824998" y="2213381"/>
                </a:lnTo>
                <a:lnTo>
                  <a:pt x="1819147" y="2218194"/>
                </a:lnTo>
                <a:lnTo>
                  <a:pt x="1812219" y="2229622"/>
                </a:lnTo>
                <a:lnTo>
                  <a:pt x="1804394" y="2246068"/>
                </a:lnTo>
                <a:lnTo>
                  <a:pt x="1796462" y="2270163"/>
                </a:lnTo>
                <a:lnTo>
                  <a:pt x="1795995" y="2279907"/>
                </a:lnTo>
                <a:lnTo>
                  <a:pt x="1800302" y="2289356"/>
                </a:lnTo>
                <a:lnTo>
                  <a:pt x="1813225" y="2294612"/>
                </a:lnTo>
                <a:lnTo>
                  <a:pt x="1823167" y="2302997"/>
                </a:lnTo>
                <a:lnTo>
                  <a:pt x="1829736" y="2311767"/>
                </a:lnTo>
                <a:lnTo>
                  <a:pt x="1830239" y="2332968"/>
                </a:lnTo>
                <a:lnTo>
                  <a:pt x="1833182" y="2344985"/>
                </a:lnTo>
                <a:lnTo>
                  <a:pt x="1828839" y="2351836"/>
                </a:lnTo>
                <a:lnTo>
                  <a:pt x="1820475" y="2350064"/>
                </a:lnTo>
                <a:lnTo>
                  <a:pt x="1809312" y="2354405"/>
                </a:lnTo>
                <a:lnTo>
                  <a:pt x="1801379" y="2362200"/>
                </a:lnTo>
                <a:lnTo>
                  <a:pt x="1798113" y="2369611"/>
                </a:lnTo>
                <a:lnTo>
                  <a:pt x="1798974" y="2388804"/>
                </a:lnTo>
                <a:lnTo>
                  <a:pt x="1797323" y="2396157"/>
                </a:lnTo>
                <a:lnTo>
                  <a:pt x="1782355" y="2410005"/>
                </a:lnTo>
                <a:lnTo>
                  <a:pt x="1774458" y="2424178"/>
                </a:lnTo>
                <a:lnTo>
                  <a:pt x="1772520" y="2430054"/>
                </a:lnTo>
                <a:lnTo>
                  <a:pt x="1769505" y="2436727"/>
                </a:lnTo>
                <a:lnTo>
                  <a:pt x="1750552" y="2436964"/>
                </a:lnTo>
                <a:lnTo>
                  <a:pt x="1746065" y="2428696"/>
                </a:lnTo>
                <a:lnTo>
                  <a:pt x="1745922" y="2416442"/>
                </a:lnTo>
                <a:lnTo>
                  <a:pt x="1749152" y="2408883"/>
                </a:lnTo>
                <a:lnTo>
                  <a:pt x="1756116" y="2405369"/>
                </a:lnTo>
                <a:lnTo>
                  <a:pt x="1760818" y="2389690"/>
                </a:lnTo>
                <a:lnTo>
                  <a:pt x="1759346" y="2378352"/>
                </a:lnTo>
                <a:lnTo>
                  <a:pt x="1762074" y="2373332"/>
                </a:lnTo>
                <a:lnTo>
                  <a:pt x="1764659" y="2369789"/>
                </a:lnTo>
                <a:lnTo>
                  <a:pt x="1769971" y="2367722"/>
                </a:lnTo>
                <a:lnTo>
                  <a:pt x="1777473" y="2365743"/>
                </a:lnTo>
                <a:lnTo>
                  <a:pt x="1778227" y="2349946"/>
                </a:lnTo>
                <a:lnTo>
                  <a:pt x="1772376" y="2342771"/>
                </a:lnTo>
                <a:lnTo>
                  <a:pt x="1770330" y="2332732"/>
                </a:lnTo>
                <a:lnTo>
                  <a:pt x="1767602" y="2314129"/>
                </a:lnTo>
                <a:lnTo>
                  <a:pt x="1757947" y="2290419"/>
                </a:lnTo>
                <a:lnTo>
                  <a:pt x="1752778" y="2269277"/>
                </a:lnTo>
                <a:lnTo>
                  <a:pt x="1748758" y="2258824"/>
                </a:lnTo>
                <a:lnTo>
                  <a:pt x="1742620" y="2253391"/>
                </a:lnTo>
                <a:lnTo>
                  <a:pt x="1731564" y="2253450"/>
                </a:lnTo>
                <a:lnTo>
                  <a:pt x="1726072" y="2251915"/>
                </a:lnTo>
                <a:lnTo>
                  <a:pt x="1706473" y="2237240"/>
                </a:lnTo>
                <a:lnTo>
                  <a:pt x="1705253" y="2231098"/>
                </a:lnTo>
                <a:lnTo>
                  <a:pt x="1708484" y="2225192"/>
                </a:lnTo>
                <a:lnTo>
                  <a:pt x="1706294" y="2217220"/>
                </a:lnTo>
                <a:lnTo>
                  <a:pt x="1703961" y="2209690"/>
                </a:lnTo>
                <a:lnTo>
                  <a:pt x="1700120" y="2203283"/>
                </a:lnTo>
                <a:lnTo>
                  <a:pt x="1695920" y="2199946"/>
                </a:lnTo>
                <a:lnTo>
                  <a:pt x="1687126" y="2201984"/>
                </a:lnTo>
                <a:lnTo>
                  <a:pt x="1684039" y="2203578"/>
                </a:lnTo>
                <a:lnTo>
                  <a:pt x="1678476" y="2203047"/>
                </a:lnTo>
                <a:lnTo>
                  <a:pt x="1674096" y="2205881"/>
                </a:lnTo>
                <a:lnTo>
                  <a:pt x="1678547" y="2194690"/>
                </a:lnTo>
                <a:lnTo>
                  <a:pt x="1676681" y="2192033"/>
                </a:lnTo>
                <a:lnTo>
                  <a:pt x="1669897" y="2187397"/>
                </a:lnTo>
                <a:lnTo>
                  <a:pt x="1660672" y="2186718"/>
                </a:lnTo>
                <a:lnTo>
                  <a:pt x="1656616" y="2189021"/>
                </a:lnTo>
                <a:lnTo>
                  <a:pt x="1655000" y="2182407"/>
                </a:lnTo>
                <a:lnTo>
                  <a:pt x="1644304" y="2159848"/>
                </a:lnTo>
                <a:lnTo>
                  <a:pt x="1637125" y="2150665"/>
                </a:lnTo>
                <a:lnTo>
                  <a:pt x="1633499" y="2149041"/>
                </a:lnTo>
                <a:lnTo>
                  <a:pt x="1626931" y="2150990"/>
                </a:lnTo>
                <a:lnTo>
                  <a:pt x="1615947" y="2146945"/>
                </a:lnTo>
                <a:lnTo>
                  <a:pt x="1609378" y="2146059"/>
                </a:lnTo>
                <a:lnTo>
                  <a:pt x="1605789" y="2147033"/>
                </a:lnTo>
                <a:lnTo>
                  <a:pt x="1600369" y="2149956"/>
                </a:lnTo>
                <a:lnTo>
                  <a:pt x="1596707" y="2144996"/>
                </a:lnTo>
                <a:lnTo>
                  <a:pt x="1586728" y="2135635"/>
                </a:lnTo>
                <a:lnTo>
                  <a:pt x="1574309" y="2130350"/>
                </a:lnTo>
                <a:lnTo>
                  <a:pt x="1550080" y="2100557"/>
                </a:lnTo>
                <a:lnTo>
                  <a:pt x="1542650" y="2089425"/>
                </a:lnTo>
                <a:lnTo>
                  <a:pt x="1527359" y="2077171"/>
                </a:lnTo>
                <a:lnTo>
                  <a:pt x="1517667" y="2059336"/>
                </a:lnTo>
                <a:lnTo>
                  <a:pt x="1509770" y="2052781"/>
                </a:lnTo>
                <a:lnTo>
                  <a:pt x="1498248" y="2047525"/>
                </a:lnTo>
                <a:lnTo>
                  <a:pt x="1492146" y="2050153"/>
                </a:lnTo>
                <a:lnTo>
                  <a:pt x="1487264" y="2048116"/>
                </a:lnTo>
                <a:lnTo>
                  <a:pt x="1489454" y="2045724"/>
                </a:lnTo>
                <a:lnTo>
                  <a:pt x="1490925" y="2037811"/>
                </a:lnTo>
                <a:lnTo>
                  <a:pt x="1477824" y="2020153"/>
                </a:lnTo>
                <a:lnTo>
                  <a:pt x="1470142" y="2014455"/>
                </a:lnTo>
                <a:lnTo>
                  <a:pt x="1467989" y="2010941"/>
                </a:lnTo>
                <a:lnTo>
                  <a:pt x="1466409" y="2006128"/>
                </a:lnTo>
                <a:lnTo>
                  <a:pt x="1464758" y="2002968"/>
                </a:lnTo>
                <a:lnTo>
                  <a:pt x="1461133" y="2001167"/>
                </a:lnTo>
                <a:lnTo>
                  <a:pt x="1453738" y="2000281"/>
                </a:lnTo>
                <a:lnTo>
                  <a:pt x="1453882" y="1991778"/>
                </a:lnTo>
                <a:lnTo>
                  <a:pt x="1454708" y="1985281"/>
                </a:lnTo>
                <a:lnTo>
                  <a:pt x="1454061" y="1979760"/>
                </a:lnTo>
                <a:lnTo>
                  <a:pt x="1449898" y="1965203"/>
                </a:lnTo>
                <a:lnTo>
                  <a:pt x="1442647" y="1952890"/>
                </a:lnTo>
                <a:lnTo>
                  <a:pt x="1438411" y="1923451"/>
                </a:lnTo>
                <a:lnTo>
                  <a:pt x="1435109" y="1915154"/>
                </a:lnTo>
                <a:lnTo>
                  <a:pt x="1427104" y="1908864"/>
                </a:lnTo>
                <a:lnTo>
                  <a:pt x="1409049" y="1901807"/>
                </a:lnTo>
                <a:lnTo>
                  <a:pt x="1383923" y="1882880"/>
                </a:lnTo>
                <a:lnTo>
                  <a:pt x="1378575" y="1882555"/>
                </a:lnTo>
                <a:lnTo>
                  <a:pt x="1363463" y="1875203"/>
                </a:lnTo>
                <a:lnTo>
                  <a:pt x="1354094" y="1873933"/>
                </a:lnTo>
                <a:lnTo>
                  <a:pt x="1341890" y="1880547"/>
                </a:lnTo>
                <a:lnTo>
                  <a:pt x="1327102" y="1898736"/>
                </a:lnTo>
                <a:lnTo>
                  <a:pt x="1315113" y="1917634"/>
                </a:lnTo>
                <a:lnTo>
                  <a:pt x="1310734" y="1921295"/>
                </a:lnTo>
                <a:lnTo>
                  <a:pt x="1295263" y="1927762"/>
                </a:lnTo>
                <a:lnTo>
                  <a:pt x="1281551" y="1930833"/>
                </a:lnTo>
                <a:lnTo>
                  <a:pt x="1268378" y="1937004"/>
                </a:lnTo>
                <a:lnTo>
                  <a:pt x="1263819" y="1940193"/>
                </a:lnTo>
                <a:lnTo>
                  <a:pt x="1245764" y="1959386"/>
                </a:lnTo>
                <a:lnTo>
                  <a:pt x="1237329" y="1964996"/>
                </a:lnTo>
                <a:lnTo>
                  <a:pt x="1235642" y="1968392"/>
                </a:lnTo>
                <a:lnTo>
                  <a:pt x="1233955" y="1974711"/>
                </a:lnTo>
                <a:lnTo>
                  <a:pt x="1228965" y="1980173"/>
                </a:lnTo>
                <a:lnTo>
                  <a:pt x="1224658" y="1982742"/>
                </a:lnTo>
                <a:lnTo>
                  <a:pt x="1213889" y="1985400"/>
                </a:lnTo>
                <a:lnTo>
                  <a:pt x="1203085" y="1991157"/>
                </a:lnTo>
                <a:lnTo>
                  <a:pt x="1198239" y="1988677"/>
                </a:lnTo>
                <a:lnTo>
                  <a:pt x="1185640" y="1988943"/>
                </a:lnTo>
                <a:lnTo>
                  <a:pt x="1177779" y="1982004"/>
                </a:lnTo>
                <a:lnTo>
                  <a:pt x="1162668" y="1977604"/>
                </a:lnTo>
                <a:lnTo>
                  <a:pt x="1157750" y="1967506"/>
                </a:lnTo>
                <a:lnTo>
                  <a:pt x="1150894" y="1966827"/>
                </a:lnTo>
                <a:lnTo>
                  <a:pt x="1146371" y="1967152"/>
                </a:lnTo>
                <a:lnTo>
                  <a:pt x="1142997" y="1962161"/>
                </a:lnTo>
                <a:lnTo>
                  <a:pt x="1142926" y="1958854"/>
                </a:lnTo>
                <a:lnTo>
                  <a:pt x="1138152" y="1960360"/>
                </a:lnTo>
                <a:lnTo>
                  <a:pt x="1134490" y="1960360"/>
                </a:lnTo>
                <a:lnTo>
                  <a:pt x="1130614" y="1963224"/>
                </a:lnTo>
                <a:lnTo>
                  <a:pt x="1123112" y="1965026"/>
                </a:lnTo>
                <a:lnTo>
                  <a:pt x="1118373" y="1963844"/>
                </a:lnTo>
                <a:lnTo>
                  <a:pt x="1105882" y="1958618"/>
                </a:lnTo>
                <a:lnTo>
                  <a:pt x="1095329" y="1955783"/>
                </a:lnTo>
                <a:lnTo>
                  <a:pt x="1091811" y="1953717"/>
                </a:lnTo>
                <a:lnTo>
                  <a:pt x="1088976" y="1948549"/>
                </a:lnTo>
                <a:lnTo>
                  <a:pt x="1085530" y="1945951"/>
                </a:lnTo>
                <a:lnTo>
                  <a:pt x="1077453" y="1948549"/>
                </a:lnTo>
                <a:lnTo>
                  <a:pt x="1074654" y="1952595"/>
                </a:lnTo>
                <a:lnTo>
                  <a:pt x="1070274" y="1957348"/>
                </a:lnTo>
                <a:lnTo>
                  <a:pt x="1040302" y="1980675"/>
                </a:lnTo>
                <a:lnTo>
                  <a:pt x="1034846" y="1990449"/>
                </a:lnTo>
                <a:lnTo>
                  <a:pt x="1028529" y="2004829"/>
                </a:lnTo>
                <a:lnTo>
                  <a:pt x="1028026" y="2011531"/>
                </a:lnTo>
                <a:lnTo>
                  <a:pt x="1030754" y="2032968"/>
                </a:lnTo>
                <a:lnTo>
                  <a:pt x="1036821" y="2044248"/>
                </a:lnTo>
                <a:lnTo>
                  <a:pt x="1039226" y="2052338"/>
                </a:lnTo>
                <a:lnTo>
                  <a:pt x="1041954" y="2054435"/>
                </a:lnTo>
                <a:lnTo>
                  <a:pt x="1043030" y="2059189"/>
                </a:lnTo>
                <a:lnTo>
                  <a:pt x="1038005" y="2061669"/>
                </a:lnTo>
                <a:lnTo>
                  <a:pt x="1034128" y="2070173"/>
                </a:lnTo>
                <a:lnTo>
                  <a:pt x="1038364" y="2074632"/>
                </a:lnTo>
                <a:lnTo>
                  <a:pt x="1039692" y="2089130"/>
                </a:lnTo>
                <a:lnTo>
                  <a:pt x="1033949" y="2096364"/>
                </a:lnTo>
                <a:lnTo>
                  <a:pt x="1025837" y="2104484"/>
                </a:lnTo>
                <a:lnTo>
                  <a:pt x="986317" y="2130616"/>
                </a:lnTo>
                <a:lnTo>
                  <a:pt x="976876" y="2143283"/>
                </a:lnTo>
                <a:lnTo>
                  <a:pt x="973287" y="2146177"/>
                </a:lnTo>
                <a:lnTo>
                  <a:pt x="943889" y="2154149"/>
                </a:lnTo>
                <a:lnTo>
                  <a:pt x="923357" y="2162653"/>
                </a:lnTo>
                <a:lnTo>
                  <a:pt x="913486" y="2165754"/>
                </a:lnTo>
                <a:lnTo>
                  <a:pt x="901174" y="2180547"/>
                </a:lnTo>
                <a:lnTo>
                  <a:pt x="895359" y="2186511"/>
                </a:lnTo>
                <a:lnTo>
                  <a:pt x="899990" y="2188165"/>
                </a:lnTo>
                <a:lnTo>
                  <a:pt x="905410" y="2195252"/>
                </a:lnTo>
                <a:lnTo>
                  <a:pt x="903579" y="2198381"/>
                </a:lnTo>
                <a:lnTo>
                  <a:pt x="895682" y="2203224"/>
                </a:lnTo>
                <a:lnTo>
                  <a:pt x="892236" y="2204730"/>
                </a:lnTo>
                <a:lnTo>
                  <a:pt x="888611" y="2204612"/>
                </a:lnTo>
                <a:lnTo>
                  <a:pt x="875366" y="2230271"/>
                </a:lnTo>
                <a:lnTo>
                  <a:pt x="863664" y="2248726"/>
                </a:lnTo>
                <a:lnTo>
                  <a:pt x="857095" y="2256787"/>
                </a:lnTo>
                <a:lnTo>
                  <a:pt x="850347" y="2268775"/>
                </a:lnTo>
                <a:lnTo>
                  <a:pt x="835989" y="2299690"/>
                </a:lnTo>
                <a:lnTo>
                  <a:pt x="835882" y="2308608"/>
                </a:lnTo>
                <a:lnTo>
                  <a:pt x="842953" y="2339405"/>
                </a:lnTo>
                <a:lnTo>
                  <a:pt x="847009" y="2347495"/>
                </a:lnTo>
                <a:lnTo>
                  <a:pt x="852680" y="2354287"/>
                </a:lnTo>
                <a:lnTo>
                  <a:pt x="863449" y="2360044"/>
                </a:lnTo>
                <a:lnTo>
                  <a:pt x="866105" y="2365743"/>
                </a:lnTo>
                <a:lnTo>
                  <a:pt x="862408" y="2371176"/>
                </a:lnTo>
                <a:lnTo>
                  <a:pt x="851639" y="2380802"/>
                </a:lnTo>
                <a:lnTo>
                  <a:pt x="832902" y="2393853"/>
                </a:lnTo>
                <a:lnTo>
                  <a:pt x="824970" y="2404129"/>
                </a:lnTo>
                <a:lnTo>
                  <a:pt x="823247" y="2414050"/>
                </a:lnTo>
                <a:lnTo>
                  <a:pt x="817791" y="2418479"/>
                </a:lnTo>
                <a:lnTo>
                  <a:pt x="815709" y="2432357"/>
                </a:lnTo>
                <a:lnTo>
                  <a:pt x="812371" y="2441570"/>
                </a:lnTo>
                <a:lnTo>
                  <a:pt x="811760" y="2444670"/>
                </a:lnTo>
                <a:lnTo>
                  <a:pt x="808207" y="2451668"/>
                </a:lnTo>
                <a:lnTo>
                  <a:pt x="807740" y="2456718"/>
                </a:lnTo>
                <a:lnTo>
                  <a:pt x="813519" y="2463716"/>
                </a:lnTo>
                <a:lnTo>
                  <a:pt x="810648" y="2466727"/>
                </a:lnTo>
                <a:lnTo>
                  <a:pt x="801171" y="2468912"/>
                </a:lnTo>
                <a:lnTo>
                  <a:pt x="778988" y="2469798"/>
                </a:lnTo>
                <a:lnTo>
                  <a:pt x="761149" y="2484916"/>
                </a:lnTo>
                <a:lnTo>
                  <a:pt x="752211" y="2498292"/>
                </a:lnTo>
                <a:lnTo>
                  <a:pt x="744135" y="2523213"/>
                </a:lnTo>
                <a:lnTo>
                  <a:pt x="734335" y="2537918"/>
                </a:lnTo>
                <a:lnTo>
                  <a:pt x="729992" y="2540635"/>
                </a:lnTo>
                <a:lnTo>
                  <a:pt x="723280" y="2534168"/>
                </a:lnTo>
                <a:lnTo>
                  <a:pt x="714880" y="2533194"/>
                </a:lnTo>
                <a:lnTo>
                  <a:pt x="706732" y="2535320"/>
                </a:lnTo>
                <a:lnTo>
                  <a:pt x="702461" y="2540458"/>
                </a:lnTo>
                <a:lnTo>
                  <a:pt x="695820" y="2543292"/>
                </a:lnTo>
                <a:lnTo>
                  <a:pt x="689287" y="2540841"/>
                </a:lnTo>
                <a:lnTo>
                  <a:pt x="675217" y="2539483"/>
                </a:lnTo>
                <a:lnTo>
                  <a:pt x="668935" y="2539719"/>
                </a:lnTo>
                <a:lnTo>
                  <a:pt x="659136" y="2543883"/>
                </a:lnTo>
                <a:lnTo>
                  <a:pt x="650736" y="2541107"/>
                </a:lnTo>
                <a:lnTo>
                  <a:pt x="636558" y="2539719"/>
                </a:lnTo>
                <a:lnTo>
                  <a:pt x="605832" y="2542997"/>
                </a:lnTo>
                <a:lnTo>
                  <a:pt x="601955" y="2544562"/>
                </a:lnTo>
                <a:lnTo>
                  <a:pt x="598115" y="2550733"/>
                </a:lnTo>
                <a:lnTo>
                  <a:pt x="588315" y="2561393"/>
                </a:lnTo>
                <a:lnTo>
                  <a:pt x="573455" y="2561776"/>
                </a:lnTo>
                <a:lnTo>
                  <a:pt x="559994" y="2568568"/>
                </a:lnTo>
                <a:lnTo>
                  <a:pt x="556620" y="2572908"/>
                </a:lnTo>
                <a:lnTo>
                  <a:pt x="550985" y="2584896"/>
                </a:lnTo>
                <a:lnTo>
                  <a:pt x="549190" y="2593637"/>
                </a:lnTo>
                <a:lnTo>
                  <a:pt x="546570" y="2591570"/>
                </a:lnTo>
                <a:lnTo>
                  <a:pt x="543411" y="2598951"/>
                </a:lnTo>
                <a:lnTo>
                  <a:pt x="538350" y="2601993"/>
                </a:lnTo>
                <a:lnTo>
                  <a:pt x="534114" y="2603115"/>
                </a:lnTo>
                <a:lnTo>
                  <a:pt x="523705" y="2597711"/>
                </a:lnTo>
                <a:lnTo>
                  <a:pt x="515018" y="2589591"/>
                </a:lnTo>
                <a:lnTo>
                  <a:pt x="510460" y="2589001"/>
                </a:lnTo>
                <a:lnTo>
                  <a:pt x="503065" y="2576392"/>
                </a:lnTo>
                <a:lnTo>
                  <a:pt x="499907" y="2568331"/>
                </a:lnTo>
                <a:lnTo>
                  <a:pt x="497645" y="2559650"/>
                </a:lnTo>
                <a:lnTo>
                  <a:pt x="498112" y="2556314"/>
                </a:lnTo>
                <a:lnTo>
                  <a:pt x="490897" y="2550054"/>
                </a:lnTo>
                <a:lnTo>
                  <a:pt x="489282" y="2542082"/>
                </a:lnTo>
                <a:lnTo>
                  <a:pt x="494092" y="2531717"/>
                </a:lnTo>
                <a:lnTo>
                  <a:pt x="498004" y="2527288"/>
                </a:lnTo>
                <a:lnTo>
                  <a:pt x="494486" y="2526461"/>
                </a:lnTo>
                <a:lnTo>
                  <a:pt x="490215" y="2533135"/>
                </a:lnTo>
                <a:lnTo>
                  <a:pt x="484723" y="2522475"/>
                </a:lnTo>
                <a:lnTo>
                  <a:pt x="462396" y="2501658"/>
                </a:lnTo>
                <a:lnTo>
                  <a:pt x="463832" y="2496875"/>
                </a:lnTo>
                <a:lnTo>
                  <a:pt x="459812" y="2499857"/>
                </a:lnTo>
                <a:lnTo>
                  <a:pt x="445849" y="2500389"/>
                </a:lnTo>
                <a:lnTo>
                  <a:pt x="432676" y="2502928"/>
                </a:lnTo>
                <a:lnTo>
                  <a:pt x="427686" y="2503902"/>
                </a:lnTo>
                <a:lnTo>
                  <a:pt x="408267" y="2518017"/>
                </a:lnTo>
                <a:lnTo>
                  <a:pt x="402273" y="2518046"/>
                </a:lnTo>
                <a:lnTo>
                  <a:pt x="391038" y="2511816"/>
                </a:lnTo>
                <a:lnTo>
                  <a:pt x="371224" y="2509838"/>
                </a:lnTo>
                <a:lnTo>
                  <a:pt x="364763" y="2507977"/>
                </a:lnTo>
                <a:lnTo>
                  <a:pt x="356722" y="2512052"/>
                </a:lnTo>
                <a:lnTo>
                  <a:pt x="350477" y="2511963"/>
                </a:lnTo>
                <a:lnTo>
                  <a:pt x="345523" y="2517131"/>
                </a:lnTo>
                <a:lnTo>
                  <a:pt x="341970" y="2515713"/>
                </a:lnTo>
                <a:lnTo>
                  <a:pt x="346062" y="2504109"/>
                </a:lnTo>
                <a:lnTo>
                  <a:pt x="352451" y="2481107"/>
                </a:lnTo>
                <a:lnTo>
                  <a:pt x="352200" y="2467082"/>
                </a:lnTo>
                <a:lnTo>
                  <a:pt x="353707" y="2454887"/>
                </a:lnTo>
                <a:lnTo>
                  <a:pt x="351948" y="2442810"/>
                </a:lnTo>
                <a:lnTo>
                  <a:pt x="348754" y="2435251"/>
                </a:lnTo>
                <a:lnTo>
                  <a:pt x="353133" y="2415704"/>
                </a:lnTo>
                <a:lnTo>
                  <a:pt x="352630" y="2405635"/>
                </a:lnTo>
                <a:lnTo>
                  <a:pt x="348646" y="2392879"/>
                </a:lnTo>
                <a:lnTo>
                  <a:pt x="360742" y="2394828"/>
                </a:lnTo>
                <a:lnTo>
                  <a:pt x="357009" y="2389779"/>
                </a:lnTo>
                <a:lnTo>
                  <a:pt x="353312" y="2386678"/>
                </a:lnTo>
                <a:lnTo>
                  <a:pt x="349723" y="2387387"/>
                </a:lnTo>
                <a:lnTo>
                  <a:pt x="336370" y="2392141"/>
                </a:lnTo>
                <a:lnTo>
                  <a:pt x="331201" y="2393617"/>
                </a:lnTo>
                <a:lnTo>
                  <a:pt x="330268" y="2384877"/>
                </a:lnTo>
                <a:lnTo>
                  <a:pt x="327576" y="2374631"/>
                </a:lnTo>
                <a:lnTo>
                  <a:pt x="331740" y="2371944"/>
                </a:lnTo>
                <a:lnTo>
                  <a:pt x="336549" y="2371176"/>
                </a:lnTo>
                <a:lnTo>
                  <a:pt x="340641" y="2366806"/>
                </a:lnTo>
                <a:lnTo>
                  <a:pt x="343154" y="2361934"/>
                </a:lnTo>
                <a:lnTo>
                  <a:pt x="341826" y="2353253"/>
                </a:lnTo>
                <a:lnTo>
                  <a:pt x="345380" y="2344985"/>
                </a:lnTo>
                <a:lnTo>
                  <a:pt x="353743" y="2338047"/>
                </a:lnTo>
                <a:lnTo>
                  <a:pt x="349400" y="2339109"/>
                </a:lnTo>
                <a:lnTo>
                  <a:pt x="344446" y="2343450"/>
                </a:lnTo>
                <a:lnTo>
                  <a:pt x="336657" y="2359188"/>
                </a:lnTo>
                <a:lnTo>
                  <a:pt x="334109" y="2367161"/>
                </a:lnTo>
                <a:lnTo>
                  <a:pt x="327468" y="2369759"/>
                </a:lnTo>
                <a:lnTo>
                  <a:pt x="321545" y="2371058"/>
                </a:lnTo>
                <a:lnTo>
                  <a:pt x="314833" y="2368194"/>
                </a:lnTo>
                <a:lnTo>
                  <a:pt x="314510" y="2362318"/>
                </a:lnTo>
                <a:lnTo>
                  <a:pt x="314797" y="2357594"/>
                </a:lnTo>
                <a:lnTo>
                  <a:pt x="317274" y="2348263"/>
                </a:lnTo>
                <a:lnTo>
                  <a:pt x="318243" y="2335094"/>
                </a:lnTo>
                <a:lnTo>
                  <a:pt x="321761" y="2323283"/>
                </a:lnTo>
                <a:lnTo>
                  <a:pt x="321509" y="2320153"/>
                </a:lnTo>
                <a:lnTo>
                  <a:pt x="320504" y="2315458"/>
                </a:lnTo>
                <a:lnTo>
                  <a:pt x="323627" y="2310852"/>
                </a:lnTo>
                <a:lnTo>
                  <a:pt x="327540" y="2307840"/>
                </a:lnTo>
                <a:lnTo>
                  <a:pt x="333391" y="2297712"/>
                </a:lnTo>
                <a:lnTo>
                  <a:pt x="341611" y="2273558"/>
                </a:lnTo>
                <a:lnTo>
                  <a:pt x="351087" y="2247929"/>
                </a:lnTo>
                <a:lnTo>
                  <a:pt x="350333" y="2244799"/>
                </a:lnTo>
                <a:lnTo>
                  <a:pt x="349113" y="2235497"/>
                </a:lnTo>
                <a:lnTo>
                  <a:pt x="354820" y="2205379"/>
                </a:lnTo>
                <a:lnTo>
                  <a:pt x="357153" y="2201452"/>
                </a:lnTo>
                <a:lnTo>
                  <a:pt x="359809" y="2192624"/>
                </a:lnTo>
                <a:lnTo>
                  <a:pt x="360419" y="2178391"/>
                </a:lnTo>
                <a:lnTo>
                  <a:pt x="361496" y="2168588"/>
                </a:lnTo>
                <a:lnTo>
                  <a:pt x="361245" y="2163657"/>
                </a:lnTo>
                <a:lnTo>
                  <a:pt x="360384" y="2157722"/>
                </a:lnTo>
                <a:lnTo>
                  <a:pt x="356758" y="2146413"/>
                </a:lnTo>
                <a:lnTo>
                  <a:pt x="352917" y="2122496"/>
                </a:lnTo>
                <a:lnTo>
                  <a:pt x="352630" y="2114523"/>
                </a:lnTo>
                <a:lnTo>
                  <a:pt x="355789" y="2110478"/>
                </a:lnTo>
                <a:lnTo>
                  <a:pt x="350620" y="2109888"/>
                </a:lnTo>
                <a:lnTo>
                  <a:pt x="348251" y="2104750"/>
                </a:lnTo>
                <a:lnTo>
                  <a:pt x="348790" y="2098874"/>
                </a:lnTo>
                <a:lnTo>
                  <a:pt x="354569" y="2089425"/>
                </a:lnTo>
                <a:lnTo>
                  <a:pt x="350261" y="2090636"/>
                </a:lnTo>
                <a:lnTo>
                  <a:pt x="348287" y="2075163"/>
                </a:lnTo>
                <a:lnTo>
                  <a:pt x="354820" y="2066010"/>
                </a:lnTo>
                <a:lnTo>
                  <a:pt x="359450" y="2060488"/>
                </a:lnTo>
                <a:lnTo>
                  <a:pt x="352343" y="2059514"/>
                </a:lnTo>
                <a:lnTo>
                  <a:pt x="352666" y="2055232"/>
                </a:lnTo>
                <a:lnTo>
                  <a:pt x="357225" y="2048529"/>
                </a:lnTo>
                <a:lnTo>
                  <a:pt x="352558" y="2043480"/>
                </a:lnTo>
                <a:lnTo>
                  <a:pt x="352702" y="2035449"/>
                </a:lnTo>
                <a:lnTo>
                  <a:pt x="353240" y="2032201"/>
                </a:lnTo>
                <a:lnTo>
                  <a:pt x="352594" y="2028687"/>
                </a:lnTo>
                <a:lnTo>
                  <a:pt x="342544" y="2033441"/>
                </a:lnTo>
                <a:lnTo>
                  <a:pt x="339852" y="2026768"/>
                </a:lnTo>
                <a:lnTo>
                  <a:pt x="345415" y="2017703"/>
                </a:lnTo>
                <a:lnTo>
                  <a:pt x="339493" y="2013598"/>
                </a:lnTo>
                <a:lnTo>
                  <a:pt x="334611" y="2009140"/>
                </a:lnTo>
                <a:lnTo>
                  <a:pt x="331632" y="2005183"/>
                </a:lnTo>
                <a:lnTo>
                  <a:pt x="328437" y="1999455"/>
                </a:lnTo>
                <a:lnTo>
                  <a:pt x="328437" y="1994346"/>
                </a:lnTo>
                <a:lnTo>
                  <a:pt x="331704" y="1982329"/>
                </a:lnTo>
                <a:lnTo>
                  <a:pt x="336406" y="1978844"/>
                </a:lnTo>
                <a:lnTo>
                  <a:pt x="340462" y="1976689"/>
                </a:lnTo>
                <a:lnTo>
                  <a:pt x="349041" y="1968392"/>
                </a:lnTo>
                <a:lnTo>
                  <a:pt x="360922" y="1969957"/>
                </a:lnTo>
                <a:lnTo>
                  <a:pt x="368244" y="1968185"/>
                </a:lnTo>
                <a:lnTo>
                  <a:pt x="374813" y="1963933"/>
                </a:lnTo>
                <a:lnTo>
                  <a:pt x="378582" y="1962988"/>
                </a:lnTo>
                <a:lnTo>
                  <a:pt x="384648" y="1959297"/>
                </a:lnTo>
                <a:lnTo>
                  <a:pt x="384469" y="1954307"/>
                </a:lnTo>
                <a:lnTo>
                  <a:pt x="382387" y="1950587"/>
                </a:lnTo>
                <a:lnTo>
                  <a:pt x="384218" y="1947102"/>
                </a:lnTo>
                <a:lnTo>
                  <a:pt x="391002" y="1942821"/>
                </a:lnTo>
                <a:lnTo>
                  <a:pt x="398576" y="1937152"/>
                </a:lnTo>
                <a:lnTo>
                  <a:pt x="407226" y="1936059"/>
                </a:lnTo>
                <a:lnTo>
                  <a:pt x="416020" y="1931039"/>
                </a:lnTo>
                <a:lnTo>
                  <a:pt x="421943" y="1934287"/>
                </a:lnTo>
                <a:lnTo>
                  <a:pt x="427112" y="1933195"/>
                </a:lnTo>
                <a:lnTo>
                  <a:pt x="433070" y="1937034"/>
                </a:lnTo>
                <a:lnTo>
                  <a:pt x="440896" y="1945803"/>
                </a:lnTo>
                <a:lnTo>
                  <a:pt x="452346" y="1949346"/>
                </a:lnTo>
                <a:lnTo>
                  <a:pt x="461463" y="1946600"/>
                </a:lnTo>
                <a:lnTo>
                  <a:pt x="477616" y="1946010"/>
                </a:lnTo>
                <a:lnTo>
                  <a:pt x="485692" y="1947161"/>
                </a:lnTo>
                <a:lnTo>
                  <a:pt x="500014" y="1945006"/>
                </a:lnTo>
                <a:lnTo>
                  <a:pt x="508234" y="1945774"/>
                </a:lnTo>
                <a:lnTo>
                  <a:pt x="521515" y="1941433"/>
                </a:lnTo>
                <a:lnTo>
                  <a:pt x="531817" y="1946866"/>
                </a:lnTo>
                <a:lnTo>
                  <a:pt x="551774" y="1949406"/>
                </a:lnTo>
                <a:lnTo>
                  <a:pt x="563763" y="1953864"/>
                </a:lnTo>
                <a:lnTo>
                  <a:pt x="596930" y="1961335"/>
                </a:lnTo>
                <a:lnTo>
                  <a:pt x="608919" y="1961423"/>
                </a:lnTo>
                <a:lnTo>
                  <a:pt x="625861" y="1957230"/>
                </a:lnTo>
                <a:lnTo>
                  <a:pt x="633040" y="1954071"/>
                </a:lnTo>
                <a:lnTo>
                  <a:pt x="639609" y="1955961"/>
                </a:lnTo>
                <a:lnTo>
                  <a:pt x="649265" y="1952329"/>
                </a:lnTo>
                <a:lnTo>
                  <a:pt x="653859" y="1953067"/>
                </a:lnTo>
                <a:lnTo>
                  <a:pt x="659890" y="1958234"/>
                </a:lnTo>
                <a:lnTo>
                  <a:pt x="681103" y="1965173"/>
                </a:lnTo>
                <a:lnTo>
                  <a:pt x="686703" y="1959268"/>
                </a:lnTo>
                <a:lnTo>
                  <a:pt x="690831" y="1957969"/>
                </a:lnTo>
                <a:lnTo>
                  <a:pt x="706086" y="1961600"/>
                </a:lnTo>
                <a:lnTo>
                  <a:pt x="721485" y="1968953"/>
                </a:lnTo>
                <a:lnTo>
                  <a:pt x="729489" y="1969484"/>
                </a:lnTo>
                <a:lnTo>
                  <a:pt x="741191" y="1967476"/>
                </a:lnTo>
                <a:lnTo>
                  <a:pt x="750452" y="1962634"/>
                </a:lnTo>
                <a:lnTo>
                  <a:pt x="761687" y="1959415"/>
                </a:lnTo>
                <a:lnTo>
                  <a:pt x="770051" y="1948490"/>
                </a:lnTo>
                <a:lnTo>
                  <a:pt x="777947" y="1908835"/>
                </a:lnTo>
                <a:lnTo>
                  <a:pt x="783691" y="1861975"/>
                </a:lnTo>
                <a:lnTo>
                  <a:pt x="787926" y="1853116"/>
                </a:lnTo>
                <a:lnTo>
                  <a:pt x="793275" y="1850695"/>
                </a:lnTo>
                <a:lnTo>
                  <a:pt x="788967" y="1844258"/>
                </a:lnTo>
                <a:lnTo>
                  <a:pt x="786239" y="1847506"/>
                </a:lnTo>
                <a:lnTo>
                  <a:pt x="785126" y="1850961"/>
                </a:lnTo>
                <a:lnTo>
                  <a:pt x="786885" y="1809740"/>
                </a:lnTo>
                <a:lnTo>
                  <a:pt x="789183" y="1794002"/>
                </a:lnTo>
                <a:lnTo>
                  <a:pt x="793059" y="1777526"/>
                </a:lnTo>
                <a:lnTo>
                  <a:pt x="800992" y="1784052"/>
                </a:lnTo>
                <a:lnTo>
                  <a:pt x="807561" y="1790695"/>
                </a:lnTo>
                <a:lnTo>
                  <a:pt x="810971" y="1796453"/>
                </a:lnTo>
                <a:lnTo>
                  <a:pt x="815278" y="1815646"/>
                </a:lnTo>
                <a:lnTo>
                  <a:pt x="818509" y="1819662"/>
                </a:lnTo>
                <a:lnTo>
                  <a:pt x="823390" y="1823707"/>
                </a:lnTo>
                <a:lnTo>
                  <a:pt x="821452" y="1819307"/>
                </a:lnTo>
                <a:lnTo>
                  <a:pt x="818114" y="1815912"/>
                </a:lnTo>
                <a:lnTo>
                  <a:pt x="812873" y="1790341"/>
                </a:lnTo>
                <a:lnTo>
                  <a:pt x="809571" y="1783107"/>
                </a:lnTo>
                <a:lnTo>
                  <a:pt x="804474" y="1777024"/>
                </a:lnTo>
                <a:lnTo>
                  <a:pt x="787962" y="1764180"/>
                </a:lnTo>
                <a:lnTo>
                  <a:pt x="785701" y="1756798"/>
                </a:lnTo>
                <a:lnTo>
                  <a:pt x="791157" y="1757004"/>
                </a:lnTo>
                <a:lnTo>
                  <a:pt x="795859" y="1759396"/>
                </a:lnTo>
                <a:lnTo>
                  <a:pt x="793885" y="1753786"/>
                </a:lnTo>
                <a:lnTo>
                  <a:pt x="791731" y="1743392"/>
                </a:lnTo>
                <a:lnTo>
                  <a:pt x="789900" y="1719121"/>
                </a:lnTo>
                <a:lnTo>
                  <a:pt x="790152" y="1714957"/>
                </a:lnTo>
                <a:lnTo>
                  <a:pt x="789326" y="1709878"/>
                </a:lnTo>
                <a:lnTo>
                  <a:pt x="784050" y="1708727"/>
                </a:lnTo>
                <a:lnTo>
                  <a:pt x="779850" y="1708520"/>
                </a:lnTo>
                <a:lnTo>
                  <a:pt x="775291" y="1706512"/>
                </a:lnTo>
                <a:lnTo>
                  <a:pt x="752857" y="1692191"/>
                </a:lnTo>
                <a:lnTo>
                  <a:pt x="745176" y="1677428"/>
                </a:lnTo>
                <a:lnTo>
                  <a:pt x="737315" y="1666532"/>
                </a:lnTo>
                <a:lnTo>
                  <a:pt x="735412" y="1661778"/>
                </a:lnTo>
                <a:lnTo>
                  <a:pt x="735556" y="1656965"/>
                </a:lnTo>
                <a:lnTo>
                  <a:pt x="739612" y="1646808"/>
                </a:lnTo>
                <a:lnTo>
                  <a:pt x="736022" y="1640371"/>
                </a:lnTo>
                <a:lnTo>
                  <a:pt x="732505" y="1639101"/>
                </a:lnTo>
                <a:lnTo>
                  <a:pt x="729454" y="1635912"/>
                </a:lnTo>
                <a:lnTo>
                  <a:pt x="732218" y="1630627"/>
                </a:lnTo>
                <a:lnTo>
                  <a:pt x="734515" y="1627231"/>
                </a:lnTo>
                <a:lnTo>
                  <a:pt x="739109" y="1626316"/>
                </a:lnTo>
                <a:lnTo>
                  <a:pt x="745140" y="1627438"/>
                </a:lnTo>
                <a:lnTo>
                  <a:pt x="750883" y="1630509"/>
                </a:lnTo>
                <a:lnTo>
                  <a:pt x="755370" y="1631306"/>
                </a:lnTo>
                <a:lnTo>
                  <a:pt x="742089" y="1623097"/>
                </a:lnTo>
                <a:lnTo>
                  <a:pt x="720588" y="1625843"/>
                </a:lnTo>
                <a:lnTo>
                  <a:pt x="715921" y="1624810"/>
                </a:lnTo>
                <a:lnTo>
                  <a:pt x="712009" y="1622979"/>
                </a:lnTo>
                <a:lnTo>
                  <a:pt x="710501" y="1616926"/>
                </a:lnTo>
                <a:lnTo>
                  <a:pt x="713552" y="1614209"/>
                </a:lnTo>
                <a:lnTo>
                  <a:pt x="716316" y="1609160"/>
                </a:lnTo>
                <a:lnTo>
                  <a:pt x="713193" y="1605646"/>
                </a:lnTo>
                <a:lnTo>
                  <a:pt x="709101" y="1604288"/>
                </a:lnTo>
                <a:lnTo>
                  <a:pt x="702748" y="1604377"/>
                </a:lnTo>
                <a:lnTo>
                  <a:pt x="696789" y="1605440"/>
                </a:lnTo>
                <a:lnTo>
                  <a:pt x="698907" y="1597792"/>
                </a:lnTo>
                <a:lnTo>
                  <a:pt x="695820" y="1595755"/>
                </a:lnTo>
                <a:lnTo>
                  <a:pt x="691728" y="1596700"/>
                </a:lnTo>
                <a:lnTo>
                  <a:pt x="685770" y="1597851"/>
                </a:lnTo>
                <a:lnTo>
                  <a:pt x="680062" y="1596109"/>
                </a:lnTo>
                <a:lnTo>
                  <a:pt x="674642" y="1589731"/>
                </a:lnTo>
                <a:lnTo>
                  <a:pt x="668612" y="1590558"/>
                </a:lnTo>
                <a:lnTo>
                  <a:pt x="664987" y="1588107"/>
                </a:lnTo>
                <a:lnTo>
                  <a:pt x="661146" y="1587487"/>
                </a:lnTo>
                <a:lnTo>
                  <a:pt x="654792" y="1584652"/>
                </a:lnTo>
                <a:lnTo>
                  <a:pt x="632394" y="1577330"/>
                </a:lnTo>
                <a:lnTo>
                  <a:pt x="622703" y="1576444"/>
                </a:lnTo>
                <a:lnTo>
                  <a:pt x="613837" y="1579751"/>
                </a:lnTo>
                <a:lnTo>
                  <a:pt x="608955" y="1578599"/>
                </a:lnTo>
                <a:lnTo>
                  <a:pt x="605365" y="1573875"/>
                </a:lnTo>
                <a:lnTo>
                  <a:pt x="602350" y="1565932"/>
                </a:lnTo>
                <a:lnTo>
                  <a:pt x="588064" y="1559790"/>
                </a:lnTo>
                <a:lnTo>
                  <a:pt x="590900" y="1555774"/>
                </a:lnTo>
                <a:lnTo>
                  <a:pt x="597540" y="1554830"/>
                </a:lnTo>
                <a:lnTo>
                  <a:pt x="605222" y="1552024"/>
                </a:lnTo>
                <a:lnTo>
                  <a:pt x="607950" y="1548452"/>
                </a:lnTo>
                <a:lnTo>
                  <a:pt x="601955" y="1544288"/>
                </a:lnTo>
                <a:lnTo>
                  <a:pt x="597540" y="1543255"/>
                </a:lnTo>
                <a:lnTo>
                  <a:pt x="593843" y="1538028"/>
                </a:lnTo>
                <a:lnTo>
                  <a:pt x="598366" y="1537231"/>
                </a:lnTo>
                <a:lnTo>
                  <a:pt x="603750" y="1537763"/>
                </a:lnTo>
                <a:lnTo>
                  <a:pt x="612975" y="1536847"/>
                </a:lnTo>
                <a:lnTo>
                  <a:pt x="609529" y="1533068"/>
                </a:lnTo>
                <a:lnTo>
                  <a:pt x="605976" y="1532241"/>
                </a:lnTo>
                <a:lnTo>
                  <a:pt x="596822" y="1530883"/>
                </a:lnTo>
                <a:lnTo>
                  <a:pt x="593412" y="1532182"/>
                </a:lnTo>
                <a:lnTo>
                  <a:pt x="585731" y="1531680"/>
                </a:lnTo>
                <a:lnTo>
                  <a:pt x="584080" y="1527605"/>
                </a:lnTo>
                <a:lnTo>
                  <a:pt x="583290" y="1524121"/>
                </a:lnTo>
                <a:lnTo>
                  <a:pt x="585659" y="1516326"/>
                </a:lnTo>
                <a:lnTo>
                  <a:pt x="596463" y="1509387"/>
                </a:lnTo>
                <a:lnTo>
                  <a:pt x="623385" y="1501769"/>
                </a:lnTo>
                <a:lnTo>
                  <a:pt x="634943" y="1502891"/>
                </a:lnTo>
                <a:lnTo>
                  <a:pt x="642983" y="1501503"/>
                </a:lnTo>
                <a:lnTo>
                  <a:pt x="652603" y="1496719"/>
                </a:lnTo>
                <a:lnTo>
                  <a:pt x="656838" y="1492615"/>
                </a:lnTo>
                <a:lnTo>
                  <a:pt x="670514" y="1490194"/>
                </a:lnTo>
                <a:lnTo>
                  <a:pt x="683544" y="1494564"/>
                </a:lnTo>
                <a:lnTo>
                  <a:pt x="695497" y="1511011"/>
                </a:lnTo>
                <a:lnTo>
                  <a:pt x="701240" y="1516591"/>
                </a:lnTo>
                <a:lnTo>
                  <a:pt x="715275" y="1506906"/>
                </a:lnTo>
                <a:lnTo>
                  <a:pt x="736166" y="1507202"/>
                </a:lnTo>
                <a:lnTo>
                  <a:pt x="740473" y="1512664"/>
                </a:lnTo>
                <a:lnTo>
                  <a:pt x="742232" y="1508058"/>
                </a:lnTo>
                <a:lnTo>
                  <a:pt x="746073" y="1502684"/>
                </a:lnTo>
                <a:lnTo>
                  <a:pt x="749124" y="1505135"/>
                </a:lnTo>
                <a:lnTo>
                  <a:pt x="750667" y="1508471"/>
                </a:lnTo>
                <a:lnTo>
                  <a:pt x="772743" y="1507527"/>
                </a:lnTo>
                <a:lnTo>
                  <a:pt x="776224" y="1506552"/>
                </a:lnTo>
                <a:lnTo>
                  <a:pt x="770302" y="1502625"/>
                </a:lnTo>
                <a:lnTo>
                  <a:pt x="765456" y="1493265"/>
                </a:lnTo>
                <a:lnTo>
                  <a:pt x="764451" y="1458806"/>
                </a:lnTo>
                <a:lnTo>
                  <a:pt x="758313" y="1449180"/>
                </a:lnTo>
                <a:lnTo>
                  <a:pt x="751314" y="1433796"/>
                </a:lnTo>
                <a:lnTo>
                  <a:pt x="748083" y="1424702"/>
                </a:lnTo>
                <a:lnTo>
                  <a:pt x="747796" y="1421542"/>
                </a:lnTo>
                <a:lnTo>
                  <a:pt x="748873" y="1416995"/>
                </a:lnTo>
                <a:lnTo>
                  <a:pt x="757487" y="1417231"/>
                </a:lnTo>
                <a:lnTo>
                  <a:pt x="764164" y="1418383"/>
                </a:lnTo>
                <a:lnTo>
                  <a:pt x="776835" y="1414958"/>
                </a:lnTo>
                <a:lnTo>
                  <a:pt x="782937" y="1417290"/>
                </a:lnTo>
                <a:lnTo>
                  <a:pt x="782578" y="1424407"/>
                </a:lnTo>
                <a:lnTo>
                  <a:pt x="784444" y="1433383"/>
                </a:lnTo>
                <a:lnTo>
                  <a:pt x="786562" y="1437753"/>
                </a:lnTo>
                <a:lnTo>
                  <a:pt x="789757" y="1442684"/>
                </a:lnTo>
                <a:lnTo>
                  <a:pt x="799987" y="1442241"/>
                </a:lnTo>
                <a:lnTo>
                  <a:pt x="811007" y="1445135"/>
                </a:lnTo>
                <a:lnTo>
                  <a:pt x="824970" y="1445578"/>
                </a:lnTo>
                <a:lnTo>
                  <a:pt x="845322" y="1450597"/>
                </a:lnTo>
                <a:lnTo>
                  <a:pt x="854008" y="1447704"/>
                </a:lnTo>
                <a:lnTo>
                  <a:pt x="862408" y="1441503"/>
                </a:lnTo>
                <a:lnTo>
                  <a:pt x="878381" y="1437428"/>
                </a:lnTo>
                <a:lnTo>
                  <a:pt x="870448" y="1436129"/>
                </a:lnTo>
                <a:lnTo>
                  <a:pt x="862013" y="1432231"/>
                </a:lnTo>
                <a:lnTo>
                  <a:pt x="860864" y="1427950"/>
                </a:lnTo>
                <a:lnTo>
                  <a:pt x="861834" y="1424141"/>
                </a:lnTo>
                <a:lnTo>
                  <a:pt x="865279" y="1415312"/>
                </a:lnTo>
                <a:lnTo>
                  <a:pt x="889760" y="1401434"/>
                </a:lnTo>
                <a:lnTo>
                  <a:pt x="907276" y="1397330"/>
                </a:lnTo>
                <a:lnTo>
                  <a:pt x="925619" y="1389682"/>
                </a:lnTo>
                <a:lnTo>
                  <a:pt x="934808" y="1381828"/>
                </a:lnTo>
                <a:lnTo>
                  <a:pt x="940910" y="1371730"/>
                </a:lnTo>
                <a:lnTo>
                  <a:pt x="945397" y="1367625"/>
                </a:lnTo>
                <a:lnTo>
                  <a:pt x="943028" y="1363993"/>
                </a:lnTo>
                <a:lnTo>
                  <a:pt x="944643" y="1325342"/>
                </a:lnTo>
                <a:lnTo>
                  <a:pt x="946330" y="1318373"/>
                </a:lnTo>
                <a:lnTo>
                  <a:pt x="949919" y="1312675"/>
                </a:lnTo>
                <a:lnTo>
                  <a:pt x="955339" y="1308275"/>
                </a:lnTo>
                <a:lnTo>
                  <a:pt x="963595" y="1303491"/>
                </a:lnTo>
                <a:lnTo>
                  <a:pt x="993998" y="1296907"/>
                </a:lnTo>
                <a:lnTo>
                  <a:pt x="998485" y="1294249"/>
                </a:lnTo>
                <a:lnTo>
                  <a:pt x="1023288" y="1279633"/>
                </a:lnTo>
                <a:lnTo>
                  <a:pt x="1038400" y="1272133"/>
                </a:lnTo>
                <a:lnTo>
                  <a:pt x="1045507" y="1269889"/>
                </a:lnTo>
                <a:lnTo>
                  <a:pt x="1049814" y="1268501"/>
                </a:lnTo>
                <a:lnTo>
                  <a:pt x="1059147" y="1267999"/>
                </a:lnTo>
                <a:lnTo>
                  <a:pt x="1066398" y="1270627"/>
                </a:lnTo>
                <a:lnTo>
                  <a:pt x="1075910" y="1271897"/>
                </a:lnTo>
                <a:lnTo>
                  <a:pt x="1083161" y="1268295"/>
                </a:lnTo>
                <a:lnTo>
                  <a:pt x="1088904" y="1271366"/>
                </a:lnTo>
                <a:lnTo>
                  <a:pt x="1095437" y="1269121"/>
                </a:lnTo>
                <a:lnTo>
                  <a:pt x="1090447" y="1267822"/>
                </a:lnTo>
                <a:lnTo>
                  <a:pt x="1082909" y="1264190"/>
                </a:lnTo>
                <a:lnTo>
                  <a:pt x="1072392" y="1267143"/>
                </a:lnTo>
                <a:lnTo>
                  <a:pt x="1065070" y="1263600"/>
                </a:lnTo>
                <a:lnTo>
                  <a:pt x="1059004" y="1263275"/>
                </a:lnTo>
                <a:lnTo>
                  <a:pt x="1055235" y="1260470"/>
                </a:lnTo>
                <a:lnTo>
                  <a:pt x="1051143" y="1255716"/>
                </a:lnTo>
                <a:lnTo>
                  <a:pt x="1054014" y="1252616"/>
                </a:lnTo>
                <a:lnTo>
                  <a:pt x="1067941" y="1250933"/>
                </a:lnTo>
                <a:lnTo>
                  <a:pt x="1076054" y="1252822"/>
                </a:lnTo>
                <a:lnTo>
                  <a:pt x="1090591" y="1263098"/>
                </a:lnTo>
                <a:lnTo>
                  <a:pt x="1094252" y="1263009"/>
                </a:lnTo>
                <a:lnTo>
                  <a:pt x="1098165" y="1261710"/>
                </a:lnTo>
                <a:lnTo>
                  <a:pt x="1096191" y="1258934"/>
                </a:lnTo>
                <a:lnTo>
                  <a:pt x="1092529" y="1257576"/>
                </a:lnTo>
                <a:lnTo>
                  <a:pt x="1087109" y="1254830"/>
                </a:lnTo>
                <a:lnTo>
                  <a:pt x="1082802" y="1250933"/>
                </a:lnTo>
                <a:lnTo>
                  <a:pt x="1092960" y="1249692"/>
                </a:lnTo>
                <a:lnTo>
                  <a:pt x="1090196" y="1244259"/>
                </a:lnTo>
                <a:lnTo>
                  <a:pt x="1079499" y="1232301"/>
                </a:lnTo>
                <a:lnTo>
                  <a:pt x="1081330" y="1229053"/>
                </a:lnTo>
                <a:lnTo>
                  <a:pt x="1084022" y="1222114"/>
                </a:lnTo>
                <a:lnTo>
                  <a:pt x="1087360" y="1216356"/>
                </a:lnTo>
                <a:lnTo>
                  <a:pt x="1094432" y="1210716"/>
                </a:lnTo>
                <a:lnTo>
                  <a:pt x="1103980" y="1198757"/>
                </a:lnTo>
                <a:lnTo>
                  <a:pt x="1110046" y="1188984"/>
                </a:lnTo>
                <a:lnTo>
                  <a:pt x="1114569" y="1177409"/>
                </a:lnTo>
                <a:lnTo>
                  <a:pt x="1121173" y="1145519"/>
                </a:lnTo>
                <a:lnTo>
                  <a:pt x="1123147" y="1140086"/>
                </a:lnTo>
                <a:lnTo>
                  <a:pt x="1126342" y="1134092"/>
                </a:lnTo>
                <a:lnTo>
                  <a:pt x="1130362" y="1135214"/>
                </a:lnTo>
                <a:lnTo>
                  <a:pt x="1142997" y="1132409"/>
                </a:lnTo>
                <a:lnTo>
                  <a:pt x="1159940" y="1120628"/>
                </a:lnTo>
                <a:lnTo>
                  <a:pt x="1164929" y="1110411"/>
                </a:lnTo>
                <a:lnTo>
                  <a:pt x="1169847" y="1105657"/>
                </a:lnTo>
                <a:lnTo>
                  <a:pt x="1189302" y="1096415"/>
                </a:lnTo>
                <a:lnTo>
                  <a:pt x="1200034" y="1093640"/>
                </a:lnTo>
                <a:lnTo>
                  <a:pt x="1216617" y="1092931"/>
                </a:lnTo>
                <a:lnTo>
                  <a:pt x="1228606" y="1091277"/>
                </a:lnTo>
                <a:lnTo>
                  <a:pt x="1243000" y="1090687"/>
                </a:lnTo>
                <a:lnTo>
                  <a:pt x="1248492" y="1096386"/>
                </a:lnTo>
                <a:lnTo>
                  <a:pt x="1251651" y="1100579"/>
                </a:lnTo>
                <a:lnTo>
                  <a:pt x="1256784" y="1102882"/>
                </a:lnTo>
                <a:lnTo>
                  <a:pt x="1264716" y="1104476"/>
                </a:lnTo>
                <a:lnTo>
                  <a:pt x="1262132" y="1100608"/>
                </a:lnTo>
                <a:lnTo>
                  <a:pt x="1256497" y="1096356"/>
                </a:lnTo>
                <a:lnTo>
                  <a:pt x="1257717" y="1087498"/>
                </a:lnTo>
                <a:lnTo>
                  <a:pt x="1259584" y="1080618"/>
                </a:lnTo>
                <a:lnTo>
                  <a:pt x="1265219" y="1072144"/>
                </a:lnTo>
                <a:lnTo>
                  <a:pt x="1269706" y="1069811"/>
                </a:lnTo>
                <a:lnTo>
                  <a:pt x="1289304" y="1068453"/>
                </a:lnTo>
                <a:lnTo>
                  <a:pt x="1310985" y="1069014"/>
                </a:lnTo>
                <a:lnTo>
                  <a:pt x="1319959" y="1081799"/>
                </a:lnTo>
                <a:lnTo>
                  <a:pt x="1316620" y="1088384"/>
                </a:lnTo>
                <a:lnTo>
                  <a:pt x="1321897" y="1091425"/>
                </a:lnTo>
                <a:lnTo>
                  <a:pt x="1326348" y="1084604"/>
                </a:lnTo>
                <a:lnTo>
                  <a:pt x="1327640" y="1078256"/>
                </a:lnTo>
                <a:lnTo>
                  <a:pt x="1336147" y="1081090"/>
                </a:lnTo>
                <a:lnTo>
                  <a:pt x="1338516" y="1084309"/>
                </a:lnTo>
                <a:lnTo>
                  <a:pt x="1338660" y="1094762"/>
                </a:lnTo>
                <a:lnTo>
                  <a:pt x="1341136" y="1080618"/>
                </a:lnTo>
                <a:lnTo>
                  <a:pt x="1339306" y="1070726"/>
                </a:lnTo>
                <a:lnTo>
                  <a:pt x="1340562" y="1061159"/>
                </a:lnTo>
                <a:lnTo>
                  <a:pt x="1343254" y="1056169"/>
                </a:lnTo>
                <a:lnTo>
                  <a:pt x="1345695" y="1053010"/>
                </a:lnTo>
                <a:lnTo>
                  <a:pt x="1361596" y="1056405"/>
                </a:lnTo>
                <a:lnTo>
                  <a:pt x="1379149" y="1054663"/>
                </a:lnTo>
                <a:lnTo>
                  <a:pt x="1385754" y="1058354"/>
                </a:lnTo>
                <a:lnTo>
                  <a:pt x="1400758" y="1076838"/>
                </a:lnTo>
                <a:lnTo>
                  <a:pt x="1405783" y="1079880"/>
                </a:lnTo>
                <a:lnTo>
                  <a:pt x="1412100" y="1080825"/>
                </a:lnTo>
                <a:lnTo>
                  <a:pt x="1403378" y="1076868"/>
                </a:lnTo>
                <a:lnTo>
                  <a:pt x="1385179" y="1054368"/>
                </a:lnTo>
                <a:lnTo>
                  <a:pt x="1379759" y="1051592"/>
                </a:lnTo>
                <a:lnTo>
                  <a:pt x="1371396" y="1050766"/>
                </a:lnTo>
                <a:lnTo>
                  <a:pt x="1366191" y="1048551"/>
                </a:lnTo>
                <a:lnTo>
                  <a:pt x="1362889" y="1045155"/>
                </a:lnTo>
                <a:lnTo>
                  <a:pt x="1361920" y="1042114"/>
                </a:lnTo>
                <a:lnTo>
                  <a:pt x="1362099" y="1019496"/>
                </a:lnTo>
                <a:lnTo>
                  <a:pt x="1358976" y="1016130"/>
                </a:lnTo>
                <a:lnTo>
                  <a:pt x="1354920" y="1014949"/>
                </a:lnTo>
                <a:lnTo>
                  <a:pt x="1347203" y="1016543"/>
                </a:lnTo>
                <a:lnTo>
                  <a:pt x="1346090" y="1011405"/>
                </a:lnTo>
                <a:lnTo>
                  <a:pt x="1347382" y="1007626"/>
                </a:lnTo>
                <a:lnTo>
                  <a:pt x="1357792" y="1005028"/>
                </a:lnTo>
                <a:lnTo>
                  <a:pt x="1364683" y="1001543"/>
                </a:lnTo>
                <a:lnTo>
                  <a:pt x="1364971" y="995402"/>
                </a:lnTo>
                <a:lnTo>
                  <a:pt x="1360627" y="990559"/>
                </a:lnTo>
                <a:lnTo>
                  <a:pt x="1355423" y="981701"/>
                </a:lnTo>
                <a:lnTo>
                  <a:pt x="1349320" y="973374"/>
                </a:lnTo>
                <a:lnTo>
                  <a:pt x="1348136" y="956514"/>
                </a:lnTo>
                <a:lnTo>
                  <a:pt x="1346808" y="951347"/>
                </a:lnTo>
                <a:lnTo>
                  <a:pt x="1343075" y="943640"/>
                </a:lnTo>
                <a:lnTo>
                  <a:pt x="1348603" y="941780"/>
                </a:lnTo>
                <a:lnTo>
                  <a:pt x="1347526" y="926780"/>
                </a:lnTo>
                <a:lnTo>
                  <a:pt x="1345552" y="918984"/>
                </a:lnTo>
                <a:lnTo>
                  <a:pt x="1330117" y="910982"/>
                </a:lnTo>
                <a:lnTo>
                  <a:pt x="1317984" y="903217"/>
                </a:lnTo>
                <a:lnTo>
                  <a:pt x="1320784" y="877026"/>
                </a:lnTo>
                <a:lnTo>
                  <a:pt x="1321969" y="869998"/>
                </a:lnTo>
                <a:lnTo>
                  <a:pt x="1317374" y="856297"/>
                </a:lnTo>
                <a:lnTo>
                  <a:pt x="1317841" y="840559"/>
                </a:lnTo>
                <a:lnTo>
                  <a:pt x="1319779" y="815756"/>
                </a:lnTo>
                <a:lnTo>
                  <a:pt x="1323656" y="814782"/>
                </a:lnTo>
                <a:lnTo>
                  <a:pt x="1337403" y="819359"/>
                </a:lnTo>
                <a:lnTo>
                  <a:pt x="1341962" y="819802"/>
                </a:lnTo>
                <a:lnTo>
                  <a:pt x="1345049" y="823788"/>
                </a:lnTo>
                <a:lnTo>
                  <a:pt x="1348710" y="825412"/>
                </a:lnTo>
                <a:lnTo>
                  <a:pt x="1351366" y="821189"/>
                </a:lnTo>
                <a:lnTo>
                  <a:pt x="1352372" y="813955"/>
                </a:lnTo>
                <a:lnTo>
                  <a:pt x="1361058" y="804624"/>
                </a:lnTo>
                <a:lnTo>
                  <a:pt x="1367124" y="801170"/>
                </a:lnTo>
                <a:lnTo>
                  <a:pt x="1371252" y="799516"/>
                </a:lnTo>
                <a:lnTo>
                  <a:pt x="1375416" y="803296"/>
                </a:lnTo>
                <a:lnTo>
                  <a:pt x="1378611" y="807518"/>
                </a:lnTo>
                <a:lnTo>
                  <a:pt x="1379364" y="798246"/>
                </a:lnTo>
                <a:lnTo>
                  <a:pt x="1381949" y="780589"/>
                </a:lnTo>
                <a:lnTo>
                  <a:pt x="1373729" y="777813"/>
                </a:lnTo>
                <a:lnTo>
                  <a:pt x="1367017" y="780205"/>
                </a:lnTo>
                <a:lnTo>
                  <a:pt x="1360376" y="791396"/>
                </a:lnTo>
                <a:lnTo>
                  <a:pt x="1354418" y="805481"/>
                </a:lnTo>
                <a:lnTo>
                  <a:pt x="1344798" y="806750"/>
                </a:lnTo>
                <a:lnTo>
                  <a:pt x="1337116" y="810737"/>
                </a:lnTo>
                <a:lnTo>
                  <a:pt x="1330189" y="806603"/>
                </a:lnTo>
                <a:lnTo>
                  <a:pt x="1325738" y="802971"/>
                </a:lnTo>
                <a:lnTo>
                  <a:pt x="1325630" y="797656"/>
                </a:lnTo>
                <a:lnTo>
                  <a:pt x="1326635" y="794437"/>
                </a:lnTo>
                <a:lnTo>
                  <a:pt x="1334783" y="782951"/>
                </a:lnTo>
                <a:lnTo>
                  <a:pt x="1345695" y="771937"/>
                </a:lnTo>
                <a:lnTo>
                  <a:pt x="1356679" y="772056"/>
                </a:lnTo>
                <a:lnTo>
                  <a:pt x="1364683" y="768542"/>
                </a:lnTo>
                <a:lnTo>
                  <a:pt x="1369493" y="768099"/>
                </a:lnTo>
                <a:lnTo>
                  <a:pt x="1384461" y="768896"/>
                </a:lnTo>
                <a:lnTo>
                  <a:pt x="1392107" y="766475"/>
                </a:lnTo>
                <a:lnTo>
                  <a:pt x="1398999" y="761426"/>
                </a:lnTo>
                <a:lnTo>
                  <a:pt x="1413859" y="740048"/>
                </a:lnTo>
                <a:lnTo>
                  <a:pt x="1422259" y="731160"/>
                </a:lnTo>
                <a:lnTo>
                  <a:pt x="1439165" y="728030"/>
                </a:lnTo>
                <a:lnTo>
                  <a:pt x="1454779" y="717754"/>
                </a:lnTo>
                <a:lnTo>
                  <a:pt x="1459158" y="717607"/>
                </a:lnTo>
                <a:lnTo>
                  <a:pt x="1451800" y="725284"/>
                </a:lnTo>
                <a:lnTo>
                  <a:pt x="1450616" y="728237"/>
                </a:lnTo>
                <a:lnTo>
                  <a:pt x="1449718" y="732784"/>
                </a:lnTo>
                <a:lnTo>
                  <a:pt x="1454995" y="742646"/>
                </a:lnTo>
                <a:lnTo>
                  <a:pt x="1453882" y="748670"/>
                </a:lnTo>
                <a:lnTo>
                  <a:pt x="1454241" y="760481"/>
                </a:lnTo>
                <a:lnTo>
                  <a:pt x="1449287" y="766652"/>
                </a:lnTo>
                <a:lnTo>
                  <a:pt x="1443688" y="779762"/>
                </a:lnTo>
                <a:lnTo>
                  <a:pt x="1440744" y="796977"/>
                </a:lnTo>
                <a:lnTo>
                  <a:pt x="1441283" y="800638"/>
                </a:lnTo>
                <a:lnTo>
                  <a:pt x="1440493" y="814575"/>
                </a:lnTo>
                <a:lnTo>
                  <a:pt x="1446236" y="820274"/>
                </a:lnTo>
                <a:lnTo>
                  <a:pt x="1452338" y="823256"/>
                </a:lnTo>
                <a:lnTo>
                  <a:pt x="1472583" y="823138"/>
                </a:lnTo>
                <a:lnTo>
                  <a:pt x="1474701" y="825648"/>
                </a:lnTo>
                <a:lnTo>
                  <a:pt x="1477178" y="829959"/>
                </a:lnTo>
                <a:lnTo>
                  <a:pt x="1475347" y="837282"/>
                </a:lnTo>
                <a:lnTo>
                  <a:pt x="1473193" y="842803"/>
                </a:lnTo>
                <a:lnTo>
                  <a:pt x="1467307" y="847439"/>
                </a:lnTo>
                <a:lnTo>
                  <a:pt x="1459805" y="850894"/>
                </a:lnTo>
                <a:lnTo>
                  <a:pt x="1455102" y="851071"/>
                </a:lnTo>
                <a:lnTo>
                  <a:pt x="1448713" y="844457"/>
                </a:lnTo>
                <a:lnTo>
                  <a:pt x="1445698" y="846612"/>
                </a:lnTo>
                <a:lnTo>
                  <a:pt x="1442539" y="849979"/>
                </a:lnTo>
                <a:lnTo>
                  <a:pt x="1437299" y="867990"/>
                </a:lnTo>
                <a:lnTo>
                  <a:pt x="1434822" y="880156"/>
                </a:lnTo>
                <a:lnTo>
                  <a:pt x="1430514" y="879358"/>
                </a:lnTo>
                <a:lnTo>
                  <a:pt x="1425381" y="879211"/>
                </a:lnTo>
                <a:lnTo>
                  <a:pt x="1418920" y="882105"/>
                </a:lnTo>
                <a:lnTo>
                  <a:pt x="1422223" y="884703"/>
                </a:lnTo>
                <a:lnTo>
                  <a:pt x="1425740" y="889162"/>
                </a:lnTo>
                <a:lnTo>
                  <a:pt x="1418633" y="893856"/>
                </a:lnTo>
                <a:lnTo>
                  <a:pt x="1413608" y="898758"/>
                </a:lnTo>
                <a:lnTo>
                  <a:pt x="1411490" y="902479"/>
                </a:lnTo>
                <a:lnTo>
                  <a:pt x="1405101" y="906878"/>
                </a:lnTo>
                <a:lnTo>
                  <a:pt x="1401117" y="912459"/>
                </a:lnTo>
                <a:lnTo>
                  <a:pt x="1403055" y="919398"/>
                </a:lnTo>
                <a:lnTo>
                  <a:pt x="1403881" y="925451"/>
                </a:lnTo>
                <a:lnTo>
                  <a:pt x="1405639" y="932154"/>
                </a:lnTo>
                <a:lnTo>
                  <a:pt x="1404060" y="937528"/>
                </a:lnTo>
                <a:lnTo>
                  <a:pt x="1396163" y="945205"/>
                </a:lnTo>
                <a:lnTo>
                  <a:pt x="1393256" y="951878"/>
                </a:lnTo>
                <a:lnTo>
                  <a:pt x="1400040" y="951789"/>
                </a:lnTo>
                <a:lnTo>
                  <a:pt x="1404204" y="953325"/>
                </a:lnTo>
                <a:lnTo>
                  <a:pt x="1409157" y="958079"/>
                </a:lnTo>
                <a:lnTo>
                  <a:pt x="1407614" y="961534"/>
                </a:lnTo>
                <a:lnTo>
                  <a:pt x="1409911" y="972045"/>
                </a:lnTo>
                <a:lnTo>
                  <a:pt x="1418274" y="974348"/>
                </a:lnTo>
                <a:lnTo>
                  <a:pt x="1421756" y="978039"/>
                </a:lnTo>
                <a:lnTo>
                  <a:pt x="1425669" y="983620"/>
                </a:lnTo>
                <a:lnTo>
                  <a:pt x="1426028" y="991652"/>
                </a:lnTo>
                <a:lnTo>
                  <a:pt x="1421038" y="997439"/>
                </a:lnTo>
                <a:lnTo>
                  <a:pt x="1416910" y="1001130"/>
                </a:lnTo>
                <a:lnTo>
                  <a:pt x="1432560" y="999742"/>
                </a:lnTo>
                <a:lnTo>
                  <a:pt x="1434140" y="1003049"/>
                </a:lnTo>
                <a:lnTo>
                  <a:pt x="1436509" y="1006622"/>
                </a:lnTo>
                <a:lnTo>
                  <a:pt x="1444944" y="1004083"/>
                </a:lnTo>
                <a:lnTo>
                  <a:pt x="1466086" y="1014683"/>
                </a:lnTo>
                <a:lnTo>
                  <a:pt x="1478865" y="1009516"/>
                </a:lnTo>
                <a:lnTo>
                  <a:pt x="1485039" y="1017783"/>
                </a:lnTo>
                <a:lnTo>
                  <a:pt x="1481844" y="1026405"/>
                </a:lnTo>
                <a:lnTo>
                  <a:pt x="1470573" y="1035618"/>
                </a:lnTo>
                <a:lnTo>
                  <a:pt x="1473086" y="1041287"/>
                </a:lnTo>
                <a:lnTo>
                  <a:pt x="1476675" y="1042557"/>
                </a:lnTo>
                <a:lnTo>
                  <a:pt x="1487300" y="1041346"/>
                </a:lnTo>
                <a:lnTo>
                  <a:pt x="1504135" y="1046957"/>
                </a:lnTo>
                <a:lnTo>
                  <a:pt x="1507652" y="1045214"/>
                </a:lnTo>
                <a:lnTo>
                  <a:pt x="1521292" y="1032281"/>
                </a:lnTo>
                <a:lnTo>
                  <a:pt x="1526748" y="1029506"/>
                </a:lnTo>
                <a:lnTo>
                  <a:pt x="1544696" y="1027527"/>
                </a:lnTo>
                <a:lnTo>
                  <a:pt x="1547962" y="1022537"/>
                </a:lnTo>
                <a:lnTo>
                  <a:pt x="1555213" y="1017488"/>
                </a:lnTo>
                <a:lnTo>
                  <a:pt x="1559915" y="1011996"/>
                </a:lnTo>
                <a:lnTo>
                  <a:pt x="1571114" y="1001543"/>
                </a:lnTo>
                <a:lnTo>
                  <a:pt x="1582744" y="1003433"/>
                </a:lnTo>
                <a:lnTo>
                  <a:pt x="1589528" y="1005441"/>
                </a:lnTo>
                <a:lnTo>
                  <a:pt x="1596959" y="1006445"/>
                </a:lnTo>
                <a:lnTo>
                  <a:pt x="1603743" y="1017606"/>
                </a:lnTo>
                <a:lnTo>
                  <a:pt x="1620864" y="1029919"/>
                </a:lnTo>
                <a:lnTo>
                  <a:pt x="1636586" y="1028827"/>
                </a:lnTo>
                <a:lnTo>
                  <a:pt x="1642186" y="1040490"/>
                </a:lnTo>
                <a:lnTo>
                  <a:pt x="1644627" y="1054870"/>
                </a:lnTo>
                <a:lnTo>
                  <a:pt x="1649473" y="1059388"/>
                </a:lnTo>
                <a:lnTo>
                  <a:pt x="1653708" y="1062340"/>
                </a:lnTo>
                <a:lnTo>
                  <a:pt x="1666558" y="1065441"/>
                </a:lnTo>
                <a:lnTo>
                  <a:pt x="1680091" y="1070638"/>
                </a:lnTo>
                <a:lnTo>
                  <a:pt x="1685547" y="1073472"/>
                </a:lnTo>
                <a:lnTo>
                  <a:pt x="1684865" y="1070283"/>
                </a:lnTo>
                <a:lnTo>
                  <a:pt x="1684470" y="1063551"/>
                </a:lnTo>
                <a:lnTo>
                  <a:pt x="1684111" y="1057498"/>
                </a:lnTo>
                <a:lnTo>
                  <a:pt x="1672302" y="1054427"/>
                </a:lnTo>
                <a:lnTo>
                  <a:pt x="1662108" y="1053069"/>
                </a:lnTo>
                <a:lnTo>
                  <a:pt x="1655036" y="1054043"/>
                </a:lnTo>
                <a:lnTo>
                  <a:pt x="1648073" y="1052655"/>
                </a:lnTo>
                <a:lnTo>
                  <a:pt x="1646709" y="1047459"/>
                </a:lnTo>
                <a:lnTo>
                  <a:pt x="1647821" y="1042439"/>
                </a:lnTo>
                <a:lnTo>
                  <a:pt x="1645022" y="1038984"/>
                </a:lnTo>
                <a:lnTo>
                  <a:pt x="1642078" y="1034083"/>
                </a:lnTo>
                <a:lnTo>
                  <a:pt x="1642473" y="1031100"/>
                </a:lnTo>
                <a:lnTo>
                  <a:pt x="1654498" y="1039132"/>
                </a:lnTo>
                <a:lnTo>
                  <a:pt x="1664333" y="1046455"/>
                </a:lnTo>
                <a:lnTo>
                  <a:pt x="1674204" y="1048699"/>
                </a:lnTo>
                <a:lnTo>
                  <a:pt x="1693085" y="1040549"/>
                </a:lnTo>
                <a:lnTo>
                  <a:pt x="1725713" y="1030008"/>
                </a:lnTo>
                <a:lnTo>
                  <a:pt x="1760567" y="1020087"/>
                </a:lnTo>
                <a:lnTo>
                  <a:pt x="1768679" y="1019024"/>
                </a:lnTo>
                <a:lnTo>
                  <a:pt x="1776863" y="1016927"/>
                </a:lnTo>
                <a:lnTo>
                  <a:pt x="1779878" y="1013236"/>
                </a:lnTo>
                <a:lnTo>
                  <a:pt x="1782893" y="1010756"/>
                </a:lnTo>
                <a:lnTo>
                  <a:pt x="1787667" y="1004201"/>
                </a:lnTo>
                <a:lnTo>
                  <a:pt x="1798149" y="994043"/>
                </a:lnTo>
                <a:lnTo>
                  <a:pt x="1816706" y="990352"/>
                </a:lnTo>
                <a:lnTo>
                  <a:pt x="1823634" y="985539"/>
                </a:lnTo>
                <a:lnTo>
                  <a:pt x="1838135" y="978778"/>
                </a:lnTo>
                <a:lnTo>
                  <a:pt x="1871266" y="971219"/>
                </a:lnTo>
                <a:lnTo>
                  <a:pt x="1885086" y="969565"/>
                </a:lnTo>
                <a:lnTo>
                  <a:pt x="1898618" y="969358"/>
                </a:lnTo>
                <a:lnTo>
                  <a:pt x="1910679" y="975323"/>
                </a:lnTo>
                <a:lnTo>
                  <a:pt x="1923457" y="982705"/>
                </a:lnTo>
                <a:lnTo>
                  <a:pt x="1925755" y="987134"/>
                </a:lnTo>
                <a:lnTo>
                  <a:pt x="1918863" y="984358"/>
                </a:lnTo>
                <a:lnTo>
                  <a:pt x="1908776" y="977744"/>
                </a:lnTo>
                <a:lnTo>
                  <a:pt x="1905043" y="977478"/>
                </a:lnTo>
                <a:lnTo>
                  <a:pt x="1913658" y="997616"/>
                </a:lnTo>
                <a:lnTo>
                  <a:pt x="1918360" y="1004732"/>
                </a:lnTo>
                <a:lnTo>
                  <a:pt x="1927872" y="1010047"/>
                </a:lnTo>
                <a:lnTo>
                  <a:pt x="1935841" y="1011848"/>
                </a:lnTo>
                <a:lnTo>
                  <a:pt x="1960357" y="1008630"/>
                </a:lnTo>
                <a:lnTo>
                  <a:pt x="1969080" y="1004407"/>
                </a:lnTo>
                <a:lnTo>
                  <a:pt x="1971628" y="1002281"/>
                </a:lnTo>
                <a:lnTo>
                  <a:pt x="1980386" y="994841"/>
                </a:lnTo>
                <a:lnTo>
                  <a:pt x="1986130" y="987104"/>
                </a:lnTo>
                <a:lnTo>
                  <a:pt x="1990975" y="977006"/>
                </a:lnTo>
                <a:lnTo>
                  <a:pt x="1991478" y="970037"/>
                </a:lnTo>
                <a:lnTo>
                  <a:pt x="1992698" y="962154"/>
                </a:lnTo>
                <a:lnTo>
                  <a:pt x="2000272" y="959083"/>
                </a:lnTo>
                <a:lnTo>
                  <a:pt x="2016748" y="959526"/>
                </a:lnTo>
                <a:lnTo>
                  <a:pt x="2023783" y="955746"/>
                </a:lnTo>
                <a:lnTo>
                  <a:pt x="2032829" y="946386"/>
                </a:lnTo>
                <a:lnTo>
                  <a:pt x="2042341" y="935136"/>
                </a:lnTo>
                <a:lnTo>
                  <a:pt x="2045428" y="930412"/>
                </a:lnTo>
                <a:lnTo>
                  <a:pt x="2051925" y="920402"/>
                </a:lnTo>
                <a:lnTo>
                  <a:pt x="2054402" y="913906"/>
                </a:lnTo>
                <a:lnTo>
                  <a:pt x="2056124" y="904664"/>
                </a:lnTo>
                <a:lnTo>
                  <a:pt x="2057668" y="901770"/>
                </a:lnTo>
                <a:lnTo>
                  <a:pt x="2057740" y="905963"/>
                </a:lnTo>
                <a:lnTo>
                  <a:pt x="2057058" y="912931"/>
                </a:lnTo>
                <a:lnTo>
                  <a:pt x="2052930" y="924860"/>
                </a:lnTo>
                <a:lnTo>
                  <a:pt x="2043131" y="939358"/>
                </a:lnTo>
                <a:lnTo>
                  <a:pt x="2028055" y="956839"/>
                </a:lnTo>
                <a:lnTo>
                  <a:pt x="2032757" y="959142"/>
                </a:lnTo>
                <a:lnTo>
                  <a:pt x="2038249" y="959909"/>
                </a:lnTo>
                <a:lnTo>
                  <a:pt x="2044710" y="963158"/>
                </a:lnTo>
                <a:lnTo>
                  <a:pt x="2050884" y="963748"/>
                </a:lnTo>
                <a:lnTo>
                  <a:pt x="2061904" y="960943"/>
                </a:lnTo>
                <a:lnTo>
                  <a:pt x="2063842" y="945943"/>
                </a:lnTo>
                <a:lnTo>
                  <a:pt x="2064596" y="931740"/>
                </a:lnTo>
                <a:lnTo>
                  <a:pt x="2062586" y="925451"/>
                </a:lnTo>
                <a:lnTo>
                  <a:pt x="2064667" y="915795"/>
                </a:lnTo>
                <a:lnTo>
                  <a:pt x="2060863" y="901652"/>
                </a:lnTo>
                <a:lnTo>
                  <a:pt x="2054653" y="884673"/>
                </a:lnTo>
                <a:lnTo>
                  <a:pt x="2054186" y="866455"/>
                </a:lnTo>
                <a:lnTo>
                  <a:pt x="2053755" y="862380"/>
                </a:lnTo>
                <a:lnTo>
                  <a:pt x="2051997" y="845963"/>
                </a:lnTo>
                <a:lnTo>
                  <a:pt x="2052930" y="813158"/>
                </a:lnTo>
                <a:lnTo>
                  <a:pt x="2055191" y="796918"/>
                </a:lnTo>
                <a:lnTo>
                  <a:pt x="2065780" y="787439"/>
                </a:lnTo>
                <a:lnTo>
                  <a:pt x="2071128" y="780087"/>
                </a:lnTo>
                <a:lnTo>
                  <a:pt x="2074215" y="770225"/>
                </a:lnTo>
                <a:lnTo>
                  <a:pt x="2075149" y="761130"/>
                </a:lnTo>
                <a:lnTo>
                  <a:pt x="2077302" y="753601"/>
                </a:lnTo>
                <a:lnTo>
                  <a:pt x="2092665" y="732016"/>
                </a:lnTo>
                <a:lnTo>
                  <a:pt x="2104834" y="729684"/>
                </a:lnTo>
                <a:lnTo>
                  <a:pt x="2121309" y="723689"/>
                </a:lnTo>
                <a:lnTo>
                  <a:pt x="2139687" y="718699"/>
                </a:lnTo>
                <a:lnTo>
                  <a:pt x="2143277" y="725048"/>
                </a:lnTo>
                <a:lnTo>
                  <a:pt x="2145072" y="729920"/>
                </a:lnTo>
                <a:lnTo>
                  <a:pt x="2167219" y="747548"/>
                </a:lnTo>
                <a:lnTo>
                  <a:pt x="2172890" y="753483"/>
                </a:lnTo>
                <a:lnTo>
                  <a:pt x="2181469" y="773827"/>
                </a:lnTo>
                <a:lnTo>
                  <a:pt x="2202001" y="784132"/>
                </a:lnTo>
                <a:lnTo>
                  <a:pt x="2218118" y="780884"/>
                </a:lnTo>
                <a:lnTo>
                  <a:pt x="2225153" y="775865"/>
                </a:lnTo>
                <a:lnTo>
                  <a:pt x="2238075" y="766652"/>
                </a:lnTo>
                <a:lnTo>
                  <a:pt x="2243854" y="759890"/>
                </a:lnTo>
                <a:lnTo>
                  <a:pt x="2245039" y="753394"/>
                </a:lnTo>
                <a:lnTo>
                  <a:pt x="2242741" y="725579"/>
                </a:lnTo>
                <a:lnTo>
                  <a:pt x="2239224" y="713503"/>
                </a:lnTo>
                <a:lnTo>
                  <a:pt x="2240444" y="706003"/>
                </a:lnTo>
                <a:lnTo>
                  <a:pt x="2240983" y="702607"/>
                </a:lnTo>
                <a:lnTo>
                  <a:pt x="2248485" y="685569"/>
                </a:lnTo>
                <a:lnTo>
                  <a:pt x="2249849" y="672046"/>
                </a:lnTo>
                <a:lnTo>
                  <a:pt x="2253366" y="668325"/>
                </a:lnTo>
                <a:lnTo>
                  <a:pt x="2252218" y="664014"/>
                </a:lnTo>
                <a:lnTo>
                  <a:pt x="2244393" y="661239"/>
                </a:lnTo>
                <a:lnTo>
                  <a:pt x="2238434" y="666288"/>
                </a:lnTo>
                <a:lnTo>
                  <a:pt x="2235491" y="669625"/>
                </a:lnTo>
                <a:lnTo>
                  <a:pt x="2228599" y="671662"/>
                </a:lnTo>
                <a:lnTo>
                  <a:pt x="2222676" y="668148"/>
                </a:lnTo>
                <a:lnTo>
                  <a:pt x="2208821" y="663424"/>
                </a:lnTo>
                <a:lnTo>
                  <a:pt x="2205303" y="657164"/>
                </a:lnTo>
                <a:lnTo>
                  <a:pt x="2204478" y="650845"/>
                </a:lnTo>
                <a:lnTo>
                  <a:pt x="2197155" y="644762"/>
                </a:lnTo>
                <a:lnTo>
                  <a:pt x="2194104" y="637587"/>
                </a:lnTo>
                <a:lnTo>
                  <a:pt x="2195324" y="632568"/>
                </a:lnTo>
                <a:lnTo>
                  <a:pt x="2201965" y="629261"/>
                </a:lnTo>
                <a:lnTo>
                  <a:pt x="2203867" y="626396"/>
                </a:lnTo>
                <a:lnTo>
                  <a:pt x="2195468" y="626869"/>
                </a:lnTo>
                <a:lnTo>
                  <a:pt x="2193422" y="623591"/>
                </a:lnTo>
                <a:lnTo>
                  <a:pt x="2189689" y="614822"/>
                </a:lnTo>
                <a:lnTo>
                  <a:pt x="2192991" y="611337"/>
                </a:lnTo>
                <a:lnTo>
                  <a:pt x="2194427" y="608001"/>
                </a:lnTo>
                <a:lnTo>
                  <a:pt x="2191735" y="605137"/>
                </a:lnTo>
                <a:lnTo>
                  <a:pt x="2192453" y="601859"/>
                </a:lnTo>
                <a:lnTo>
                  <a:pt x="2194535" y="598581"/>
                </a:lnTo>
                <a:lnTo>
                  <a:pt x="2193243" y="590934"/>
                </a:lnTo>
                <a:lnTo>
                  <a:pt x="2201570" y="586859"/>
                </a:lnTo>
                <a:lnTo>
                  <a:pt x="2209682" y="584024"/>
                </a:lnTo>
                <a:lnTo>
                  <a:pt x="2226804" y="582578"/>
                </a:lnTo>
                <a:lnTo>
                  <a:pt x="2225117" y="575580"/>
                </a:lnTo>
                <a:lnTo>
                  <a:pt x="2232045" y="575284"/>
                </a:lnTo>
                <a:lnTo>
                  <a:pt x="2243746" y="566869"/>
                </a:lnTo>
                <a:lnTo>
                  <a:pt x="2255305" y="568345"/>
                </a:lnTo>
                <a:lnTo>
                  <a:pt x="2272067" y="562587"/>
                </a:lnTo>
                <a:lnTo>
                  <a:pt x="2304301" y="562647"/>
                </a:lnTo>
                <a:lnTo>
                  <a:pt x="2308716" y="559339"/>
                </a:lnTo>
                <a:lnTo>
                  <a:pt x="2307926" y="555973"/>
                </a:lnTo>
                <a:lnTo>
                  <a:pt x="2308034" y="552430"/>
                </a:lnTo>
                <a:lnTo>
                  <a:pt x="2314100" y="553434"/>
                </a:lnTo>
                <a:lnTo>
                  <a:pt x="2324258" y="552814"/>
                </a:lnTo>
                <a:lnTo>
                  <a:pt x="2362271" y="559812"/>
                </a:lnTo>
                <a:lnTo>
                  <a:pt x="2371604" y="559812"/>
                </a:lnTo>
                <a:lnTo>
                  <a:pt x="2384562" y="566958"/>
                </a:lnTo>
                <a:lnTo>
                  <a:pt x="2391561" y="568788"/>
                </a:lnTo>
                <a:lnTo>
                  <a:pt x="2412129" y="568788"/>
                </a:lnTo>
                <a:lnTo>
                  <a:pt x="2443824" y="571948"/>
                </a:lnTo>
                <a:lnTo>
                  <a:pt x="2450070" y="567105"/>
                </a:lnTo>
                <a:lnTo>
                  <a:pt x="2453587" y="559812"/>
                </a:lnTo>
                <a:lnTo>
                  <a:pt x="2452582" y="551721"/>
                </a:lnTo>
                <a:lnTo>
                  <a:pt x="2450752" y="544989"/>
                </a:lnTo>
                <a:lnTo>
                  <a:pt x="2453264" y="540058"/>
                </a:lnTo>
                <a:lnTo>
                  <a:pt x="2457428" y="539615"/>
                </a:lnTo>
                <a:lnTo>
                  <a:pt x="2462058" y="544989"/>
                </a:lnTo>
                <a:lnTo>
                  <a:pt x="2469022" y="547765"/>
                </a:lnTo>
                <a:lnTo>
                  <a:pt x="2474119" y="544162"/>
                </a:lnTo>
                <a:lnTo>
                  <a:pt x="2475806" y="537194"/>
                </a:lnTo>
                <a:lnTo>
                  <a:pt x="2479467" y="534152"/>
                </a:lnTo>
                <a:lnTo>
                  <a:pt x="2484385" y="536869"/>
                </a:lnTo>
                <a:lnTo>
                  <a:pt x="2492569" y="537873"/>
                </a:lnTo>
                <a:lnTo>
                  <a:pt x="2499353" y="537401"/>
                </a:lnTo>
                <a:lnTo>
                  <a:pt x="2503948" y="535954"/>
                </a:lnTo>
                <a:lnTo>
                  <a:pt x="2507717" y="529635"/>
                </a:lnTo>
                <a:lnTo>
                  <a:pt x="2511450" y="524467"/>
                </a:lnTo>
                <a:lnTo>
                  <a:pt x="2515326" y="521101"/>
                </a:lnTo>
                <a:lnTo>
                  <a:pt x="2545083" y="524910"/>
                </a:lnTo>
                <a:lnTo>
                  <a:pt x="2570891" y="532056"/>
                </a:lnTo>
                <a:lnTo>
                  <a:pt x="2572866" y="529399"/>
                </a:lnTo>
                <a:lnTo>
                  <a:pt x="2573763" y="524792"/>
                </a:lnTo>
                <a:lnTo>
                  <a:pt x="2567338" y="520836"/>
                </a:lnTo>
                <a:lnTo>
                  <a:pt x="2562600" y="518798"/>
                </a:lnTo>
                <a:lnTo>
                  <a:pt x="2556641" y="510590"/>
                </a:lnTo>
                <a:lnTo>
                  <a:pt x="2548026" y="504123"/>
                </a:lnTo>
                <a:lnTo>
                  <a:pt x="2539376" y="503532"/>
                </a:lnTo>
                <a:lnTo>
                  <a:pt x="2528033" y="505806"/>
                </a:lnTo>
                <a:lnTo>
                  <a:pt x="2510875" y="504448"/>
                </a:lnTo>
                <a:lnTo>
                  <a:pt x="2496266" y="492282"/>
                </a:lnTo>
                <a:lnTo>
                  <a:pt x="2486610" y="488473"/>
                </a:lnTo>
                <a:lnTo>
                  <a:pt x="2479719" y="479143"/>
                </a:lnTo>
                <a:lnTo>
                  <a:pt x="2477960" y="474153"/>
                </a:lnTo>
                <a:lnTo>
                  <a:pt x="2485426" y="478375"/>
                </a:lnTo>
                <a:lnTo>
                  <a:pt x="2486431" y="473916"/>
                </a:lnTo>
                <a:lnTo>
                  <a:pt x="2487041" y="468011"/>
                </a:lnTo>
                <a:lnTo>
                  <a:pt x="2482877" y="464409"/>
                </a:lnTo>
                <a:lnTo>
                  <a:pt x="2479180" y="462253"/>
                </a:lnTo>
                <a:lnTo>
                  <a:pt x="2460192" y="471495"/>
                </a:lnTo>
                <a:lnTo>
                  <a:pt x="2438440" y="474507"/>
                </a:lnTo>
                <a:lnTo>
                  <a:pt x="2431117" y="477725"/>
                </a:lnTo>
                <a:lnTo>
                  <a:pt x="2422897" y="478464"/>
                </a:lnTo>
                <a:lnTo>
                  <a:pt x="2419344" y="480708"/>
                </a:lnTo>
                <a:lnTo>
                  <a:pt x="2406781" y="474300"/>
                </a:lnTo>
                <a:lnTo>
                  <a:pt x="2397304" y="475481"/>
                </a:lnTo>
                <a:lnTo>
                  <a:pt x="2390197" y="480117"/>
                </a:lnTo>
                <a:lnTo>
                  <a:pt x="2377131" y="481564"/>
                </a:lnTo>
                <a:lnTo>
                  <a:pt x="2370634" y="483070"/>
                </a:lnTo>
                <a:lnTo>
                  <a:pt x="2366471" y="485225"/>
                </a:lnTo>
                <a:lnTo>
                  <a:pt x="2365609" y="480117"/>
                </a:lnTo>
                <a:lnTo>
                  <a:pt x="2367404" y="473651"/>
                </a:lnTo>
                <a:lnTo>
                  <a:pt x="2370311" y="469340"/>
                </a:lnTo>
                <a:lnTo>
                  <a:pt x="2364245" y="473149"/>
                </a:lnTo>
                <a:lnTo>
                  <a:pt x="2362020" y="480531"/>
                </a:lnTo>
                <a:lnTo>
                  <a:pt x="2357533" y="484251"/>
                </a:lnTo>
                <a:lnTo>
                  <a:pt x="2347662" y="485757"/>
                </a:lnTo>
                <a:lnTo>
                  <a:pt x="2338078" y="479822"/>
                </a:lnTo>
                <a:lnTo>
                  <a:pt x="2333483" y="479881"/>
                </a:lnTo>
                <a:lnTo>
                  <a:pt x="2336355" y="484133"/>
                </a:lnTo>
                <a:lnTo>
                  <a:pt x="2338293" y="488798"/>
                </a:lnTo>
                <a:lnTo>
                  <a:pt x="2332909" y="490954"/>
                </a:lnTo>
                <a:lnTo>
                  <a:pt x="2327238" y="493759"/>
                </a:lnTo>
                <a:lnTo>
                  <a:pt x="2322212" y="497834"/>
                </a:lnTo>
                <a:lnTo>
                  <a:pt x="2316433" y="492135"/>
                </a:lnTo>
                <a:lnTo>
                  <a:pt x="2310259" y="494792"/>
                </a:lnTo>
                <a:lnTo>
                  <a:pt x="2304983" y="498395"/>
                </a:lnTo>
                <a:lnTo>
                  <a:pt x="2294286" y="499517"/>
                </a:lnTo>
                <a:lnTo>
                  <a:pt x="2287897" y="504212"/>
                </a:lnTo>
                <a:lnTo>
                  <a:pt x="2276626" y="507401"/>
                </a:lnTo>
                <a:lnTo>
                  <a:pt x="2270416" y="507312"/>
                </a:lnTo>
                <a:lnTo>
                  <a:pt x="2256274" y="511151"/>
                </a:lnTo>
                <a:lnTo>
                  <a:pt x="2251572" y="517056"/>
                </a:lnTo>
                <a:lnTo>
                  <a:pt x="2247444" y="519212"/>
                </a:lnTo>
                <a:lnTo>
                  <a:pt x="2241593" y="517410"/>
                </a:lnTo>
                <a:lnTo>
                  <a:pt x="2223502" y="520275"/>
                </a:lnTo>
                <a:lnTo>
                  <a:pt x="2206201" y="524054"/>
                </a:lnTo>
                <a:lnTo>
                  <a:pt x="2198842" y="523847"/>
                </a:lnTo>
                <a:lnTo>
                  <a:pt x="2191484" y="522282"/>
                </a:lnTo>
                <a:lnTo>
                  <a:pt x="2183694" y="527509"/>
                </a:lnTo>
                <a:lnTo>
                  <a:pt x="2175403" y="534536"/>
                </a:lnTo>
                <a:lnTo>
                  <a:pt x="2166286" y="537046"/>
                </a:lnTo>
                <a:lnTo>
                  <a:pt x="2165639" y="532469"/>
                </a:lnTo>
                <a:lnTo>
                  <a:pt x="2171670" y="528660"/>
                </a:lnTo>
                <a:lnTo>
                  <a:pt x="2175834" y="523493"/>
                </a:lnTo>
                <a:lnTo>
                  <a:pt x="2176372" y="519182"/>
                </a:lnTo>
                <a:lnTo>
                  <a:pt x="2169660" y="516967"/>
                </a:lnTo>
                <a:lnTo>
                  <a:pt x="2164742" y="512509"/>
                </a:lnTo>
                <a:lnTo>
                  <a:pt x="2160040" y="502853"/>
                </a:lnTo>
                <a:lnTo>
                  <a:pt x="2156235" y="504861"/>
                </a:lnTo>
                <a:lnTo>
                  <a:pt x="2154763" y="512273"/>
                </a:lnTo>
                <a:lnTo>
                  <a:pt x="2150815" y="516111"/>
                </a:lnTo>
                <a:lnTo>
                  <a:pt x="2147836" y="517794"/>
                </a:lnTo>
                <a:lnTo>
                  <a:pt x="2134483" y="518532"/>
                </a:lnTo>
                <a:lnTo>
                  <a:pt x="2133083" y="514812"/>
                </a:lnTo>
                <a:lnTo>
                  <a:pt x="2134949" y="508316"/>
                </a:lnTo>
                <a:lnTo>
                  <a:pt x="2134878" y="503592"/>
                </a:lnTo>
                <a:lnTo>
                  <a:pt x="2140262" y="503237"/>
                </a:lnTo>
                <a:lnTo>
                  <a:pt x="2141590" y="498867"/>
                </a:lnTo>
                <a:lnTo>
                  <a:pt x="2137534" y="498247"/>
                </a:lnTo>
                <a:lnTo>
                  <a:pt x="2140908" y="489891"/>
                </a:lnTo>
                <a:lnTo>
                  <a:pt x="2137749" y="488385"/>
                </a:lnTo>
                <a:lnTo>
                  <a:pt x="2122817" y="486259"/>
                </a:lnTo>
                <a:lnTo>
                  <a:pt x="2104331" y="477637"/>
                </a:lnTo>
                <a:lnTo>
                  <a:pt x="2099808" y="477194"/>
                </a:lnTo>
                <a:lnTo>
                  <a:pt x="2097009" y="469487"/>
                </a:lnTo>
                <a:lnTo>
                  <a:pt x="2092558" y="470462"/>
                </a:lnTo>
                <a:lnTo>
                  <a:pt x="2086061" y="474950"/>
                </a:lnTo>
                <a:lnTo>
                  <a:pt x="2081215" y="471525"/>
                </a:lnTo>
                <a:lnTo>
                  <a:pt x="2075974" y="469281"/>
                </a:lnTo>
                <a:lnTo>
                  <a:pt x="2074538" y="465767"/>
                </a:lnTo>
                <a:lnTo>
                  <a:pt x="2074610" y="460570"/>
                </a:lnTo>
                <a:lnTo>
                  <a:pt x="2074144" y="454428"/>
                </a:lnTo>
                <a:lnTo>
                  <a:pt x="2072708" y="447253"/>
                </a:lnTo>
                <a:lnTo>
                  <a:pt x="2071667" y="437066"/>
                </a:lnTo>
                <a:lnTo>
                  <a:pt x="2072636" y="429094"/>
                </a:lnTo>
                <a:lnTo>
                  <a:pt x="2076836" y="423188"/>
                </a:lnTo>
                <a:lnTo>
                  <a:pt x="2078415" y="419409"/>
                </a:lnTo>
                <a:lnTo>
                  <a:pt x="2080389" y="409812"/>
                </a:lnTo>
                <a:lnTo>
                  <a:pt x="2080820" y="398562"/>
                </a:lnTo>
                <a:lnTo>
                  <a:pt x="2079707" y="394724"/>
                </a:lnTo>
                <a:lnTo>
                  <a:pt x="2083333" y="392155"/>
                </a:lnTo>
                <a:lnTo>
                  <a:pt x="2081143" y="388789"/>
                </a:lnTo>
                <a:lnTo>
                  <a:pt x="2080892" y="384980"/>
                </a:lnTo>
                <a:lnTo>
                  <a:pt x="2084876" y="384891"/>
                </a:lnTo>
                <a:lnTo>
                  <a:pt x="2082579" y="376328"/>
                </a:lnTo>
                <a:lnTo>
                  <a:pt x="2082220" y="373198"/>
                </a:lnTo>
                <a:lnTo>
                  <a:pt x="2077948" y="363749"/>
                </a:lnTo>
                <a:lnTo>
                  <a:pt x="2073067" y="354773"/>
                </a:lnTo>
                <a:lnTo>
                  <a:pt x="2065708" y="348277"/>
                </a:lnTo>
                <a:lnTo>
                  <a:pt x="2068329" y="337588"/>
                </a:lnTo>
                <a:lnTo>
                  <a:pt x="2071272" y="327932"/>
                </a:lnTo>
                <a:lnTo>
                  <a:pt x="2070698" y="323297"/>
                </a:lnTo>
                <a:lnTo>
                  <a:pt x="2069549" y="317627"/>
                </a:lnTo>
                <a:lnTo>
                  <a:pt x="2060575" y="311427"/>
                </a:lnTo>
                <a:lnTo>
                  <a:pt x="2059247" y="302686"/>
                </a:lnTo>
                <a:lnTo>
                  <a:pt x="2057022" y="293297"/>
                </a:lnTo>
                <a:lnTo>
                  <a:pt x="2057847" y="287509"/>
                </a:lnTo>
                <a:lnTo>
                  <a:pt x="2059319" y="283110"/>
                </a:lnTo>
                <a:lnTo>
                  <a:pt x="2062262" y="278740"/>
                </a:lnTo>
                <a:lnTo>
                  <a:pt x="2077195" y="264891"/>
                </a:lnTo>
                <a:lnTo>
                  <a:pt x="2078092" y="257657"/>
                </a:lnTo>
                <a:lnTo>
                  <a:pt x="2088214" y="257125"/>
                </a:lnTo>
                <a:lnTo>
                  <a:pt x="2083512" y="250659"/>
                </a:lnTo>
                <a:lnTo>
                  <a:pt x="2082435" y="247027"/>
                </a:lnTo>
                <a:lnTo>
                  <a:pt x="2082184" y="242805"/>
                </a:lnTo>
                <a:lnTo>
                  <a:pt x="2096721" y="239881"/>
                </a:lnTo>
                <a:lnTo>
                  <a:pt x="2102177" y="242273"/>
                </a:lnTo>
                <a:lnTo>
                  <a:pt x="2114956" y="239320"/>
                </a:lnTo>
                <a:lnTo>
                  <a:pt x="2126335" y="233563"/>
                </a:lnTo>
                <a:lnTo>
                  <a:pt x="2126119" y="230521"/>
                </a:lnTo>
                <a:lnTo>
                  <a:pt x="2124360" y="227775"/>
                </a:lnTo>
                <a:lnTo>
                  <a:pt x="2121955" y="222490"/>
                </a:lnTo>
                <a:lnTo>
                  <a:pt x="2127806" y="222106"/>
                </a:lnTo>
                <a:lnTo>
                  <a:pt x="2125904" y="219507"/>
                </a:lnTo>
                <a:lnTo>
                  <a:pt x="2130786" y="217883"/>
                </a:lnTo>
                <a:lnTo>
                  <a:pt x="2138180" y="210177"/>
                </a:lnTo>
                <a:lnTo>
                  <a:pt x="2138431" y="204271"/>
                </a:lnTo>
                <a:lnTo>
                  <a:pt x="2151210" y="201200"/>
                </a:lnTo>
                <a:lnTo>
                  <a:pt x="2165891" y="189153"/>
                </a:lnTo>
                <a:lnTo>
                  <a:pt x="2172711" y="185433"/>
                </a:lnTo>
                <a:lnTo>
                  <a:pt x="2179244" y="182716"/>
                </a:lnTo>
                <a:lnTo>
                  <a:pt x="2193207" y="170698"/>
                </a:lnTo>
                <a:lnTo>
                  <a:pt x="2199201" y="170137"/>
                </a:lnTo>
                <a:lnTo>
                  <a:pt x="2202288" y="162047"/>
                </a:lnTo>
                <a:lnTo>
                  <a:pt x="2214169" y="151269"/>
                </a:lnTo>
                <a:lnTo>
                  <a:pt x="2217759" y="149882"/>
                </a:lnTo>
                <a:lnTo>
                  <a:pt x="2223322" y="140167"/>
                </a:lnTo>
                <a:lnTo>
                  <a:pt x="2237931" y="128947"/>
                </a:lnTo>
                <a:lnTo>
                  <a:pt x="2247156" y="114626"/>
                </a:lnTo>
                <a:lnTo>
                  <a:pt x="2252254" y="109547"/>
                </a:lnTo>
                <a:lnTo>
                  <a:pt x="2253833" y="104114"/>
                </a:lnTo>
                <a:lnTo>
                  <a:pt x="2259540" y="103671"/>
                </a:lnTo>
                <a:lnTo>
                  <a:pt x="2264637" y="99685"/>
                </a:lnTo>
                <a:lnTo>
                  <a:pt x="2275729" y="96909"/>
                </a:lnTo>
                <a:lnTo>
                  <a:pt x="2286677" y="97677"/>
                </a:lnTo>
                <a:lnTo>
                  <a:pt x="2291235" y="99567"/>
                </a:lnTo>
                <a:lnTo>
                  <a:pt x="2295435" y="98976"/>
                </a:lnTo>
                <a:lnTo>
                  <a:pt x="2295040" y="94104"/>
                </a:lnTo>
                <a:lnTo>
                  <a:pt x="2292025" y="91092"/>
                </a:lnTo>
                <a:lnTo>
                  <a:pt x="2294466" y="88199"/>
                </a:lnTo>
                <a:lnTo>
                  <a:pt x="2300281" y="86014"/>
                </a:lnTo>
                <a:lnTo>
                  <a:pt x="2299671" y="81201"/>
                </a:lnTo>
                <a:lnTo>
                  <a:pt x="2298414" y="78277"/>
                </a:lnTo>
                <a:lnTo>
                  <a:pt x="2293604" y="74409"/>
                </a:lnTo>
                <a:lnTo>
                  <a:pt x="2296009" y="65728"/>
                </a:lnTo>
                <a:lnTo>
                  <a:pt x="2296584" y="56220"/>
                </a:lnTo>
                <a:lnTo>
                  <a:pt x="2298845" y="45236"/>
                </a:lnTo>
                <a:lnTo>
                  <a:pt x="2292815" y="39390"/>
                </a:lnTo>
                <a:lnTo>
                  <a:pt x="2269878" y="29498"/>
                </a:lnTo>
                <a:lnTo>
                  <a:pt x="2265606" y="29852"/>
                </a:lnTo>
                <a:lnTo>
                  <a:pt x="2260509" y="28612"/>
                </a:lnTo>
                <a:lnTo>
                  <a:pt x="2255197" y="21083"/>
                </a:lnTo>
                <a:lnTo>
                  <a:pt x="2257566" y="14616"/>
                </a:lnTo>
                <a:lnTo>
                  <a:pt x="2252397" y="15443"/>
                </a:lnTo>
                <a:lnTo>
                  <a:pt x="2245110" y="19075"/>
                </a:lnTo>
                <a:lnTo>
                  <a:pt x="2235598" y="16299"/>
                </a:lnTo>
                <a:lnTo>
                  <a:pt x="2230932" y="16919"/>
                </a:lnTo>
                <a:lnTo>
                  <a:pt x="2215820" y="18927"/>
                </a:lnTo>
                <a:lnTo>
                  <a:pt x="2204478" y="14882"/>
                </a:lnTo>
                <a:lnTo>
                  <a:pt x="2198806" y="16919"/>
                </a:lnTo>
                <a:lnTo>
                  <a:pt x="2188935" y="16978"/>
                </a:lnTo>
                <a:lnTo>
                  <a:pt x="2177664" y="18573"/>
                </a:lnTo>
                <a:lnTo>
                  <a:pt x="2173895" y="21732"/>
                </a:lnTo>
                <a:lnTo>
                  <a:pt x="2160471" y="18543"/>
                </a:lnTo>
                <a:lnTo>
                  <a:pt x="2150635" y="11220"/>
                </a:lnTo>
                <a:lnTo>
                  <a:pt x="2143456" y="16801"/>
                </a:lnTo>
                <a:lnTo>
                  <a:pt x="2138790" y="17864"/>
                </a:lnTo>
                <a:lnTo>
                  <a:pt x="2134590" y="12785"/>
                </a:lnTo>
                <a:lnTo>
                  <a:pt x="2130965" y="11988"/>
                </a:lnTo>
                <a:lnTo>
                  <a:pt x="2127232" y="18130"/>
                </a:lnTo>
                <a:lnTo>
                  <a:pt x="2124504" y="21644"/>
                </a:lnTo>
                <a:lnTo>
                  <a:pt x="2123284" y="32864"/>
                </a:lnTo>
                <a:lnTo>
                  <a:pt x="2113018" y="33779"/>
                </a:lnTo>
                <a:lnTo>
                  <a:pt x="2115674" y="37323"/>
                </a:lnTo>
                <a:lnTo>
                  <a:pt x="2113054" y="40807"/>
                </a:lnTo>
                <a:lnTo>
                  <a:pt x="2103541" y="40600"/>
                </a:lnTo>
                <a:lnTo>
                  <a:pt x="2105264" y="46004"/>
                </a:lnTo>
                <a:lnTo>
                  <a:pt x="2103183" y="48898"/>
                </a:lnTo>
                <a:lnTo>
                  <a:pt x="2089901" y="51821"/>
                </a:lnTo>
                <a:lnTo>
                  <a:pt x="2083369" y="51407"/>
                </a:lnTo>
                <a:lnTo>
                  <a:pt x="2080964" y="55689"/>
                </a:lnTo>
                <a:lnTo>
                  <a:pt x="2085092" y="59350"/>
                </a:lnTo>
                <a:lnTo>
                  <a:pt x="2085845" y="64134"/>
                </a:lnTo>
                <a:lnTo>
                  <a:pt x="2076584" y="58996"/>
                </a:lnTo>
                <a:lnTo>
                  <a:pt x="2076082" y="62273"/>
                </a:lnTo>
                <a:lnTo>
                  <a:pt x="2079994" y="65551"/>
                </a:lnTo>
                <a:lnTo>
                  <a:pt x="2082256" y="68858"/>
                </a:lnTo>
                <a:lnTo>
                  <a:pt x="2084230" y="72874"/>
                </a:lnTo>
                <a:lnTo>
                  <a:pt x="2083835" y="75915"/>
                </a:lnTo>
                <a:lnTo>
                  <a:pt x="2075328" y="85748"/>
                </a:lnTo>
                <a:lnTo>
                  <a:pt x="2067862" y="91949"/>
                </a:lnTo>
                <a:lnTo>
                  <a:pt x="2062298" y="97529"/>
                </a:lnTo>
                <a:lnTo>
                  <a:pt x="2058996" y="103464"/>
                </a:lnTo>
                <a:lnTo>
                  <a:pt x="2062801" y="106447"/>
                </a:lnTo>
                <a:lnTo>
                  <a:pt x="2067036" y="110758"/>
                </a:lnTo>
                <a:lnTo>
                  <a:pt x="2070016" y="119025"/>
                </a:lnTo>
                <a:lnTo>
                  <a:pt x="2073569" y="126407"/>
                </a:lnTo>
                <a:lnTo>
                  <a:pt x="2080748" y="133464"/>
                </a:lnTo>
                <a:lnTo>
                  <a:pt x="2079312" y="137539"/>
                </a:lnTo>
                <a:lnTo>
                  <a:pt x="2077625" y="140728"/>
                </a:lnTo>
                <a:lnTo>
                  <a:pt x="2065708" y="147697"/>
                </a:lnTo>
                <a:lnTo>
                  <a:pt x="2052176" y="158238"/>
                </a:lnTo>
                <a:lnTo>
                  <a:pt x="2037603" y="185167"/>
                </a:lnTo>
                <a:lnTo>
                  <a:pt x="2032757" y="188769"/>
                </a:lnTo>
                <a:lnTo>
                  <a:pt x="2020014" y="193346"/>
                </a:lnTo>
                <a:lnTo>
                  <a:pt x="2015312" y="197746"/>
                </a:lnTo>
                <a:lnTo>
                  <a:pt x="2005800" y="203002"/>
                </a:lnTo>
                <a:lnTo>
                  <a:pt x="1989252" y="207519"/>
                </a:lnTo>
                <a:lnTo>
                  <a:pt x="1981715" y="213809"/>
                </a:lnTo>
                <a:lnTo>
                  <a:pt x="1978305" y="220305"/>
                </a:lnTo>
                <a:lnTo>
                  <a:pt x="1974536" y="220748"/>
                </a:lnTo>
                <a:lnTo>
                  <a:pt x="1970803" y="218208"/>
                </a:lnTo>
                <a:lnTo>
                  <a:pt x="1965813" y="216318"/>
                </a:lnTo>
                <a:lnTo>
                  <a:pt x="1965131" y="220570"/>
                </a:lnTo>
                <a:lnTo>
                  <a:pt x="1965347" y="223671"/>
                </a:lnTo>
                <a:lnTo>
                  <a:pt x="1957378" y="219065"/>
                </a:lnTo>
                <a:lnTo>
                  <a:pt x="1953609" y="223287"/>
                </a:lnTo>
                <a:lnTo>
                  <a:pt x="1950630" y="230374"/>
                </a:lnTo>
                <a:lnTo>
                  <a:pt x="1939143" y="239881"/>
                </a:lnTo>
                <a:lnTo>
                  <a:pt x="1926724" y="238169"/>
                </a:lnTo>
                <a:lnTo>
                  <a:pt x="1928626" y="241063"/>
                </a:lnTo>
                <a:lnTo>
                  <a:pt x="1923493" y="243307"/>
                </a:lnTo>
                <a:lnTo>
                  <a:pt x="1918217" y="245196"/>
                </a:lnTo>
                <a:lnTo>
                  <a:pt x="1913120" y="249566"/>
                </a:lnTo>
                <a:lnTo>
                  <a:pt x="1910428" y="255029"/>
                </a:lnTo>
                <a:lnTo>
                  <a:pt x="1903428" y="257273"/>
                </a:lnTo>
                <a:lnTo>
                  <a:pt x="1899803" y="257746"/>
                </a:lnTo>
                <a:lnTo>
                  <a:pt x="1898044" y="260846"/>
                </a:lnTo>
                <a:lnTo>
                  <a:pt x="1908812" y="261496"/>
                </a:lnTo>
                <a:lnTo>
                  <a:pt x="1907700" y="266751"/>
                </a:lnTo>
                <a:lnTo>
                  <a:pt x="1906587" y="269586"/>
                </a:lnTo>
                <a:lnTo>
                  <a:pt x="1894347" y="273631"/>
                </a:lnTo>
                <a:lnTo>
                  <a:pt x="1892444" y="276850"/>
                </a:lnTo>
                <a:lnTo>
                  <a:pt x="1884440" y="278710"/>
                </a:lnTo>
                <a:lnTo>
                  <a:pt x="1885517" y="274783"/>
                </a:lnTo>
                <a:lnTo>
                  <a:pt x="1877404" y="274960"/>
                </a:lnTo>
                <a:lnTo>
                  <a:pt x="1874892" y="270383"/>
                </a:lnTo>
                <a:lnTo>
                  <a:pt x="1874246" y="275255"/>
                </a:lnTo>
                <a:lnTo>
                  <a:pt x="1876363" y="279123"/>
                </a:lnTo>
                <a:lnTo>
                  <a:pt x="1878732" y="284763"/>
                </a:lnTo>
                <a:lnTo>
                  <a:pt x="1876830" y="288336"/>
                </a:lnTo>
                <a:lnTo>
                  <a:pt x="1876256" y="291761"/>
                </a:lnTo>
                <a:lnTo>
                  <a:pt x="1880563" y="293001"/>
                </a:lnTo>
                <a:lnTo>
                  <a:pt x="1877189" y="297135"/>
                </a:lnTo>
                <a:lnTo>
                  <a:pt x="1870764" y="303720"/>
                </a:lnTo>
                <a:lnTo>
                  <a:pt x="1864123" y="303897"/>
                </a:lnTo>
                <a:lnTo>
                  <a:pt x="1860067" y="308238"/>
                </a:lnTo>
                <a:lnTo>
                  <a:pt x="1855724" y="308208"/>
                </a:lnTo>
                <a:lnTo>
                  <a:pt x="1852242" y="305492"/>
                </a:lnTo>
                <a:lnTo>
                  <a:pt x="1846607" y="303218"/>
                </a:lnTo>
                <a:lnTo>
                  <a:pt x="1844776" y="307204"/>
                </a:lnTo>
                <a:lnTo>
                  <a:pt x="1844489" y="310334"/>
                </a:lnTo>
                <a:lnTo>
                  <a:pt x="1847684" y="318306"/>
                </a:lnTo>
                <a:lnTo>
                  <a:pt x="1853714" y="324478"/>
                </a:lnTo>
                <a:lnTo>
                  <a:pt x="1859349" y="327135"/>
                </a:lnTo>
                <a:lnTo>
                  <a:pt x="1855293" y="328936"/>
                </a:lnTo>
                <a:lnTo>
                  <a:pt x="1852278" y="332952"/>
                </a:lnTo>
                <a:lnTo>
                  <a:pt x="1848689" y="345413"/>
                </a:lnTo>
                <a:lnTo>
                  <a:pt x="1846714" y="350314"/>
                </a:lnTo>
                <a:lnTo>
                  <a:pt x="1844561" y="358995"/>
                </a:lnTo>
                <a:lnTo>
                  <a:pt x="1845925" y="366318"/>
                </a:lnTo>
                <a:lnTo>
                  <a:pt x="1847002" y="369891"/>
                </a:lnTo>
                <a:lnTo>
                  <a:pt x="1849730" y="374793"/>
                </a:lnTo>
                <a:lnTo>
                  <a:pt x="1842299" y="374143"/>
                </a:lnTo>
                <a:lnTo>
                  <a:pt x="1834402" y="371308"/>
                </a:lnTo>
                <a:lnTo>
                  <a:pt x="1835515" y="377214"/>
                </a:lnTo>
                <a:lnTo>
                  <a:pt x="1830669" y="384241"/>
                </a:lnTo>
                <a:lnTo>
                  <a:pt x="1831567" y="390413"/>
                </a:lnTo>
                <a:lnTo>
                  <a:pt x="1832572" y="394428"/>
                </a:lnTo>
                <a:lnTo>
                  <a:pt x="1831100" y="401072"/>
                </a:lnTo>
                <a:lnTo>
                  <a:pt x="1834582" y="407125"/>
                </a:lnTo>
                <a:lnTo>
                  <a:pt x="1832572" y="410048"/>
                </a:lnTo>
                <a:lnTo>
                  <a:pt x="1833792" y="421505"/>
                </a:lnTo>
                <a:lnTo>
                  <a:pt x="1835372" y="435472"/>
                </a:lnTo>
                <a:lnTo>
                  <a:pt x="1834797" y="438395"/>
                </a:lnTo>
                <a:lnTo>
                  <a:pt x="1839105" y="450531"/>
                </a:lnTo>
                <a:lnTo>
                  <a:pt x="1838100" y="454783"/>
                </a:lnTo>
                <a:lnTo>
                  <a:pt x="1837525" y="460216"/>
                </a:lnTo>
                <a:lnTo>
                  <a:pt x="1843735" y="465412"/>
                </a:lnTo>
                <a:lnTo>
                  <a:pt x="1849263" y="465324"/>
                </a:lnTo>
                <a:lnTo>
                  <a:pt x="1854862" y="465265"/>
                </a:lnTo>
                <a:lnTo>
                  <a:pt x="1859170" y="470255"/>
                </a:lnTo>
                <a:lnTo>
                  <a:pt x="1860893" y="474596"/>
                </a:lnTo>
                <a:lnTo>
                  <a:pt x="1865523" y="474241"/>
                </a:lnTo>
                <a:lnTo>
                  <a:pt x="1872882" y="470698"/>
                </a:lnTo>
                <a:lnTo>
                  <a:pt x="1877692" y="469842"/>
                </a:lnTo>
                <a:lnTo>
                  <a:pt x="1880850" y="476662"/>
                </a:lnTo>
                <a:lnTo>
                  <a:pt x="1889465" y="485639"/>
                </a:lnTo>
                <a:lnTo>
                  <a:pt x="1894490" y="489684"/>
                </a:lnTo>
                <a:lnTo>
                  <a:pt x="1902997" y="491810"/>
                </a:lnTo>
                <a:lnTo>
                  <a:pt x="1911971" y="499044"/>
                </a:lnTo>
                <a:lnTo>
                  <a:pt x="1910715" y="507784"/>
                </a:lnTo>
                <a:lnTo>
                  <a:pt x="1914448" y="510708"/>
                </a:lnTo>
                <a:lnTo>
                  <a:pt x="1925037" y="514162"/>
                </a:lnTo>
                <a:lnTo>
                  <a:pt x="1928770" y="518828"/>
                </a:lnTo>
                <a:lnTo>
                  <a:pt x="1930600" y="522784"/>
                </a:lnTo>
                <a:lnTo>
                  <a:pt x="1933364" y="526091"/>
                </a:lnTo>
                <a:lnTo>
                  <a:pt x="1936631" y="536042"/>
                </a:lnTo>
                <a:lnTo>
                  <a:pt x="1935482" y="542154"/>
                </a:lnTo>
                <a:lnTo>
                  <a:pt x="1931247" y="544251"/>
                </a:lnTo>
                <a:lnTo>
                  <a:pt x="1921160" y="550836"/>
                </a:lnTo>
                <a:lnTo>
                  <a:pt x="1916673" y="555737"/>
                </a:lnTo>
                <a:lnTo>
                  <a:pt x="1913156" y="558778"/>
                </a:lnTo>
                <a:lnTo>
                  <a:pt x="1903141" y="565334"/>
                </a:lnTo>
                <a:lnTo>
                  <a:pt x="1899480" y="566515"/>
                </a:lnTo>
                <a:lnTo>
                  <a:pt x="1895962" y="569910"/>
                </a:lnTo>
                <a:lnTo>
                  <a:pt x="1892552" y="571387"/>
                </a:lnTo>
                <a:lnTo>
                  <a:pt x="1878158" y="576702"/>
                </a:lnTo>
                <a:close/>
              </a:path>
            </a:pathLst>
          </a:custGeom>
          <a:solidFill>
            <a:srgbClr val="687261"/>
          </a:solidFill>
          <a:ln w="6668">
            <a:solidFill>
              <a:srgbClr val="9E9E7E"/>
            </a:solidFill>
          </a:ln>
        </p:spPr>
      </p:sp>
      <p:sp>
        <p:nvSpPr>
          <p:cNvPr id="118" name="coastline-natural-earth">
            <a:extLst>
              <a:ext uri="{FF2B5EF4-FFF2-40B4-BE49-F238E27FC236}">
                <a16:creationId xmlns:a16="http://schemas.microsoft.com/office/drawing/2014/main" id="{F8616476-6D76-4579-9D7C-98E671EA16ED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custGeom>
            <a:avLst/>
            <a:gdLst/>
            <a:ahLst/>
            <a:cxnLst/>
            <a:rect l="0" t="0" r="0" b="0"/>
            <a:pathLst>
              <a:path w="3589477" h="2952750">
                <a:moveTo>
                  <a:pt x="3589477" y="1762349"/>
                </a:moveTo>
                <a:lnTo>
                  <a:pt x="3579786" y="1766187"/>
                </a:lnTo>
                <a:lnTo>
                  <a:pt x="3576017" y="1765922"/>
                </a:lnTo>
                <a:lnTo>
                  <a:pt x="3572463" y="1764180"/>
                </a:lnTo>
                <a:lnTo>
                  <a:pt x="3569520" y="1766719"/>
                </a:lnTo>
                <a:lnTo>
                  <a:pt x="3568587" y="1773038"/>
                </a:lnTo>
                <a:lnTo>
                  <a:pt x="3565213" y="1768668"/>
                </a:lnTo>
                <a:lnTo>
                  <a:pt x="3561480" y="1765213"/>
                </a:lnTo>
                <a:lnTo>
                  <a:pt x="3562377" y="1771502"/>
                </a:lnTo>
                <a:lnTo>
                  <a:pt x="3562664" y="1777703"/>
                </a:lnTo>
                <a:lnTo>
                  <a:pt x="3561803" y="1781128"/>
                </a:lnTo>
                <a:lnTo>
                  <a:pt x="3560331" y="1784229"/>
                </a:lnTo>
                <a:lnTo>
                  <a:pt x="3556024" y="1787181"/>
                </a:lnTo>
                <a:lnTo>
                  <a:pt x="3554803" y="1798166"/>
                </a:lnTo>
                <a:lnTo>
                  <a:pt x="3552506" y="1804839"/>
                </a:lnTo>
                <a:lnTo>
                  <a:pt x="3549383" y="1810774"/>
                </a:lnTo>
                <a:lnTo>
                  <a:pt x="3545111" y="1821640"/>
                </a:lnTo>
                <a:lnTo>
                  <a:pt x="3541701" y="1826394"/>
                </a:lnTo>
                <a:lnTo>
                  <a:pt x="3539045" y="1831916"/>
                </a:lnTo>
                <a:lnTo>
                  <a:pt x="3537286" y="1839652"/>
                </a:lnTo>
                <a:lnTo>
                  <a:pt x="3532656" y="1834514"/>
                </a:lnTo>
                <a:lnTo>
                  <a:pt x="3531579" y="1838914"/>
                </a:lnTo>
                <a:lnTo>
                  <a:pt x="3530072" y="1842634"/>
                </a:lnTo>
                <a:lnTo>
                  <a:pt x="3523467" y="1848215"/>
                </a:lnTo>
                <a:lnTo>
                  <a:pt x="3518549" y="1853589"/>
                </a:lnTo>
                <a:lnTo>
                  <a:pt x="3516324" y="1861916"/>
                </a:lnTo>
                <a:lnTo>
                  <a:pt x="3515821" y="1866906"/>
                </a:lnTo>
                <a:lnTo>
                  <a:pt x="3516611" y="1871364"/>
                </a:lnTo>
                <a:lnTo>
                  <a:pt x="3518442" y="1874081"/>
                </a:lnTo>
                <a:lnTo>
                  <a:pt x="3527703" y="1876975"/>
                </a:lnTo>
                <a:lnTo>
                  <a:pt x="3533841" y="1880784"/>
                </a:lnTo>
                <a:lnTo>
                  <a:pt x="3539476" y="1887870"/>
                </a:lnTo>
                <a:lnTo>
                  <a:pt x="3545614" y="1893894"/>
                </a:lnTo>
                <a:lnTo>
                  <a:pt x="3549993" y="1901660"/>
                </a:lnTo>
                <a:lnTo>
                  <a:pt x="3553116" y="1911167"/>
                </a:lnTo>
                <a:lnTo>
                  <a:pt x="3556957" y="1929711"/>
                </a:lnTo>
                <a:lnTo>
                  <a:pt x="3558859" y="1949258"/>
                </a:lnTo>
                <a:lnTo>
                  <a:pt x="3564566" y="1924957"/>
                </a:lnTo>
                <a:lnTo>
                  <a:pt x="3569340" y="1920616"/>
                </a:lnTo>
                <a:lnTo>
                  <a:pt x="3568264" y="1927467"/>
                </a:lnTo>
                <a:lnTo>
                  <a:pt x="3564854" y="1937949"/>
                </a:lnTo>
                <a:lnTo>
                  <a:pt x="3561515" y="1953185"/>
                </a:lnTo>
                <a:lnTo>
                  <a:pt x="3560403" y="1964287"/>
                </a:lnTo>
                <a:lnTo>
                  <a:pt x="3561659" y="1973943"/>
                </a:lnTo>
                <a:lnTo>
                  <a:pt x="3561731" y="1978461"/>
                </a:lnTo>
                <a:lnTo>
                  <a:pt x="3558895" y="1994405"/>
                </a:lnTo>
                <a:lnTo>
                  <a:pt x="3560367" y="1997476"/>
                </a:lnTo>
                <a:lnTo>
                  <a:pt x="3562628" y="2000311"/>
                </a:lnTo>
                <a:lnTo>
                  <a:pt x="3568658" y="2005833"/>
                </a:lnTo>
                <a:lnTo>
                  <a:pt x="3572894" y="2013864"/>
                </a:lnTo>
                <a:lnTo>
                  <a:pt x="3573971" y="2025173"/>
                </a:lnTo>
                <a:lnTo>
                  <a:pt x="3576340" y="2028303"/>
                </a:lnTo>
                <a:lnTo>
                  <a:pt x="3579355" y="2031020"/>
                </a:lnTo>
                <a:lnTo>
                  <a:pt x="3589477" y="2046551"/>
                </a:lnTo>
                <a:close/>
              </a:path>
            </a:pathLst>
          </a:custGeom>
          <a:solidFill>
            <a:srgbClr val="314857"/>
          </a:solidFill>
          <a:ln w="6668">
            <a:solidFill>
              <a:srgbClr val="9E9E7E"/>
            </a:solidFill>
          </a:ln>
        </p:spPr>
      </p:sp>
      <p:sp>
        <p:nvSpPr>
          <p:cNvPr id="119" name="shape">
            <a:extLst>
              <a:ext uri="{FF2B5EF4-FFF2-40B4-BE49-F238E27FC236}">
                <a16:creationId xmlns:a16="http://schemas.microsoft.com/office/drawing/2014/main" id="{458E9E10-1A6F-42AA-A337-B4F85D7B197E}"/>
              </a:ext>
            </a:extLst>
          </p:cNvPr>
          <p:cNvSpPr>
            <a:spLocks noGrp="1"/>
          </p:cNvSpPr>
          <p:nvPr/>
        </p:nvSpPr>
        <p:spPr>
          <a:xfrm>
            <a:off x="7644536" y="742950"/>
            <a:ext cx="3589477" cy="2952750"/>
          </a:xfrm>
          <a:prstGeom prst="rect">
            <a:avLst/>
          </a:prstGeom>
          <a:noFill/>
          <a:ln w="9525">
            <a:solidFill>
              <a:srgbClr val="A18B5D"/>
            </a:solidFill>
          </a:ln>
        </p:spPr>
      </p:sp>
      <p:pic>
        <p:nvPicPr>
          <p:cNvPr id="245" name="Рисунок 24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867775" y="2552700"/>
            <a:ext cx="2514600" cy="2647950"/>
          </a:xfrm>
          <a:prstGeom prst="rect">
            <a:avLst/>
          </a:prstGeom>
        </p:spPr>
      </p:pic>
      <p:sp>
        <p:nvSpPr>
          <p:cNvPr id="121" name="shape">
            <a:extLst>
              <a:ext uri="{FF2B5EF4-FFF2-40B4-BE49-F238E27FC236}">
                <a16:creationId xmlns:a16="http://schemas.microsoft.com/office/drawing/2014/main" id="{1863C9D3-66F2-4BDA-AEAF-8522487E8B4E}"/>
              </a:ext>
            </a:extLst>
          </p:cNvPr>
          <p:cNvSpPr>
            <a:spLocks noGrp="1"/>
          </p:cNvSpPr>
          <p:nvPr/>
        </p:nvSpPr>
        <p:spPr>
          <a:xfrm>
            <a:off x="8791575" y="2476500"/>
            <a:ext cx="2667000" cy="2800350"/>
          </a:xfrm>
          <a:prstGeom prst="rect">
            <a:avLst/>
          </a:prstGeom>
          <a:noFill/>
          <a:ln w="9525">
            <a:solidFill>
              <a:srgbClr val="A18B5D"/>
            </a:solidFill>
          </a:ln>
        </p:spPr>
      </p:sp>
      <p:sp>
        <p:nvSpPr>
          <p:cNvPr id="122" name="source-text">
            <a:extLst>
              <a:ext uri="{FF2B5EF4-FFF2-40B4-BE49-F238E27FC236}">
                <a16:creationId xmlns:a16="http://schemas.microsoft.com/office/drawing/2014/main" id="{36FB2393-53E2-4FF9-99E3-C09190D302A8}"/>
              </a:ext>
            </a:extLst>
          </p:cNvPr>
          <p:cNvSpPr>
            <a:spLocks noGrp="1"/>
          </p:cNvSpPr>
          <p:nvPr/>
        </p:nvSpPr>
        <p:spPr>
          <a:xfrm>
            <a:off x="581025" y="638175"/>
            <a:ext cx="64770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800" b="0">
                <a:solidFill>
                  <a:srgbClr val="D9CCB4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D9CCB4"/>
                </a:solidFill>
                <a:latin typeface="Arial"/>
                <a:ea typeface="Arial"/>
                <a:cs typeface="Arial"/>
              </a:rPr>
              <a:t>ВСЕОБЩАЯ ИСТОРИЯ, 9 КЛАСС</a:t>
            </a:r>
          </a:p>
        </p:txBody>
      </p:sp>
      <p:sp>
        <p:nvSpPr>
          <p:cNvPr id="123" name="source-text">
            <a:extLst>
              <a:ext uri="{FF2B5EF4-FFF2-40B4-BE49-F238E27FC236}">
                <a16:creationId xmlns:a16="http://schemas.microsoft.com/office/drawing/2014/main" id="{B75BD3B3-CC28-46BB-B31C-42D77EDEE2E7}"/>
              </a:ext>
            </a:extLst>
          </p:cNvPr>
          <p:cNvSpPr>
            <a:spLocks noGrp="1"/>
          </p:cNvSpPr>
          <p:nvPr/>
        </p:nvSpPr>
        <p:spPr>
          <a:xfrm>
            <a:off x="581025" y="1990725"/>
            <a:ext cx="6781800" cy="2190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4875" b="0">
                <a:solidFill>
                  <a:srgbClr val="F3EDE1"/>
                </a:solidFill>
                <a:latin typeface="Georgia"/>
                <a:ea typeface="Georgia"/>
                <a:cs typeface="Georgia"/>
              </a:defRPr>
            </a:pPr>
            <a:r>
              <a:rPr sz="4875" b="0">
                <a:solidFill>
                  <a:srgbClr val="F3EDE1"/>
                </a:solidFill>
                <a:latin typeface="Georgia"/>
                <a:ea typeface="Georgia"/>
                <a:cs typeface="Georgia"/>
              </a:rPr>
              <a:t>Международные отношения в XIX в.</a:t>
            </a:r>
          </a:p>
        </p:txBody>
      </p:sp>
      <p:sp>
        <p:nvSpPr>
          <p:cNvPr id="124" name="shape">
            <a:extLst>
              <a:ext uri="{FF2B5EF4-FFF2-40B4-BE49-F238E27FC236}">
                <a16:creationId xmlns:a16="http://schemas.microsoft.com/office/drawing/2014/main" id="{DC95338B-5544-4505-BDFF-5104A4D34827}"/>
              </a:ext>
            </a:extLst>
          </p:cNvPr>
          <p:cNvSpPr>
            <a:spLocks noGrp="1"/>
          </p:cNvSpPr>
          <p:nvPr/>
        </p:nvSpPr>
        <p:spPr>
          <a:xfrm>
            <a:off x="581025" y="4524375"/>
            <a:ext cx="6715125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25" name="source-text">
            <a:extLst>
              <a:ext uri="{FF2B5EF4-FFF2-40B4-BE49-F238E27FC236}">
                <a16:creationId xmlns:a16="http://schemas.microsoft.com/office/drawing/2014/main" id="{35E9CE80-3A5B-4737-AE95-010FCBD7759D}"/>
              </a:ext>
            </a:extLst>
          </p:cNvPr>
          <p:cNvSpPr>
            <a:spLocks noGrp="1"/>
          </p:cNvSpPr>
          <p:nvPr/>
        </p:nvSpPr>
        <p:spPr>
          <a:xfrm>
            <a:off x="581025" y="4876800"/>
            <a:ext cx="752475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F3EDE1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F3EDE1"/>
                </a:solidFill>
                <a:latin typeface="Arial"/>
                <a:ea typeface="Arial"/>
                <a:cs typeface="Arial"/>
              </a:rPr>
              <a:t>Почему мир в Европе, установленный Венской системой международных отношений, оказался недолгим?</a:t>
            </a:r>
          </a:p>
        </p:txBody>
      </p:sp>
    </p:spTree>
    <p:extLst>
      <p:ext uri="{BB962C8B-B14F-4D97-AF65-F5344CB8AC3E}">
        <p14:creationId xmlns:p14="http://schemas.microsoft.com/office/powerpoint/2010/main" val="1930193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">
            <a:extLst>
              <a:ext uri="{FF2B5EF4-FFF2-40B4-BE49-F238E27FC236}">
                <a16:creationId xmlns:a16="http://schemas.microsoft.com/office/drawing/2014/main" id="{CBAD000F-E698-4697-84B7-3AC6ACA38D85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E5DAC309-F27A-4983-994E-B2E1B479D4C5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2D8A26DE-4AEA-40B9-A39B-32C87FA33E35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31C6C91A-C31C-427E-B16C-7736B242EBF2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000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000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КОНГРЕССЫ ВЕЛИКИХ ДЕРЖАВ И РЕВОЛЮЦИИ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19125" y="1631332"/>
            <a:ext cx="2724150" cy="3519135"/>
          </a:xfrm>
          <a:prstGeom prst="rect">
            <a:avLst/>
          </a:prstGeom>
        </p:spPr>
      </p:pic>
      <p:sp>
        <p:nvSpPr>
          <p:cNvPr id="6" name="source-text">
            <a:extLst>
              <a:ext uri="{FF2B5EF4-FFF2-40B4-BE49-F238E27FC236}">
                <a16:creationId xmlns:a16="http://schemas.microsoft.com/office/drawing/2014/main" id="{DCAE1AA1-80D1-4E91-9132-15FA790091F9}"/>
              </a:ext>
            </a:extLst>
          </p:cNvPr>
          <p:cNvSpPr>
            <a:spLocks noGrp="1"/>
          </p:cNvSpPr>
          <p:nvPr/>
        </p:nvSpPr>
        <p:spPr>
          <a:xfrm>
            <a:off x="619125" y="5286375"/>
            <a:ext cx="2724150" cy="561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Создание Священного союза</a:t>
            </a:r>
          </a:p>
        </p:txBody>
      </p:sp>
      <p:sp>
        <p:nvSpPr>
          <p:cNvPr id="7" name="source-text">
            <a:extLst>
              <a:ext uri="{FF2B5EF4-FFF2-40B4-BE49-F238E27FC236}">
                <a16:creationId xmlns:a16="http://schemas.microsoft.com/office/drawing/2014/main" id="{AB567EFE-C559-46AA-9520-11D024F8F8D0}"/>
              </a:ext>
            </a:extLst>
          </p:cNvPr>
          <p:cNvSpPr>
            <a:spLocks noGrp="1"/>
          </p:cNvSpPr>
          <p:nvPr/>
        </p:nvSpPr>
        <p:spPr>
          <a:xfrm>
            <a:off x="3933825" y="1609725"/>
            <a:ext cx="7515225" cy="1495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1815 г.</a:t>
            </a: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– создание </a:t>
            </a:r>
            <a:r>
              <a:rPr sz="2400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Священного союза</a:t>
            </a: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, объединявшего большинство монархий Европы для мирного решения вопросов.</a:t>
            </a:r>
          </a:p>
        </p:txBody>
      </p:sp>
      <p:sp>
        <p:nvSpPr>
          <p:cNvPr id="8" name="source-text">
            <a:extLst>
              <a:ext uri="{FF2B5EF4-FFF2-40B4-BE49-F238E27FC236}">
                <a16:creationId xmlns:a16="http://schemas.microsoft.com/office/drawing/2014/main" id="{137FAACF-AAB7-4D04-9BF6-F61348372427}"/>
              </a:ext>
            </a:extLst>
          </p:cNvPr>
          <p:cNvSpPr>
            <a:spLocks noGrp="1"/>
          </p:cNvSpPr>
          <p:nvPr/>
        </p:nvSpPr>
        <p:spPr>
          <a:xfrm>
            <a:off x="3933825" y="3476625"/>
            <a:ext cx="7524750" cy="514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Образовалась пятёрка великих держав:</a:t>
            </a:r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AADD75EB-CE74-4C92-A08D-71261A966B29}"/>
              </a:ext>
            </a:extLst>
          </p:cNvPr>
          <p:cNvSpPr>
            <a:spLocks noGrp="1"/>
          </p:cNvSpPr>
          <p:nvPr/>
        </p:nvSpPr>
        <p:spPr>
          <a:xfrm>
            <a:off x="3933825" y="4133850"/>
            <a:ext cx="2381250" cy="9525"/>
          </a:xfrm>
          <a:prstGeom prst="rect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10" name="source-text">
            <a:extLst>
              <a:ext uri="{FF2B5EF4-FFF2-40B4-BE49-F238E27FC236}">
                <a16:creationId xmlns:a16="http://schemas.microsoft.com/office/drawing/2014/main" id="{7AB001D4-0969-426A-9867-E26EF3991C65}"/>
              </a:ext>
            </a:extLst>
          </p:cNvPr>
          <p:cNvSpPr>
            <a:spLocks noGrp="1"/>
          </p:cNvSpPr>
          <p:nvPr/>
        </p:nvSpPr>
        <p:spPr>
          <a:xfrm>
            <a:off x="3933825" y="4286250"/>
            <a:ext cx="2571750" cy="581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Россия,</a:t>
            </a: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8E4792B3-569F-446E-8C68-E82AE8751915}"/>
              </a:ext>
            </a:extLst>
          </p:cNvPr>
          <p:cNvSpPr>
            <a:spLocks noGrp="1"/>
          </p:cNvSpPr>
          <p:nvPr/>
        </p:nvSpPr>
        <p:spPr>
          <a:xfrm>
            <a:off x="6934200" y="4133850"/>
            <a:ext cx="4286250" cy="9525"/>
          </a:xfrm>
          <a:prstGeom prst="rect">
            <a:avLst/>
          </a:prstGeom>
          <a:solidFill>
            <a:srgbClr val="69889B"/>
          </a:solidFill>
          <a:ln w="0">
            <a:noFill/>
          </a:ln>
        </p:spPr>
      </p:sp>
      <p:sp>
        <p:nvSpPr>
          <p:cNvPr id="12" name="source-text">
            <a:extLst>
              <a:ext uri="{FF2B5EF4-FFF2-40B4-BE49-F238E27FC236}">
                <a16:creationId xmlns:a16="http://schemas.microsoft.com/office/drawing/2014/main" id="{0E0F9000-7FF0-4D04-BE6E-48359645C35E}"/>
              </a:ext>
            </a:extLst>
          </p:cNvPr>
          <p:cNvSpPr>
            <a:spLocks noGrp="1"/>
          </p:cNvSpPr>
          <p:nvPr/>
        </p:nvSpPr>
        <p:spPr>
          <a:xfrm>
            <a:off x="6934200" y="4286250"/>
            <a:ext cx="4476750" cy="581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Великобритания,</a:t>
            </a:r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5D6FDC30-CDCC-4C12-8110-ADFE7766124D}"/>
              </a:ext>
            </a:extLst>
          </p:cNvPr>
          <p:cNvSpPr>
            <a:spLocks noGrp="1"/>
          </p:cNvSpPr>
          <p:nvPr/>
        </p:nvSpPr>
        <p:spPr>
          <a:xfrm>
            <a:off x="3933825" y="5029200"/>
            <a:ext cx="1809750" cy="9525"/>
          </a:xfrm>
          <a:prstGeom prst="rect">
            <a:avLst/>
          </a:prstGeom>
          <a:solidFill>
            <a:srgbClr val="727C68"/>
          </a:solidFill>
          <a:ln w="0">
            <a:noFill/>
          </a:ln>
        </p:spPr>
      </p:sp>
      <p:sp>
        <p:nvSpPr>
          <p:cNvPr id="14" name="source-text">
            <a:extLst>
              <a:ext uri="{FF2B5EF4-FFF2-40B4-BE49-F238E27FC236}">
                <a16:creationId xmlns:a16="http://schemas.microsoft.com/office/drawing/2014/main" id="{E4210480-8807-4498-9DF1-9FDA03EB6543}"/>
              </a:ext>
            </a:extLst>
          </p:cNvPr>
          <p:cNvSpPr>
            <a:spLocks noGrp="1"/>
          </p:cNvSpPr>
          <p:nvPr/>
        </p:nvSpPr>
        <p:spPr>
          <a:xfrm>
            <a:off x="3933825" y="5181600"/>
            <a:ext cx="2000250" cy="581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Австрия,</a:t>
            </a:r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id="{CEEB76C0-BF9A-4931-8C35-336C8032A964}"/>
              </a:ext>
            </a:extLst>
          </p:cNvPr>
          <p:cNvSpPr>
            <a:spLocks noGrp="1"/>
          </p:cNvSpPr>
          <p:nvPr/>
        </p:nvSpPr>
        <p:spPr>
          <a:xfrm>
            <a:off x="6477000" y="5029200"/>
            <a:ext cx="1809750" cy="9525"/>
          </a:xfrm>
          <a:prstGeom prst="rect">
            <a:avLst/>
          </a:prstGeom>
          <a:solidFill>
            <a:srgbClr val="746D61"/>
          </a:solidFill>
          <a:ln w="0">
            <a:noFill/>
          </a:ln>
        </p:spPr>
      </p:sp>
      <p:sp>
        <p:nvSpPr>
          <p:cNvPr id="16" name="source-text">
            <a:extLst>
              <a:ext uri="{FF2B5EF4-FFF2-40B4-BE49-F238E27FC236}">
                <a16:creationId xmlns:a16="http://schemas.microsoft.com/office/drawing/2014/main" id="{E0F6B4B8-138B-4538-9217-884BD260BFD1}"/>
              </a:ext>
            </a:extLst>
          </p:cNvPr>
          <p:cNvSpPr>
            <a:spLocks noGrp="1"/>
          </p:cNvSpPr>
          <p:nvPr/>
        </p:nvSpPr>
        <p:spPr>
          <a:xfrm>
            <a:off x="6477000" y="5181600"/>
            <a:ext cx="2000250" cy="581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Пруссия,</a:t>
            </a:r>
          </a:p>
        </p:txBody>
      </p:sp>
      <p:sp>
        <p:nvSpPr>
          <p:cNvPr id="17" name="shape">
            <a:extLst>
              <a:ext uri="{FF2B5EF4-FFF2-40B4-BE49-F238E27FC236}">
                <a16:creationId xmlns:a16="http://schemas.microsoft.com/office/drawing/2014/main" id="{4682527B-905A-485D-97C0-29C741CBDAC4}"/>
              </a:ext>
            </a:extLst>
          </p:cNvPr>
          <p:cNvSpPr>
            <a:spLocks noGrp="1"/>
          </p:cNvSpPr>
          <p:nvPr/>
        </p:nvSpPr>
        <p:spPr>
          <a:xfrm>
            <a:off x="9067800" y="5029200"/>
            <a:ext cx="2190750" cy="9525"/>
          </a:xfrm>
          <a:prstGeom prst="rect">
            <a:avLst/>
          </a:prstGeom>
          <a:solidFill>
            <a:srgbClr val="69889B"/>
          </a:solidFill>
          <a:ln w="0">
            <a:noFill/>
          </a:ln>
        </p:spPr>
      </p:sp>
      <p:sp>
        <p:nvSpPr>
          <p:cNvPr id="18" name="source-text">
            <a:extLst>
              <a:ext uri="{FF2B5EF4-FFF2-40B4-BE49-F238E27FC236}">
                <a16:creationId xmlns:a16="http://schemas.microsoft.com/office/drawing/2014/main" id="{3937008B-14C9-4363-B611-0EA229879D95}"/>
              </a:ext>
            </a:extLst>
          </p:cNvPr>
          <p:cNvSpPr>
            <a:spLocks noGrp="1"/>
          </p:cNvSpPr>
          <p:nvPr/>
        </p:nvSpPr>
        <p:spPr>
          <a:xfrm>
            <a:off x="9067800" y="5181600"/>
            <a:ext cx="2381250" cy="581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Франция.</a:t>
            </a:r>
          </a:p>
        </p:txBody>
      </p:sp>
    </p:spTree>
    <p:extLst>
      <p:ext uri="{BB962C8B-B14F-4D97-AF65-F5344CB8AC3E}">
        <p14:creationId xmlns:p14="http://schemas.microsoft.com/office/powerpoint/2010/main" val="646097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">
            <a:extLst>
              <a:ext uri="{FF2B5EF4-FFF2-40B4-BE49-F238E27FC236}">
                <a16:creationId xmlns:a16="http://schemas.microsoft.com/office/drawing/2014/main" id="{707B72EE-6BD7-4663-BEA1-D59C6E5D4D50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CFA232DB-F63A-4ADD-9936-D3454D5C9CE0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8D4C39E8-6620-4EAD-944F-F2C7EC423AF4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E826952F-AEB6-44B1-8711-E48597C91512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925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2925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«АХ, КАК УЖАСЕН ЭТОТ ВОСТОЧНЫЙ ВОПРОС!»</a:t>
            </a:r>
          </a:p>
        </p:txBody>
      </p:sp>
      <p:sp>
        <p:nvSpPr>
          <p:cNvPr id="5" name="source-text">
            <a:extLst>
              <a:ext uri="{FF2B5EF4-FFF2-40B4-BE49-F238E27FC236}">
                <a16:creationId xmlns:a16="http://schemas.microsoft.com/office/drawing/2014/main" id="{E88B88D9-C832-4BB0-9206-25B9937640A4}"/>
              </a:ext>
            </a:extLst>
          </p:cNvPr>
          <p:cNvSpPr>
            <a:spLocks noGrp="1"/>
          </p:cNvSpPr>
          <p:nvPr/>
        </p:nvSpPr>
        <p:spPr>
          <a:xfrm>
            <a:off x="619125" y="1628775"/>
            <a:ext cx="6572250" cy="1581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«Восточный вопрос» – это вопрос в политике о будущем слабеющей Османской империи и судьбе подвластных ей народов.</a:t>
            </a:r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FA7AB601-A525-41B3-ACE5-442BE80B396C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prstGeom prst="rect">
            <a:avLst/>
          </a:prstGeom>
          <a:solidFill>
            <a:srgbClr val="D4E0E1"/>
          </a:solidFill>
          <a:ln w="0">
            <a:noFill/>
          </a:ln>
        </p:spPr>
      </p:sp>
      <p:sp>
        <p:nvSpPr>
          <p:cNvPr id="7" name="coastline-natural-earth">
            <a:extLst>
              <a:ext uri="{FF2B5EF4-FFF2-40B4-BE49-F238E27FC236}">
                <a16:creationId xmlns:a16="http://schemas.microsoft.com/office/drawing/2014/main" id="{D342AFF3-A266-4274-8875-9FCA833D9946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736334" y="1570639"/>
                </a:moveTo>
                <a:lnTo>
                  <a:pt x="742011" y="1571420"/>
                </a:lnTo>
                <a:lnTo>
                  <a:pt x="749726" y="1571290"/>
                </a:lnTo>
                <a:lnTo>
                  <a:pt x="756393" y="1564297"/>
                </a:lnTo>
                <a:lnTo>
                  <a:pt x="762449" y="1564145"/>
                </a:lnTo>
                <a:lnTo>
                  <a:pt x="765069" y="1570421"/>
                </a:lnTo>
                <a:lnTo>
                  <a:pt x="758955" y="1573310"/>
                </a:lnTo>
                <a:lnTo>
                  <a:pt x="758868" y="1576263"/>
                </a:lnTo>
                <a:lnTo>
                  <a:pt x="763468" y="1578869"/>
                </a:lnTo>
                <a:lnTo>
                  <a:pt x="769873" y="1577892"/>
                </a:lnTo>
                <a:lnTo>
                  <a:pt x="770077" y="1582822"/>
                </a:lnTo>
                <a:lnTo>
                  <a:pt x="771503" y="1586861"/>
                </a:lnTo>
                <a:lnTo>
                  <a:pt x="774647" y="1589272"/>
                </a:lnTo>
                <a:lnTo>
                  <a:pt x="778083" y="1589750"/>
                </a:lnTo>
                <a:lnTo>
                  <a:pt x="785623" y="1589033"/>
                </a:lnTo>
                <a:lnTo>
                  <a:pt x="793105" y="1587426"/>
                </a:lnTo>
                <a:lnTo>
                  <a:pt x="800791" y="1584255"/>
                </a:lnTo>
                <a:lnTo>
                  <a:pt x="808623" y="1582648"/>
                </a:lnTo>
                <a:lnTo>
                  <a:pt x="832059" y="1584277"/>
                </a:lnTo>
                <a:lnTo>
                  <a:pt x="840473" y="1591096"/>
                </a:lnTo>
                <a:lnTo>
                  <a:pt x="856485" y="1591921"/>
                </a:lnTo>
                <a:lnTo>
                  <a:pt x="871391" y="1595526"/>
                </a:lnTo>
                <a:lnTo>
                  <a:pt x="879193" y="1593159"/>
                </a:lnTo>
                <a:lnTo>
                  <a:pt x="892556" y="1590922"/>
                </a:lnTo>
                <a:lnTo>
                  <a:pt x="894682" y="1593333"/>
                </a:lnTo>
                <a:lnTo>
                  <a:pt x="892964" y="1608795"/>
                </a:lnTo>
                <a:lnTo>
                  <a:pt x="893779" y="1613269"/>
                </a:lnTo>
                <a:lnTo>
                  <a:pt x="897622" y="1615441"/>
                </a:lnTo>
                <a:lnTo>
                  <a:pt x="901436" y="1614377"/>
                </a:lnTo>
                <a:lnTo>
                  <a:pt x="906123" y="1609317"/>
                </a:lnTo>
                <a:lnTo>
                  <a:pt x="917332" y="1605408"/>
                </a:lnTo>
                <a:lnTo>
                  <a:pt x="928948" y="1605429"/>
                </a:lnTo>
                <a:lnTo>
                  <a:pt x="938730" y="1595135"/>
                </a:lnTo>
                <a:lnTo>
                  <a:pt x="941612" y="1594549"/>
                </a:lnTo>
                <a:lnTo>
                  <a:pt x="939836" y="1599609"/>
                </a:lnTo>
                <a:lnTo>
                  <a:pt x="938352" y="1611488"/>
                </a:lnTo>
                <a:lnTo>
                  <a:pt x="936256" y="1618438"/>
                </a:lnTo>
                <a:lnTo>
                  <a:pt x="935324" y="1623932"/>
                </a:lnTo>
                <a:lnTo>
                  <a:pt x="928773" y="1626755"/>
                </a:lnTo>
                <a:lnTo>
                  <a:pt x="918875" y="1627233"/>
                </a:lnTo>
                <a:lnTo>
                  <a:pt x="900825" y="1626039"/>
                </a:lnTo>
                <a:lnTo>
                  <a:pt x="882629" y="1627971"/>
                </a:lnTo>
                <a:lnTo>
                  <a:pt x="848916" y="1633205"/>
                </a:lnTo>
                <a:lnTo>
                  <a:pt x="815144" y="1635898"/>
                </a:lnTo>
                <a:lnTo>
                  <a:pt x="810602" y="1634139"/>
                </a:lnTo>
                <a:lnTo>
                  <a:pt x="810515" y="1627211"/>
                </a:lnTo>
                <a:lnTo>
                  <a:pt x="809787" y="1622434"/>
                </a:lnTo>
                <a:lnTo>
                  <a:pt x="807604" y="1619111"/>
                </a:lnTo>
                <a:lnTo>
                  <a:pt x="797152" y="1616244"/>
                </a:lnTo>
                <a:lnTo>
                  <a:pt x="787195" y="1611358"/>
                </a:lnTo>
                <a:lnTo>
                  <a:pt x="748154" y="1604669"/>
                </a:lnTo>
                <a:lnTo>
                  <a:pt x="738954" y="1602063"/>
                </a:lnTo>
                <a:lnTo>
                  <a:pt x="723990" y="1603431"/>
                </a:lnTo>
                <a:lnTo>
                  <a:pt x="718517" y="1603236"/>
                </a:lnTo>
                <a:lnTo>
                  <a:pt x="714761" y="1600847"/>
                </a:lnTo>
                <a:lnTo>
                  <a:pt x="712170" y="1596721"/>
                </a:lnTo>
                <a:lnTo>
                  <a:pt x="711006" y="1583647"/>
                </a:lnTo>
                <a:lnTo>
                  <a:pt x="712840" y="1570704"/>
                </a:lnTo>
                <a:lnTo>
                  <a:pt x="716071" y="1567294"/>
                </a:lnTo>
                <a:lnTo>
                  <a:pt x="717556" y="1571182"/>
                </a:lnTo>
                <a:lnTo>
                  <a:pt x="721399" y="1572962"/>
                </a:lnTo>
                <a:lnTo>
                  <a:pt x="724951" y="1569032"/>
                </a:lnTo>
                <a:lnTo>
                  <a:pt x="724922" y="1563103"/>
                </a:lnTo>
                <a:lnTo>
                  <a:pt x="726756" y="1557587"/>
                </a:lnTo>
                <a:lnTo>
                  <a:pt x="729551" y="1559910"/>
                </a:lnTo>
                <a:lnTo>
                  <a:pt x="731443" y="1568380"/>
                </a:lnTo>
                <a:lnTo>
                  <a:pt x="736334" y="157063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" name="coastline-natural-earth">
            <a:extLst>
              <a:ext uri="{FF2B5EF4-FFF2-40B4-BE49-F238E27FC236}">
                <a16:creationId xmlns:a16="http://schemas.microsoft.com/office/drawing/2014/main" id="{B15092C5-0DEA-4E29-B8F1-A8F73253CF90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700001" y="1198930"/>
                </a:moveTo>
                <a:lnTo>
                  <a:pt x="704717" y="1210723"/>
                </a:lnTo>
                <a:lnTo>
                  <a:pt x="709113" y="1214697"/>
                </a:lnTo>
                <a:lnTo>
                  <a:pt x="718371" y="1219388"/>
                </a:lnTo>
                <a:lnTo>
                  <a:pt x="722709" y="1219996"/>
                </a:lnTo>
                <a:lnTo>
                  <a:pt x="738489" y="1228466"/>
                </a:lnTo>
                <a:lnTo>
                  <a:pt x="756859" y="1230159"/>
                </a:lnTo>
                <a:lnTo>
                  <a:pt x="759246" y="1232613"/>
                </a:lnTo>
                <a:lnTo>
                  <a:pt x="761488" y="1239150"/>
                </a:lnTo>
                <a:lnTo>
                  <a:pt x="765244" y="1244276"/>
                </a:lnTo>
                <a:lnTo>
                  <a:pt x="766175" y="1248271"/>
                </a:lnTo>
                <a:lnTo>
                  <a:pt x="764225" y="1252702"/>
                </a:lnTo>
                <a:lnTo>
                  <a:pt x="766932" y="1266253"/>
                </a:lnTo>
                <a:lnTo>
                  <a:pt x="771561" y="1279131"/>
                </a:lnTo>
                <a:lnTo>
                  <a:pt x="778549" y="1285364"/>
                </a:lnTo>
                <a:lnTo>
                  <a:pt x="787224" y="1287253"/>
                </a:lnTo>
                <a:lnTo>
                  <a:pt x="795493" y="1286993"/>
                </a:lnTo>
                <a:lnTo>
                  <a:pt x="797560" y="1289555"/>
                </a:lnTo>
                <a:lnTo>
                  <a:pt x="796744" y="1300827"/>
                </a:lnTo>
                <a:lnTo>
                  <a:pt x="793251" y="1305213"/>
                </a:lnTo>
                <a:lnTo>
                  <a:pt x="790427" y="1306278"/>
                </a:lnTo>
                <a:lnTo>
                  <a:pt x="787952" y="1305127"/>
                </a:lnTo>
                <a:lnTo>
                  <a:pt x="785710" y="1302477"/>
                </a:lnTo>
                <a:lnTo>
                  <a:pt x="783265" y="1301217"/>
                </a:lnTo>
                <a:lnTo>
                  <a:pt x="778519" y="1301000"/>
                </a:lnTo>
                <a:lnTo>
                  <a:pt x="775055" y="1296461"/>
                </a:lnTo>
                <a:lnTo>
                  <a:pt x="766263" y="1290250"/>
                </a:lnTo>
                <a:lnTo>
                  <a:pt x="764662" y="1286559"/>
                </a:lnTo>
                <a:lnTo>
                  <a:pt x="764341" y="1280847"/>
                </a:lnTo>
                <a:lnTo>
                  <a:pt x="760615" y="1276634"/>
                </a:lnTo>
                <a:lnTo>
                  <a:pt x="757179" y="1268620"/>
                </a:lnTo>
                <a:lnTo>
                  <a:pt x="753919" y="1266405"/>
                </a:lnTo>
                <a:lnTo>
                  <a:pt x="752114" y="1262387"/>
                </a:lnTo>
                <a:lnTo>
                  <a:pt x="739158" y="1259499"/>
                </a:lnTo>
                <a:lnTo>
                  <a:pt x="728561" y="1259456"/>
                </a:lnTo>
                <a:lnTo>
                  <a:pt x="719594" y="1254917"/>
                </a:lnTo>
                <a:lnTo>
                  <a:pt x="716799" y="1243016"/>
                </a:lnTo>
                <a:lnTo>
                  <a:pt x="711471" y="1239824"/>
                </a:lnTo>
                <a:lnTo>
                  <a:pt x="707483" y="1236457"/>
                </a:lnTo>
                <a:lnTo>
                  <a:pt x="704135" y="1231810"/>
                </a:lnTo>
                <a:lnTo>
                  <a:pt x="695721" y="1223210"/>
                </a:lnTo>
                <a:lnTo>
                  <a:pt x="686434" y="1216022"/>
                </a:lnTo>
                <a:lnTo>
                  <a:pt x="677409" y="1211287"/>
                </a:lnTo>
                <a:lnTo>
                  <a:pt x="667860" y="1208182"/>
                </a:lnTo>
                <a:lnTo>
                  <a:pt x="660116" y="1211852"/>
                </a:lnTo>
                <a:lnTo>
                  <a:pt x="655574" y="1210983"/>
                </a:lnTo>
                <a:lnTo>
                  <a:pt x="654671" y="1208486"/>
                </a:lnTo>
                <a:lnTo>
                  <a:pt x="664308" y="1203556"/>
                </a:lnTo>
                <a:lnTo>
                  <a:pt x="677584" y="1194153"/>
                </a:lnTo>
                <a:lnTo>
                  <a:pt x="686929" y="1191025"/>
                </a:lnTo>
                <a:lnTo>
                  <a:pt x="691471" y="1190635"/>
                </a:lnTo>
                <a:lnTo>
                  <a:pt x="700001" y="119893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" name="coastline-natural-earth">
            <a:extLst>
              <a:ext uri="{FF2B5EF4-FFF2-40B4-BE49-F238E27FC236}">
                <a16:creationId xmlns:a16="http://schemas.microsoft.com/office/drawing/2014/main" id="{4C47EB22-5483-45BB-85B6-2B0C21DB1524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1618963" y="1564319"/>
                </a:moveTo>
                <a:lnTo>
                  <a:pt x="1575613" y="1597068"/>
                </a:lnTo>
                <a:lnTo>
                  <a:pt x="1572789" y="1606797"/>
                </a:lnTo>
                <a:lnTo>
                  <a:pt x="1574711" y="1613530"/>
                </a:lnTo>
                <a:lnTo>
                  <a:pt x="1580825" y="1621695"/>
                </a:lnTo>
                <a:lnTo>
                  <a:pt x="1582397" y="1623824"/>
                </a:lnTo>
                <a:lnTo>
                  <a:pt x="1584609" y="1630035"/>
                </a:lnTo>
                <a:lnTo>
                  <a:pt x="1575147" y="1631881"/>
                </a:lnTo>
                <a:lnTo>
                  <a:pt x="1565657" y="1632467"/>
                </a:lnTo>
                <a:lnTo>
                  <a:pt x="1560387" y="1631685"/>
                </a:lnTo>
                <a:lnTo>
                  <a:pt x="1555438" y="1632054"/>
                </a:lnTo>
                <a:lnTo>
                  <a:pt x="1540037" y="1649797"/>
                </a:lnTo>
                <a:lnTo>
                  <a:pt x="1531769" y="1655834"/>
                </a:lnTo>
                <a:lnTo>
                  <a:pt x="1521928" y="1659418"/>
                </a:lnTo>
                <a:lnTo>
                  <a:pt x="1511913" y="1661568"/>
                </a:lnTo>
                <a:lnTo>
                  <a:pt x="1506877" y="1661828"/>
                </a:lnTo>
                <a:lnTo>
                  <a:pt x="1502451" y="1664087"/>
                </a:lnTo>
                <a:lnTo>
                  <a:pt x="1499336" y="1668191"/>
                </a:lnTo>
                <a:lnTo>
                  <a:pt x="1499249" y="1672209"/>
                </a:lnTo>
                <a:lnTo>
                  <a:pt x="1497910" y="1675510"/>
                </a:lnTo>
                <a:lnTo>
                  <a:pt x="1492407" y="1674837"/>
                </a:lnTo>
                <a:lnTo>
                  <a:pt x="1490137" y="1668365"/>
                </a:lnTo>
                <a:lnTo>
                  <a:pt x="1486206" y="1665564"/>
                </a:lnTo>
                <a:lnTo>
                  <a:pt x="1476482" y="1667019"/>
                </a:lnTo>
                <a:lnTo>
                  <a:pt x="1471708" y="1666845"/>
                </a:lnTo>
                <a:lnTo>
                  <a:pt x="1456132" y="1660677"/>
                </a:lnTo>
                <a:lnTo>
                  <a:pt x="1451416" y="1658158"/>
                </a:lnTo>
                <a:lnTo>
                  <a:pt x="1448504" y="1652881"/>
                </a:lnTo>
                <a:lnTo>
                  <a:pt x="1440469" y="1633835"/>
                </a:lnTo>
                <a:lnTo>
                  <a:pt x="1439101" y="1619762"/>
                </a:lnTo>
                <a:lnTo>
                  <a:pt x="1446583" y="1623367"/>
                </a:lnTo>
                <a:lnTo>
                  <a:pt x="1453599" y="1619002"/>
                </a:lnTo>
                <a:lnTo>
                  <a:pt x="1460325" y="1611857"/>
                </a:lnTo>
                <a:lnTo>
                  <a:pt x="1468331" y="1608947"/>
                </a:lnTo>
                <a:lnTo>
                  <a:pt x="1473367" y="1610207"/>
                </a:lnTo>
                <a:lnTo>
                  <a:pt x="1478317" y="1611445"/>
                </a:lnTo>
                <a:lnTo>
                  <a:pt x="1487254" y="1609165"/>
                </a:lnTo>
                <a:lnTo>
                  <a:pt x="1491126" y="1598588"/>
                </a:lnTo>
                <a:lnTo>
                  <a:pt x="1492407" y="1586383"/>
                </a:lnTo>
                <a:lnTo>
                  <a:pt x="1507517" y="1589880"/>
                </a:lnTo>
                <a:lnTo>
                  <a:pt x="1522860" y="1591682"/>
                </a:lnTo>
                <a:lnTo>
                  <a:pt x="1535408" y="1592312"/>
                </a:lnTo>
                <a:lnTo>
                  <a:pt x="1547810" y="1590314"/>
                </a:lnTo>
                <a:lnTo>
                  <a:pt x="1585716" y="1577306"/>
                </a:lnTo>
                <a:lnTo>
                  <a:pt x="1596458" y="1569509"/>
                </a:lnTo>
                <a:lnTo>
                  <a:pt x="1603096" y="1566882"/>
                </a:lnTo>
                <a:lnTo>
                  <a:pt x="1614625" y="1560453"/>
                </a:lnTo>
                <a:lnTo>
                  <a:pt x="1626678" y="1556892"/>
                </a:lnTo>
                <a:lnTo>
                  <a:pt x="1618963" y="156431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" name="coastline-natural-earth">
            <a:extLst>
              <a:ext uri="{FF2B5EF4-FFF2-40B4-BE49-F238E27FC236}">
                <a16:creationId xmlns:a16="http://schemas.microsoft.com/office/drawing/2014/main" id="{7B2F3DF8-27EE-43FF-A86C-D91320B5FDA7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47950" y="1279088"/>
                </a:moveTo>
                <a:lnTo>
                  <a:pt x="42331" y="1291445"/>
                </a:lnTo>
                <a:lnTo>
                  <a:pt x="39565" y="1296179"/>
                </a:lnTo>
                <a:lnTo>
                  <a:pt x="19506" y="1326387"/>
                </a:lnTo>
                <a:lnTo>
                  <a:pt x="17206" y="1333359"/>
                </a:lnTo>
                <a:lnTo>
                  <a:pt x="15779" y="1340938"/>
                </a:lnTo>
                <a:lnTo>
                  <a:pt x="13712" y="1347583"/>
                </a:lnTo>
                <a:lnTo>
                  <a:pt x="10888" y="1353859"/>
                </a:lnTo>
                <a:lnTo>
                  <a:pt x="8268" y="1361808"/>
                </a:lnTo>
                <a:lnTo>
                  <a:pt x="8792" y="1370842"/>
                </a:lnTo>
                <a:lnTo>
                  <a:pt x="9724" y="1375251"/>
                </a:lnTo>
                <a:lnTo>
                  <a:pt x="12140" y="1378161"/>
                </a:lnTo>
                <a:lnTo>
                  <a:pt x="16100" y="1380897"/>
                </a:lnTo>
                <a:lnTo>
                  <a:pt x="19157" y="1385067"/>
                </a:lnTo>
                <a:lnTo>
                  <a:pt x="14469" y="1388889"/>
                </a:lnTo>
                <a:lnTo>
                  <a:pt x="19622" y="1396533"/>
                </a:lnTo>
                <a:lnTo>
                  <a:pt x="24018" y="1401072"/>
                </a:lnTo>
                <a:lnTo>
                  <a:pt x="24601" y="1405611"/>
                </a:lnTo>
                <a:lnTo>
                  <a:pt x="24513" y="1410172"/>
                </a:lnTo>
                <a:lnTo>
                  <a:pt x="15401" y="1418685"/>
                </a:lnTo>
                <a:lnTo>
                  <a:pt x="11849" y="1423376"/>
                </a:lnTo>
                <a:lnTo>
                  <a:pt x="9637" y="1429065"/>
                </a:lnTo>
                <a:lnTo>
                  <a:pt x="8676" y="1434929"/>
                </a:lnTo>
                <a:lnTo>
                  <a:pt x="9666" y="1440228"/>
                </a:lnTo>
                <a:lnTo>
                  <a:pt x="9374" y="1445505"/>
                </a:lnTo>
                <a:lnTo>
                  <a:pt x="204" y="1444854"/>
                </a:lnTo>
                <a:lnTo>
                  <a:pt x="0" y="1285038"/>
                </a:lnTo>
                <a:lnTo>
                  <a:pt x="9869" y="1286428"/>
                </a:lnTo>
                <a:lnTo>
                  <a:pt x="14644" y="1284778"/>
                </a:lnTo>
                <a:lnTo>
                  <a:pt x="18633" y="1280109"/>
                </a:lnTo>
                <a:lnTo>
                  <a:pt x="23262" y="1278002"/>
                </a:lnTo>
                <a:lnTo>
                  <a:pt x="28327" y="1279414"/>
                </a:lnTo>
                <a:lnTo>
                  <a:pt x="41486" y="1271443"/>
                </a:lnTo>
                <a:lnTo>
                  <a:pt x="47280" y="1270901"/>
                </a:lnTo>
                <a:lnTo>
                  <a:pt x="52782" y="1273963"/>
                </a:lnTo>
                <a:lnTo>
                  <a:pt x="47950" y="127908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" name="coastline-natural-earth">
            <a:extLst>
              <a:ext uri="{FF2B5EF4-FFF2-40B4-BE49-F238E27FC236}">
                <a16:creationId xmlns:a16="http://schemas.microsoft.com/office/drawing/2014/main" id="{4765CEC8-CAF5-427B-AA2A-EB7AAA7C5565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137298" y="760464"/>
                </a:moveTo>
                <a:lnTo>
                  <a:pt x="152670" y="763505"/>
                </a:lnTo>
                <a:lnTo>
                  <a:pt x="163966" y="762115"/>
                </a:lnTo>
                <a:lnTo>
                  <a:pt x="174156" y="763961"/>
                </a:lnTo>
                <a:lnTo>
                  <a:pt x="180474" y="767414"/>
                </a:lnTo>
                <a:lnTo>
                  <a:pt x="173807" y="769346"/>
                </a:lnTo>
                <a:lnTo>
                  <a:pt x="164490" y="767935"/>
                </a:lnTo>
                <a:lnTo>
                  <a:pt x="153951" y="771431"/>
                </a:lnTo>
                <a:lnTo>
                  <a:pt x="144635" y="769564"/>
                </a:lnTo>
                <a:lnTo>
                  <a:pt x="141112" y="767305"/>
                </a:lnTo>
                <a:lnTo>
                  <a:pt x="138609" y="764438"/>
                </a:lnTo>
                <a:lnTo>
                  <a:pt x="137298" y="76046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" name="coastline-natural-earth">
            <a:extLst>
              <a:ext uri="{FF2B5EF4-FFF2-40B4-BE49-F238E27FC236}">
                <a16:creationId xmlns:a16="http://schemas.microsoft.com/office/drawing/2014/main" id="{FA0B64BA-CD43-4124-909F-A9D833C27635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182511" y="746435"/>
                </a:moveTo>
                <a:lnTo>
                  <a:pt x="176689" y="747564"/>
                </a:lnTo>
                <a:lnTo>
                  <a:pt x="139686" y="746717"/>
                </a:lnTo>
                <a:lnTo>
                  <a:pt x="128914" y="744480"/>
                </a:lnTo>
                <a:lnTo>
                  <a:pt x="116948" y="738660"/>
                </a:lnTo>
                <a:lnTo>
                  <a:pt x="114503" y="736880"/>
                </a:lnTo>
                <a:lnTo>
                  <a:pt x="126556" y="735207"/>
                </a:lnTo>
                <a:lnTo>
                  <a:pt x="137735" y="736880"/>
                </a:lnTo>
                <a:lnTo>
                  <a:pt x="141171" y="741093"/>
                </a:lnTo>
                <a:lnTo>
                  <a:pt x="171448" y="744480"/>
                </a:lnTo>
                <a:lnTo>
                  <a:pt x="182511" y="74643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" name="coastline-natural-earth">
            <a:extLst>
              <a:ext uri="{FF2B5EF4-FFF2-40B4-BE49-F238E27FC236}">
                <a16:creationId xmlns:a16="http://schemas.microsoft.com/office/drawing/2014/main" id="{5B57384A-0C95-40D2-8C2B-08871C840044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148507" y="730712"/>
                </a:moveTo>
                <a:lnTo>
                  <a:pt x="135377" y="730994"/>
                </a:lnTo>
                <a:lnTo>
                  <a:pt x="123965" y="729018"/>
                </a:lnTo>
                <a:lnTo>
                  <a:pt x="118375" y="725652"/>
                </a:lnTo>
                <a:lnTo>
                  <a:pt x="118782" y="722807"/>
                </a:lnTo>
                <a:lnTo>
                  <a:pt x="120529" y="718073"/>
                </a:lnTo>
                <a:lnTo>
                  <a:pt x="133223" y="718637"/>
                </a:lnTo>
                <a:lnTo>
                  <a:pt x="152583" y="722003"/>
                </a:lnTo>
                <a:lnTo>
                  <a:pt x="157328" y="725934"/>
                </a:lnTo>
                <a:lnTo>
                  <a:pt x="148507" y="73071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" name="coastline-natural-earth">
            <a:extLst>
              <a:ext uri="{FF2B5EF4-FFF2-40B4-BE49-F238E27FC236}">
                <a16:creationId xmlns:a16="http://schemas.microsoft.com/office/drawing/2014/main" id="{891CA133-1716-4EC4-9735-1D8D0B361354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2743553" y="489914"/>
                </a:moveTo>
                <a:lnTo>
                  <a:pt x="2742272" y="491890"/>
                </a:lnTo>
                <a:lnTo>
                  <a:pt x="2738341" y="481900"/>
                </a:lnTo>
                <a:lnTo>
                  <a:pt x="2738108" y="475798"/>
                </a:lnTo>
                <a:lnTo>
                  <a:pt x="2740583" y="472671"/>
                </a:lnTo>
                <a:lnTo>
                  <a:pt x="2743902" y="482769"/>
                </a:lnTo>
                <a:lnTo>
                  <a:pt x="2743553" y="48991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" name="coastline-natural-earth">
            <a:extLst>
              <a:ext uri="{FF2B5EF4-FFF2-40B4-BE49-F238E27FC236}">
                <a16:creationId xmlns:a16="http://schemas.microsoft.com/office/drawing/2014/main" id="{72FD375C-6946-4C2C-95AB-F71E830A0177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1415082" y="412189"/>
                </a:moveTo>
                <a:lnTo>
                  <a:pt x="1426553" y="417553"/>
                </a:lnTo>
                <a:lnTo>
                  <a:pt x="1414849" y="416119"/>
                </a:lnTo>
                <a:lnTo>
                  <a:pt x="1389142" y="411103"/>
                </a:lnTo>
                <a:lnTo>
                  <a:pt x="1377788" y="406347"/>
                </a:lnTo>
                <a:lnTo>
                  <a:pt x="1374877" y="401048"/>
                </a:lnTo>
                <a:lnTo>
                  <a:pt x="1373217" y="393816"/>
                </a:lnTo>
                <a:lnTo>
                  <a:pt x="1379535" y="401417"/>
                </a:lnTo>
                <a:lnTo>
                  <a:pt x="1384018" y="404740"/>
                </a:lnTo>
                <a:lnTo>
                  <a:pt x="1415082" y="41218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" name="coastline-natural-earth">
            <a:extLst>
              <a:ext uri="{FF2B5EF4-FFF2-40B4-BE49-F238E27FC236}">
                <a16:creationId xmlns:a16="http://schemas.microsoft.com/office/drawing/2014/main" id="{0EB6B4C2-037D-49F8-98F8-62739E8ABEFB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1068284" y="1527878"/>
                </a:moveTo>
                <a:lnTo>
                  <a:pt x="1062258" y="1530136"/>
                </a:lnTo>
                <a:lnTo>
                  <a:pt x="1057687" y="1524816"/>
                </a:lnTo>
                <a:lnTo>
                  <a:pt x="1061152" y="1512676"/>
                </a:lnTo>
                <a:lnTo>
                  <a:pt x="1057949" y="1504858"/>
                </a:lnTo>
                <a:lnTo>
                  <a:pt x="1057745" y="1501557"/>
                </a:lnTo>
                <a:lnTo>
                  <a:pt x="1062578" y="1496975"/>
                </a:lnTo>
                <a:lnTo>
                  <a:pt x="1065984" y="1490112"/>
                </a:lnTo>
                <a:lnTo>
                  <a:pt x="1074224" y="1482685"/>
                </a:lnTo>
                <a:lnTo>
                  <a:pt x="1095622" y="1473911"/>
                </a:lnTo>
                <a:lnTo>
                  <a:pt x="1100629" y="1473108"/>
                </a:lnTo>
                <a:lnTo>
                  <a:pt x="1100484" y="1479992"/>
                </a:lnTo>
                <a:lnTo>
                  <a:pt x="1093322" y="1497409"/>
                </a:lnTo>
                <a:lnTo>
                  <a:pt x="1086975" y="1506117"/>
                </a:lnTo>
                <a:lnTo>
                  <a:pt x="1088664" y="1513089"/>
                </a:lnTo>
                <a:lnTo>
                  <a:pt x="1078474" y="1515021"/>
                </a:lnTo>
                <a:lnTo>
                  <a:pt x="1068284" y="152787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" name="coastline-natural-earth">
            <a:extLst>
              <a:ext uri="{FF2B5EF4-FFF2-40B4-BE49-F238E27FC236}">
                <a16:creationId xmlns:a16="http://schemas.microsoft.com/office/drawing/2014/main" id="{09474342-3293-485A-AC30-1894FF7FF288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1012824" y="1578261"/>
                </a:moveTo>
                <a:lnTo>
                  <a:pt x="1009650" y="1584364"/>
                </a:lnTo>
                <a:lnTo>
                  <a:pt x="1006419" y="1579217"/>
                </a:lnTo>
                <a:lnTo>
                  <a:pt x="1007816" y="1573266"/>
                </a:lnTo>
                <a:lnTo>
                  <a:pt x="1004060" y="1563863"/>
                </a:lnTo>
                <a:lnTo>
                  <a:pt x="1011164" y="1549921"/>
                </a:lnTo>
                <a:lnTo>
                  <a:pt x="1011310" y="1543145"/>
                </a:lnTo>
                <a:lnTo>
                  <a:pt x="1016725" y="1539692"/>
                </a:lnTo>
                <a:lnTo>
                  <a:pt x="1015386" y="1551202"/>
                </a:lnTo>
                <a:lnTo>
                  <a:pt x="1011251" y="1560432"/>
                </a:lnTo>
                <a:lnTo>
                  <a:pt x="1015560" y="1568076"/>
                </a:lnTo>
                <a:lnTo>
                  <a:pt x="1017598" y="1576806"/>
                </a:lnTo>
                <a:lnTo>
                  <a:pt x="1012824" y="157826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" name="coastline-natural-earth">
            <a:extLst>
              <a:ext uri="{FF2B5EF4-FFF2-40B4-BE49-F238E27FC236}">
                <a16:creationId xmlns:a16="http://schemas.microsoft.com/office/drawing/2014/main" id="{E088FC2B-A97E-485A-BB16-20850F053DE5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1069711" y="1460034"/>
                </a:moveTo>
                <a:lnTo>
                  <a:pt x="1067906" y="1461771"/>
                </a:lnTo>
                <a:lnTo>
                  <a:pt x="1063714" y="1456820"/>
                </a:lnTo>
                <a:lnTo>
                  <a:pt x="1063539" y="1454214"/>
                </a:lnTo>
                <a:lnTo>
                  <a:pt x="1067790" y="1451260"/>
                </a:lnTo>
                <a:lnTo>
                  <a:pt x="1070526" y="1452585"/>
                </a:lnTo>
                <a:lnTo>
                  <a:pt x="1070468" y="1456928"/>
                </a:lnTo>
                <a:lnTo>
                  <a:pt x="1069711" y="146003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" name="coastline-natural-earth">
            <a:extLst>
              <a:ext uri="{FF2B5EF4-FFF2-40B4-BE49-F238E27FC236}">
                <a16:creationId xmlns:a16="http://schemas.microsoft.com/office/drawing/2014/main" id="{957E9C9F-3214-421C-B030-D8C5630F3779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999810" y="1416057"/>
                </a:moveTo>
                <a:lnTo>
                  <a:pt x="991513" y="1417555"/>
                </a:lnTo>
                <a:lnTo>
                  <a:pt x="992997" y="1408934"/>
                </a:lnTo>
                <a:lnTo>
                  <a:pt x="988922" y="1402136"/>
                </a:lnTo>
                <a:lnTo>
                  <a:pt x="995385" y="1405937"/>
                </a:lnTo>
                <a:lnTo>
                  <a:pt x="999490" y="1410563"/>
                </a:lnTo>
                <a:lnTo>
                  <a:pt x="1001033" y="141421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0" name="coastline-natural-earth">
            <a:extLst>
              <a:ext uri="{FF2B5EF4-FFF2-40B4-BE49-F238E27FC236}">
                <a16:creationId xmlns:a16="http://schemas.microsoft.com/office/drawing/2014/main" id="{0917E774-915D-4DD8-B373-917AF0030416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993987" y="1441249"/>
                </a:moveTo>
                <a:lnTo>
                  <a:pt x="994482" y="1436123"/>
                </a:lnTo>
                <a:lnTo>
                  <a:pt x="1003245" y="1428935"/>
                </a:lnTo>
                <a:lnTo>
                  <a:pt x="1016055" y="1422616"/>
                </a:lnTo>
                <a:lnTo>
                  <a:pt x="1020277" y="1421899"/>
                </a:lnTo>
                <a:lnTo>
                  <a:pt x="1027468" y="1425851"/>
                </a:lnTo>
                <a:lnTo>
                  <a:pt x="1014250" y="1432323"/>
                </a:lnTo>
                <a:lnTo>
                  <a:pt x="1010727" y="1435754"/>
                </a:lnTo>
                <a:lnTo>
                  <a:pt x="1000974" y="1436493"/>
                </a:lnTo>
                <a:lnTo>
                  <a:pt x="993987" y="144124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1" name="coastline-natural-earth">
            <a:extLst>
              <a:ext uri="{FF2B5EF4-FFF2-40B4-BE49-F238E27FC236}">
                <a16:creationId xmlns:a16="http://schemas.microsoft.com/office/drawing/2014/main" id="{5444565B-8DC1-4C6F-BC5E-B12F9FFE4759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877214" y="1415123"/>
                </a:moveTo>
                <a:lnTo>
                  <a:pt x="869790" y="1419249"/>
                </a:lnTo>
                <a:lnTo>
                  <a:pt x="864753" y="1413299"/>
                </a:lnTo>
                <a:lnTo>
                  <a:pt x="861900" y="1403961"/>
                </a:lnTo>
                <a:lnTo>
                  <a:pt x="875496" y="1390279"/>
                </a:lnTo>
                <a:lnTo>
                  <a:pt x="878757" y="1391495"/>
                </a:lnTo>
                <a:lnTo>
                  <a:pt x="880707" y="1395035"/>
                </a:lnTo>
                <a:lnTo>
                  <a:pt x="880416" y="1407327"/>
                </a:lnTo>
                <a:lnTo>
                  <a:pt x="877214" y="141512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2" name="coastline-natural-earth">
            <a:extLst>
              <a:ext uri="{FF2B5EF4-FFF2-40B4-BE49-F238E27FC236}">
                <a16:creationId xmlns:a16="http://schemas.microsoft.com/office/drawing/2014/main" id="{AC2DE30F-F852-42EF-85E6-0AEE49EB84D7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855000" y="1404178"/>
                </a:moveTo>
                <a:lnTo>
                  <a:pt x="848391" y="1412539"/>
                </a:lnTo>
                <a:lnTo>
                  <a:pt x="842889" y="1411648"/>
                </a:lnTo>
                <a:lnTo>
                  <a:pt x="840589" y="1407805"/>
                </a:lnTo>
                <a:lnTo>
                  <a:pt x="843995" y="1399943"/>
                </a:lnTo>
                <a:lnTo>
                  <a:pt x="851361" y="1395469"/>
                </a:lnTo>
                <a:lnTo>
                  <a:pt x="854709" y="1396642"/>
                </a:lnTo>
                <a:lnTo>
                  <a:pt x="854389" y="140246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3" name="coastline-natural-earth">
            <a:extLst>
              <a:ext uri="{FF2B5EF4-FFF2-40B4-BE49-F238E27FC236}">
                <a16:creationId xmlns:a16="http://schemas.microsoft.com/office/drawing/2014/main" id="{6D4EB3A7-8F3F-4D47-9937-0C3A5916D19D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871944" y="1477560"/>
                </a:moveTo>
                <a:lnTo>
                  <a:pt x="868072" y="1483271"/>
                </a:lnTo>
                <a:lnTo>
                  <a:pt x="862628" y="1481208"/>
                </a:lnTo>
                <a:lnTo>
                  <a:pt x="864841" y="1479036"/>
                </a:lnTo>
                <a:lnTo>
                  <a:pt x="866151" y="1476235"/>
                </a:lnTo>
                <a:lnTo>
                  <a:pt x="866296" y="1472174"/>
                </a:lnTo>
                <a:lnTo>
                  <a:pt x="864811" y="1469655"/>
                </a:lnTo>
                <a:lnTo>
                  <a:pt x="870692" y="1472956"/>
                </a:lnTo>
                <a:lnTo>
                  <a:pt x="871944" y="147756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4" name="coastline-natural-earth">
            <a:extLst>
              <a:ext uri="{FF2B5EF4-FFF2-40B4-BE49-F238E27FC236}">
                <a16:creationId xmlns:a16="http://schemas.microsoft.com/office/drawing/2014/main" id="{906FA2DD-CCF5-4107-BB49-350C8346A033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863560" y="1447004"/>
                </a:moveTo>
                <a:lnTo>
                  <a:pt x="855815" y="1441835"/>
                </a:lnTo>
                <a:lnTo>
                  <a:pt x="853428" y="1437839"/>
                </a:lnTo>
                <a:lnTo>
                  <a:pt x="856427" y="1434495"/>
                </a:lnTo>
                <a:lnTo>
                  <a:pt x="865656" y="1442291"/>
                </a:lnTo>
                <a:lnTo>
                  <a:pt x="863560" y="144700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5" name="coastline-natural-earth">
            <a:extLst>
              <a:ext uri="{FF2B5EF4-FFF2-40B4-BE49-F238E27FC236}">
                <a16:creationId xmlns:a16="http://schemas.microsoft.com/office/drawing/2014/main" id="{67C8927C-D533-401C-A09A-F5E7BA654610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983565" y="1323499"/>
                </a:moveTo>
                <a:lnTo>
                  <a:pt x="993783" y="1327082"/>
                </a:lnTo>
                <a:lnTo>
                  <a:pt x="1001469" y="1327995"/>
                </a:lnTo>
                <a:lnTo>
                  <a:pt x="1002750" y="1334597"/>
                </a:lnTo>
                <a:lnTo>
                  <a:pt x="996345" y="1335552"/>
                </a:lnTo>
                <a:lnTo>
                  <a:pt x="985282" y="1341589"/>
                </a:lnTo>
                <a:lnTo>
                  <a:pt x="980566" y="1340265"/>
                </a:lnTo>
                <a:lnTo>
                  <a:pt x="974918" y="1335009"/>
                </a:lnTo>
                <a:lnTo>
                  <a:pt x="965980" y="1334466"/>
                </a:lnTo>
                <a:lnTo>
                  <a:pt x="963331" y="1333011"/>
                </a:lnTo>
                <a:lnTo>
                  <a:pt x="968105" y="1326822"/>
                </a:lnTo>
                <a:lnTo>
                  <a:pt x="976810" y="1323673"/>
                </a:lnTo>
                <a:lnTo>
                  <a:pt x="983565" y="132349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6" name="coastline-natural-earth">
            <a:extLst>
              <a:ext uri="{FF2B5EF4-FFF2-40B4-BE49-F238E27FC236}">
                <a16:creationId xmlns:a16="http://schemas.microsoft.com/office/drawing/2014/main" id="{0068B45B-9272-4AA4-A3F7-D18554E62EE3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917419" y="1354120"/>
                </a:moveTo>
                <a:lnTo>
                  <a:pt x="913518" y="1354533"/>
                </a:lnTo>
                <a:lnTo>
                  <a:pt x="914712" y="1350189"/>
                </a:lnTo>
                <a:lnTo>
                  <a:pt x="922165" y="1342654"/>
                </a:lnTo>
                <a:lnTo>
                  <a:pt x="932587" y="1342306"/>
                </a:lnTo>
                <a:lnTo>
                  <a:pt x="942078" y="1338527"/>
                </a:lnTo>
                <a:lnTo>
                  <a:pt x="939691" y="1344326"/>
                </a:lnTo>
                <a:lnTo>
                  <a:pt x="932034" y="1349864"/>
                </a:lnTo>
                <a:lnTo>
                  <a:pt x="917419" y="135412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7" name="coastline-natural-earth">
            <a:extLst>
              <a:ext uri="{FF2B5EF4-FFF2-40B4-BE49-F238E27FC236}">
                <a16:creationId xmlns:a16="http://schemas.microsoft.com/office/drawing/2014/main" id="{4668F613-945F-4952-8771-0C30746D032F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903299" y="1434364"/>
                </a:moveTo>
                <a:lnTo>
                  <a:pt x="895963" y="1435255"/>
                </a:lnTo>
                <a:lnTo>
                  <a:pt x="898088" y="1432562"/>
                </a:lnTo>
                <a:lnTo>
                  <a:pt x="901203" y="1430564"/>
                </a:lnTo>
                <a:lnTo>
                  <a:pt x="902717" y="1428153"/>
                </a:lnTo>
                <a:lnTo>
                  <a:pt x="910170" y="1423919"/>
                </a:lnTo>
                <a:lnTo>
                  <a:pt x="915061" y="1418402"/>
                </a:lnTo>
                <a:lnTo>
                  <a:pt x="920360" y="1422159"/>
                </a:lnTo>
                <a:lnTo>
                  <a:pt x="913722" y="1424679"/>
                </a:lnTo>
                <a:lnTo>
                  <a:pt x="903299" y="143436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8" name="coastline-natural-earth">
            <a:extLst>
              <a:ext uri="{FF2B5EF4-FFF2-40B4-BE49-F238E27FC236}">
                <a16:creationId xmlns:a16="http://schemas.microsoft.com/office/drawing/2014/main" id="{1BAF22DC-3B53-4D39-B5FD-A7082799567C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953316" y="1456624"/>
                </a:moveTo>
                <a:lnTo>
                  <a:pt x="946736" y="1459209"/>
                </a:lnTo>
                <a:lnTo>
                  <a:pt x="942573" y="1464660"/>
                </a:lnTo>
                <a:lnTo>
                  <a:pt x="937449" y="1460794"/>
                </a:lnTo>
                <a:lnTo>
                  <a:pt x="937420" y="1455538"/>
                </a:lnTo>
                <a:lnTo>
                  <a:pt x="943010" y="1457146"/>
                </a:lnTo>
                <a:lnTo>
                  <a:pt x="946940" y="1454192"/>
                </a:lnTo>
                <a:lnTo>
                  <a:pt x="945776" y="1450848"/>
                </a:lnTo>
                <a:lnTo>
                  <a:pt x="950026" y="1452411"/>
                </a:lnTo>
                <a:lnTo>
                  <a:pt x="953316" y="145662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9" name="coastline-natural-earth">
            <a:extLst>
              <a:ext uri="{FF2B5EF4-FFF2-40B4-BE49-F238E27FC236}">
                <a16:creationId xmlns:a16="http://schemas.microsoft.com/office/drawing/2014/main" id="{420D5C44-3B89-40B9-90AD-8CAD64AB3706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778228" y="1348973"/>
                </a:moveTo>
                <a:lnTo>
                  <a:pt x="772668" y="1354250"/>
                </a:lnTo>
                <a:lnTo>
                  <a:pt x="771707" y="1346324"/>
                </a:lnTo>
                <a:lnTo>
                  <a:pt x="775288" y="1338006"/>
                </a:lnTo>
                <a:lnTo>
                  <a:pt x="780150" y="1337463"/>
                </a:lnTo>
                <a:lnTo>
                  <a:pt x="781955" y="1341133"/>
                </a:lnTo>
                <a:lnTo>
                  <a:pt x="778228" y="134897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0" name="coastline-natural-earth">
            <a:extLst>
              <a:ext uri="{FF2B5EF4-FFF2-40B4-BE49-F238E27FC236}">
                <a16:creationId xmlns:a16="http://schemas.microsoft.com/office/drawing/2014/main" id="{5329A857-A9D9-4083-9327-DCBDC0FB2EC0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784866" y="1374208"/>
                </a:moveTo>
                <a:lnTo>
                  <a:pt x="780150" y="1377488"/>
                </a:lnTo>
                <a:lnTo>
                  <a:pt x="781722" y="1369974"/>
                </a:lnTo>
                <a:lnTo>
                  <a:pt x="779393" y="1366043"/>
                </a:lnTo>
                <a:lnTo>
                  <a:pt x="781460" y="1362698"/>
                </a:lnTo>
                <a:lnTo>
                  <a:pt x="784488" y="1360005"/>
                </a:lnTo>
                <a:lnTo>
                  <a:pt x="785943" y="1362785"/>
                </a:lnTo>
                <a:lnTo>
                  <a:pt x="788680" y="1367302"/>
                </a:lnTo>
                <a:lnTo>
                  <a:pt x="784866" y="137420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1" name="coastline-natural-earth">
            <a:extLst>
              <a:ext uri="{FF2B5EF4-FFF2-40B4-BE49-F238E27FC236}">
                <a16:creationId xmlns:a16="http://schemas.microsoft.com/office/drawing/2014/main" id="{F02546C0-FA2D-4504-9682-39940DF25045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793193" y="1437253"/>
                </a:moveTo>
                <a:lnTo>
                  <a:pt x="793338" y="1443638"/>
                </a:lnTo>
                <a:lnTo>
                  <a:pt x="792756" y="1445918"/>
                </a:lnTo>
                <a:lnTo>
                  <a:pt x="775754" y="1449002"/>
                </a:lnTo>
                <a:lnTo>
                  <a:pt x="777326" y="1441683"/>
                </a:lnTo>
                <a:lnTo>
                  <a:pt x="778345" y="1439381"/>
                </a:lnTo>
                <a:lnTo>
                  <a:pt x="783993" y="1442769"/>
                </a:lnTo>
                <a:lnTo>
                  <a:pt x="786089" y="1441032"/>
                </a:lnTo>
                <a:lnTo>
                  <a:pt x="793193" y="143725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2" name="coastline-natural-earth">
            <a:extLst>
              <a:ext uri="{FF2B5EF4-FFF2-40B4-BE49-F238E27FC236}">
                <a16:creationId xmlns:a16="http://schemas.microsoft.com/office/drawing/2014/main" id="{6820FF40-DEF9-44AA-BA59-BBC7F38FCEF8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827051" y="1358007"/>
                </a:moveTo>
                <a:lnTo>
                  <a:pt x="826644" y="1369300"/>
                </a:lnTo>
                <a:lnTo>
                  <a:pt x="823179" y="1367454"/>
                </a:lnTo>
                <a:lnTo>
                  <a:pt x="823092" y="1363133"/>
                </a:lnTo>
                <a:lnTo>
                  <a:pt x="824024" y="1356357"/>
                </a:lnTo>
                <a:lnTo>
                  <a:pt x="827051" y="135800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3" name="coastline-natural-earth">
            <a:extLst>
              <a:ext uri="{FF2B5EF4-FFF2-40B4-BE49-F238E27FC236}">
                <a16:creationId xmlns:a16="http://schemas.microsoft.com/office/drawing/2014/main" id="{B48E5962-56FD-4A71-8A84-1CD1CDFD401F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831127" y="1329124"/>
                </a:moveTo>
                <a:lnTo>
                  <a:pt x="828653" y="1336421"/>
                </a:lnTo>
                <a:lnTo>
                  <a:pt x="822160" y="1327929"/>
                </a:lnTo>
                <a:lnTo>
                  <a:pt x="815057" y="1322131"/>
                </a:lnTo>
                <a:lnTo>
                  <a:pt x="812378" y="1317049"/>
                </a:lnTo>
                <a:lnTo>
                  <a:pt x="808040" y="1314009"/>
                </a:lnTo>
                <a:lnTo>
                  <a:pt x="806876" y="1307190"/>
                </a:lnTo>
                <a:lnTo>
                  <a:pt x="812116" y="1304388"/>
                </a:lnTo>
                <a:lnTo>
                  <a:pt x="819744" y="1312402"/>
                </a:lnTo>
                <a:lnTo>
                  <a:pt x="828187" y="1313357"/>
                </a:lnTo>
                <a:lnTo>
                  <a:pt x="827517" y="1318483"/>
                </a:lnTo>
                <a:lnTo>
                  <a:pt x="830196" y="1325063"/>
                </a:lnTo>
                <a:lnTo>
                  <a:pt x="831127" y="132912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4" name="coastline-natural-earth">
            <a:extLst>
              <a:ext uri="{FF2B5EF4-FFF2-40B4-BE49-F238E27FC236}">
                <a16:creationId xmlns:a16="http://schemas.microsoft.com/office/drawing/2014/main" id="{BB352B4D-9B83-4A1A-82D3-CC8FD352596E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853079" y="1346497"/>
                </a:moveTo>
                <a:lnTo>
                  <a:pt x="849993" y="1353490"/>
                </a:lnTo>
                <a:lnTo>
                  <a:pt x="844811" y="1352426"/>
                </a:lnTo>
                <a:lnTo>
                  <a:pt x="836135" y="1344890"/>
                </a:lnTo>
                <a:lnTo>
                  <a:pt x="833165" y="1341459"/>
                </a:lnTo>
                <a:lnTo>
                  <a:pt x="831506" y="1338093"/>
                </a:lnTo>
                <a:lnTo>
                  <a:pt x="835087" y="1337702"/>
                </a:lnTo>
                <a:lnTo>
                  <a:pt x="839454" y="1341242"/>
                </a:lnTo>
                <a:lnTo>
                  <a:pt x="850546" y="1343131"/>
                </a:lnTo>
                <a:lnTo>
                  <a:pt x="853079" y="134649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5" name="coastline-natural-earth">
            <a:extLst>
              <a:ext uri="{FF2B5EF4-FFF2-40B4-BE49-F238E27FC236}">
                <a16:creationId xmlns:a16="http://schemas.microsoft.com/office/drawing/2014/main" id="{E217AEEE-CEFF-4F38-A50B-A168C2B6419D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808594" y="1420140"/>
                </a:moveTo>
                <a:lnTo>
                  <a:pt x="804896" y="1416035"/>
                </a:lnTo>
                <a:lnTo>
                  <a:pt x="804430" y="1411757"/>
                </a:lnTo>
                <a:lnTo>
                  <a:pt x="805304" y="1409260"/>
                </a:lnTo>
                <a:lnTo>
                  <a:pt x="812116" y="1417121"/>
                </a:lnTo>
                <a:lnTo>
                  <a:pt x="808594" y="142014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6" name="coastline-natural-earth">
            <a:extLst>
              <a:ext uri="{FF2B5EF4-FFF2-40B4-BE49-F238E27FC236}">
                <a16:creationId xmlns:a16="http://schemas.microsoft.com/office/drawing/2014/main" id="{31141703-5849-4527-8249-A331708826CC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922805" y="1279348"/>
                </a:moveTo>
                <a:lnTo>
                  <a:pt x="914857" y="1285473"/>
                </a:lnTo>
                <a:lnTo>
                  <a:pt x="906007" y="1276590"/>
                </a:lnTo>
                <a:lnTo>
                  <a:pt x="904522" y="1273745"/>
                </a:lnTo>
                <a:lnTo>
                  <a:pt x="911043" y="1270162"/>
                </a:lnTo>
                <a:lnTo>
                  <a:pt x="914275" y="1264624"/>
                </a:lnTo>
                <a:lnTo>
                  <a:pt x="911655" y="1257849"/>
                </a:lnTo>
                <a:lnTo>
                  <a:pt x="902630" y="1247815"/>
                </a:lnTo>
                <a:lnTo>
                  <a:pt x="902193" y="1240692"/>
                </a:lnTo>
                <a:lnTo>
                  <a:pt x="916022" y="1237674"/>
                </a:lnTo>
                <a:lnTo>
                  <a:pt x="924173" y="1243885"/>
                </a:lnTo>
                <a:lnTo>
                  <a:pt x="928337" y="1244297"/>
                </a:lnTo>
                <a:lnTo>
                  <a:pt x="926735" y="1250226"/>
                </a:lnTo>
                <a:lnTo>
                  <a:pt x="928046" y="1270119"/>
                </a:lnTo>
                <a:lnTo>
                  <a:pt x="924203" y="1272660"/>
                </a:lnTo>
                <a:lnTo>
                  <a:pt x="923562" y="127758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7" name="coastline-natural-earth">
            <a:extLst>
              <a:ext uri="{FF2B5EF4-FFF2-40B4-BE49-F238E27FC236}">
                <a16:creationId xmlns:a16="http://schemas.microsoft.com/office/drawing/2014/main" id="{6C419179-7241-484B-AEE5-5A82C815AB6F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949094" y="1158667"/>
                </a:moveTo>
                <a:lnTo>
                  <a:pt x="947668" y="1165095"/>
                </a:lnTo>
                <a:lnTo>
                  <a:pt x="959168" y="1175780"/>
                </a:lnTo>
                <a:lnTo>
                  <a:pt x="963098" y="1182534"/>
                </a:lnTo>
                <a:lnTo>
                  <a:pt x="964525" y="1189136"/>
                </a:lnTo>
                <a:lnTo>
                  <a:pt x="959197" y="1187442"/>
                </a:lnTo>
                <a:lnTo>
                  <a:pt x="955645" y="1186313"/>
                </a:lnTo>
                <a:lnTo>
                  <a:pt x="956839" y="1191025"/>
                </a:lnTo>
                <a:lnTo>
                  <a:pt x="960507" y="1195065"/>
                </a:lnTo>
                <a:lnTo>
                  <a:pt x="953986" y="1197389"/>
                </a:lnTo>
                <a:lnTo>
                  <a:pt x="947435" y="1197258"/>
                </a:lnTo>
                <a:lnTo>
                  <a:pt x="928366" y="1191634"/>
                </a:lnTo>
                <a:lnTo>
                  <a:pt x="923970" y="1185640"/>
                </a:lnTo>
                <a:lnTo>
                  <a:pt x="935382" y="1176605"/>
                </a:lnTo>
                <a:lnTo>
                  <a:pt x="937711" y="1172979"/>
                </a:lnTo>
                <a:lnTo>
                  <a:pt x="929618" y="1173348"/>
                </a:lnTo>
                <a:lnTo>
                  <a:pt x="921000" y="1184054"/>
                </a:lnTo>
                <a:lnTo>
                  <a:pt x="907200" y="1179342"/>
                </a:lnTo>
                <a:lnTo>
                  <a:pt x="902979" y="1175042"/>
                </a:lnTo>
                <a:lnTo>
                  <a:pt x="902018" y="1172718"/>
                </a:lnTo>
                <a:lnTo>
                  <a:pt x="907462" y="1163206"/>
                </a:lnTo>
                <a:lnTo>
                  <a:pt x="917186" y="1163532"/>
                </a:lnTo>
                <a:lnTo>
                  <a:pt x="922339" y="1161403"/>
                </a:lnTo>
                <a:lnTo>
                  <a:pt x="928715" y="1158385"/>
                </a:lnTo>
                <a:lnTo>
                  <a:pt x="928744" y="1153868"/>
                </a:lnTo>
                <a:lnTo>
                  <a:pt x="943912" y="1152847"/>
                </a:lnTo>
                <a:lnTo>
                  <a:pt x="949094" y="115866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8" name="coastline-natural-earth">
            <a:extLst>
              <a:ext uri="{FF2B5EF4-FFF2-40B4-BE49-F238E27FC236}">
                <a16:creationId xmlns:a16="http://schemas.microsoft.com/office/drawing/2014/main" id="{E2A97623-8B98-4801-BC68-EFBD2C169208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730308" y="1182013"/>
                </a:moveTo>
                <a:lnTo>
                  <a:pt x="726610" y="1185683"/>
                </a:lnTo>
                <a:lnTo>
                  <a:pt x="720846" y="1184076"/>
                </a:lnTo>
                <a:lnTo>
                  <a:pt x="714849" y="1171784"/>
                </a:lnTo>
                <a:lnTo>
                  <a:pt x="730308" y="118201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9" name="coastline-natural-earth">
            <a:extLst>
              <a:ext uri="{FF2B5EF4-FFF2-40B4-BE49-F238E27FC236}">
                <a16:creationId xmlns:a16="http://schemas.microsoft.com/office/drawing/2014/main" id="{D1C2FF46-D537-49F1-A07A-86E270E1F80B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739304" y="1177235"/>
                </a:moveTo>
                <a:lnTo>
                  <a:pt x="735432" y="1178516"/>
                </a:lnTo>
                <a:lnTo>
                  <a:pt x="739333" y="1169851"/>
                </a:lnTo>
                <a:lnTo>
                  <a:pt x="746204" y="1165356"/>
                </a:lnTo>
                <a:lnTo>
                  <a:pt x="743613" y="1172653"/>
                </a:lnTo>
                <a:lnTo>
                  <a:pt x="739304" y="117723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0" name="coastline-natural-earth">
            <a:extLst>
              <a:ext uri="{FF2B5EF4-FFF2-40B4-BE49-F238E27FC236}">
                <a16:creationId xmlns:a16="http://schemas.microsoft.com/office/drawing/2014/main" id="{E1251B4B-9746-4126-8596-7830CA2E6A1D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804751" y="1215153"/>
                </a:moveTo>
                <a:lnTo>
                  <a:pt x="795958" y="1217802"/>
                </a:lnTo>
                <a:lnTo>
                  <a:pt x="795580" y="1214045"/>
                </a:lnTo>
                <a:lnTo>
                  <a:pt x="786991" y="1206531"/>
                </a:lnTo>
                <a:lnTo>
                  <a:pt x="788010" y="1198605"/>
                </a:lnTo>
                <a:lnTo>
                  <a:pt x="795551" y="1200711"/>
                </a:lnTo>
                <a:lnTo>
                  <a:pt x="796977" y="1207596"/>
                </a:lnTo>
                <a:lnTo>
                  <a:pt x="804751" y="121515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1" name="coastline-natural-earth">
            <a:extLst>
              <a:ext uri="{FF2B5EF4-FFF2-40B4-BE49-F238E27FC236}">
                <a16:creationId xmlns:a16="http://schemas.microsoft.com/office/drawing/2014/main" id="{B56DB842-8702-4DBD-BB89-9B5CB009DE77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888859" y="1039528"/>
                </a:moveTo>
                <a:lnTo>
                  <a:pt x="879455" y="1042373"/>
                </a:lnTo>
                <a:lnTo>
                  <a:pt x="869091" y="1033425"/>
                </a:lnTo>
                <a:lnTo>
                  <a:pt x="879106" y="1029842"/>
                </a:lnTo>
                <a:lnTo>
                  <a:pt x="883735" y="1032426"/>
                </a:lnTo>
                <a:lnTo>
                  <a:pt x="887054" y="1035488"/>
                </a:lnTo>
                <a:lnTo>
                  <a:pt x="888859" y="103952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2" name="coastline-natural-earth">
            <a:extLst>
              <a:ext uri="{FF2B5EF4-FFF2-40B4-BE49-F238E27FC236}">
                <a16:creationId xmlns:a16="http://schemas.microsoft.com/office/drawing/2014/main" id="{B6078946-7A59-4B09-869E-DDC85F882166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868218" y="1087653"/>
                </a:moveTo>
                <a:lnTo>
                  <a:pt x="865073" y="1091323"/>
                </a:lnTo>
                <a:lnTo>
                  <a:pt x="862744" y="1097642"/>
                </a:lnTo>
                <a:lnTo>
                  <a:pt x="861522" y="1106677"/>
                </a:lnTo>
                <a:lnTo>
                  <a:pt x="856660" y="1106894"/>
                </a:lnTo>
                <a:lnTo>
                  <a:pt x="853719" y="1105070"/>
                </a:lnTo>
                <a:lnTo>
                  <a:pt x="852758" y="1101660"/>
                </a:lnTo>
                <a:lnTo>
                  <a:pt x="852555" y="1097338"/>
                </a:lnTo>
                <a:lnTo>
                  <a:pt x="848712" y="1102203"/>
                </a:lnTo>
                <a:lnTo>
                  <a:pt x="847198" y="1104309"/>
                </a:lnTo>
                <a:lnTo>
                  <a:pt x="842336" y="1104766"/>
                </a:lnTo>
                <a:lnTo>
                  <a:pt x="836979" y="1101877"/>
                </a:lnTo>
                <a:lnTo>
                  <a:pt x="837241" y="1095644"/>
                </a:lnTo>
                <a:lnTo>
                  <a:pt x="836164" y="1088413"/>
                </a:lnTo>
                <a:lnTo>
                  <a:pt x="836630" y="1085893"/>
                </a:lnTo>
                <a:lnTo>
                  <a:pt x="851303" y="1085264"/>
                </a:lnTo>
                <a:lnTo>
                  <a:pt x="855582" y="1090606"/>
                </a:lnTo>
                <a:lnTo>
                  <a:pt x="860765" y="1087500"/>
                </a:lnTo>
                <a:lnTo>
                  <a:pt x="862890" y="1084156"/>
                </a:lnTo>
                <a:lnTo>
                  <a:pt x="869178" y="1082071"/>
                </a:lnTo>
                <a:lnTo>
                  <a:pt x="868218" y="108765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3" name="coastline-natural-earth">
            <a:extLst>
              <a:ext uri="{FF2B5EF4-FFF2-40B4-BE49-F238E27FC236}">
                <a16:creationId xmlns:a16="http://schemas.microsoft.com/office/drawing/2014/main" id="{D86C048D-89EE-404C-A573-B85213CF2A5F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813019" y="1019049"/>
                </a:moveTo>
                <a:lnTo>
                  <a:pt x="802363" y="1022936"/>
                </a:lnTo>
                <a:lnTo>
                  <a:pt x="791504" y="1015596"/>
                </a:lnTo>
                <a:lnTo>
                  <a:pt x="791620" y="1011230"/>
                </a:lnTo>
                <a:lnTo>
                  <a:pt x="797327" y="1002370"/>
                </a:lnTo>
                <a:lnTo>
                  <a:pt x="800471" y="999742"/>
                </a:lnTo>
                <a:lnTo>
                  <a:pt x="808448" y="1000480"/>
                </a:lnTo>
                <a:lnTo>
                  <a:pt x="812990" y="1006561"/>
                </a:lnTo>
                <a:lnTo>
                  <a:pt x="814038" y="1009428"/>
                </a:lnTo>
                <a:lnTo>
                  <a:pt x="812553" y="1014314"/>
                </a:lnTo>
                <a:lnTo>
                  <a:pt x="813019" y="101904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4" name="coastline-natural-earth">
            <a:extLst>
              <a:ext uri="{FF2B5EF4-FFF2-40B4-BE49-F238E27FC236}">
                <a16:creationId xmlns:a16="http://schemas.microsoft.com/office/drawing/2014/main" id="{7A875B03-EBD7-4E4C-AF0F-8413A3751FE9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912499" y="1071039"/>
                </a:moveTo>
                <a:lnTo>
                  <a:pt x="893372" y="1074405"/>
                </a:lnTo>
                <a:lnTo>
                  <a:pt x="887462" y="1071104"/>
                </a:lnTo>
                <a:lnTo>
                  <a:pt x="893430" y="1064546"/>
                </a:lnTo>
                <a:lnTo>
                  <a:pt x="904580" y="1060485"/>
                </a:lnTo>
                <a:lnTo>
                  <a:pt x="908190" y="1060007"/>
                </a:lnTo>
                <a:lnTo>
                  <a:pt x="913081" y="1066544"/>
                </a:lnTo>
                <a:lnTo>
                  <a:pt x="912499" y="107103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5" name="coastline-natural-earth">
            <a:extLst>
              <a:ext uri="{FF2B5EF4-FFF2-40B4-BE49-F238E27FC236}">
                <a16:creationId xmlns:a16="http://schemas.microsoft.com/office/drawing/2014/main" id="{45DBED13-DF94-4FE0-AEB1-8C0EE117CF7D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19215" y="644734"/>
                </a:moveTo>
                <a:lnTo>
                  <a:pt x="20525" y="648578"/>
                </a:lnTo>
                <a:lnTo>
                  <a:pt x="10131" y="641368"/>
                </a:lnTo>
                <a:lnTo>
                  <a:pt x="6201" y="636547"/>
                </a:lnTo>
                <a:lnTo>
                  <a:pt x="5473" y="634397"/>
                </a:lnTo>
                <a:lnTo>
                  <a:pt x="19215" y="64473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6" name="coastline-natural-earth">
            <a:extLst>
              <a:ext uri="{FF2B5EF4-FFF2-40B4-BE49-F238E27FC236}">
                <a16:creationId xmlns:a16="http://schemas.microsoft.com/office/drawing/2014/main" id="{1A22E767-4963-423E-B932-4A553FC26446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15692" y="615047"/>
                </a:moveTo>
                <a:lnTo>
                  <a:pt x="13538" y="617936"/>
                </a:lnTo>
                <a:lnTo>
                  <a:pt x="8152" y="612615"/>
                </a:lnTo>
                <a:lnTo>
                  <a:pt x="3202" y="608836"/>
                </a:lnTo>
                <a:lnTo>
                  <a:pt x="0" y="604753"/>
                </a:lnTo>
                <a:lnTo>
                  <a:pt x="0" y="593004"/>
                </a:lnTo>
                <a:lnTo>
                  <a:pt x="9404" y="604189"/>
                </a:lnTo>
                <a:lnTo>
                  <a:pt x="19972" y="613484"/>
                </a:lnTo>
                <a:lnTo>
                  <a:pt x="15692" y="61504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7" name="coastline-natural-earth">
            <a:extLst>
              <a:ext uri="{FF2B5EF4-FFF2-40B4-BE49-F238E27FC236}">
                <a16:creationId xmlns:a16="http://schemas.microsoft.com/office/drawing/2014/main" id="{855D0E9E-9324-4C95-8FF1-28AC98F78AAE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15692" y="659936"/>
                </a:moveTo>
                <a:lnTo>
                  <a:pt x="16769" y="662607"/>
                </a:lnTo>
                <a:lnTo>
                  <a:pt x="12461" y="661087"/>
                </a:lnTo>
                <a:lnTo>
                  <a:pt x="0" y="648404"/>
                </a:lnTo>
                <a:lnTo>
                  <a:pt x="0" y="643040"/>
                </a:lnTo>
                <a:lnTo>
                  <a:pt x="15692" y="65993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8" name="coastline-natural-earth">
            <a:extLst>
              <a:ext uri="{FF2B5EF4-FFF2-40B4-BE49-F238E27FC236}">
                <a16:creationId xmlns:a16="http://schemas.microsoft.com/office/drawing/2014/main" id="{0AB5927F-4452-4C94-8393-C6DFA10C407C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30889" y="654355"/>
                </a:moveTo>
                <a:lnTo>
                  <a:pt x="36363" y="662412"/>
                </a:lnTo>
                <a:lnTo>
                  <a:pt x="31122" y="660761"/>
                </a:lnTo>
                <a:lnTo>
                  <a:pt x="25678" y="655767"/>
                </a:lnTo>
                <a:lnTo>
                  <a:pt x="22446" y="650337"/>
                </a:lnTo>
                <a:lnTo>
                  <a:pt x="30889" y="65435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9" name="coastline-natural-earth">
            <a:extLst>
              <a:ext uri="{FF2B5EF4-FFF2-40B4-BE49-F238E27FC236}">
                <a16:creationId xmlns:a16="http://schemas.microsoft.com/office/drawing/2014/main" id="{51E0DE74-77CA-4706-A439-5B55705CD836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216923" y="785178"/>
                </a:moveTo>
                <a:lnTo>
                  <a:pt x="228278" y="792627"/>
                </a:lnTo>
                <a:lnTo>
                  <a:pt x="195001" y="782854"/>
                </a:lnTo>
                <a:lnTo>
                  <a:pt x="198757" y="781964"/>
                </a:lnTo>
                <a:lnTo>
                  <a:pt x="202279" y="781769"/>
                </a:lnTo>
                <a:lnTo>
                  <a:pt x="216923" y="78517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0" name="coastline-natural-earth">
            <a:extLst>
              <a:ext uri="{FF2B5EF4-FFF2-40B4-BE49-F238E27FC236}">
                <a16:creationId xmlns:a16="http://schemas.microsoft.com/office/drawing/2014/main" id="{5F000A08-AC95-4DBC-8487-5364B7D2B296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466832" y="1261389"/>
                </a:moveTo>
                <a:lnTo>
                  <a:pt x="467880" y="1273941"/>
                </a:lnTo>
                <a:lnTo>
                  <a:pt x="473732" y="1276286"/>
                </a:lnTo>
                <a:lnTo>
                  <a:pt x="481534" y="1287601"/>
                </a:lnTo>
                <a:lnTo>
                  <a:pt x="480836" y="1293378"/>
                </a:lnTo>
                <a:lnTo>
                  <a:pt x="479234" y="1295354"/>
                </a:lnTo>
                <a:lnTo>
                  <a:pt x="466337" y="1290012"/>
                </a:lnTo>
                <a:lnTo>
                  <a:pt x="463222" y="1292422"/>
                </a:lnTo>
                <a:lnTo>
                  <a:pt x="459467" y="1291445"/>
                </a:lnTo>
                <a:lnTo>
                  <a:pt x="457108" y="1285190"/>
                </a:lnTo>
                <a:lnTo>
                  <a:pt x="457399" y="1282997"/>
                </a:lnTo>
                <a:lnTo>
                  <a:pt x="455274" y="1279262"/>
                </a:lnTo>
                <a:lnTo>
                  <a:pt x="448433" y="1282563"/>
                </a:lnTo>
                <a:lnTo>
                  <a:pt x="445230" y="1283496"/>
                </a:lnTo>
                <a:lnTo>
                  <a:pt x="445201" y="1278936"/>
                </a:lnTo>
                <a:lnTo>
                  <a:pt x="449888" y="1266449"/>
                </a:lnTo>
                <a:lnTo>
                  <a:pt x="452101" y="1264342"/>
                </a:lnTo>
                <a:lnTo>
                  <a:pt x="455944" y="1268468"/>
                </a:lnTo>
                <a:lnTo>
                  <a:pt x="459117" y="1266926"/>
                </a:lnTo>
                <a:lnTo>
                  <a:pt x="461504" y="1260172"/>
                </a:lnTo>
                <a:lnTo>
                  <a:pt x="461679" y="1253440"/>
                </a:lnTo>
                <a:lnTo>
                  <a:pt x="466832" y="126138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1" name="coastline-natural-earth">
            <a:extLst>
              <a:ext uri="{FF2B5EF4-FFF2-40B4-BE49-F238E27FC236}">
                <a16:creationId xmlns:a16="http://schemas.microsoft.com/office/drawing/2014/main" id="{91335CAD-343D-452D-9195-6B6C0AB72E46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489803" y="1324151"/>
                </a:moveTo>
                <a:lnTo>
                  <a:pt x="498595" y="1334727"/>
                </a:lnTo>
                <a:lnTo>
                  <a:pt x="491520" y="1332099"/>
                </a:lnTo>
                <a:lnTo>
                  <a:pt x="483980" y="1339418"/>
                </a:lnTo>
                <a:lnTo>
                  <a:pt x="474460" y="1330883"/>
                </a:lnTo>
                <a:lnTo>
                  <a:pt x="468725" y="1322218"/>
                </a:lnTo>
                <a:lnTo>
                  <a:pt x="467444" y="1318765"/>
                </a:lnTo>
                <a:lnTo>
                  <a:pt x="473412" y="1310664"/>
                </a:lnTo>
                <a:lnTo>
                  <a:pt x="479002" y="1318982"/>
                </a:lnTo>
                <a:lnTo>
                  <a:pt x="485756" y="1320307"/>
                </a:lnTo>
                <a:lnTo>
                  <a:pt x="489803" y="132415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2" name="coastline-natural-earth">
            <a:extLst>
              <a:ext uri="{FF2B5EF4-FFF2-40B4-BE49-F238E27FC236}">
                <a16:creationId xmlns:a16="http://schemas.microsoft.com/office/drawing/2014/main" id="{7E3F75E2-FEF5-4B5D-8E72-4C6306B7F4A2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473033" y="1236935"/>
                </a:moveTo>
                <a:lnTo>
                  <a:pt x="469802" y="1237760"/>
                </a:lnTo>
                <a:lnTo>
                  <a:pt x="464474" y="1237674"/>
                </a:lnTo>
                <a:lnTo>
                  <a:pt x="462058" y="1239758"/>
                </a:lnTo>
                <a:lnTo>
                  <a:pt x="462320" y="1231158"/>
                </a:lnTo>
                <a:lnTo>
                  <a:pt x="465202" y="1220474"/>
                </a:lnTo>
                <a:lnTo>
                  <a:pt x="468695" y="1214241"/>
                </a:lnTo>
                <a:lnTo>
                  <a:pt x="473645" y="1211353"/>
                </a:lnTo>
                <a:lnTo>
                  <a:pt x="475770" y="1216239"/>
                </a:lnTo>
                <a:lnTo>
                  <a:pt x="475362" y="1233699"/>
                </a:lnTo>
                <a:lnTo>
                  <a:pt x="473033" y="123693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3" name="coastline-natural-earth">
            <a:extLst>
              <a:ext uri="{FF2B5EF4-FFF2-40B4-BE49-F238E27FC236}">
                <a16:creationId xmlns:a16="http://schemas.microsoft.com/office/drawing/2014/main" id="{6F28BE42-4F08-4CB0-B367-EA9EA5D31E7B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479002" y="1267252"/>
                </a:moveTo>
                <a:lnTo>
                  <a:pt x="474897" y="1268425"/>
                </a:lnTo>
                <a:lnTo>
                  <a:pt x="469685" y="1258022"/>
                </a:lnTo>
                <a:lnTo>
                  <a:pt x="467793" y="1250856"/>
                </a:lnTo>
                <a:lnTo>
                  <a:pt x="472043" y="1251290"/>
                </a:lnTo>
                <a:lnTo>
                  <a:pt x="474227" y="1254005"/>
                </a:lnTo>
                <a:lnTo>
                  <a:pt x="474227" y="1256763"/>
                </a:lnTo>
                <a:lnTo>
                  <a:pt x="475100" y="1259738"/>
                </a:lnTo>
                <a:lnTo>
                  <a:pt x="477400" y="1263300"/>
                </a:lnTo>
                <a:lnTo>
                  <a:pt x="479002" y="126725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4" name="coastline-natural-earth">
            <a:extLst>
              <a:ext uri="{FF2B5EF4-FFF2-40B4-BE49-F238E27FC236}">
                <a16:creationId xmlns:a16="http://schemas.microsoft.com/office/drawing/2014/main" id="{1F189873-731B-4A6F-9C6C-F2F03725CE08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422376" y="1147439"/>
                </a:moveTo>
                <a:lnTo>
                  <a:pt x="424181" y="1153542"/>
                </a:lnTo>
                <a:lnTo>
                  <a:pt x="413817" y="1149763"/>
                </a:lnTo>
                <a:lnTo>
                  <a:pt x="406247" y="1144312"/>
                </a:lnTo>
                <a:lnTo>
                  <a:pt x="400017" y="1130869"/>
                </a:lnTo>
                <a:lnTo>
                  <a:pt x="386712" y="1115581"/>
                </a:lnTo>
                <a:lnTo>
                  <a:pt x="386509" y="1111150"/>
                </a:lnTo>
                <a:lnTo>
                  <a:pt x="391545" y="1107784"/>
                </a:lnTo>
                <a:lnTo>
                  <a:pt x="402463" y="1105374"/>
                </a:lnTo>
                <a:lnTo>
                  <a:pt x="406888" y="1107871"/>
                </a:lnTo>
                <a:lnTo>
                  <a:pt x="409741" y="1110412"/>
                </a:lnTo>
                <a:lnTo>
                  <a:pt x="410643" y="1113344"/>
                </a:lnTo>
                <a:lnTo>
                  <a:pt x="404442" y="1119229"/>
                </a:lnTo>
                <a:lnTo>
                  <a:pt x="403161" y="1121879"/>
                </a:lnTo>
                <a:lnTo>
                  <a:pt x="407936" y="1127177"/>
                </a:lnTo>
                <a:lnTo>
                  <a:pt x="409857" y="1139491"/>
                </a:lnTo>
                <a:lnTo>
                  <a:pt x="412186" y="1143357"/>
                </a:lnTo>
                <a:lnTo>
                  <a:pt x="418213" y="1146440"/>
                </a:lnTo>
                <a:lnTo>
                  <a:pt x="422376" y="114743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5" name="coastline-natural-earth">
            <a:extLst>
              <a:ext uri="{FF2B5EF4-FFF2-40B4-BE49-F238E27FC236}">
                <a16:creationId xmlns:a16="http://schemas.microsoft.com/office/drawing/2014/main" id="{7BD1ED16-585C-4CF1-84E2-782FB7874D05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711268" y="1311077"/>
                </a:moveTo>
                <a:lnTo>
                  <a:pt x="707978" y="1313748"/>
                </a:lnTo>
                <a:lnTo>
                  <a:pt x="704281" y="1313618"/>
                </a:lnTo>
                <a:lnTo>
                  <a:pt x="701660" y="1312641"/>
                </a:lnTo>
                <a:lnTo>
                  <a:pt x="700321" y="1310491"/>
                </a:lnTo>
                <a:lnTo>
                  <a:pt x="703902" y="1305148"/>
                </a:lnTo>
                <a:lnTo>
                  <a:pt x="708327" y="1304540"/>
                </a:lnTo>
                <a:lnTo>
                  <a:pt x="711268" y="131107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6" name="coastline-natural-earth">
            <a:extLst>
              <a:ext uri="{FF2B5EF4-FFF2-40B4-BE49-F238E27FC236}">
                <a16:creationId xmlns:a16="http://schemas.microsoft.com/office/drawing/2014/main" id="{1A713404-EB2B-416E-9AEC-AF3DC72A0B9D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669927" y="1499581"/>
                </a:moveTo>
                <a:lnTo>
                  <a:pt x="668966" y="1504293"/>
                </a:lnTo>
                <a:lnTo>
                  <a:pt x="660407" y="1501057"/>
                </a:lnTo>
                <a:lnTo>
                  <a:pt x="658019" y="1496193"/>
                </a:lnTo>
                <a:lnTo>
                  <a:pt x="657612" y="1485399"/>
                </a:lnTo>
                <a:lnTo>
                  <a:pt x="659854" y="1480144"/>
                </a:lnTo>
                <a:lnTo>
                  <a:pt x="665269" y="1484552"/>
                </a:lnTo>
                <a:lnTo>
                  <a:pt x="673508" y="1493413"/>
                </a:lnTo>
                <a:lnTo>
                  <a:pt x="669927" y="149958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7" name="coastline-natural-earth">
            <a:extLst>
              <a:ext uri="{FF2B5EF4-FFF2-40B4-BE49-F238E27FC236}">
                <a16:creationId xmlns:a16="http://schemas.microsoft.com/office/drawing/2014/main" id="{B8F7CEA7-1C91-45D9-97AA-AFBE89F4FF23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865306" y="1366086"/>
                </a:moveTo>
                <a:lnTo>
                  <a:pt x="857358" y="1366759"/>
                </a:lnTo>
                <a:lnTo>
                  <a:pt x="857824" y="1358464"/>
                </a:lnTo>
                <a:lnTo>
                  <a:pt x="860765" y="1356314"/>
                </a:lnTo>
                <a:lnTo>
                  <a:pt x="870314" y="1360461"/>
                </a:lnTo>
                <a:lnTo>
                  <a:pt x="869848" y="1363068"/>
                </a:lnTo>
                <a:lnTo>
                  <a:pt x="865306" y="136608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8" name="coastline-natural-earth">
            <a:extLst>
              <a:ext uri="{FF2B5EF4-FFF2-40B4-BE49-F238E27FC236}">
                <a16:creationId xmlns:a16="http://schemas.microsoft.com/office/drawing/2014/main" id="{70060324-1819-4082-8398-55E6AA4881EE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792174" y="1398032"/>
                </a:moveTo>
                <a:lnTo>
                  <a:pt x="789088" y="1399661"/>
                </a:lnTo>
                <a:lnTo>
                  <a:pt x="783964" y="1397272"/>
                </a:lnTo>
                <a:lnTo>
                  <a:pt x="785332" y="1391321"/>
                </a:lnTo>
                <a:lnTo>
                  <a:pt x="788884" y="1388780"/>
                </a:lnTo>
                <a:lnTo>
                  <a:pt x="792639" y="1390713"/>
                </a:lnTo>
                <a:lnTo>
                  <a:pt x="793222" y="1393406"/>
                </a:lnTo>
                <a:lnTo>
                  <a:pt x="792174" y="139803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9" name="coastline-natural-earth">
            <a:extLst>
              <a:ext uri="{FF2B5EF4-FFF2-40B4-BE49-F238E27FC236}">
                <a16:creationId xmlns:a16="http://schemas.microsoft.com/office/drawing/2014/main" id="{A4F8052F-F4F8-4B0E-A979-9379D4C0D99A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2911333" y="0"/>
                </a:moveTo>
                <a:lnTo>
                  <a:pt x="2911333" y="2149179"/>
                </a:lnTo>
                <a:lnTo>
                  <a:pt x="2874301" y="2168551"/>
                </a:lnTo>
                <a:lnTo>
                  <a:pt x="2863907" y="2157541"/>
                </a:lnTo>
                <a:lnTo>
                  <a:pt x="2832669" y="2138364"/>
                </a:lnTo>
                <a:lnTo>
                  <a:pt x="2830485" y="2135498"/>
                </a:lnTo>
                <a:lnTo>
                  <a:pt x="2828302" y="2131089"/>
                </a:lnTo>
                <a:lnTo>
                  <a:pt x="2832232" y="2128570"/>
                </a:lnTo>
                <a:lnTo>
                  <a:pt x="2836162" y="2127528"/>
                </a:lnTo>
                <a:lnTo>
                  <a:pt x="2843994" y="2130937"/>
                </a:lnTo>
                <a:lnTo>
                  <a:pt x="2848710" y="2126898"/>
                </a:lnTo>
                <a:lnTo>
                  <a:pt x="2846818" y="2120404"/>
                </a:lnTo>
                <a:lnTo>
                  <a:pt x="2838986" y="2116387"/>
                </a:lnTo>
                <a:lnTo>
                  <a:pt x="2828302" y="2116691"/>
                </a:lnTo>
                <a:lnTo>
                  <a:pt x="2831242" y="2122793"/>
                </a:lnTo>
                <a:lnTo>
                  <a:pt x="2821227" y="2128570"/>
                </a:lnTo>
                <a:lnTo>
                  <a:pt x="2819102" y="2136128"/>
                </a:lnTo>
                <a:lnTo>
                  <a:pt x="2820557" y="2145488"/>
                </a:lnTo>
                <a:lnTo>
                  <a:pt x="2821431" y="2158583"/>
                </a:lnTo>
                <a:lnTo>
                  <a:pt x="2817355" y="2164924"/>
                </a:lnTo>
                <a:lnTo>
                  <a:pt x="2814211" y="2167856"/>
                </a:lnTo>
                <a:lnTo>
                  <a:pt x="2800789" y="2168616"/>
                </a:lnTo>
                <a:lnTo>
                  <a:pt x="2797441" y="2171700"/>
                </a:lnTo>
                <a:lnTo>
                  <a:pt x="2765359" y="2171700"/>
                </a:lnTo>
                <a:lnTo>
                  <a:pt x="2756770" y="2167248"/>
                </a:lnTo>
                <a:lnTo>
                  <a:pt x="2751035" y="2167009"/>
                </a:lnTo>
                <a:lnTo>
                  <a:pt x="2743524" y="2170462"/>
                </a:lnTo>
                <a:lnTo>
                  <a:pt x="0" y="2171700"/>
                </a:lnTo>
                <a:lnTo>
                  <a:pt x="0" y="1908599"/>
                </a:lnTo>
                <a:lnTo>
                  <a:pt x="14673" y="1912052"/>
                </a:lnTo>
                <a:lnTo>
                  <a:pt x="22213" y="1920695"/>
                </a:lnTo>
                <a:lnTo>
                  <a:pt x="29870" y="1937200"/>
                </a:lnTo>
                <a:lnTo>
                  <a:pt x="30191" y="1957657"/>
                </a:lnTo>
                <a:lnTo>
                  <a:pt x="34441" y="1972533"/>
                </a:lnTo>
                <a:lnTo>
                  <a:pt x="41283" y="1991796"/>
                </a:lnTo>
                <a:lnTo>
                  <a:pt x="49551" y="2005435"/>
                </a:lnTo>
                <a:lnTo>
                  <a:pt x="58722" y="2016814"/>
                </a:lnTo>
                <a:lnTo>
                  <a:pt x="69231" y="2023916"/>
                </a:lnTo>
                <a:lnTo>
                  <a:pt x="93425" y="2034405"/>
                </a:lnTo>
                <a:lnTo>
                  <a:pt x="120704" y="2038444"/>
                </a:lnTo>
                <a:lnTo>
                  <a:pt x="148187" y="2039791"/>
                </a:lnTo>
                <a:lnTo>
                  <a:pt x="195409" y="2054276"/>
                </a:lnTo>
                <a:lnTo>
                  <a:pt x="235439" y="2070977"/>
                </a:lnTo>
                <a:lnTo>
                  <a:pt x="245338" y="2079186"/>
                </a:lnTo>
                <a:lnTo>
                  <a:pt x="265397" y="2087308"/>
                </a:lnTo>
                <a:lnTo>
                  <a:pt x="305253" y="2126572"/>
                </a:lnTo>
                <a:lnTo>
                  <a:pt x="327438" y="2140167"/>
                </a:lnTo>
                <a:lnTo>
                  <a:pt x="343013" y="2142795"/>
                </a:lnTo>
                <a:lnTo>
                  <a:pt x="356988" y="2140428"/>
                </a:lnTo>
                <a:lnTo>
                  <a:pt x="381792" y="2126768"/>
                </a:lnTo>
                <a:lnTo>
                  <a:pt x="392069" y="2118667"/>
                </a:lnTo>
                <a:lnTo>
                  <a:pt x="416990" y="2084767"/>
                </a:lnTo>
                <a:lnTo>
                  <a:pt x="425171" y="2067046"/>
                </a:lnTo>
                <a:lnTo>
                  <a:pt x="428461" y="2054580"/>
                </a:lnTo>
                <a:lnTo>
                  <a:pt x="427646" y="2041876"/>
                </a:lnTo>
                <a:lnTo>
                  <a:pt x="424531" y="2030474"/>
                </a:lnTo>
                <a:lnTo>
                  <a:pt x="417572" y="2018530"/>
                </a:lnTo>
                <a:lnTo>
                  <a:pt x="412681" y="2002742"/>
                </a:lnTo>
                <a:lnTo>
                  <a:pt x="409770" y="1974336"/>
                </a:lnTo>
                <a:lnTo>
                  <a:pt x="413700" y="1954639"/>
                </a:lnTo>
                <a:lnTo>
                  <a:pt x="418475" y="1942825"/>
                </a:lnTo>
                <a:lnTo>
                  <a:pt x="426015" y="1930772"/>
                </a:lnTo>
                <a:lnTo>
                  <a:pt x="446744" y="1907752"/>
                </a:lnTo>
                <a:lnTo>
                  <a:pt x="467560" y="1891529"/>
                </a:lnTo>
                <a:lnTo>
                  <a:pt x="504272" y="1870311"/>
                </a:lnTo>
                <a:lnTo>
                  <a:pt x="525612" y="1870094"/>
                </a:lnTo>
                <a:lnTo>
                  <a:pt x="534404" y="1867749"/>
                </a:lnTo>
                <a:lnTo>
                  <a:pt x="551989" y="1852742"/>
                </a:lnTo>
                <a:lnTo>
                  <a:pt x="559092" y="1852199"/>
                </a:lnTo>
                <a:lnTo>
                  <a:pt x="568904" y="1855870"/>
                </a:lnTo>
                <a:lnTo>
                  <a:pt x="597842" y="1854827"/>
                </a:lnTo>
                <a:lnTo>
                  <a:pt x="610594" y="1858997"/>
                </a:lnTo>
                <a:lnTo>
                  <a:pt x="625820" y="1868314"/>
                </a:lnTo>
                <a:lnTo>
                  <a:pt x="645006" y="1874112"/>
                </a:lnTo>
                <a:lnTo>
                  <a:pt x="658543" y="1879910"/>
                </a:lnTo>
                <a:lnTo>
                  <a:pt x="672984" y="1887338"/>
                </a:lnTo>
                <a:lnTo>
                  <a:pt x="676244" y="1905862"/>
                </a:lnTo>
                <a:lnTo>
                  <a:pt x="674643" y="1911378"/>
                </a:lnTo>
                <a:lnTo>
                  <a:pt x="674294" y="1918545"/>
                </a:lnTo>
                <a:lnTo>
                  <a:pt x="689258" y="1931315"/>
                </a:lnTo>
                <a:lnTo>
                  <a:pt x="731793" y="1937308"/>
                </a:lnTo>
                <a:lnTo>
                  <a:pt x="740177" y="1940718"/>
                </a:lnTo>
                <a:lnTo>
                  <a:pt x="751881" y="1950512"/>
                </a:lnTo>
                <a:lnTo>
                  <a:pt x="759421" y="1953531"/>
                </a:lnTo>
                <a:lnTo>
                  <a:pt x="788534" y="1954899"/>
                </a:lnTo>
                <a:lnTo>
                  <a:pt x="805508" y="1952793"/>
                </a:lnTo>
                <a:lnTo>
                  <a:pt x="821695" y="1956246"/>
                </a:lnTo>
                <a:lnTo>
                  <a:pt x="827721" y="1959547"/>
                </a:lnTo>
                <a:lnTo>
                  <a:pt x="833893" y="1967191"/>
                </a:lnTo>
                <a:lnTo>
                  <a:pt x="841375" y="1985759"/>
                </a:lnTo>
                <a:lnTo>
                  <a:pt x="844316" y="1991992"/>
                </a:lnTo>
                <a:lnTo>
                  <a:pt x="850575" y="2005152"/>
                </a:lnTo>
                <a:lnTo>
                  <a:pt x="863618" y="2007433"/>
                </a:lnTo>
                <a:lnTo>
                  <a:pt x="906123" y="1995705"/>
                </a:lnTo>
                <a:lnTo>
                  <a:pt x="953025" y="2007498"/>
                </a:lnTo>
                <a:lnTo>
                  <a:pt x="978936" y="2012037"/>
                </a:lnTo>
                <a:lnTo>
                  <a:pt x="1018792" y="2022092"/>
                </a:lnTo>
                <a:lnTo>
                  <a:pt x="1043101" y="2040030"/>
                </a:lnTo>
                <a:lnTo>
                  <a:pt x="1049739" y="2042288"/>
                </a:lnTo>
                <a:lnTo>
                  <a:pt x="1067207" y="2041941"/>
                </a:lnTo>
                <a:lnTo>
                  <a:pt x="1078649" y="2052539"/>
                </a:lnTo>
                <a:lnTo>
                  <a:pt x="1124182" y="2057642"/>
                </a:lnTo>
                <a:lnTo>
                  <a:pt x="1148463" y="2069348"/>
                </a:lnTo>
                <a:lnTo>
                  <a:pt x="1162262" y="2078664"/>
                </a:lnTo>
                <a:lnTo>
                  <a:pt x="1170530" y="2081553"/>
                </a:lnTo>
                <a:lnTo>
                  <a:pt x="1177838" y="2081075"/>
                </a:lnTo>
                <a:lnTo>
                  <a:pt x="1187736" y="2077557"/>
                </a:lnTo>
                <a:lnTo>
                  <a:pt x="1200168" y="2070998"/>
                </a:lnTo>
                <a:lnTo>
                  <a:pt x="1213735" y="2061855"/>
                </a:lnTo>
                <a:lnTo>
                  <a:pt x="1241887" y="2038423"/>
                </a:lnTo>
                <a:lnTo>
                  <a:pt x="1251815" y="2034297"/>
                </a:lnTo>
                <a:lnTo>
                  <a:pt x="1258336" y="2035361"/>
                </a:lnTo>
                <a:lnTo>
                  <a:pt x="1266226" y="2035057"/>
                </a:lnTo>
                <a:lnTo>
                  <a:pt x="1269545" y="2028715"/>
                </a:lnTo>
                <a:lnTo>
                  <a:pt x="1273679" y="2024350"/>
                </a:lnTo>
                <a:lnTo>
                  <a:pt x="1276299" y="2019377"/>
                </a:lnTo>
                <a:lnTo>
                  <a:pt x="1280579" y="2013427"/>
                </a:lnTo>
                <a:lnTo>
                  <a:pt x="1295223" y="2011754"/>
                </a:lnTo>
                <a:lnTo>
                  <a:pt x="1324540" y="2001569"/>
                </a:lnTo>
                <a:lnTo>
                  <a:pt x="1321250" y="2006390"/>
                </a:lnTo>
                <a:lnTo>
                  <a:pt x="1294553" y="2017835"/>
                </a:lnTo>
                <a:lnTo>
                  <a:pt x="1305995" y="2019268"/>
                </a:lnTo>
                <a:lnTo>
                  <a:pt x="1317698" y="2015359"/>
                </a:lnTo>
                <a:lnTo>
                  <a:pt x="1331032" y="2012862"/>
                </a:lnTo>
                <a:lnTo>
                  <a:pt x="1333449" y="2007997"/>
                </a:lnTo>
                <a:lnTo>
                  <a:pt x="1335225" y="1998876"/>
                </a:lnTo>
                <a:lnTo>
                  <a:pt x="1337787" y="1997595"/>
                </a:lnTo>
                <a:lnTo>
                  <a:pt x="1347015" y="1999310"/>
                </a:lnTo>
                <a:lnTo>
                  <a:pt x="1374528" y="2013361"/>
                </a:lnTo>
                <a:lnTo>
                  <a:pt x="1381340" y="2013622"/>
                </a:lnTo>
                <a:lnTo>
                  <a:pt x="1400700" y="2005956"/>
                </a:lnTo>
                <a:lnTo>
                  <a:pt x="1404835" y="2004327"/>
                </a:lnTo>
                <a:lnTo>
                  <a:pt x="1411094" y="2008605"/>
                </a:lnTo>
                <a:lnTo>
                  <a:pt x="1425389" y="2026088"/>
                </a:lnTo>
                <a:lnTo>
                  <a:pt x="1420410" y="2025718"/>
                </a:lnTo>
                <a:lnTo>
                  <a:pt x="1405097" y="2010734"/>
                </a:lnTo>
                <a:lnTo>
                  <a:pt x="1403757" y="2018183"/>
                </a:lnTo>
                <a:lnTo>
                  <a:pt x="1395023" y="2031343"/>
                </a:lnTo>
                <a:lnTo>
                  <a:pt x="1405941" y="2037033"/>
                </a:lnTo>
                <a:lnTo>
                  <a:pt x="1414791" y="2039161"/>
                </a:lnTo>
                <a:lnTo>
                  <a:pt x="1419537" y="2046501"/>
                </a:lnTo>
                <a:lnTo>
                  <a:pt x="1422535" y="2053038"/>
                </a:lnTo>
                <a:lnTo>
                  <a:pt x="1431269" y="2050193"/>
                </a:lnTo>
                <a:lnTo>
                  <a:pt x="1437529" y="2041311"/>
                </a:lnTo>
                <a:lnTo>
                  <a:pt x="1434268" y="2036338"/>
                </a:lnTo>
                <a:lnTo>
                  <a:pt x="1432055" y="2031213"/>
                </a:lnTo>
                <a:lnTo>
                  <a:pt x="1440993" y="2035317"/>
                </a:lnTo>
                <a:lnTo>
                  <a:pt x="1458403" y="2052170"/>
                </a:lnTo>
                <a:lnTo>
                  <a:pt x="1464255" y="2055644"/>
                </a:lnTo>
                <a:lnTo>
                  <a:pt x="1471009" y="2055080"/>
                </a:lnTo>
                <a:lnTo>
                  <a:pt x="1485158" y="2050324"/>
                </a:lnTo>
                <a:lnTo>
                  <a:pt x="1489059" y="2051062"/>
                </a:lnTo>
                <a:lnTo>
                  <a:pt x="1508070" y="2044851"/>
                </a:lnTo>
                <a:lnTo>
                  <a:pt x="1510283" y="2049412"/>
                </a:lnTo>
                <a:lnTo>
                  <a:pt x="1513427" y="2053929"/>
                </a:lnTo>
                <a:lnTo>
                  <a:pt x="1528683" y="2048890"/>
                </a:lnTo>
                <a:lnTo>
                  <a:pt x="1552701" y="2048956"/>
                </a:lnTo>
                <a:lnTo>
                  <a:pt x="1572323" y="2043461"/>
                </a:lnTo>
                <a:lnTo>
                  <a:pt x="1595090" y="2030105"/>
                </a:lnTo>
                <a:lnTo>
                  <a:pt x="1596924" y="2028085"/>
                </a:lnTo>
                <a:lnTo>
                  <a:pt x="1612645" y="2010582"/>
                </a:lnTo>
                <a:lnTo>
                  <a:pt x="1620157" y="1999614"/>
                </a:lnTo>
                <a:lnTo>
                  <a:pt x="1636868" y="1965845"/>
                </a:lnTo>
                <a:lnTo>
                  <a:pt x="1647290" y="1933204"/>
                </a:lnTo>
                <a:lnTo>
                  <a:pt x="1657131" y="1887859"/>
                </a:lnTo>
                <a:lnTo>
                  <a:pt x="1664118" y="1864774"/>
                </a:lnTo>
                <a:lnTo>
                  <a:pt x="1670028" y="1849507"/>
                </a:lnTo>
                <a:lnTo>
                  <a:pt x="1672648" y="1836867"/>
                </a:lnTo>
                <a:lnTo>
                  <a:pt x="1676520" y="1828571"/>
                </a:lnTo>
                <a:lnTo>
                  <a:pt x="1680538" y="1817821"/>
                </a:lnTo>
                <a:lnTo>
                  <a:pt x="1684526" y="1803315"/>
                </a:lnTo>
                <a:lnTo>
                  <a:pt x="1691543" y="1791283"/>
                </a:lnTo>
                <a:lnTo>
                  <a:pt x="1706099" y="1750412"/>
                </a:lnTo>
                <a:lnTo>
                  <a:pt x="1714513" y="1733864"/>
                </a:lnTo>
                <a:lnTo>
                  <a:pt x="1717512" y="1710409"/>
                </a:lnTo>
                <a:lnTo>
                  <a:pt x="1730525" y="1689865"/>
                </a:lnTo>
                <a:lnTo>
                  <a:pt x="1740249" y="1683784"/>
                </a:lnTo>
                <a:lnTo>
                  <a:pt x="1744966" y="1677921"/>
                </a:lnTo>
                <a:lnTo>
                  <a:pt x="1744820" y="1669038"/>
                </a:lnTo>
                <a:lnTo>
                  <a:pt x="1738415" y="1644846"/>
                </a:lnTo>
                <a:lnTo>
                  <a:pt x="1737483" y="1634356"/>
                </a:lnTo>
                <a:lnTo>
                  <a:pt x="1737658" y="1622216"/>
                </a:lnTo>
                <a:lnTo>
                  <a:pt x="1742054" y="1604474"/>
                </a:lnTo>
                <a:lnTo>
                  <a:pt x="1739987" y="1596243"/>
                </a:lnTo>
                <a:lnTo>
                  <a:pt x="1739812" y="1590705"/>
                </a:lnTo>
                <a:lnTo>
                  <a:pt x="1738677" y="1583082"/>
                </a:lnTo>
                <a:lnTo>
                  <a:pt x="1727206" y="1566708"/>
                </a:lnTo>
                <a:lnTo>
                  <a:pt x="1733466" y="1536565"/>
                </a:lnTo>
                <a:lnTo>
                  <a:pt x="1737862" y="1529246"/>
                </a:lnTo>
                <a:lnTo>
                  <a:pt x="1743219" y="1520385"/>
                </a:lnTo>
                <a:lnTo>
                  <a:pt x="1737396" y="1502925"/>
                </a:lnTo>
                <a:lnTo>
                  <a:pt x="1731078" y="1486550"/>
                </a:lnTo>
                <a:lnTo>
                  <a:pt x="1737047" y="1476061"/>
                </a:lnTo>
                <a:lnTo>
                  <a:pt x="1749449" y="1463422"/>
                </a:lnTo>
                <a:lnTo>
                  <a:pt x="1762492" y="1448632"/>
                </a:lnTo>
                <a:lnTo>
                  <a:pt x="1762463" y="1439511"/>
                </a:lnTo>
                <a:lnTo>
                  <a:pt x="1761793" y="1432540"/>
                </a:lnTo>
                <a:lnTo>
                  <a:pt x="1758037" y="1427719"/>
                </a:lnTo>
                <a:lnTo>
                  <a:pt x="1750876" y="1421312"/>
                </a:lnTo>
                <a:lnTo>
                  <a:pt x="1738852" y="1428153"/>
                </a:lnTo>
                <a:lnTo>
                  <a:pt x="1730292" y="1435711"/>
                </a:lnTo>
                <a:lnTo>
                  <a:pt x="1724703" y="1437231"/>
                </a:lnTo>
                <a:lnTo>
                  <a:pt x="1718618" y="1441531"/>
                </a:lnTo>
                <a:lnTo>
                  <a:pt x="1715648" y="1449306"/>
                </a:lnTo>
                <a:lnTo>
                  <a:pt x="1708312" y="1455365"/>
                </a:lnTo>
                <a:lnTo>
                  <a:pt x="1696317" y="1457732"/>
                </a:lnTo>
                <a:lnTo>
                  <a:pt x="1678267" y="1451260"/>
                </a:lnTo>
                <a:lnTo>
                  <a:pt x="1658877" y="1441401"/>
                </a:lnTo>
                <a:lnTo>
                  <a:pt x="1647931" y="1433409"/>
                </a:lnTo>
                <a:lnTo>
                  <a:pt x="1638964" y="1431498"/>
                </a:lnTo>
                <a:lnTo>
                  <a:pt x="1630463" y="1435016"/>
                </a:lnTo>
                <a:lnTo>
                  <a:pt x="1605367" y="1454583"/>
                </a:lnTo>
                <a:lnTo>
                  <a:pt x="1582397" y="1483184"/>
                </a:lnTo>
                <a:lnTo>
                  <a:pt x="1576690" y="1488136"/>
                </a:lnTo>
                <a:lnTo>
                  <a:pt x="1555059" y="1500428"/>
                </a:lnTo>
                <a:lnTo>
                  <a:pt x="1540736" y="1504554"/>
                </a:lnTo>
                <a:lnTo>
                  <a:pt x="1534010" y="1503598"/>
                </a:lnTo>
                <a:lnTo>
                  <a:pt x="1505538" y="1509006"/>
                </a:lnTo>
                <a:lnTo>
                  <a:pt x="1491388" y="1509788"/>
                </a:lnTo>
                <a:lnTo>
                  <a:pt x="1480180" y="1516303"/>
                </a:lnTo>
                <a:lnTo>
                  <a:pt x="1458490" y="1509245"/>
                </a:lnTo>
                <a:lnTo>
                  <a:pt x="1445506" y="1500254"/>
                </a:lnTo>
                <a:lnTo>
                  <a:pt x="1437674" y="1491111"/>
                </a:lnTo>
                <a:lnTo>
                  <a:pt x="1424923" y="1471414"/>
                </a:lnTo>
                <a:lnTo>
                  <a:pt x="1415898" y="1462054"/>
                </a:lnTo>
                <a:lnTo>
                  <a:pt x="1395606" y="1453649"/>
                </a:lnTo>
                <a:lnTo>
                  <a:pt x="1360233" y="1433213"/>
                </a:lnTo>
                <a:lnTo>
                  <a:pt x="1350917" y="1430955"/>
                </a:lnTo>
                <a:lnTo>
                  <a:pt x="1326753" y="1428045"/>
                </a:lnTo>
                <a:lnTo>
                  <a:pt x="1301278" y="1426199"/>
                </a:lnTo>
                <a:lnTo>
                  <a:pt x="1296125" y="1433626"/>
                </a:lnTo>
                <a:lnTo>
                  <a:pt x="1294175" y="1463096"/>
                </a:lnTo>
                <a:lnTo>
                  <a:pt x="1289808" y="1471196"/>
                </a:lnTo>
                <a:lnTo>
                  <a:pt x="1287944" y="1486485"/>
                </a:lnTo>
                <a:lnTo>
                  <a:pt x="1284829" y="1490894"/>
                </a:lnTo>
                <a:lnTo>
                  <a:pt x="1279938" y="1493782"/>
                </a:lnTo>
                <a:lnTo>
                  <a:pt x="1272282" y="1488961"/>
                </a:lnTo>
                <a:lnTo>
                  <a:pt x="1266983" y="1486811"/>
                </a:lnTo>
                <a:lnTo>
                  <a:pt x="1254639" y="1493109"/>
                </a:lnTo>
                <a:lnTo>
                  <a:pt x="1230184" y="1501948"/>
                </a:lnTo>
                <a:lnTo>
                  <a:pt x="1221857" y="1503186"/>
                </a:lnTo>
                <a:lnTo>
                  <a:pt x="1193501" y="1492088"/>
                </a:lnTo>
                <a:lnTo>
                  <a:pt x="1183137" y="1484965"/>
                </a:lnTo>
                <a:lnTo>
                  <a:pt x="1176440" y="1477060"/>
                </a:lnTo>
                <a:lnTo>
                  <a:pt x="1174199" y="1463704"/>
                </a:lnTo>
                <a:lnTo>
                  <a:pt x="1169977" y="1456125"/>
                </a:lnTo>
                <a:lnTo>
                  <a:pt x="1169366" y="1450891"/>
                </a:lnTo>
                <a:lnTo>
                  <a:pt x="1167706" y="1444897"/>
                </a:lnTo>
                <a:lnTo>
                  <a:pt x="1162000" y="1442508"/>
                </a:lnTo>
                <a:lnTo>
                  <a:pt x="1155886" y="1447047"/>
                </a:lnTo>
                <a:lnTo>
                  <a:pt x="1149307" y="1446873"/>
                </a:lnTo>
                <a:lnTo>
                  <a:pt x="1141039" y="1444094"/>
                </a:lnTo>
                <a:lnTo>
                  <a:pt x="1121591" y="1432909"/>
                </a:lnTo>
                <a:lnTo>
                  <a:pt x="1106627" y="1432019"/>
                </a:lnTo>
                <a:lnTo>
                  <a:pt x="1097631" y="1445657"/>
                </a:lnTo>
                <a:lnTo>
                  <a:pt x="1090614" y="1450001"/>
                </a:lnTo>
                <a:lnTo>
                  <a:pt x="1082958" y="1451304"/>
                </a:lnTo>
                <a:lnTo>
                  <a:pt x="1082521" y="1447416"/>
                </a:lnTo>
                <a:lnTo>
                  <a:pt x="1088344" y="1438599"/>
                </a:lnTo>
                <a:lnTo>
                  <a:pt x="1065024" y="1440228"/>
                </a:lnTo>
                <a:lnTo>
                  <a:pt x="1052738" y="1446939"/>
                </a:lnTo>
                <a:lnTo>
                  <a:pt x="1043131" y="1445896"/>
                </a:lnTo>
                <a:lnTo>
                  <a:pt x="1035940" y="1442856"/>
                </a:lnTo>
                <a:lnTo>
                  <a:pt x="1037017" y="1439142"/>
                </a:lnTo>
                <a:lnTo>
                  <a:pt x="1044324" y="1437796"/>
                </a:lnTo>
                <a:lnTo>
                  <a:pt x="1050642" y="1434777"/>
                </a:lnTo>
                <a:lnTo>
                  <a:pt x="1075912" y="1432323"/>
                </a:lnTo>
                <a:lnTo>
                  <a:pt x="1081793" y="1429847"/>
                </a:lnTo>
                <a:lnTo>
                  <a:pt x="1088256" y="1420270"/>
                </a:lnTo>
                <a:lnTo>
                  <a:pt x="1100018" y="1411996"/>
                </a:lnTo>
                <a:lnTo>
                  <a:pt x="1101503" y="1408456"/>
                </a:lnTo>
                <a:lnTo>
                  <a:pt x="1092478" y="1408413"/>
                </a:lnTo>
                <a:lnTo>
                  <a:pt x="1053757" y="1410801"/>
                </a:lnTo>
                <a:lnTo>
                  <a:pt x="1027206" y="1409477"/>
                </a:lnTo>
                <a:lnTo>
                  <a:pt x="1024032" y="1413581"/>
                </a:lnTo>
                <a:lnTo>
                  <a:pt x="1020044" y="1414146"/>
                </a:lnTo>
                <a:lnTo>
                  <a:pt x="1018937" y="1403005"/>
                </a:lnTo>
                <a:lnTo>
                  <a:pt x="1023130" y="1397836"/>
                </a:lnTo>
                <a:lnTo>
                  <a:pt x="1028807" y="1398314"/>
                </a:lnTo>
                <a:lnTo>
                  <a:pt x="1042665" y="1393819"/>
                </a:lnTo>
                <a:lnTo>
                  <a:pt x="1041442" y="1384546"/>
                </a:lnTo>
                <a:lnTo>
                  <a:pt x="1031485" y="1378291"/>
                </a:lnTo>
                <a:lnTo>
                  <a:pt x="1029476" y="1374599"/>
                </a:lnTo>
                <a:lnTo>
                  <a:pt x="1022256" y="1373752"/>
                </a:lnTo>
                <a:lnTo>
                  <a:pt x="1016404" y="1369344"/>
                </a:lnTo>
                <a:lnTo>
                  <a:pt x="1015124" y="1358246"/>
                </a:lnTo>
                <a:lnTo>
                  <a:pt x="1010465" y="1346063"/>
                </a:lnTo>
                <a:lnTo>
                  <a:pt x="1003828" y="1340156"/>
                </a:lnTo>
                <a:lnTo>
                  <a:pt x="1004643" y="1336942"/>
                </a:lnTo>
                <a:lnTo>
                  <a:pt x="1016841" y="1332837"/>
                </a:lnTo>
                <a:lnTo>
                  <a:pt x="1019374" y="1315790"/>
                </a:lnTo>
                <a:lnTo>
                  <a:pt x="1017511" y="1305344"/>
                </a:lnTo>
                <a:lnTo>
                  <a:pt x="1011368" y="1304453"/>
                </a:lnTo>
                <a:lnTo>
                  <a:pt x="993492" y="1296201"/>
                </a:lnTo>
                <a:lnTo>
                  <a:pt x="988077" y="1297070"/>
                </a:lnTo>
                <a:lnTo>
                  <a:pt x="982138" y="1287992"/>
                </a:lnTo>
                <a:lnTo>
                  <a:pt x="971774" y="1281477"/>
                </a:lnTo>
                <a:lnTo>
                  <a:pt x="966650" y="1283866"/>
                </a:lnTo>
                <a:lnTo>
                  <a:pt x="963447" y="1286819"/>
                </a:lnTo>
                <a:lnTo>
                  <a:pt x="958644" y="1285408"/>
                </a:lnTo>
                <a:lnTo>
                  <a:pt x="950579" y="1279739"/>
                </a:lnTo>
                <a:lnTo>
                  <a:pt x="942690" y="1276699"/>
                </a:lnTo>
                <a:lnTo>
                  <a:pt x="939167" y="1272920"/>
                </a:lnTo>
                <a:lnTo>
                  <a:pt x="943563" y="1262844"/>
                </a:lnTo>
                <a:lnTo>
                  <a:pt x="949619" y="1263082"/>
                </a:lnTo>
                <a:lnTo>
                  <a:pt x="950725" y="1255177"/>
                </a:lnTo>
                <a:lnTo>
                  <a:pt x="945950" y="1241995"/>
                </a:lnTo>
                <a:lnTo>
                  <a:pt x="946416" y="1235241"/>
                </a:lnTo>
                <a:lnTo>
                  <a:pt x="951686" y="1233395"/>
                </a:lnTo>
                <a:lnTo>
                  <a:pt x="957712" y="1234677"/>
                </a:lnTo>
                <a:lnTo>
                  <a:pt x="963768" y="1242538"/>
                </a:lnTo>
                <a:lnTo>
                  <a:pt x="965747" y="1250139"/>
                </a:lnTo>
                <a:lnTo>
                  <a:pt x="964495" y="1257566"/>
                </a:lnTo>
                <a:lnTo>
                  <a:pt x="968338" y="1264755"/>
                </a:lnTo>
                <a:lnTo>
                  <a:pt x="971075" y="1266557"/>
                </a:lnTo>
                <a:lnTo>
                  <a:pt x="972909" y="1259000"/>
                </a:lnTo>
                <a:lnTo>
                  <a:pt x="975500" y="1257566"/>
                </a:lnTo>
                <a:lnTo>
                  <a:pt x="979023" y="1260867"/>
                </a:lnTo>
                <a:lnTo>
                  <a:pt x="986651" y="1262518"/>
                </a:lnTo>
                <a:lnTo>
                  <a:pt x="1006390" y="1257870"/>
                </a:lnTo>
                <a:lnTo>
                  <a:pt x="1010174" y="1253940"/>
                </a:lnTo>
                <a:lnTo>
                  <a:pt x="995705" y="1254396"/>
                </a:lnTo>
                <a:lnTo>
                  <a:pt x="990435" y="1250704"/>
                </a:lnTo>
                <a:lnTo>
                  <a:pt x="984671" y="1242473"/>
                </a:lnTo>
                <a:lnTo>
                  <a:pt x="981148" y="1235002"/>
                </a:lnTo>
                <a:lnTo>
                  <a:pt x="980508" y="1231332"/>
                </a:lnTo>
                <a:lnTo>
                  <a:pt x="978499" y="1225968"/>
                </a:lnTo>
                <a:lnTo>
                  <a:pt x="980712" y="1223101"/>
                </a:lnTo>
                <a:lnTo>
                  <a:pt x="990610" y="1218780"/>
                </a:lnTo>
                <a:lnTo>
                  <a:pt x="999315" y="1206727"/>
                </a:lnTo>
                <a:lnTo>
                  <a:pt x="995676" y="1203230"/>
                </a:lnTo>
                <a:lnTo>
                  <a:pt x="991542" y="1201580"/>
                </a:lnTo>
                <a:lnTo>
                  <a:pt x="987029" y="1202796"/>
                </a:lnTo>
                <a:lnTo>
                  <a:pt x="982779" y="1198670"/>
                </a:lnTo>
                <a:lnTo>
                  <a:pt x="982225" y="1192915"/>
                </a:lnTo>
                <a:lnTo>
                  <a:pt x="985632" y="1188267"/>
                </a:lnTo>
                <a:lnTo>
                  <a:pt x="985981" y="1181883"/>
                </a:lnTo>
                <a:lnTo>
                  <a:pt x="974831" y="1166138"/>
                </a:lnTo>
                <a:lnTo>
                  <a:pt x="971716" y="1162706"/>
                </a:lnTo>
                <a:lnTo>
                  <a:pt x="974103" y="1157560"/>
                </a:lnTo>
                <a:lnTo>
                  <a:pt x="982633" y="1148938"/>
                </a:lnTo>
                <a:lnTo>
                  <a:pt x="990756" y="1138253"/>
                </a:lnTo>
                <a:lnTo>
                  <a:pt x="989795" y="1134757"/>
                </a:lnTo>
                <a:lnTo>
                  <a:pt x="983798" y="1133323"/>
                </a:lnTo>
                <a:lnTo>
                  <a:pt x="955267" y="1137884"/>
                </a:lnTo>
                <a:lnTo>
                  <a:pt x="944174" y="1141880"/>
                </a:lnTo>
                <a:lnTo>
                  <a:pt x="924406" y="1143682"/>
                </a:lnTo>
                <a:lnTo>
                  <a:pt x="922980" y="1137884"/>
                </a:lnTo>
                <a:lnTo>
                  <a:pt x="923417" y="1132650"/>
                </a:lnTo>
                <a:lnTo>
                  <a:pt x="927871" y="1123138"/>
                </a:lnTo>
                <a:lnTo>
                  <a:pt x="927463" y="1099662"/>
                </a:lnTo>
                <a:lnTo>
                  <a:pt x="930083" y="1086936"/>
                </a:lnTo>
                <a:lnTo>
                  <a:pt x="941059" y="1083135"/>
                </a:lnTo>
                <a:lnTo>
                  <a:pt x="954539" y="1064437"/>
                </a:lnTo>
                <a:lnTo>
                  <a:pt x="976374" y="1042394"/>
                </a:lnTo>
                <a:lnTo>
                  <a:pt x="999169" y="1042807"/>
                </a:lnTo>
                <a:lnTo>
                  <a:pt x="1008282" y="1036726"/>
                </a:lnTo>
                <a:lnTo>
                  <a:pt x="1021849" y="1036379"/>
                </a:lnTo>
                <a:lnTo>
                  <a:pt x="1024294" y="1040809"/>
                </a:lnTo>
                <a:lnTo>
                  <a:pt x="1025837" y="1045022"/>
                </a:lnTo>
                <a:lnTo>
                  <a:pt x="1037745" y="1051103"/>
                </a:lnTo>
                <a:lnTo>
                  <a:pt x="1058735" y="1050147"/>
                </a:lnTo>
                <a:lnTo>
                  <a:pt x="1063830" y="1047758"/>
                </a:lnTo>
                <a:lnTo>
                  <a:pt x="1068750" y="1044392"/>
                </a:lnTo>
                <a:lnTo>
                  <a:pt x="1059056" y="1033577"/>
                </a:lnTo>
                <a:lnTo>
                  <a:pt x="1062142" y="1030515"/>
                </a:lnTo>
                <a:lnTo>
                  <a:pt x="1070934" y="1030146"/>
                </a:lnTo>
                <a:lnTo>
                  <a:pt x="1080483" y="1032709"/>
                </a:lnTo>
                <a:lnTo>
                  <a:pt x="1080920" y="1035184"/>
                </a:lnTo>
                <a:lnTo>
                  <a:pt x="1078387" y="1038572"/>
                </a:lnTo>
                <a:lnTo>
                  <a:pt x="1075446" y="1044544"/>
                </a:lnTo>
                <a:lnTo>
                  <a:pt x="1078241" y="1045695"/>
                </a:lnTo>
                <a:lnTo>
                  <a:pt x="1105404" y="1042090"/>
                </a:lnTo>
                <a:lnTo>
                  <a:pt x="1133789" y="1044979"/>
                </a:lnTo>
                <a:lnTo>
                  <a:pt x="1142815" y="1043415"/>
                </a:lnTo>
                <a:lnTo>
                  <a:pt x="1165115" y="1043524"/>
                </a:lnTo>
                <a:lnTo>
                  <a:pt x="1169133" y="1039788"/>
                </a:lnTo>
                <a:lnTo>
                  <a:pt x="1162379" y="1035097"/>
                </a:lnTo>
                <a:lnTo>
                  <a:pt x="1155770" y="1033469"/>
                </a:lnTo>
                <a:lnTo>
                  <a:pt x="1151316" y="1031188"/>
                </a:lnTo>
                <a:lnTo>
                  <a:pt x="1146890" y="1027866"/>
                </a:lnTo>
                <a:lnTo>
                  <a:pt x="1161040" y="1017376"/>
                </a:lnTo>
                <a:lnTo>
                  <a:pt x="1169046" y="1015357"/>
                </a:lnTo>
                <a:lnTo>
                  <a:pt x="1206747" y="1008928"/>
                </a:lnTo>
                <a:lnTo>
                  <a:pt x="1234813" y="1005714"/>
                </a:lnTo>
                <a:lnTo>
                  <a:pt x="1235162" y="1003304"/>
                </a:lnTo>
                <a:lnTo>
                  <a:pt x="1231115" y="1003304"/>
                </a:lnTo>
                <a:lnTo>
                  <a:pt x="1194869" y="997983"/>
                </a:lnTo>
                <a:lnTo>
                  <a:pt x="1186135" y="993835"/>
                </a:lnTo>
                <a:lnTo>
                  <a:pt x="1173995" y="984019"/>
                </a:lnTo>
                <a:lnTo>
                  <a:pt x="1171375" y="981239"/>
                </a:lnTo>
                <a:lnTo>
                  <a:pt x="1168318" y="976440"/>
                </a:lnTo>
                <a:lnTo>
                  <a:pt x="1170152" y="966233"/>
                </a:lnTo>
                <a:lnTo>
                  <a:pt x="1172394" y="958024"/>
                </a:lnTo>
                <a:lnTo>
                  <a:pt x="1176848" y="953268"/>
                </a:lnTo>
                <a:lnTo>
                  <a:pt x="1191346" y="952529"/>
                </a:lnTo>
                <a:lnTo>
                  <a:pt x="1241014" y="960890"/>
                </a:lnTo>
                <a:lnTo>
                  <a:pt x="1276416" y="955874"/>
                </a:lnTo>
                <a:lnTo>
                  <a:pt x="1315107" y="968057"/>
                </a:lnTo>
                <a:lnTo>
                  <a:pt x="1352110" y="965581"/>
                </a:lnTo>
                <a:lnTo>
                  <a:pt x="1359738" y="960109"/>
                </a:lnTo>
                <a:lnTo>
                  <a:pt x="1368996" y="942518"/>
                </a:lnTo>
                <a:lnTo>
                  <a:pt x="1421254" y="913287"/>
                </a:lnTo>
                <a:lnTo>
                  <a:pt x="1439567" y="898041"/>
                </a:lnTo>
                <a:lnTo>
                  <a:pt x="1459189" y="889702"/>
                </a:lnTo>
                <a:lnTo>
                  <a:pt x="1492815" y="880429"/>
                </a:lnTo>
                <a:lnTo>
                  <a:pt x="1520938" y="868181"/>
                </a:lnTo>
                <a:lnTo>
                  <a:pt x="1528974" y="866769"/>
                </a:lnTo>
                <a:lnTo>
                  <a:pt x="1596488" y="872632"/>
                </a:lnTo>
                <a:lnTo>
                  <a:pt x="1642865" y="873371"/>
                </a:lnTo>
                <a:lnTo>
                  <a:pt x="1664147" y="861817"/>
                </a:lnTo>
                <a:lnTo>
                  <a:pt x="1676491" y="865683"/>
                </a:lnTo>
                <a:lnTo>
                  <a:pt x="1675356" y="869809"/>
                </a:lnTo>
                <a:lnTo>
                  <a:pt x="1673114" y="873349"/>
                </a:lnTo>
                <a:lnTo>
                  <a:pt x="1673783" y="880494"/>
                </a:lnTo>
                <a:lnTo>
                  <a:pt x="1681033" y="891005"/>
                </a:lnTo>
                <a:lnTo>
                  <a:pt x="1688398" y="898150"/>
                </a:lnTo>
                <a:lnTo>
                  <a:pt x="1710030" y="908422"/>
                </a:lnTo>
                <a:lnTo>
                  <a:pt x="1740133" y="899757"/>
                </a:lnTo>
                <a:lnTo>
                  <a:pt x="1744966" y="900734"/>
                </a:lnTo>
                <a:lnTo>
                  <a:pt x="1751108" y="903145"/>
                </a:lnTo>
                <a:lnTo>
                  <a:pt x="1761706" y="930943"/>
                </a:lnTo>
                <a:lnTo>
                  <a:pt x="1769945" y="940759"/>
                </a:lnTo>
                <a:lnTo>
                  <a:pt x="1780513" y="947448"/>
                </a:lnTo>
                <a:lnTo>
                  <a:pt x="1789189" y="948751"/>
                </a:lnTo>
                <a:lnTo>
                  <a:pt x="1795623" y="941801"/>
                </a:lnTo>
                <a:lnTo>
                  <a:pt x="1800630" y="938978"/>
                </a:lnTo>
                <a:lnTo>
                  <a:pt x="1811489" y="937805"/>
                </a:lnTo>
                <a:lnTo>
                  <a:pt x="1829307" y="947361"/>
                </a:lnTo>
                <a:lnTo>
                  <a:pt x="1835479" y="957242"/>
                </a:lnTo>
                <a:lnTo>
                  <a:pt x="1865815" y="964865"/>
                </a:lnTo>
                <a:lnTo>
                  <a:pt x="1893676" y="968687"/>
                </a:lnTo>
                <a:lnTo>
                  <a:pt x="1905671" y="977048"/>
                </a:lnTo>
                <a:lnTo>
                  <a:pt x="1944858" y="985452"/>
                </a:lnTo>
                <a:lnTo>
                  <a:pt x="1959502" y="984149"/>
                </a:lnTo>
                <a:lnTo>
                  <a:pt x="1984044" y="975354"/>
                </a:lnTo>
                <a:lnTo>
                  <a:pt x="2031819" y="965712"/>
                </a:lnTo>
                <a:lnTo>
                  <a:pt x="2063553" y="979154"/>
                </a:lnTo>
                <a:lnTo>
                  <a:pt x="2072141" y="980913"/>
                </a:lnTo>
                <a:lnTo>
                  <a:pt x="2079536" y="979741"/>
                </a:lnTo>
                <a:lnTo>
                  <a:pt x="2090191" y="983454"/>
                </a:lnTo>
                <a:lnTo>
                  <a:pt x="2101575" y="981456"/>
                </a:lnTo>
                <a:lnTo>
                  <a:pt x="2136714" y="965603"/>
                </a:lnTo>
                <a:lnTo>
                  <a:pt x="2147690" y="956612"/>
                </a:lnTo>
                <a:lnTo>
                  <a:pt x="2159336" y="954288"/>
                </a:lnTo>
                <a:lnTo>
                  <a:pt x="2169671" y="948903"/>
                </a:lnTo>
                <a:lnTo>
                  <a:pt x="2197183" y="931268"/>
                </a:lnTo>
                <a:lnTo>
                  <a:pt x="2205131" y="921083"/>
                </a:lnTo>
                <a:lnTo>
                  <a:pt x="2221085" y="900669"/>
                </a:lnTo>
                <a:lnTo>
                  <a:pt x="2225830" y="888529"/>
                </a:lnTo>
                <a:lnTo>
                  <a:pt x="2225976" y="881189"/>
                </a:lnTo>
                <a:lnTo>
                  <a:pt x="2226180" y="871938"/>
                </a:lnTo>
                <a:lnTo>
                  <a:pt x="2217882" y="852740"/>
                </a:lnTo>
                <a:lnTo>
                  <a:pt x="2210750" y="825485"/>
                </a:lnTo>
                <a:lnTo>
                  <a:pt x="2203355" y="797079"/>
                </a:lnTo>
                <a:lnTo>
                  <a:pt x="2197590" y="788588"/>
                </a:lnTo>
                <a:lnTo>
                  <a:pt x="2173397" y="778750"/>
                </a:lnTo>
                <a:lnTo>
                  <a:pt x="2167837" y="767609"/>
                </a:lnTo>
                <a:lnTo>
                  <a:pt x="2149117" y="753211"/>
                </a:lnTo>
                <a:lnTo>
                  <a:pt x="2123119" y="746956"/>
                </a:lnTo>
                <a:lnTo>
                  <a:pt x="2117965" y="744263"/>
                </a:lnTo>
                <a:lnTo>
                  <a:pt x="2095374" y="726173"/>
                </a:lnTo>
                <a:lnTo>
                  <a:pt x="2077731" y="714511"/>
                </a:lnTo>
                <a:lnTo>
                  <a:pt x="2069026" y="708756"/>
                </a:lnTo>
                <a:lnTo>
                  <a:pt x="2039330" y="681067"/>
                </a:lnTo>
                <a:lnTo>
                  <a:pt x="2023755" y="662673"/>
                </a:lnTo>
                <a:lnTo>
                  <a:pt x="1972836" y="620238"/>
                </a:lnTo>
                <a:lnTo>
                  <a:pt x="1966052" y="616980"/>
                </a:lnTo>
                <a:lnTo>
                  <a:pt x="1939093" y="610856"/>
                </a:lnTo>
                <a:lnTo>
                  <a:pt x="1928234" y="605948"/>
                </a:lnTo>
                <a:lnTo>
                  <a:pt x="1900809" y="575631"/>
                </a:lnTo>
                <a:lnTo>
                  <a:pt x="1888611" y="579692"/>
                </a:lnTo>
                <a:lnTo>
                  <a:pt x="1877606" y="578671"/>
                </a:lnTo>
                <a:lnTo>
                  <a:pt x="1871172" y="576022"/>
                </a:lnTo>
                <a:lnTo>
                  <a:pt x="1864185" y="571657"/>
                </a:lnTo>
                <a:lnTo>
                  <a:pt x="1859294" y="565902"/>
                </a:lnTo>
                <a:lnTo>
                  <a:pt x="1853616" y="553241"/>
                </a:lnTo>
                <a:lnTo>
                  <a:pt x="1847008" y="545965"/>
                </a:lnTo>
                <a:lnTo>
                  <a:pt x="1825347" y="535367"/>
                </a:lnTo>
                <a:lnTo>
                  <a:pt x="1800921" y="529200"/>
                </a:lnTo>
                <a:lnTo>
                  <a:pt x="1799000" y="526485"/>
                </a:lnTo>
                <a:lnTo>
                  <a:pt x="1798301" y="522793"/>
                </a:lnTo>
                <a:lnTo>
                  <a:pt x="1819408" y="515583"/>
                </a:lnTo>
                <a:lnTo>
                  <a:pt x="1825085" y="511479"/>
                </a:lnTo>
                <a:lnTo>
                  <a:pt x="1814255" y="506006"/>
                </a:lnTo>
                <a:lnTo>
                  <a:pt x="1810150" y="505094"/>
                </a:lnTo>
                <a:lnTo>
                  <a:pt x="1806715" y="502553"/>
                </a:lnTo>
                <a:lnTo>
                  <a:pt x="1812829" y="498427"/>
                </a:lnTo>
                <a:lnTo>
                  <a:pt x="1818826" y="496559"/>
                </a:lnTo>
                <a:lnTo>
                  <a:pt x="1828142" y="501272"/>
                </a:lnTo>
                <a:lnTo>
                  <a:pt x="1838594" y="510045"/>
                </a:lnTo>
                <a:lnTo>
                  <a:pt x="1847736" y="513346"/>
                </a:lnTo>
                <a:lnTo>
                  <a:pt x="1851957" y="509155"/>
                </a:lnTo>
                <a:lnTo>
                  <a:pt x="1883807" y="501967"/>
                </a:lnTo>
                <a:lnTo>
                  <a:pt x="1885961" y="496255"/>
                </a:lnTo>
                <a:lnTo>
                  <a:pt x="1885874" y="489892"/>
                </a:lnTo>
                <a:lnTo>
                  <a:pt x="1882759" y="490109"/>
                </a:lnTo>
                <a:lnTo>
                  <a:pt x="1880925" y="481618"/>
                </a:lnTo>
                <a:lnTo>
                  <a:pt x="1885641" y="471910"/>
                </a:lnTo>
                <a:lnTo>
                  <a:pt x="1899936" y="456100"/>
                </a:lnTo>
                <a:lnTo>
                  <a:pt x="1907593" y="434145"/>
                </a:lnTo>
                <a:lnTo>
                  <a:pt x="1914347" y="429150"/>
                </a:lnTo>
                <a:lnTo>
                  <a:pt x="1919296" y="432494"/>
                </a:lnTo>
                <a:lnTo>
                  <a:pt x="1918976" y="437619"/>
                </a:lnTo>
                <a:lnTo>
                  <a:pt x="1919791" y="441420"/>
                </a:lnTo>
                <a:lnTo>
                  <a:pt x="1924216" y="434036"/>
                </a:lnTo>
                <a:lnTo>
                  <a:pt x="1928438" y="424046"/>
                </a:lnTo>
                <a:lnTo>
                  <a:pt x="1939093" y="423981"/>
                </a:lnTo>
                <a:lnTo>
                  <a:pt x="1946459" y="425653"/>
                </a:lnTo>
                <a:lnTo>
                  <a:pt x="1954116" y="424502"/>
                </a:lnTo>
                <a:lnTo>
                  <a:pt x="1939384" y="408062"/>
                </a:lnTo>
                <a:lnTo>
                  <a:pt x="1919616" y="391514"/>
                </a:lnTo>
                <a:lnTo>
                  <a:pt x="1911290" y="392774"/>
                </a:lnTo>
                <a:lnTo>
                  <a:pt x="1905991" y="390211"/>
                </a:lnTo>
                <a:lnTo>
                  <a:pt x="1897316" y="376573"/>
                </a:lnTo>
                <a:lnTo>
                  <a:pt x="1893735" y="365258"/>
                </a:lnTo>
                <a:lnTo>
                  <a:pt x="1902119" y="365519"/>
                </a:lnTo>
                <a:lnTo>
                  <a:pt x="1910504" y="367234"/>
                </a:lnTo>
                <a:lnTo>
                  <a:pt x="1926429" y="359351"/>
                </a:lnTo>
                <a:lnTo>
                  <a:pt x="1932281" y="358200"/>
                </a:lnTo>
                <a:lnTo>
                  <a:pt x="1941742" y="360676"/>
                </a:lnTo>
                <a:lnTo>
                  <a:pt x="1954843" y="362283"/>
                </a:lnTo>
                <a:lnTo>
                  <a:pt x="1953766" y="354834"/>
                </a:lnTo>
                <a:lnTo>
                  <a:pt x="1949661" y="346060"/>
                </a:lnTo>
                <a:lnTo>
                  <a:pt x="1965615" y="339545"/>
                </a:lnTo>
                <a:lnTo>
                  <a:pt x="1979794" y="335940"/>
                </a:lnTo>
                <a:lnTo>
                  <a:pt x="2006898" y="323214"/>
                </a:lnTo>
                <a:lnTo>
                  <a:pt x="2018864" y="320956"/>
                </a:lnTo>
                <a:lnTo>
                  <a:pt x="2020378" y="318067"/>
                </a:lnTo>
                <a:lnTo>
                  <a:pt x="2020756" y="314267"/>
                </a:lnTo>
                <a:lnTo>
                  <a:pt x="2016680" y="304081"/>
                </a:lnTo>
                <a:lnTo>
                  <a:pt x="2012633" y="296567"/>
                </a:lnTo>
                <a:lnTo>
                  <a:pt x="1998310" y="296198"/>
                </a:lnTo>
                <a:lnTo>
                  <a:pt x="1990391" y="306687"/>
                </a:lnTo>
                <a:lnTo>
                  <a:pt x="1968731" y="310119"/>
                </a:lnTo>
                <a:lnTo>
                  <a:pt x="1959123" y="309424"/>
                </a:lnTo>
                <a:lnTo>
                  <a:pt x="1966751" y="302713"/>
                </a:lnTo>
                <a:lnTo>
                  <a:pt x="1974379" y="300151"/>
                </a:lnTo>
                <a:lnTo>
                  <a:pt x="1976533" y="297349"/>
                </a:lnTo>
                <a:lnTo>
                  <a:pt x="1961190" y="299781"/>
                </a:lnTo>
                <a:lnTo>
                  <a:pt x="1953475" y="306687"/>
                </a:lnTo>
                <a:lnTo>
                  <a:pt x="1931000" y="315830"/>
                </a:lnTo>
                <a:lnTo>
                  <a:pt x="1928001" y="317046"/>
                </a:lnTo>
                <a:lnTo>
                  <a:pt x="1898917" y="315353"/>
                </a:lnTo>
                <a:lnTo>
                  <a:pt x="1875189" y="317655"/>
                </a:lnTo>
                <a:lnTo>
                  <a:pt x="1858245" y="334789"/>
                </a:lnTo>
                <a:lnTo>
                  <a:pt x="1848172" y="334724"/>
                </a:lnTo>
                <a:lnTo>
                  <a:pt x="1833936" y="339198"/>
                </a:lnTo>
                <a:lnTo>
                  <a:pt x="1824328" y="344736"/>
                </a:lnTo>
                <a:lnTo>
                  <a:pt x="1812916" y="356767"/>
                </a:lnTo>
                <a:lnTo>
                  <a:pt x="1804095" y="351359"/>
                </a:lnTo>
                <a:lnTo>
                  <a:pt x="1793294" y="351533"/>
                </a:lnTo>
                <a:lnTo>
                  <a:pt x="1782725" y="354791"/>
                </a:lnTo>
                <a:lnTo>
                  <a:pt x="1770061" y="362826"/>
                </a:lnTo>
                <a:lnTo>
                  <a:pt x="1762987" y="364238"/>
                </a:lnTo>
                <a:lnTo>
                  <a:pt x="1748867" y="361936"/>
                </a:lnTo>
                <a:lnTo>
                  <a:pt x="1732418" y="366540"/>
                </a:lnTo>
                <a:lnTo>
                  <a:pt x="1696899" y="392926"/>
                </a:lnTo>
                <a:lnTo>
                  <a:pt x="1684963" y="412189"/>
                </a:lnTo>
                <a:lnTo>
                  <a:pt x="1680625" y="415967"/>
                </a:lnTo>
                <a:lnTo>
                  <a:pt x="1674628" y="420680"/>
                </a:lnTo>
                <a:lnTo>
                  <a:pt x="1668223" y="423047"/>
                </a:lnTo>
                <a:lnTo>
                  <a:pt x="1664817" y="422830"/>
                </a:lnTo>
                <a:lnTo>
                  <a:pt x="1681731" y="409127"/>
                </a:lnTo>
                <a:lnTo>
                  <a:pt x="1686914" y="404001"/>
                </a:lnTo>
                <a:lnTo>
                  <a:pt x="1687816" y="400201"/>
                </a:lnTo>
                <a:lnTo>
                  <a:pt x="1687903" y="394077"/>
                </a:lnTo>
                <a:lnTo>
                  <a:pt x="1682779" y="386497"/>
                </a:lnTo>
                <a:lnTo>
                  <a:pt x="1668951" y="405326"/>
                </a:lnTo>
                <a:lnTo>
                  <a:pt x="1661090" y="408062"/>
                </a:lnTo>
                <a:lnTo>
                  <a:pt x="1651104" y="413731"/>
                </a:lnTo>
                <a:lnTo>
                  <a:pt x="1650609" y="426348"/>
                </a:lnTo>
                <a:lnTo>
                  <a:pt x="1651745" y="435708"/>
                </a:lnTo>
                <a:lnTo>
                  <a:pt x="1655850" y="447501"/>
                </a:lnTo>
                <a:lnTo>
                  <a:pt x="1665515" y="466807"/>
                </a:lnTo>
                <a:lnTo>
                  <a:pt x="1685254" y="494388"/>
                </a:lnTo>
                <a:lnTo>
                  <a:pt x="1694716" y="504529"/>
                </a:lnTo>
                <a:lnTo>
                  <a:pt x="1701674" y="508569"/>
                </a:lnTo>
                <a:lnTo>
                  <a:pt x="1710030" y="509177"/>
                </a:lnTo>
                <a:lnTo>
                  <a:pt x="1726100" y="500642"/>
                </a:lnTo>
                <a:lnTo>
                  <a:pt x="1732942" y="499317"/>
                </a:lnTo>
                <a:lnTo>
                  <a:pt x="1747877" y="502575"/>
                </a:lnTo>
                <a:lnTo>
                  <a:pt x="1753205" y="496863"/>
                </a:lnTo>
                <a:lnTo>
                  <a:pt x="1760978" y="493736"/>
                </a:lnTo>
                <a:lnTo>
                  <a:pt x="1770964" y="493323"/>
                </a:lnTo>
                <a:lnTo>
                  <a:pt x="1782318" y="495886"/>
                </a:lnTo>
                <a:lnTo>
                  <a:pt x="1794633" y="500186"/>
                </a:lnTo>
                <a:lnTo>
                  <a:pt x="1789567" y="509937"/>
                </a:lnTo>
                <a:lnTo>
                  <a:pt x="1784298" y="517690"/>
                </a:lnTo>
                <a:lnTo>
                  <a:pt x="1782434" y="526290"/>
                </a:lnTo>
                <a:lnTo>
                  <a:pt x="1779523" y="535824"/>
                </a:lnTo>
                <a:lnTo>
                  <a:pt x="1765927" y="540102"/>
                </a:lnTo>
                <a:lnTo>
                  <a:pt x="1751370" y="539581"/>
                </a:lnTo>
                <a:lnTo>
                  <a:pt x="1735999" y="542339"/>
                </a:lnTo>
                <a:lnTo>
                  <a:pt x="1730467" y="538625"/>
                </a:lnTo>
                <a:lnTo>
                  <a:pt x="1726799" y="535237"/>
                </a:lnTo>
                <a:lnTo>
                  <a:pt x="1719986" y="531849"/>
                </a:lnTo>
                <a:lnTo>
                  <a:pt x="1710990" y="529960"/>
                </a:lnTo>
                <a:lnTo>
                  <a:pt x="1702926" y="532240"/>
                </a:lnTo>
                <a:lnTo>
                  <a:pt x="1693377" y="545270"/>
                </a:lnTo>
                <a:lnTo>
                  <a:pt x="1676491" y="554174"/>
                </a:lnTo>
                <a:lnTo>
                  <a:pt x="1670901" y="564360"/>
                </a:lnTo>
                <a:lnTo>
                  <a:pt x="1654277" y="562079"/>
                </a:lnTo>
                <a:lnTo>
                  <a:pt x="1640070" y="563860"/>
                </a:lnTo>
                <a:lnTo>
                  <a:pt x="1619516" y="573155"/>
                </a:lnTo>
                <a:lnTo>
                  <a:pt x="1603882" y="593048"/>
                </a:lnTo>
                <a:lnTo>
                  <a:pt x="1586618" y="605492"/>
                </a:lnTo>
                <a:lnTo>
                  <a:pt x="1572935" y="609422"/>
                </a:lnTo>
                <a:lnTo>
                  <a:pt x="1560125" y="608185"/>
                </a:lnTo>
                <a:lnTo>
                  <a:pt x="1551799" y="604471"/>
                </a:lnTo>
                <a:lnTo>
                  <a:pt x="1534738" y="591397"/>
                </a:lnTo>
                <a:lnTo>
                  <a:pt x="1535757" y="586706"/>
                </a:lnTo>
                <a:lnTo>
                  <a:pt x="1538115" y="584339"/>
                </a:lnTo>
                <a:lnTo>
                  <a:pt x="1541347" y="577607"/>
                </a:lnTo>
                <a:lnTo>
                  <a:pt x="1548189" y="552937"/>
                </a:lnTo>
                <a:lnTo>
                  <a:pt x="1547257" y="544945"/>
                </a:lnTo>
                <a:lnTo>
                  <a:pt x="1543443" y="532327"/>
                </a:lnTo>
                <a:lnTo>
                  <a:pt x="1529905" y="522533"/>
                </a:lnTo>
                <a:lnTo>
                  <a:pt x="1519017" y="524379"/>
                </a:lnTo>
                <a:lnTo>
                  <a:pt x="1512816" y="521773"/>
                </a:lnTo>
                <a:lnTo>
                  <a:pt x="1490486" y="505116"/>
                </a:lnTo>
                <a:lnTo>
                  <a:pt x="1478346" y="503943"/>
                </a:lnTo>
                <a:lnTo>
                  <a:pt x="1464924" y="507309"/>
                </a:lnTo>
                <a:lnTo>
                  <a:pt x="1459975" y="504877"/>
                </a:lnTo>
                <a:lnTo>
                  <a:pt x="1456336" y="499078"/>
                </a:lnTo>
                <a:lnTo>
                  <a:pt x="1482946" y="478534"/>
                </a:lnTo>
                <a:lnTo>
                  <a:pt x="1509089" y="461573"/>
                </a:lnTo>
                <a:lnTo>
                  <a:pt x="1520560" y="459836"/>
                </a:lnTo>
                <a:lnTo>
                  <a:pt x="1536048" y="451931"/>
                </a:lnTo>
                <a:lnTo>
                  <a:pt x="1552556" y="440095"/>
                </a:lnTo>
                <a:lnTo>
                  <a:pt x="1550226" y="430778"/>
                </a:lnTo>
                <a:lnTo>
                  <a:pt x="1546675" y="423894"/>
                </a:lnTo>
                <a:lnTo>
                  <a:pt x="1538756" y="425784"/>
                </a:lnTo>
                <a:lnTo>
                  <a:pt x="1533020" y="428086"/>
                </a:lnTo>
                <a:lnTo>
                  <a:pt x="1519163" y="420702"/>
                </a:lnTo>
                <a:lnTo>
                  <a:pt x="1514068" y="415251"/>
                </a:lnTo>
                <a:lnTo>
                  <a:pt x="1492407" y="420897"/>
                </a:lnTo>
                <a:lnTo>
                  <a:pt x="1480354" y="420072"/>
                </a:lnTo>
                <a:lnTo>
                  <a:pt x="1453745" y="425262"/>
                </a:lnTo>
                <a:lnTo>
                  <a:pt x="1441517" y="420181"/>
                </a:lnTo>
                <a:lnTo>
                  <a:pt x="1417062" y="405999"/>
                </a:lnTo>
                <a:lnTo>
                  <a:pt x="1407862" y="403154"/>
                </a:lnTo>
                <a:lnTo>
                  <a:pt x="1400031" y="403762"/>
                </a:lnTo>
                <a:lnTo>
                  <a:pt x="1395780" y="399093"/>
                </a:lnTo>
                <a:lnTo>
                  <a:pt x="1400992" y="396748"/>
                </a:lnTo>
                <a:lnTo>
                  <a:pt x="1407076" y="396487"/>
                </a:lnTo>
                <a:lnTo>
                  <a:pt x="1413394" y="394772"/>
                </a:lnTo>
                <a:lnTo>
                  <a:pt x="1415170" y="392296"/>
                </a:lnTo>
                <a:lnTo>
                  <a:pt x="1414791" y="387648"/>
                </a:lnTo>
                <a:lnTo>
                  <a:pt x="1402069" y="384130"/>
                </a:lnTo>
                <a:lnTo>
                  <a:pt x="1390249" y="383110"/>
                </a:lnTo>
                <a:lnTo>
                  <a:pt x="1382767" y="378940"/>
                </a:lnTo>
                <a:lnTo>
                  <a:pt x="1377060" y="374162"/>
                </a:lnTo>
                <a:lnTo>
                  <a:pt x="1390453" y="374075"/>
                </a:lnTo>
                <a:lnTo>
                  <a:pt x="1403932" y="377702"/>
                </a:lnTo>
                <a:lnTo>
                  <a:pt x="1425010" y="379027"/>
                </a:lnTo>
                <a:lnTo>
                  <a:pt x="1444137" y="382762"/>
                </a:lnTo>
                <a:lnTo>
                  <a:pt x="1448912" y="378115"/>
                </a:lnTo>
                <a:lnTo>
                  <a:pt x="1460033" y="370058"/>
                </a:lnTo>
                <a:lnTo>
                  <a:pt x="1462159" y="367495"/>
                </a:lnTo>
                <a:lnTo>
                  <a:pt x="1443526" y="373011"/>
                </a:lnTo>
                <a:lnTo>
                  <a:pt x="1424661" y="369493"/>
                </a:lnTo>
                <a:lnTo>
                  <a:pt x="1417761" y="364585"/>
                </a:lnTo>
                <a:lnTo>
                  <a:pt x="1411938" y="357375"/>
                </a:lnTo>
                <a:lnTo>
                  <a:pt x="1409493" y="349166"/>
                </a:lnTo>
                <a:lnTo>
                  <a:pt x="1411094" y="341522"/>
                </a:lnTo>
                <a:lnTo>
                  <a:pt x="1409056" y="327710"/>
                </a:lnTo>
                <a:lnTo>
                  <a:pt x="1402826" y="315418"/>
                </a:lnTo>
                <a:lnTo>
                  <a:pt x="1400613" y="308685"/>
                </a:lnTo>
                <a:lnTo>
                  <a:pt x="1394033" y="302648"/>
                </a:lnTo>
                <a:lnTo>
                  <a:pt x="1400497" y="316308"/>
                </a:lnTo>
                <a:lnTo>
                  <a:pt x="1402913" y="325408"/>
                </a:lnTo>
                <a:lnTo>
                  <a:pt x="1406814" y="333769"/>
                </a:lnTo>
                <a:lnTo>
                  <a:pt x="1405883" y="355985"/>
                </a:lnTo>
                <a:lnTo>
                  <a:pt x="1403495" y="363781"/>
                </a:lnTo>
                <a:lnTo>
                  <a:pt x="1395751" y="365758"/>
                </a:lnTo>
                <a:lnTo>
                  <a:pt x="1385561" y="364585"/>
                </a:lnTo>
                <a:lnTo>
                  <a:pt x="1375168" y="362153"/>
                </a:lnTo>
                <a:lnTo>
                  <a:pt x="1377759" y="349948"/>
                </a:lnTo>
                <a:lnTo>
                  <a:pt x="1372228" y="354161"/>
                </a:lnTo>
                <a:lnTo>
                  <a:pt x="1364425" y="366062"/>
                </a:lnTo>
                <a:lnTo>
                  <a:pt x="1357525" y="367843"/>
                </a:lnTo>
                <a:lnTo>
                  <a:pt x="1342270" y="366540"/>
                </a:lnTo>
                <a:lnTo>
                  <a:pt x="1313943" y="374401"/>
                </a:lnTo>
                <a:lnTo>
                  <a:pt x="1311992" y="382979"/>
                </a:lnTo>
                <a:lnTo>
                  <a:pt x="1307742" y="394576"/>
                </a:lnTo>
                <a:lnTo>
                  <a:pt x="1303637" y="401330"/>
                </a:lnTo>
                <a:lnTo>
                  <a:pt x="1302356" y="405391"/>
                </a:lnTo>
                <a:lnTo>
                  <a:pt x="1290274" y="422895"/>
                </a:lnTo>
                <a:lnTo>
                  <a:pt x="1265935" y="448804"/>
                </a:lnTo>
                <a:lnTo>
                  <a:pt x="1263023" y="450628"/>
                </a:lnTo>
                <a:lnTo>
                  <a:pt x="1248263" y="456274"/>
                </a:lnTo>
                <a:lnTo>
                  <a:pt x="1239529" y="461226"/>
                </a:lnTo>
                <a:lnTo>
                  <a:pt x="1232833" y="463441"/>
                </a:lnTo>
                <a:lnTo>
                  <a:pt x="1221508" y="460987"/>
                </a:lnTo>
                <a:lnTo>
                  <a:pt x="1216792" y="464483"/>
                </a:lnTo>
                <a:lnTo>
                  <a:pt x="1214579" y="468805"/>
                </a:lnTo>
                <a:lnTo>
                  <a:pt x="1214550" y="477774"/>
                </a:lnTo>
                <a:lnTo>
                  <a:pt x="1220285" y="484224"/>
                </a:lnTo>
                <a:lnTo>
                  <a:pt x="1225001" y="505637"/>
                </a:lnTo>
                <a:lnTo>
                  <a:pt x="1223255" y="514693"/>
                </a:lnTo>
                <a:lnTo>
                  <a:pt x="1221857" y="521946"/>
                </a:lnTo>
                <a:lnTo>
                  <a:pt x="1220984" y="526464"/>
                </a:lnTo>
                <a:lnTo>
                  <a:pt x="1217374" y="545140"/>
                </a:lnTo>
                <a:lnTo>
                  <a:pt x="1214899" y="552111"/>
                </a:lnTo>
                <a:lnTo>
                  <a:pt x="1210911" y="559929"/>
                </a:lnTo>
                <a:lnTo>
                  <a:pt x="1168551" y="569246"/>
                </a:lnTo>
                <a:lnTo>
                  <a:pt x="1171287" y="564772"/>
                </a:lnTo>
                <a:lnTo>
                  <a:pt x="1170298" y="556911"/>
                </a:lnTo>
                <a:lnTo>
                  <a:pt x="1168493" y="551004"/>
                </a:lnTo>
                <a:lnTo>
                  <a:pt x="1172452" y="545640"/>
                </a:lnTo>
                <a:lnTo>
                  <a:pt x="1162932" y="543685"/>
                </a:lnTo>
                <a:lnTo>
                  <a:pt x="1158769" y="546639"/>
                </a:lnTo>
                <a:lnTo>
                  <a:pt x="1155508" y="551764"/>
                </a:lnTo>
                <a:lnTo>
                  <a:pt x="1158390" y="563556"/>
                </a:lnTo>
                <a:lnTo>
                  <a:pt x="1153761" y="570071"/>
                </a:lnTo>
                <a:lnTo>
                  <a:pt x="1151985" y="573720"/>
                </a:lnTo>
                <a:lnTo>
                  <a:pt x="1151752" y="582363"/>
                </a:lnTo>
                <a:lnTo>
                  <a:pt x="1149016" y="586098"/>
                </a:lnTo>
                <a:lnTo>
                  <a:pt x="1148492" y="590159"/>
                </a:lnTo>
                <a:lnTo>
                  <a:pt x="1155246" y="589095"/>
                </a:lnTo>
                <a:lnTo>
                  <a:pt x="1152189" y="596544"/>
                </a:lnTo>
                <a:lnTo>
                  <a:pt x="1139525" y="610877"/>
                </a:lnTo>
                <a:lnTo>
                  <a:pt x="1135041" y="619412"/>
                </a:lnTo>
                <a:lnTo>
                  <a:pt x="1136148" y="653269"/>
                </a:lnTo>
                <a:lnTo>
                  <a:pt x="1130500" y="673509"/>
                </a:lnTo>
                <a:lnTo>
                  <a:pt x="1130034" y="679503"/>
                </a:lnTo>
                <a:lnTo>
                  <a:pt x="1128083" y="705650"/>
                </a:lnTo>
                <a:lnTo>
                  <a:pt x="1120077" y="717812"/>
                </a:lnTo>
                <a:lnTo>
                  <a:pt x="1107937" y="713751"/>
                </a:lnTo>
                <a:lnTo>
                  <a:pt x="1092478" y="717139"/>
                </a:lnTo>
                <a:lnTo>
                  <a:pt x="1084268" y="730973"/>
                </a:lnTo>
                <a:lnTo>
                  <a:pt x="1079639" y="735055"/>
                </a:lnTo>
                <a:lnTo>
                  <a:pt x="1075446" y="739876"/>
                </a:lnTo>
                <a:lnTo>
                  <a:pt x="1072739" y="757836"/>
                </a:lnTo>
                <a:lnTo>
                  <a:pt x="1072098" y="787263"/>
                </a:lnTo>
                <a:lnTo>
                  <a:pt x="1066247" y="790868"/>
                </a:lnTo>
                <a:lnTo>
                  <a:pt x="1060861" y="791954"/>
                </a:lnTo>
                <a:lnTo>
                  <a:pt x="1038502" y="817862"/>
                </a:lnTo>
                <a:lnTo>
                  <a:pt x="1051370" y="825137"/>
                </a:lnTo>
                <a:lnTo>
                  <a:pt x="1057076" y="830675"/>
                </a:lnTo>
                <a:lnTo>
                  <a:pt x="1066509" y="846094"/>
                </a:lnTo>
                <a:lnTo>
                  <a:pt x="1079901" y="863533"/>
                </a:lnTo>
                <a:lnTo>
                  <a:pt x="1082550" y="872046"/>
                </a:lnTo>
                <a:lnTo>
                  <a:pt x="1080308" y="884447"/>
                </a:lnTo>
                <a:lnTo>
                  <a:pt x="1085549" y="898085"/>
                </a:lnTo>
                <a:lnTo>
                  <a:pt x="1097805" y="917065"/>
                </a:lnTo>
                <a:lnTo>
                  <a:pt x="1110179" y="926621"/>
                </a:lnTo>
                <a:lnTo>
                  <a:pt x="1160108" y="950292"/>
                </a:lnTo>
                <a:lnTo>
                  <a:pt x="1169308" y="952312"/>
                </a:lnTo>
                <a:lnTo>
                  <a:pt x="1167212" y="962020"/>
                </a:lnTo>
                <a:lnTo>
                  <a:pt x="1164213" y="970620"/>
                </a:lnTo>
                <a:lnTo>
                  <a:pt x="1160894" y="976375"/>
                </a:lnTo>
                <a:lnTo>
                  <a:pt x="1146250" y="980066"/>
                </a:lnTo>
                <a:lnTo>
                  <a:pt x="1105870" y="969512"/>
                </a:lnTo>
                <a:lnTo>
                  <a:pt x="1095680" y="968491"/>
                </a:lnTo>
                <a:lnTo>
                  <a:pt x="1088460" y="970598"/>
                </a:lnTo>
                <a:lnTo>
                  <a:pt x="1075126" y="978286"/>
                </a:lnTo>
                <a:lnTo>
                  <a:pt x="1060337" y="975832"/>
                </a:lnTo>
                <a:lnTo>
                  <a:pt x="1039724" y="980175"/>
                </a:lnTo>
                <a:lnTo>
                  <a:pt x="1033960" y="994639"/>
                </a:lnTo>
                <a:lnTo>
                  <a:pt x="1019636" y="1011209"/>
                </a:lnTo>
                <a:lnTo>
                  <a:pt x="996054" y="1024608"/>
                </a:lnTo>
                <a:lnTo>
                  <a:pt x="979198" y="1031775"/>
                </a:lnTo>
                <a:lnTo>
                  <a:pt x="953927" y="1057466"/>
                </a:lnTo>
                <a:lnTo>
                  <a:pt x="942428" y="1072451"/>
                </a:lnTo>
                <a:lnTo>
                  <a:pt x="937595" y="1075361"/>
                </a:lnTo>
                <a:lnTo>
                  <a:pt x="931859" y="1077663"/>
                </a:lnTo>
                <a:lnTo>
                  <a:pt x="933781" y="1070474"/>
                </a:lnTo>
                <a:lnTo>
                  <a:pt x="936634" y="1063872"/>
                </a:lnTo>
                <a:lnTo>
                  <a:pt x="935993" y="1058899"/>
                </a:lnTo>
                <a:lnTo>
                  <a:pt x="936110" y="1051689"/>
                </a:lnTo>
                <a:lnTo>
                  <a:pt x="944553" y="1043480"/>
                </a:lnTo>
                <a:lnTo>
                  <a:pt x="952210" y="1037530"/>
                </a:lnTo>
                <a:lnTo>
                  <a:pt x="974918" y="1026758"/>
                </a:lnTo>
                <a:lnTo>
                  <a:pt x="980886" y="1017811"/>
                </a:lnTo>
                <a:lnTo>
                  <a:pt x="963069" y="1018028"/>
                </a:lnTo>
                <a:lnTo>
                  <a:pt x="945019" y="1020004"/>
                </a:lnTo>
                <a:lnTo>
                  <a:pt x="933635" y="1018744"/>
                </a:lnTo>
                <a:lnTo>
                  <a:pt x="923766" y="1019461"/>
                </a:lnTo>
                <a:lnTo>
                  <a:pt x="920622" y="1011643"/>
                </a:lnTo>
                <a:lnTo>
                  <a:pt x="918234" y="1006930"/>
                </a:lnTo>
                <a:lnTo>
                  <a:pt x="915876" y="1002326"/>
                </a:lnTo>
                <a:lnTo>
                  <a:pt x="902979" y="994204"/>
                </a:lnTo>
                <a:lnTo>
                  <a:pt x="873138" y="989448"/>
                </a:lnTo>
                <a:lnTo>
                  <a:pt x="858872" y="983433"/>
                </a:lnTo>
                <a:lnTo>
                  <a:pt x="852613" y="984562"/>
                </a:lnTo>
                <a:lnTo>
                  <a:pt x="840502" y="977830"/>
                </a:lnTo>
                <a:lnTo>
                  <a:pt x="832204" y="980783"/>
                </a:lnTo>
                <a:lnTo>
                  <a:pt x="814591" y="992728"/>
                </a:lnTo>
                <a:lnTo>
                  <a:pt x="805071" y="991446"/>
                </a:lnTo>
                <a:lnTo>
                  <a:pt x="794910" y="984258"/>
                </a:lnTo>
                <a:lnTo>
                  <a:pt x="788302" y="982933"/>
                </a:lnTo>
                <a:lnTo>
                  <a:pt x="780557" y="986734"/>
                </a:lnTo>
                <a:lnTo>
                  <a:pt x="768126" y="1000480"/>
                </a:lnTo>
                <a:lnTo>
                  <a:pt x="755462" y="1007234"/>
                </a:lnTo>
                <a:lnTo>
                  <a:pt x="744137" y="1004585"/>
                </a:lnTo>
                <a:lnTo>
                  <a:pt x="728910" y="1004650"/>
                </a:lnTo>
                <a:lnTo>
                  <a:pt x="727280" y="1012338"/>
                </a:lnTo>
                <a:lnTo>
                  <a:pt x="730220" y="1017659"/>
                </a:lnTo>
                <a:lnTo>
                  <a:pt x="738547" y="1026736"/>
                </a:lnTo>
                <a:lnTo>
                  <a:pt x="734646" y="1033555"/>
                </a:lnTo>
                <a:lnTo>
                  <a:pt x="737557" y="1040396"/>
                </a:lnTo>
                <a:lnTo>
                  <a:pt x="742972" y="1041786"/>
                </a:lnTo>
                <a:lnTo>
                  <a:pt x="751182" y="1041395"/>
                </a:lnTo>
                <a:lnTo>
                  <a:pt x="766321" y="1050256"/>
                </a:lnTo>
                <a:lnTo>
                  <a:pt x="772959" y="1059594"/>
                </a:lnTo>
                <a:lnTo>
                  <a:pt x="777180" y="1069801"/>
                </a:lnTo>
                <a:lnTo>
                  <a:pt x="767951" y="1062483"/>
                </a:lnTo>
                <a:lnTo>
                  <a:pt x="761838" y="1055446"/>
                </a:lnTo>
                <a:lnTo>
                  <a:pt x="753278" y="1052884"/>
                </a:lnTo>
                <a:lnTo>
                  <a:pt x="741400" y="1046890"/>
                </a:lnTo>
                <a:lnTo>
                  <a:pt x="733947" y="1045891"/>
                </a:lnTo>
                <a:lnTo>
                  <a:pt x="725999" y="1050039"/>
                </a:lnTo>
                <a:lnTo>
                  <a:pt x="725388" y="1054773"/>
                </a:lnTo>
                <a:lnTo>
                  <a:pt x="733947" y="1063568"/>
                </a:lnTo>
                <a:lnTo>
                  <a:pt x="741778" y="1068998"/>
                </a:lnTo>
                <a:lnTo>
                  <a:pt x="745913" y="1073406"/>
                </a:lnTo>
                <a:lnTo>
                  <a:pt x="748707" y="1083179"/>
                </a:lnTo>
                <a:lnTo>
                  <a:pt x="747106" y="1086502"/>
                </a:lnTo>
                <a:lnTo>
                  <a:pt x="744224" y="1089585"/>
                </a:lnTo>
                <a:lnTo>
                  <a:pt x="734937" y="1083439"/>
                </a:lnTo>
                <a:lnTo>
                  <a:pt x="720730" y="1061549"/>
                </a:lnTo>
                <a:lnTo>
                  <a:pt x="700903" y="1057184"/>
                </a:lnTo>
                <a:lnTo>
                  <a:pt x="697584" y="1061744"/>
                </a:lnTo>
                <a:lnTo>
                  <a:pt x="701486" y="1073319"/>
                </a:lnTo>
                <a:lnTo>
                  <a:pt x="704310" y="1077815"/>
                </a:lnTo>
                <a:lnTo>
                  <a:pt x="721516" y="1090324"/>
                </a:lnTo>
                <a:lnTo>
                  <a:pt x="720147" y="1092973"/>
                </a:lnTo>
                <a:lnTo>
                  <a:pt x="717644" y="1094102"/>
                </a:lnTo>
                <a:lnTo>
                  <a:pt x="698341" y="1086958"/>
                </a:lnTo>
                <a:lnTo>
                  <a:pt x="692752" y="1076077"/>
                </a:lnTo>
                <a:lnTo>
                  <a:pt x="691412" y="1062352"/>
                </a:lnTo>
                <a:lnTo>
                  <a:pt x="673624" y="1052818"/>
                </a:lnTo>
                <a:lnTo>
                  <a:pt x="656826" y="1042416"/>
                </a:lnTo>
                <a:lnTo>
                  <a:pt x="653070" y="1032578"/>
                </a:lnTo>
                <a:lnTo>
                  <a:pt x="656535" y="1028930"/>
                </a:lnTo>
                <a:lnTo>
                  <a:pt x="658980" y="1021698"/>
                </a:lnTo>
                <a:lnTo>
                  <a:pt x="649751" y="1023023"/>
                </a:lnTo>
                <a:lnTo>
                  <a:pt x="643987" y="1027605"/>
                </a:lnTo>
                <a:lnTo>
                  <a:pt x="634641" y="1032035"/>
                </a:lnTo>
                <a:lnTo>
                  <a:pt x="634234" y="1039310"/>
                </a:lnTo>
                <a:lnTo>
                  <a:pt x="635719" y="1046043"/>
                </a:lnTo>
                <a:lnTo>
                  <a:pt x="632633" y="1055837"/>
                </a:lnTo>
                <a:lnTo>
                  <a:pt x="629634" y="1072885"/>
                </a:lnTo>
                <a:lnTo>
                  <a:pt x="631526" y="1081832"/>
                </a:lnTo>
                <a:lnTo>
                  <a:pt x="651789" y="1107502"/>
                </a:lnTo>
                <a:lnTo>
                  <a:pt x="658718" y="1126135"/>
                </a:lnTo>
                <a:lnTo>
                  <a:pt x="663697" y="1133215"/>
                </a:lnTo>
                <a:lnTo>
                  <a:pt x="674061" y="1141011"/>
                </a:lnTo>
                <a:lnTo>
                  <a:pt x="684862" y="1155518"/>
                </a:lnTo>
                <a:lnTo>
                  <a:pt x="689433" y="1163076"/>
                </a:lnTo>
                <a:lnTo>
                  <a:pt x="692723" y="1175433"/>
                </a:lnTo>
                <a:lnTo>
                  <a:pt x="683610" y="1183099"/>
                </a:lnTo>
                <a:lnTo>
                  <a:pt x="678311" y="1183424"/>
                </a:lnTo>
                <a:lnTo>
                  <a:pt x="675371" y="1180015"/>
                </a:lnTo>
                <a:lnTo>
                  <a:pt x="679476" y="1171589"/>
                </a:lnTo>
                <a:lnTo>
                  <a:pt x="678894" y="1166442"/>
                </a:lnTo>
                <a:lnTo>
                  <a:pt x="664861" y="1158493"/>
                </a:lnTo>
                <a:lnTo>
                  <a:pt x="658922" y="1161165"/>
                </a:lnTo>
                <a:lnTo>
                  <a:pt x="652051" y="1166355"/>
                </a:lnTo>
                <a:lnTo>
                  <a:pt x="655981" y="1175976"/>
                </a:lnTo>
                <a:lnTo>
                  <a:pt x="660378" y="1182317"/>
                </a:lnTo>
                <a:lnTo>
                  <a:pt x="662590" y="1191069"/>
                </a:lnTo>
                <a:lnTo>
                  <a:pt x="671004" y="1190309"/>
                </a:lnTo>
                <a:lnTo>
                  <a:pt x="659650" y="1200103"/>
                </a:lnTo>
                <a:lnTo>
                  <a:pt x="649023" y="1205120"/>
                </a:lnTo>
                <a:lnTo>
                  <a:pt x="638572" y="1205402"/>
                </a:lnTo>
                <a:lnTo>
                  <a:pt x="631905" y="1206314"/>
                </a:lnTo>
                <a:lnTo>
                  <a:pt x="629605" y="1208833"/>
                </a:lnTo>
                <a:lnTo>
                  <a:pt x="635020" y="1210658"/>
                </a:lnTo>
                <a:lnTo>
                  <a:pt x="639445" y="1210810"/>
                </a:lnTo>
                <a:lnTo>
                  <a:pt x="646636" y="1216109"/>
                </a:lnTo>
                <a:lnTo>
                  <a:pt x="667132" y="1222472"/>
                </a:lnTo>
                <a:lnTo>
                  <a:pt x="676914" y="1230485"/>
                </a:lnTo>
                <a:lnTo>
                  <a:pt x="686492" y="1231224"/>
                </a:lnTo>
                <a:lnTo>
                  <a:pt x="696129" y="1245948"/>
                </a:lnTo>
                <a:lnTo>
                  <a:pt x="712840" y="1249879"/>
                </a:lnTo>
                <a:lnTo>
                  <a:pt x="722331" y="1264755"/>
                </a:lnTo>
                <a:lnTo>
                  <a:pt x="734995" y="1267686"/>
                </a:lnTo>
                <a:lnTo>
                  <a:pt x="745883" y="1273159"/>
                </a:lnTo>
                <a:lnTo>
                  <a:pt x="749086" y="1278393"/>
                </a:lnTo>
                <a:lnTo>
                  <a:pt x="750658" y="1287840"/>
                </a:lnTo>
                <a:lnTo>
                  <a:pt x="751386" y="1307863"/>
                </a:lnTo>
                <a:lnTo>
                  <a:pt x="753744" y="1322782"/>
                </a:lnTo>
                <a:lnTo>
                  <a:pt x="753802" y="1327495"/>
                </a:lnTo>
                <a:lnTo>
                  <a:pt x="753220" y="1334553"/>
                </a:lnTo>
                <a:lnTo>
                  <a:pt x="750280" y="1338006"/>
                </a:lnTo>
                <a:lnTo>
                  <a:pt x="746262" y="1338115"/>
                </a:lnTo>
                <a:lnTo>
                  <a:pt x="738430" y="1327148"/>
                </a:lnTo>
                <a:lnTo>
                  <a:pt x="726407" y="1315616"/>
                </a:lnTo>
                <a:lnTo>
                  <a:pt x="713742" y="1301869"/>
                </a:lnTo>
                <a:lnTo>
                  <a:pt x="710132" y="1299458"/>
                </a:lnTo>
                <a:lnTo>
                  <a:pt x="707192" y="1299241"/>
                </a:lnTo>
                <a:lnTo>
                  <a:pt x="700408" y="1303889"/>
                </a:lnTo>
                <a:lnTo>
                  <a:pt x="681543" y="1307472"/>
                </a:lnTo>
                <a:lnTo>
                  <a:pt x="672722" y="1312489"/>
                </a:lnTo>
                <a:lnTo>
                  <a:pt x="669403" y="1313596"/>
                </a:lnTo>
                <a:lnTo>
                  <a:pt x="668471" y="1316224"/>
                </a:lnTo>
                <a:lnTo>
                  <a:pt x="672605" y="1318960"/>
                </a:lnTo>
                <a:lnTo>
                  <a:pt x="677700" y="1325236"/>
                </a:lnTo>
                <a:lnTo>
                  <a:pt x="677700" y="1333836"/>
                </a:lnTo>
                <a:lnTo>
                  <a:pt x="681892" y="1344261"/>
                </a:lnTo>
                <a:lnTo>
                  <a:pt x="687307" y="1346953"/>
                </a:lnTo>
                <a:lnTo>
                  <a:pt x="694353" y="1346715"/>
                </a:lnTo>
                <a:lnTo>
                  <a:pt x="698400" y="1348647"/>
                </a:lnTo>
                <a:lnTo>
                  <a:pt x="699448" y="1352795"/>
                </a:lnTo>
                <a:lnTo>
                  <a:pt x="703553" y="1357638"/>
                </a:lnTo>
                <a:lnTo>
                  <a:pt x="706260" y="1361243"/>
                </a:lnTo>
                <a:lnTo>
                  <a:pt x="706144" y="1363806"/>
                </a:lnTo>
                <a:lnTo>
                  <a:pt x="686463" y="1370647"/>
                </a:lnTo>
                <a:lnTo>
                  <a:pt x="682329" y="1373752"/>
                </a:lnTo>
                <a:lnTo>
                  <a:pt x="678894" y="1375359"/>
                </a:lnTo>
                <a:lnTo>
                  <a:pt x="673770" y="1372102"/>
                </a:lnTo>
                <a:lnTo>
                  <a:pt x="673479" y="1363762"/>
                </a:lnTo>
                <a:lnTo>
                  <a:pt x="666695" y="1359289"/>
                </a:lnTo>
                <a:lnTo>
                  <a:pt x="660494" y="1355467"/>
                </a:lnTo>
                <a:lnTo>
                  <a:pt x="653070" y="1353816"/>
                </a:lnTo>
                <a:lnTo>
                  <a:pt x="646723" y="1348061"/>
                </a:lnTo>
                <a:lnTo>
                  <a:pt x="642618" y="1352730"/>
                </a:lnTo>
                <a:lnTo>
                  <a:pt x="645908" y="1368888"/>
                </a:lnTo>
                <a:lnTo>
                  <a:pt x="653070" y="1380028"/>
                </a:lnTo>
                <a:lnTo>
                  <a:pt x="665036" y="1409889"/>
                </a:lnTo>
                <a:lnTo>
                  <a:pt x="670480" y="1427502"/>
                </a:lnTo>
                <a:lnTo>
                  <a:pt x="671557" y="1436037"/>
                </a:lnTo>
                <a:lnTo>
                  <a:pt x="668850" y="1450196"/>
                </a:lnTo>
                <a:lnTo>
                  <a:pt x="674730" y="1460729"/>
                </a:lnTo>
                <a:lnTo>
                  <a:pt x="678777" y="1471544"/>
                </a:lnTo>
                <a:lnTo>
                  <a:pt x="674323" y="1471131"/>
                </a:lnTo>
                <a:lnTo>
                  <a:pt x="670480" y="1467309"/>
                </a:lnTo>
                <a:lnTo>
                  <a:pt x="664017" y="1462814"/>
                </a:lnTo>
                <a:lnTo>
                  <a:pt x="651498" y="1445570"/>
                </a:lnTo>
                <a:lnTo>
                  <a:pt x="647131" y="1434820"/>
                </a:lnTo>
                <a:lnTo>
                  <a:pt x="641920" y="1433974"/>
                </a:lnTo>
                <a:lnTo>
                  <a:pt x="632866" y="1435515"/>
                </a:lnTo>
                <a:lnTo>
                  <a:pt x="622938" y="1458492"/>
                </a:lnTo>
                <a:lnTo>
                  <a:pt x="622967" y="1471653"/>
                </a:lnTo>
                <a:lnTo>
                  <a:pt x="617843" y="1468525"/>
                </a:lnTo>
                <a:lnTo>
                  <a:pt x="613447" y="1464421"/>
                </a:lnTo>
                <a:lnTo>
                  <a:pt x="613971" y="1450022"/>
                </a:lnTo>
                <a:lnTo>
                  <a:pt x="613534" y="1443963"/>
                </a:lnTo>
                <a:lnTo>
                  <a:pt x="601481" y="1424353"/>
                </a:lnTo>
                <a:lnTo>
                  <a:pt x="595979" y="1422159"/>
                </a:lnTo>
                <a:lnTo>
                  <a:pt x="593388" y="1415514"/>
                </a:lnTo>
                <a:lnTo>
                  <a:pt x="588963" y="1408456"/>
                </a:lnTo>
                <a:lnTo>
                  <a:pt x="583227" y="1409802"/>
                </a:lnTo>
                <a:lnTo>
                  <a:pt x="578569" y="1412691"/>
                </a:lnTo>
                <a:lnTo>
                  <a:pt x="577288" y="1423354"/>
                </a:lnTo>
                <a:lnTo>
                  <a:pt x="576793" y="1432931"/>
                </a:lnTo>
                <a:lnTo>
                  <a:pt x="573329" y="1440119"/>
                </a:lnTo>
                <a:lnTo>
                  <a:pt x="560490" y="1426459"/>
                </a:lnTo>
                <a:lnTo>
                  <a:pt x="547563" y="1402810"/>
                </a:lnTo>
                <a:lnTo>
                  <a:pt x="547243" y="1389845"/>
                </a:lnTo>
                <a:lnTo>
                  <a:pt x="556676" y="1378031"/>
                </a:lnTo>
                <a:lnTo>
                  <a:pt x="555570" y="1369561"/>
                </a:lnTo>
                <a:lnTo>
                  <a:pt x="546603" y="1352861"/>
                </a:lnTo>
                <a:lnTo>
                  <a:pt x="533706" y="1342111"/>
                </a:lnTo>
                <a:lnTo>
                  <a:pt x="526485" y="1338918"/>
                </a:lnTo>
                <a:lnTo>
                  <a:pt x="523079" y="1327495"/>
                </a:lnTo>
                <a:lnTo>
                  <a:pt x="516150" y="1321610"/>
                </a:lnTo>
                <a:lnTo>
                  <a:pt x="510560" y="1318852"/>
                </a:lnTo>
                <a:lnTo>
                  <a:pt x="509454" y="1314791"/>
                </a:lnTo>
                <a:lnTo>
                  <a:pt x="511143" y="1311794"/>
                </a:lnTo>
                <a:lnTo>
                  <a:pt x="524710" y="1300045"/>
                </a:lnTo>
                <a:lnTo>
                  <a:pt x="532657" y="1281672"/>
                </a:lnTo>
                <a:lnTo>
                  <a:pt x="536617" y="1280782"/>
                </a:lnTo>
                <a:lnTo>
                  <a:pt x="544739" y="1285147"/>
                </a:lnTo>
                <a:lnTo>
                  <a:pt x="553852" y="1284018"/>
                </a:lnTo>
                <a:lnTo>
                  <a:pt x="561334" y="1273246"/>
                </a:lnTo>
                <a:lnTo>
                  <a:pt x="567681" y="1267382"/>
                </a:lnTo>
                <a:lnTo>
                  <a:pt x="578394" y="1268142"/>
                </a:lnTo>
                <a:lnTo>
                  <a:pt x="602529" y="1282519"/>
                </a:lnTo>
                <a:lnTo>
                  <a:pt x="628499" y="1290728"/>
                </a:lnTo>
                <a:lnTo>
                  <a:pt x="641454" y="1297917"/>
                </a:lnTo>
                <a:lnTo>
                  <a:pt x="648791" y="1305061"/>
                </a:lnTo>
                <a:lnTo>
                  <a:pt x="652663" y="1306538"/>
                </a:lnTo>
                <a:lnTo>
                  <a:pt x="658805" y="1307537"/>
                </a:lnTo>
                <a:lnTo>
                  <a:pt x="658543" y="1302216"/>
                </a:lnTo>
                <a:lnTo>
                  <a:pt x="656564" y="1297482"/>
                </a:lnTo>
                <a:lnTo>
                  <a:pt x="661688" y="1294920"/>
                </a:lnTo>
                <a:lnTo>
                  <a:pt x="675604" y="1295050"/>
                </a:lnTo>
                <a:lnTo>
                  <a:pt x="678137" y="1292552"/>
                </a:lnTo>
                <a:lnTo>
                  <a:pt x="680699" y="1288513"/>
                </a:lnTo>
                <a:lnTo>
                  <a:pt x="677846" y="1283909"/>
                </a:lnTo>
                <a:lnTo>
                  <a:pt x="673217" y="1281694"/>
                </a:lnTo>
                <a:lnTo>
                  <a:pt x="668296" y="1281064"/>
                </a:lnTo>
                <a:lnTo>
                  <a:pt x="665065" y="1279609"/>
                </a:lnTo>
                <a:lnTo>
                  <a:pt x="659824" y="1281086"/>
                </a:lnTo>
                <a:lnTo>
                  <a:pt x="651673" y="1277524"/>
                </a:lnTo>
                <a:lnTo>
                  <a:pt x="647451" y="1274592"/>
                </a:lnTo>
                <a:lnTo>
                  <a:pt x="644977" y="1271574"/>
                </a:lnTo>
                <a:lnTo>
                  <a:pt x="630798" y="1265558"/>
                </a:lnTo>
                <a:lnTo>
                  <a:pt x="617348" y="1255395"/>
                </a:lnTo>
                <a:lnTo>
                  <a:pt x="614320" y="1261150"/>
                </a:lnTo>
                <a:lnTo>
                  <a:pt x="608876" y="1264277"/>
                </a:lnTo>
                <a:lnTo>
                  <a:pt x="601132" y="1264711"/>
                </a:lnTo>
                <a:lnTo>
                  <a:pt x="579384" y="1258240"/>
                </a:lnTo>
                <a:lnTo>
                  <a:pt x="566021" y="1263169"/>
                </a:lnTo>
                <a:lnTo>
                  <a:pt x="558743" y="1264472"/>
                </a:lnTo>
                <a:lnTo>
                  <a:pt x="553153" y="1264581"/>
                </a:lnTo>
                <a:lnTo>
                  <a:pt x="546312" y="1266796"/>
                </a:lnTo>
                <a:lnTo>
                  <a:pt x="538393" y="1268121"/>
                </a:lnTo>
                <a:lnTo>
                  <a:pt x="531551" y="1258739"/>
                </a:lnTo>
                <a:lnTo>
                  <a:pt x="528640" y="1251464"/>
                </a:lnTo>
                <a:lnTo>
                  <a:pt x="526515" y="1256937"/>
                </a:lnTo>
                <a:lnTo>
                  <a:pt x="524302" y="1262409"/>
                </a:lnTo>
                <a:lnTo>
                  <a:pt x="514287" y="1265493"/>
                </a:lnTo>
                <a:lnTo>
                  <a:pt x="508493" y="1261258"/>
                </a:lnTo>
                <a:lnTo>
                  <a:pt x="504068" y="1248380"/>
                </a:lnTo>
                <a:lnTo>
                  <a:pt x="498449" y="1232005"/>
                </a:lnTo>
                <a:lnTo>
                  <a:pt x="488551" y="1218780"/>
                </a:lnTo>
                <a:lnTo>
                  <a:pt x="480515" y="1215327"/>
                </a:lnTo>
                <a:lnTo>
                  <a:pt x="479846" y="1208073"/>
                </a:lnTo>
                <a:lnTo>
                  <a:pt x="480574" y="1202275"/>
                </a:lnTo>
                <a:lnTo>
                  <a:pt x="490210" y="1200820"/>
                </a:lnTo>
                <a:lnTo>
                  <a:pt x="505262" y="1206901"/>
                </a:lnTo>
                <a:lnTo>
                  <a:pt x="508377" y="1205706"/>
                </a:lnTo>
                <a:lnTo>
                  <a:pt x="511754" y="1202905"/>
                </a:lnTo>
                <a:lnTo>
                  <a:pt x="511114" y="1196694"/>
                </a:lnTo>
                <a:lnTo>
                  <a:pt x="508930" y="1191177"/>
                </a:lnTo>
                <a:lnTo>
                  <a:pt x="504796" y="1190939"/>
                </a:lnTo>
                <a:lnTo>
                  <a:pt x="501914" y="1191590"/>
                </a:lnTo>
                <a:lnTo>
                  <a:pt x="492656" y="1190439"/>
                </a:lnTo>
                <a:lnTo>
                  <a:pt x="480748" y="1193501"/>
                </a:lnTo>
                <a:lnTo>
                  <a:pt x="475246" y="1190613"/>
                </a:lnTo>
                <a:lnTo>
                  <a:pt x="473412" y="1187116"/>
                </a:lnTo>
                <a:lnTo>
                  <a:pt x="463455" y="1178386"/>
                </a:lnTo>
                <a:lnTo>
                  <a:pt x="454867" y="1166724"/>
                </a:lnTo>
                <a:lnTo>
                  <a:pt x="440921" y="1158906"/>
                </a:lnTo>
                <a:lnTo>
                  <a:pt x="431838" y="1135169"/>
                </a:lnTo>
                <a:lnTo>
                  <a:pt x="424181" y="1124810"/>
                </a:lnTo>
                <a:lnTo>
                  <a:pt x="416000" y="1117405"/>
                </a:lnTo>
                <a:lnTo>
                  <a:pt x="415535" y="1107458"/>
                </a:lnTo>
                <a:lnTo>
                  <a:pt x="412973" y="1099727"/>
                </a:lnTo>
                <a:lnTo>
                  <a:pt x="403569" y="1081116"/>
                </a:lnTo>
                <a:lnTo>
                  <a:pt x="373029" y="1063047"/>
                </a:lnTo>
                <a:lnTo>
                  <a:pt x="365838" y="1054925"/>
                </a:lnTo>
                <a:lnTo>
                  <a:pt x="362694" y="1048084"/>
                </a:lnTo>
                <a:lnTo>
                  <a:pt x="359520" y="1041656"/>
                </a:lnTo>
                <a:lnTo>
                  <a:pt x="362548" y="1041460"/>
                </a:lnTo>
                <a:lnTo>
                  <a:pt x="365547" y="1043089"/>
                </a:lnTo>
                <a:lnTo>
                  <a:pt x="369361" y="1045065"/>
                </a:lnTo>
                <a:lnTo>
                  <a:pt x="370933" y="1041830"/>
                </a:lnTo>
                <a:lnTo>
                  <a:pt x="369273" y="1034793"/>
                </a:lnTo>
                <a:lnTo>
                  <a:pt x="361384" y="1018310"/>
                </a:lnTo>
                <a:lnTo>
                  <a:pt x="360801" y="1013771"/>
                </a:lnTo>
                <a:lnTo>
                  <a:pt x="364644" y="999981"/>
                </a:lnTo>
                <a:lnTo>
                  <a:pt x="371078" y="984497"/>
                </a:lnTo>
                <a:lnTo>
                  <a:pt x="370671" y="965755"/>
                </a:lnTo>
                <a:lnTo>
                  <a:pt x="372651" y="951596"/>
                </a:lnTo>
                <a:lnTo>
                  <a:pt x="370438" y="942409"/>
                </a:lnTo>
                <a:lnTo>
                  <a:pt x="369390" y="931138"/>
                </a:lnTo>
                <a:lnTo>
                  <a:pt x="374106" y="916175"/>
                </a:lnTo>
                <a:lnTo>
                  <a:pt x="378124" y="912461"/>
                </a:lnTo>
                <a:lnTo>
                  <a:pt x="380599" y="907727"/>
                </a:lnTo>
                <a:lnTo>
                  <a:pt x="380773" y="891743"/>
                </a:lnTo>
                <a:lnTo>
                  <a:pt x="371661" y="884295"/>
                </a:lnTo>
                <a:lnTo>
                  <a:pt x="361209" y="882905"/>
                </a:lnTo>
                <a:lnTo>
                  <a:pt x="348225" y="874261"/>
                </a:lnTo>
                <a:lnTo>
                  <a:pt x="342897" y="862121"/>
                </a:lnTo>
                <a:lnTo>
                  <a:pt x="323915" y="841599"/>
                </a:lnTo>
                <a:lnTo>
                  <a:pt x="302196" y="827635"/>
                </a:lnTo>
                <a:lnTo>
                  <a:pt x="301032" y="825420"/>
                </a:lnTo>
                <a:lnTo>
                  <a:pt x="302225" y="822727"/>
                </a:lnTo>
                <a:lnTo>
                  <a:pt x="303274" y="820599"/>
                </a:lnTo>
                <a:lnTo>
                  <a:pt x="298761" y="820447"/>
                </a:lnTo>
                <a:lnTo>
                  <a:pt x="295588" y="822140"/>
                </a:lnTo>
                <a:lnTo>
                  <a:pt x="292589" y="821663"/>
                </a:lnTo>
                <a:lnTo>
                  <a:pt x="277246" y="811369"/>
                </a:lnTo>
                <a:lnTo>
                  <a:pt x="262893" y="799837"/>
                </a:lnTo>
                <a:lnTo>
                  <a:pt x="234886" y="782094"/>
                </a:lnTo>
                <a:lnTo>
                  <a:pt x="215031" y="777773"/>
                </a:lnTo>
                <a:lnTo>
                  <a:pt x="187839" y="763526"/>
                </a:lnTo>
                <a:lnTo>
                  <a:pt x="170138" y="758488"/>
                </a:lnTo>
                <a:lnTo>
                  <a:pt x="176893" y="757315"/>
                </a:lnTo>
                <a:lnTo>
                  <a:pt x="184637" y="757294"/>
                </a:lnTo>
                <a:lnTo>
                  <a:pt x="226560" y="776318"/>
                </a:lnTo>
                <a:lnTo>
                  <a:pt x="221902" y="771258"/>
                </a:lnTo>
                <a:lnTo>
                  <a:pt x="215031" y="766784"/>
                </a:lnTo>
                <a:lnTo>
                  <a:pt x="211043" y="764200"/>
                </a:lnTo>
                <a:lnTo>
                  <a:pt x="193807" y="747629"/>
                </a:lnTo>
                <a:lnTo>
                  <a:pt x="177125" y="737162"/>
                </a:lnTo>
                <a:lnTo>
                  <a:pt x="158289" y="717486"/>
                </a:lnTo>
                <a:lnTo>
                  <a:pt x="133106" y="709712"/>
                </a:lnTo>
                <a:lnTo>
                  <a:pt x="115958" y="701090"/>
                </a:lnTo>
                <a:lnTo>
                  <a:pt x="105565" y="702415"/>
                </a:lnTo>
                <a:lnTo>
                  <a:pt x="94094" y="705129"/>
                </a:lnTo>
                <a:lnTo>
                  <a:pt x="87020" y="705194"/>
                </a:lnTo>
                <a:lnTo>
                  <a:pt x="81983" y="703653"/>
                </a:lnTo>
                <a:lnTo>
                  <a:pt x="78402" y="698310"/>
                </a:lnTo>
                <a:lnTo>
                  <a:pt x="78955" y="694184"/>
                </a:lnTo>
                <a:lnTo>
                  <a:pt x="78315" y="688798"/>
                </a:lnTo>
                <a:lnTo>
                  <a:pt x="68271" y="680176"/>
                </a:lnTo>
                <a:lnTo>
                  <a:pt x="54529" y="672011"/>
                </a:lnTo>
                <a:lnTo>
                  <a:pt x="41545" y="661413"/>
                </a:lnTo>
                <a:lnTo>
                  <a:pt x="15459" y="632812"/>
                </a:lnTo>
                <a:lnTo>
                  <a:pt x="10219" y="623625"/>
                </a:lnTo>
                <a:lnTo>
                  <a:pt x="15372" y="621888"/>
                </a:lnTo>
                <a:lnTo>
                  <a:pt x="19244" y="622040"/>
                </a:lnTo>
                <a:lnTo>
                  <a:pt x="23640" y="620151"/>
                </a:lnTo>
                <a:lnTo>
                  <a:pt x="30744" y="620107"/>
                </a:lnTo>
                <a:lnTo>
                  <a:pt x="39187" y="621975"/>
                </a:lnTo>
                <a:lnTo>
                  <a:pt x="31734" y="615872"/>
                </a:lnTo>
                <a:lnTo>
                  <a:pt x="22446" y="609879"/>
                </a:lnTo>
                <a:lnTo>
                  <a:pt x="0" y="587575"/>
                </a:lnTo>
                <a:lnTo>
                  <a:pt x="0" y="868658"/>
                </a:lnTo>
                <a:lnTo>
                  <a:pt x="14033" y="875847"/>
                </a:lnTo>
                <a:lnTo>
                  <a:pt x="33684" y="878105"/>
                </a:lnTo>
                <a:lnTo>
                  <a:pt x="80178" y="875260"/>
                </a:lnTo>
                <a:lnTo>
                  <a:pt x="88301" y="876476"/>
                </a:lnTo>
                <a:lnTo>
                  <a:pt x="96889" y="879951"/>
                </a:lnTo>
                <a:lnTo>
                  <a:pt x="98927" y="888877"/>
                </a:lnTo>
                <a:lnTo>
                  <a:pt x="95754" y="894914"/>
                </a:lnTo>
                <a:lnTo>
                  <a:pt x="85972" y="901169"/>
                </a:lnTo>
                <a:lnTo>
                  <a:pt x="76015" y="909855"/>
                </a:lnTo>
                <a:lnTo>
                  <a:pt x="74909" y="921669"/>
                </a:lnTo>
                <a:lnTo>
                  <a:pt x="84225" y="929987"/>
                </a:lnTo>
                <a:lnTo>
                  <a:pt x="129088" y="952073"/>
                </a:lnTo>
                <a:lnTo>
                  <a:pt x="174971" y="970511"/>
                </a:lnTo>
                <a:lnTo>
                  <a:pt x="189266" y="979936"/>
                </a:lnTo>
                <a:lnTo>
                  <a:pt x="205802" y="994573"/>
                </a:lnTo>
                <a:lnTo>
                  <a:pt x="245804" y="1014705"/>
                </a:lnTo>
                <a:lnTo>
                  <a:pt x="252558" y="1024499"/>
                </a:lnTo>
                <a:lnTo>
                  <a:pt x="276839" y="1045587"/>
                </a:lnTo>
                <a:lnTo>
                  <a:pt x="287873" y="1061853"/>
                </a:lnTo>
                <a:lnTo>
                  <a:pt x="289969" y="1074470"/>
                </a:lnTo>
                <a:lnTo>
                  <a:pt x="284699" y="1087283"/>
                </a:lnTo>
                <a:lnTo>
                  <a:pt x="282283" y="1096318"/>
                </a:lnTo>
                <a:lnTo>
                  <a:pt x="278149" y="1105243"/>
                </a:lnTo>
                <a:lnTo>
                  <a:pt x="267784" y="1101855"/>
                </a:lnTo>
                <a:lnTo>
                  <a:pt x="256023" y="1092691"/>
                </a:lnTo>
                <a:lnTo>
                  <a:pt x="238322" y="1055424"/>
                </a:lnTo>
                <a:lnTo>
                  <a:pt x="205977" y="1051646"/>
                </a:lnTo>
                <a:lnTo>
                  <a:pt x="199281" y="1048909"/>
                </a:lnTo>
                <a:lnTo>
                  <a:pt x="187810" y="1042525"/>
                </a:lnTo>
                <a:lnTo>
                  <a:pt x="187111" y="1038311"/>
                </a:lnTo>
                <a:lnTo>
                  <a:pt x="184287" y="1033034"/>
                </a:lnTo>
                <a:lnTo>
                  <a:pt x="181347" y="1031253"/>
                </a:lnTo>
                <a:lnTo>
                  <a:pt x="168974" y="1030102"/>
                </a:lnTo>
                <a:lnTo>
                  <a:pt x="160385" y="1036118"/>
                </a:lnTo>
                <a:lnTo>
                  <a:pt x="150312" y="1050408"/>
                </a:lnTo>
                <a:lnTo>
                  <a:pt x="138871" y="1070952"/>
                </a:lnTo>
                <a:lnTo>
                  <a:pt x="127254" y="1101095"/>
                </a:lnTo>
                <a:lnTo>
                  <a:pt x="126585" y="1113257"/>
                </a:lnTo>
                <a:lnTo>
                  <a:pt x="132902" y="1125049"/>
                </a:lnTo>
                <a:lnTo>
                  <a:pt x="151739" y="1131629"/>
                </a:lnTo>
                <a:lnTo>
                  <a:pt x="166295" y="1142140"/>
                </a:lnTo>
                <a:lnTo>
                  <a:pt x="175903" y="1153108"/>
                </a:lnTo>
                <a:lnTo>
                  <a:pt x="176601" y="1179602"/>
                </a:lnTo>
                <a:lnTo>
                  <a:pt x="180881" y="1194652"/>
                </a:lnTo>
                <a:lnTo>
                  <a:pt x="174564" y="1203187"/>
                </a:lnTo>
                <a:lnTo>
                  <a:pt x="162336" y="1200972"/>
                </a:lnTo>
                <a:lnTo>
                  <a:pt x="146032" y="1206423"/>
                </a:lnTo>
                <a:lnTo>
                  <a:pt x="134474" y="1216130"/>
                </a:lnTo>
                <a:lnTo>
                  <a:pt x="129671" y="1225403"/>
                </a:lnTo>
                <a:lnTo>
                  <a:pt x="130952" y="1249422"/>
                </a:lnTo>
                <a:lnTo>
                  <a:pt x="128564" y="1258609"/>
                </a:lnTo>
                <a:lnTo>
                  <a:pt x="106671" y="1275917"/>
                </a:lnTo>
                <a:lnTo>
                  <a:pt x="95171" y="1293638"/>
                </a:lnTo>
                <a:lnTo>
                  <a:pt x="92318" y="1301000"/>
                </a:lnTo>
                <a:lnTo>
                  <a:pt x="87922" y="1309340"/>
                </a:lnTo>
                <a:lnTo>
                  <a:pt x="60265" y="1309622"/>
                </a:lnTo>
                <a:lnTo>
                  <a:pt x="53714" y="1299306"/>
                </a:lnTo>
                <a:lnTo>
                  <a:pt x="53481" y="1283974"/>
                </a:lnTo>
                <a:lnTo>
                  <a:pt x="58256" y="1274527"/>
                </a:lnTo>
                <a:lnTo>
                  <a:pt x="68416" y="1270119"/>
                </a:lnTo>
                <a:lnTo>
                  <a:pt x="75258" y="1250530"/>
                </a:lnTo>
                <a:lnTo>
                  <a:pt x="73104" y="1236349"/>
                </a:lnTo>
                <a:lnTo>
                  <a:pt x="77092" y="1230073"/>
                </a:lnTo>
                <a:lnTo>
                  <a:pt x="80877" y="1225642"/>
                </a:lnTo>
                <a:lnTo>
                  <a:pt x="88621" y="1223058"/>
                </a:lnTo>
                <a:lnTo>
                  <a:pt x="99538" y="1220582"/>
                </a:lnTo>
                <a:lnTo>
                  <a:pt x="100645" y="1200820"/>
                </a:lnTo>
                <a:lnTo>
                  <a:pt x="92115" y="1191851"/>
                </a:lnTo>
                <a:lnTo>
                  <a:pt x="89116" y="1179298"/>
                </a:lnTo>
                <a:lnTo>
                  <a:pt x="85156" y="1156039"/>
                </a:lnTo>
                <a:lnTo>
                  <a:pt x="71066" y="1126396"/>
                </a:lnTo>
                <a:lnTo>
                  <a:pt x="63525" y="1099966"/>
                </a:lnTo>
                <a:lnTo>
                  <a:pt x="57615" y="1086914"/>
                </a:lnTo>
                <a:lnTo>
                  <a:pt x="48677" y="1080117"/>
                </a:lnTo>
                <a:lnTo>
                  <a:pt x="32520" y="1080182"/>
                </a:lnTo>
                <a:lnTo>
                  <a:pt x="24513" y="1078249"/>
                </a:lnTo>
                <a:lnTo>
                  <a:pt x="0" y="1062526"/>
                </a:lnTo>
                <a:lnTo>
                  <a:pt x="0" y="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0" name="coastline-natural-earth">
            <a:extLst>
              <a:ext uri="{FF2B5EF4-FFF2-40B4-BE49-F238E27FC236}">
                <a16:creationId xmlns:a16="http://schemas.microsoft.com/office/drawing/2014/main" id="{649E4B68-7A31-4CA0-A0C8-DA3FFDF149FC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custGeom>
            <a:avLst/>
            <a:gdLst/>
            <a:ahLst/>
            <a:cxnLst/>
            <a:rect l="0" t="0" r="0" b="0"/>
            <a:pathLst>
              <a:path w="2911333" h="2171700">
                <a:moveTo>
                  <a:pt x="2911333" y="365454"/>
                </a:moveTo>
                <a:lnTo>
                  <a:pt x="2901871" y="369667"/>
                </a:lnTo>
                <a:lnTo>
                  <a:pt x="2891419" y="372295"/>
                </a:lnTo>
                <a:lnTo>
                  <a:pt x="2880676" y="372707"/>
                </a:lnTo>
                <a:lnTo>
                  <a:pt x="2876775" y="375139"/>
                </a:lnTo>
                <a:lnTo>
                  <a:pt x="2864519" y="376008"/>
                </a:lnTo>
                <a:lnTo>
                  <a:pt x="2857066" y="377963"/>
                </a:lnTo>
                <a:lnTo>
                  <a:pt x="2856774" y="381611"/>
                </a:lnTo>
                <a:lnTo>
                  <a:pt x="2858259" y="389798"/>
                </a:lnTo>
                <a:lnTo>
                  <a:pt x="2851942" y="386910"/>
                </a:lnTo>
                <a:lnTo>
                  <a:pt x="2845246" y="392470"/>
                </a:lnTo>
                <a:lnTo>
                  <a:pt x="2847458" y="397725"/>
                </a:lnTo>
                <a:lnTo>
                  <a:pt x="2848594" y="402677"/>
                </a:lnTo>
                <a:lnTo>
                  <a:pt x="2838579" y="403741"/>
                </a:lnTo>
                <a:lnTo>
                  <a:pt x="2837356" y="409539"/>
                </a:lnTo>
                <a:lnTo>
                  <a:pt x="2834765" y="413796"/>
                </a:lnTo>
                <a:lnTo>
                  <a:pt x="2812347" y="423438"/>
                </a:lnTo>
                <a:lnTo>
                  <a:pt x="2806729" y="423395"/>
                </a:lnTo>
                <a:lnTo>
                  <a:pt x="2801838" y="424980"/>
                </a:lnTo>
                <a:lnTo>
                  <a:pt x="2802129" y="431213"/>
                </a:lnTo>
                <a:lnTo>
                  <a:pt x="2803468" y="436924"/>
                </a:lnTo>
                <a:lnTo>
                  <a:pt x="2807311" y="442962"/>
                </a:lnTo>
                <a:lnTo>
                  <a:pt x="2805651" y="445546"/>
                </a:lnTo>
                <a:lnTo>
                  <a:pt x="2802332" y="446415"/>
                </a:lnTo>
                <a:lnTo>
                  <a:pt x="2797995" y="444569"/>
                </a:lnTo>
                <a:lnTo>
                  <a:pt x="2793977" y="441420"/>
                </a:lnTo>
                <a:lnTo>
                  <a:pt x="2789668" y="440616"/>
                </a:lnTo>
                <a:lnTo>
                  <a:pt x="2785476" y="441420"/>
                </a:lnTo>
                <a:lnTo>
                  <a:pt x="2766407" y="458468"/>
                </a:lnTo>
                <a:lnTo>
                  <a:pt x="2758226" y="462898"/>
                </a:lnTo>
                <a:lnTo>
                  <a:pt x="2749375" y="464635"/>
                </a:lnTo>
                <a:lnTo>
                  <a:pt x="2730859" y="470933"/>
                </a:lnTo>
                <a:lnTo>
                  <a:pt x="2725328" y="470607"/>
                </a:lnTo>
                <a:lnTo>
                  <a:pt x="2720116" y="468414"/>
                </a:lnTo>
                <a:lnTo>
                  <a:pt x="2715837" y="471606"/>
                </a:lnTo>
                <a:lnTo>
                  <a:pt x="2714468" y="479511"/>
                </a:lnTo>
                <a:lnTo>
                  <a:pt x="2709548" y="474060"/>
                </a:lnTo>
                <a:lnTo>
                  <a:pt x="2704075" y="469717"/>
                </a:lnTo>
                <a:lnTo>
                  <a:pt x="2701659" y="468262"/>
                </a:lnTo>
                <a:lnTo>
                  <a:pt x="2705385" y="477579"/>
                </a:lnTo>
                <a:lnTo>
                  <a:pt x="2705822" y="485353"/>
                </a:lnTo>
                <a:lnTo>
                  <a:pt x="2704599" y="489610"/>
                </a:lnTo>
                <a:lnTo>
                  <a:pt x="2702445" y="493519"/>
                </a:lnTo>
                <a:lnTo>
                  <a:pt x="2699592" y="495908"/>
                </a:lnTo>
                <a:lnTo>
                  <a:pt x="2696156" y="497211"/>
                </a:lnTo>
                <a:lnTo>
                  <a:pt x="2694322" y="510914"/>
                </a:lnTo>
                <a:lnTo>
                  <a:pt x="2691003" y="519275"/>
                </a:lnTo>
                <a:lnTo>
                  <a:pt x="2686432" y="526702"/>
                </a:lnTo>
                <a:lnTo>
                  <a:pt x="2680202" y="540297"/>
                </a:lnTo>
                <a:lnTo>
                  <a:pt x="2675224" y="546226"/>
                </a:lnTo>
                <a:lnTo>
                  <a:pt x="2671322" y="553132"/>
                </a:lnTo>
                <a:lnTo>
                  <a:pt x="2668761" y="562796"/>
                </a:lnTo>
                <a:lnTo>
                  <a:pt x="2665063" y="560537"/>
                </a:lnTo>
                <a:lnTo>
                  <a:pt x="2662035" y="556390"/>
                </a:lnTo>
                <a:lnTo>
                  <a:pt x="2660434" y="561862"/>
                </a:lnTo>
                <a:lnTo>
                  <a:pt x="2658251" y="566531"/>
                </a:lnTo>
                <a:lnTo>
                  <a:pt x="2648585" y="573524"/>
                </a:lnTo>
                <a:lnTo>
                  <a:pt x="2641423" y="580213"/>
                </a:lnTo>
                <a:lnTo>
                  <a:pt x="2638162" y="590637"/>
                </a:lnTo>
                <a:lnTo>
                  <a:pt x="2637435" y="596848"/>
                </a:lnTo>
                <a:lnTo>
                  <a:pt x="2638570" y="602473"/>
                </a:lnTo>
                <a:lnTo>
                  <a:pt x="2641248" y="605839"/>
                </a:lnTo>
                <a:lnTo>
                  <a:pt x="2654786" y="609466"/>
                </a:lnTo>
                <a:lnTo>
                  <a:pt x="2663753" y="614244"/>
                </a:lnTo>
                <a:lnTo>
                  <a:pt x="2671992" y="623104"/>
                </a:lnTo>
                <a:lnTo>
                  <a:pt x="2680901" y="630618"/>
                </a:lnTo>
                <a:lnTo>
                  <a:pt x="2687335" y="640304"/>
                </a:lnTo>
                <a:lnTo>
                  <a:pt x="2691847" y="652227"/>
                </a:lnTo>
                <a:lnTo>
                  <a:pt x="2697495" y="675420"/>
                </a:lnTo>
                <a:lnTo>
                  <a:pt x="2700290" y="699830"/>
                </a:lnTo>
                <a:lnTo>
                  <a:pt x="2708588" y="669470"/>
                </a:lnTo>
                <a:lnTo>
                  <a:pt x="2715575" y="664041"/>
                </a:lnTo>
                <a:lnTo>
                  <a:pt x="2714003" y="672575"/>
                </a:lnTo>
                <a:lnTo>
                  <a:pt x="2709024" y="685714"/>
                </a:lnTo>
                <a:lnTo>
                  <a:pt x="2704133" y="704738"/>
                </a:lnTo>
                <a:lnTo>
                  <a:pt x="2702532" y="718659"/>
                </a:lnTo>
                <a:lnTo>
                  <a:pt x="2704337" y="730690"/>
                </a:lnTo>
                <a:lnTo>
                  <a:pt x="2704453" y="736337"/>
                </a:lnTo>
                <a:lnTo>
                  <a:pt x="2700319" y="756295"/>
                </a:lnTo>
                <a:lnTo>
                  <a:pt x="2702445" y="760117"/>
                </a:lnTo>
                <a:lnTo>
                  <a:pt x="2705793" y="763657"/>
                </a:lnTo>
                <a:lnTo>
                  <a:pt x="2714585" y="770584"/>
                </a:lnTo>
                <a:lnTo>
                  <a:pt x="2720786" y="780618"/>
                </a:lnTo>
                <a:lnTo>
                  <a:pt x="2722329" y="794755"/>
                </a:lnTo>
                <a:lnTo>
                  <a:pt x="2725823" y="798664"/>
                </a:lnTo>
                <a:lnTo>
                  <a:pt x="2730190" y="802074"/>
                </a:lnTo>
                <a:lnTo>
                  <a:pt x="2751646" y="830263"/>
                </a:lnTo>
                <a:lnTo>
                  <a:pt x="2763990" y="849026"/>
                </a:lnTo>
                <a:lnTo>
                  <a:pt x="2770191" y="859971"/>
                </a:lnTo>
                <a:lnTo>
                  <a:pt x="2776887" y="873740"/>
                </a:lnTo>
                <a:lnTo>
                  <a:pt x="2780439" y="876932"/>
                </a:lnTo>
                <a:lnTo>
                  <a:pt x="2784632" y="878974"/>
                </a:lnTo>
                <a:lnTo>
                  <a:pt x="2792609" y="885576"/>
                </a:lnTo>
                <a:lnTo>
                  <a:pt x="2800265" y="891852"/>
                </a:lnTo>
                <a:lnTo>
                  <a:pt x="2813512" y="908900"/>
                </a:lnTo>
                <a:lnTo>
                  <a:pt x="2832377" y="936654"/>
                </a:lnTo>
                <a:lnTo>
                  <a:pt x="2837036" y="944494"/>
                </a:lnTo>
                <a:lnTo>
                  <a:pt x="2840063" y="953615"/>
                </a:lnTo>
                <a:lnTo>
                  <a:pt x="2842684" y="964647"/>
                </a:lnTo>
                <a:lnTo>
                  <a:pt x="2846992" y="974420"/>
                </a:lnTo>
                <a:lnTo>
                  <a:pt x="2866149" y="999004"/>
                </a:lnTo>
                <a:lnTo>
                  <a:pt x="2874417" y="1008060"/>
                </a:lnTo>
                <a:lnTo>
                  <a:pt x="2887897" y="1019809"/>
                </a:lnTo>
                <a:lnTo>
                  <a:pt x="2892700" y="1022436"/>
                </a:lnTo>
                <a:lnTo>
                  <a:pt x="2898989" y="1023175"/>
                </a:lnTo>
                <a:lnTo>
                  <a:pt x="2910547" y="1023218"/>
                </a:lnTo>
                <a:lnTo>
                  <a:pt x="2911333" y="1051233"/>
                </a:lnTo>
                <a:lnTo>
                  <a:pt x="2904578" y="1051494"/>
                </a:lnTo>
                <a:lnTo>
                  <a:pt x="2894039" y="1054599"/>
                </a:lnTo>
                <a:lnTo>
                  <a:pt x="2883792" y="1058812"/>
                </a:lnTo>
                <a:lnTo>
                  <a:pt x="2874009" y="1064763"/>
                </a:lnTo>
                <a:lnTo>
                  <a:pt x="2867867" y="1076381"/>
                </a:lnTo>
                <a:lnTo>
                  <a:pt x="2862684" y="1103245"/>
                </a:lnTo>
                <a:lnTo>
                  <a:pt x="2855144" y="1128372"/>
                </a:lnTo>
                <a:lnTo>
                  <a:pt x="2855406" y="1140012"/>
                </a:lnTo>
                <a:lnTo>
                  <a:pt x="2858725" y="1151175"/>
                </a:lnTo>
                <a:lnTo>
                  <a:pt x="2858317" y="1156474"/>
                </a:lnTo>
                <a:lnTo>
                  <a:pt x="2854882" y="1158711"/>
                </a:lnTo>
                <a:lnTo>
                  <a:pt x="2850544" y="1163467"/>
                </a:lnTo>
                <a:lnTo>
                  <a:pt x="2844780" y="1186552"/>
                </a:lnTo>
                <a:lnTo>
                  <a:pt x="2841897" y="1191156"/>
                </a:lnTo>
                <a:lnTo>
                  <a:pt x="2838229" y="1194001"/>
                </a:lnTo>
                <a:lnTo>
                  <a:pt x="2837181" y="1191286"/>
                </a:lnTo>
                <a:lnTo>
                  <a:pt x="2837414" y="1185227"/>
                </a:lnTo>
                <a:lnTo>
                  <a:pt x="2829262" y="1179885"/>
                </a:lnTo>
                <a:lnTo>
                  <a:pt x="2824954" y="1185879"/>
                </a:lnTo>
                <a:lnTo>
                  <a:pt x="2822013" y="1198583"/>
                </a:lnTo>
                <a:lnTo>
                  <a:pt x="2816045" y="1211939"/>
                </a:lnTo>
                <a:lnTo>
                  <a:pt x="2815754" y="1214480"/>
                </a:lnTo>
                <a:lnTo>
                  <a:pt x="2817238" y="1255742"/>
                </a:lnTo>
                <a:lnTo>
                  <a:pt x="2817384" y="1260390"/>
                </a:lnTo>
                <a:lnTo>
                  <a:pt x="2819946" y="1287427"/>
                </a:lnTo>
                <a:lnTo>
                  <a:pt x="2821926" y="1301370"/>
                </a:lnTo>
                <a:lnTo>
                  <a:pt x="2824808" y="1314943"/>
                </a:lnTo>
                <a:lnTo>
                  <a:pt x="2829437" y="1327343"/>
                </a:lnTo>
                <a:lnTo>
                  <a:pt x="2834881" y="1339114"/>
                </a:lnTo>
                <a:lnTo>
                  <a:pt x="2842392" y="1346389"/>
                </a:lnTo>
                <a:lnTo>
                  <a:pt x="2859133" y="1355141"/>
                </a:lnTo>
                <a:lnTo>
                  <a:pt x="2867255" y="1357682"/>
                </a:lnTo>
                <a:lnTo>
                  <a:pt x="2888624" y="1359419"/>
                </a:lnTo>
                <a:lnTo>
                  <a:pt x="2909732" y="1363306"/>
                </a:lnTo>
                <a:close/>
              </a:path>
            </a:pathLst>
          </a:custGeom>
          <a:solidFill>
            <a:srgbClr val="D4E0E1"/>
          </a:solidFill>
          <a:ln w="6668">
            <a:solidFill>
              <a:srgbClr val="AAAC98"/>
            </a:solidFill>
          </a:ln>
        </p:spPr>
      </p:sp>
      <p:sp>
        <p:nvSpPr>
          <p:cNvPr id="61" name="shape">
            <a:extLst>
              <a:ext uri="{FF2B5EF4-FFF2-40B4-BE49-F238E27FC236}">
                <a16:creationId xmlns:a16="http://schemas.microsoft.com/office/drawing/2014/main" id="{8BCD0BC2-3C2E-4F1C-9A21-2BA2F3B69663}"/>
              </a:ext>
            </a:extLst>
          </p:cNvPr>
          <p:cNvSpPr>
            <a:spLocks noGrp="1"/>
          </p:cNvSpPr>
          <p:nvPr/>
        </p:nvSpPr>
        <p:spPr>
          <a:xfrm>
            <a:off x="2382909" y="3305175"/>
            <a:ext cx="2911333" cy="2171700"/>
          </a:xfrm>
          <a:prstGeom prst="rect">
            <a:avLst/>
          </a:prstGeom>
          <a:noFill/>
          <a:ln w="9525">
            <a:solidFill>
              <a:srgbClr val="A18B5D"/>
            </a:solidFill>
          </a:ln>
        </p:spPr>
      </p:sp>
      <p:pic>
        <p:nvPicPr>
          <p:cNvPr id="127" name="Рисунок 12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326414" y="1676400"/>
            <a:ext cx="2978196" cy="3076575"/>
          </a:xfrm>
          <a:prstGeom prst="rect">
            <a:avLst/>
          </a:prstGeom>
        </p:spPr>
      </p:pic>
      <p:sp>
        <p:nvSpPr>
          <p:cNvPr id="63" name="source-text">
            <a:extLst>
              <a:ext uri="{FF2B5EF4-FFF2-40B4-BE49-F238E27FC236}">
                <a16:creationId xmlns:a16="http://schemas.microsoft.com/office/drawing/2014/main" id="{99D5D4CB-1FEA-41C6-8B92-4F8EA9CAD63A}"/>
              </a:ext>
            </a:extLst>
          </p:cNvPr>
          <p:cNvSpPr>
            <a:spLocks noGrp="1"/>
          </p:cNvSpPr>
          <p:nvPr/>
        </p:nvSpPr>
        <p:spPr>
          <a:xfrm>
            <a:off x="7896225" y="4914900"/>
            <a:ext cx="3743325" cy="466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Решение «Восточного вопроса»</a:t>
            </a:r>
          </a:p>
        </p:txBody>
      </p:sp>
      <p:sp>
        <p:nvSpPr>
          <p:cNvPr id="64" name="shape">
            <a:extLst>
              <a:ext uri="{FF2B5EF4-FFF2-40B4-BE49-F238E27FC236}">
                <a16:creationId xmlns:a16="http://schemas.microsoft.com/office/drawing/2014/main" id="{D16A1955-AD18-4EFB-8795-25AA3C61641E}"/>
              </a:ext>
            </a:extLst>
          </p:cNvPr>
          <p:cNvSpPr>
            <a:spLocks noGrp="1"/>
          </p:cNvSpPr>
          <p:nvPr/>
        </p:nvSpPr>
        <p:spPr>
          <a:xfrm>
            <a:off x="466725" y="5562600"/>
            <a:ext cx="38100" cy="762000"/>
          </a:xfrm>
          <a:prstGeom prst="rect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65" name="source-text">
            <a:extLst>
              <a:ext uri="{FF2B5EF4-FFF2-40B4-BE49-F238E27FC236}">
                <a16:creationId xmlns:a16="http://schemas.microsoft.com/office/drawing/2014/main" id="{AF370D41-1CE1-4686-B3A8-5722D8550524}"/>
              </a:ext>
            </a:extLst>
          </p:cNvPr>
          <p:cNvSpPr>
            <a:spLocks noGrp="1"/>
          </p:cNvSpPr>
          <p:nvPr/>
        </p:nvSpPr>
        <p:spPr>
          <a:xfrm>
            <a:off x="619125" y="5657850"/>
            <a:ext cx="10858500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803D49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803D49"/>
                </a:solidFill>
                <a:latin typeface="Arial"/>
                <a:ea typeface="Arial"/>
                <a:cs typeface="Arial"/>
              </a:rPr>
              <a:t>Какие интересы были у европейских стран в «Восточном вопросе»? (П.5, с. 76-77)</a:t>
            </a:r>
          </a:p>
        </p:txBody>
      </p:sp>
    </p:spTree>
    <p:extLst>
      <p:ext uri="{BB962C8B-B14F-4D97-AF65-F5344CB8AC3E}">
        <p14:creationId xmlns:p14="http://schemas.microsoft.com/office/powerpoint/2010/main" val="1965407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">
            <a:extLst>
              <a:ext uri="{FF2B5EF4-FFF2-40B4-BE49-F238E27FC236}">
                <a16:creationId xmlns:a16="http://schemas.microsoft.com/office/drawing/2014/main" id="{2EFEE59B-F7D0-4A8D-91A2-2CBDC200D2DE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D5A6A94B-F2A4-49CE-89F5-8E729C975C50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6FFEEEFB-90F7-4ECA-B103-68EC87313D27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EE70E330-BD0D-4382-BA6D-3A697E425528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925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2925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«АХ, КАК УЖАСЕН ЭТОТ ВОСТОЧНЫЙ ВОПРОС!»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FC99DCF0-E02C-4805-9969-2A0C8D9C0CE9}"/>
              </a:ext>
            </a:extLst>
          </p:cNvPr>
          <p:cNvSpPr>
            <a:spLocks noGrp="1"/>
          </p:cNvSpPr>
          <p:nvPr/>
        </p:nvSpPr>
        <p:spPr>
          <a:xfrm>
            <a:off x="466725" y="1419225"/>
            <a:ext cx="38100" cy="828675"/>
          </a:xfrm>
          <a:prstGeom prst="rect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6" name="source-text">
            <a:extLst>
              <a:ext uri="{FF2B5EF4-FFF2-40B4-BE49-F238E27FC236}">
                <a16:creationId xmlns:a16="http://schemas.microsoft.com/office/drawing/2014/main" id="{C90C98CE-8923-42BB-8A02-AFD8C28EB5EB}"/>
              </a:ext>
            </a:extLst>
          </p:cNvPr>
          <p:cNvSpPr>
            <a:spLocks noGrp="1"/>
          </p:cNvSpPr>
          <p:nvPr/>
        </p:nvSpPr>
        <p:spPr>
          <a:xfrm>
            <a:off x="619125" y="1514475"/>
            <a:ext cx="1085850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803D49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803D49"/>
                </a:solidFill>
                <a:latin typeface="Arial"/>
                <a:ea typeface="Arial"/>
                <a:cs typeface="Arial"/>
              </a:rPr>
              <a:t>Какие интересы были у европейских стран в «Восточном вопросе»? (П.5, с. 76-77)</a:t>
            </a:r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3E53099D-74B1-4AC3-A11B-5004EBC88150}"/>
              </a:ext>
            </a:extLst>
          </p:cNvPr>
          <p:cNvSpPr>
            <a:spLocks noGrp="1"/>
          </p:cNvSpPr>
          <p:nvPr/>
        </p:nvSpPr>
        <p:spPr>
          <a:xfrm>
            <a:off x="619125" y="2571750"/>
            <a:ext cx="7858125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8" name="source-text">
            <a:extLst>
              <a:ext uri="{FF2B5EF4-FFF2-40B4-BE49-F238E27FC236}">
                <a16:creationId xmlns:a16="http://schemas.microsoft.com/office/drawing/2014/main" id="{57819904-9B5F-4D0A-AE94-EA3B2A857463}"/>
              </a:ext>
            </a:extLst>
          </p:cNvPr>
          <p:cNvSpPr>
            <a:spLocks noGrp="1"/>
          </p:cNvSpPr>
          <p:nvPr/>
        </p:nvSpPr>
        <p:spPr>
          <a:xfrm>
            <a:off x="619125" y="2695575"/>
            <a:ext cx="7915275" cy="914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Россия:</a:t>
            </a: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защита православных, выход из Чёрного моря, усиление влияния на Балканах.</a:t>
            </a:r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3C1FB983-A82B-44B5-891B-5D6F09815A5B}"/>
              </a:ext>
            </a:extLst>
          </p:cNvPr>
          <p:cNvSpPr>
            <a:spLocks noGrp="1"/>
          </p:cNvSpPr>
          <p:nvPr/>
        </p:nvSpPr>
        <p:spPr>
          <a:xfrm>
            <a:off x="619125" y="3581400"/>
            <a:ext cx="7858125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0" name="source-text">
            <a:extLst>
              <a:ext uri="{FF2B5EF4-FFF2-40B4-BE49-F238E27FC236}">
                <a16:creationId xmlns:a16="http://schemas.microsoft.com/office/drawing/2014/main" id="{877A94E5-B96D-4F11-A8AE-9900DC9097D0}"/>
              </a:ext>
            </a:extLst>
          </p:cNvPr>
          <p:cNvSpPr>
            <a:spLocks noGrp="1"/>
          </p:cNvSpPr>
          <p:nvPr/>
        </p:nvSpPr>
        <p:spPr>
          <a:xfrm>
            <a:off x="619125" y="3705225"/>
            <a:ext cx="7915275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Великобритания:</a:t>
            </a: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защитить торговые пути и рынки сбыта.</a:t>
            </a: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EE07C59C-A3C5-4A33-A0EA-530D8DA2557A}"/>
              </a:ext>
            </a:extLst>
          </p:cNvPr>
          <p:cNvSpPr>
            <a:spLocks noGrp="1"/>
          </p:cNvSpPr>
          <p:nvPr/>
        </p:nvSpPr>
        <p:spPr>
          <a:xfrm>
            <a:off x="619125" y="4486275"/>
            <a:ext cx="7858125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2" name="source-text">
            <a:extLst>
              <a:ext uri="{FF2B5EF4-FFF2-40B4-BE49-F238E27FC236}">
                <a16:creationId xmlns:a16="http://schemas.microsoft.com/office/drawing/2014/main" id="{8F3C18F1-5E5D-4696-9C59-4842B8DE53F4}"/>
              </a:ext>
            </a:extLst>
          </p:cNvPr>
          <p:cNvSpPr>
            <a:spLocks noGrp="1"/>
          </p:cNvSpPr>
          <p:nvPr/>
        </p:nvSpPr>
        <p:spPr>
          <a:xfrm>
            <a:off x="619125" y="4610100"/>
            <a:ext cx="7915275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Австрия:</a:t>
            </a: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территориальное расширение на Балканах.</a:t>
            </a:r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413825F5-84B8-4E9E-ACCB-ADF8844E2CFA}"/>
              </a:ext>
            </a:extLst>
          </p:cNvPr>
          <p:cNvSpPr>
            <a:spLocks noGrp="1"/>
          </p:cNvSpPr>
          <p:nvPr/>
        </p:nvSpPr>
        <p:spPr>
          <a:xfrm>
            <a:off x="619125" y="5324475"/>
            <a:ext cx="7858125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4" name="source-text">
            <a:extLst>
              <a:ext uri="{FF2B5EF4-FFF2-40B4-BE49-F238E27FC236}">
                <a16:creationId xmlns:a16="http://schemas.microsoft.com/office/drawing/2014/main" id="{BCC9F1B6-D5CF-4620-BF59-5933E2ACC1A5}"/>
              </a:ext>
            </a:extLst>
          </p:cNvPr>
          <p:cNvSpPr>
            <a:spLocks noGrp="1"/>
          </p:cNvSpPr>
          <p:nvPr/>
        </p:nvSpPr>
        <p:spPr>
          <a:xfrm>
            <a:off x="619125" y="5448300"/>
            <a:ext cx="7915275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Франция:</a:t>
            </a: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усиление экономического влияния.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9125988" y="2819400"/>
            <a:ext cx="2369648" cy="2447925"/>
          </a:xfrm>
          <a:prstGeom prst="rect">
            <a:avLst/>
          </a:prstGeom>
        </p:spPr>
      </p:pic>
      <p:sp>
        <p:nvSpPr>
          <p:cNvPr id="16" name="source-text">
            <a:extLst>
              <a:ext uri="{FF2B5EF4-FFF2-40B4-BE49-F238E27FC236}">
                <a16:creationId xmlns:a16="http://schemas.microsoft.com/office/drawing/2014/main" id="{3B7E9148-AAFB-4ACC-9431-48B946BE35AA}"/>
              </a:ext>
            </a:extLst>
          </p:cNvPr>
          <p:cNvSpPr>
            <a:spLocks noGrp="1"/>
          </p:cNvSpPr>
          <p:nvPr/>
        </p:nvSpPr>
        <p:spPr>
          <a:xfrm>
            <a:off x="8867775" y="5448300"/>
            <a:ext cx="2714625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7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Решение «Восточного вопроса»</a:t>
            </a:r>
          </a:p>
        </p:txBody>
      </p:sp>
    </p:spTree>
    <p:extLst>
      <p:ext uri="{BB962C8B-B14F-4D97-AF65-F5344CB8AC3E}">
        <p14:creationId xmlns:p14="http://schemas.microsoft.com/office/powerpoint/2010/main" val="447248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">
            <a:extLst>
              <a:ext uri="{FF2B5EF4-FFF2-40B4-BE49-F238E27FC236}">
                <a16:creationId xmlns:a16="http://schemas.microsoft.com/office/drawing/2014/main" id="{80C15052-68E4-48BC-9F28-A21EF28C926A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A924C926-CEB7-4E3D-A0B6-A40B59639B7D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66D8CBD7-5FF4-41FA-A6EB-E8B4BA41E622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4C9D94A0-91BF-4672-88AE-361806597413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300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РЕВОЛЮЦИИ 1848–1849 ГГ.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19125" y="1765460"/>
            <a:ext cx="4857750" cy="3974781"/>
          </a:xfrm>
          <a:prstGeom prst="rect">
            <a:avLst/>
          </a:prstGeom>
        </p:spPr>
      </p:pic>
      <p:sp>
        <p:nvSpPr>
          <p:cNvPr id="6" name="source-text">
            <a:extLst>
              <a:ext uri="{FF2B5EF4-FFF2-40B4-BE49-F238E27FC236}">
                <a16:creationId xmlns:a16="http://schemas.microsoft.com/office/drawing/2014/main" id="{140A40BE-B612-469B-B4BA-E18FAA2132CA}"/>
              </a:ext>
            </a:extLst>
          </p:cNvPr>
          <p:cNvSpPr>
            <a:spLocks noGrp="1"/>
          </p:cNvSpPr>
          <p:nvPr/>
        </p:nvSpPr>
        <p:spPr>
          <a:xfrm>
            <a:off x="619125" y="5838825"/>
            <a:ext cx="4953000" cy="514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Капитуляция венгерских повстанцев перед русским пехотным корпусом в Вилагоше</a:t>
            </a:r>
          </a:p>
        </p:txBody>
      </p:sp>
      <p:sp>
        <p:nvSpPr>
          <p:cNvPr id="7" name="source-text">
            <a:extLst>
              <a:ext uri="{FF2B5EF4-FFF2-40B4-BE49-F238E27FC236}">
                <a16:creationId xmlns:a16="http://schemas.microsoft.com/office/drawing/2014/main" id="{D11F2BBF-6B11-4ECC-BA42-1D0FD3403FA9}"/>
              </a:ext>
            </a:extLst>
          </p:cNvPr>
          <p:cNvSpPr>
            <a:spLocks noGrp="1"/>
          </p:cNvSpPr>
          <p:nvPr/>
        </p:nvSpPr>
        <p:spPr>
          <a:xfrm>
            <a:off x="6134100" y="1743075"/>
            <a:ext cx="5314950" cy="2047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5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Революции </a:t>
            </a:r>
            <a:r>
              <a:rPr sz="2550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1848–1849 гг.</a:t>
            </a:r>
            <a:r>
              <a:rPr sz="25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против монархий во Франции, Германии, Италии и Венгрии подорвали основы Венского порядка.</a:t>
            </a:r>
          </a:p>
        </p:txBody>
      </p:sp>
      <p:sp>
        <p:nvSpPr>
          <p:cNvPr id="8" name="shape">
            <a:extLst>
              <a:ext uri="{FF2B5EF4-FFF2-40B4-BE49-F238E27FC236}">
                <a16:creationId xmlns:a16="http://schemas.microsoft.com/office/drawing/2014/main" id="{FAA2610C-95DC-4C62-8034-942F1379E974}"/>
              </a:ext>
            </a:extLst>
          </p:cNvPr>
          <p:cNvSpPr>
            <a:spLocks noGrp="1"/>
          </p:cNvSpPr>
          <p:nvPr/>
        </p:nvSpPr>
        <p:spPr>
          <a:xfrm>
            <a:off x="6134100" y="4010025"/>
            <a:ext cx="531495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9" name="source-text">
            <a:extLst>
              <a:ext uri="{FF2B5EF4-FFF2-40B4-BE49-F238E27FC236}">
                <a16:creationId xmlns:a16="http://schemas.microsoft.com/office/drawing/2014/main" id="{C81F4C80-B943-459F-8296-ECE1BE0B24C7}"/>
              </a:ext>
            </a:extLst>
          </p:cNvPr>
          <p:cNvSpPr>
            <a:spLocks noGrp="1"/>
          </p:cNvSpPr>
          <p:nvPr/>
        </p:nvSpPr>
        <p:spPr>
          <a:xfrm>
            <a:off x="6134100" y="4305300"/>
            <a:ext cx="5314950" cy="1695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7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7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Россия подавила революцию в Венгрии, после чего её стали называть </a:t>
            </a:r>
            <a:r>
              <a:rPr sz="2475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«жандармом Европы»</a:t>
            </a:r>
            <a:r>
              <a:rPr sz="247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2718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">
            <a:extLst>
              <a:ext uri="{FF2B5EF4-FFF2-40B4-BE49-F238E27FC236}">
                <a16:creationId xmlns:a16="http://schemas.microsoft.com/office/drawing/2014/main" id="{B58D53C8-6A4E-45B0-8A95-A2D1444EE0A0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68B365D3-3D88-4F48-93C4-AB90362D45C7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299DE369-9666-418D-BFEE-A9F6264F8F31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7CAD75FF-9B09-44B0-84AF-6FC3BAAB7A2E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300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КРЫМСКАЯ ВОЙНА И ЕЁ ИТОГИ</a:t>
            </a:r>
          </a:p>
        </p:txBody>
      </p:sp>
      <p:sp>
        <p:nvSpPr>
          <p:cNvPr id="5" name="source-text">
            <a:extLst>
              <a:ext uri="{FF2B5EF4-FFF2-40B4-BE49-F238E27FC236}">
                <a16:creationId xmlns:a16="http://schemas.microsoft.com/office/drawing/2014/main" id="{B9331C09-1402-41F2-AAEC-3483B89C064C}"/>
              </a:ext>
            </a:extLst>
          </p:cNvPr>
          <p:cNvSpPr>
            <a:spLocks noGrp="1"/>
          </p:cNvSpPr>
          <p:nvPr/>
        </p:nvSpPr>
        <p:spPr>
          <a:xfrm>
            <a:off x="619125" y="1628775"/>
            <a:ext cx="6429375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525" b="0">
                <a:solidFill>
                  <a:srgbClr val="803D49"/>
                </a:solidFill>
                <a:latin typeface="Georgia"/>
                <a:ea typeface="Georgia"/>
                <a:cs typeface="Georgia"/>
              </a:defRPr>
            </a:pPr>
            <a:r>
              <a:rPr sz="3525" b="1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1853–1856 гг.</a:t>
            </a:r>
            <a:r>
              <a:rPr sz="3525" b="0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 – </a:t>
            </a:r>
          </a:p>
        </p:txBody>
      </p:sp>
      <p:sp>
        <p:nvSpPr>
          <p:cNvPr id="6" name="source-text">
            <a:extLst>
              <a:ext uri="{FF2B5EF4-FFF2-40B4-BE49-F238E27FC236}">
                <a16:creationId xmlns:a16="http://schemas.microsoft.com/office/drawing/2014/main" id="{446E0749-F1E5-4AA0-8733-686874DE6652}"/>
              </a:ext>
            </a:extLst>
          </p:cNvPr>
          <p:cNvSpPr>
            <a:spLocks noGrp="1"/>
          </p:cNvSpPr>
          <p:nvPr/>
        </p:nvSpPr>
        <p:spPr>
          <a:xfrm>
            <a:off x="619125" y="2352675"/>
            <a:ext cx="6400800" cy="933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Крымская война (европейские державы против России).</a:t>
            </a:r>
          </a:p>
        </p:txBody>
      </p:sp>
      <p:sp>
        <p:nvSpPr>
          <p:cNvPr id="7" name="source-text">
            <a:extLst>
              <a:ext uri="{FF2B5EF4-FFF2-40B4-BE49-F238E27FC236}">
                <a16:creationId xmlns:a16="http://schemas.microsoft.com/office/drawing/2014/main" id="{9718B7B6-3848-4469-B026-C9D9824BE4D1}"/>
              </a:ext>
            </a:extLst>
          </p:cNvPr>
          <p:cNvSpPr>
            <a:spLocks noGrp="1"/>
          </p:cNvSpPr>
          <p:nvPr/>
        </p:nvSpPr>
        <p:spPr>
          <a:xfrm>
            <a:off x="619125" y="3562350"/>
            <a:ext cx="6400800" cy="1628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Франция и Великобритания стремились к ослаблению Россию, поэтому использовали религиозный конфликт России и Османской империи как повод к войне.</a:t>
            </a:r>
          </a:p>
        </p:txBody>
      </p:sp>
      <p:sp>
        <p:nvSpPr>
          <p:cNvPr id="8" name="shape">
            <a:extLst>
              <a:ext uri="{FF2B5EF4-FFF2-40B4-BE49-F238E27FC236}">
                <a16:creationId xmlns:a16="http://schemas.microsoft.com/office/drawing/2014/main" id="{470F716D-A19E-43CB-8F51-C5B9FD776DC9}"/>
              </a:ext>
            </a:extLst>
          </p:cNvPr>
          <p:cNvSpPr>
            <a:spLocks noGrp="1"/>
          </p:cNvSpPr>
          <p:nvPr/>
        </p:nvSpPr>
        <p:spPr>
          <a:xfrm>
            <a:off x="466725" y="5534025"/>
            <a:ext cx="38100" cy="752475"/>
          </a:xfrm>
          <a:prstGeom prst="rect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9" name="source-text">
            <a:extLst>
              <a:ext uri="{FF2B5EF4-FFF2-40B4-BE49-F238E27FC236}">
                <a16:creationId xmlns:a16="http://schemas.microsoft.com/office/drawing/2014/main" id="{29476397-01FA-4847-B217-26784A331D0B}"/>
              </a:ext>
            </a:extLst>
          </p:cNvPr>
          <p:cNvSpPr>
            <a:spLocks noGrp="1"/>
          </p:cNvSpPr>
          <p:nvPr/>
        </p:nvSpPr>
        <p:spPr>
          <a:xfrm>
            <a:off x="619125" y="5629275"/>
            <a:ext cx="6457950" cy="657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803D49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803D49"/>
                </a:solidFill>
                <a:latin typeface="Arial"/>
                <a:ea typeface="Arial"/>
                <a:cs typeface="Arial"/>
              </a:rPr>
              <a:t>Каковы итоги Крымской войны? (П.7, с. 79-80)</a:t>
            </a:r>
          </a:p>
        </p:txBody>
      </p:sp>
      <p:sp>
        <p:nvSpPr>
          <p:cNvPr id="10" name="shape">
            <a:extLst>
              <a:ext uri="{FF2B5EF4-FFF2-40B4-BE49-F238E27FC236}">
                <a16:creationId xmlns:a16="http://schemas.microsoft.com/office/drawing/2014/main" id="{FDE17FCA-D77E-49FE-928E-28FA7E994A29}"/>
              </a:ext>
            </a:extLst>
          </p:cNvPr>
          <p:cNvSpPr>
            <a:spLocks noGrp="1"/>
          </p:cNvSpPr>
          <p:nvPr/>
        </p:nvSpPr>
        <p:spPr>
          <a:xfrm>
            <a:off x="8429563" y="1552575"/>
            <a:ext cx="2419473" cy="2038350"/>
          </a:xfrm>
          <a:prstGeom prst="rect">
            <a:avLst/>
          </a:prstGeom>
          <a:solidFill>
            <a:srgbClr val="D4E0E1"/>
          </a:solidFill>
          <a:ln w="0">
            <a:noFill/>
          </a:ln>
        </p:spPr>
      </p:sp>
      <p:sp>
        <p:nvSpPr>
          <p:cNvPr id="11" name="coastline-natural-earth">
            <a:extLst>
              <a:ext uri="{FF2B5EF4-FFF2-40B4-BE49-F238E27FC236}">
                <a16:creationId xmlns:a16="http://schemas.microsoft.com/office/drawing/2014/main" id="{627FA5DA-609F-46BF-810D-2344196FDAA2}"/>
              </a:ext>
            </a:extLst>
          </p:cNvPr>
          <p:cNvSpPr>
            <a:spLocks noGrp="1"/>
          </p:cNvSpPr>
          <p:nvPr/>
        </p:nvSpPr>
        <p:spPr>
          <a:xfrm>
            <a:off x="8429563" y="1552575"/>
            <a:ext cx="2419473" cy="2038350"/>
          </a:xfrm>
          <a:custGeom>
            <a:avLst/>
            <a:gdLst/>
            <a:ahLst/>
            <a:cxnLst/>
            <a:rect l="0" t="0" r="0" b="0"/>
            <a:pathLst>
              <a:path w="2419473" h="2038350">
                <a:moveTo>
                  <a:pt x="942554" y="518128"/>
                </a:moveTo>
                <a:lnTo>
                  <a:pt x="961087" y="527240"/>
                </a:lnTo>
                <a:lnTo>
                  <a:pt x="942167" y="524814"/>
                </a:lnTo>
                <a:lnTo>
                  <a:pt x="900600" y="516253"/>
                </a:lnTo>
                <a:lnTo>
                  <a:pt x="882285" y="508140"/>
                </a:lnTo>
                <a:lnTo>
                  <a:pt x="877567" y="499110"/>
                </a:lnTo>
                <a:lnTo>
                  <a:pt x="874881" y="486758"/>
                </a:lnTo>
                <a:lnTo>
                  <a:pt x="885116" y="499742"/>
                </a:lnTo>
                <a:lnTo>
                  <a:pt x="892302" y="505409"/>
                </a:lnTo>
                <a:lnTo>
                  <a:pt x="942554" y="51812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" name="coastline-natural-earth">
            <a:extLst>
              <a:ext uri="{FF2B5EF4-FFF2-40B4-BE49-F238E27FC236}">
                <a16:creationId xmlns:a16="http://schemas.microsoft.com/office/drawing/2014/main" id="{EE41958B-4CF1-4475-95DF-3935DE27274D}"/>
              </a:ext>
            </a:extLst>
          </p:cNvPr>
          <p:cNvSpPr>
            <a:spLocks noGrp="1"/>
          </p:cNvSpPr>
          <p:nvPr/>
        </p:nvSpPr>
        <p:spPr>
          <a:xfrm>
            <a:off x="8429563" y="1552575"/>
            <a:ext cx="2419473" cy="2038350"/>
          </a:xfrm>
          <a:custGeom>
            <a:avLst/>
            <a:gdLst/>
            <a:ahLst/>
            <a:cxnLst/>
            <a:rect l="0" t="0" r="0" b="0"/>
            <a:pathLst>
              <a:path w="2419473" h="2038350">
                <a:moveTo>
                  <a:pt x="147056" y="1997950"/>
                </a:moveTo>
                <a:lnTo>
                  <a:pt x="134208" y="2008427"/>
                </a:lnTo>
                <a:lnTo>
                  <a:pt x="119885" y="1993262"/>
                </a:lnTo>
                <a:lnTo>
                  <a:pt x="117514" y="1988390"/>
                </a:lnTo>
                <a:lnTo>
                  <a:pt x="128039" y="1982275"/>
                </a:lnTo>
                <a:lnTo>
                  <a:pt x="133265" y="1972837"/>
                </a:lnTo>
                <a:lnTo>
                  <a:pt x="129030" y="1961260"/>
                </a:lnTo>
                <a:lnTo>
                  <a:pt x="114417" y="1944137"/>
                </a:lnTo>
                <a:lnTo>
                  <a:pt x="113739" y="1931989"/>
                </a:lnTo>
                <a:lnTo>
                  <a:pt x="136095" y="1926852"/>
                </a:lnTo>
                <a:lnTo>
                  <a:pt x="149257" y="1937431"/>
                </a:lnTo>
                <a:lnTo>
                  <a:pt x="155959" y="1938145"/>
                </a:lnTo>
                <a:lnTo>
                  <a:pt x="153395" y="1948255"/>
                </a:lnTo>
                <a:lnTo>
                  <a:pt x="154532" y="1951537"/>
                </a:lnTo>
                <a:lnTo>
                  <a:pt x="155524" y="1982214"/>
                </a:lnTo>
                <a:lnTo>
                  <a:pt x="149306" y="1986535"/>
                </a:lnTo>
                <a:lnTo>
                  <a:pt x="148265" y="1994954"/>
                </a:lnTo>
                <a:lnTo>
                  <a:pt x="147056" y="199795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" name="coastline-natural-earth">
            <a:extLst>
              <a:ext uri="{FF2B5EF4-FFF2-40B4-BE49-F238E27FC236}">
                <a16:creationId xmlns:a16="http://schemas.microsoft.com/office/drawing/2014/main" id="{085BB297-3FD6-4E6C-BD53-3B5C52660D2C}"/>
              </a:ext>
            </a:extLst>
          </p:cNvPr>
          <p:cNvSpPr>
            <a:spLocks noGrp="1"/>
          </p:cNvSpPr>
          <p:nvPr/>
        </p:nvSpPr>
        <p:spPr>
          <a:xfrm>
            <a:off x="8429563" y="1552575"/>
            <a:ext cx="2419473" cy="2038350"/>
          </a:xfrm>
          <a:custGeom>
            <a:avLst/>
            <a:gdLst/>
            <a:ahLst/>
            <a:cxnLst/>
            <a:rect l="0" t="0" r="0" b="0"/>
            <a:pathLst>
              <a:path w="2419473" h="2038350">
                <a:moveTo>
                  <a:pt x="189542" y="1791995"/>
                </a:moveTo>
                <a:lnTo>
                  <a:pt x="187219" y="1802982"/>
                </a:lnTo>
                <a:lnTo>
                  <a:pt x="205800" y="1821205"/>
                </a:lnTo>
                <a:lnTo>
                  <a:pt x="212139" y="1832742"/>
                </a:lnTo>
                <a:lnTo>
                  <a:pt x="214462" y="1843993"/>
                </a:lnTo>
                <a:lnTo>
                  <a:pt x="212914" y="1847214"/>
                </a:lnTo>
                <a:lnTo>
                  <a:pt x="205873" y="1841119"/>
                </a:lnTo>
                <a:lnTo>
                  <a:pt x="200090" y="1839183"/>
                </a:lnTo>
                <a:lnTo>
                  <a:pt x="202050" y="1847214"/>
                </a:lnTo>
                <a:lnTo>
                  <a:pt x="207954" y="1854124"/>
                </a:lnTo>
                <a:lnTo>
                  <a:pt x="197429" y="1858078"/>
                </a:lnTo>
                <a:lnTo>
                  <a:pt x="186856" y="1857874"/>
                </a:lnTo>
                <a:lnTo>
                  <a:pt x="156032" y="1848253"/>
                </a:lnTo>
                <a:lnTo>
                  <a:pt x="148919" y="1838021"/>
                </a:lnTo>
                <a:lnTo>
                  <a:pt x="167355" y="1822631"/>
                </a:lnTo>
                <a:lnTo>
                  <a:pt x="171129" y="1816435"/>
                </a:lnTo>
                <a:lnTo>
                  <a:pt x="158064" y="1817046"/>
                </a:lnTo>
                <a:lnTo>
                  <a:pt x="144152" y="1835330"/>
                </a:lnTo>
                <a:lnTo>
                  <a:pt x="121820" y="1827299"/>
                </a:lnTo>
                <a:lnTo>
                  <a:pt x="114998" y="1819941"/>
                </a:lnTo>
                <a:lnTo>
                  <a:pt x="113473" y="1815966"/>
                </a:lnTo>
                <a:lnTo>
                  <a:pt x="122256" y="1799761"/>
                </a:lnTo>
                <a:lnTo>
                  <a:pt x="137983" y="1800311"/>
                </a:lnTo>
                <a:lnTo>
                  <a:pt x="146306" y="1796663"/>
                </a:lnTo>
                <a:lnTo>
                  <a:pt x="156564" y="1791526"/>
                </a:lnTo>
                <a:lnTo>
                  <a:pt x="156661" y="1783821"/>
                </a:lnTo>
                <a:lnTo>
                  <a:pt x="181170" y="1782068"/>
                </a:lnTo>
                <a:lnTo>
                  <a:pt x="189542" y="179199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" name="coastline-natural-earth">
            <a:extLst>
              <a:ext uri="{FF2B5EF4-FFF2-40B4-BE49-F238E27FC236}">
                <a16:creationId xmlns:a16="http://schemas.microsoft.com/office/drawing/2014/main" id="{56F62167-E7C5-41B3-9F8A-B7817697A4E9}"/>
              </a:ext>
            </a:extLst>
          </p:cNvPr>
          <p:cNvSpPr>
            <a:spLocks noGrp="1"/>
          </p:cNvSpPr>
          <p:nvPr/>
        </p:nvSpPr>
        <p:spPr>
          <a:xfrm>
            <a:off x="8429563" y="1552575"/>
            <a:ext cx="2419473" cy="2038350"/>
          </a:xfrm>
          <a:custGeom>
            <a:avLst/>
            <a:gdLst/>
            <a:ahLst/>
            <a:cxnLst/>
            <a:rect l="0" t="0" r="0" b="0"/>
            <a:pathLst>
              <a:path w="2419473" h="2038350">
                <a:moveTo>
                  <a:pt x="92182" y="1588690"/>
                </a:moveTo>
                <a:lnTo>
                  <a:pt x="76963" y="1593541"/>
                </a:lnTo>
                <a:lnTo>
                  <a:pt x="60221" y="1578274"/>
                </a:lnTo>
                <a:lnTo>
                  <a:pt x="76431" y="1572139"/>
                </a:lnTo>
                <a:lnTo>
                  <a:pt x="83907" y="1576582"/>
                </a:lnTo>
                <a:lnTo>
                  <a:pt x="89279" y="1581780"/>
                </a:lnTo>
                <a:lnTo>
                  <a:pt x="92182" y="158869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" name="coastline-natural-earth">
            <a:extLst>
              <a:ext uri="{FF2B5EF4-FFF2-40B4-BE49-F238E27FC236}">
                <a16:creationId xmlns:a16="http://schemas.microsoft.com/office/drawing/2014/main" id="{E8444994-7E37-44AC-9617-CB7056E06B89}"/>
              </a:ext>
            </a:extLst>
          </p:cNvPr>
          <p:cNvSpPr>
            <a:spLocks noGrp="1"/>
          </p:cNvSpPr>
          <p:nvPr/>
        </p:nvSpPr>
        <p:spPr>
          <a:xfrm>
            <a:off x="8429563" y="1552575"/>
            <a:ext cx="2419473" cy="2038350"/>
          </a:xfrm>
          <a:custGeom>
            <a:avLst/>
            <a:gdLst/>
            <a:ahLst/>
            <a:cxnLst/>
            <a:rect l="0" t="0" r="0" b="0"/>
            <a:pathLst>
              <a:path w="2419473" h="2038350">
                <a:moveTo>
                  <a:pt x="58842" y="1670835"/>
                </a:moveTo>
                <a:lnTo>
                  <a:pt x="53761" y="1677093"/>
                </a:lnTo>
                <a:lnTo>
                  <a:pt x="50011" y="1687876"/>
                </a:lnTo>
                <a:lnTo>
                  <a:pt x="48002" y="1703306"/>
                </a:lnTo>
                <a:lnTo>
                  <a:pt x="40163" y="1703673"/>
                </a:lnTo>
                <a:lnTo>
                  <a:pt x="35397" y="1700555"/>
                </a:lnTo>
                <a:lnTo>
                  <a:pt x="33848" y="1694725"/>
                </a:lnTo>
                <a:lnTo>
                  <a:pt x="33534" y="1687367"/>
                </a:lnTo>
                <a:lnTo>
                  <a:pt x="30074" y="1687652"/>
                </a:lnTo>
                <a:lnTo>
                  <a:pt x="27316" y="1695642"/>
                </a:lnTo>
                <a:lnTo>
                  <a:pt x="24896" y="1699250"/>
                </a:lnTo>
                <a:lnTo>
                  <a:pt x="17009" y="1700025"/>
                </a:lnTo>
                <a:lnTo>
                  <a:pt x="8371" y="1695092"/>
                </a:lnTo>
                <a:lnTo>
                  <a:pt x="8758" y="1684452"/>
                </a:lnTo>
                <a:lnTo>
                  <a:pt x="7041" y="1672120"/>
                </a:lnTo>
                <a:lnTo>
                  <a:pt x="7791" y="1667798"/>
                </a:lnTo>
                <a:lnTo>
                  <a:pt x="31477" y="1666738"/>
                </a:lnTo>
                <a:lnTo>
                  <a:pt x="38397" y="1675829"/>
                </a:lnTo>
                <a:lnTo>
                  <a:pt x="46793" y="1670571"/>
                </a:lnTo>
                <a:lnTo>
                  <a:pt x="50228" y="1664863"/>
                </a:lnTo>
                <a:lnTo>
                  <a:pt x="60366" y="1661296"/>
                </a:lnTo>
                <a:lnTo>
                  <a:pt x="58842" y="167083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" name="coastline-natural-earth">
            <a:extLst>
              <a:ext uri="{FF2B5EF4-FFF2-40B4-BE49-F238E27FC236}">
                <a16:creationId xmlns:a16="http://schemas.microsoft.com/office/drawing/2014/main" id="{7DA709DD-B8B2-4D3A-A34A-A69D6F221833}"/>
              </a:ext>
            </a:extLst>
          </p:cNvPr>
          <p:cNvSpPr>
            <a:spLocks noGrp="1"/>
          </p:cNvSpPr>
          <p:nvPr/>
        </p:nvSpPr>
        <p:spPr>
          <a:xfrm>
            <a:off x="8429563" y="1552575"/>
            <a:ext cx="2419473" cy="2038350"/>
          </a:xfrm>
          <a:custGeom>
            <a:avLst/>
            <a:gdLst/>
            <a:ahLst/>
            <a:cxnLst/>
            <a:rect l="0" t="0" r="0" b="0"/>
            <a:pathLst>
              <a:path w="2419473" h="2038350">
                <a:moveTo>
                  <a:pt x="130385" y="1642482"/>
                </a:moveTo>
                <a:lnTo>
                  <a:pt x="99489" y="1648189"/>
                </a:lnTo>
                <a:lnTo>
                  <a:pt x="89908" y="1642564"/>
                </a:lnTo>
                <a:lnTo>
                  <a:pt x="99586" y="1631373"/>
                </a:lnTo>
                <a:lnTo>
                  <a:pt x="117586" y="1624443"/>
                </a:lnTo>
                <a:lnTo>
                  <a:pt x="123442" y="1623648"/>
                </a:lnTo>
                <a:lnTo>
                  <a:pt x="131329" y="1634797"/>
                </a:lnTo>
                <a:lnTo>
                  <a:pt x="130385" y="164248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" name="coastline-natural-earth">
            <a:extLst>
              <a:ext uri="{FF2B5EF4-FFF2-40B4-BE49-F238E27FC236}">
                <a16:creationId xmlns:a16="http://schemas.microsoft.com/office/drawing/2014/main" id="{EBC603B0-550E-4A26-86B2-38B982F51A44}"/>
              </a:ext>
            </a:extLst>
          </p:cNvPr>
          <p:cNvSpPr>
            <a:spLocks noGrp="1"/>
          </p:cNvSpPr>
          <p:nvPr/>
        </p:nvSpPr>
        <p:spPr>
          <a:xfrm>
            <a:off x="8429563" y="1552575"/>
            <a:ext cx="2419473" cy="2038350"/>
          </a:xfrm>
          <a:custGeom>
            <a:avLst/>
            <a:gdLst/>
            <a:ahLst/>
            <a:cxnLst/>
            <a:rect l="0" t="0" r="0" b="0"/>
            <a:pathLst>
              <a:path w="2419473" h="2038350">
                <a:moveTo>
                  <a:pt x="2419473" y="0"/>
                </a:moveTo>
                <a:lnTo>
                  <a:pt x="2419473" y="2038350"/>
                </a:lnTo>
                <a:lnTo>
                  <a:pt x="285183" y="2038350"/>
                </a:lnTo>
                <a:lnTo>
                  <a:pt x="261279" y="2026691"/>
                </a:lnTo>
                <a:lnTo>
                  <a:pt x="252520" y="2028199"/>
                </a:lnTo>
                <a:lnTo>
                  <a:pt x="242939" y="2012708"/>
                </a:lnTo>
                <a:lnTo>
                  <a:pt x="226197" y="2001599"/>
                </a:lnTo>
                <a:lnTo>
                  <a:pt x="217898" y="2005675"/>
                </a:lnTo>
                <a:lnTo>
                  <a:pt x="212696" y="2010690"/>
                </a:lnTo>
                <a:lnTo>
                  <a:pt x="204954" y="2008284"/>
                </a:lnTo>
                <a:lnTo>
                  <a:pt x="191937" y="1998623"/>
                </a:lnTo>
                <a:lnTo>
                  <a:pt x="179162" y="1993425"/>
                </a:lnTo>
                <a:lnTo>
                  <a:pt x="173500" y="1986984"/>
                </a:lnTo>
                <a:lnTo>
                  <a:pt x="180614" y="1969780"/>
                </a:lnTo>
                <a:lnTo>
                  <a:pt x="190388" y="1970188"/>
                </a:lnTo>
                <a:lnTo>
                  <a:pt x="192179" y="1956694"/>
                </a:lnTo>
                <a:lnTo>
                  <a:pt x="184461" y="1934231"/>
                </a:lnTo>
                <a:lnTo>
                  <a:pt x="185211" y="1922694"/>
                </a:lnTo>
                <a:lnTo>
                  <a:pt x="193727" y="1919535"/>
                </a:lnTo>
                <a:lnTo>
                  <a:pt x="203453" y="1921695"/>
                </a:lnTo>
                <a:lnTo>
                  <a:pt x="213252" y="1935128"/>
                </a:lnTo>
                <a:lnTo>
                  <a:pt x="216446" y="1948133"/>
                </a:lnTo>
                <a:lnTo>
                  <a:pt x="214390" y="1960791"/>
                </a:lnTo>
                <a:lnTo>
                  <a:pt x="220608" y="1973041"/>
                </a:lnTo>
                <a:lnTo>
                  <a:pt x="225035" y="1976140"/>
                </a:lnTo>
                <a:lnTo>
                  <a:pt x="228011" y="1963237"/>
                </a:lnTo>
                <a:lnTo>
                  <a:pt x="232173" y="1960791"/>
                </a:lnTo>
                <a:lnTo>
                  <a:pt x="237907" y="1966417"/>
                </a:lnTo>
                <a:lnTo>
                  <a:pt x="250198" y="1969250"/>
                </a:lnTo>
                <a:lnTo>
                  <a:pt x="282086" y="1961321"/>
                </a:lnTo>
                <a:lnTo>
                  <a:pt x="288208" y="1954594"/>
                </a:lnTo>
                <a:lnTo>
                  <a:pt x="264860" y="1955369"/>
                </a:lnTo>
                <a:lnTo>
                  <a:pt x="256319" y="1949091"/>
                </a:lnTo>
                <a:lnTo>
                  <a:pt x="247028" y="1935026"/>
                </a:lnTo>
                <a:lnTo>
                  <a:pt x="241318" y="1922266"/>
                </a:lnTo>
                <a:lnTo>
                  <a:pt x="240302" y="1916008"/>
                </a:lnTo>
                <a:lnTo>
                  <a:pt x="237060" y="1906856"/>
                </a:lnTo>
                <a:lnTo>
                  <a:pt x="240617" y="1901944"/>
                </a:lnTo>
                <a:lnTo>
                  <a:pt x="256634" y="1894585"/>
                </a:lnTo>
                <a:lnTo>
                  <a:pt x="270666" y="1874018"/>
                </a:lnTo>
                <a:lnTo>
                  <a:pt x="264811" y="1868046"/>
                </a:lnTo>
                <a:lnTo>
                  <a:pt x="258109" y="1865233"/>
                </a:lnTo>
                <a:lnTo>
                  <a:pt x="250851" y="1867332"/>
                </a:lnTo>
                <a:lnTo>
                  <a:pt x="243955" y="1860280"/>
                </a:lnTo>
                <a:lnTo>
                  <a:pt x="243060" y="1850475"/>
                </a:lnTo>
                <a:lnTo>
                  <a:pt x="248577" y="1842526"/>
                </a:lnTo>
                <a:lnTo>
                  <a:pt x="249157" y="1831621"/>
                </a:lnTo>
                <a:lnTo>
                  <a:pt x="231108" y="1804755"/>
                </a:lnTo>
                <a:lnTo>
                  <a:pt x="226076" y="1798885"/>
                </a:lnTo>
                <a:lnTo>
                  <a:pt x="229947" y="1790099"/>
                </a:lnTo>
                <a:lnTo>
                  <a:pt x="243738" y="1775403"/>
                </a:lnTo>
                <a:lnTo>
                  <a:pt x="256851" y="1757180"/>
                </a:lnTo>
                <a:lnTo>
                  <a:pt x="255279" y="1751187"/>
                </a:lnTo>
                <a:lnTo>
                  <a:pt x="245577" y="1748741"/>
                </a:lnTo>
                <a:lnTo>
                  <a:pt x="199486" y="1756548"/>
                </a:lnTo>
                <a:lnTo>
                  <a:pt x="181557" y="1763336"/>
                </a:lnTo>
                <a:lnTo>
                  <a:pt x="149620" y="1766434"/>
                </a:lnTo>
                <a:lnTo>
                  <a:pt x="147322" y="1756548"/>
                </a:lnTo>
                <a:lnTo>
                  <a:pt x="148048" y="1747620"/>
                </a:lnTo>
                <a:lnTo>
                  <a:pt x="155209" y="1731374"/>
                </a:lnTo>
                <a:lnTo>
                  <a:pt x="154556" y="1691301"/>
                </a:lnTo>
                <a:lnTo>
                  <a:pt x="158790" y="1669572"/>
                </a:lnTo>
                <a:lnTo>
                  <a:pt x="176549" y="1663110"/>
                </a:lnTo>
                <a:lnTo>
                  <a:pt x="198324" y="1631190"/>
                </a:lnTo>
                <a:lnTo>
                  <a:pt x="233624" y="1593582"/>
                </a:lnTo>
                <a:lnTo>
                  <a:pt x="270449" y="1594295"/>
                </a:lnTo>
                <a:lnTo>
                  <a:pt x="285183" y="1583920"/>
                </a:lnTo>
                <a:lnTo>
                  <a:pt x="307080" y="1583309"/>
                </a:lnTo>
                <a:lnTo>
                  <a:pt x="311047" y="1590851"/>
                </a:lnTo>
                <a:lnTo>
                  <a:pt x="313540" y="1598087"/>
                </a:lnTo>
                <a:lnTo>
                  <a:pt x="332750" y="1608462"/>
                </a:lnTo>
                <a:lnTo>
                  <a:pt x="366695" y="1606811"/>
                </a:lnTo>
                <a:lnTo>
                  <a:pt x="374922" y="1602714"/>
                </a:lnTo>
                <a:lnTo>
                  <a:pt x="382882" y="1597006"/>
                </a:lnTo>
                <a:lnTo>
                  <a:pt x="367203" y="1578519"/>
                </a:lnTo>
                <a:lnTo>
                  <a:pt x="372212" y="1573300"/>
                </a:lnTo>
                <a:lnTo>
                  <a:pt x="386438" y="1572689"/>
                </a:lnTo>
                <a:lnTo>
                  <a:pt x="401850" y="1577051"/>
                </a:lnTo>
                <a:lnTo>
                  <a:pt x="402552" y="1581270"/>
                </a:lnTo>
                <a:lnTo>
                  <a:pt x="398463" y="1587080"/>
                </a:lnTo>
                <a:lnTo>
                  <a:pt x="393697" y="1597251"/>
                </a:lnTo>
                <a:lnTo>
                  <a:pt x="398221" y="1599208"/>
                </a:lnTo>
                <a:lnTo>
                  <a:pt x="442110" y="1593052"/>
                </a:lnTo>
                <a:lnTo>
                  <a:pt x="487959" y="1597985"/>
                </a:lnTo>
                <a:lnTo>
                  <a:pt x="502549" y="1595315"/>
                </a:lnTo>
                <a:lnTo>
                  <a:pt x="538623" y="1595518"/>
                </a:lnTo>
                <a:lnTo>
                  <a:pt x="545083" y="1589138"/>
                </a:lnTo>
                <a:lnTo>
                  <a:pt x="534171" y="1581128"/>
                </a:lnTo>
                <a:lnTo>
                  <a:pt x="523501" y="1578356"/>
                </a:lnTo>
                <a:lnTo>
                  <a:pt x="516316" y="1574442"/>
                </a:lnTo>
                <a:lnTo>
                  <a:pt x="509154" y="1568775"/>
                </a:lnTo>
                <a:lnTo>
                  <a:pt x="532018" y="1550899"/>
                </a:lnTo>
                <a:lnTo>
                  <a:pt x="544938" y="1547454"/>
                </a:lnTo>
                <a:lnTo>
                  <a:pt x="605884" y="1536467"/>
                </a:lnTo>
                <a:lnTo>
                  <a:pt x="651225" y="1530964"/>
                </a:lnTo>
                <a:lnTo>
                  <a:pt x="651806" y="1526887"/>
                </a:lnTo>
                <a:lnTo>
                  <a:pt x="645273" y="1526887"/>
                </a:lnTo>
                <a:lnTo>
                  <a:pt x="586698" y="1517776"/>
                </a:lnTo>
                <a:lnTo>
                  <a:pt x="572568" y="1510723"/>
                </a:lnTo>
                <a:lnTo>
                  <a:pt x="552971" y="1493947"/>
                </a:lnTo>
                <a:lnTo>
                  <a:pt x="548712" y="1489219"/>
                </a:lnTo>
                <a:lnTo>
                  <a:pt x="543777" y="1481024"/>
                </a:lnTo>
                <a:lnTo>
                  <a:pt x="546728" y="1463596"/>
                </a:lnTo>
                <a:lnTo>
                  <a:pt x="550333" y="1449593"/>
                </a:lnTo>
                <a:lnTo>
                  <a:pt x="557568" y="1441480"/>
                </a:lnTo>
                <a:lnTo>
                  <a:pt x="580988" y="1440237"/>
                </a:lnTo>
                <a:lnTo>
                  <a:pt x="661242" y="1454485"/>
                </a:lnTo>
                <a:lnTo>
                  <a:pt x="718438" y="1445944"/>
                </a:lnTo>
                <a:lnTo>
                  <a:pt x="780958" y="1466715"/>
                </a:lnTo>
                <a:lnTo>
                  <a:pt x="840743" y="1462496"/>
                </a:lnTo>
                <a:lnTo>
                  <a:pt x="853082" y="1453180"/>
                </a:lnTo>
                <a:lnTo>
                  <a:pt x="868059" y="1423135"/>
                </a:lnTo>
                <a:lnTo>
                  <a:pt x="952522" y="1373257"/>
                </a:lnTo>
                <a:lnTo>
                  <a:pt x="982088" y="1347247"/>
                </a:lnTo>
                <a:lnTo>
                  <a:pt x="1013783" y="1332999"/>
                </a:lnTo>
                <a:lnTo>
                  <a:pt x="1068149" y="1317182"/>
                </a:lnTo>
                <a:lnTo>
                  <a:pt x="1113587" y="1296289"/>
                </a:lnTo>
                <a:lnTo>
                  <a:pt x="1126579" y="1293883"/>
                </a:lnTo>
                <a:lnTo>
                  <a:pt x="1235673" y="1303871"/>
                </a:lnTo>
                <a:lnTo>
                  <a:pt x="1310604" y="1305135"/>
                </a:lnTo>
                <a:lnTo>
                  <a:pt x="1345009" y="1285404"/>
                </a:lnTo>
                <a:lnTo>
                  <a:pt x="1364970" y="1292029"/>
                </a:lnTo>
                <a:lnTo>
                  <a:pt x="1363107" y="1299081"/>
                </a:lnTo>
                <a:lnTo>
                  <a:pt x="1359478" y="1305094"/>
                </a:lnTo>
                <a:lnTo>
                  <a:pt x="1360566" y="1317304"/>
                </a:lnTo>
                <a:lnTo>
                  <a:pt x="1372277" y="1335242"/>
                </a:lnTo>
                <a:lnTo>
                  <a:pt x="1384181" y="1347431"/>
                </a:lnTo>
                <a:lnTo>
                  <a:pt x="1419166" y="1364940"/>
                </a:lnTo>
                <a:lnTo>
                  <a:pt x="1467798" y="1350183"/>
                </a:lnTo>
                <a:lnTo>
                  <a:pt x="1475637" y="1351834"/>
                </a:lnTo>
                <a:lnTo>
                  <a:pt x="1485532" y="1355951"/>
                </a:lnTo>
                <a:lnTo>
                  <a:pt x="1502662" y="1403384"/>
                </a:lnTo>
                <a:lnTo>
                  <a:pt x="1515993" y="1420159"/>
                </a:lnTo>
                <a:lnTo>
                  <a:pt x="1533051" y="1431554"/>
                </a:lnTo>
                <a:lnTo>
                  <a:pt x="1547084" y="1433796"/>
                </a:lnTo>
                <a:lnTo>
                  <a:pt x="1557487" y="1421912"/>
                </a:lnTo>
                <a:lnTo>
                  <a:pt x="1565544" y="1417102"/>
                </a:lnTo>
                <a:lnTo>
                  <a:pt x="1583110" y="1415084"/>
                </a:lnTo>
                <a:lnTo>
                  <a:pt x="1611901" y="1431411"/>
                </a:lnTo>
                <a:lnTo>
                  <a:pt x="1621894" y="1448268"/>
                </a:lnTo>
                <a:lnTo>
                  <a:pt x="1670912" y="1461293"/>
                </a:lnTo>
                <a:lnTo>
                  <a:pt x="1715890" y="1467816"/>
                </a:lnTo>
                <a:lnTo>
                  <a:pt x="1735319" y="1482084"/>
                </a:lnTo>
                <a:lnTo>
                  <a:pt x="1798612" y="1496434"/>
                </a:lnTo>
                <a:lnTo>
                  <a:pt x="1822250" y="1494192"/>
                </a:lnTo>
                <a:lnTo>
                  <a:pt x="1861930" y="1479169"/>
                </a:lnTo>
                <a:lnTo>
                  <a:pt x="1939111" y="1462720"/>
                </a:lnTo>
                <a:lnTo>
                  <a:pt x="1990404" y="1485672"/>
                </a:lnTo>
                <a:lnTo>
                  <a:pt x="2004291" y="1488648"/>
                </a:lnTo>
                <a:lnTo>
                  <a:pt x="2016244" y="1486671"/>
                </a:lnTo>
                <a:lnTo>
                  <a:pt x="2033494" y="1492989"/>
                </a:lnTo>
                <a:lnTo>
                  <a:pt x="2051882" y="1489606"/>
                </a:lnTo>
                <a:lnTo>
                  <a:pt x="2108643" y="1462537"/>
                </a:lnTo>
                <a:lnTo>
                  <a:pt x="2126378" y="1447188"/>
                </a:lnTo>
                <a:lnTo>
                  <a:pt x="2145202" y="1443213"/>
                </a:lnTo>
                <a:lnTo>
                  <a:pt x="2161872" y="1434040"/>
                </a:lnTo>
                <a:lnTo>
                  <a:pt x="2206342" y="1403934"/>
                </a:lnTo>
                <a:lnTo>
                  <a:pt x="2219213" y="1386547"/>
                </a:lnTo>
                <a:lnTo>
                  <a:pt x="2244981" y="1351711"/>
                </a:lnTo>
                <a:lnTo>
                  <a:pt x="2252626" y="1331022"/>
                </a:lnTo>
                <a:lnTo>
                  <a:pt x="2252892" y="1318466"/>
                </a:lnTo>
                <a:lnTo>
                  <a:pt x="2253207" y="1302689"/>
                </a:lnTo>
                <a:lnTo>
                  <a:pt x="2239803" y="1269912"/>
                </a:lnTo>
                <a:lnTo>
                  <a:pt x="2228310" y="1223418"/>
                </a:lnTo>
                <a:lnTo>
                  <a:pt x="2216334" y="1174946"/>
                </a:lnTo>
                <a:lnTo>
                  <a:pt x="2207019" y="1160433"/>
                </a:lnTo>
                <a:lnTo>
                  <a:pt x="2167945" y="1143677"/>
                </a:lnTo>
                <a:lnTo>
                  <a:pt x="2158920" y="1124639"/>
                </a:lnTo>
                <a:lnTo>
                  <a:pt x="2128677" y="1100057"/>
                </a:lnTo>
                <a:lnTo>
                  <a:pt x="2086675" y="1089396"/>
                </a:lnTo>
                <a:lnTo>
                  <a:pt x="2078352" y="1084830"/>
                </a:lnTo>
                <a:lnTo>
                  <a:pt x="2041842" y="1053929"/>
                </a:lnTo>
                <a:lnTo>
                  <a:pt x="2013316" y="1034035"/>
                </a:lnTo>
                <a:lnTo>
                  <a:pt x="1999235" y="1024210"/>
                </a:lnTo>
                <a:lnTo>
                  <a:pt x="1951257" y="976940"/>
                </a:lnTo>
                <a:lnTo>
                  <a:pt x="1926094" y="945550"/>
                </a:lnTo>
                <a:lnTo>
                  <a:pt x="1843808" y="873148"/>
                </a:lnTo>
                <a:lnTo>
                  <a:pt x="1832872" y="867583"/>
                </a:lnTo>
                <a:lnTo>
                  <a:pt x="1789321" y="857126"/>
                </a:lnTo>
                <a:lnTo>
                  <a:pt x="1771756" y="848749"/>
                </a:lnTo>
                <a:lnTo>
                  <a:pt x="1727431" y="797036"/>
                </a:lnTo>
                <a:lnTo>
                  <a:pt x="1707737" y="803966"/>
                </a:lnTo>
                <a:lnTo>
                  <a:pt x="1689929" y="802213"/>
                </a:lnTo>
                <a:lnTo>
                  <a:pt x="1679526" y="797688"/>
                </a:lnTo>
                <a:lnTo>
                  <a:pt x="1668275" y="790268"/>
                </a:lnTo>
                <a:lnTo>
                  <a:pt x="1660339" y="780423"/>
                </a:lnTo>
                <a:lnTo>
                  <a:pt x="1651169" y="758817"/>
                </a:lnTo>
                <a:lnTo>
                  <a:pt x="1640499" y="746403"/>
                </a:lnTo>
                <a:lnTo>
                  <a:pt x="1605514" y="728323"/>
                </a:lnTo>
                <a:lnTo>
                  <a:pt x="1566052" y="717785"/>
                </a:lnTo>
                <a:lnTo>
                  <a:pt x="1562931" y="713178"/>
                </a:lnTo>
                <a:lnTo>
                  <a:pt x="1561794" y="706839"/>
                </a:lnTo>
                <a:lnTo>
                  <a:pt x="1595909" y="694568"/>
                </a:lnTo>
                <a:lnTo>
                  <a:pt x="1605078" y="687535"/>
                </a:lnTo>
                <a:lnTo>
                  <a:pt x="1587586" y="678200"/>
                </a:lnTo>
                <a:lnTo>
                  <a:pt x="1580932" y="676671"/>
                </a:lnTo>
                <a:lnTo>
                  <a:pt x="1575391" y="672309"/>
                </a:lnTo>
                <a:lnTo>
                  <a:pt x="1585263" y="665297"/>
                </a:lnTo>
                <a:lnTo>
                  <a:pt x="1594965" y="662076"/>
                </a:lnTo>
                <a:lnTo>
                  <a:pt x="1610014" y="670128"/>
                </a:lnTo>
                <a:lnTo>
                  <a:pt x="1626902" y="685089"/>
                </a:lnTo>
                <a:lnTo>
                  <a:pt x="1641685" y="690756"/>
                </a:lnTo>
                <a:lnTo>
                  <a:pt x="1648508" y="683601"/>
                </a:lnTo>
                <a:lnTo>
                  <a:pt x="1699970" y="671331"/>
                </a:lnTo>
                <a:lnTo>
                  <a:pt x="1703430" y="661587"/>
                </a:lnTo>
                <a:lnTo>
                  <a:pt x="1703285" y="650723"/>
                </a:lnTo>
                <a:lnTo>
                  <a:pt x="1698252" y="651090"/>
                </a:lnTo>
                <a:lnTo>
                  <a:pt x="1694962" y="648664"/>
                </a:lnTo>
                <a:lnTo>
                  <a:pt x="1695301" y="636577"/>
                </a:lnTo>
                <a:lnTo>
                  <a:pt x="1702946" y="620025"/>
                </a:lnTo>
                <a:lnTo>
                  <a:pt x="1726004" y="593058"/>
                </a:lnTo>
                <a:lnTo>
                  <a:pt x="1738416" y="555593"/>
                </a:lnTo>
                <a:lnTo>
                  <a:pt x="1749303" y="547073"/>
                </a:lnTo>
                <a:lnTo>
                  <a:pt x="1757312" y="552739"/>
                </a:lnTo>
                <a:lnTo>
                  <a:pt x="1756779" y="561504"/>
                </a:lnTo>
                <a:lnTo>
                  <a:pt x="1758086" y="567986"/>
                </a:lnTo>
                <a:lnTo>
                  <a:pt x="1765248" y="555389"/>
                </a:lnTo>
                <a:lnTo>
                  <a:pt x="1772070" y="538349"/>
                </a:lnTo>
                <a:lnTo>
                  <a:pt x="1789321" y="538247"/>
                </a:lnTo>
                <a:lnTo>
                  <a:pt x="1801225" y="541080"/>
                </a:lnTo>
                <a:lnTo>
                  <a:pt x="1813564" y="539144"/>
                </a:lnTo>
                <a:lnTo>
                  <a:pt x="1789781" y="511075"/>
                </a:lnTo>
                <a:lnTo>
                  <a:pt x="1757844" y="482844"/>
                </a:lnTo>
                <a:lnTo>
                  <a:pt x="1744367" y="484964"/>
                </a:lnTo>
                <a:lnTo>
                  <a:pt x="1735827" y="480582"/>
                </a:lnTo>
                <a:lnTo>
                  <a:pt x="1721794" y="457324"/>
                </a:lnTo>
                <a:lnTo>
                  <a:pt x="1716011" y="438041"/>
                </a:lnTo>
                <a:lnTo>
                  <a:pt x="1729560" y="438469"/>
                </a:lnTo>
                <a:lnTo>
                  <a:pt x="1743085" y="441384"/>
                </a:lnTo>
                <a:lnTo>
                  <a:pt x="1768828" y="427931"/>
                </a:lnTo>
                <a:lnTo>
                  <a:pt x="1778313" y="425974"/>
                </a:lnTo>
                <a:lnTo>
                  <a:pt x="1793555" y="430214"/>
                </a:lnTo>
                <a:lnTo>
                  <a:pt x="1814726" y="432925"/>
                </a:lnTo>
                <a:lnTo>
                  <a:pt x="1812984" y="420247"/>
                </a:lnTo>
                <a:lnTo>
                  <a:pt x="1806354" y="405244"/>
                </a:lnTo>
                <a:lnTo>
                  <a:pt x="1832170" y="394135"/>
                </a:lnTo>
                <a:lnTo>
                  <a:pt x="1855083" y="388000"/>
                </a:lnTo>
                <a:lnTo>
                  <a:pt x="1898851" y="366271"/>
                </a:lnTo>
                <a:lnTo>
                  <a:pt x="1918207" y="362439"/>
                </a:lnTo>
                <a:lnTo>
                  <a:pt x="1920674" y="357465"/>
                </a:lnTo>
                <a:lnTo>
                  <a:pt x="1921255" y="351004"/>
                </a:lnTo>
                <a:lnTo>
                  <a:pt x="1914674" y="333637"/>
                </a:lnTo>
                <a:lnTo>
                  <a:pt x="1908117" y="320796"/>
                </a:lnTo>
                <a:lnTo>
                  <a:pt x="1885011" y="320164"/>
                </a:lnTo>
                <a:lnTo>
                  <a:pt x="1872188" y="338060"/>
                </a:lnTo>
                <a:lnTo>
                  <a:pt x="1837203" y="343931"/>
                </a:lnTo>
                <a:lnTo>
                  <a:pt x="1821645" y="342749"/>
                </a:lnTo>
                <a:lnTo>
                  <a:pt x="1834009" y="331293"/>
                </a:lnTo>
                <a:lnTo>
                  <a:pt x="1846324" y="326911"/>
                </a:lnTo>
                <a:lnTo>
                  <a:pt x="1849808" y="322120"/>
                </a:lnTo>
                <a:lnTo>
                  <a:pt x="1824984" y="326299"/>
                </a:lnTo>
                <a:lnTo>
                  <a:pt x="1812548" y="338081"/>
                </a:lnTo>
                <a:lnTo>
                  <a:pt x="1776208" y="353654"/>
                </a:lnTo>
                <a:lnTo>
                  <a:pt x="1771369" y="355753"/>
                </a:lnTo>
                <a:lnTo>
                  <a:pt x="1724383" y="352838"/>
                </a:lnTo>
                <a:lnTo>
                  <a:pt x="1686010" y="356793"/>
                </a:lnTo>
                <a:lnTo>
                  <a:pt x="1658670" y="386002"/>
                </a:lnTo>
                <a:lnTo>
                  <a:pt x="1642362" y="385921"/>
                </a:lnTo>
                <a:lnTo>
                  <a:pt x="1619377" y="393544"/>
                </a:lnTo>
                <a:lnTo>
                  <a:pt x="1603844" y="403002"/>
                </a:lnTo>
                <a:lnTo>
                  <a:pt x="1585408" y="423528"/>
                </a:lnTo>
                <a:lnTo>
                  <a:pt x="1571133" y="414315"/>
                </a:lnTo>
                <a:lnTo>
                  <a:pt x="1553665" y="414580"/>
                </a:lnTo>
                <a:lnTo>
                  <a:pt x="1536632" y="420165"/>
                </a:lnTo>
                <a:lnTo>
                  <a:pt x="1516139" y="433883"/>
                </a:lnTo>
                <a:lnTo>
                  <a:pt x="1504719" y="436288"/>
                </a:lnTo>
                <a:lnTo>
                  <a:pt x="1481903" y="432354"/>
                </a:lnTo>
                <a:lnTo>
                  <a:pt x="1455337" y="440222"/>
                </a:lnTo>
                <a:lnTo>
                  <a:pt x="1397947" y="485229"/>
                </a:lnTo>
                <a:lnTo>
                  <a:pt x="1378640" y="518128"/>
                </a:lnTo>
                <a:lnTo>
                  <a:pt x="1371623" y="524569"/>
                </a:lnTo>
                <a:lnTo>
                  <a:pt x="1361946" y="532580"/>
                </a:lnTo>
                <a:lnTo>
                  <a:pt x="1351590" y="536636"/>
                </a:lnTo>
                <a:lnTo>
                  <a:pt x="1346098" y="536270"/>
                </a:lnTo>
                <a:lnTo>
                  <a:pt x="1373414" y="512890"/>
                </a:lnTo>
                <a:lnTo>
                  <a:pt x="1381809" y="504125"/>
                </a:lnTo>
                <a:lnTo>
                  <a:pt x="1383261" y="497663"/>
                </a:lnTo>
                <a:lnTo>
                  <a:pt x="1383406" y="487227"/>
                </a:lnTo>
                <a:lnTo>
                  <a:pt x="1375107" y="474263"/>
                </a:lnTo>
                <a:lnTo>
                  <a:pt x="1352752" y="506387"/>
                </a:lnTo>
                <a:lnTo>
                  <a:pt x="1340049" y="511055"/>
                </a:lnTo>
                <a:lnTo>
                  <a:pt x="1323936" y="520717"/>
                </a:lnTo>
                <a:lnTo>
                  <a:pt x="1323161" y="542283"/>
                </a:lnTo>
                <a:lnTo>
                  <a:pt x="1324976" y="558263"/>
                </a:lnTo>
                <a:lnTo>
                  <a:pt x="1331605" y="578361"/>
                </a:lnTo>
                <a:lnTo>
                  <a:pt x="1347235" y="611322"/>
                </a:lnTo>
                <a:lnTo>
                  <a:pt x="1379124" y="658407"/>
                </a:lnTo>
                <a:lnTo>
                  <a:pt x="1394415" y="675693"/>
                </a:lnTo>
                <a:lnTo>
                  <a:pt x="1405641" y="682603"/>
                </a:lnTo>
                <a:lnTo>
                  <a:pt x="1419166" y="683601"/>
                </a:lnTo>
                <a:lnTo>
                  <a:pt x="1445103" y="669068"/>
                </a:lnTo>
                <a:lnTo>
                  <a:pt x="1456184" y="666805"/>
                </a:lnTo>
                <a:lnTo>
                  <a:pt x="1480306" y="672350"/>
                </a:lnTo>
                <a:lnTo>
                  <a:pt x="1488944" y="662627"/>
                </a:lnTo>
                <a:lnTo>
                  <a:pt x="1501477" y="657266"/>
                </a:lnTo>
                <a:lnTo>
                  <a:pt x="1517590" y="656573"/>
                </a:lnTo>
                <a:lnTo>
                  <a:pt x="1535978" y="660935"/>
                </a:lnTo>
                <a:lnTo>
                  <a:pt x="1555866" y="668293"/>
                </a:lnTo>
                <a:lnTo>
                  <a:pt x="1547689" y="684926"/>
                </a:lnTo>
                <a:lnTo>
                  <a:pt x="1539148" y="698176"/>
                </a:lnTo>
                <a:lnTo>
                  <a:pt x="1536148" y="712811"/>
                </a:lnTo>
                <a:lnTo>
                  <a:pt x="1531430" y="729097"/>
                </a:lnTo>
                <a:lnTo>
                  <a:pt x="1509461" y="736395"/>
                </a:lnTo>
                <a:lnTo>
                  <a:pt x="1485919" y="735518"/>
                </a:lnTo>
                <a:lnTo>
                  <a:pt x="1461120" y="740227"/>
                </a:lnTo>
                <a:lnTo>
                  <a:pt x="1452168" y="733888"/>
                </a:lnTo>
                <a:lnTo>
                  <a:pt x="1446240" y="728099"/>
                </a:lnTo>
                <a:lnTo>
                  <a:pt x="1435231" y="722310"/>
                </a:lnTo>
                <a:lnTo>
                  <a:pt x="1420715" y="719109"/>
                </a:lnTo>
                <a:lnTo>
                  <a:pt x="1407674" y="722962"/>
                </a:lnTo>
                <a:lnTo>
                  <a:pt x="1392237" y="745221"/>
                </a:lnTo>
                <a:lnTo>
                  <a:pt x="1364946" y="760427"/>
                </a:lnTo>
                <a:lnTo>
                  <a:pt x="1355945" y="777794"/>
                </a:lnTo>
                <a:lnTo>
                  <a:pt x="1329065" y="773900"/>
                </a:lnTo>
                <a:lnTo>
                  <a:pt x="1306104" y="776958"/>
                </a:lnTo>
                <a:lnTo>
                  <a:pt x="1272909" y="792796"/>
                </a:lnTo>
                <a:lnTo>
                  <a:pt x="1247601" y="826755"/>
                </a:lnTo>
                <a:lnTo>
                  <a:pt x="1219729" y="847994"/>
                </a:lnTo>
                <a:lnTo>
                  <a:pt x="1197639" y="854701"/>
                </a:lnTo>
                <a:lnTo>
                  <a:pt x="1176904" y="852601"/>
                </a:lnTo>
                <a:lnTo>
                  <a:pt x="1163476" y="846241"/>
                </a:lnTo>
                <a:lnTo>
                  <a:pt x="1135894" y="823921"/>
                </a:lnTo>
                <a:lnTo>
                  <a:pt x="1137515" y="815931"/>
                </a:lnTo>
                <a:lnTo>
                  <a:pt x="1141362" y="811895"/>
                </a:lnTo>
                <a:lnTo>
                  <a:pt x="1146564" y="800419"/>
                </a:lnTo>
                <a:lnTo>
                  <a:pt x="1157621" y="758307"/>
                </a:lnTo>
                <a:lnTo>
                  <a:pt x="1156121" y="744650"/>
                </a:lnTo>
                <a:lnTo>
                  <a:pt x="1149951" y="723125"/>
                </a:lnTo>
                <a:lnTo>
                  <a:pt x="1128079" y="706411"/>
                </a:lnTo>
                <a:lnTo>
                  <a:pt x="1110466" y="709570"/>
                </a:lnTo>
                <a:lnTo>
                  <a:pt x="1100449" y="705126"/>
                </a:lnTo>
                <a:lnTo>
                  <a:pt x="1064399" y="676712"/>
                </a:lnTo>
                <a:lnTo>
                  <a:pt x="1044753" y="674694"/>
                </a:lnTo>
                <a:lnTo>
                  <a:pt x="1023074" y="680422"/>
                </a:lnTo>
                <a:lnTo>
                  <a:pt x="1015090" y="676284"/>
                </a:lnTo>
                <a:lnTo>
                  <a:pt x="1009186" y="666398"/>
                </a:lnTo>
                <a:lnTo>
                  <a:pt x="1052205" y="631338"/>
                </a:lnTo>
                <a:lnTo>
                  <a:pt x="1094449" y="602394"/>
                </a:lnTo>
                <a:lnTo>
                  <a:pt x="1112958" y="599418"/>
                </a:lnTo>
                <a:lnTo>
                  <a:pt x="1137999" y="585944"/>
                </a:lnTo>
                <a:lnTo>
                  <a:pt x="1164686" y="565724"/>
                </a:lnTo>
                <a:lnTo>
                  <a:pt x="1160912" y="549825"/>
                </a:lnTo>
                <a:lnTo>
                  <a:pt x="1155177" y="538084"/>
                </a:lnTo>
                <a:lnTo>
                  <a:pt x="1142378" y="541304"/>
                </a:lnTo>
                <a:lnTo>
                  <a:pt x="1133112" y="545238"/>
                </a:lnTo>
                <a:lnTo>
                  <a:pt x="1110732" y="532621"/>
                </a:lnTo>
                <a:lnTo>
                  <a:pt x="1102505" y="523346"/>
                </a:lnTo>
                <a:lnTo>
                  <a:pt x="1067496" y="532967"/>
                </a:lnTo>
                <a:lnTo>
                  <a:pt x="1048019" y="531541"/>
                </a:lnTo>
                <a:lnTo>
                  <a:pt x="1005001" y="540407"/>
                </a:lnTo>
                <a:lnTo>
                  <a:pt x="985258" y="531765"/>
                </a:lnTo>
                <a:lnTo>
                  <a:pt x="945699" y="507549"/>
                </a:lnTo>
                <a:lnTo>
                  <a:pt x="930844" y="502677"/>
                </a:lnTo>
                <a:lnTo>
                  <a:pt x="918214" y="503717"/>
                </a:lnTo>
                <a:lnTo>
                  <a:pt x="911343" y="495747"/>
                </a:lnTo>
                <a:lnTo>
                  <a:pt x="919787" y="491772"/>
                </a:lnTo>
                <a:lnTo>
                  <a:pt x="929610" y="491304"/>
                </a:lnTo>
                <a:lnTo>
                  <a:pt x="939796" y="488389"/>
                </a:lnTo>
                <a:lnTo>
                  <a:pt x="942675" y="484169"/>
                </a:lnTo>
                <a:lnTo>
                  <a:pt x="942046" y="476240"/>
                </a:lnTo>
                <a:lnTo>
                  <a:pt x="921529" y="470227"/>
                </a:lnTo>
                <a:lnTo>
                  <a:pt x="902415" y="468494"/>
                </a:lnTo>
                <a:lnTo>
                  <a:pt x="890318" y="461360"/>
                </a:lnTo>
                <a:lnTo>
                  <a:pt x="881075" y="453207"/>
                </a:lnTo>
                <a:lnTo>
                  <a:pt x="902730" y="453064"/>
                </a:lnTo>
                <a:lnTo>
                  <a:pt x="924505" y="459240"/>
                </a:lnTo>
                <a:lnTo>
                  <a:pt x="958571" y="461523"/>
                </a:lnTo>
                <a:lnTo>
                  <a:pt x="989468" y="467903"/>
                </a:lnTo>
                <a:lnTo>
                  <a:pt x="997210" y="459974"/>
                </a:lnTo>
                <a:lnTo>
                  <a:pt x="1015187" y="446215"/>
                </a:lnTo>
                <a:lnTo>
                  <a:pt x="1018598" y="441833"/>
                </a:lnTo>
                <a:lnTo>
                  <a:pt x="988500" y="451250"/>
                </a:lnTo>
                <a:lnTo>
                  <a:pt x="958015" y="445237"/>
                </a:lnTo>
                <a:lnTo>
                  <a:pt x="946861" y="436859"/>
                </a:lnTo>
                <a:lnTo>
                  <a:pt x="937449" y="424568"/>
                </a:lnTo>
                <a:lnTo>
                  <a:pt x="933505" y="410564"/>
                </a:lnTo>
                <a:lnTo>
                  <a:pt x="936070" y="397519"/>
                </a:lnTo>
                <a:lnTo>
                  <a:pt x="932779" y="373956"/>
                </a:lnTo>
                <a:lnTo>
                  <a:pt x="922714" y="352981"/>
                </a:lnTo>
                <a:lnTo>
                  <a:pt x="919158" y="341464"/>
                </a:lnTo>
                <a:lnTo>
                  <a:pt x="908536" y="331171"/>
                </a:lnTo>
                <a:lnTo>
                  <a:pt x="918988" y="354489"/>
                </a:lnTo>
                <a:lnTo>
                  <a:pt x="922884" y="370001"/>
                </a:lnTo>
                <a:lnTo>
                  <a:pt x="929174" y="384290"/>
                </a:lnTo>
                <a:lnTo>
                  <a:pt x="927699" y="422183"/>
                </a:lnTo>
                <a:lnTo>
                  <a:pt x="923827" y="435514"/>
                </a:lnTo>
                <a:lnTo>
                  <a:pt x="911270" y="438877"/>
                </a:lnTo>
                <a:lnTo>
                  <a:pt x="894818" y="436859"/>
                </a:lnTo>
                <a:lnTo>
                  <a:pt x="878027" y="432742"/>
                </a:lnTo>
                <a:lnTo>
                  <a:pt x="882212" y="411869"/>
                </a:lnTo>
                <a:lnTo>
                  <a:pt x="873285" y="419085"/>
                </a:lnTo>
                <a:lnTo>
                  <a:pt x="860655" y="439387"/>
                </a:lnTo>
                <a:lnTo>
                  <a:pt x="849550" y="442424"/>
                </a:lnTo>
                <a:lnTo>
                  <a:pt x="824871" y="440202"/>
                </a:lnTo>
                <a:lnTo>
                  <a:pt x="779119" y="453635"/>
                </a:lnTo>
                <a:lnTo>
                  <a:pt x="775949" y="468250"/>
                </a:lnTo>
                <a:lnTo>
                  <a:pt x="769078" y="488063"/>
                </a:lnTo>
                <a:lnTo>
                  <a:pt x="762449" y="499579"/>
                </a:lnTo>
                <a:lnTo>
                  <a:pt x="760344" y="506530"/>
                </a:lnTo>
                <a:lnTo>
                  <a:pt x="740843" y="536392"/>
                </a:lnTo>
                <a:lnTo>
                  <a:pt x="738326" y="539205"/>
                </a:lnTo>
                <a:lnTo>
                  <a:pt x="701526" y="580604"/>
                </a:lnTo>
                <a:lnTo>
                  <a:pt x="696832" y="583722"/>
                </a:lnTo>
                <a:lnTo>
                  <a:pt x="672976" y="593364"/>
                </a:lnTo>
                <a:lnTo>
                  <a:pt x="658847" y="601802"/>
                </a:lnTo>
                <a:lnTo>
                  <a:pt x="648032" y="605553"/>
                </a:lnTo>
                <a:lnTo>
                  <a:pt x="629740" y="601374"/>
                </a:lnTo>
                <a:lnTo>
                  <a:pt x="622119" y="607347"/>
                </a:lnTo>
                <a:lnTo>
                  <a:pt x="618538" y="614746"/>
                </a:lnTo>
                <a:lnTo>
                  <a:pt x="618466" y="630034"/>
                </a:lnTo>
                <a:lnTo>
                  <a:pt x="627756" y="641020"/>
                </a:lnTo>
                <a:lnTo>
                  <a:pt x="635378" y="677609"/>
                </a:lnTo>
                <a:lnTo>
                  <a:pt x="632547" y="693059"/>
                </a:lnTo>
                <a:lnTo>
                  <a:pt x="630273" y="705412"/>
                </a:lnTo>
                <a:lnTo>
                  <a:pt x="628869" y="713117"/>
                </a:lnTo>
                <a:lnTo>
                  <a:pt x="623063" y="744997"/>
                </a:lnTo>
                <a:lnTo>
                  <a:pt x="619046" y="756880"/>
                </a:lnTo>
                <a:lnTo>
                  <a:pt x="612611" y="770231"/>
                </a:lnTo>
                <a:lnTo>
                  <a:pt x="544139" y="786151"/>
                </a:lnTo>
                <a:lnTo>
                  <a:pt x="548567" y="778487"/>
                </a:lnTo>
                <a:lnTo>
                  <a:pt x="546946" y="765095"/>
                </a:lnTo>
                <a:lnTo>
                  <a:pt x="544091" y="754984"/>
                </a:lnTo>
                <a:lnTo>
                  <a:pt x="550479" y="745832"/>
                </a:lnTo>
                <a:lnTo>
                  <a:pt x="535066" y="742530"/>
                </a:lnTo>
                <a:lnTo>
                  <a:pt x="528316" y="747544"/>
                </a:lnTo>
                <a:lnTo>
                  <a:pt x="523066" y="756289"/>
                </a:lnTo>
                <a:lnTo>
                  <a:pt x="527735" y="776428"/>
                </a:lnTo>
                <a:lnTo>
                  <a:pt x="520235" y="787557"/>
                </a:lnTo>
                <a:lnTo>
                  <a:pt x="517356" y="793795"/>
                </a:lnTo>
                <a:lnTo>
                  <a:pt x="517017" y="808512"/>
                </a:lnTo>
                <a:lnTo>
                  <a:pt x="512614" y="814871"/>
                </a:lnTo>
                <a:lnTo>
                  <a:pt x="511719" y="821822"/>
                </a:lnTo>
                <a:lnTo>
                  <a:pt x="522630" y="820008"/>
                </a:lnTo>
                <a:lnTo>
                  <a:pt x="517743" y="832748"/>
                </a:lnTo>
                <a:lnTo>
                  <a:pt x="497226" y="857187"/>
                </a:lnTo>
                <a:lnTo>
                  <a:pt x="489992" y="871741"/>
                </a:lnTo>
                <a:lnTo>
                  <a:pt x="491782" y="929508"/>
                </a:lnTo>
                <a:lnTo>
                  <a:pt x="482636" y="964058"/>
                </a:lnTo>
                <a:lnTo>
                  <a:pt x="481935" y="974291"/>
                </a:lnTo>
                <a:lnTo>
                  <a:pt x="478765" y="1018930"/>
                </a:lnTo>
                <a:lnTo>
                  <a:pt x="465797" y="1039681"/>
                </a:lnTo>
                <a:lnTo>
                  <a:pt x="446199" y="1032730"/>
                </a:lnTo>
                <a:lnTo>
                  <a:pt x="421206" y="1038519"/>
                </a:lnTo>
                <a:lnTo>
                  <a:pt x="407972" y="1062123"/>
                </a:lnTo>
                <a:lnTo>
                  <a:pt x="400471" y="1069115"/>
                </a:lnTo>
                <a:lnTo>
                  <a:pt x="393697" y="1077329"/>
                </a:lnTo>
                <a:lnTo>
                  <a:pt x="389342" y="1107986"/>
                </a:lnTo>
                <a:lnTo>
                  <a:pt x="388301" y="1158211"/>
                </a:lnTo>
                <a:lnTo>
                  <a:pt x="378841" y="1164326"/>
                </a:lnTo>
                <a:lnTo>
                  <a:pt x="370131" y="1166201"/>
                </a:lnTo>
                <a:lnTo>
                  <a:pt x="333984" y="1210393"/>
                </a:lnTo>
                <a:lnTo>
                  <a:pt x="354792" y="1222827"/>
                </a:lnTo>
                <a:lnTo>
                  <a:pt x="364034" y="1232284"/>
                </a:lnTo>
                <a:lnTo>
                  <a:pt x="379228" y="1258579"/>
                </a:lnTo>
                <a:lnTo>
                  <a:pt x="400931" y="1288339"/>
                </a:lnTo>
                <a:lnTo>
                  <a:pt x="405189" y="1302873"/>
                </a:lnTo>
                <a:lnTo>
                  <a:pt x="401536" y="1324031"/>
                </a:lnTo>
                <a:lnTo>
                  <a:pt x="410004" y="1347329"/>
                </a:lnTo>
                <a:lnTo>
                  <a:pt x="429844" y="1379678"/>
                </a:lnTo>
                <a:lnTo>
                  <a:pt x="449804" y="1396025"/>
                </a:lnTo>
                <a:lnTo>
                  <a:pt x="530518" y="1436405"/>
                </a:lnTo>
                <a:lnTo>
                  <a:pt x="545349" y="1439870"/>
                </a:lnTo>
                <a:lnTo>
                  <a:pt x="541986" y="1456401"/>
                </a:lnTo>
                <a:lnTo>
                  <a:pt x="537123" y="1471118"/>
                </a:lnTo>
                <a:lnTo>
                  <a:pt x="531776" y="1480922"/>
                </a:lnTo>
                <a:lnTo>
                  <a:pt x="508138" y="1487221"/>
                </a:lnTo>
                <a:lnTo>
                  <a:pt x="442885" y="1469182"/>
                </a:lnTo>
                <a:lnTo>
                  <a:pt x="426384" y="1467490"/>
                </a:lnTo>
                <a:lnTo>
                  <a:pt x="414746" y="1471077"/>
                </a:lnTo>
                <a:lnTo>
                  <a:pt x="393189" y="1484184"/>
                </a:lnTo>
                <a:lnTo>
                  <a:pt x="369284" y="1479985"/>
                </a:lnTo>
                <a:lnTo>
                  <a:pt x="335968" y="1487404"/>
                </a:lnTo>
                <a:lnTo>
                  <a:pt x="326653" y="1512089"/>
                </a:lnTo>
                <a:lnTo>
                  <a:pt x="303499" y="1540381"/>
                </a:lnTo>
                <a:lnTo>
                  <a:pt x="265416" y="1563231"/>
                </a:lnTo>
                <a:lnTo>
                  <a:pt x="238197" y="1575441"/>
                </a:lnTo>
                <a:lnTo>
                  <a:pt x="197308" y="1619286"/>
                </a:lnTo>
                <a:lnTo>
                  <a:pt x="178775" y="1644867"/>
                </a:lnTo>
                <a:lnTo>
                  <a:pt x="170936" y="1649840"/>
                </a:lnTo>
                <a:lnTo>
                  <a:pt x="161669" y="1653775"/>
                </a:lnTo>
                <a:lnTo>
                  <a:pt x="164790" y="1641483"/>
                </a:lnTo>
                <a:lnTo>
                  <a:pt x="169387" y="1630232"/>
                </a:lnTo>
                <a:lnTo>
                  <a:pt x="168323" y="1621752"/>
                </a:lnTo>
                <a:lnTo>
                  <a:pt x="168540" y="1609420"/>
                </a:lnTo>
                <a:lnTo>
                  <a:pt x="182162" y="1595437"/>
                </a:lnTo>
                <a:lnTo>
                  <a:pt x="194550" y="1585286"/>
                </a:lnTo>
                <a:lnTo>
                  <a:pt x="231229" y="1566900"/>
                </a:lnTo>
                <a:lnTo>
                  <a:pt x="240883" y="1551633"/>
                </a:lnTo>
                <a:lnTo>
                  <a:pt x="212115" y="1551979"/>
                </a:lnTo>
                <a:lnTo>
                  <a:pt x="182936" y="1555383"/>
                </a:lnTo>
                <a:lnTo>
                  <a:pt x="164548" y="1553202"/>
                </a:lnTo>
                <a:lnTo>
                  <a:pt x="148580" y="1554466"/>
                </a:lnTo>
                <a:lnTo>
                  <a:pt x="143523" y="1541095"/>
                </a:lnTo>
                <a:lnTo>
                  <a:pt x="139652" y="1533063"/>
                </a:lnTo>
                <a:lnTo>
                  <a:pt x="135853" y="1525216"/>
                </a:lnTo>
                <a:lnTo>
                  <a:pt x="115022" y="1511335"/>
                </a:lnTo>
                <a:lnTo>
                  <a:pt x="66777" y="1503222"/>
                </a:lnTo>
                <a:lnTo>
                  <a:pt x="43720" y="1492969"/>
                </a:lnTo>
                <a:lnTo>
                  <a:pt x="33606" y="1494885"/>
                </a:lnTo>
                <a:lnTo>
                  <a:pt x="14057" y="1483409"/>
                </a:lnTo>
                <a:lnTo>
                  <a:pt x="629" y="1488444"/>
                </a:lnTo>
                <a:lnTo>
                  <a:pt x="0" y="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" name="shape">
            <a:extLst>
              <a:ext uri="{FF2B5EF4-FFF2-40B4-BE49-F238E27FC236}">
                <a16:creationId xmlns:a16="http://schemas.microsoft.com/office/drawing/2014/main" id="{9E5DB13A-015A-45D9-8FFE-B322839DFD4F}"/>
              </a:ext>
            </a:extLst>
          </p:cNvPr>
          <p:cNvSpPr>
            <a:spLocks noGrp="1"/>
          </p:cNvSpPr>
          <p:nvPr/>
        </p:nvSpPr>
        <p:spPr>
          <a:xfrm>
            <a:off x="8429563" y="1552575"/>
            <a:ext cx="2419473" cy="2038350"/>
          </a:xfrm>
          <a:prstGeom prst="rect">
            <a:avLst/>
          </a:prstGeom>
          <a:noFill/>
          <a:ln w="9525">
            <a:solidFill>
              <a:srgbClr val="A18B5D"/>
            </a:solidFill>
          </a:ln>
        </p:spPr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582025" y="3765483"/>
            <a:ext cx="2019300" cy="2079758"/>
          </a:xfrm>
          <a:prstGeom prst="rect">
            <a:avLst/>
          </a:prstGeom>
        </p:spPr>
      </p:pic>
      <p:sp>
        <p:nvSpPr>
          <p:cNvPr id="20" name="source-text">
            <a:extLst>
              <a:ext uri="{FF2B5EF4-FFF2-40B4-BE49-F238E27FC236}">
                <a16:creationId xmlns:a16="http://schemas.microsoft.com/office/drawing/2014/main" id="{F576321C-682F-4B8D-808A-979BEE435589}"/>
              </a:ext>
            </a:extLst>
          </p:cNvPr>
          <p:cNvSpPr>
            <a:spLocks noGrp="1"/>
          </p:cNvSpPr>
          <p:nvPr/>
        </p:nvSpPr>
        <p:spPr>
          <a:xfrm>
            <a:off x="7820025" y="5962650"/>
            <a:ext cx="3638550" cy="314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События в Севастополе</a:t>
            </a:r>
          </a:p>
        </p:txBody>
      </p:sp>
    </p:spTree>
    <p:extLst>
      <p:ext uri="{BB962C8B-B14F-4D97-AF65-F5344CB8AC3E}">
        <p14:creationId xmlns:p14="http://schemas.microsoft.com/office/powerpoint/2010/main" val="604885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B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">
            <a:extLst>
              <a:ext uri="{FF2B5EF4-FFF2-40B4-BE49-F238E27FC236}">
                <a16:creationId xmlns:a16="http://schemas.microsoft.com/office/drawing/2014/main" id="{4468F8A2-330D-459F-A201-4CD11396C02E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6D725F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55D93950-576B-4F00-BA3F-9737283C272F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68705F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C4F43C71-4C28-45AB-A22E-12A105E6D0DA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D4C8B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D4C8B2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DF06C636-D40C-41E6-9ACB-6C08CD12580C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300" b="0">
                <a:solidFill>
                  <a:srgbClr val="F3EDE1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F3EDE1"/>
                </a:solidFill>
                <a:latin typeface="Georgia"/>
                <a:ea typeface="Georgia"/>
                <a:cs typeface="Georgia"/>
              </a:rPr>
              <a:t>КРЫМСКАЯ ВОЙНА И ЕЁ ИТОГИ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1A93464F-64E8-4F7B-A0C1-DE5E3E328230}"/>
              </a:ext>
            </a:extLst>
          </p:cNvPr>
          <p:cNvSpPr>
            <a:spLocks noGrp="1"/>
          </p:cNvSpPr>
          <p:nvPr/>
        </p:nvSpPr>
        <p:spPr>
          <a:xfrm>
            <a:off x="466725" y="1343025"/>
            <a:ext cx="38100" cy="771525"/>
          </a:xfrm>
          <a:prstGeom prst="rect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6" name="source-text">
            <a:extLst>
              <a:ext uri="{FF2B5EF4-FFF2-40B4-BE49-F238E27FC236}">
                <a16:creationId xmlns:a16="http://schemas.microsoft.com/office/drawing/2014/main" id="{E3C23DC6-E99B-443F-9923-E87180C88583}"/>
              </a:ext>
            </a:extLst>
          </p:cNvPr>
          <p:cNvSpPr>
            <a:spLocks noGrp="1"/>
          </p:cNvSpPr>
          <p:nvPr/>
        </p:nvSpPr>
        <p:spPr>
          <a:xfrm>
            <a:off x="619125" y="1438275"/>
            <a:ext cx="10953750" cy="676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E4C5B4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E4C5B4"/>
                </a:solidFill>
                <a:latin typeface="Arial"/>
                <a:ea typeface="Arial"/>
                <a:cs typeface="Arial"/>
              </a:rPr>
              <a:t>Каковы итоги Крымской войны? (П.7, с. 79-80)</a:t>
            </a:r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03C71E57-49DF-4E1A-B135-07E2AD8BA8E7}"/>
              </a:ext>
            </a:extLst>
          </p:cNvPr>
          <p:cNvSpPr>
            <a:spLocks noGrp="1"/>
          </p:cNvSpPr>
          <p:nvPr/>
        </p:nvSpPr>
        <p:spPr>
          <a:xfrm>
            <a:off x="619125" y="2352675"/>
            <a:ext cx="7086600" cy="3724275"/>
          </a:xfrm>
          <a:prstGeom prst="rect">
            <a:avLst/>
          </a:prstGeom>
          <a:solidFill>
            <a:srgbClr val="F3EDE1"/>
          </a:solidFill>
          <a:ln w="0">
            <a:noFill/>
          </a:ln>
        </p:spPr>
      </p:sp>
      <p:sp>
        <p:nvSpPr>
          <p:cNvPr id="8" name="source-text">
            <a:extLst>
              <a:ext uri="{FF2B5EF4-FFF2-40B4-BE49-F238E27FC236}">
                <a16:creationId xmlns:a16="http://schemas.microsoft.com/office/drawing/2014/main" id="{366BCB8A-68AA-4E28-838C-40CEC7F819E3}"/>
              </a:ext>
            </a:extLst>
          </p:cNvPr>
          <p:cNvSpPr>
            <a:spLocks noGrp="1"/>
          </p:cNvSpPr>
          <p:nvPr/>
        </p:nvSpPr>
        <p:spPr>
          <a:xfrm>
            <a:off x="895350" y="2628900"/>
            <a:ext cx="6496050" cy="6477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075" b="0">
                <a:solidFill>
                  <a:srgbClr val="803D49"/>
                </a:solidFill>
                <a:latin typeface="Georgia"/>
                <a:ea typeface="Georgia"/>
                <a:cs typeface="Georgia"/>
              </a:defRPr>
            </a:pPr>
            <a:r>
              <a:rPr sz="3075" b="1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1856 г.</a:t>
            </a:r>
            <a:r>
              <a:rPr sz="3075" b="0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 – </a:t>
            </a:r>
            <a:r>
              <a:rPr sz="3075" b="1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Парижский мир</a:t>
            </a:r>
            <a:r>
              <a:rPr sz="3075" b="0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.</a:t>
            </a:r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FBBA684B-5F41-4364-BD91-228D48904A61}"/>
              </a:ext>
            </a:extLst>
          </p:cNvPr>
          <p:cNvSpPr>
            <a:spLocks noGrp="1"/>
          </p:cNvSpPr>
          <p:nvPr/>
        </p:nvSpPr>
        <p:spPr>
          <a:xfrm>
            <a:off x="895350" y="3419475"/>
            <a:ext cx="647700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0" name="source-text">
            <a:extLst>
              <a:ext uri="{FF2B5EF4-FFF2-40B4-BE49-F238E27FC236}">
                <a16:creationId xmlns:a16="http://schemas.microsoft.com/office/drawing/2014/main" id="{D978666B-3470-43DA-9A8D-178C035AD9F9}"/>
              </a:ext>
            </a:extLst>
          </p:cNvPr>
          <p:cNvSpPr>
            <a:spLocks noGrp="1"/>
          </p:cNvSpPr>
          <p:nvPr/>
        </p:nvSpPr>
        <p:spPr>
          <a:xfrm>
            <a:off x="895350" y="3667125"/>
            <a:ext cx="6438900" cy="1285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Нейтрализация Чёрного моря (России запрещалось иметь на Чёрном море военно-морской флот).</a:t>
            </a:r>
          </a:p>
        </p:txBody>
      </p:sp>
      <p:sp>
        <p:nvSpPr>
          <p:cNvPr id="11" name="source-text">
            <a:extLst>
              <a:ext uri="{FF2B5EF4-FFF2-40B4-BE49-F238E27FC236}">
                <a16:creationId xmlns:a16="http://schemas.microsoft.com/office/drawing/2014/main" id="{4D1DB3A0-CD93-4821-8B01-525A89F151AB}"/>
              </a:ext>
            </a:extLst>
          </p:cNvPr>
          <p:cNvSpPr>
            <a:spLocks noGrp="1"/>
          </p:cNvSpPr>
          <p:nvPr/>
        </p:nvSpPr>
        <p:spPr>
          <a:xfrm>
            <a:off x="895350" y="5172075"/>
            <a:ext cx="6438900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Распад Крымской коалиции и отказ Великобритании от европейских союзов.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239817" y="2400300"/>
            <a:ext cx="3227591" cy="3324225"/>
          </a:xfrm>
          <a:prstGeom prst="rect">
            <a:avLst/>
          </a:prstGeom>
        </p:spPr>
      </p:pic>
      <p:sp>
        <p:nvSpPr>
          <p:cNvPr id="13" name="source-text">
            <a:extLst>
              <a:ext uri="{FF2B5EF4-FFF2-40B4-BE49-F238E27FC236}">
                <a16:creationId xmlns:a16="http://schemas.microsoft.com/office/drawing/2014/main" id="{A3E78B55-FE59-4C01-BC84-5195967323FC}"/>
              </a:ext>
            </a:extLst>
          </p:cNvPr>
          <p:cNvSpPr>
            <a:spLocks noGrp="1"/>
          </p:cNvSpPr>
          <p:nvPr/>
        </p:nvSpPr>
        <p:spPr>
          <a:xfrm>
            <a:off x="8239125" y="5915025"/>
            <a:ext cx="3228975" cy="333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F3EDE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F3EDE1"/>
                </a:solidFill>
                <a:latin typeface="Arial"/>
                <a:ea typeface="Arial"/>
                <a:cs typeface="Arial"/>
              </a:rPr>
              <a:t>События в Севастополе</a:t>
            </a:r>
          </a:p>
        </p:txBody>
      </p:sp>
    </p:spTree>
    <p:extLst>
      <p:ext uri="{BB962C8B-B14F-4D97-AF65-F5344CB8AC3E}">
        <p14:creationId xmlns:p14="http://schemas.microsoft.com/office/powerpoint/2010/main" val="1687216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">
            <a:extLst>
              <a:ext uri="{FF2B5EF4-FFF2-40B4-BE49-F238E27FC236}">
                <a16:creationId xmlns:a16="http://schemas.microsoft.com/office/drawing/2014/main" id="{073D6EFA-5812-4CFE-9470-45281169B621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AB404034-BE99-4CE7-AED4-C1EBCDE3E346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1C2EDB7C-EB3D-4899-94B6-4E79D1F1725B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E5D0E896-CBBC-4C7B-86DE-39A1BEF32C24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450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МИРОВЫЕ ДЕЛА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3598AC94-D7EC-4FF6-B7C5-5F0493F3AAFD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prstGeom prst="rect">
            <a:avLst/>
          </a:prstGeom>
          <a:solidFill>
            <a:srgbClr val="D4E0E1"/>
          </a:solidFill>
          <a:ln w="0">
            <a:noFill/>
          </a:ln>
        </p:spPr>
      </p:sp>
      <p:sp>
        <p:nvSpPr>
          <p:cNvPr id="6" name="coastline-natural-earth">
            <a:extLst>
              <a:ext uri="{FF2B5EF4-FFF2-40B4-BE49-F238E27FC236}">
                <a16:creationId xmlns:a16="http://schemas.microsoft.com/office/drawing/2014/main" id="{FD325916-BA2B-4730-A896-C38D9B5D6551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6400800" y="1766405"/>
                </a:moveTo>
                <a:lnTo>
                  <a:pt x="6398048" y="1768863"/>
                </a:lnTo>
                <a:lnTo>
                  <a:pt x="6396255" y="1771525"/>
                </a:lnTo>
                <a:lnTo>
                  <a:pt x="6392927" y="1775023"/>
                </a:lnTo>
                <a:lnTo>
                  <a:pt x="6397920" y="1773198"/>
                </a:lnTo>
                <a:lnTo>
                  <a:pt x="6399520" y="1777000"/>
                </a:lnTo>
                <a:lnTo>
                  <a:pt x="6393375" y="1777786"/>
                </a:lnTo>
                <a:lnTo>
                  <a:pt x="6386398" y="1776417"/>
                </a:lnTo>
                <a:lnTo>
                  <a:pt x="6382878" y="1779864"/>
                </a:lnTo>
                <a:lnTo>
                  <a:pt x="6377501" y="1781258"/>
                </a:lnTo>
                <a:lnTo>
                  <a:pt x="6375645" y="1778014"/>
                </a:lnTo>
                <a:lnTo>
                  <a:pt x="6375261" y="1774744"/>
                </a:lnTo>
                <a:lnTo>
                  <a:pt x="6382046" y="1772184"/>
                </a:lnTo>
                <a:lnTo>
                  <a:pt x="6388062" y="1770638"/>
                </a:lnTo>
                <a:lnTo>
                  <a:pt x="6392735" y="1767900"/>
                </a:lnTo>
                <a:lnTo>
                  <a:pt x="6400800" y="176612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" name="coastline-natural-earth">
            <a:extLst>
              <a:ext uri="{FF2B5EF4-FFF2-40B4-BE49-F238E27FC236}">
                <a16:creationId xmlns:a16="http://schemas.microsoft.com/office/drawing/2014/main" id="{B0006681-902E-4E23-9656-22D4EC7420BC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736909" y="1689018"/>
                </a:moveTo>
                <a:lnTo>
                  <a:pt x="5735565" y="1692972"/>
                </a:lnTo>
                <a:lnTo>
                  <a:pt x="5737101" y="1696470"/>
                </a:lnTo>
                <a:lnTo>
                  <a:pt x="5738893" y="1699005"/>
                </a:lnTo>
                <a:lnTo>
                  <a:pt x="5740942" y="1701591"/>
                </a:lnTo>
                <a:lnTo>
                  <a:pt x="5741902" y="1705570"/>
                </a:lnTo>
                <a:lnTo>
                  <a:pt x="5742926" y="1709955"/>
                </a:lnTo>
                <a:lnTo>
                  <a:pt x="5743246" y="1713783"/>
                </a:lnTo>
                <a:lnTo>
                  <a:pt x="5744270" y="1716368"/>
                </a:lnTo>
                <a:lnTo>
                  <a:pt x="5743566" y="1721818"/>
                </a:lnTo>
                <a:lnTo>
                  <a:pt x="5745294" y="1725924"/>
                </a:lnTo>
                <a:lnTo>
                  <a:pt x="5746446" y="1729600"/>
                </a:lnTo>
                <a:lnTo>
                  <a:pt x="5747342" y="1732996"/>
                </a:lnTo>
                <a:lnTo>
                  <a:pt x="5753615" y="1733833"/>
                </a:lnTo>
                <a:lnTo>
                  <a:pt x="5757520" y="1731704"/>
                </a:lnTo>
                <a:lnTo>
                  <a:pt x="5763408" y="1735632"/>
                </a:lnTo>
                <a:lnTo>
                  <a:pt x="5768209" y="1738978"/>
                </a:lnTo>
                <a:lnTo>
                  <a:pt x="5773010" y="1742324"/>
                </a:lnTo>
                <a:lnTo>
                  <a:pt x="5774738" y="1745493"/>
                </a:lnTo>
                <a:lnTo>
                  <a:pt x="5774738" y="1748687"/>
                </a:lnTo>
                <a:lnTo>
                  <a:pt x="5774610" y="1753705"/>
                </a:lnTo>
                <a:lnTo>
                  <a:pt x="5776018" y="1757837"/>
                </a:lnTo>
                <a:lnTo>
                  <a:pt x="5776530" y="1761132"/>
                </a:lnTo>
                <a:lnTo>
                  <a:pt x="5778002" y="1764351"/>
                </a:lnTo>
                <a:lnTo>
                  <a:pt x="5777874" y="1767672"/>
                </a:lnTo>
                <a:lnTo>
                  <a:pt x="5777426" y="1770790"/>
                </a:lnTo>
                <a:lnTo>
                  <a:pt x="5779666" y="1774795"/>
                </a:lnTo>
                <a:lnTo>
                  <a:pt x="5783315" y="1779484"/>
                </a:lnTo>
                <a:lnTo>
                  <a:pt x="5786003" y="1782982"/>
                </a:lnTo>
                <a:lnTo>
                  <a:pt x="5788691" y="1788685"/>
                </a:lnTo>
                <a:lnTo>
                  <a:pt x="5790036" y="1793349"/>
                </a:lnTo>
                <a:lnTo>
                  <a:pt x="5789076" y="1799635"/>
                </a:lnTo>
                <a:lnTo>
                  <a:pt x="5788179" y="1803285"/>
                </a:lnTo>
                <a:lnTo>
                  <a:pt x="5791764" y="1809420"/>
                </a:lnTo>
                <a:lnTo>
                  <a:pt x="5793364" y="1812309"/>
                </a:lnTo>
                <a:lnTo>
                  <a:pt x="5793108" y="1815503"/>
                </a:lnTo>
                <a:lnTo>
                  <a:pt x="5794708" y="1818012"/>
                </a:lnTo>
                <a:lnTo>
                  <a:pt x="5798357" y="1820978"/>
                </a:lnTo>
                <a:lnTo>
                  <a:pt x="5805846" y="1823133"/>
                </a:lnTo>
                <a:lnTo>
                  <a:pt x="5808278" y="1825642"/>
                </a:lnTo>
                <a:lnTo>
                  <a:pt x="5814999" y="1827138"/>
                </a:lnTo>
                <a:lnTo>
                  <a:pt x="5816343" y="1829850"/>
                </a:lnTo>
                <a:lnTo>
                  <a:pt x="5819159" y="1832562"/>
                </a:lnTo>
                <a:lnTo>
                  <a:pt x="5823896" y="1834767"/>
                </a:lnTo>
                <a:lnTo>
                  <a:pt x="5830425" y="1838392"/>
                </a:lnTo>
                <a:lnTo>
                  <a:pt x="5837530" y="1842118"/>
                </a:lnTo>
                <a:lnTo>
                  <a:pt x="5839770" y="1845616"/>
                </a:lnTo>
                <a:lnTo>
                  <a:pt x="5838042" y="1850305"/>
                </a:lnTo>
                <a:lnTo>
                  <a:pt x="5842970" y="1854437"/>
                </a:lnTo>
                <a:lnTo>
                  <a:pt x="5845531" y="1857453"/>
                </a:lnTo>
                <a:lnTo>
                  <a:pt x="5846939" y="1860647"/>
                </a:lnTo>
                <a:lnTo>
                  <a:pt x="5847771" y="1863892"/>
                </a:lnTo>
                <a:lnTo>
                  <a:pt x="5850139" y="1869215"/>
                </a:lnTo>
                <a:lnTo>
                  <a:pt x="5851291" y="1873955"/>
                </a:lnTo>
                <a:lnTo>
                  <a:pt x="5852571" y="1878264"/>
                </a:lnTo>
                <a:lnTo>
                  <a:pt x="5854556" y="1881610"/>
                </a:lnTo>
                <a:lnTo>
                  <a:pt x="5859420" y="1883638"/>
                </a:lnTo>
                <a:lnTo>
                  <a:pt x="5858844" y="1879176"/>
                </a:lnTo>
                <a:lnTo>
                  <a:pt x="5860252" y="1876616"/>
                </a:lnTo>
                <a:lnTo>
                  <a:pt x="5864093" y="1880368"/>
                </a:lnTo>
                <a:lnTo>
                  <a:pt x="5869662" y="1883790"/>
                </a:lnTo>
                <a:lnTo>
                  <a:pt x="5870110" y="1880571"/>
                </a:lnTo>
                <a:lnTo>
                  <a:pt x="5873630" y="1884119"/>
                </a:lnTo>
                <a:lnTo>
                  <a:pt x="5874014" y="1890101"/>
                </a:lnTo>
                <a:lnTo>
                  <a:pt x="5874014" y="1895146"/>
                </a:lnTo>
                <a:lnTo>
                  <a:pt x="5875102" y="1900316"/>
                </a:lnTo>
                <a:lnTo>
                  <a:pt x="5877727" y="1902953"/>
                </a:lnTo>
                <a:lnTo>
                  <a:pt x="5880671" y="1906298"/>
                </a:lnTo>
                <a:lnTo>
                  <a:pt x="5886944" y="1910481"/>
                </a:lnTo>
                <a:lnTo>
                  <a:pt x="5892897" y="1912509"/>
                </a:lnTo>
                <a:lnTo>
                  <a:pt x="5896929" y="1919353"/>
                </a:lnTo>
                <a:lnTo>
                  <a:pt x="5901026" y="1923104"/>
                </a:lnTo>
                <a:lnTo>
                  <a:pt x="5904866" y="1926855"/>
                </a:lnTo>
                <a:lnTo>
                  <a:pt x="5906082" y="1929948"/>
                </a:lnTo>
                <a:lnTo>
                  <a:pt x="5910179" y="1933674"/>
                </a:lnTo>
                <a:lnTo>
                  <a:pt x="5912419" y="1936564"/>
                </a:lnTo>
                <a:lnTo>
                  <a:pt x="5912547" y="1941278"/>
                </a:lnTo>
                <a:lnTo>
                  <a:pt x="5914467" y="1944624"/>
                </a:lnTo>
                <a:lnTo>
                  <a:pt x="5915491" y="1952583"/>
                </a:lnTo>
                <a:lnTo>
                  <a:pt x="5916900" y="1965054"/>
                </a:lnTo>
                <a:lnTo>
                  <a:pt x="5916067" y="1968933"/>
                </a:lnTo>
                <a:lnTo>
                  <a:pt x="5917540" y="1972785"/>
                </a:lnTo>
                <a:lnTo>
                  <a:pt x="5920932" y="1979477"/>
                </a:lnTo>
                <a:lnTo>
                  <a:pt x="5922212" y="1984623"/>
                </a:lnTo>
                <a:lnTo>
                  <a:pt x="5924388" y="1988146"/>
                </a:lnTo>
                <a:lnTo>
                  <a:pt x="5924260" y="1993520"/>
                </a:lnTo>
                <a:lnTo>
                  <a:pt x="5925093" y="1996105"/>
                </a:lnTo>
                <a:lnTo>
                  <a:pt x="5924901" y="1999426"/>
                </a:lnTo>
                <a:lnTo>
                  <a:pt x="5922340" y="2003025"/>
                </a:lnTo>
                <a:lnTo>
                  <a:pt x="5920228" y="2007436"/>
                </a:lnTo>
                <a:lnTo>
                  <a:pt x="5920228" y="2011213"/>
                </a:lnTo>
                <a:lnTo>
                  <a:pt x="5918884" y="2018487"/>
                </a:lnTo>
                <a:lnTo>
                  <a:pt x="5917348" y="2023481"/>
                </a:lnTo>
                <a:lnTo>
                  <a:pt x="5914531" y="2030806"/>
                </a:lnTo>
                <a:lnTo>
                  <a:pt x="5914403" y="2033696"/>
                </a:lnTo>
                <a:lnTo>
                  <a:pt x="5914851" y="2037118"/>
                </a:lnTo>
                <a:lnTo>
                  <a:pt x="5914339" y="2040438"/>
                </a:lnTo>
                <a:lnTo>
                  <a:pt x="5912995" y="2046826"/>
                </a:lnTo>
                <a:lnTo>
                  <a:pt x="5910115" y="2053290"/>
                </a:lnTo>
                <a:lnTo>
                  <a:pt x="5906018" y="2058055"/>
                </a:lnTo>
                <a:lnTo>
                  <a:pt x="5905762" y="2061680"/>
                </a:lnTo>
                <a:lnTo>
                  <a:pt x="5904418" y="2065279"/>
                </a:lnTo>
                <a:lnTo>
                  <a:pt x="5900385" y="2068397"/>
                </a:lnTo>
                <a:lnTo>
                  <a:pt x="5898913" y="2071109"/>
                </a:lnTo>
                <a:lnTo>
                  <a:pt x="5892576" y="2073745"/>
                </a:lnTo>
                <a:lnTo>
                  <a:pt x="5889952" y="2077395"/>
                </a:lnTo>
                <a:lnTo>
                  <a:pt x="5887456" y="2081096"/>
                </a:lnTo>
                <a:lnTo>
                  <a:pt x="5885728" y="2085152"/>
                </a:lnTo>
                <a:lnTo>
                  <a:pt x="5883743" y="2088422"/>
                </a:lnTo>
                <a:lnTo>
                  <a:pt x="5882975" y="2092604"/>
                </a:lnTo>
                <a:lnTo>
                  <a:pt x="5879519" y="2096913"/>
                </a:lnTo>
                <a:lnTo>
                  <a:pt x="5877215" y="2099397"/>
                </a:lnTo>
                <a:lnTo>
                  <a:pt x="5875614" y="2103098"/>
                </a:lnTo>
                <a:lnTo>
                  <a:pt x="5874718" y="2107711"/>
                </a:lnTo>
                <a:lnTo>
                  <a:pt x="5873950" y="2110322"/>
                </a:lnTo>
                <a:lnTo>
                  <a:pt x="5872478" y="2113085"/>
                </a:lnTo>
                <a:lnTo>
                  <a:pt x="5870110" y="2116253"/>
                </a:lnTo>
                <a:lnTo>
                  <a:pt x="5866653" y="2123047"/>
                </a:lnTo>
                <a:lnTo>
                  <a:pt x="5863389" y="2127609"/>
                </a:lnTo>
                <a:lnTo>
                  <a:pt x="5862749" y="2130144"/>
                </a:lnTo>
                <a:lnTo>
                  <a:pt x="5862237" y="2132882"/>
                </a:lnTo>
                <a:lnTo>
                  <a:pt x="5861597" y="2137520"/>
                </a:lnTo>
                <a:lnTo>
                  <a:pt x="5861021" y="2140790"/>
                </a:lnTo>
                <a:lnTo>
                  <a:pt x="5859676" y="2143958"/>
                </a:lnTo>
                <a:lnTo>
                  <a:pt x="5858972" y="2150524"/>
                </a:lnTo>
                <a:lnTo>
                  <a:pt x="5859612" y="2153793"/>
                </a:lnTo>
                <a:lnTo>
                  <a:pt x="5859228" y="2157190"/>
                </a:lnTo>
                <a:lnTo>
                  <a:pt x="5854620" y="2160384"/>
                </a:lnTo>
                <a:lnTo>
                  <a:pt x="5850523" y="2163197"/>
                </a:lnTo>
                <a:lnTo>
                  <a:pt x="5840858" y="2163527"/>
                </a:lnTo>
                <a:lnTo>
                  <a:pt x="5828568" y="2164313"/>
                </a:lnTo>
                <a:lnTo>
                  <a:pt x="5821592" y="2166214"/>
                </a:lnTo>
                <a:lnTo>
                  <a:pt x="5817175" y="2168444"/>
                </a:lnTo>
                <a:lnTo>
                  <a:pt x="5812951" y="2171435"/>
                </a:lnTo>
                <a:lnTo>
                  <a:pt x="5803221" y="2179597"/>
                </a:lnTo>
                <a:lnTo>
                  <a:pt x="5795604" y="2180484"/>
                </a:lnTo>
                <a:lnTo>
                  <a:pt x="5792916" y="2182842"/>
                </a:lnTo>
                <a:lnTo>
                  <a:pt x="5796436" y="2185377"/>
                </a:lnTo>
                <a:lnTo>
                  <a:pt x="5794964" y="2188444"/>
                </a:lnTo>
                <a:lnTo>
                  <a:pt x="5792340" y="2185123"/>
                </a:lnTo>
                <a:lnTo>
                  <a:pt x="5789012" y="2182740"/>
                </a:lnTo>
                <a:lnTo>
                  <a:pt x="5784019" y="2179673"/>
                </a:lnTo>
                <a:lnTo>
                  <a:pt x="5776914" y="2177240"/>
                </a:lnTo>
                <a:lnTo>
                  <a:pt x="5779538" y="2174655"/>
                </a:lnTo>
                <a:lnTo>
                  <a:pt x="5778322" y="2171892"/>
                </a:lnTo>
                <a:lnTo>
                  <a:pt x="5773202" y="2174452"/>
                </a:lnTo>
                <a:lnTo>
                  <a:pt x="5768977" y="2176606"/>
                </a:lnTo>
                <a:lnTo>
                  <a:pt x="5764624" y="2173666"/>
                </a:lnTo>
                <a:lnTo>
                  <a:pt x="5770129" y="2172145"/>
                </a:lnTo>
                <a:lnTo>
                  <a:pt x="5771921" y="2169078"/>
                </a:lnTo>
                <a:lnTo>
                  <a:pt x="5769489" y="2166543"/>
                </a:lnTo>
                <a:lnTo>
                  <a:pt x="5761424" y="2168825"/>
                </a:lnTo>
                <a:lnTo>
                  <a:pt x="5763728" y="2171258"/>
                </a:lnTo>
                <a:lnTo>
                  <a:pt x="5757648" y="2173818"/>
                </a:lnTo>
                <a:lnTo>
                  <a:pt x="5753551" y="2175897"/>
                </a:lnTo>
                <a:lnTo>
                  <a:pt x="5748302" y="2180256"/>
                </a:lnTo>
                <a:lnTo>
                  <a:pt x="5743374" y="2182487"/>
                </a:lnTo>
                <a:lnTo>
                  <a:pt x="5737741" y="2181067"/>
                </a:lnTo>
                <a:lnTo>
                  <a:pt x="5730764" y="2178076"/>
                </a:lnTo>
                <a:lnTo>
                  <a:pt x="5726668" y="2175719"/>
                </a:lnTo>
                <a:lnTo>
                  <a:pt x="5719051" y="2174756"/>
                </a:lnTo>
                <a:lnTo>
                  <a:pt x="5714314" y="2172627"/>
                </a:lnTo>
                <a:lnTo>
                  <a:pt x="5708297" y="2174528"/>
                </a:lnTo>
                <a:lnTo>
                  <a:pt x="5701449" y="2170574"/>
                </a:lnTo>
                <a:lnTo>
                  <a:pt x="5690887" y="2167937"/>
                </a:lnTo>
                <a:lnTo>
                  <a:pt x="5686599" y="2165504"/>
                </a:lnTo>
                <a:lnTo>
                  <a:pt x="5683398" y="2160840"/>
                </a:lnTo>
                <a:lnTo>
                  <a:pt x="5677318" y="2155517"/>
                </a:lnTo>
                <a:lnTo>
                  <a:pt x="5674949" y="2151639"/>
                </a:lnTo>
                <a:lnTo>
                  <a:pt x="5675717" y="2147254"/>
                </a:lnTo>
                <a:lnTo>
                  <a:pt x="5676806" y="2144415"/>
                </a:lnTo>
                <a:lnTo>
                  <a:pt x="5674693" y="2137495"/>
                </a:lnTo>
                <a:lnTo>
                  <a:pt x="5671429" y="2132451"/>
                </a:lnTo>
                <a:lnTo>
                  <a:pt x="5665988" y="2127508"/>
                </a:lnTo>
                <a:lnTo>
                  <a:pt x="5662212" y="2124973"/>
                </a:lnTo>
                <a:lnTo>
                  <a:pt x="5663556" y="2122261"/>
                </a:lnTo>
                <a:lnTo>
                  <a:pt x="5667396" y="2120157"/>
                </a:lnTo>
                <a:lnTo>
                  <a:pt x="5660035" y="2121298"/>
                </a:lnTo>
                <a:lnTo>
                  <a:pt x="5652931" y="2124111"/>
                </a:lnTo>
                <a:lnTo>
                  <a:pt x="5648066" y="2121247"/>
                </a:lnTo>
                <a:lnTo>
                  <a:pt x="5650754" y="2118281"/>
                </a:lnTo>
                <a:lnTo>
                  <a:pt x="5652739" y="2112755"/>
                </a:lnTo>
                <a:lnTo>
                  <a:pt x="5652354" y="2107965"/>
                </a:lnTo>
                <a:lnTo>
                  <a:pt x="5648258" y="2102033"/>
                </a:lnTo>
                <a:lnTo>
                  <a:pt x="5645122" y="2097065"/>
                </a:lnTo>
                <a:lnTo>
                  <a:pt x="5643713" y="2100082"/>
                </a:lnTo>
                <a:lnTo>
                  <a:pt x="5641281" y="2107306"/>
                </a:lnTo>
                <a:lnTo>
                  <a:pt x="5637953" y="2114935"/>
                </a:lnTo>
                <a:lnTo>
                  <a:pt x="5630400" y="2115594"/>
                </a:lnTo>
                <a:lnTo>
                  <a:pt x="5624895" y="2116989"/>
                </a:lnTo>
                <a:lnTo>
                  <a:pt x="5625727" y="2110753"/>
                </a:lnTo>
                <a:lnTo>
                  <a:pt x="5632512" y="2110702"/>
                </a:lnTo>
                <a:lnTo>
                  <a:pt x="5633664" y="2107990"/>
                </a:lnTo>
                <a:lnTo>
                  <a:pt x="5634368" y="2104923"/>
                </a:lnTo>
                <a:lnTo>
                  <a:pt x="5633792" y="2100893"/>
                </a:lnTo>
                <a:lnTo>
                  <a:pt x="5634368" y="2096888"/>
                </a:lnTo>
                <a:lnTo>
                  <a:pt x="5637249" y="2091362"/>
                </a:lnTo>
                <a:lnTo>
                  <a:pt x="5639553" y="2088498"/>
                </a:lnTo>
                <a:lnTo>
                  <a:pt x="5641985" y="2084037"/>
                </a:lnTo>
                <a:lnTo>
                  <a:pt x="5641089" y="2081350"/>
                </a:lnTo>
                <a:lnTo>
                  <a:pt x="5642177" y="2078612"/>
                </a:lnTo>
                <a:lnTo>
                  <a:pt x="5641985" y="2071363"/>
                </a:lnTo>
                <a:lnTo>
                  <a:pt x="5639617" y="2067814"/>
                </a:lnTo>
                <a:lnTo>
                  <a:pt x="5639745" y="2072326"/>
                </a:lnTo>
                <a:lnTo>
                  <a:pt x="5637761" y="2075165"/>
                </a:lnTo>
                <a:lnTo>
                  <a:pt x="5633472" y="2079119"/>
                </a:lnTo>
                <a:lnTo>
                  <a:pt x="5631872" y="2083479"/>
                </a:lnTo>
                <a:lnTo>
                  <a:pt x="5629760" y="2087129"/>
                </a:lnTo>
                <a:lnTo>
                  <a:pt x="5624319" y="2089360"/>
                </a:lnTo>
                <a:lnTo>
                  <a:pt x="5618942" y="2092046"/>
                </a:lnTo>
                <a:lnTo>
                  <a:pt x="5615230" y="2094480"/>
                </a:lnTo>
                <a:lnTo>
                  <a:pt x="5609661" y="2101805"/>
                </a:lnTo>
                <a:lnTo>
                  <a:pt x="5607101" y="2104264"/>
                </a:lnTo>
                <a:lnTo>
                  <a:pt x="5605693" y="2107230"/>
                </a:lnTo>
                <a:lnTo>
                  <a:pt x="5607421" y="2111285"/>
                </a:lnTo>
                <a:lnTo>
                  <a:pt x="5598076" y="2107863"/>
                </a:lnTo>
                <a:lnTo>
                  <a:pt x="5593595" y="2104593"/>
                </a:lnTo>
                <a:lnTo>
                  <a:pt x="5596091" y="2100842"/>
                </a:lnTo>
                <a:lnTo>
                  <a:pt x="5595067" y="2097521"/>
                </a:lnTo>
                <a:lnTo>
                  <a:pt x="5593403" y="2093212"/>
                </a:lnTo>
                <a:lnTo>
                  <a:pt x="5590203" y="2089866"/>
                </a:lnTo>
                <a:lnTo>
                  <a:pt x="5587450" y="2087078"/>
                </a:lnTo>
                <a:lnTo>
                  <a:pt x="5586682" y="2083732"/>
                </a:lnTo>
                <a:lnTo>
                  <a:pt x="5584378" y="2080260"/>
                </a:lnTo>
                <a:lnTo>
                  <a:pt x="5576825" y="2078612"/>
                </a:lnTo>
                <a:lnTo>
                  <a:pt x="5574521" y="2075190"/>
                </a:lnTo>
                <a:lnTo>
                  <a:pt x="5573241" y="2070957"/>
                </a:lnTo>
                <a:lnTo>
                  <a:pt x="5575609" y="2067282"/>
                </a:lnTo>
                <a:lnTo>
                  <a:pt x="5570168" y="2064772"/>
                </a:lnTo>
                <a:lnTo>
                  <a:pt x="5567544" y="2062136"/>
                </a:lnTo>
                <a:lnTo>
                  <a:pt x="5560567" y="2060666"/>
                </a:lnTo>
                <a:lnTo>
                  <a:pt x="5548982" y="2056408"/>
                </a:lnTo>
                <a:lnTo>
                  <a:pt x="5541173" y="2057574"/>
                </a:lnTo>
                <a:lnTo>
                  <a:pt x="5530291" y="2051617"/>
                </a:lnTo>
                <a:lnTo>
                  <a:pt x="5524402" y="2048905"/>
                </a:lnTo>
                <a:lnTo>
                  <a:pt x="5517810" y="2048600"/>
                </a:lnTo>
                <a:lnTo>
                  <a:pt x="5501616" y="2049462"/>
                </a:lnTo>
                <a:lnTo>
                  <a:pt x="5491502" y="2050349"/>
                </a:lnTo>
                <a:lnTo>
                  <a:pt x="5484653" y="2050958"/>
                </a:lnTo>
                <a:lnTo>
                  <a:pt x="5473068" y="2055140"/>
                </a:lnTo>
                <a:lnTo>
                  <a:pt x="5464427" y="2058435"/>
                </a:lnTo>
                <a:lnTo>
                  <a:pt x="5457386" y="2059982"/>
                </a:lnTo>
                <a:lnTo>
                  <a:pt x="5450985" y="2062060"/>
                </a:lnTo>
                <a:lnTo>
                  <a:pt x="5441192" y="2062922"/>
                </a:lnTo>
                <a:lnTo>
                  <a:pt x="5429607" y="2061933"/>
                </a:lnTo>
                <a:lnTo>
                  <a:pt x="5419365" y="2066496"/>
                </a:lnTo>
                <a:lnTo>
                  <a:pt x="5413925" y="2068498"/>
                </a:lnTo>
                <a:lnTo>
                  <a:pt x="5404772" y="2073416"/>
                </a:lnTo>
                <a:lnTo>
                  <a:pt x="5397795" y="2074810"/>
                </a:lnTo>
                <a:lnTo>
                  <a:pt x="5393378" y="2077953"/>
                </a:lnTo>
                <a:lnTo>
                  <a:pt x="5390498" y="2083758"/>
                </a:lnTo>
                <a:lnTo>
                  <a:pt x="5388706" y="2086521"/>
                </a:lnTo>
                <a:lnTo>
                  <a:pt x="5384801" y="2090931"/>
                </a:lnTo>
                <a:lnTo>
                  <a:pt x="5376800" y="2093719"/>
                </a:lnTo>
                <a:lnTo>
                  <a:pt x="5372255" y="2091793"/>
                </a:lnTo>
                <a:lnTo>
                  <a:pt x="5357790" y="2093795"/>
                </a:lnTo>
                <a:lnTo>
                  <a:pt x="5354077" y="2091311"/>
                </a:lnTo>
                <a:lnTo>
                  <a:pt x="5344284" y="2090754"/>
                </a:lnTo>
                <a:lnTo>
                  <a:pt x="5333659" y="2091565"/>
                </a:lnTo>
                <a:lnTo>
                  <a:pt x="5326490" y="2093263"/>
                </a:lnTo>
                <a:lnTo>
                  <a:pt x="5316312" y="2093466"/>
                </a:lnTo>
                <a:lnTo>
                  <a:pt x="5312408" y="2095798"/>
                </a:lnTo>
                <a:lnTo>
                  <a:pt x="5309080" y="2100715"/>
                </a:lnTo>
                <a:lnTo>
                  <a:pt x="5302423" y="2102388"/>
                </a:lnTo>
                <a:lnTo>
                  <a:pt x="5292309" y="2107483"/>
                </a:lnTo>
                <a:lnTo>
                  <a:pt x="5285333" y="2112071"/>
                </a:lnTo>
                <a:lnTo>
                  <a:pt x="5277076" y="2113693"/>
                </a:lnTo>
                <a:lnTo>
                  <a:pt x="5267474" y="2112933"/>
                </a:lnTo>
                <a:lnTo>
                  <a:pt x="5256209" y="2112096"/>
                </a:lnTo>
                <a:lnTo>
                  <a:pt x="5250768" y="2109840"/>
                </a:lnTo>
                <a:lnTo>
                  <a:pt x="5241935" y="2103605"/>
                </a:lnTo>
                <a:lnTo>
                  <a:pt x="5233806" y="2099524"/>
                </a:lnTo>
                <a:lnTo>
                  <a:pt x="5228942" y="2096609"/>
                </a:lnTo>
                <a:lnTo>
                  <a:pt x="5228365" y="2090348"/>
                </a:lnTo>
                <a:lnTo>
                  <a:pt x="5228686" y="2085025"/>
                </a:lnTo>
                <a:lnTo>
                  <a:pt x="5232078" y="2087382"/>
                </a:lnTo>
                <a:lnTo>
                  <a:pt x="5238095" y="2085329"/>
                </a:lnTo>
                <a:lnTo>
                  <a:pt x="5239695" y="2082414"/>
                </a:lnTo>
                <a:lnTo>
                  <a:pt x="5241167" y="2079119"/>
                </a:lnTo>
                <a:lnTo>
                  <a:pt x="5240911" y="2075621"/>
                </a:lnTo>
                <a:lnTo>
                  <a:pt x="5239951" y="2069462"/>
                </a:lnTo>
                <a:lnTo>
                  <a:pt x="5241871" y="2064569"/>
                </a:lnTo>
                <a:lnTo>
                  <a:pt x="5242127" y="2055140"/>
                </a:lnTo>
                <a:lnTo>
                  <a:pt x="5241423" y="2051591"/>
                </a:lnTo>
                <a:lnTo>
                  <a:pt x="5237007" y="2044393"/>
                </a:lnTo>
                <a:lnTo>
                  <a:pt x="5234126" y="2038132"/>
                </a:lnTo>
                <a:lnTo>
                  <a:pt x="5232014" y="2035318"/>
                </a:lnTo>
                <a:lnTo>
                  <a:pt x="5230222" y="2030756"/>
                </a:lnTo>
                <a:lnTo>
                  <a:pt x="5228750" y="2024444"/>
                </a:lnTo>
                <a:lnTo>
                  <a:pt x="5228237" y="2021250"/>
                </a:lnTo>
                <a:lnTo>
                  <a:pt x="5227789" y="2015344"/>
                </a:lnTo>
                <a:lnTo>
                  <a:pt x="5228301" y="2012024"/>
                </a:lnTo>
                <a:lnTo>
                  <a:pt x="5226253" y="2004724"/>
                </a:lnTo>
                <a:lnTo>
                  <a:pt x="5222093" y="1999755"/>
                </a:lnTo>
                <a:lnTo>
                  <a:pt x="5221453" y="1995979"/>
                </a:lnTo>
                <a:lnTo>
                  <a:pt x="5217164" y="1989160"/>
                </a:lnTo>
                <a:lnTo>
                  <a:pt x="5213772" y="1985206"/>
                </a:lnTo>
                <a:lnTo>
                  <a:pt x="5212555" y="1975371"/>
                </a:lnTo>
                <a:lnTo>
                  <a:pt x="5211275" y="1971746"/>
                </a:lnTo>
                <a:lnTo>
                  <a:pt x="5205579" y="1962570"/>
                </a:lnTo>
                <a:lnTo>
                  <a:pt x="5198794" y="1954662"/>
                </a:lnTo>
                <a:lnTo>
                  <a:pt x="5196938" y="1951443"/>
                </a:lnTo>
                <a:lnTo>
                  <a:pt x="5199178" y="1948477"/>
                </a:lnTo>
                <a:lnTo>
                  <a:pt x="5202634" y="1955017"/>
                </a:lnTo>
                <a:lnTo>
                  <a:pt x="5205963" y="1957932"/>
                </a:lnTo>
                <a:lnTo>
                  <a:pt x="5208139" y="1953090"/>
                </a:lnTo>
                <a:lnTo>
                  <a:pt x="5203402" y="1948807"/>
                </a:lnTo>
                <a:lnTo>
                  <a:pt x="5201994" y="1945131"/>
                </a:lnTo>
                <a:lnTo>
                  <a:pt x="5199882" y="1941735"/>
                </a:lnTo>
                <a:lnTo>
                  <a:pt x="5205643" y="1943889"/>
                </a:lnTo>
                <a:lnTo>
                  <a:pt x="5205323" y="1947083"/>
                </a:lnTo>
                <a:lnTo>
                  <a:pt x="5206539" y="1949922"/>
                </a:lnTo>
                <a:lnTo>
                  <a:pt x="5208139" y="1947260"/>
                </a:lnTo>
                <a:lnTo>
                  <a:pt x="5209739" y="1951747"/>
                </a:lnTo>
                <a:lnTo>
                  <a:pt x="5212427" y="1954231"/>
                </a:lnTo>
                <a:lnTo>
                  <a:pt x="5214476" y="1949314"/>
                </a:lnTo>
                <a:lnTo>
                  <a:pt x="5214924" y="1946424"/>
                </a:lnTo>
                <a:lnTo>
                  <a:pt x="5210635" y="1938642"/>
                </a:lnTo>
                <a:lnTo>
                  <a:pt x="5207051" y="1931672"/>
                </a:lnTo>
                <a:lnTo>
                  <a:pt x="5204875" y="1928199"/>
                </a:lnTo>
                <a:lnTo>
                  <a:pt x="5203018" y="1922977"/>
                </a:lnTo>
                <a:lnTo>
                  <a:pt x="5200266" y="1918263"/>
                </a:lnTo>
                <a:lnTo>
                  <a:pt x="5200202" y="1914917"/>
                </a:lnTo>
                <a:lnTo>
                  <a:pt x="5201610" y="1907870"/>
                </a:lnTo>
                <a:lnTo>
                  <a:pt x="5202762" y="1905361"/>
                </a:lnTo>
                <a:lnTo>
                  <a:pt x="5206411" y="1899581"/>
                </a:lnTo>
                <a:lnTo>
                  <a:pt x="5206539" y="1895196"/>
                </a:lnTo>
                <a:lnTo>
                  <a:pt x="5207115" y="1892332"/>
                </a:lnTo>
                <a:lnTo>
                  <a:pt x="5206603" y="1888454"/>
                </a:lnTo>
                <a:lnTo>
                  <a:pt x="5205067" y="1885235"/>
                </a:lnTo>
                <a:lnTo>
                  <a:pt x="5207115" y="1879633"/>
                </a:lnTo>
                <a:lnTo>
                  <a:pt x="5210059" y="1872409"/>
                </a:lnTo>
                <a:lnTo>
                  <a:pt x="5212491" y="1876844"/>
                </a:lnTo>
                <a:lnTo>
                  <a:pt x="5213772" y="1879455"/>
                </a:lnTo>
                <a:lnTo>
                  <a:pt x="5213324" y="1882396"/>
                </a:lnTo>
                <a:lnTo>
                  <a:pt x="5217612" y="1879810"/>
                </a:lnTo>
                <a:lnTo>
                  <a:pt x="5221645" y="1872459"/>
                </a:lnTo>
                <a:lnTo>
                  <a:pt x="5226253" y="1868683"/>
                </a:lnTo>
                <a:lnTo>
                  <a:pt x="5231758" y="1866731"/>
                </a:lnTo>
                <a:lnTo>
                  <a:pt x="5237071" y="1864196"/>
                </a:lnTo>
                <a:lnTo>
                  <a:pt x="5239567" y="1861737"/>
                </a:lnTo>
                <a:lnTo>
                  <a:pt x="5244944" y="1857301"/>
                </a:lnTo>
                <a:lnTo>
                  <a:pt x="5257745" y="1849900"/>
                </a:lnTo>
                <a:lnTo>
                  <a:pt x="5264786" y="1848861"/>
                </a:lnTo>
                <a:lnTo>
                  <a:pt x="5272211" y="1850027"/>
                </a:lnTo>
                <a:lnTo>
                  <a:pt x="5279892" y="1847314"/>
                </a:lnTo>
                <a:lnTo>
                  <a:pt x="5284500" y="1844475"/>
                </a:lnTo>
                <a:lnTo>
                  <a:pt x="5291157" y="1842777"/>
                </a:lnTo>
                <a:lnTo>
                  <a:pt x="5302807" y="1836694"/>
                </a:lnTo>
                <a:lnTo>
                  <a:pt x="5311512" y="1837505"/>
                </a:lnTo>
                <a:lnTo>
                  <a:pt x="5322521" y="1835122"/>
                </a:lnTo>
                <a:lnTo>
                  <a:pt x="5334811" y="1830636"/>
                </a:lnTo>
                <a:lnTo>
                  <a:pt x="5340251" y="1827188"/>
                </a:lnTo>
                <a:lnTo>
                  <a:pt x="5343068" y="1824299"/>
                </a:lnTo>
                <a:lnTo>
                  <a:pt x="5345884" y="1820370"/>
                </a:lnTo>
                <a:lnTo>
                  <a:pt x="5347612" y="1816872"/>
                </a:lnTo>
                <a:lnTo>
                  <a:pt x="5350045" y="1812183"/>
                </a:lnTo>
                <a:lnTo>
                  <a:pt x="5352029" y="1808811"/>
                </a:lnTo>
                <a:lnTo>
                  <a:pt x="5359774" y="1802981"/>
                </a:lnTo>
                <a:lnTo>
                  <a:pt x="5360542" y="1799965"/>
                </a:lnTo>
                <a:lnTo>
                  <a:pt x="5358494" y="1794921"/>
                </a:lnTo>
                <a:lnTo>
                  <a:pt x="5357726" y="1791778"/>
                </a:lnTo>
                <a:lnTo>
                  <a:pt x="5357918" y="1787443"/>
                </a:lnTo>
                <a:lnTo>
                  <a:pt x="5359710" y="1784173"/>
                </a:lnTo>
                <a:lnTo>
                  <a:pt x="5362846" y="1781132"/>
                </a:lnTo>
                <a:lnTo>
                  <a:pt x="5368031" y="1777786"/>
                </a:lnTo>
                <a:lnTo>
                  <a:pt x="5370335" y="1773477"/>
                </a:lnTo>
                <a:lnTo>
                  <a:pt x="5374432" y="1776468"/>
                </a:lnTo>
                <a:lnTo>
                  <a:pt x="5375648" y="1779180"/>
                </a:lnTo>
                <a:lnTo>
                  <a:pt x="5377888" y="1782374"/>
                </a:lnTo>
                <a:lnTo>
                  <a:pt x="5380000" y="1787063"/>
                </a:lnTo>
                <a:lnTo>
                  <a:pt x="5382561" y="1790612"/>
                </a:lnTo>
                <a:lnTo>
                  <a:pt x="5384033" y="1785720"/>
                </a:lnTo>
                <a:lnTo>
                  <a:pt x="5383777" y="1782247"/>
                </a:lnTo>
                <a:lnTo>
                  <a:pt x="5388834" y="1780194"/>
                </a:lnTo>
                <a:lnTo>
                  <a:pt x="5385313" y="1776620"/>
                </a:lnTo>
                <a:lnTo>
                  <a:pt x="5382433" y="1773248"/>
                </a:lnTo>
                <a:lnTo>
                  <a:pt x="5384737" y="1769624"/>
                </a:lnTo>
                <a:lnTo>
                  <a:pt x="5384737" y="1766633"/>
                </a:lnTo>
                <a:lnTo>
                  <a:pt x="5388577" y="1770333"/>
                </a:lnTo>
                <a:lnTo>
                  <a:pt x="5393442" y="1768432"/>
                </a:lnTo>
                <a:lnTo>
                  <a:pt x="5399267" y="1770333"/>
                </a:lnTo>
                <a:lnTo>
                  <a:pt x="5398115" y="1767038"/>
                </a:lnTo>
                <a:lnTo>
                  <a:pt x="5401635" y="1763692"/>
                </a:lnTo>
                <a:lnTo>
                  <a:pt x="5402787" y="1760929"/>
                </a:lnTo>
                <a:lnTo>
                  <a:pt x="5397987" y="1758876"/>
                </a:lnTo>
                <a:lnTo>
                  <a:pt x="5399011" y="1754010"/>
                </a:lnTo>
                <a:lnTo>
                  <a:pt x="5403555" y="1751551"/>
                </a:lnTo>
                <a:lnTo>
                  <a:pt x="5409444" y="1753528"/>
                </a:lnTo>
                <a:lnTo>
                  <a:pt x="5410468" y="1750588"/>
                </a:lnTo>
                <a:lnTo>
                  <a:pt x="5406244" y="1747901"/>
                </a:lnTo>
                <a:lnTo>
                  <a:pt x="5409572" y="1745391"/>
                </a:lnTo>
                <a:lnTo>
                  <a:pt x="5415525" y="1747140"/>
                </a:lnTo>
                <a:lnTo>
                  <a:pt x="5413541" y="1743921"/>
                </a:lnTo>
                <a:lnTo>
                  <a:pt x="5412388" y="1741158"/>
                </a:lnTo>
                <a:lnTo>
                  <a:pt x="5413925" y="1738497"/>
                </a:lnTo>
                <a:lnTo>
                  <a:pt x="5418213" y="1735810"/>
                </a:lnTo>
                <a:lnTo>
                  <a:pt x="5419941" y="1733224"/>
                </a:lnTo>
                <a:lnTo>
                  <a:pt x="5421030" y="1736317"/>
                </a:lnTo>
                <a:lnTo>
                  <a:pt x="5427558" y="1735658"/>
                </a:lnTo>
                <a:lnTo>
                  <a:pt x="5427942" y="1731780"/>
                </a:lnTo>
                <a:lnTo>
                  <a:pt x="5429159" y="1728687"/>
                </a:lnTo>
                <a:lnTo>
                  <a:pt x="5428134" y="1726152"/>
                </a:lnTo>
                <a:lnTo>
                  <a:pt x="5431271" y="1728662"/>
                </a:lnTo>
                <a:lnTo>
                  <a:pt x="5437416" y="1729549"/>
                </a:lnTo>
                <a:lnTo>
                  <a:pt x="5441256" y="1725747"/>
                </a:lnTo>
                <a:lnTo>
                  <a:pt x="5441128" y="1722705"/>
                </a:lnTo>
                <a:lnTo>
                  <a:pt x="5446953" y="1724150"/>
                </a:lnTo>
                <a:lnTo>
                  <a:pt x="5453418" y="1727166"/>
                </a:lnTo>
                <a:lnTo>
                  <a:pt x="5457322" y="1730157"/>
                </a:lnTo>
                <a:lnTo>
                  <a:pt x="5461163" y="1735506"/>
                </a:lnTo>
                <a:lnTo>
                  <a:pt x="5466475" y="1739663"/>
                </a:lnTo>
                <a:lnTo>
                  <a:pt x="5465451" y="1743566"/>
                </a:lnTo>
                <a:lnTo>
                  <a:pt x="5464683" y="1746557"/>
                </a:lnTo>
                <a:lnTo>
                  <a:pt x="5464491" y="1750993"/>
                </a:lnTo>
                <a:lnTo>
                  <a:pt x="5466347" y="1746836"/>
                </a:lnTo>
                <a:lnTo>
                  <a:pt x="5468331" y="1743820"/>
                </a:lnTo>
                <a:lnTo>
                  <a:pt x="5471852" y="1741057"/>
                </a:lnTo>
                <a:lnTo>
                  <a:pt x="5482285" y="1742831"/>
                </a:lnTo>
                <a:lnTo>
                  <a:pt x="5484397" y="1747064"/>
                </a:lnTo>
                <a:lnTo>
                  <a:pt x="5485486" y="1743237"/>
                </a:lnTo>
                <a:lnTo>
                  <a:pt x="5491502" y="1745822"/>
                </a:lnTo>
                <a:lnTo>
                  <a:pt x="5492719" y="1742223"/>
                </a:lnTo>
                <a:lnTo>
                  <a:pt x="5492142" y="1738471"/>
                </a:lnTo>
                <a:lnTo>
                  <a:pt x="5489966" y="1735582"/>
                </a:lnTo>
                <a:lnTo>
                  <a:pt x="5489518" y="1730512"/>
                </a:lnTo>
                <a:lnTo>
                  <a:pt x="5492398" y="1727293"/>
                </a:lnTo>
                <a:lnTo>
                  <a:pt x="5494959" y="1723136"/>
                </a:lnTo>
                <a:lnTo>
                  <a:pt x="5495599" y="1720120"/>
                </a:lnTo>
                <a:lnTo>
                  <a:pt x="5498159" y="1717433"/>
                </a:lnTo>
                <a:lnTo>
                  <a:pt x="5502896" y="1715253"/>
                </a:lnTo>
                <a:lnTo>
                  <a:pt x="5501744" y="1710893"/>
                </a:lnTo>
                <a:lnTo>
                  <a:pt x="5502320" y="1707421"/>
                </a:lnTo>
                <a:lnTo>
                  <a:pt x="5506480" y="1702478"/>
                </a:lnTo>
                <a:lnTo>
                  <a:pt x="5510257" y="1698878"/>
                </a:lnTo>
                <a:lnTo>
                  <a:pt x="5515057" y="1696597"/>
                </a:lnTo>
                <a:lnTo>
                  <a:pt x="5517682" y="1693783"/>
                </a:lnTo>
                <a:lnTo>
                  <a:pt x="5522546" y="1691097"/>
                </a:lnTo>
                <a:lnTo>
                  <a:pt x="5523506" y="1693707"/>
                </a:lnTo>
                <a:lnTo>
                  <a:pt x="5530419" y="1694949"/>
                </a:lnTo>
                <a:lnTo>
                  <a:pt x="5538612" y="1694012"/>
                </a:lnTo>
                <a:lnTo>
                  <a:pt x="5544565" y="1692313"/>
                </a:lnTo>
                <a:lnTo>
                  <a:pt x="5546805" y="1689018"/>
                </a:lnTo>
                <a:lnTo>
                  <a:pt x="5546933" y="1684836"/>
                </a:lnTo>
                <a:lnTo>
                  <a:pt x="5543925" y="1680501"/>
                </a:lnTo>
                <a:lnTo>
                  <a:pt x="5536628" y="1680197"/>
                </a:lnTo>
                <a:lnTo>
                  <a:pt x="5532147" y="1677029"/>
                </a:lnTo>
                <a:lnTo>
                  <a:pt x="5538932" y="1677079"/>
                </a:lnTo>
                <a:lnTo>
                  <a:pt x="5545397" y="1678220"/>
                </a:lnTo>
                <a:lnTo>
                  <a:pt x="5547637" y="1680755"/>
                </a:lnTo>
                <a:lnTo>
                  <a:pt x="5552694" y="1678955"/>
                </a:lnTo>
                <a:lnTo>
                  <a:pt x="5555446" y="1682909"/>
                </a:lnTo>
                <a:lnTo>
                  <a:pt x="5559799" y="1684861"/>
                </a:lnTo>
                <a:lnTo>
                  <a:pt x="5565176" y="1686382"/>
                </a:lnTo>
                <a:lnTo>
                  <a:pt x="5573945" y="1688739"/>
                </a:lnTo>
                <a:lnTo>
                  <a:pt x="5578937" y="1690818"/>
                </a:lnTo>
                <a:lnTo>
                  <a:pt x="5584570" y="1689550"/>
                </a:lnTo>
                <a:lnTo>
                  <a:pt x="5589947" y="1693403"/>
                </a:lnTo>
                <a:lnTo>
                  <a:pt x="5595771" y="1692212"/>
                </a:lnTo>
                <a:lnTo>
                  <a:pt x="5601788" y="1689043"/>
                </a:lnTo>
                <a:lnTo>
                  <a:pt x="5605373" y="1686559"/>
                </a:lnTo>
                <a:lnTo>
                  <a:pt x="5605565" y="1689297"/>
                </a:lnTo>
                <a:lnTo>
                  <a:pt x="5602108" y="1692617"/>
                </a:lnTo>
                <a:lnTo>
                  <a:pt x="5607997" y="1695913"/>
                </a:lnTo>
                <a:lnTo>
                  <a:pt x="5612734" y="1693454"/>
                </a:lnTo>
                <a:lnTo>
                  <a:pt x="5615486" y="1688942"/>
                </a:lnTo>
                <a:lnTo>
                  <a:pt x="5618430" y="1692288"/>
                </a:lnTo>
                <a:lnTo>
                  <a:pt x="5623615" y="1694316"/>
                </a:lnTo>
                <a:lnTo>
                  <a:pt x="5617150" y="1704252"/>
                </a:lnTo>
                <a:lnTo>
                  <a:pt x="5618174" y="1708282"/>
                </a:lnTo>
                <a:lnTo>
                  <a:pt x="5615806" y="1712338"/>
                </a:lnTo>
                <a:lnTo>
                  <a:pt x="5606141" y="1713808"/>
                </a:lnTo>
                <a:lnTo>
                  <a:pt x="5606205" y="1719638"/>
                </a:lnTo>
                <a:lnTo>
                  <a:pt x="5607293" y="1723085"/>
                </a:lnTo>
                <a:lnTo>
                  <a:pt x="5605373" y="1729397"/>
                </a:lnTo>
                <a:lnTo>
                  <a:pt x="5602876" y="1731856"/>
                </a:lnTo>
                <a:lnTo>
                  <a:pt x="5599164" y="1737331"/>
                </a:lnTo>
                <a:lnTo>
                  <a:pt x="5596732" y="1740499"/>
                </a:lnTo>
                <a:lnTo>
                  <a:pt x="5597628" y="1743541"/>
                </a:lnTo>
                <a:lnTo>
                  <a:pt x="5604412" y="1747901"/>
                </a:lnTo>
                <a:lnTo>
                  <a:pt x="5611133" y="1752362"/>
                </a:lnTo>
                <a:lnTo>
                  <a:pt x="5612734" y="1755429"/>
                </a:lnTo>
                <a:lnTo>
                  <a:pt x="5617982" y="1757938"/>
                </a:lnTo>
                <a:lnTo>
                  <a:pt x="5621631" y="1761386"/>
                </a:lnTo>
                <a:lnTo>
                  <a:pt x="5628543" y="1762983"/>
                </a:lnTo>
                <a:lnTo>
                  <a:pt x="5635008" y="1766379"/>
                </a:lnTo>
                <a:lnTo>
                  <a:pt x="5641921" y="1772082"/>
                </a:lnTo>
                <a:lnTo>
                  <a:pt x="5644802" y="1774643"/>
                </a:lnTo>
                <a:lnTo>
                  <a:pt x="5652610" y="1777811"/>
                </a:lnTo>
                <a:lnTo>
                  <a:pt x="5658307" y="1779129"/>
                </a:lnTo>
                <a:lnTo>
                  <a:pt x="5663556" y="1781943"/>
                </a:lnTo>
                <a:lnTo>
                  <a:pt x="5664324" y="1784756"/>
                </a:lnTo>
                <a:lnTo>
                  <a:pt x="5666052" y="1787722"/>
                </a:lnTo>
                <a:lnTo>
                  <a:pt x="5673989" y="1791626"/>
                </a:lnTo>
                <a:lnTo>
                  <a:pt x="5678598" y="1793679"/>
                </a:lnTo>
                <a:lnTo>
                  <a:pt x="5688775" y="1793146"/>
                </a:lnTo>
                <a:lnTo>
                  <a:pt x="5694536" y="1789294"/>
                </a:lnTo>
                <a:lnTo>
                  <a:pt x="5696072" y="1785213"/>
                </a:lnTo>
                <a:lnTo>
                  <a:pt x="5697032" y="1781943"/>
                </a:lnTo>
                <a:lnTo>
                  <a:pt x="5701577" y="1775175"/>
                </a:lnTo>
                <a:lnTo>
                  <a:pt x="5702857" y="1771829"/>
                </a:lnTo>
                <a:lnTo>
                  <a:pt x="5704009" y="1767368"/>
                </a:lnTo>
                <a:lnTo>
                  <a:pt x="5705033" y="1764605"/>
                </a:lnTo>
                <a:lnTo>
                  <a:pt x="5704713" y="1761563"/>
                </a:lnTo>
                <a:lnTo>
                  <a:pt x="5705737" y="1756063"/>
                </a:lnTo>
                <a:lnTo>
                  <a:pt x="5708105" y="1748534"/>
                </a:lnTo>
                <a:lnTo>
                  <a:pt x="5708874" y="1746000"/>
                </a:lnTo>
                <a:lnTo>
                  <a:pt x="5708489" y="1742248"/>
                </a:lnTo>
                <a:lnTo>
                  <a:pt x="5707017" y="1735227"/>
                </a:lnTo>
                <a:lnTo>
                  <a:pt x="5708361" y="1729397"/>
                </a:lnTo>
                <a:lnTo>
                  <a:pt x="5706249" y="1725240"/>
                </a:lnTo>
                <a:lnTo>
                  <a:pt x="5707273" y="1718396"/>
                </a:lnTo>
                <a:lnTo>
                  <a:pt x="5709258" y="1712972"/>
                </a:lnTo>
                <a:lnTo>
                  <a:pt x="5708681" y="1707167"/>
                </a:lnTo>
                <a:lnTo>
                  <a:pt x="5711690" y="1704151"/>
                </a:lnTo>
                <a:lnTo>
                  <a:pt x="5713418" y="1701109"/>
                </a:lnTo>
                <a:lnTo>
                  <a:pt x="5709834" y="1698878"/>
                </a:lnTo>
                <a:lnTo>
                  <a:pt x="5710026" y="1696293"/>
                </a:lnTo>
                <a:lnTo>
                  <a:pt x="5712138" y="1691325"/>
                </a:lnTo>
                <a:lnTo>
                  <a:pt x="5714762" y="1687928"/>
                </a:lnTo>
                <a:lnTo>
                  <a:pt x="5716362" y="1683087"/>
                </a:lnTo>
                <a:lnTo>
                  <a:pt x="5718155" y="1676496"/>
                </a:lnTo>
                <a:lnTo>
                  <a:pt x="5718667" y="1670489"/>
                </a:lnTo>
                <a:lnTo>
                  <a:pt x="5722955" y="1667853"/>
                </a:lnTo>
                <a:lnTo>
                  <a:pt x="5728652" y="1671680"/>
                </a:lnTo>
                <a:lnTo>
                  <a:pt x="5730124" y="1675406"/>
                </a:lnTo>
                <a:lnTo>
                  <a:pt x="5731020" y="1679411"/>
                </a:lnTo>
                <a:lnTo>
                  <a:pt x="5730956" y="1683087"/>
                </a:lnTo>
                <a:lnTo>
                  <a:pt x="5731404" y="1686559"/>
                </a:lnTo>
                <a:lnTo>
                  <a:pt x="5736909" y="168901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" name="coastline-natural-earth">
            <a:extLst>
              <a:ext uri="{FF2B5EF4-FFF2-40B4-BE49-F238E27FC236}">
                <a16:creationId xmlns:a16="http://schemas.microsoft.com/office/drawing/2014/main" id="{22B68426-01F3-4C43-BAE6-19B9695E761A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6369820" y="1788508"/>
                </a:moveTo>
                <a:lnTo>
                  <a:pt x="6372124" y="1791296"/>
                </a:lnTo>
                <a:lnTo>
                  <a:pt x="6375389" y="1793653"/>
                </a:lnTo>
                <a:lnTo>
                  <a:pt x="6375645" y="1797101"/>
                </a:lnTo>
                <a:lnTo>
                  <a:pt x="6376797" y="1801536"/>
                </a:lnTo>
                <a:lnTo>
                  <a:pt x="6370716" y="1802550"/>
                </a:lnTo>
                <a:lnTo>
                  <a:pt x="6365916" y="1804654"/>
                </a:lnTo>
                <a:lnTo>
                  <a:pt x="6358171" y="1803387"/>
                </a:lnTo>
                <a:lnTo>
                  <a:pt x="6352474" y="1801486"/>
                </a:lnTo>
                <a:lnTo>
                  <a:pt x="6351322" y="1798495"/>
                </a:lnTo>
                <a:lnTo>
                  <a:pt x="6353690" y="1795681"/>
                </a:lnTo>
                <a:lnTo>
                  <a:pt x="6355802" y="1791600"/>
                </a:lnTo>
                <a:lnTo>
                  <a:pt x="6361435" y="1788812"/>
                </a:lnTo>
                <a:lnTo>
                  <a:pt x="6368092" y="178744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" name="coastline-natural-earth">
            <a:extLst>
              <a:ext uri="{FF2B5EF4-FFF2-40B4-BE49-F238E27FC236}">
                <a16:creationId xmlns:a16="http://schemas.microsoft.com/office/drawing/2014/main" id="{FF911363-167F-4C1A-BDCA-2FD9BCA8900B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6115964" y="1841307"/>
                </a:moveTo>
                <a:lnTo>
                  <a:pt x="6122941" y="1843791"/>
                </a:lnTo>
                <a:lnTo>
                  <a:pt x="6129918" y="1849292"/>
                </a:lnTo>
                <a:lnTo>
                  <a:pt x="6134911" y="1851801"/>
                </a:lnTo>
                <a:lnTo>
                  <a:pt x="6137791" y="1854817"/>
                </a:lnTo>
                <a:lnTo>
                  <a:pt x="6140864" y="1858467"/>
                </a:lnTo>
                <a:lnTo>
                  <a:pt x="6144320" y="1860875"/>
                </a:lnTo>
                <a:lnTo>
                  <a:pt x="6147456" y="1863283"/>
                </a:lnTo>
                <a:lnTo>
                  <a:pt x="6153857" y="1866857"/>
                </a:lnTo>
                <a:lnTo>
                  <a:pt x="6157250" y="1869544"/>
                </a:lnTo>
                <a:lnTo>
                  <a:pt x="6160834" y="1872662"/>
                </a:lnTo>
                <a:lnTo>
                  <a:pt x="6165379" y="1875172"/>
                </a:lnTo>
                <a:lnTo>
                  <a:pt x="6166467" y="1878340"/>
                </a:lnTo>
                <a:lnTo>
                  <a:pt x="6162306" y="1880444"/>
                </a:lnTo>
                <a:lnTo>
                  <a:pt x="6157762" y="1878112"/>
                </a:lnTo>
                <a:lnTo>
                  <a:pt x="6151553" y="1875172"/>
                </a:lnTo>
                <a:lnTo>
                  <a:pt x="6147136" y="1871826"/>
                </a:lnTo>
                <a:lnTo>
                  <a:pt x="6143744" y="1869443"/>
                </a:lnTo>
                <a:lnTo>
                  <a:pt x="6138047" y="1866452"/>
                </a:lnTo>
                <a:lnTo>
                  <a:pt x="6130558" y="1861154"/>
                </a:lnTo>
                <a:lnTo>
                  <a:pt x="6127742" y="1858848"/>
                </a:lnTo>
                <a:lnTo>
                  <a:pt x="6124157" y="1855020"/>
                </a:lnTo>
                <a:lnTo>
                  <a:pt x="6120509" y="1852029"/>
                </a:lnTo>
                <a:lnTo>
                  <a:pt x="6117949" y="1848404"/>
                </a:lnTo>
                <a:lnTo>
                  <a:pt x="6115388" y="1845616"/>
                </a:lnTo>
                <a:lnTo>
                  <a:pt x="6114556" y="1842397"/>
                </a:lnTo>
                <a:lnTo>
                  <a:pt x="6113404" y="183938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" name="coastline-natural-earth">
            <a:extLst>
              <a:ext uri="{FF2B5EF4-FFF2-40B4-BE49-F238E27FC236}">
                <a16:creationId xmlns:a16="http://schemas.microsoft.com/office/drawing/2014/main" id="{E9860BB6-82BF-4F54-A1F9-7CA4F3549D2B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458410" y="1453842"/>
                </a:moveTo>
                <a:lnTo>
                  <a:pt x="5462635" y="1450294"/>
                </a:lnTo>
                <a:lnTo>
                  <a:pt x="5465963" y="1446694"/>
                </a:lnTo>
                <a:lnTo>
                  <a:pt x="5467243" y="1443703"/>
                </a:lnTo>
                <a:lnTo>
                  <a:pt x="5470892" y="1441549"/>
                </a:lnTo>
                <a:lnTo>
                  <a:pt x="5476140" y="1444311"/>
                </a:lnTo>
                <a:lnTo>
                  <a:pt x="5475884" y="1449102"/>
                </a:lnTo>
                <a:lnTo>
                  <a:pt x="5472492" y="1451434"/>
                </a:lnTo>
                <a:lnTo>
                  <a:pt x="5467883" y="1454653"/>
                </a:lnTo>
                <a:lnTo>
                  <a:pt x="5470380" y="1457695"/>
                </a:lnTo>
                <a:lnTo>
                  <a:pt x="5475052" y="1460103"/>
                </a:lnTo>
                <a:lnTo>
                  <a:pt x="5475692" y="1462815"/>
                </a:lnTo>
                <a:lnTo>
                  <a:pt x="5479469" y="1465451"/>
                </a:lnTo>
                <a:lnTo>
                  <a:pt x="5472940" y="1463221"/>
                </a:lnTo>
                <a:lnTo>
                  <a:pt x="5467179" y="1461827"/>
                </a:lnTo>
                <a:lnTo>
                  <a:pt x="5461163" y="1463956"/>
                </a:lnTo>
                <a:lnTo>
                  <a:pt x="5461611" y="1466668"/>
                </a:lnTo>
                <a:lnTo>
                  <a:pt x="5462827" y="1473994"/>
                </a:lnTo>
                <a:lnTo>
                  <a:pt x="5464811" y="1478353"/>
                </a:lnTo>
                <a:lnTo>
                  <a:pt x="5467819" y="1482865"/>
                </a:lnTo>
                <a:lnTo>
                  <a:pt x="5470892" y="1485831"/>
                </a:lnTo>
                <a:lnTo>
                  <a:pt x="5464043" y="1482409"/>
                </a:lnTo>
                <a:lnTo>
                  <a:pt x="5461227" y="1477213"/>
                </a:lnTo>
                <a:lnTo>
                  <a:pt x="5457642" y="1473867"/>
                </a:lnTo>
                <a:lnTo>
                  <a:pt x="5457578" y="1470901"/>
                </a:lnTo>
                <a:lnTo>
                  <a:pt x="5457578" y="1466693"/>
                </a:lnTo>
                <a:lnTo>
                  <a:pt x="5457962" y="1464133"/>
                </a:lnTo>
                <a:lnTo>
                  <a:pt x="5455210" y="1460433"/>
                </a:lnTo>
                <a:lnTo>
                  <a:pt x="5454954" y="1456935"/>
                </a:lnTo>
                <a:lnTo>
                  <a:pt x="5456170" y="1453842"/>
                </a:lnTo>
                <a:lnTo>
                  <a:pt x="5452906" y="1448494"/>
                </a:lnTo>
                <a:lnTo>
                  <a:pt x="5454890" y="1442486"/>
                </a:lnTo>
                <a:lnTo>
                  <a:pt x="5455274" y="1439419"/>
                </a:lnTo>
                <a:lnTo>
                  <a:pt x="5456554" y="1435567"/>
                </a:lnTo>
                <a:lnTo>
                  <a:pt x="5461419" y="1430167"/>
                </a:lnTo>
                <a:lnTo>
                  <a:pt x="5461547" y="1433691"/>
                </a:lnTo>
                <a:lnTo>
                  <a:pt x="5462251" y="1436555"/>
                </a:lnTo>
                <a:lnTo>
                  <a:pt x="5463659" y="1440357"/>
                </a:lnTo>
                <a:lnTo>
                  <a:pt x="5463403" y="1444971"/>
                </a:lnTo>
                <a:lnTo>
                  <a:pt x="5461163" y="1448063"/>
                </a:lnTo>
                <a:lnTo>
                  <a:pt x="5456938" y="1450800"/>
                </a:lnTo>
                <a:lnTo>
                  <a:pt x="5458410" y="145384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" name="coastline-natural-earth">
            <a:extLst>
              <a:ext uri="{FF2B5EF4-FFF2-40B4-BE49-F238E27FC236}">
                <a16:creationId xmlns:a16="http://schemas.microsoft.com/office/drawing/2014/main" id="{EAFF7696-527E-4FFA-88FF-0EAD71DBCD9F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402726" y="2371479"/>
                </a:moveTo>
                <a:lnTo>
                  <a:pt x="4409063" y="2368995"/>
                </a:lnTo>
                <a:lnTo>
                  <a:pt x="4411047" y="2371606"/>
                </a:lnTo>
                <a:lnTo>
                  <a:pt x="4409191" y="2374166"/>
                </a:lnTo>
                <a:lnTo>
                  <a:pt x="4417192" y="2372392"/>
                </a:lnTo>
                <a:lnTo>
                  <a:pt x="4422569" y="2370871"/>
                </a:lnTo>
                <a:lnTo>
                  <a:pt x="4427497" y="2373152"/>
                </a:lnTo>
                <a:lnTo>
                  <a:pt x="4424489" y="2376169"/>
                </a:lnTo>
                <a:lnTo>
                  <a:pt x="4417320" y="2375788"/>
                </a:lnTo>
                <a:lnTo>
                  <a:pt x="4412904" y="2377690"/>
                </a:lnTo>
                <a:lnTo>
                  <a:pt x="4417192" y="2380148"/>
                </a:lnTo>
                <a:lnTo>
                  <a:pt x="4410471" y="2381416"/>
                </a:lnTo>
                <a:lnTo>
                  <a:pt x="4404390" y="2379439"/>
                </a:lnTo>
                <a:lnTo>
                  <a:pt x="4399270" y="2382404"/>
                </a:lnTo>
                <a:lnTo>
                  <a:pt x="4396005" y="2379565"/>
                </a:lnTo>
                <a:lnTo>
                  <a:pt x="4396902" y="2376650"/>
                </a:lnTo>
                <a:lnTo>
                  <a:pt x="4395813" y="2373710"/>
                </a:lnTo>
                <a:lnTo>
                  <a:pt x="4395237" y="2370668"/>
                </a:lnTo>
                <a:lnTo>
                  <a:pt x="4396453" y="2368108"/>
                </a:lnTo>
                <a:lnTo>
                  <a:pt x="4397606" y="2365345"/>
                </a:lnTo>
                <a:lnTo>
                  <a:pt x="4401318" y="2367626"/>
                </a:lnTo>
                <a:lnTo>
                  <a:pt x="4400358" y="237097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" name="coastline-natural-earth">
            <a:extLst>
              <a:ext uri="{FF2B5EF4-FFF2-40B4-BE49-F238E27FC236}">
                <a16:creationId xmlns:a16="http://schemas.microsoft.com/office/drawing/2014/main" id="{2BD2C2C9-C91F-47EF-B33B-45F8F63C480D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696785" y="166762"/>
                </a:moveTo>
                <a:lnTo>
                  <a:pt x="2696145" y="169348"/>
                </a:lnTo>
                <a:lnTo>
                  <a:pt x="2690128" y="172668"/>
                </a:lnTo>
                <a:lnTo>
                  <a:pt x="2682575" y="175330"/>
                </a:lnTo>
                <a:lnTo>
                  <a:pt x="2675598" y="173505"/>
                </a:lnTo>
                <a:lnTo>
                  <a:pt x="2666637" y="173911"/>
                </a:lnTo>
                <a:lnTo>
                  <a:pt x="2656076" y="174899"/>
                </a:lnTo>
                <a:lnTo>
                  <a:pt x="2649803" y="174240"/>
                </a:lnTo>
                <a:lnTo>
                  <a:pt x="2653964" y="171883"/>
                </a:lnTo>
                <a:lnTo>
                  <a:pt x="2655116" y="169170"/>
                </a:lnTo>
                <a:lnTo>
                  <a:pt x="2661517" y="167599"/>
                </a:lnTo>
                <a:lnTo>
                  <a:pt x="2668942" y="167827"/>
                </a:lnTo>
                <a:lnTo>
                  <a:pt x="2675342" y="167599"/>
                </a:lnTo>
                <a:lnTo>
                  <a:pt x="2689808" y="164507"/>
                </a:lnTo>
                <a:lnTo>
                  <a:pt x="2696273" y="16635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" name="coastline-natural-earth">
            <a:extLst>
              <a:ext uri="{FF2B5EF4-FFF2-40B4-BE49-F238E27FC236}">
                <a16:creationId xmlns:a16="http://schemas.microsoft.com/office/drawing/2014/main" id="{638E896E-17F5-4CD2-B3DF-46F423AC6776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6035698" y="1639742"/>
                </a:moveTo>
                <a:lnTo>
                  <a:pt x="6039667" y="1642708"/>
                </a:lnTo>
                <a:lnTo>
                  <a:pt x="6046580" y="1642480"/>
                </a:lnTo>
                <a:lnTo>
                  <a:pt x="6051444" y="1645547"/>
                </a:lnTo>
                <a:lnTo>
                  <a:pt x="6054517" y="1648842"/>
                </a:lnTo>
                <a:lnTo>
                  <a:pt x="6053045" y="1651529"/>
                </a:lnTo>
                <a:lnTo>
                  <a:pt x="6046004" y="1649831"/>
                </a:lnTo>
                <a:lnTo>
                  <a:pt x="6037555" y="1649273"/>
                </a:lnTo>
                <a:lnTo>
                  <a:pt x="6034418" y="1646434"/>
                </a:lnTo>
                <a:lnTo>
                  <a:pt x="6033202" y="1643392"/>
                </a:lnTo>
                <a:lnTo>
                  <a:pt x="6033458" y="164045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" name="coastline-natural-earth">
            <a:extLst>
              <a:ext uri="{FF2B5EF4-FFF2-40B4-BE49-F238E27FC236}">
                <a16:creationId xmlns:a16="http://schemas.microsoft.com/office/drawing/2014/main" id="{AEBB9AAA-E251-4C8C-A9EA-C0BAFEC3CFA5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270483" y="1314405"/>
                </a:moveTo>
                <a:lnTo>
                  <a:pt x="5271187" y="1309386"/>
                </a:lnTo>
                <a:lnTo>
                  <a:pt x="5274451" y="1305913"/>
                </a:lnTo>
                <a:lnTo>
                  <a:pt x="5278292" y="1302314"/>
                </a:lnTo>
                <a:lnTo>
                  <a:pt x="5280852" y="1299703"/>
                </a:lnTo>
                <a:lnTo>
                  <a:pt x="5285013" y="1297751"/>
                </a:lnTo>
                <a:lnTo>
                  <a:pt x="5289109" y="1293036"/>
                </a:lnTo>
                <a:lnTo>
                  <a:pt x="5292501" y="1289538"/>
                </a:lnTo>
                <a:lnTo>
                  <a:pt x="5296022" y="1285103"/>
                </a:lnTo>
                <a:lnTo>
                  <a:pt x="5301399" y="1279247"/>
                </a:lnTo>
                <a:lnTo>
                  <a:pt x="5304983" y="1276991"/>
                </a:lnTo>
                <a:lnTo>
                  <a:pt x="5306583" y="1273139"/>
                </a:lnTo>
                <a:lnTo>
                  <a:pt x="5305623" y="1270224"/>
                </a:lnTo>
                <a:lnTo>
                  <a:pt x="5307095" y="1266776"/>
                </a:lnTo>
                <a:lnTo>
                  <a:pt x="5309336" y="1261986"/>
                </a:lnTo>
                <a:lnTo>
                  <a:pt x="5310552" y="1264495"/>
                </a:lnTo>
                <a:lnTo>
                  <a:pt x="5310424" y="1268246"/>
                </a:lnTo>
                <a:lnTo>
                  <a:pt x="5312024" y="1272758"/>
                </a:lnTo>
                <a:lnTo>
                  <a:pt x="5313304" y="1275623"/>
                </a:lnTo>
                <a:lnTo>
                  <a:pt x="5311704" y="1278259"/>
                </a:lnTo>
                <a:lnTo>
                  <a:pt x="5306071" y="1281123"/>
                </a:lnTo>
                <a:lnTo>
                  <a:pt x="5304855" y="1283911"/>
                </a:lnTo>
                <a:lnTo>
                  <a:pt x="5299990" y="1285863"/>
                </a:lnTo>
                <a:lnTo>
                  <a:pt x="5296534" y="1288296"/>
                </a:lnTo>
                <a:lnTo>
                  <a:pt x="5293206" y="1296357"/>
                </a:lnTo>
                <a:lnTo>
                  <a:pt x="5290773" y="1299424"/>
                </a:lnTo>
                <a:lnTo>
                  <a:pt x="5285333" y="1302263"/>
                </a:lnTo>
                <a:lnTo>
                  <a:pt x="5282708" y="1306369"/>
                </a:lnTo>
                <a:lnTo>
                  <a:pt x="5278932" y="1309107"/>
                </a:lnTo>
                <a:lnTo>
                  <a:pt x="5274643" y="1311540"/>
                </a:lnTo>
                <a:lnTo>
                  <a:pt x="5270483" y="131440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" name="coastline-natural-earth">
            <a:extLst>
              <a:ext uri="{FF2B5EF4-FFF2-40B4-BE49-F238E27FC236}">
                <a16:creationId xmlns:a16="http://schemas.microsoft.com/office/drawing/2014/main" id="{71AFAD53-1BBD-484F-BB6B-D43C90829C4B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363998" y="1256080"/>
                </a:moveTo>
                <a:lnTo>
                  <a:pt x="5371807" y="1257651"/>
                </a:lnTo>
                <a:lnTo>
                  <a:pt x="5375648" y="1260718"/>
                </a:lnTo>
                <a:lnTo>
                  <a:pt x="5374432" y="1263760"/>
                </a:lnTo>
                <a:lnTo>
                  <a:pt x="5371935" y="1266320"/>
                </a:lnTo>
                <a:lnTo>
                  <a:pt x="5369311" y="1269590"/>
                </a:lnTo>
                <a:lnTo>
                  <a:pt x="5364446" y="1273037"/>
                </a:lnTo>
                <a:lnTo>
                  <a:pt x="5358622" y="1274304"/>
                </a:lnTo>
                <a:lnTo>
                  <a:pt x="5354845" y="1277346"/>
                </a:lnTo>
                <a:lnTo>
                  <a:pt x="5354653" y="1274026"/>
                </a:lnTo>
                <a:lnTo>
                  <a:pt x="5354397" y="1269742"/>
                </a:lnTo>
                <a:lnTo>
                  <a:pt x="5355933" y="1265585"/>
                </a:lnTo>
                <a:lnTo>
                  <a:pt x="5356125" y="1261403"/>
                </a:lnTo>
                <a:lnTo>
                  <a:pt x="5356894" y="1255573"/>
                </a:lnTo>
                <a:lnTo>
                  <a:pt x="5353053" y="1252860"/>
                </a:lnTo>
                <a:lnTo>
                  <a:pt x="5360286" y="1253215"/>
                </a:lnTo>
                <a:lnTo>
                  <a:pt x="5363998" y="125608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" name="coastline-natural-earth">
            <a:extLst>
              <a:ext uri="{FF2B5EF4-FFF2-40B4-BE49-F238E27FC236}">
                <a16:creationId xmlns:a16="http://schemas.microsoft.com/office/drawing/2014/main" id="{99FB1595-1FC3-4596-BAA8-85ED27CC2DF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375456" y="1302947"/>
                </a:moveTo>
                <a:lnTo>
                  <a:pt x="5370655" y="1298258"/>
                </a:lnTo>
                <a:lnTo>
                  <a:pt x="5366047" y="1295977"/>
                </a:lnTo>
                <a:lnTo>
                  <a:pt x="5362462" y="1291363"/>
                </a:lnTo>
                <a:lnTo>
                  <a:pt x="5362718" y="1287663"/>
                </a:lnTo>
                <a:lnTo>
                  <a:pt x="5367903" y="1285939"/>
                </a:lnTo>
                <a:lnTo>
                  <a:pt x="5370655" y="1283455"/>
                </a:lnTo>
                <a:lnTo>
                  <a:pt x="5370655" y="1280540"/>
                </a:lnTo>
                <a:lnTo>
                  <a:pt x="5369759" y="1276510"/>
                </a:lnTo>
                <a:lnTo>
                  <a:pt x="5372319" y="1272936"/>
                </a:lnTo>
                <a:lnTo>
                  <a:pt x="5372511" y="1270401"/>
                </a:lnTo>
                <a:lnTo>
                  <a:pt x="5377056" y="1267587"/>
                </a:lnTo>
                <a:lnTo>
                  <a:pt x="5383201" y="1270756"/>
                </a:lnTo>
                <a:lnTo>
                  <a:pt x="5382561" y="1273595"/>
                </a:lnTo>
                <a:lnTo>
                  <a:pt x="5380384" y="1277321"/>
                </a:lnTo>
                <a:lnTo>
                  <a:pt x="5378400" y="1283455"/>
                </a:lnTo>
                <a:lnTo>
                  <a:pt x="5376416" y="1286978"/>
                </a:lnTo>
                <a:lnTo>
                  <a:pt x="5375968" y="1290983"/>
                </a:lnTo>
                <a:lnTo>
                  <a:pt x="5378656" y="1297574"/>
                </a:lnTo>
                <a:lnTo>
                  <a:pt x="5378336" y="1300134"/>
                </a:lnTo>
                <a:lnTo>
                  <a:pt x="5375456" y="130294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" name="coastline-natural-earth">
            <a:extLst>
              <a:ext uri="{FF2B5EF4-FFF2-40B4-BE49-F238E27FC236}">
                <a16:creationId xmlns:a16="http://schemas.microsoft.com/office/drawing/2014/main" id="{D75121EC-49D6-449E-9F90-9B1AD97B9031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401443" y="1261073"/>
                </a:moveTo>
                <a:lnTo>
                  <a:pt x="5407844" y="1260541"/>
                </a:lnTo>
                <a:lnTo>
                  <a:pt x="5409636" y="1263506"/>
                </a:lnTo>
                <a:lnTo>
                  <a:pt x="5409828" y="1268272"/>
                </a:lnTo>
                <a:lnTo>
                  <a:pt x="5409380" y="1271313"/>
                </a:lnTo>
                <a:lnTo>
                  <a:pt x="5412068" y="1274051"/>
                </a:lnTo>
                <a:lnTo>
                  <a:pt x="5412709" y="1277346"/>
                </a:lnTo>
                <a:lnTo>
                  <a:pt x="5413989" y="1280109"/>
                </a:lnTo>
                <a:lnTo>
                  <a:pt x="5409188" y="1282137"/>
                </a:lnTo>
                <a:lnTo>
                  <a:pt x="5409636" y="1285153"/>
                </a:lnTo>
                <a:lnTo>
                  <a:pt x="5405156" y="1282669"/>
                </a:lnTo>
                <a:lnTo>
                  <a:pt x="5405348" y="1279729"/>
                </a:lnTo>
                <a:lnTo>
                  <a:pt x="5405476" y="1273215"/>
                </a:lnTo>
                <a:lnTo>
                  <a:pt x="5404387" y="1269590"/>
                </a:lnTo>
                <a:lnTo>
                  <a:pt x="5398499" y="1264622"/>
                </a:lnTo>
                <a:lnTo>
                  <a:pt x="5397667" y="1260566"/>
                </a:lnTo>
                <a:lnTo>
                  <a:pt x="5397027" y="1257550"/>
                </a:lnTo>
                <a:lnTo>
                  <a:pt x="5400995" y="126013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" name="coastline-natural-earth">
            <a:extLst>
              <a:ext uri="{FF2B5EF4-FFF2-40B4-BE49-F238E27FC236}">
                <a16:creationId xmlns:a16="http://schemas.microsoft.com/office/drawing/2014/main" id="{FC293295-B38A-4B0A-9D3B-4750BF3F4AD3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413477" y="1239325"/>
                </a:moveTo>
                <a:lnTo>
                  <a:pt x="5415013" y="1241910"/>
                </a:lnTo>
                <a:lnTo>
                  <a:pt x="5417829" y="1244394"/>
                </a:lnTo>
                <a:lnTo>
                  <a:pt x="5418405" y="1248019"/>
                </a:lnTo>
                <a:lnTo>
                  <a:pt x="5417509" y="1253215"/>
                </a:lnTo>
                <a:lnTo>
                  <a:pt x="5418021" y="1256460"/>
                </a:lnTo>
                <a:lnTo>
                  <a:pt x="5419813" y="1260439"/>
                </a:lnTo>
                <a:lnTo>
                  <a:pt x="5419493" y="1262999"/>
                </a:lnTo>
                <a:lnTo>
                  <a:pt x="5422630" y="1266041"/>
                </a:lnTo>
                <a:lnTo>
                  <a:pt x="5414757" y="1264774"/>
                </a:lnTo>
                <a:lnTo>
                  <a:pt x="5411940" y="1262467"/>
                </a:lnTo>
                <a:lnTo>
                  <a:pt x="5408164" y="1258589"/>
                </a:lnTo>
                <a:lnTo>
                  <a:pt x="5408740" y="1255649"/>
                </a:lnTo>
                <a:lnTo>
                  <a:pt x="5407012" y="1253139"/>
                </a:lnTo>
                <a:lnTo>
                  <a:pt x="5404643" y="1250250"/>
                </a:lnTo>
                <a:lnTo>
                  <a:pt x="5401379" y="1247994"/>
                </a:lnTo>
                <a:lnTo>
                  <a:pt x="5398051" y="1244546"/>
                </a:lnTo>
                <a:lnTo>
                  <a:pt x="5396963" y="1241606"/>
                </a:lnTo>
                <a:lnTo>
                  <a:pt x="5396386" y="1238564"/>
                </a:lnTo>
                <a:lnTo>
                  <a:pt x="5406244" y="1239198"/>
                </a:lnTo>
                <a:lnTo>
                  <a:pt x="5413477" y="123932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" name="coastline-natural-earth">
            <a:extLst>
              <a:ext uri="{FF2B5EF4-FFF2-40B4-BE49-F238E27FC236}">
                <a16:creationId xmlns:a16="http://schemas.microsoft.com/office/drawing/2014/main" id="{3D85524D-9C03-4FB4-AAA0-1DF493763E42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331674" y="1221835"/>
                </a:moveTo>
                <a:lnTo>
                  <a:pt x="5338459" y="1223102"/>
                </a:lnTo>
                <a:lnTo>
                  <a:pt x="5343452" y="1225764"/>
                </a:lnTo>
                <a:lnTo>
                  <a:pt x="5346460" y="1228248"/>
                </a:lnTo>
                <a:lnTo>
                  <a:pt x="5345564" y="1231898"/>
                </a:lnTo>
                <a:lnTo>
                  <a:pt x="5346780" y="1237297"/>
                </a:lnTo>
                <a:lnTo>
                  <a:pt x="5344412" y="1241251"/>
                </a:lnTo>
                <a:lnTo>
                  <a:pt x="5342236" y="1243938"/>
                </a:lnTo>
                <a:lnTo>
                  <a:pt x="5336347" y="1240820"/>
                </a:lnTo>
                <a:lnTo>
                  <a:pt x="5335195" y="1237145"/>
                </a:lnTo>
                <a:lnTo>
                  <a:pt x="5332955" y="1234483"/>
                </a:lnTo>
                <a:lnTo>
                  <a:pt x="5332763" y="1231213"/>
                </a:lnTo>
                <a:lnTo>
                  <a:pt x="5331226" y="1228248"/>
                </a:lnTo>
                <a:lnTo>
                  <a:pt x="5328154" y="1225865"/>
                </a:lnTo>
                <a:lnTo>
                  <a:pt x="5326874" y="122320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0" name="coastline-natural-earth">
            <a:extLst>
              <a:ext uri="{FF2B5EF4-FFF2-40B4-BE49-F238E27FC236}">
                <a16:creationId xmlns:a16="http://schemas.microsoft.com/office/drawing/2014/main" id="{02619978-5292-436B-86DD-7F3A3C63D809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967274" y="1592266"/>
                </a:moveTo>
                <a:lnTo>
                  <a:pt x="5963817" y="1594953"/>
                </a:lnTo>
                <a:lnTo>
                  <a:pt x="5957737" y="1594015"/>
                </a:lnTo>
                <a:lnTo>
                  <a:pt x="5954728" y="1591151"/>
                </a:lnTo>
                <a:lnTo>
                  <a:pt x="5954280" y="1587196"/>
                </a:lnTo>
                <a:lnTo>
                  <a:pt x="5950824" y="1583927"/>
                </a:lnTo>
                <a:lnTo>
                  <a:pt x="5947687" y="1580758"/>
                </a:lnTo>
                <a:lnTo>
                  <a:pt x="5944999" y="1576272"/>
                </a:lnTo>
                <a:lnTo>
                  <a:pt x="5945383" y="1571278"/>
                </a:lnTo>
                <a:lnTo>
                  <a:pt x="5951720" y="1572672"/>
                </a:lnTo>
                <a:lnTo>
                  <a:pt x="5953384" y="1575536"/>
                </a:lnTo>
                <a:lnTo>
                  <a:pt x="5955880" y="1578375"/>
                </a:lnTo>
                <a:lnTo>
                  <a:pt x="5958441" y="1582304"/>
                </a:lnTo>
                <a:lnTo>
                  <a:pt x="5963305" y="1585067"/>
                </a:lnTo>
                <a:lnTo>
                  <a:pt x="5965930" y="1588261"/>
                </a:lnTo>
                <a:lnTo>
                  <a:pt x="5967274" y="159226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1" name="coastline-natural-earth">
            <a:extLst>
              <a:ext uri="{FF2B5EF4-FFF2-40B4-BE49-F238E27FC236}">
                <a16:creationId xmlns:a16="http://schemas.microsoft.com/office/drawing/2014/main" id="{51E3018F-A645-45A5-9AEE-7D3EBE3E6F76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913379" y="1556805"/>
                </a:moveTo>
                <a:lnTo>
                  <a:pt x="5909283" y="1554574"/>
                </a:lnTo>
                <a:lnTo>
                  <a:pt x="5908194" y="1552065"/>
                </a:lnTo>
                <a:lnTo>
                  <a:pt x="5908450" y="1549454"/>
                </a:lnTo>
                <a:lnTo>
                  <a:pt x="5908002" y="1545322"/>
                </a:lnTo>
                <a:lnTo>
                  <a:pt x="5906722" y="1542813"/>
                </a:lnTo>
                <a:lnTo>
                  <a:pt x="5902370" y="1536805"/>
                </a:lnTo>
                <a:lnTo>
                  <a:pt x="5899425" y="1533814"/>
                </a:lnTo>
                <a:lnTo>
                  <a:pt x="5893793" y="1531888"/>
                </a:lnTo>
                <a:lnTo>
                  <a:pt x="5888352" y="1527351"/>
                </a:lnTo>
                <a:lnTo>
                  <a:pt x="5879135" y="1521394"/>
                </a:lnTo>
                <a:lnTo>
                  <a:pt x="5873310" y="1519746"/>
                </a:lnTo>
                <a:lnTo>
                  <a:pt x="5874782" y="1516679"/>
                </a:lnTo>
                <a:lnTo>
                  <a:pt x="5881055" y="1520659"/>
                </a:lnTo>
                <a:lnTo>
                  <a:pt x="5886496" y="1523472"/>
                </a:lnTo>
                <a:lnTo>
                  <a:pt x="5890336" y="1525880"/>
                </a:lnTo>
                <a:lnTo>
                  <a:pt x="5896545" y="1529150"/>
                </a:lnTo>
                <a:lnTo>
                  <a:pt x="5899169" y="1532065"/>
                </a:lnTo>
                <a:lnTo>
                  <a:pt x="5902818" y="1535234"/>
                </a:lnTo>
                <a:lnTo>
                  <a:pt x="5914275" y="1544840"/>
                </a:lnTo>
                <a:lnTo>
                  <a:pt x="5916195" y="1547527"/>
                </a:lnTo>
                <a:lnTo>
                  <a:pt x="5916003" y="1550087"/>
                </a:lnTo>
                <a:lnTo>
                  <a:pt x="5914787" y="1553484"/>
                </a:lnTo>
                <a:lnTo>
                  <a:pt x="5913379" y="155680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2" name="coastline-natural-earth">
            <a:extLst>
              <a:ext uri="{FF2B5EF4-FFF2-40B4-BE49-F238E27FC236}">
                <a16:creationId xmlns:a16="http://schemas.microsoft.com/office/drawing/2014/main" id="{C0F64461-B06A-4341-8B95-A7E4309F5477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653187" y="1621390"/>
                </a:moveTo>
                <a:lnTo>
                  <a:pt x="5648834" y="1623824"/>
                </a:lnTo>
                <a:lnTo>
                  <a:pt x="5641217" y="1623342"/>
                </a:lnTo>
                <a:lnTo>
                  <a:pt x="5637825" y="1621188"/>
                </a:lnTo>
                <a:lnTo>
                  <a:pt x="5640513" y="1615130"/>
                </a:lnTo>
                <a:lnTo>
                  <a:pt x="5643649" y="1609781"/>
                </a:lnTo>
                <a:lnTo>
                  <a:pt x="5646850" y="1607094"/>
                </a:lnTo>
                <a:lnTo>
                  <a:pt x="5653315" y="1604990"/>
                </a:lnTo>
                <a:lnTo>
                  <a:pt x="5659715" y="1607399"/>
                </a:lnTo>
                <a:lnTo>
                  <a:pt x="5661380" y="1610795"/>
                </a:lnTo>
                <a:lnTo>
                  <a:pt x="5659651" y="1614217"/>
                </a:lnTo>
                <a:lnTo>
                  <a:pt x="5657667" y="1617462"/>
                </a:lnTo>
                <a:lnTo>
                  <a:pt x="5654531" y="162002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3" name="coastline-natural-earth">
            <a:extLst>
              <a:ext uri="{FF2B5EF4-FFF2-40B4-BE49-F238E27FC236}">
                <a16:creationId xmlns:a16="http://schemas.microsoft.com/office/drawing/2014/main" id="{3426CEC2-BCC9-4B39-8983-5224EFFB98C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494831" y="1522078"/>
                </a:moveTo>
                <a:lnTo>
                  <a:pt x="5498991" y="1524106"/>
                </a:lnTo>
                <a:lnTo>
                  <a:pt x="5506096" y="1524334"/>
                </a:lnTo>
                <a:lnTo>
                  <a:pt x="5509553" y="1526945"/>
                </a:lnTo>
                <a:lnTo>
                  <a:pt x="5510833" y="1530265"/>
                </a:lnTo>
                <a:lnTo>
                  <a:pt x="5514545" y="1534321"/>
                </a:lnTo>
                <a:lnTo>
                  <a:pt x="5513777" y="1540278"/>
                </a:lnTo>
                <a:lnTo>
                  <a:pt x="5509745" y="1538301"/>
                </a:lnTo>
                <a:lnTo>
                  <a:pt x="5505840" y="1536019"/>
                </a:lnTo>
                <a:lnTo>
                  <a:pt x="5499631" y="1533257"/>
                </a:lnTo>
                <a:lnTo>
                  <a:pt x="5496495" y="1530544"/>
                </a:lnTo>
                <a:lnTo>
                  <a:pt x="5490670" y="1532496"/>
                </a:lnTo>
                <a:lnTo>
                  <a:pt x="5483181" y="1530950"/>
                </a:lnTo>
                <a:lnTo>
                  <a:pt x="5479917" y="1528745"/>
                </a:lnTo>
                <a:lnTo>
                  <a:pt x="5475436" y="1531812"/>
                </a:lnTo>
                <a:lnTo>
                  <a:pt x="5468267" y="1528947"/>
                </a:lnTo>
                <a:lnTo>
                  <a:pt x="5463787" y="1530798"/>
                </a:lnTo>
                <a:lnTo>
                  <a:pt x="5461803" y="1533840"/>
                </a:lnTo>
                <a:lnTo>
                  <a:pt x="5461931" y="1530798"/>
                </a:lnTo>
                <a:lnTo>
                  <a:pt x="5465259" y="1523346"/>
                </a:lnTo>
                <a:lnTo>
                  <a:pt x="5473516" y="1521647"/>
                </a:lnTo>
                <a:lnTo>
                  <a:pt x="5481069" y="1521394"/>
                </a:lnTo>
                <a:lnTo>
                  <a:pt x="5487918" y="1521242"/>
                </a:lnTo>
                <a:lnTo>
                  <a:pt x="5494831" y="152207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4" name="coastline-natural-earth">
            <a:extLst>
              <a:ext uri="{FF2B5EF4-FFF2-40B4-BE49-F238E27FC236}">
                <a16:creationId xmlns:a16="http://schemas.microsoft.com/office/drawing/2014/main" id="{5903057F-1854-49B2-AAC8-53A96A91A72F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442664" y="1526159"/>
                </a:moveTo>
                <a:lnTo>
                  <a:pt x="5446313" y="1528516"/>
                </a:lnTo>
                <a:lnTo>
                  <a:pt x="5449257" y="1531710"/>
                </a:lnTo>
                <a:lnTo>
                  <a:pt x="5449321" y="1536172"/>
                </a:lnTo>
                <a:lnTo>
                  <a:pt x="5444136" y="1538580"/>
                </a:lnTo>
                <a:lnTo>
                  <a:pt x="5437032" y="1538706"/>
                </a:lnTo>
                <a:lnTo>
                  <a:pt x="5431015" y="1535639"/>
                </a:lnTo>
                <a:lnTo>
                  <a:pt x="5428198" y="1532268"/>
                </a:lnTo>
                <a:lnTo>
                  <a:pt x="5427622" y="1527655"/>
                </a:lnTo>
                <a:lnTo>
                  <a:pt x="5437160" y="152572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5" name="coastline-natural-earth">
            <a:extLst>
              <a:ext uri="{FF2B5EF4-FFF2-40B4-BE49-F238E27FC236}">
                <a16:creationId xmlns:a16="http://schemas.microsoft.com/office/drawing/2014/main" id="{FA0CBE7A-642B-4649-A498-0D14C94C49B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369183" y="1627601"/>
                </a:moveTo>
                <a:lnTo>
                  <a:pt x="5363486" y="1629704"/>
                </a:lnTo>
                <a:lnTo>
                  <a:pt x="5356702" y="1630059"/>
                </a:lnTo>
                <a:lnTo>
                  <a:pt x="5352157" y="1632189"/>
                </a:lnTo>
                <a:lnTo>
                  <a:pt x="5346012" y="1631301"/>
                </a:lnTo>
                <a:lnTo>
                  <a:pt x="5340443" y="1632822"/>
                </a:lnTo>
                <a:lnTo>
                  <a:pt x="5333083" y="1631960"/>
                </a:lnTo>
                <a:lnTo>
                  <a:pt x="5324762" y="1631453"/>
                </a:lnTo>
                <a:lnTo>
                  <a:pt x="5317337" y="1632138"/>
                </a:lnTo>
                <a:lnTo>
                  <a:pt x="5315480" y="1629198"/>
                </a:lnTo>
                <a:lnTo>
                  <a:pt x="5316248" y="1625978"/>
                </a:lnTo>
                <a:lnTo>
                  <a:pt x="5320793" y="1623317"/>
                </a:lnTo>
                <a:lnTo>
                  <a:pt x="5325338" y="1621112"/>
                </a:lnTo>
                <a:lnTo>
                  <a:pt x="5331738" y="1622024"/>
                </a:lnTo>
                <a:lnTo>
                  <a:pt x="5339163" y="1624153"/>
                </a:lnTo>
                <a:lnTo>
                  <a:pt x="5343708" y="1626485"/>
                </a:lnTo>
                <a:lnTo>
                  <a:pt x="5350493" y="1625674"/>
                </a:lnTo>
                <a:lnTo>
                  <a:pt x="5359774" y="1627854"/>
                </a:lnTo>
                <a:lnTo>
                  <a:pt x="5363742" y="1625801"/>
                </a:lnTo>
                <a:lnTo>
                  <a:pt x="5368543" y="1622861"/>
                </a:lnTo>
                <a:lnTo>
                  <a:pt x="5371615" y="1620453"/>
                </a:lnTo>
                <a:lnTo>
                  <a:pt x="5371679" y="1623368"/>
                </a:lnTo>
                <a:lnTo>
                  <a:pt x="5370335" y="162671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6" name="coastline-natural-earth">
            <a:extLst>
              <a:ext uri="{FF2B5EF4-FFF2-40B4-BE49-F238E27FC236}">
                <a16:creationId xmlns:a16="http://schemas.microsoft.com/office/drawing/2014/main" id="{13A57269-3997-4468-B303-FD5F2153E1C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319193" y="1641618"/>
                </a:moveTo>
                <a:lnTo>
                  <a:pt x="5322969" y="1644051"/>
                </a:lnTo>
                <a:lnTo>
                  <a:pt x="5324249" y="1646637"/>
                </a:lnTo>
                <a:lnTo>
                  <a:pt x="5330394" y="1649552"/>
                </a:lnTo>
                <a:lnTo>
                  <a:pt x="5333147" y="1652315"/>
                </a:lnTo>
                <a:lnTo>
                  <a:pt x="5333467" y="1655103"/>
                </a:lnTo>
                <a:lnTo>
                  <a:pt x="5329114" y="1657435"/>
                </a:lnTo>
                <a:lnTo>
                  <a:pt x="5321561" y="1656776"/>
                </a:lnTo>
                <a:lnTo>
                  <a:pt x="5318937" y="1653835"/>
                </a:lnTo>
                <a:lnTo>
                  <a:pt x="5315608" y="1651605"/>
                </a:lnTo>
                <a:lnTo>
                  <a:pt x="5311768" y="1648943"/>
                </a:lnTo>
                <a:lnTo>
                  <a:pt x="5302487" y="1647727"/>
                </a:lnTo>
                <a:lnTo>
                  <a:pt x="5300566" y="1645268"/>
                </a:lnTo>
                <a:lnTo>
                  <a:pt x="5304279" y="1641795"/>
                </a:lnTo>
                <a:lnTo>
                  <a:pt x="5312024" y="1641212"/>
                </a:lnTo>
                <a:lnTo>
                  <a:pt x="5318489" y="164065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7" name="coastline-natural-earth">
            <a:extLst>
              <a:ext uri="{FF2B5EF4-FFF2-40B4-BE49-F238E27FC236}">
                <a16:creationId xmlns:a16="http://schemas.microsoft.com/office/drawing/2014/main" id="{B8FAA0D0-AD1A-4483-B539-4FDB43C97FD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287253" y="1622202"/>
                </a:moveTo>
                <a:lnTo>
                  <a:pt x="5293974" y="1621517"/>
                </a:lnTo>
                <a:lnTo>
                  <a:pt x="5295766" y="1624001"/>
                </a:lnTo>
                <a:lnTo>
                  <a:pt x="5299606" y="1621847"/>
                </a:lnTo>
                <a:lnTo>
                  <a:pt x="5301719" y="1624762"/>
                </a:lnTo>
                <a:lnTo>
                  <a:pt x="5302103" y="1627398"/>
                </a:lnTo>
                <a:lnTo>
                  <a:pt x="5301079" y="1630135"/>
                </a:lnTo>
                <a:lnTo>
                  <a:pt x="5295062" y="1631276"/>
                </a:lnTo>
                <a:lnTo>
                  <a:pt x="5290133" y="1629299"/>
                </a:lnTo>
                <a:lnTo>
                  <a:pt x="5286357" y="1631808"/>
                </a:lnTo>
                <a:lnTo>
                  <a:pt x="5280404" y="1633481"/>
                </a:lnTo>
                <a:lnTo>
                  <a:pt x="5274067" y="1634875"/>
                </a:lnTo>
                <a:lnTo>
                  <a:pt x="5267794" y="1636016"/>
                </a:lnTo>
                <a:lnTo>
                  <a:pt x="5261074" y="1634850"/>
                </a:lnTo>
                <a:lnTo>
                  <a:pt x="5261394" y="1631276"/>
                </a:lnTo>
                <a:lnTo>
                  <a:pt x="5260946" y="1628589"/>
                </a:lnTo>
                <a:lnTo>
                  <a:pt x="5262802" y="1625700"/>
                </a:lnTo>
                <a:lnTo>
                  <a:pt x="5267858" y="1623114"/>
                </a:lnTo>
                <a:lnTo>
                  <a:pt x="5275091" y="1624204"/>
                </a:lnTo>
                <a:lnTo>
                  <a:pt x="5277012" y="1626713"/>
                </a:lnTo>
                <a:lnTo>
                  <a:pt x="5279444" y="1629426"/>
                </a:lnTo>
                <a:lnTo>
                  <a:pt x="5286613" y="1628361"/>
                </a:lnTo>
                <a:lnTo>
                  <a:pt x="5284757" y="1625091"/>
                </a:lnTo>
                <a:lnTo>
                  <a:pt x="5279572" y="1622658"/>
                </a:lnTo>
                <a:lnTo>
                  <a:pt x="5278228" y="1620123"/>
                </a:lnTo>
                <a:lnTo>
                  <a:pt x="5285013" y="1618628"/>
                </a:lnTo>
                <a:lnTo>
                  <a:pt x="5286549" y="162128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8" name="coastline-natural-earth">
            <a:extLst>
              <a:ext uri="{FF2B5EF4-FFF2-40B4-BE49-F238E27FC236}">
                <a16:creationId xmlns:a16="http://schemas.microsoft.com/office/drawing/2014/main" id="{D31B761B-05E8-4695-83FD-EA4853A14B22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258385" y="1627651"/>
                </a:moveTo>
                <a:lnTo>
                  <a:pt x="5256145" y="1631453"/>
                </a:lnTo>
                <a:lnTo>
                  <a:pt x="5251152" y="1633126"/>
                </a:lnTo>
                <a:lnTo>
                  <a:pt x="5244623" y="1631530"/>
                </a:lnTo>
                <a:lnTo>
                  <a:pt x="5248272" y="1627601"/>
                </a:lnTo>
                <a:lnTo>
                  <a:pt x="5247952" y="1624407"/>
                </a:lnTo>
                <a:lnTo>
                  <a:pt x="5250832" y="1621796"/>
                </a:lnTo>
                <a:lnTo>
                  <a:pt x="5258513" y="1621568"/>
                </a:lnTo>
                <a:lnTo>
                  <a:pt x="5258385" y="162765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9" name="coastline-natural-earth">
            <a:extLst>
              <a:ext uri="{FF2B5EF4-FFF2-40B4-BE49-F238E27FC236}">
                <a16:creationId xmlns:a16="http://schemas.microsoft.com/office/drawing/2014/main" id="{3EB1664B-8F32-43F2-9229-6DBE96CF275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236879" y="1619236"/>
                </a:moveTo>
                <a:lnTo>
                  <a:pt x="5241295" y="1623063"/>
                </a:lnTo>
                <a:lnTo>
                  <a:pt x="5238927" y="1625826"/>
                </a:lnTo>
                <a:lnTo>
                  <a:pt x="5234126" y="1628564"/>
                </a:lnTo>
                <a:lnTo>
                  <a:pt x="5232782" y="1631428"/>
                </a:lnTo>
                <a:lnTo>
                  <a:pt x="5230734" y="1627930"/>
                </a:lnTo>
                <a:lnTo>
                  <a:pt x="5227981" y="1625497"/>
                </a:lnTo>
                <a:lnTo>
                  <a:pt x="5221837" y="1623317"/>
                </a:lnTo>
                <a:lnTo>
                  <a:pt x="5219404" y="1620326"/>
                </a:lnTo>
                <a:lnTo>
                  <a:pt x="5225805" y="1619717"/>
                </a:lnTo>
                <a:lnTo>
                  <a:pt x="5231630" y="1617588"/>
                </a:lnTo>
                <a:lnTo>
                  <a:pt x="5236879" y="161923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0" name="coastline-natural-earth">
            <a:extLst>
              <a:ext uri="{FF2B5EF4-FFF2-40B4-BE49-F238E27FC236}">
                <a16:creationId xmlns:a16="http://schemas.microsoft.com/office/drawing/2014/main" id="{EE33D17E-664B-4BD6-BB0F-69B43E0AA39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067385" y="1500102"/>
                </a:moveTo>
                <a:lnTo>
                  <a:pt x="5069434" y="1503726"/>
                </a:lnTo>
                <a:lnTo>
                  <a:pt x="5070330" y="1509632"/>
                </a:lnTo>
                <a:lnTo>
                  <a:pt x="5073146" y="1514702"/>
                </a:lnTo>
                <a:lnTo>
                  <a:pt x="5081275" y="1516704"/>
                </a:lnTo>
                <a:lnTo>
                  <a:pt x="5078779" y="1519087"/>
                </a:lnTo>
                <a:lnTo>
                  <a:pt x="5077563" y="1522610"/>
                </a:lnTo>
                <a:lnTo>
                  <a:pt x="5078587" y="1525855"/>
                </a:lnTo>
                <a:lnTo>
                  <a:pt x="5073722" y="1523929"/>
                </a:lnTo>
                <a:lnTo>
                  <a:pt x="5068794" y="1521875"/>
                </a:lnTo>
                <a:lnTo>
                  <a:pt x="5064889" y="1517972"/>
                </a:lnTo>
                <a:lnTo>
                  <a:pt x="5065465" y="1515234"/>
                </a:lnTo>
                <a:lnTo>
                  <a:pt x="5063097" y="1511812"/>
                </a:lnTo>
                <a:lnTo>
                  <a:pt x="5061241" y="1508593"/>
                </a:lnTo>
                <a:lnTo>
                  <a:pt x="5054712" y="1508466"/>
                </a:lnTo>
                <a:lnTo>
                  <a:pt x="5050999" y="1505653"/>
                </a:lnTo>
                <a:lnTo>
                  <a:pt x="5055288" y="1502738"/>
                </a:lnTo>
                <a:lnTo>
                  <a:pt x="5055224" y="1499874"/>
                </a:lnTo>
                <a:lnTo>
                  <a:pt x="5059064" y="1497466"/>
                </a:lnTo>
                <a:lnTo>
                  <a:pt x="5060536" y="1500305"/>
                </a:lnTo>
                <a:lnTo>
                  <a:pt x="5061497" y="1497618"/>
                </a:lnTo>
                <a:lnTo>
                  <a:pt x="5067385" y="150010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1" name="coastline-natural-earth">
            <a:extLst>
              <a:ext uri="{FF2B5EF4-FFF2-40B4-BE49-F238E27FC236}">
                <a16:creationId xmlns:a16="http://schemas.microsoft.com/office/drawing/2014/main" id="{7F41480D-0099-44E8-B5B6-C226BDE18BD9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563133" y="392686"/>
                </a:moveTo>
                <a:lnTo>
                  <a:pt x="3575295" y="395221"/>
                </a:lnTo>
                <a:lnTo>
                  <a:pt x="3570686" y="397249"/>
                </a:lnTo>
                <a:lnTo>
                  <a:pt x="3565630" y="399302"/>
                </a:lnTo>
                <a:lnTo>
                  <a:pt x="3558717" y="400113"/>
                </a:lnTo>
                <a:lnTo>
                  <a:pt x="3556092" y="403130"/>
                </a:lnTo>
                <a:lnTo>
                  <a:pt x="3551932" y="405360"/>
                </a:lnTo>
                <a:lnTo>
                  <a:pt x="3554748" y="401964"/>
                </a:lnTo>
                <a:lnTo>
                  <a:pt x="3549884" y="399277"/>
                </a:lnTo>
                <a:lnTo>
                  <a:pt x="3549500" y="394968"/>
                </a:lnTo>
                <a:lnTo>
                  <a:pt x="3556797" y="394765"/>
                </a:lnTo>
                <a:lnTo>
                  <a:pt x="3561853" y="39256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2" name="coastline-natural-earth">
            <a:extLst>
              <a:ext uri="{FF2B5EF4-FFF2-40B4-BE49-F238E27FC236}">
                <a16:creationId xmlns:a16="http://schemas.microsoft.com/office/drawing/2014/main" id="{7B82B6E2-D65F-48FD-B6D9-2F9CBD01277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544955" y="25804"/>
                </a:moveTo>
                <a:lnTo>
                  <a:pt x="3552764" y="26133"/>
                </a:lnTo>
                <a:lnTo>
                  <a:pt x="3555708" y="29251"/>
                </a:lnTo>
                <a:lnTo>
                  <a:pt x="3557373" y="32546"/>
                </a:lnTo>
                <a:lnTo>
                  <a:pt x="3565246" y="32318"/>
                </a:lnTo>
                <a:lnTo>
                  <a:pt x="3572158" y="32344"/>
                </a:lnTo>
                <a:lnTo>
                  <a:pt x="3578175" y="33991"/>
                </a:lnTo>
                <a:lnTo>
                  <a:pt x="3572158" y="36881"/>
                </a:lnTo>
                <a:lnTo>
                  <a:pt x="3582336" y="39035"/>
                </a:lnTo>
                <a:lnTo>
                  <a:pt x="3592321" y="38605"/>
                </a:lnTo>
                <a:lnTo>
                  <a:pt x="3598338" y="39771"/>
                </a:lnTo>
                <a:lnTo>
                  <a:pt x="3604290" y="41215"/>
                </a:lnTo>
                <a:lnTo>
                  <a:pt x="3590401" y="43015"/>
                </a:lnTo>
                <a:lnTo>
                  <a:pt x="3585216" y="45955"/>
                </a:lnTo>
                <a:lnTo>
                  <a:pt x="3579135" y="47730"/>
                </a:lnTo>
                <a:lnTo>
                  <a:pt x="3571838" y="48034"/>
                </a:lnTo>
                <a:lnTo>
                  <a:pt x="3566462" y="50036"/>
                </a:lnTo>
                <a:lnTo>
                  <a:pt x="3559677" y="49301"/>
                </a:lnTo>
                <a:lnTo>
                  <a:pt x="3564221" y="45905"/>
                </a:lnTo>
                <a:lnTo>
                  <a:pt x="3556605" y="45398"/>
                </a:lnTo>
                <a:lnTo>
                  <a:pt x="3549372" y="46031"/>
                </a:lnTo>
                <a:lnTo>
                  <a:pt x="3534842" y="46995"/>
                </a:lnTo>
                <a:lnTo>
                  <a:pt x="3531705" y="44713"/>
                </a:lnTo>
                <a:lnTo>
                  <a:pt x="3538490" y="42052"/>
                </a:lnTo>
                <a:lnTo>
                  <a:pt x="3544955" y="38275"/>
                </a:lnTo>
                <a:lnTo>
                  <a:pt x="3537786" y="36627"/>
                </a:lnTo>
                <a:lnTo>
                  <a:pt x="3531193" y="33687"/>
                </a:lnTo>
                <a:lnTo>
                  <a:pt x="3525433" y="30747"/>
                </a:lnTo>
                <a:lnTo>
                  <a:pt x="3520056" y="27959"/>
                </a:lnTo>
                <a:lnTo>
                  <a:pt x="3534778" y="26514"/>
                </a:lnTo>
                <a:lnTo>
                  <a:pt x="3542139" y="2575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3" name="coastline-natural-earth">
            <a:extLst>
              <a:ext uri="{FF2B5EF4-FFF2-40B4-BE49-F238E27FC236}">
                <a16:creationId xmlns:a16="http://schemas.microsoft.com/office/drawing/2014/main" id="{FF1CC05E-460A-4EED-80D8-AE0C9E537E3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061628" y="198650"/>
                </a:moveTo>
                <a:lnTo>
                  <a:pt x="4059835" y="201362"/>
                </a:lnTo>
                <a:lnTo>
                  <a:pt x="4053947" y="202528"/>
                </a:lnTo>
                <a:lnTo>
                  <a:pt x="4050106" y="204632"/>
                </a:lnTo>
                <a:lnTo>
                  <a:pt x="4042041" y="206127"/>
                </a:lnTo>
                <a:lnTo>
                  <a:pt x="4032824" y="206939"/>
                </a:lnTo>
                <a:lnTo>
                  <a:pt x="4026487" y="203111"/>
                </a:lnTo>
                <a:lnTo>
                  <a:pt x="4025847" y="200272"/>
                </a:lnTo>
                <a:lnTo>
                  <a:pt x="4026551" y="197104"/>
                </a:lnTo>
                <a:lnTo>
                  <a:pt x="4032184" y="194037"/>
                </a:lnTo>
                <a:lnTo>
                  <a:pt x="4037945" y="192693"/>
                </a:lnTo>
                <a:lnTo>
                  <a:pt x="4056763" y="196369"/>
                </a:lnTo>
                <a:lnTo>
                  <a:pt x="4061628" y="19865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4" name="coastline-natural-earth">
            <a:extLst>
              <a:ext uri="{FF2B5EF4-FFF2-40B4-BE49-F238E27FC236}">
                <a16:creationId xmlns:a16="http://schemas.microsoft.com/office/drawing/2014/main" id="{69CABBE2-B0DB-47C3-91E0-7EDE5E7A4541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245267" y="184886"/>
                </a:moveTo>
                <a:lnTo>
                  <a:pt x="4245779" y="187472"/>
                </a:lnTo>
                <a:lnTo>
                  <a:pt x="4241042" y="189423"/>
                </a:lnTo>
                <a:lnTo>
                  <a:pt x="4233745" y="189271"/>
                </a:lnTo>
                <a:lnTo>
                  <a:pt x="4228176" y="186128"/>
                </a:lnTo>
                <a:lnTo>
                  <a:pt x="4221712" y="185114"/>
                </a:lnTo>
                <a:lnTo>
                  <a:pt x="4213327" y="182732"/>
                </a:lnTo>
                <a:lnTo>
                  <a:pt x="4209614" y="178777"/>
                </a:lnTo>
                <a:lnTo>
                  <a:pt x="4215439" y="175736"/>
                </a:lnTo>
                <a:lnTo>
                  <a:pt x="4224720" y="177028"/>
                </a:lnTo>
                <a:lnTo>
                  <a:pt x="4228689" y="179107"/>
                </a:lnTo>
                <a:lnTo>
                  <a:pt x="4236369" y="181692"/>
                </a:lnTo>
                <a:lnTo>
                  <a:pt x="4244242" y="18437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5" name="coastline-natural-earth">
            <a:extLst>
              <a:ext uri="{FF2B5EF4-FFF2-40B4-BE49-F238E27FC236}">
                <a16:creationId xmlns:a16="http://schemas.microsoft.com/office/drawing/2014/main" id="{A3F3FBE9-780F-415E-B78C-5FB4216C1323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429610" y="126840"/>
                </a:moveTo>
                <a:lnTo>
                  <a:pt x="4422825" y="127752"/>
                </a:lnTo>
                <a:lnTo>
                  <a:pt x="4416040" y="127017"/>
                </a:lnTo>
                <a:lnTo>
                  <a:pt x="4417768" y="124457"/>
                </a:lnTo>
                <a:lnTo>
                  <a:pt x="4420136" y="120402"/>
                </a:lnTo>
                <a:lnTo>
                  <a:pt x="4434410" y="119134"/>
                </a:lnTo>
                <a:lnTo>
                  <a:pt x="4441835" y="121745"/>
                </a:lnTo>
                <a:lnTo>
                  <a:pt x="4446828" y="124457"/>
                </a:lnTo>
                <a:lnTo>
                  <a:pt x="4433450" y="12638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6" name="coastline-natural-earth">
            <a:extLst>
              <a:ext uri="{FF2B5EF4-FFF2-40B4-BE49-F238E27FC236}">
                <a16:creationId xmlns:a16="http://schemas.microsoft.com/office/drawing/2014/main" id="{2F69EF28-9276-4645-BAED-88E7AB58319C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826459" y="5779"/>
                </a:moveTo>
                <a:lnTo>
                  <a:pt x="4816922" y="5805"/>
                </a:lnTo>
                <a:lnTo>
                  <a:pt x="4808409" y="3853"/>
                </a:lnTo>
                <a:lnTo>
                  <a:pt x="4798360" y="1749"/>
                </a:lnTo>
                <a:lnTo>
                  <a:pt x="4824283" y="0"/>
                </a:lnTo>
                <a:lnTo>
                  <a:pt x="4840861" y="1090"/>
                </a:lnTo>
                <a:lnTo>
                  <a:pt x="4839069" y="3980"/>
                </a:lnTo>
                <a:lnTo>
                  <a:pt x="4830812" y="542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7" name="coastline-natural-earth">
            <a:extLst>
              <a:ext uri="{FF2B5EF4-FFF2-40B4-BE49-F238E27FC236}">
                <a16:creationId xmlns:a16="http://schemas.microsoft.com/office/drawing/2014/main" id="{594A0FDA-A381-4548-B6A4-4B96C200953F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199754" y="102861"/>
                </a:moveTo>
                <a:lnTo>
                  <a:pt x="5196169" y="105801"/>
                </a:lnTo>
                <a:lnTo>
                  <a:pt x="5189385" y="108311"/>
                </a:lnTo>
                <a:lnTo>
                  <a:pt x="5178247" y="107525"/>
                </a:lnTo>
                <a:lnTo>
                  <a:pt x="5168262" y="105193"/>
                </a:lnTo>
                <a:lnTo>
                  <a:pt x="5173831" y="103064"/>
                </a:lnTo>
                <a:lnTo>
                  <a:pt x="5174855" y="100529"/>
                </a:lnTo>
                <a:lnTo>
                  <a:pt x="5191881" y="101391"/>
                </a:lnTo>
                <a:lnTo>
                  <a:pt x="5199754" y="10286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8" name="coastline-natural-earth">
            <a:extLst>
              <a:ext uri="{FF2B5EF4-FFF2-40B4-BE49-F238E27FC236}">
                <a16:creationId xmlns:a16="http://schemas.microsoft.com/office/drawing/2014/main" id="{27C02B8B-8F94-4477-B395-0F8DD344FC39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697800" y="110212"/>
                </a:moveTo>
                <a:lnTo>
                  <a:pt x="5688711" y="111707"/>
                </a:lnTo>
                <a:lnTo>
                  <a:pt x="5682886" y="110136"/>
                </a:lnTo>
                <a:lnTo>
                  <a:pt x="5681414" y="106815"/>
                </a:lnTo>
                <a:lnTo>
                  <a:pt x="5686919" y="105320"/>
                </a:lnTo>
                <a:lnTo>
                  <a:pt x="5694920" y="105168"/>
                </a:lnTo>
                <a:lnTo>
                  <a:pt x="5699400" y="107119"/>
                </a:lnTo>
                <a:lnTo>
                  <a:pt x="5697800" y="11021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9" name="coastline-natural-earth">
            <a:extLst>
              <a:ext uri="{FF2B5EF4-FFF2-40B4-BE49-F238E27FC236}">
                <a16:creationId xmlns:a16="http://schemas.microsoft.com/office/drawing/2014/main" id="{12921BB1-8A31-4C27-B895-669A750E18A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585408" y="816728"/>
                </a:moveTo>
                <a:lnTo>
                  <a:pt x="3591297" y="818122"/>
                </a:lnTo>
                <a:lnTo>
                  <a:pt x="3596097" y="819820"/>
                </a:lnTo>
                <a:lnTo>
                  <a:pt x="3606147" y="819035"/>
                </a:lnTo>
                <a:lnTo>
                  <a:pt x="3614660" y="820936"/>
                </a:lnTo>
                <a:lnTo>
                  <a:pt x="3619332" y="823166"/>
                </a:lnTo>
                <a:lnTo>
                  <a:pt x="3627141" y="822609"/>
                </a:lnTo>
                <a:lnTo>
                  <a:pt x="3628550" y="825726"/>
                </a:lnTo>
                <a:lnTo>
                  <a:pt x="3621061" y="826081"/>
                </a:lnTo>
                <a:lnTo>
                  <a:pt x="3609795" y="827298"/>
                </a:lnTo>
                <a:lnTo>
                  <a:pt x="3602498" y="827754"/>
                </a:lnTo>
                <a:lnTo>
                  <a:pt x="3600834" y="824915"/>
                </a:lnTo>
                <a:lnTo>
                  <a:pt x="3587968" y="822482"/>
                </a:lnTo>
                <a:lnTo>
                  <a:pt x="3581504" y="822228"/>
                </a:lnTo>
                <a:lnTo>
                  <a:pt x="3579903" y="818933"/>
                </a:lnTo>
                <a:lnTo>
                  <a:pt x="3580992" y="81614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0" name="coastline-natural-earth">
            <a:extLst>
              <a:ext uri="{FF2B5EF4-FFF2-40B4-BE49-F238E27FC236}">
                <a16:creationId xmlns:a16="http://schemas.microsoft.com/office/drawing/2014/main" id="{D44ED60F-6E27-4135-8E72-3EEFE42A2E8E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577535" y="753840"/>
                </a:moveTo>
                <a:lnTo>
                  <a:pt x="3579519" y="756502"/>
                </a:lnTo>
                <a:lnTo>
                  <a:pt x="3585856" y="758834"/>
                </a:lnTo>
                <a:lnTo>
                  <a:pt x="3590849" y="760634"/>
                </a:lnTo>
                <a:lnTo>
                  <a:pt x="3592001" y="765221"/>
                </a:lnTo>
                <a:lnTo>
                  <a:pt x="3594561" y="768466"/>
                </a:lnTo>
                <a:lnTo>
                  <a:pt x="3598466" y="771077"/>
                </a:lnTo>
                <a:lnTo>
                  <a:pt x="3591873" y="769302"/>
                </a:lnTo>
                <a:lnTo>
                  <a:pt x="3589889" y="765627"/>
                </a:lnTo>
                <a:lnTo>
                  <a:pt x="3583680" y="764081"/>
                </a:lnTo>
                <a:lnTo>
                  <a:pt x="3581184" y="761293"/>
                </a:lnTo>
                <a:lnTo>
                  <a:pt x="3576575" y="757947"/>
                </a:lnTo>
                <a:lnTo>
                  <a:pt x="3572607" y="755944"/>
                </a:lnTo>
                <a:lnTo>
                  <a:pt x="3572671" y="75302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1" name="coastline-natural-earth">
            <a:extLst>
              <a:ext uri="{FF2B5EF4-FFF2-40B4-BE49-F238E27FC236}">
                <a16:creationId xmlns:a16="http://schemas.microsoft.com/office/drawing/2014/main" id="{AAE77C18-7B37-4FB8-B9E8-2D29041CE9EF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776728" y="815663"/>
                </a:moveTo>
                <a:lnTo>
                  <a:pt x="3767319" y="821189"/>
                </a:lnTo>
                <a:lnTo>
                  <a:pt x="3767127" y="823977"/>
                </a:lnTo>
                <a:lnTo>
                  <a:pt x="3769239" y="826766"/>
                </a:lnTo>
                <a:lnTo>
                  <a:pt x="3759574" y="830112"/>
                </a:lnTo>
                <a:lnTo>
                  <a:pt x="3753493" y="832114"/>
                </a:lnTo>
                <a:lnTo>
                  <a:pt x="3750485" y="834471"/>
                </a:lnTo>
                <a:lnTo>
                  <a:pt x="3744788" y="833001"/>
                </a:lnTo>
                <a:lnTo>
                  <a:pt x="3739731" y="830644"/>
                </a:lnTo>
                <a:lnTo>
                  <a:pt x="3738003" y="827425"/>
                </a:lnTo>
                <a:lnTo>
                  <a:pt x="3740884" y="824890"/>
                </a:lnTo>
                <a:lnTo>
                  <a:pt x="3748180" y="823242"/>
                </a:lnTo>
                <a:lnTo>
                  <a:pt x="3749269" y="819389"/>
                </a:lnTo>
                <a:lnTo>
                  <a:pt x="3755861" y="820277"/>
                </a:lnTo>
                <a:lnTo>
                  <a:pt x="3769495" y="817843"/>
                </a:lnTo>
                <a:lnTo>
                  <a:pt x="3775768" y="81500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2" name="coastline-natural-earth">
            <a:extLst>
              <a:ext uri="{FF2B5EF4-FFF2-40B4-BE49-F238E27FC236}">
                <a16:creationId xmlns:a16="http://schemas.microsoft.com/office/drawing/2014/main" id="{B1076FD7-9C93-4FE8-8EBF-DE32E925B9C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499253" y="407109"/>
                </a:moveTo>
                <a:lnTo>
                  <a:pt x="3494517" y="409492"/>
                </a:lnTo>
                <a:lnTo>
                  <a:pt x="3494133" y="413598"/>
                </a:lnTo>
                <a:lnTo>
                  <a:pt x="3493237" y="416513"/>
                </a:lnTo>
                <a:lnTo>
                  <a:pt x="3489588" y="418845"/>
                </a:lnTo>
                <a:lnTo>
                  <a:pt x="3486004" y="422850"/>
                </a:lnTo>
                <a:lnTo>
                  <a:pt x="3483635" y="420011"/>
                </a:lnTo>
                <a:lnTo>
                  <a:pt x="3481779" y="417476"/>
                </a:lnTo>
                <a:lnTo>
                  <a:pt x="3482227" y="414207"/>
                </a:lnTo>
                <a:lnTo>
                  <a:pt x="3483571" y="411241"/>
                </a:lnTo>
                <a:lnTo>
                  <a:pt x="3487156" y="408554"/>
                </a:lnTo>
                <a:lnTo>
                  <a:pt x="3492917" y="406602"/>
                </a:lnTo>
                <a:lnTo>
                  <a:pt x="3499253" y="40710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3" name="coastline-natural-earth">
            <a:extLst>
              <a:ext uri="{FF2B5EF4-FFF2-40B4-BE49-F238E27FC236}">
                <a16:creationId xmlns:a16="http://schemas.microsoft.com/office/drawing/2014/main" id="{D0E57597-3998-49CC-B388-F98734A0833F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381927" y="444776"/>
                </a:moveTo>
                <a:lnTo>
                  <a:pt x="3380839" y="447513"/>
                </a:lnTo>
                <a:lnTo>
                  <a:pt x="3376102" y="449313"/>
                </a:lnTo>
                <a:lnTo>
                  <a:pt x="3378662" y="452101"/>
                </a:lnTo>
                <a:lnTo>
                  <a:pt x="3377510" y="454839"/>
                </a:lnTo>
                <a:lnTo>
                  <a:pt x="3372902" y="457906"/>
                </a:lnTo>
                <a:lnTo>
                  <a:pt x="3372902" y="460872"/>
                </a:lnTo>
                <a:lnTo>
                  <a:pt x="3369189" y="463381"/>
                </a:lnTo>
                <a:lnTo>
                  <a:pt x="3367013" y="460745"/>
                </a:lnTo>
                <a:lnTo>
                  <a:pt x="3366245" y="457424"/>
                </a:lnTo>
                <a:lnTo>
                  <a:pt x="3362212" y="455321"/>
                </a:lnTo>
                <a:lnTo>
                  <a:pt x="3356708" y="453166"/>
                </a:lnTo>
                <a:lnTo>
                  <a:pt x="3355939" y="449364"/>
                </a:lnTo>
                <a:lnTo>
                  <a:pt x="3353251" y="445942"/>
                </a:lnTo>
                <a:lnTo>
                  <a:pt x="3362020" y="443052"/>
                </a:lnTo>
                <a:lnTo>
                  <a:pt x="3366117" y="445815"/>
                </a:lnTo>
                <a:lnTo>
                  <a:pt x="3370533" y="442748"/>
                </a:lnTo>
                <a:lnTo>
                  <a:pt x="3372389" y="439884"/>
                </a:lnTo>
                <a:lnTo>
                  <a:pt x="3379430" y="438895"/>
                </a:lnTo>
                <a:lnTo>
                  <a:pt x="3381479" y="441582"/>
                </a:lnTo>
                <a:lnTo>
                  <a:pt x="3381927" y="44477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4" name="coastline-natural-earth">
            <a:extLst>
              <a:ext uri="{FF2B5EF4-FFF2-40B4-BE49-F238E27FC236}">
                <a16:creationId xmlns:a16="http://schemas.microsoft.com/office/drawing/2014/main" id="{DE643D0E-4570-4048-90F0-31FEDFA38A62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347234" y="447995"/>
                </a:moveTo>
                <a:lnTo>
                  <a:pt x="3348963" y="451011"/>
                </a:lnTo>
                <a:lnTo>
                  <a:pt x="3349795" y="454231"/>
                </a:lnTo>
                <a:lnTo>
                  <a:pt x="3346850" y="458236"/>
                </a:lnTo>
                <a:lnTo>
                  <a:pt x="3340193" y="457577"/>
                </a:lnTo>
                <a:lnTo>
                  <a:pt x="3335009" y="455422"/>
                </a:lnTo>
                <a:lnTo>
                  <a:pt x="3333089" y="452634"/>
                </a:lnTo>
                <a:lnTo>
                  <a:pt x="3333089" y="449719"/>
                </a:lnTo>
                <a:lnTo>
                  <a:pt x="3340770" y="447970"/>
                </a:lnTo>
                <a:lnTo>
                  <a:pt x="3347234" y="44799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5" name="coastline-natural-earth">
            <a:extLst>
              <a:ext uri="{FF2B5EF4-FFF2-40B4-BE49-F238E27FC236}">
                <a16:creationId xmlns:a16="http://schemas.microsoft.com/office/drawing/2014/main" id="{0B563815-D524-4FFC-980D-7066DD0D8209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212049" y="738581"/>
                </a:moveTo>
                <a:lnTo>
                  <a:pt x="3217746" y="740279"/>
                </a:lnTo>
                <a:lnTo>
                  <a:pt x="3215698" y="742865"/>
                </a:lnTo>
                <a:lnTo>
                  <a:pt x="3213842" y="745983"/>
                </a:lnTo>
                <a:lnTo>
                  <a:pt x="3205777" y="746008"/>
                </a:lnTo>
                <a:lnTo>
                  <a:pt x="3204048" y="743118"/>
                </a:lnTo>
                <a:lnTo>
                  <a:pt x="3198096" y="741826"/>
                </a:lnTo>
                <a:lnTo>
                  <a:pt x="3205521" y="737390"/>
                </a:lnTo>
                <a:lnTo>
                  <a:pt x="3212305" y="735260"/>
                </a:lnTo>
                <a:lnTo>
                  <a:pt x="3212049" y="73858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6" name="coastline-natural-earth">
            <a:extLst>
              <a:ext uri="{FF2B5EF4-FFF2-40B4-BE49-F238E27FC236}">
                <a16:creationId xmlns:a16="http://schemas.microsoft.com/office/drawing/2014/main" id="{7AC24404-31B7-44B6-87B7-78960C1B686A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094214" y="2411148"/>
                </a:moveTo>
                <a:lnTo>
                  <a:pt x="2100423" y="2411858"/>
                </a:lnTo>
                <a:lnTo>
                  <a:pt x="2100359" y="2415077"/>
                </a:lnTo>
                <a:lnTo>
                  <a:pt x="2105351" y="2416826"/>
                </a:lnTo>
                <a:lnTo>
                  <a:pt x="2104903" y="2413861"/>
                </a:lnTo>
                <a:lnTo>
                  <a:pt x="2113032" y="2415711"/>
                </a:lnTo>
                <a:lnTo>
                  <a:pt x="2112584" y="2418778"/>
                </a:lnTo>
                <a:lnTo>
                  <a:pt x="2106823" y="2420248"/>
                </a:lnTo>
                <a:lnTo>
                  <a:pt x="2097222" y="2423391"/>
                </a:lnTo>
                <a:lnTo>
                  <a:pt x="2097798" y="2426382"/>
                </a:lnTo>
                <a:lnTo>
                  <a:pt x="2089157" y="2424709"/>
                </a:lnTo>
                <a:lnTo>
                  <a:pt x="2090309" y="2427751"/>
                </a:lnTo>
                <a:lnTo>
                  <a:pt x="2084421" y="2430210"/>
                </a:lnTo>
                <a:lnTo>
                  <a:pt x="2079812" y="2427041"/>
                </a:lnTo>
                <a:lnTo>
                  <a:pt x="2081860" y="2424025"/>
                </a:lnTo>
                <a:lnTo>
                  <a:pt x="2085957" y="2420527"/>
                </a:lnTo>
                <a:lnTo>
                  <a:pt x="2090373" y="2418144"/>
                </a:lnTo>
                <a:lnTo>
                  <a:pt x="2089797" y="2415229"/>
                </a:lnTo>
                <a:lnTo>
                  <a:pt x="2093574" y="241277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7" name="coastline-natural-earth">
            <a:extLst>
              <a:ext uri="{FF2B5EF4-FFF2-40B4-BE49-F238E27FC236}">
                <a16:creationId xmlns:a16="http://schemas.microsoft.com/office/drawing/2014/main" id="{C7DAF49C-1F7E-4A59-8026-4FFE0AE9F2E7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486327" y="2462503"/>
                </a:moveTo>
                <a:lnTo>
                  <a:pt x="2492536" y="2463289"/>
                </a:lnTo>
                <a:lnTo>
                  <a:pt x="2494584" y="2466128"/>
                </a:lnTo>
                <a:lnTo>
                  <a:pt x="2501113" y="2466609"/>
                </a:lnTo>
                <a:lnTo>
                  <a:pt x="2504121" y="2469727"/>
                </a:lnTo>
                <a:lnTo>
                  <a:pt x="2507641" y="2472997"/>
                </a:lnTo>
                <a:lnTo>
                  <a:pt x="2508602" y="2475861"/>
                </a:lnTo>
                <a:lnTo>
                  <a:pt x="2501689" y="2475633"/>
                </a:lnTo>
                <a:lnTo>
                  <a:pt x="2498168" y="2471780"/>
                </a:lnTo>
                <a:lnTo>
                  <a:pt x="2492984" y="2469879"/>
                </a:lnTo>
                <a:lnTo>
                  <a:pt x="2490231" y="2467522"/>
                </a:lnTo>
                <a:lnTo>
                  <a:pt x="2479222" y="2464150"/>
                </a:lnTo>
                <a:lnTo>
                  <a:pt x="2471733" y="2461819"/>
                </a:lnTo>
                <a:lnTo>
                  <a:pt x="2478518" y="2461185"/>
                </a:lnTo>
                <a:lnTo>
                  <a:pt x="2486327" y="246250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8" name="coastline-natural-earth">
            <a:extLst>
              <a:ext uri="{FF2B5EF4-FFF2-40B4-BE49-F238E27FC236}">
                <a16:creationId xmlns:a16="http://schemas.microsoft.com/office/drawing/2014/main" id="{045C841A-D94C-405E-AED9-DC17B0DB9D8B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825188" y="2265602"/>
                </a:moveTo>
                <a:lnTo>
                  <a:pt x="1816803" y="2265095"/>
                </a:lnTo>
                <a:lnTo>
                  <a:pt x="1814371" y="2262662"/>
                </a:lnTo>
                <a:lnTo>
                  <a:pt x="1817315" y="2257035"/>
                </a:lnTo>
                <a:lnTo>
                  <a:pt x="1818275" y="2251737"/>
                </a:lnTo>
                <a:lnTo>
                  <a:pt x="1817571" y="2248898"/>
                </a:lnTo>
                <a:lnTo>
                  <a:pt x="1818019" y="2245831"/>
                </a:lnTo>
                <a:lnTo>
                  <a:pt x="1819747" y="2242840"/>
                </a:lnTo>
                <a:lnTo>
                  <a:pt x="1820708" y="2238886"/>
                </a:lnTo>
                <a:lnTo>
                  <a:pt x="1829605" y="2238987"/>
                </a:lnTo>
                <a:lnTo>
                  <a:pt x="1830501" y="2241750"/>
                </a:lnTo>
                <a:lnTo>
                  <a:pt x="1831461" y="2244437"/>
                </a:lnTo>
                <a:lnTo>
                  <a:pt x="1829669" y="2248087"/>
                </a:lnTo>
                <a:lnTo>
                  <a:pt x="1827300" y="2250596"/>
                </a:lnTo>
                <a:lnTo>
                  <a:pt x="1826980" y="2253815"/>
                </a:lnTo>
                <a:lnTo>
                  <a:pt x="1829925" y="2256452"/>
                </a:lnTo>
                <a:lnTo>
                  <a:pt x="1830565" y="2259138"/>
                </a:lnTo>
                <a:lnTo>
                  <a:pt x="1827364" y="2261597"/>
                </a:lnTo>
                <a:lnTo>
                  <a:pt x="1825828" y="226461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9" name="coastline-natural-earth">
            <a:extLst>
              <a:ext uri="{FF2B5EF4-FFF2-40B4-BE49-F238E27FC236}">
                <a16:creationId xmlns:a16="http://schemas.microsoft.com/office/drawing/2014/main" id="{31B9D437-9088-4B67-829D-BC4F52273A09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068355" y="2414672"/>
                </a:moveTo>
                <a:lnTo>
                  <a:pt x="2075011" y="2413328"/>
                </a:lnTo>
                <a:lnTo>
                  <a:pt x="2082628" y="2413455"/>
                </a:lnTo>
                <a:lnTo>
                  <a:pt x="2084485" y="2416421"/>
                </a:lnTo>
                <a:lnTo>
                  <a:pt x="2081220" y="2418702"/>
                </a:lnTo>
                <a:lnTo>
                  <a:pt x="2078660" y="2421034"/>
                </a:lnTo>
                <a:lnTo>
                  <a:pt x="2074947" y="2424000"/>
                </a:lnTo>
                <a:lnTo>
                  <a:pt x="2068291" y="2425926"/>
                </a:lnTo>
                <a:lnTo>
                  <a:pt x="2064322" y="2428131"/>
                </a:lnTo>
                <a:lnTo>
                  <a:pt x="2056193" y="2425622"/>
                </a:lnTo>
                <a:lnTo>
                  <a:pt x="2062850" y="2423670"/>
                </a:lnTo>
                <a:lnTo>
                  <a:pt x="2067458" y="2421617"/>
                </a:lnTo>
                <a:lnTo>
                  <a:pt x="2062978" y="2419285"/>
                </a:lnTo>
                <a:lnTo>
                  <a:pt x="2069059" y="2417916"/>
                </a:lnTo>
                <a:lnTo>
                  <a:pt x="2064386" y="241510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0" name="coastline-natural-earth">
            <a:extLst>
              <a:ext uri="{FF2B5EF4-FFF2-40B4-BE49-F238E27FC236}">
                <a16:creationId xmlns:a16="http://schemas.microsoft.com/office/drawing/2014/main" id="{E0A6C406-A94B-4638-875D-D4BE33F3C00D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812515" y="2372164"/>
                </a:moveTo>
                <a:lnTo>
                  <a:pt x="1812643" y="2374876"/>
                </a:lnTo>
                <a:lnTo>
                  <a:pt x="1812323" y="2377563"/>
                </a:lnTo>
                <a:lnTo>
                  <a:pt x="1811682" y="2380909"/>
                </a:lnTo>
                <a:lnTo>
                  <a:pt x="1812579" y="2383900"/>
                </a:lnTo>
                <a:lnTo>
                  <a:pt x="1810786" y="2387651"/>
                </a:lnTo>
                <a:lnTo>
                  <a:pt x="1806178" y="2385623"/>
                </a:lnTo>
                <a:lnTo>
                  <a:pt x="1805218" y="2382784"/>
                </a:lnTo>
                <a:lnTo>
                  <a:pt x="1806562" y="2378932"/>
                </a:lnTo>
                <a:lnTo>
                  <a:pt x="1803169" y="2383266"/>
                </a:lnTo>
                <a:lnTo>
                  <a:pt x="1797601" y="2385015"/>
                </a:lnTo>
                <a:lnTo>
                  <a:pt x="1792736" y="2382252"/>
                </a:lnTo>
                <a:lnTo>
                  <a:pt x="1797537" y="2378526"/>
                </a:lnTo>
                <a:lnTo>
                  <a:pt x="1794592" y="2376042"/>
                </a:lnTo>
                <a:lnTo>
                  <a:pt x="1801505" y="2374420"/>
                </a:lnTo>
                <a:lnTo>
                  <a:pt x="1799713" y="2370998"/>
                </a:lnTo>
                <a:lnTo>
                  <a:pt x="1803937" y="2368716"/>
                </a:lnTo>
                <a:lnTo>
                  <a:pt x="1803361" y="2366131"/>
                </a:lnTo>
                <a:lnTo>
                  <a:pt x="1807586" y="2364103"/>
                </a:lnTo>
                <a:lnTo>
                  <a:pt x="1812515" y="237216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1" name="coastline-natural-earth">
            <a:extLst>
              <a:ext uri="{FF2B5EF4-FFF2-40B4-BE49-F238E27FC236}">
                <a16:creationId xmlns:a16="http://schemas.microsoft.com/office/drawing/2014/main" id="{D66D0FB4-BBEB-4605-800B-EC5C99B7E70C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041023" y="567687"/>
                </a:moveTo>
                <a:lnTo>
                  <a:pt x="2033470" y="567940"/>
                </a:lnTo>
                <a:lnTo>
                  <a:pt x="2027453" y="566825"/>
                </a:lnTo>
                <a:lnTo>
                  <a:pt x="2018684" y="565279"/>
                </a:lnTo>
                <a:lnTo>
                  <a:pt x="2009211" y="562060"/>
                </a:lnTo>
                <a:lnTo>
                  <a:pt x="2007227" y="559601"/>
                </a:lnTo>
                <a:lnTo>
                  <a:pt x="2003450" y="557320"/>
                </a:lnTo>
                <a:lnTo>
                  <a:pt x="1993465" y="554202"/>
                </a:lnTo>
                <a:lnTo>
                  <a:pt x="1996986" y="552047"/>
                </a:lnTo>
                <a:lnTo>
                  <a:pt x="2005691" y="553340"/>
                </a:lnTo>
                <a:lnTo>
                  <a:pt x="2014140" y="554405"/>
                </a:lnTo>
                <a:lnTo>
                  <a:pt x="2021949" y="556458"/>
                </a:lnTo>
                <a:lnTo>
                  <a:pt x="2035070" y="561933"/>
                </a:lnTo>
                <a:lnTo>
                  <a:pt x="2040703" y="564189"/>
                </a:lnTo>
                <a:lnTo>
                  <a:pt x="2042943" y="56685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2" name="coastline-natural-earth">
            <a:extLst>
              <a:ext uri="{FF2B5EF4-FFF2-40B4-BE49-F238E27FC236}">
                <a16:creationId xmlns:a16="http://schemas.microsoft.com/office/drawing/2014/main" id="{8881416E-6391-402A-95B0-5CC49FBC8B0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053569" y="625530"/>
                </a:moveTo>
                <a:lnTo>
                  <a:pt x="2054529" y="628268"/>
                </a:lnTo>
                <a:lnTo>
                  <a:pt x="2060866" y="628673"/>
                </a:lnTo>
                <a:lnTo>
                  <a:pt x="2064962" y="625480"/>
                </a:lnTo>
                <a:lnTo>
                  <a:pt x="2062914" y="622362"/>
                </a:lnTo>
                <a:lnTo>
                  <a:pt x="2065730" y="619802"/>
                </a:lnTo>
                <a:lnTo>
                  <a:pt x="2071811" y="620714"/>
                </a:lnTo>
                <a:lnTo>
                  <a:pt x="2075651" y="623376"/>
                </a:lnTo>
                <a:lnTo>
                  <a:pt x="2073219" y="626696"/>
                </a:lnTo>
                <a:lnTo>
                  <a:pt x="2069827" y="629231"/>
                </a:lnTo>
                <a:lnTo>
                  <a:pt x="2061378" y="632019"/>
                </a:lnTo>
                <a:lnTo>
                  <a:pt x="2053953" y="632171"/>
                </a:lnTo>
                <a:lnTo>
                  <a:pt x="2048128" y="630575"/>
                </a:lnTo>
                <a:lnTo>
                  <a:pt x="2046528" y="625581"/>
                </a:lnTo>
                <a:lnTo>
                  <a:pt x="2048128" y="621373"/>
                </a:lnTo>
                <a:lnTo>
                  <a:pt x="2051136" y="618940"/>
                </a:lnTo>
                <a:lnTo>
                  <a:pt x="2055809" y="612552"/>
                </a:lnTo>
                <a:lnTo>
                  <a:pt x="2057793" y="609865"/>
                </a:lnTo>
                <a:lnTo>
                  <a:pt x="2062402" y="606596"/>
                </a:lnTo>
                <a:lnTo>
                  <a:pt x="2067522" y="610398"/>
                </a:lnTo>
                <a:lnTo>
                  <a:pt x="2066562" y="613237"/>
                </a:lnTo>
                <a:lnTo>
                  <a:pt x="2064770" y="616912"/>
                </a:lnTo>
                <a:lnTo>
                  <a:pt x="2064578" y="619548"/>
                </a:lnTo>
                <a:lnTo>
                  <a:pt x="2060097" y="622818"/>
                </a:lnTo>
                <a:lnTo>
                  <a:pt x="2053569" y="62553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3" name="coastline-natural-earth">
            <a:extLst>
              <a:ext uri="{FF2B5EF4-FFF2-40B4-BE49-F238E27FC236}">
                <a16:creationId xmlns:a16="http://schemas.microsoft.com/office/drawing/2014/main" id="{BA6C392F-F307-4DF3-A834-40024F01A8EF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63752" y="300497"/>
                </a:moveTo>
                <a:lnTo>
                  <a:pt x="71497" y="301511"/>
                </a:lnTo>
                <a:lnTo>
                  <a:pt x="78026" y="299965"/>
                </a:lnTo>
                <a:lnTo>
                  <a:pt x="84747" y="299762"/>
                </a:lnTo>
                <a:lnTo>
                  <a:pt x="89163" y="302575"/>
                </a:lnTo>
                <a:lnTo>
                  <a:pt x="96908" y="304350"/>
                </a:lnTo>
                <a:lnTo>
                  <a:pt x="102861" y="305693"/>
                </a:lnTo>
                <a:lnTo>
                  <a:pt x="113294" y="306555"/>
                </a:lnTo>
                <a:lnTo>
                  <a:pt x="110862" y="309115"/>
                </a:lnTo>
                <a:lnTo>
                  <a:pt x="101581" y="309115"/>
                </a:lnTo>
                <a:lnTo>
                  <a:pt x="97868" y="312309"/>
                </a:lnTo>
                <a:lnTo>
                  <a:pt x="93452" y="310002"/>
                </a:lnTo>
                <a:lnTo>
                  <a:pt x="86731" y="308659"/>
                </a:lnTo>
                <a:lnTo>
                  <a:pt x="82506" y="305845"/>
                </a:lnTo>
                <a:lnTo>
                  <a:pt x="74825" y="304096"/>
                </a:lnTo>
                <a:lnTo>
                  <a:pt x="66952" y="305414"/>
                </a:lnTo>
                <a:lnTo>
                  <a:pt x="58823" y="305009"/>
                </a:lnTo>
                <a:lnTo>
                  <a:pt x="57351" y="302525"/>
                </a:lnTo>
                <a:lnTo>
                  <a:pt x="58695" y="29933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4" name="coastline-natural-earth">
            <a:extLst>
              <a:ext uri="{FF2B5EF4-FFF2-40B4-BE49-F238E27FC236}">
                <a16:creationId xmlns:a16="http://schemas.microsoft.com/office/drawing/2014/main" id="{8AB84084-8A57-482B-8A02-394011A6D3DA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59828" y="360317"/>
                </a:moveTo>
                <a:lnTo>
                  <a:pt x="166165" y="361205"/>
                </a:lnTo>
                <a:lnTo>
                  <a:pt x="167445" y="364170"/>
                </a:lnTo>
                <a:lnTo>
                  <a:pt x="168917" y="366832"/>
                </a:lnTo>
                <a:lnTo>
                  <a:pt x="166421" y="369316"/>
                </a:lnTo>
                <a:lnTo>
                  <a:pt x="159892" y="370659"/>
                </a:lnTo>
                <a:lnTo>
                  <a:pt x="150931" y="369848"/>
                </a:lnTo>
                <a:lnTo>
                  <a:pt x="144530" y="367643"/>
                </a:lnTo>
                <a:lnTo>
                  <a:pt x="138897" y="365590"/>
                </a:lnTo>
                <a:lnTo>
                  <a:pt x="147218" y="363385"/>
                </a:lnTo>
                <a:lnTo>
                  <a:pt x="151443" y="361129"/>
                </a:lnTo>
                <a:lnTo>
                  <a:pt x="157844" y="36016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5" name="coastline-natural-earth">
            <a:extLst>
              <a:ext uri="{FF2B5EF4-FFF2-40B4-BE49-F238E27FC236}">
                <a16:creationId xmlns:a16="http://schemas.microsoft.com/office/drawing/2014/main" id="{D84DD02E-7B4A-45D8-8DFA-77B84000267A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07770" y="459554"/>
                </a:moveTo>
                <a:lnTo>
                  <a:pt x="209562" y="462595"/>
                </a:lnTo>
                <a:lnTo>
                  <a:pt x="214747" y="464953"/>
                </a:lnTo>
                <a:lnTo>
                  <a:pt x="206810" y="465840"/>
                </a:lnTo>
                <a:lnTo>
                  <a:pt x="197017" y="466169"/>
                </a:lnTo>
                <a:lnTo>
                  <a:pt x="192088" y="468704"/>
                </a:lnTo>
                <a:lnTo>
                  <a:pt x="184919" y="470073"/>
                </a:lnTo>
                <a:lnTo>
                  <a:pt x="182039" y="467564"/>
                </a:lnTo>
                <a:lnTo>
                  <a:pt x="185623" y="464851"/>
                </a:lnTo>
                <a:lnTo>
                  <a:pt x="188760" y="461379"/>
                </a:lnTo>
                <a:lnTo>
                  <a:pt x="195736" y="460010"/>
                </a:lnTo>
                <a:lnTo>
                  <a:pt x="201817" y="458286"/>
                </a:lnTo>
                <a:lnTo>
                  <a:pt x="207770" y="45955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6" name="coastline-natural-earth">
            <a:extLst>
              <a:ext uri="{FF2B5EF4-FFF2-40B4-BE49-F238E27FC236}">
                <a16:creationId xmlns:a16="http://schemas.microsoft.com/office/drawing/2014/main" id="{ADAB11AD-81F2-4964-938C-2B639B321C25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762268" y="1130406"/>
                </a:moveTo>
                <a:lnTo>
                  <a:pt x="1768605" y="1131648"/>
                </a:lnTo>
                <a:lnTo>
                  <a:pt x="1772382" y="1134081"/>
                </a:lnTo>
                <a:lnTo>
                  <a:pt x="1778718" y="1136007"/>
                </a:lnTo>
                <a:lnTo>
                  <a:pt x="1780831" y="1139353"/>
                </a:lnTo>
                <a:lnTo>
                  <a:pt x="1775582" y="1141254"/>
                </a:lnTo>
                <a:lnTo>
                  <a:pt x="1770653" y="1139252"/>
                </a:lnTo>
                <a:lnTo>
                  <a:pt x="1767965" y="1141584"/>
                </a:lnTo>
                <a:lnTo>
                  <a:pt x="1763292" y="1144043"/>
                </a:lnTo>
                <a:lnTo>
                  <a:pt x="1758620" y="1141457"/>
                </a:lnTo>
                <a:lnTo>
                  <a:pt x="1751643" y="1139049"/>
                </a:lnTo>
                <a:lnTo>
                  <a:pt x="1748122" y="1135627"/>
                </a:lnTo>
                <a:lnTo>
                  <a:pt x="1742810" y="1133523"/>
                </a:lnTo>
                <a:lnTo>
                  <a:pt x="1744410" y="1130989"/>
                </a:lnTo>
                <a:lnTo>
                  <a:pt x="1750299" y="1129620"/>
                </a:lnTo>
                <a:lnTo>
                  <a:pt x="1758812" y="113022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7" name="coastline-natural-earth">
            <a:extLst>
              <a:ext uri="{FF2B5EF4-FFF2-40B4-BE49-F238E27FC236}">
                <a16:creationId xmlns:a16="http://schemas.microsoft.com/office/drawing/2014/main" id="{3DD1DDCB-00BA-4A49-BFB6-B985CB43865E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962997" y="1130634"/>
                </a:moveTo>
                <a:lnTo>
                  <a:pt x="1969718" y="1131445"/>
                </a:lnTo>
                <a:lnTo>
                  <a:pt x="1972150" y="1134360"/>
                </a:lnTo>
                <a:lnTo>
                  <a:pt x="1968310" y="1137756"/>
                </a:lnTo>
                <a:lnTo>
                  <a:pt x="1962869" y="1139734"/>
                </a:lnTo>
                <a:lnTo>
                  <a:pt x="1956084" y="1139049"/>
                </a:lnTo>
                <a:lnTo>
                  <a:pt x="1949108" y="1139759"/>
                </a:lnTo>
                <a:lnTo>
                  <a:pt x="1944115" y="1136007"/>
                </a:lnTo>
                <a:lnTo>
                  <a:pt x="1942963" y="1132915"/>
                </a:lnTo>
                <a:lnTo>
                  <a:pt x="1944435" y="1129645"/>
                </a:lnTo>
                <a:lnTo>
                  <a:pt x="1961909" y="113007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8" name="coastline-natural-earth">
            <a:extLst>
              <a:ext uri="{FF2B5EF4-FFF2-40B4-BE49-F238E27FC236}">
                <a16:creationId xmlns:a16="http://schemas.microsoft.com/office/drawing/2014/main" id="{6A901C0A-EDFB-41DE-AE0B-4B28FE7B539A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98514" y="407337"/>
                </a:moveTo>
                <a:lnTo>
                  <a:pt x="405491" y="406830"/>
                </a:lnTo>
                <a:lnTo>
                  <a:pt x="406003" y="409543"/>
                </a:lnTo>
                <a:lnTo>
                  <a:pt x="410803" y="411494"/>
                </a:lnTo>
                <a:lnTo>
                  <a:pt x="407859" y="414004"/>
                </a:lnTo>
                <a:lnTo>
                  <a:pt x="399730" y="413218"/>
                </a:lnTo>
                <a:lnTo>
                  <a:pt x="402482" y="416133"/>
                </a:lnTo>
                <a:lnTo>
                  <a:pt x="395761" y="418085"/>
                </a:lnTo>
                <a:lnTo>
                  <a:pt x="388657" y="419403"/>
                </a:lnTo>
                <a:lnTo>
                  <a:pt x="383472" y="421507"/>
                </a:lnTo>
                <a:lnTo>
                  <a:pt x="383024" y="425055"/>
                </a:lnTo>
                <a:lnTo>
                  <a:pt x="382192" y="422495"/>
                </a:lnTo>
                <a:lnTo>
                  <a:pt x="378159" y="420468"/>
                </a:lnTo>
                <a:lnTo>
                  <a:pt x="371758" y="420696"/>
                </a:lnTo>
                <a:lnTo>
                  <a:pt x="374895" y="423129"/>
                </a:lnTo>
                <a:lnTo>
                  <a:pt x="368366" y="418668"/>
                </a:lnTo>
                <a:lnTo>
                  <a:pt x="365934" y="416310"/>
                </a:lnTo>
                <a:lnTo>
                  <a:pt x="369006" y="412179"/>
                </a:lnTo>
                <a:lnTo>
                  <a:pt x="375407" y="410481"/>
                </a:lnTo>
                <a:lnTo>
                  <a:pt x="379567" y="412736"/>
                </a:lnTo>
                <a:lnTo>
                  <a:pt x="382128" y="415880"/>
                </a:lnTo>
                <a:lnTo>
                  <a:pt x="381936" y="411520"/>
                </a:lnTo>
                <a:lnTo>
                  <a:pt x="380784" y="408554"/>
                </a:lnTo>
                <a:lnTo>
                  <a:pt x="387184" y="409036"/>
                </a:lnTo>
                <a:lnTo>
                  <a:pt x="393073" y="407388"/>
                </a:lnTo>
                <a:lnTo>
                  <a:pt x="393777" y="404600"/>
                </a:lnTo>
                <a:lnTo>
                  <a:pt x="399346" y="40599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9" name="coastline-natural-earth">
            <a:extLst>
              <a:ext uri="{FF2B5EF4-FFF2-40B4-BE49-F238E27FC236}">
                <a16:creationId xmlns:a16="http://schemas.microsoft.com/office/drawing/2014/main" id="{796688DE-0B68-4691-A53F-6F5A70BBC109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07155" y="397477"/>
                </a:moveTo>
                <a:lnTo>
                  <a:pt x="413300" y="398364"/>
                </a:lnTo>
                <a:lnTo>
                  <a:pt x="412724" y="401127"/>
                </a:lnTo>
                <a:lnTo>
                  <a:pt x="404979" y="402243"/>
                </a:lnTo>
                <a:lnTo>
                  <a:pt x="399538" y="403839"/>
                </a:lnTo>
                <a:lnTo>
                  <a:pt x="391153" y="402927"/>
                </a:lnTo>
                <a:lnTo>
                  <a:pt x="394609" y="399708"/>
                </a:lnTo>
                <a:lnTo>
                  <a:pt x="400754" y="398973"/>
                </a:lnTo>
                <a:lnTo>
                  <a:pt x="399538" y="396438"/>
                </a:lnTo>
                <a:lnTo>
                  <a:pt x="406067" y="39674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0" name="coastline-natural-earth">
            <a:extLst>
              <a:ext uri="{FF2B5EF4-FFF2-40B4-BE49-F238E27FC236}">
                <a16:creationId xmlns:a16="http://schemas.microsoft.com/office/drawing/2014/main" id="{EA13D53D-8184-404B-B49A-39A9416F983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793699" y="450200"/>
                </a:moveTo>
                <a:lnTo>
                  <a:pt x="791843" y="454307"/>
                </a:lnTo>
                <a:lnTo>
                  <a:pt x="785186" y="453394"/>
                </a:lnTo>
                <a:lnTo>
                  <a:pt x="780322" y="455194"/>
                </a:lnTo>
                <a:lnTo>
                  <a:pt x="778145" y="452608"/>
                </a:lnTo>
                <a:lnTo>
                  <a:pt x="779617" y="449947"/>
                </a:lnTo>
                <a:lnTo>
                  <a:pt x="782050" y="443914"/>
                </a:lnTo>
                <a:lnTo>
                  <a:pt x="788515" y="441658"/>
                </a:lnTo>
                <a:lnTo>
                  <a:pt x="793379" y="445841"/>
                </a:lnTo>
                <a:lnTo>
                  <a:pt x="793955" y="44875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1" name="coastline-natural-earth">
            <a:extLst>
              <a:ext uri="{FF2B5EF4-FFF2-40B4-BE49-F238E27FC236}">
                <a16:creationId xmlns:a16="http://schemas.microsoft.com/office/drawing/2014/main" id="{1033BB27-A33B-4C2F-BE6C-5B2426AAAC4A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747101" y="434612"/>
                </a:moveTo>
                <a:lnTo>
                  <a:pt x="753630" y="434966"/>
                </a:lnTo>
                <a:lnTo>
                  <a:pt x="755934" y="437957"/>
                </a:lnTo>
                <a:lnTo>
                  <a:pt x="761631" y="440923"/>
                </a:lnTo>
                <a:lnTo>
                  <a:pt x="765664" y="443711"/>
                </a:lnTo>
                <a:lnTo>
                  <a:pt x="767520" y="446576"/>
                </a:lnTo>
                <a:lnTo>
                  <a:pt x="770080" y="448958"/>
                </a:lnTo>
                <a:lnTo>
                  <a:pt x="763935" y="450505"/>
                </a:lnTo>
                <a:lnTo>
                  <a:pt x="770400" y="451873"/>
                </a:lnTo>
                <a:lnTo>
                  <a:pt x="771872" y="454509"/>
                </a:lnTo>
                <a:lnTo>
                  <a:pt x="775329" y="458565"/>
                </a:lnTo>
                <a:lnTo>
                  <a:pt x="775329" y="461607"/>
                </a:lnTo>
                <a:lnTo>
                  <a:pt x="774945" y="464218"/>
                </a:lnTo>
                <a:lnTo>
                  <a:pt x="769184" y="460897"/>
                </a:lnTo>
                <a:lnTo>
                  <a:pt x="764704" y="458236"/>
                </a:lnTo>
                <a:lnTo>
                  <a:pt x="758879" y="455726"/>
                </a:lnTo>
                <a:lnTo>
                  <a:pt x="755166" y="453191"/>
                </a:lnTo>
                <a:lnTo>
                  <a:pt x="755806" y="449947"/>
                </a:lnTo>
                <a:lnTo>
                  <a:pt x="751070" y="447235"/>
                </a:lnTo>
                <a:lnTo>
                  <a:pt x="745757" y="445435"/>
                </a:lnTo>
                <a:lnTo>
                  <a:pt x="751454" y="443686"/>
                </a:lnTo>
                <a:lnTo>
                  <a:pt x="752094" y="440492"/>
                </a:lnTo>
                <a:lnTo>
                  <a:pt x="744925" y="441886"/>
                </a:lnTo>
                <a:lnTo>
                  <a:pt x="746461" y="439098"/>
                </a:lnTo>
                <a:lnTo>
                  <a:pt x="746461" y="43501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2" name="coastline-natural-earth">
            <a:extLst>
              <a:ext uri="{FF2B5EF4-FFF2-40B4-BE49-F238E27FC236}">
                <a16:creationId xmlns:a16="http://schemas.microsoft.com/office/drawing/2014/main" id="{35FB5B33-21D5-48C4-8FDF-0AEA582CF739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750686" y="422394"/>
                </a:moveTo>
                <a:lnTo>
                  <a:pt x="757343" y="423737"/>
                </a:lnTo>
                <a:lnTo>
                  <a:pt x="757919" y="426450"/>
                </a:lnTo>
                <a:lnTo>
                  <a:pt x="757215" y="429365"/>
                </a:lnTo>
                <a:lnTo>
                  <a:pt x="752862" y="426221"/>
                </a:lnTo>
                <a:lnTo>
                  <a:pt x="754078" y="428984"/>
                </a:lnTo>
                <a:lnTo>
                  <a:pt x="754398" y="431722"/>
                </a:lnTo>
                <a:lnTo>
                  <a:pt x="746397" y="432305"/>
                </a:lnTo>
                <a:lnTo>
                  <a:pt x="744861" y="427793"/>
                </a:lnTo>
                <a:lnTo>
                  <a:pt x="743645" y="424726"/>
                </a:lnTo>
                <a:lnTo>
                  <a:pt x="739612" y="422293"/>
                </a:lnTo>
                <a:lnTo>
                  <a:pt x="750686" y="42239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3" name="coastline-natural-earth">
            <a:extLst>
              <a:ext uri="{FF2B5EF4-FFF2-40B4-BE49-F238E27FC236}">
                <a16:creationId xmlns:a16="http://schemas.microsoft.com/office/drawing/2014/main" id="{73C1B4C0-EEF7-4E2B-9113-C22D1A884A8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721754" y="416006"/>
                </a:moveTo>
                <a:lnTo>
                  <a:pt x="724379" y="419580"/>
                </a:lnTo>
                <a:lnTo>
                  <a:pt x="727067" y="425360"/>
                </a:lnTo>
                <a:lnTo>
                  <a:pt x="728219" y="429745"/>
                </a:lnTo>
                <a:lnTo>
                  <a:pt x="727835" y="432837"/>
                </a:lnTo>
                <a:lnTo>
                  <a:pt x="727451" y="436639"/>
                </a:lnTo>
                <a:lnTo>
                  <a:pt x="722138" y="432432"/>
                </a:lnTo>
                <a:lnTo>
                  <a:pt x="721818" y="429872"/>
                </a:lnTo>
                <a:lnTo>
                  <a:pt x="718362" y="427514"/>
                </a:lnTo>
                <a:lnTo>
                  <a:pt x="715097" y="425208"/>
                </a:lnTo>
                <a:lnTo>
                  <a:pt x="717594" y="421963"/>
                </a:lnTo>
                <a:lnTo>
                  <a:pt x="714457" y="418997"/>
                </a:lnTo>
                <a:lnTo>
                  <a:pt x="710233" y="421152"/>
                </a:lnTo>
                <a:lnTo>
                  <a:pt x="706392" y="418237"/>
                </a:lnTo>
                <a:lnTo>
                  <a:pt x="709977" y="415956"/>
                </a:lnTo>
                <a:lnTo>
                  <a:pt x="712409" y="412965"/>
                </a:lnTo>
                <a:lnTo>
                  <a:pt x="718874" y="41453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4" name="coastline-natural-earth">
            <a:extLst>
              <a:ext uri="{FF2B5EF4-FFF2-40B4-BE49-F238E27FC236}">
                <a16:creationId xmlns:a16="http://schemas.microsoft.com/office/drawing/2014/main" id="{A925469B-2429-4241-A24C-B944EB48EF5E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727003" y="401127"/>
                </a:moveTo>
                <a:lnTo>
                  <a:pt x="734940" y="401457"/>
                </a:lnTo>
                <a:lnTo>
                  <a:pt x="738012" y="404194"/>
                </a:lnTo>
                <a:lnTo>
                  <a:pt x="740957" y="407971"/>
                </a:lnTo>
                <a:lnTo>
                  <a:pt x="742429" y="410911"/>
                </a:lnTo>
                <a:lnTo>
                  <a:pt x="739356" y="408174"/>
                </a:lnTo>
                <a:lnTo>
                  <a:pt x="736028" y="404422"/>
                </a:lnTo>
                <a:lnTo>
                  <a:pt x="737756" y="409391"/>
                </a:lnTo>
                <a:lnTo>
                  <a:pt x="740381" y="411773"/>
                </a:lnTo>
                <a:lnTo>
                  <a:pt x="740893" y="415677"/>
                </a:lnTo>
                <a:lnTo>
                  <a:pt x="734556" y="419758"/>
                </a:lnTo>
                <a:lnTo>
                  <a:pt x="729947" y="421684"/>
                </a:lnTo>
                <a:lnTo>
                  <a:pt x="728091" y="418871"/>
                </a:lnTo>
                <a:lnTo>
                  <a:pt x="730395" y="414739"/>
                </a:lnTo>
                <a:lnTo>
                  <a:pt x="728539" y="412027"/>
                </a:lnTo>
                <a:lnTo>
                  <a:pt x="726683" y="408934"/>
                </a:lnTo>
                <a:lnTo>
                  <a:pt x="725659" y="404194"/>
                </a:lnTo>
                <a:lnTo>
                  <a:pt x="724443" y="401406"/>
                </a:lnTo>
                <a:lnTo>
                  <a:pt x="722394" y="398060"/>
                </a:lnTo>
                <a:lnTo>
                  <a:pt x="727003" y="40112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5" name="coastline-natural-earth">
            <a:extLst>
              <a:ext uri="{FF2B5EF4-FFF2-40B4-BE49-F238E27FC236}">
                <a16:creationId xmlns:a16="http://schemas.microsoft.com/office/drawing/2014/main" id="{3B4C66A9-BEA9-405D-B29C-CEC28D22FF39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708056" y="399606"/>
                </a:moveTo>
                <a:lnTo>
                  <a:pt x="710105" y="403028"/>
                </a:lnTo>
                <a:lnTo>
                  <a:pt x="718298" y="402344"/>
                </a:lnTo>
                <a:lnTo>
                  <a:pt x="722522" y="404955"/>
                </a:lnTo>
                <a:lnTo>
                  <a:pt x="719386" y="407895"/>
                </a:lnTo>
                <a:lnTo>
                  <a:pt x="723098" y="410557"/>
                </a:lnTo>
                <a:lnTo>
                  <a:pt x="722458" y="413624"/>
                </a:lnTo>
                <a:lnTo>
                  <a:pt x="717274" y="411925"/>
                </a:lnTo>
                <a:lnTo>
                  <a:pt x="712217" y="410303"/>
                </a:lnTo>
                <a:lnTo>
                  <a:pt x="710105" y="413649"/>
                </a:lnTo>
                <a:lnTo>
                  <a:pt x="703256" y="412635"/>
                </a:lnTo>
                <a:lnTo>
                  <a:pt x="701784" y="410075"/>
                </a:lnTo>
                <a:lnTo>
                  <a:pt x="696343" y="407033"/>
                </a:lnTo>
                <a:lnTo>
                  <a:pt x="692951" y="404600"/>
                </a:lnTo>
                <a:lnTo>
                  <a:pt x="694999" y="402116"/>
                </a:lnTo>
                <a:lnTo>
                  <a:pt x="701464" y="400443"/>
                </a:lnTo>
                <a:lnTo>
                  <a:pt x="707032" y="39915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6" name="coastline-natural-earth">
            <a:extLst>
              <a:ext uri="{FF2B5EF4-FFF2-40B4-BE49-F238E27FC236}">
                <a16:creationId xmlns:a16="http://schemas.microsoft.com/office/drawing/2014/main" id="{D71BDB3C-3C3E-4512-A042-A21474F05EF7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837481" y="497043"/>
                </a:moveTo>
                <a:lnTo>
                  <a:pt x="838313" y="502898"/>
                </a:lnTo>
                <a:lnTo>
                  <a:pt x="837033" y="505991"/>
                </a:lnTo>
                <a:lnTo>
                  <a:pt x="835176" y="508982"/>
                </a:lnTo>
                <a:lnTo>
                  <a:pt x="834152" y="505712"/>
                </a:lnTo>
                <a:lnTo>
                  <a:pt x="833960" y="500287"/>
                </a:lnTo>
                <a:lnTo>
                  <a:pt x="827879" y="499197"/>
                </a:lnTo>
                <a:lnTo>
                  <a:pt x="826215" y="496587"/>
                </a:lnTo>
                <a:lnTo>
                  <a:pt x="827879" y="493367"/>
                </a:lnTo>
                <a:lnTo>
                  <a:pt x="828776" y="490782"/>
                </a:lnTo>
                <a:lnTo>
                  <a:pt x="834088" y="492658"/>
                </a:lnTo>
                <a:lnTo>
                  <a:pt x="837481" y="49704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7" name="coastline-natural-earth">
            <a:extLst>
              <a:ext uri="{FF2B5EF4-FFF2-40B4-BE49-F238E27FC236}">
                <a16:creationId xmlns:a16="http://schemas.microsoft.com/office/drawing/2014/main" id="{F1B1FA64-5C1C-46DF-82E4-904E0ABBC20F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763487" y="475219"/>
                </a:moveTo>
                <a:lnTo>
                  <a:pt x="769824" y="475751"/>
                </a:lnTo>
                <a:lnTo>
                  <a:pt x="772321" y="478387"/>
                </a:lnTo>
                <a:lnTo>
                  <a:pt x="771424" y="480972"/>
                </a:lnTo>
                <a:lnTo>
                  <a:pt x="765152" y="483304"/>
                </a:lnTo>
                <a:lnTo>
                  <a:pt x="771936" y="483355"/>
                </a:lnTo>
                <a:lnTo>
                  <a:pt x="773281" y="480136"/>
                </a:lnTo>
                <a:lnTo>
                  <a:pt x="772897" y="476942"/>
                </a:lnTo>
                <a:lnTo>
                  <a:pt x="780770" y="474940"/>
                </a:lnTo>
                <a:lnTo>
                  <a:pt x="780642" y="477804"/>
                </a:lnTo>
                <a:lnTo>
                  <a:pt x="778529" y="480465"/>
                </a:lnTo>
                <a:lnTo>
                  <a:pt x="776737" y="485129"/>
                </a:lnTo>
                <a:lnTo>
                  <a:pt x="776609" y="488957"/>
                </a:lnTo>
                <a:lnTo>
                  <a:pt x="769056" y="492455"/>
                </a:lnTo>
                <a:lnTo>
                  <a:pt x="763167" y="491112"/>
                </a:lnTo>
                <a:lnTo>
                  <a:pt x="763231" y="487512"/>
                </a:lnTo>
                <a:lnTo>
                  <a:pt x="759071" y="484825"/>
                </a:lnTo>
                <a:lnTo>
                  <a:pt x="756319" y="481631"/>
                </a:lnTo>
                <a:lnTo>
                  <a:pt x="755486" y="479021"/>
                </a:lnTo>
                <a:lnTo>
                  <a:pt x="756127" y="474914"/>
                </a:lnTo>
                <a:lnTo>
                  <a:pt x="763487" y="47521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8" name="coastline-natural-earth">
            <a:extLst>
              <a:ext uri="{FF2B5EF4-FFF2-40B4-BE49-F238E27FC236}">
                <a16:creationId xmlns:a16="http://schemas.microsoft.com/office/drawing/2014/main" id="{58716848-D8A2-47FF-B244-43AC612798E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779745" y="492354"/>
                </a:moveTo>
                <a:lnTo>
                  <a:pt x="782114" y="495573"/>
                </a:lnTo>
                <a:lnTo>
                  <a:pt x="778977" y="498057"/>
                </a:lnTo>
                <a:lnTo>
                  <a:pt x="782306" y="500617"/>
                </a:lnTo>
                <a:lnTo>
                  <a:pt x="782690" y="503684"/>
                </a:lnTo>
                <a:lnTo>
                  <a:pt x="785570" y="506548"/>
                </a:lnTo>
                <a:lnTo>
                  <a:pt x="788643" y="508956"/>
                </a:lnTo>
                <a:lnTo>
                  <a:pt x="789347" y="511491"/>
                </a:lnTo>
                <a:lnTo>
                  <a:pt x="784098" y="508373"/>
                </a:lnTo>
                <a:lnTo>
                  <a:pt x="778721" y="504343"/>
                </a:lnTo>
                <a:lnTo>
                  <a:pt x="773665" y="500465"/>
                </a:lnTo>
                <a:lnTo>
                  <a:pt x="770592" y="497651"/>
                </a:lnTo>
                <a:lnTo>
                  <a:pt x="766880" y="494610"/>
                </a:lnTo>
                <a:lnTo>
                  <a:pt x="772513" y="492987"/>
                </a:lnTo>
                <a:lnTo>
                  <a:pt x="779745" y="49235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9" name="coastline-natural-earth">
            <a:extLst>
              <a:ext uri="{FF2B5EF4-FFF2-40B4-BE49-F238E27FC236}">
                <a16:creationId xmlns:a16="http://schemas.microsoft.com/office/drawing/2014/main" id="{740B8E3D-227D-471D-8BC6-87230A2353A5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004795" y="615898"/>
                </a:moveTo>
                <a:lnTo>
                  <a:pt x="2011195" y="615265"/>
                </a:lnTo>
                <a:lnTo>
                  <a:pt x="2017084" y="616760"/>
                </a:lnTo>
                <a:lnTo>
                  <a:pt x="2024573" y="616228"/>
                </a:lnTo>
                <a:lnTo>
                  <a:pt x="2034494" y="615569"/>
                </a:lnTo>
                <a:lnTo>
                  <a:pt x="2031678" y="619396"/>
                </a:lnTo>
                <a:lnTo>
                  <a:pt x="2027453" y="621449"/>
                </a:lnTo>
                <a:lnTo>
                  <a:pt x="2027645" y="623984"/>
                </a:lnTo>
                <a:lnTo>
                  <a:pt x="2021117" y="623249"/>
                </a:lnTo>
                <a:lnTo>
                  <a:pt x="2018364" y="620385"/>
                </a:lnTo>
                <a:lnTo>
                  <a:pt x="2009147" y="620664"/>
                </a:lnTo>
                <a:lnTo>
                  <a:pt x="2004987" y="617749"/>
                </a:lnTo>
                <a:lnTo>
                  <a:pt x="1999482" y="614175"/>
                </a:lnTo>
                <a:lnTo>
                  <a:pt x="1994105" y="611817"/>
                </a:lnTo>
                <a:lnTo>
                  <a:pt x="1996346" y="609156"/>
                </a:lnTo>
                <a:lnTo>
                  <a:pt x="2001466" y="604999"/>
                </a:lnTo>
                <a:lnTo>
                  <a:pt x="2001722" y="607736"/>
                </a:lnTo>
                <a:lnTo>
                  <a:pt x="1999802" y="610271"/>
                </a:lnTo>
                <a:lnTo>
                  <a:pt x="2003130" y="612780"/>
                </a:lnTo>
                <a:lnTo>
                  <a:pt x="2004347" y="61544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0" name="coastline-natural-earth">
            <a:extLst>
              <a:ext uri="{FF2B5EF4-FFF2-40B4-BE49-F238E27FC236}">
                <a16:creationId xmlns:a16="http://schemas.microsoft.com/office/drawing/2014/main" id="{EFB85642-4733-43F7-888C-C0F6B95E55B1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847911" y="716605"/>
                </a:moveTo>
                <a:lnTo>
                  <a:pt x="1853800" y="715489"/>
                </a:lnTo>
                <a:lnTo>
                  <a:pt x="1851047" y="718303"/>
                </a:lnTo>
                <a:lnTo>
                  <a:pt x="1844967" y="720204"/>
                </a:lnTo>
                <a:lnTo>
                  <a:pt x="1835621" y="722688"/>
                </a:lnTo>
                <a:lnTo>
                  <a:pt x="1827876" y="723702"/>
                </a:lnTo>
                <a:lnTo>
                  <a:pt x="1820836" y="724031"/>
                </a:lnTo>
                <a:lnTo>
                  <a:pt x="1821732" y="721395"/>
                </a:lnTo>
                <a:lnTo>
                  <a:pt x="1826596" y="718734"/>
                </a:lnTo>
                <a:lnTo>
                  <a:pt x="1832357" y="717390"/>
                </a:lnTo>
                <a:lnTo>
                  <a:pt x="1842214" y="716858"/>
                </a:lnTo>
                <a:lnTo>
                  <a:pt x="1850407" y="714044"/>
                </a:lnTo>
                <a:lnTo>
                  <a:pt x="1847911" y="71660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1" name="coastline-natural-earth">
            <a:extLst>
              <a:ext uri="{FF2B5EF4-FFF2-40B4-BE49-F238E27FC236}">
                <a16:creationId xmlns:a16="http://schemas.microsoft.com/office/drawing/2014/main" id="{1312CEBF-5F2A-42FC-9B98-420EB89B1BF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894433" y="1548364"/>
                </a:moveTo>
                <a:lnTo>
                  <a:pt x="5901346" y="1548795"/>
                </a:lnTo>
                <a:lnTo>
                  <a:pt x="5902498" y="1551912"/>
                </a:lnTo>
                <a:lnTo>
                  <a:pt x="5903202" y="1554473"/>
                </a:lnTo>
                <a:lnTo>
                  <a:pt x="5902306" y="1557996"/>
                </a:lnTo>
                <a:lnTo>
                  <a:pt x="5899809" y="1560886"/>
                </a:lnTo>
                <a:lnTo>
                  <a:pt x="5895841" y="1564003"/>
                </a:lnTo>
                <a:lnTo>
                  <a:pt x="5898529" y="1567831"/>
                </a:lnTo>
                <a:lnTo>
                  <a:pt x="5895393" y="1570974"/>
                </a:lnTo>
                <a:lnTo>
                  <a:pt x="5887200" y="1571405"/>
                </a:lnTo>
                <a:lnTo>
                  <a:pt x="5886112" y="1574193"/>
                </a:lnTo>
                <a:lnTo>
                  <a:pt x="5883871" y="1576677"/>
                </a:lnTo>
                <a:lnTo>
                  <a:pt x="5879519" y="1579567"/>
                </a:lnTo>
                <a:lnTo>
                  <a:pt x="5873566" y="1581747"/>
                </a:lnTo>
                <a:lnTo>
                  <a:pt x="5868445" y="1584484"/>
                </a:lnTo>
                <a:lnTo>
                  <a:pt x="5857180" y="1585017"/>
                </a:lnTo>
                <a:lnTo>
                  <a:pt x="5850587" y="1581924"/>
                </a:lnTo>
                <a:lnTo>
                  <a:pt x="5844122" y="1581975"/>
                </a:lnTo>
                <a:lnTo>
                  <a:pt x="5838362" y="1578097"/>
                </a:lnTo>
                <a:lnTo>
                  <a:pt x="5833049" y="1576069"/>
                </a:lnTo>
                <a:lnTo>
                  <a:pt x="5829913" y="1573559"/>
                </a:lnTo>
                <a:lnTo>
                  <a:pt x="5831641" y="1569935"/>
                </a:lnTo>
                <a:lnTo>
                  <a:pt x="5837978" y="1570670"/>
                </a:lnTo>
                <a:lnTo>
                  <a:pt x="5846299" y="1571785"/>
                </a:lnTo>
                <a:lnTo>
                  <a:pt x="5853276" y="1570746"/>
                </a:lnTo>
                <a:lnTo>
                  <a:pt x="5859228" y="1569504"/>
                </a:lnTo>
                <a:lnTo>
                  <a:pt x="5860124" y="1563826"/>
                </a:lnTo>
                <a:lnTo>
                  <a:pt x="5861213" y="1566969"/>
                </a:lnTo>
                <a:lnTo>
                  <a:pt x="5863197" y="1570898"/>
                </a:lnTo>
                <a:lnTo>
                  <a:pt x="5869278" y="1569732"/>
                </a:lnTo>
                <a:lnTo>
                  <a:pt x="5876126" y="1569478"/>
                </a:lnTo>
                <a:lnTo>
                  <a:pt x="5879135" y="1565017"/>
                </a:lnTo>
                <a:lnTo>
                  <a:pt x="5883807" y="1560531"/>
                </a:lnTo>
                <a:lnTo>
                  <a:pt x="5890016" y="1559137"/>
                </a:lnTo>
                <a:lnTo>
                  <a:pt x="5889888" y="1554599"/>
                </a:lnTo>
                <a:lnTo>
                  <a:pt x="5887840" y="1549251"/>
                </a:lnTo>
                <a:lnTo>
                  <a:pt x="5888608" y="1546589"/>
                </a:lnTo>
                <a:lnTo>
                  <a:pt x="5894433" y="154836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2" name="coastline-natural-earth">
            <a:extLst>
              <a:ext uri="{FF2B5EF4-FFF2-40B4-BE49-F238E27FC236}">
                <a16:creationId xmlns:a16="http://schemas.microsoft.com/office/drawing/2014/main" id="{193E7CC3-39AA-49ED-BF78-63CAD1ACF10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450537" y="1624179"/>
                </a:moveTo>
                <a:lnTo>
                  <a:pt x="5447273" y="1627094"/>
                </a:lnTo>
                <a:lnTo>
                  <a:pt x="5443688" y="1629502"/>
                </a:lnTo>
                <a:lnTo>
                  <a:pt x="5437416" y="1631682"/>
                </a:lnTo>
                <a:lnTo>
                  <a:pt x="5434023" y="1633963"/>
                </a:lnTo>
                <a:lnTo>
                  <a:pt x="5428454" y="1635534"/>
                </a:lnTo>
                <a:lnTo>
                  <a:pt x="5422374" y="1637689"/>
                </a:lnTo>
                <a:lnTo>
                  <a:pt x="5416485" y="1639818"/>
                </a:lnTo>
                <a:lnTo>
                  <a:pt x="5412901" y="1642150"/>
                </a:lnTo>
                <a:lnTo>
                  <a:pt x="5409060" y="1645116"/>
                </a:lnTo>
                <a:lnTo>
                  <a:pt x="5406244" y="1648690"/>
                </a:lnTo>
                <a:lnTo>
                  <a:pt x="5403875" y="1651529"/>
                </a:lnTo>
                <a:lnTo>
                  <a:pt x="5400291" y="1654697"/>
                </a:lnTo>
                <a:lnTo>
                  <a:pt x="5394274" y="1656472"/>
                </a:lnTo>
                <a:lnTo>
                  <a:pt x="5388513" y="1659412"/>
                </a:lnTo>
                <a:lnTo>
                  <a:pt x="5384161" y="1657055"/>
                </a:lnTo>
                <a:lnTo>
                  <a:pt x="5385953" y="1654545"/>
                </a:lnTo>
                <a:lnTo>
                  <a:pt x="5384545" y="1650135"/>
                </a:lnTo>
                <a:lnTo>
                  <a:pt x="5385825" y="1646028"/>
                </a:lnTo>
                <a:lnTo>
                  <a:pt x="5388898" y="1643063"/>
                </a:lnTo>
                <a:lnTo>
                  <a:pt x="5394658" y="1639438"/>
                </a:lnTo>
                <a:lnTo>
                  <a:pt x="5401443" y="1637588"/>
                </a:lnTo>
                <a:lnTo>
                  <a:pt x="5407140" y="1634166"/>
                </a:lnTo>
                <a:lnTo>
                  <a:pt x="5411236" y="1629375"/>
                </a:lnTo>
                <a:lnTo>
                  <a:pt x="5414949" y="1627246"/>
                </a:lnTo>
                <a:lnTo>
                  <a:pt x="5423654" y="1625421"/>
                </a:lnTo>
                <a:lnTo>
                  <a:pt x="5430247" y="1625345"/>
                </a:lnTo>
                <a:lnTo>
                  <a:pt x="5436712" y="1625015"/>
                </a:lnTo>
                <a:lnTo>
                  <a:pt x="5442408" y="1623317"/>
                </a:lnTo>
                <a:lnTo>
                  <a:pt x="5449065" y="162321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3" name="coastline-natural-earth">
            <a:extLst>
              <a:ext uri="{FF2B5EF4-FFF2-40B4-BE49-F238E27FC236}">
                <a16:creationId xmlns:a16="http://schemas.microsoft.com/office/drawing/2014/main" id="{D8F2DB32-526B-4480-A6EA-5D00692E27B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770513" y="2218607"/>
                </a:moveTo>
                <a:lnTo>
                  <a:pt x="5777490" y="2219900"/>
                </a:lnTo>
                <a:lnTo>
                  <a:pt x="5782995" y="2221827"/>
                </a:lnTo>
                <a:lnTo>
                  <a:pt x="5789780" y="2224691"/>
                </a:lnTo>
                <a:lnTo>
                  <a:pt x="5798101" y="2225122"/>
                </a:lnTo>
                <a:lnTo>
                  <a:pt x="5803221" y="2223576"/>
                </a:lnTo>
                <a:lnTo>
                  <a:pt x="5809750" y="2222207"/>
                </a:lnTo>
                <a:lnTo>
                  <a:pt x="5816215" y="2220230"/>
                </a:lnTo>
                <a:lnTo>
                  <a:pt x="5823256" y="2218455"/>
                </a:lnTo>
                <a:lnTo>
                  <a:pt x="5829081" y="2221548"/>
                </a:lnTo>
                <a:lnTo>
                  <a:pt x="5828953" y="2224640"/>
                </a:lnTo>
                <a:lnTo>
                  <a:pt x="5829465" y="2228949"/>
                </a:lnTo>
                <a:lnTo>
                  <a:pt x="5829017" y="2232701"/>
                </a:lnTo>
                <a:lnTo>
                  <a:pt x="5829017" y="2237491"/>
                </a:lnTo>
                <a:lnTo>
                  <a:pt x="5829273" y="2240964"/>
                </a:lnTo>
                <a:lnTo>
                  <a:pt x="5829785" y="2243803"/>
                </a:lnTo>
                <a:lnTo>
                  <a:pt x="5828184" y="2241294"/>
                </a:lnTo>
                <a:lnTo>
                  <a:pt x="5825048" y="2244006"/>
                </a:lnTo>
                <a:lnTo>
                  <a:pt x="5823896" y="2247225"/>
                </a:lnTo>
                <a:lnTo>
                  <a:pt x="5823320" y="2250165"/>
                </a:lnTo>
                <a:lnTo>
                  <a:pt x="5822232" y="2252979"/>
                </a:lnTo>
                <a:lnTo>
                  <a:pt x="5822296" y="2255869"/>
                </a:lnTo>
                <a:lnTo>
                  <a:pt x="5823064" y="2258530"/>
                </a:lnTo>
                <a:lnTo>
                  <a:pt x="5823512" y="2262129"/>
                </a:lnTo>
                <a:lnTo>
                  <a:pt x="5817495" y="2259620"/>
                </a:lnTo>
                <a:lnTo>
                  <a:pt x="5818327" y="2256908"/>
                </a:lnTo>
                <a:lnTo>
                  <a:pt x="5815447" y="2259189"/>
                </a:lnTo>
                <a:lnTo>
                  <a:pt x="5811158" y="2255412"/>
                </a:lnTo>
                <a:lnTo>
                  <a:pt x="5811990" y="2258606"/>
                </a:lnTo>
                <a:lnTo>
                  <a:pt x="5810454" y="2261572"/>
                </a:lnTo>
                <a:lnTo>
                  <a:pt x="5805590" y="2263270"/>
                </a:lnTo>
                <a:lnTo>
                  <a:pt x="5805910" y="2266033"/>
                </a:lnTo>
                <a:lnTo>
                  <a:pt x="5803541" y="2270494"/>
                </a:lnTo>
                <a:lnTo>
                  <a:pt x="5797653" y="2268593"/>
                </a:lnTo>
                <a:lnTo>
                  <a:pt x="5791124" y="2268669"/>
                </a:lnTo>
                <a:lnTo>
                  <a:pt x="5787667" y="2266160"/>
                </a:lnTo>
                <a:lnTo>
                  <a:pt x="5784211" y="2263726"/>
                </a:lnTo>
                <a:lnTo>
                  <a:pt x="5782035" y="2260634"/>
                </a:lnTo>
                <a:lnTo>
                  <a:pt x="5779090" y="2258353"/>
                </a:lnTo>
                <a:lnTo>
                  <a:pt x="5774546" y="2250875"/>
                </a:lnTo>
                <a:lnTo>
                  <a:pt x="5773330" y="2245121"/>
                </a:lnTo>
                <a:lnTo>
                  <a:pt x="5777554" y="2248340"/>
                </a:lnTo>
                <a:lnTo>
                  <a:pt x="5776210" y="2245070"/>
                </a:lnTo>
                <a:lnTo>
                  <a:pt x="5774034" y="2241243"/>
                </a:lnTo>
                <a:lnTo>
                  <a:pt x="5770705" y="2237694"/>
                </a:lnTo>
                <a:lnTo>
                  <a:pt x="5768209" y="2234348"/>
                </a:lnTo>
                <a:lnTo>
                  <a:pt x="5765713" y="2230217"/>
                </a:lnTo>
                <a:lnTo>
                  <a:pt x="5764304" y="2226009"/>
                </a:lnTo>
                <a:lnTo>
                  <a:pt x="5763344" y="2222156"/>
                </a:lnTo>
                <a:lnTo>
                  <a:pt x="5764496" y="221853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4" name="coastline-natural-earth">
            <a:extLst>
              <a:ext uri="{FF2B5EF4-FFF2-40B4-BE49-F238E27FC236}">
                <a16:creationId xmlns:a16="http://schemas.microsoft.com/office/drawing/2014/main" id="{0D2508B1-B367-4879-A997-9C3DE110453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920487" y="0"/>
                </a:moveTo>
                <a:lnTo>
                  <a:pt x="4915558" y="2738"/>
                </a:lnTo>
                <a:lnTo>
                  <a:pt x="4923495" y="1825"/>
                </a:lnTo>
                <a:lnTo>
                  <a:pt x="4931304" y="862"/>
                </a:lnTo>
                <a:lnTo>
                  <a:pt x="4946410" y="0"/>
                </a:lnTo>
                <a:lnTo>
                  <a:pt x="4953451" y="1470"/>
                </a:lnTo>
                <a:lnTo>
                  <a:pt x="4959468" y="4106"/>
                </a:lnTo>
                <a:lnTo>
                  <a:pt x="4954859" y="6362"/>
                </a:lnTo>
                <a:lnTo>
                  <a:pt x="4953835" y="8897"/>
                </a:lnTo>
                <a:lnTo>
                  <a:pt x="4952619" y="12420"/>
                </a:lnTo>
                <a:lnTo>
                  <a:pt x="4943338" y="12750"/>
                </a:lnTo>
                <a:lnTo>
                  <a:pt x="4949675" y="15969"/>
                </a:lnTo>
                <a:lnTo>
                  <a:pt x="4956587" y="18250"/>
                </a:lnTo>
                <a:lnTo>
                  <a:pt x="4950059" y="21064"/>
                </a:lnTo>
                <a:lnTo>
                  <a:pt x="4937065" y="21698"/>
                </a:lnTo>
                <a:lnTo>
                  <a:pt x="4929704" y="22255"/>
                </a:lnTo>
                <a:lnTo>
                  <a:pt x="4923303" y="21647"/>
                </a:lnTo>
                <a:lnTo>
                  <a:pt x="4916711" y="21546"/>
                </a:lnTo>
                <a:lnTo>
                  <a:pt x="4908774" y="20785"/>
                </a:lnTo>
                <a:lnTo>
                  <a:pt x="4903077" y="19594"/>
                </a:lnTo>
                <a:lnTo>
                  <a:pt x="4893988" y="18301"/>
                </a:lnTo>
                <a:lnTo>
                  <a:pt x="4882594" y="18352"/>
                </a:lnTo>
                <a:lnTo>
                  <a:pt x="4877794" y="16577"/>
                </a:lnTo>
                <a:lnTo>
                  <a:pt x="4870625" y="17465"/>
                </a:lnTo>
                <a:lnTo>
                  <a:pt x="4864416" y="16780"/>
                </a:lnTo>
                <a:lnTo>
                  <a:pt x="4858847" y="14347"/>
                </a:lnTo>
                <a:lnTo>
                  <a:pt x="4854111" y="10976"/>
                </a:lnTo>
                <a:lnTo>
                  <a:pt x="4845854" y="10088"/>
                </a:lnTo>
                <a:lnTo>
                  <a:pt x="4837085" y="9936"/>
                </a:lnTo>
                <a:lnTo>
                  <a:pt x="4839453" y="6768"/>
                </a:lnTo>
                <a:lnTo>
                  <a:pt x="4847454" y="5475"/>
                </a:lnTo>
                <a:lnTo>
                  <a:pt x="4854815" y="3118"/>
                </a:lnTo>
                <a:lnTo>
                  <a:pt x="4862048" y="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5" name="coastline-natural-earth">
            <a:extLst>
              <a:ext uri="{FF2B5EF4-FFF2-40B4-BE49-F238E27FC236}">
                <a16:creationId xmlns:a16="http://schemas.microsoft.com/office/drawing/2014/main" id="{AE84DEB4-63CE-45D6-8CE9-9CC70E43CA2F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010354" y="13713"/>
                </a:moveTo>
                <a:lnTo>
                  <a:pt x="5007858" y="16425"/>
                </a:lnTo>
                <a:lnTo>
                  <a:pt x="5002481" y="20633"/>
                </a:lnTo>
                <a:lnTo>
                  <a:pt x="5007922" y="19290"/>
                </a:lnTo>
                <a:lnTo>
                  <a:pt x="5013811" y="17338"/>
                </a:lnTo>
                <a:lnTo>
                  <a:pt x="5020275" y="16045"/>
                </a:lnTo>
                <a:lnTo>
                  <a:pt x="5026868" y="15614"/>
                </a:lnTo>
                <a:lnTo>
                  <a:pt x="5032117" y="18124"/>
                </a:lnTo>
                <a:lnTo>
                  <a:pt x="5038582" y="19036"/>
                </a:lnTo>
                <a:lnTo>
                  <a:pt x="5041910" y="21393"/>
                </a:lnTo>
                <a:lnTo>
                  <a:pt x="5048759" y="21241"/>
                </a:lnTo>
                <a:lnTo>
                  <a:pt x="5053112" y="23269"/>
                </a:lnTo>
                <a:lnTo>
                  <a:pt x="5054712" y="25829"/>
                </a:lnTo>
                <a:lnTo>
                  <a:pt x="5045495" y="30265"/>
                </a:lnTo>
                <a:lnTo>
                  <a:pt x="5035829" y="30569"/>
                </a:lnTo>
                <a:lnTo>
                  <a:pt x="5025396" y="31989"/>
                </a:lnTo>
                <a:lnTo>
                  <a:pt x="5012530" y="32039"/>
                </a:lnTo>
                <a:lnTo>
                  <a:pt x="5006578" y="33028"/>
                </a:lnTo>
                <a:lnTo>
                  <a:pt x="4997681" y="32952"/>
                </a:lnTo>
                <a:lnTo>
                  <a:pt x="4988912" y="33155"/>
                </a:lnTo>
                <a:lnTo>
                  <a:pt x="4980078" y="33205"/>
                </a:lnTo>
                <a:lnTo>
                  <a:pt x="4968109" y="35867"/>
                </a:lnTo>
                <a:lnTo>
                  <a:pt x="4959852" y="37185"/>
                </a:lnTo>
                <a:lnTo>
                  <a:pt x="4949355" y="37185"/>
                </a:lnTo>
                <a:lnTo>
                  <a:pt x="4950187" y="33459"/>
                </a:lnTo>
                <a:lnTo>
                  <a:pt x="4958700" y="30519"/>
                </a:lnTo>
                <a:lnTo>
                  <a:pt x="4960620" y="28085"/>
                </a:lnTo>
                <a:lnTo>
                  <a:pt x="4963116" y="25145"/>
                </a:lnTo>
                <a:lnTo>
                  <a:pt x="4967661" y="22255"/>
                </a:lnTo>
                <a:lnTo>
                  <a:pt x="4974126" y="22331"/>
                </a:lnTo>
                <a:lnTo>
                  <a:pt x="4973934" y="19721"/>
                </a:lnTo>
                <a:lnTo>
                  <a:pt x="4977646" y="16603"/>
                </a:lnTo>
                <a:lnTo>
                  <a:pt x="4981999" y="14093"/>
                </a:lnTo>
                <a:lnTo>
                  <a:pt x="4987055" y="11939"/>
                </a:lnTo>
                <a:lnTo>
                  <a:pt x="4994544" y="13536"/>
                </a:lnTo>
                <a:lnTo>
                  <a:pt x="4998513" y="10773"/>
                </a:lnTo>
                <a:lnTo>
                  <a:pt x="5008690" y="11153"/>
                </a:lnTo>
                <a:lnTo>
                  <a:pt x="5014195" y="1287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6" name="coastline-natural-earth">
            <a:extLst>
              <a:ext uri="{FF2B5EF4-FFF2-40B4-BE49-F238E27FC236}">
                <a16:creationId xmlns:a16="http://schemas.microsoft.com/office/drawing/2014/main" id="{767E1B63-93F1-44D5-91A7-0C0A3095C47A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680454" y="76601"/>
                </a:moveTo>
                <a:lnTo>
                  <a:pt x="5688519" y="79161"/>
                </a:lnTo>
                <a:lnTo>
                  <a:pt x="5695624" y="79871"/>
                </a:lnTo>
                <a:lnTo>
                  <a:pt x="5696264" y="77158"/>
                </a:lnTo>
                <a:lnTo>
                  <a:pt x="5697352" y="74117"/>
                </a:lnTo>
                <a:lnTo>
                  <a:pt x="5702985" y="72292"/>
                </a:lnTo>
                <a:lnTo>
                  <a:pt x="5710986" y="71480"/>
                </a:lnTo>
                <a:lnTo>
                  <a:pt x="5723915" y="75232"/>
                </a:lnTo>
                <a:lnTo>
                  <a:pt x="5732364" y="76651"/>
                </a:lnTo>
                <a:lnTo>
                  <a:pt x="5739277" y="76727"/>
                </a:lnTo>
                <a:lnTo>
                  <a:pt x="5746062" y="75967"/>
                </a:lnTo>
                <a:lnTo>
                  <a:pt x="5774354" y="81087"/>
                </a:lnTo>
                <a:lnTo>
                  <a:pt x="5766161" y="84205"/>
                </a:lnTo>
                <a:lnTo>
                  <a:pt x="5767633" y="86892"/>
                </a:lnTo>
                <a:lnTo>
                  <a:pt x="5759056" y="89959"/>
                </a:lnTo>
                <a:lnTo>
                  <a:pt x="5752079" y="91024"/>
                </a:lnTo>
                <a:lnTo>
                  <a:pt x="5744974" y="90288"/>
                </a:lnTo>
                <a:lnTo>
                  <a:pt x="5736717" y="89680"/>
                </a:lnTo>
                <a:lnTo>
                  <a:pt x="5730444" y="86917"/>
                </a:lnTo>
                <a:lnTo>
                  <a:pt x="5728268" y="83597"/>
                </a:lnTo>
                <a:lnTo>
                  <a:pt x="5731276" y="81341"/>
                </a:lnTo>
                <a:lnTo>
                  <a:pt x="5732620" y="78730"/>
                </a:lnTo>
                <a:lnTo>
                  <a:pt x="5725580" y="78603"/>
                </a:lnTo>
                <a:lnTo>
                  <a:pt x="5717195" y="79693"/>
                </a:lnTo>
                <a:lnTo>
                  <a:pt x="5718347" y="83445"/>
                </a:lnTo>
                <a:lnTo>
                  <a:pt x="5726796" y="89401"/>
                </a:lnTo>
                <a:lnTo>
                  <a:pt x="5732428" y="90694"/>
                </a:lnTo>
                <a:lnTo>
                  <a:pt x="5729676" y="94268"/>
                </a:lnTo>
                <a:lnTo>
                  <a:pt x="5722443" y="94978"/>
                </a:lnTo>
                <a:lnTo>
                  <a:pt x="5717451" y="92747"/>
                </a:lnTo>
                <a:lnTo>
                  <a:pt x="5711114" y="92164"/>
                </a:lnTo>
                <a:lnTo>
                  <a:pt x="5703241" y="93254"/>
                </a:lnTo>
                <a:lnTo>
                  <a:pt x="5691527" y="94015"/>
                </a:lnTo>
                <a:lnTo>
                  <a:pt x="5684422" y="94648"/>
                </a:lnTo>
                <a:lnTo>
                  <a:pt x="5675205" y="92494"/>
                </a:lnTo>
                <a:lnTo>
                  <a:pt x="5670789" y="94826"/>
                </a:lnTo>
                <a:lnTo>
                  <a:pt x="5667396" y="97589"/>
                </a:lnTo>
                <a:lnTo>
                  <a:pt x="5659139" y="97335"/>
                </a:lnTo>
                <a:lnTo>
                  <a:pt x="5645186" y="95561"/>
                </a:lnTo>
                <a:lnTo>
                  <a:pt x="5637825" y="91683"/>
                </a:lnTo>
                <a:lnTo>
                  <a:pt x="5629440" y="89579"/>
                </a:lnTo>
                <a:lnTo>
                  <a:pt x="5625599" y="87526"/>
                </a:lnTo>
                <a:lnTo>
                  <a:pt x="5630720" y="85447"/>
                </a:lnTo>
                <a:lnTo>
                  <a:pt x="5629376" y="81645"/>
                </a:lnTo>
                <a:lnTo>
                  <a:pt x="5630336" y="78071"/>
                </a:lnTo>
                <a:lnTo>
                  <a:pt x="5638209" y="77893"/>
                </a:lnTo>
                <a:lnTo>
                  <a:pt x="5634496" y="75131"/>
                </a:lnTo>
                <a:lnTo>
                  <a:pt x="5639425" y="73179"/>
                </a:lnTo>
                <a:lnTo>
                  <a:pt x="5645250" y="71987"/>
                </a:lnTo>
                <a:lnTo>
                  <a:pt x="5651266" y="71075"/>
                </a:lnTo>
                <a:lnTo>
                  <a:pt x="5658179" y="69808"/>
                </a:lnTo>
                <a:lnTo>
                  <a:pt x="5663492" y="71480"/>
                </a:lnTo>
                <a:lnTo>
                  <a:pt x="5671109" y="73229"/>
                </a:lnTo>
                <a:lnTo>
                  <a:pt x="5680454" y="7660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7" name="coastline-natural-earth">
            <a:extLst>
              <a:ext uri="{FF2B5EF4-FFF2-40B4-BE49-F238E27FC236}">
                <a16:creationId xmlns:a16="http://schemas.microsoft.com/office/drawing/2014/main" id="{ADA20739-37BB-4BA6-91E8-44D0EC9D2DF3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718987" y="112113"/>
                </a:moveTo>
                <a:lnTo>
                  <a:pt x="5727180" y="113836"/>
                </a:lnTo>
                <a:lnTo>
                  <a:pt x="5739853" y="118120"/>
                </a:lnTo>
                <a:lnTo>
                  <a:pt x="5742542" y="124052"/>
                </a:lnTo>
                <a:lnTo>
                  <a:pt x="5730828" y="124077"/>
                </a:lnTo>
                <a:lnTo>
                  <a:pt x="5721803" y="123925"/>
                </a:lnTo>
                <a:lnTo>
                  <a:pt x="5708361" y="122860"/>
                </a:lnTo>
                <a:lnTo>
                  <a:pt x="5700937" y="121415"/>
                </a:lnTo>
                <a:lnTo>
                  <a:pt x="5693192" y="120376"/>
                </a:lnTo>
                <a:lnTo>
                  <a:pt x="5686663" y="120579"/>
                </a:lnTo>
                <a:lnTo>
                  <a:pt x="5680070" y="121948"/>
                </a:lnTo>
                <a:lnTo>
                  <a:pt x="5673925" y="120756"/>
                </a:lnTo>
                <a:lnTo>
                  <a:pt x="5682374" y="120173"/>
                </a:lnTo>
                <a:lnTo>
                  <a:pt x="5690311" y="118196"/>
                </a:lnTo>
                <a:lnTo>
                  <a:pt x="5695496" y="114293"/>
                </a:lnTo>
                <a:lnTo>
                  <a:pt x="5701065" y="112468"/>
                </a:lnTo>
                <a:lnTo>
                  <a:pt x="5709898" y="111961"/>
                </a:lnTo>
                <a:lnTo>
                  <a:pt x="5718987" y="11211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8" name="coastline-natural-earth">
            <a:extLst>
              <a:ext uri="{FF2B5EF4-FFF2-40B4-BE49-F238E27FC236}">
                <a16:creationId xmlns:a16="http://schemas.microsoft.com/office/drawing/2014/main" id="{903F99BA-337B-4A22-85DC-53492303461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802133" y="85042"/>
                </a:moveTo>
                <a:lnTo>
                  <a:pt x="5813783" y="83799"/>
                </a:lnTo>
                <a:lnTo>
                  <a:pt x="5831641" y="84256"/>
                </a:lnTo>
                <a:lnTo>
                  <a:pt x="5832409" y="86841"/>
                </a:lnTo>
                <a:lnTo>
                  <a:pt x="5839898" y="87652"/>
                </a:lnTo>
                <a:lnTo>
                  <a:pt x="5853468" y="87348"/>
                </a:lnTo>
                <a:lnTo>
                  <a:pt x="5861789" y="87804"/>
                </a:lnTo>
                <a:lnTo>
                  <a:pt x="5867421" y="89376"/>
                </a:lnTo>
                <a:lnTo>
                  <a:pt x="5874718" y="88970"/>
                </a:lnTo>
                <a:lnTo>
                  <a:pt x="5871518" y="92849"/>
                </a:lnTo>
                <a:lnTo>
                  <a:pt x="5865885" y="94293"/>
                </a:lnTo>
                <a:lnTo>
                  <a:pt x="5856988" y="95611"/>
                </a:lnTo>
                <a:lnTo>
                  <a:pt x="5842778" y="96017"/>
                </a:lnTo>
                <a:lnTo>
                  <a:pt x="5829209" y="95510"/>
                </a:lnTo>
                <a:lnTo>
                  <a:pt x="5823320" y="94471"/>
                </a:lnTo>
                <a:lnTo>
                  <a:pt x="5817111" y="92595"/>
                </a:lnTo>
                <a:lnTo>
                  <a:pt x="5810454" y="92139"/>
                </a:lnTo>
                <a:lnTo>
                  <a:pt x="5804437" y="90694"/>
                </a:lnTo>
                <a:lnTo>
                  <a:pt x="5790420" y="88185"/>
                </a:lnTo>
                <a:lnTo>
                  <a:pt x="5792404" y="84611"/>
                </a:lnTo>
                <a:lnTo>
                  <a:pt x="5795668" y="81594"/>
                </a:lnTo>
                <a:lnTo>
                  <a:pt x="5801237" y="8397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9" name="coastline-natural-earth">
            <a:extLst>
              <a:ext uri="{FF2B5EF4-FFF2-40B4-BE49-F238E27FC236}">
                <a16:creationId xmlns:a16="http://schemas.microsoft.com/office/drawing/2014/main" id="{F2276C53-4BCB-48CC-9BDE-427F0125A419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6279441" y="2111108"/>
                </a:moveTo>
                <a:lnTo>
                  <a:pt x="6287122" y="2112401"/>
                </a:lnTo>
                <a:lnTo>
                  <a:pt x="6294483" y="2114935"/>
                </a:lnTo>
                <a:lnTo>
                  <a:pt x="6295187" y="2117825"/>
                </a:lnTo>
                <a:lnTo>
                  <a:pt x="6300179" y="2119853"/>
                </a:lnTo>
                <a:lnTo>
                  <a:pt x="6302420" y="2122996"/>
                </a:lnTo>
                <a:lnTo>
                  <a:pt x="6303060" y="2126747"/>
                </a:lnTo>
                <a:lnTo>
                  <a:pt x="6302484" y="2130803"/>
                </a:lnTo>
                <a:lnTo>
                  <a:pt x="6307092" y="2136354"/>
                </a:lnTo>
                <a:lnTo>
                  <a:pt x="6306196" y="2139700"/>
                </a:lnTo>
                <a:lnTo>
                  <a:pt x="6306644" y="2142615"/>
                </a:lnTo>
                <a:lnTo>
                  <a:pt x="6305556" y="2145302"/>
                </a:lnTo>
                <a:lnTo>
                  <a:pt x="6311509" y="2147431"/>
                </a:lnTo>
                <a:lnTo>
                  <a:pt x="6316565" y="2149788"/>
                </a:lnTo>
                <a:lnTo>
                  <a:pt x="6317590" y="2152855"/>
                </a:lnTo>
                <a:lnTo>
                  <a:pt x="6320598" y="2149890"/>
                </a:lnTo>
                <a:lnTo>
                  <a:pt x="6319510" y="2146569"/>
                </a:lnTo>
                <a:lnTo>
                  <a:pt x="6319446" y="2143350"/>
                </a:lnTo>
                <a:lnTo>
                  <a:pt x="6317590" y="2140891"/>
                </a:lnTo>
                <a:lnTo>
                  <a:pt x="6322966" y="2144389"/>
                </a:lnTo>
                <a:lnTo>
                  <a:pt x="6325847" y="2146747"/>
                </a:lnTo>
                <a:lnTo>
                  <a:pt x="6327255" y="2152805"/>
                </a:lnTo>
                <a:lnTo>
                  <a:pt x="6328471" y="2157063"/>
                </a:lnTo>
                <a:lnTo>
                  <a:pt x="6331031" y="2159826"/>
                </a:lnTo>
                <a:lnTo>
                  <a:pt x="6339736" y="2164313"/>
                </a:lnTo>
                <a:lnTo>
                  <a:pt x="6349658" y="2167152"/>
                </a:lnTo>
                <a:lnTo>
                  <a:pt x="6356762" y="2165529"/>
                </a:lnTo>
                <a:lnTo>
                  <a:pt x="6359835" y="2162006"/>
                </a:lnTo>
                <a:lnTo>
                  <a:pt x="6363995" y="2159699"/>
                </a:lnTo>
                <a:lnTo>
                  <a:pt x="6371228" y="2160409"/>
                </a:lnTo>
                <a:lnTo>
                  <a:pt x="6374045" y="2162969"/>
                </a:lnTo>
                <a:lnTo>
                  <a:pt x="6371868" y="2166670"/>
                </a:lnTo>
                <a:lnTo>
                  <a:pt x="6370972" y="2171106"/>
                </a:lnTo>
                <a:lnTo>
                  <a:pt x="6370396" y="2175567"/>
                </a:lnTo>
                <a:lnTo>
                  <a:pt x="6368028" y="2179040"/>
                </a:lnTo>
                <a:lnTo>
                  <a:pt x="6363547" y="2183222"/>
                </a:lnTo>
                <a:lnTo>
                  <a:pt x="6363099" y="2186188"/>
                </a:lnTo>
                <a:lnTo>
                  <a:pt x="6363099" y="2190167"/>
                </a:lnTo>
                <a:lnTo>
                  <a:pt x="6358555" y="2187354"/>
                </a:lnTo>
                <a:lnTo>
                  <a:pt x="6352026" y="2187911"/>
                </a:lnTo>
                <a:lnTo>
                  <a:pt x="6347289" y="2190674"/>
                </a:lnTo>
                <a:lnTo>
                  <a:pt x="6345561" y="2194781"/>
                </a:lnTo>
                <a:lnTo>
                  <a:pt x="6348697" y="2198152"/>
                </a:lnTo>
                <a:lnTo>
                  <a:pt x="6346137" y="2202512"/>
                </a:lnTo>
                <a:lnTo>
                  <a:pt x="6343833" y="2207049"/>
                </a:lnTo>
                <a:lnTo>
                  <a:pt x="6341081" y="2209533"/>
                </a:lnTo>
                <a:lnTo>
                  <a:pt x="6339672" y="2212270"/>
                </a:lnTo>
                <a:lnTo>
                  <a:pt x="6337240" y="2214628"/>
                </a:lnTo>
                <a:lnTo>
                  <a:pt x="6334360" y="2218278"/>
                </a:lnTo>
                <a:lnTo>
                  <a:pt x="6330839" y="2223043"/>
                </a:lnTo>
                <a:lnTo>
                  <a:pt x="6328343" y="2226440"/>
                </a:lnTo>
                <a:lnTo>
                  <a:pt x="6323030" y="2230090"/>
                </a:lnTo>
                <a:lnTo>
                  <a:pt x="6318678" y="2232397"/>
                </a:lnTo>
                <a:lnTo>
                  <a:pt x="6313621" y="2230191"/>
                </a:lnTo>
                <a:lnTo>
                  <a:pt x="6308372" y="2227631"/>
                </a:lnTo>
                <a:lnTo>
                  <a:pt x="6307924" y="2223601"/>
                </a:lnTo>
                <a:lnTo>
                  <a:pt x="6310933" y="2219723"/>
                </a:lnTo>
                <a:lnTo>
                  <a:pt x="6313557" y="2215566"/>
                </a:lnTo>
                <a:lnTo>
                  <a:pt x="6315221" y="2209457"/>
                </a:lnTo>
                <a:lnTo>
                  <a:pt x="6313429" y="2206263"/>
                </a:lnTo>
                <a:lnTo>
                  <a:pt x="6310805" y="2203272"/>
                </a:lnTo>
                <a:lnTo>
                  <a:pt x="6304980" y="2201346"/>
                </a:lnTo>
                <a:lnTo>
                  <a:pt x="6300820" y="2199292"/>
                </a:lnTo>
                <a:lnTo>
                  <a:pt x="6295315" y="2196225"/>
                </a:lnTo>
                <a:lnTo>
                  <a:pt x="6289234" y="2193589"/>
                </a:lnTo>
                <a:lnTo>
                  <a:pt x="6288402" y="2190649"/>
                </a:lnTo>
                <a:lnTo>
                  <a:pt x="6293907" y="2186365"/>
                </a:lnTo>
                <a:lnTo>
                  <a:pt x="6299795" y="2185098"/>
                </a:lnTo>
                <a:lnTo>
                  <a:pt x="6303380" y="2181828"/>
                </a:lnTo>
                <a:lnTo>
                  <a:pt x="6303764" y="2178533"/>
                </a:lnTo>
                <a:lnTo>
                  <a:pt x="6304404" y="2175288"/>
                </a:lnTo>
                <a:lnTo>
                  <a:pt x="6305492" y="2171562"/>
                </a:lnTo>
                <a:lnTo>
                  <a:pt x="6307732" y="2167836"/>
                </a:lnTo>
                <a:lnTo>
                  <a:pt x="6307732" y="2164642"/>
                </a:lnTo>
                <a:lnTo>
                  <a:pt x="6307860" y="2161626"/>
                </a:lnTo>
                <a:lnTo>
                  <a:pt x="6306132" y="2158305"/>
                </a:lnTo>
                <a:lnTo>
                  <a:pt x="6306452" y="2155264"/>
                </a:lnTo>
                <a:lnTo>
                  <a:pt x="6303188" y="2150828"/>
                </a:lnTo>
                <a:lnTo>
                  <a:pt x="6306708" y="2148014"/>
                </a:lnTo>
                <a:lnTo>
                  <a:pt x="6300627" y="2146873"/>
                </a:lnTo>
                <a:lnTo>
                  <a:pt x="6299475" y="2144009"/>
                </a:lnTo>
                <a:lnTo>
                  <a:pt x="6296019" y="2139725"/>
                </a:lnTo>
                <a:lnTo>
                  <a:pt x="6298963" y="2136608"/>
                </a:lnTo>
                <a:lnTo>
                  <a:pt x="6298067" y="2133819"/>
                </a:lnTo>
                <a:lnTo>
                  <a:pt x="6292050" y="2131056"/>
                </a:lnTo>
                <a:lnTo>
                  <a:pt x="6295187" y="2135999"/>
                </a:lnTo>
                <a:lnTo>
                  <a:pt x="6291602" y="2133895"/>
                </a:lnTo>
                <a:lnTo>
                  <a:pt x="6282001" y="2122286"/>
                </a:lnTo>
                <a:lnTo>
                  <a:pt x="6285138" y="2119447"/>
                </a:lnTo>
                <a:lnTo>
                  <a:pt x="6281361" y="2121500"/>
                </a:lnTo>
                <a:lnTo>
                  <a:pt x="6279505" y="2118535"/>
                </a:lnTo>
                <a:lnTo>
                  <a:pt x="6276688" y="2116076"/>
                </a:lnTo>
                <a:lnTo>
                  <a:pt x="6278033" y="2112603"/>
                </a:lnTo>
                <a:lnTo>
                  <a:pt x="6275152" y="2108624"/>
                </a:lnTo>
                <a:lnTo>
                  <a:pt x="6272080" y="2105557"/>
                </a:lnTo>
                <a:lnTo>
                  <a:pt x="6269264" y="2102312"/>
                </a:lnTo>
                <a:lnTo>
                  <a:pt x="6274576" y="2104898"/>
                </a:lnTo>
                <a:lnTo>
                  <a:pt x="6277649" y="210875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0" name="coastline-natural-earth">
            <a:extLst>
              <a:ext uri="{FF2B5EF4-FFF2-40B4-BE49-F238E27FC236}">
                <a16:creationId xmlns:a16="http://schemas.microsoft.com/office/drawing/2014/main" id="{98662066-A15D-4937-9012-2547C22D831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6276688" y="2227657"/>
                </a:moveTo>
                <a:lnTo>
                  <a:pt x="6282641" y="2225299"/>
                </a:lnTo>
                <a:lnTo>
                  <a:pt x="6287890" y="2222308"/>
                </a:lnTo>
                <a:lnTo>
                  <a:pt x="6290130" y="2224792"/>
                </a:lnTo>
                <a:lnTo>
                  <a:pt x="6288978" y="2227504"/>
                </a:lnTo>
                <a:lnTo>
                  <a:pt x="6291858" y="2224361"/>
                </a:lnTo>
                <a:lnTo>
                  <a:pt x="6296467" y="2222257"/>
                </a:lnTo>
                <a:lnTo>
                  <a:pt x="6296467" y="2224818"/>
                </a:lnTo>
                <a:lnTo>
                  <a:pt x="6298003" y="2227378"/>
                </a:lnTo>
                <a:lnTo>
                  <a:pt x="6293843" y="2230394"/>
                </a:lnTo>
                <a:lnTo>
                  <a:pt x="6294099" y="2234830"/>
                </a:lnTo>
                <a:lnTo>
                  <a:pt x="6296979" y="2237441"/>
                </a:lnTo>
                <a:lnTo>
                  <a:pt x="6293459" y="2240939"/>
                </a:lnTo>
                <a:lnTo>
                  <a:pt x="6290578" y="2243271"/>
                </a:lnTo>
                <a:lnTo>
                  <a:pt x="6289746" y="2245856"/>
                </a:lnTo>
                <a:lnTo>
                  <a:pt x="6285202" y="2249582"/>
                </a:lnTo>
                <a:lnTo>
                  <a:pt x="6280849" y="2256325"/>
                </a:lnTo>
                <a:lnTo>
                  <a:pt x="6278545" y="2258809"/>
                </a:lnTo>
                <a:lnTo>
                  <a:pt x="6272592" y="2261521"/>
                </a:lnTo>
                <a:lnTo>
                  <a:pt x="6269520" y="2264005"/>
                </a:lnTo>
                <a:lnTo>
                  <a:pt x="6269200" y="2266591"/>
                </a:lnTo>
                <a:lnTo>
                  <a:pt x="6270352" y="2269582"/>
                </a:lnTo>
                <a:lnTo>
                  <a:pt x="6275920" y="2271660"/>
                </a:lnTo>
                <a:lnTo>
                  <a:pt x="6276304" y="2274753"/>
                </a:lnTo>
                <a:lnTo>
                  <a:pt x="6266575" y="2274524"/>
                </a:lnTo>
                <a:lnTo>
                  <a:pt x="6259214" y="2273282"/>
                </a:lnTo>
                <a:lnTo>
                  <a:pt x="6257998" y="2276628"/>
                </a:lnTo>
                <a:lnTo>
                  <a:pt x="6253134" y="2278403"/>
                </a:lnTo>
                <a:lnTo>
                  <a:pt x="6246477" y="2280126"/>
                </a:lnTo>
                <a:lnTo>
                  <a:pt x="6242892" y="2282458"/>
                </a:lnTo>
                <a:lnTo>
                  <a:pt x="6242700" y="2287198"/>
                </a:lnTo>
                <a:lnTo>
                  <a:pt x="6242124" y="2291735"/>
                </a:lnTo>
                <a:lnTo>
                  <a:pt x="6241164" y="2294372"/>
                </a:lnTo>
                <a:lnTo>
                  <a:pt x="6238348" y="2298757"/>
                </a:lnTo>
                <a:lnTo>
                  <a:pt x="6236555" y="2302863"/>
                </a:lnTo>
                <a:lnTo>
                  <a:pt x="6235211" y="2305525"/>
                </a:lnTo>
                <a:lnTo>
                  <a:pt x="6233099" y="2308566"/>
                </a:lnTo>
                <a:lnTo>
                  <a:pt x="6234763" y="2311481"/>
                </a:lnTo>
                <a:lnTo>
                  <a:pt x="6228042" y="2313281"/>
                </a:lnTo>
                <a:lnTo>
                  <a:pt x="6225290" y="2315866"/>
                </a:lnTo>
                <a:lnTo>
                  <a:pt x="6219017" y="2320505"/>
                </a:lnTo>
                <a:lnTo>
                  <a:pt x="6216201" y="2323167"/>
                </a:lnTo>
                <a:lnTo>
                  <a:pt x="6208648" y="2325752"/>
                </a:lnTo>
                <a:lnTo>
                  <a:pt x="6201863" y="2325625"/>
                </a:lnTo>
                <a:lnTo>
                  <a:pt x="6194758" y="2325575"/>
                </a:lnTo>
                <a:lnTo>
                  <a:pt x="6190598" y="2323344"/>
                </a:lnTo>
                <a:lnTo>
                  <a:pt x="6187845" y="2321012"/>
                </a:lnTo>
                <a:lnTo>
                  <a:pt x="6179396" y="2318528"/>
                </a:lnTo>
                <a:lnTo>
                  <a:pt x="6168195" y="2318934"/>
                </a:lnTo>
                <a:lnTo>
                  <a:pt x="6161538" y="2317996"/>
                </a:lnTo>
                <a:lnTo>
                  <a:pt x="6164931" y="2313560"/>
                </a:lnTo>
                <a:lnTo>
                  <a:pt x="6157250" y="2313687"/>
                </a:lnTo>
                <a:lnTo>
                  <a:pt x="6157634" y="2310898"/>
                </a:lnTo>
                <a:lnTo>
                  <a:pt x="6165571" y="2309758"/>
                </a:lnTo>
                <a:lnTo>
                  <a:pt x="6163266" y="2307071"/>
                </a:lnTo>
                <a:lnTo>
                  <a:pt x="6161794" y="2304587"/>
                </a:lnTo>
                <a:lnTo>
                  <a:pt x="6164034" y="2301697"/>
                </a:lnTo>
                <a:lnTo>
                  <a:pt x="6169219" y="2303522"/>
                </a:lnTo>
                <a:lnTo>
                  <a:pt x="6168707" y="2300861"/>
                </a:lnTo>
                <a:lnTo>
                  <a:pt x="6166851" y="2298250"/>
                </a:lnTo>
                <a:lnTo>
                  <a:pt x="6169923" y="2295310"/>
                </a:lnTo>
                <a:lnTo>
                  <a:pt x="6173828" y="2292825"/>
                </a:lnTo>
                <a:lnTo>
                  <a:pt x="6179012" y="2289404"/>
                </a:lnTo>
                <a:lnTo>
                  <a:pt x="6181829" y="2286818"/>
                </a:lnTo>
                <a:lnTo>
                  <a:pt x="6184773" y="2284207"/>
                </a:lnTo>
                <a:lnTo>
                  <a:pt x="6187973" y="2281723"/>
                </a:lnTo>
                <a:lnTo>
                  <a:pt x="6191046" y="2279138"/>
                </a:lnTo>
                <a:lnTo>
                  <a:pt x="6196166" y="2277110"/>
                </a:lnTo>
                <a:lnTo>
                  <a:pt x="6202311" y="2275589"/>
                </a:lnTo>
                <a:lnTo>
                  <a:pt x="6208264" y="2272142"/>
                </a:lnTo>
                <a:lnTo>
                  <a:pt x="6214409" y="2270114"/>
                </a:lnTo>
                <a:lnTo>
                  <a:pt x="6217545" y="2267681"/>
                </a:lnTo>
                <a:lnTo>
                  <a:pt x="6222346" y="2264107"/>
                </a:lnTo>
                <a:lnTo>
                  <a:pt x="6225930" y="2261901"/>
                </a:lnTo>
                <a:lnTo>
                  <a:pt x="6229963" y="2259417"/>
                </a:lnTo>
                <a:lnTo>
                  <a:pt x="6235659" y="2256477"/>
                </a:lnTo>
                <a:lnTo>
                  <a:pt x="6237964" y="2254069"/>
                </a:lnTo>
                <a:lnTo>
                  <a:pt x="6238732" y="2257136"/>
                </a:lnTo>
                <a:lnTo>
                  <a:pt x="6239052" y="2253663"/>
                </a:lnTo>
                <a:lnTo>
                  <a:pt x="6241932" y="2250064"/>
                </a:lnTo>
                <a:lnTo>
                  <a:pt x="6243852" y="2246439"/>
                </a:lnTo>
                <a:lnTo>
                  <a:pt x="6245005" y="2242358"/>
                </a:lnTo>
                <a:lnTo>
                  <a:pt x="6247309" y="2237111"/>
                </a:lnTo>
                <a:lnTo>
                  <a:pt x="6253518" y="2234551"/>
                </a:lnTo>
                <a:lnTo>
                  <a:pt x="6256782" y="2230673"/>
                </a:lnTo>
                <a:lnTo>
                  <a:pt x="6258254" y="2226212"/>
                </a:lnTo>
                <a:lnTo>
                  <a:pt x="6259086" y="2221548"/>
                </a:lnTo>
                <a:lnTo>
                  <a:pt x="6261455" y="2218075"/>
                </a:lnTo>
                <a:lnTo>
                  <a:pt x="6264975" y="2215566"/>
                </a:lnTo>
                <a:lnTo>
                  <a:pt x="6269392" y="2213259"/>
                </a:lnTo>
                <a:lnTo>
                  <a:pt x="6269264" y="2216402"/>
                </a:lnTo>
                <a:lnTo>
                  <a:pt x="6272208" y="2219216"/>
                </a:lnTo>
                <a:lnTo>
                  <a:pt x="6275344" y="2221674"/>
                </a:lnTo>
                <a:lnTo>
                  <a:pt x="6275856" y="222593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1" name="coastline-natural-earth">
            <a:extLst>
              <a:ext uri="{FF2B5EF4-FFF2-40B4-BE49-F238E27FC236}">
                <a16:creationId xmlns:a16="http://schemas.microsoft.com/office/drawing/2014/main" id="{7978C557-A401-4805-A8DE-BD075C7418DC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427238" y="1298233"/>
                </a:moveTo>
                <a:lnTo>
                  <a:pt x="5430631" y="1301832"/>
                </a:lnTo>
                <a:lnTo>
                  <a:pt x="5432679" y="1305001"/>
                </a:lnTo>
                <a:lnTo>
                  <a:pt x="5431911" y="1308828"/>
                </a:lnTo>
                <a:lnTo>
                  <a:pt x="5429671" y="1311540"/>
                </a:lnTo>
                <a:lnTo>
                  <a:pt x="5433767" y="1313593"/>
                </a:lnTo>
                <a:lnTo>
                  <a:pt x="5434023" y="1316483"/>
                </a:lnTo>
                <a:lnTo>
                  <a:pt x="5435367" y="1319753"/>
                </a:lnTo>
                <a:lnTo>
                  <a:pt x="5434855" y="1323809"/>
                </a:lnTo>
                <a:lnTo>
                  <a:pt x="5436071" y="1326952"/>
                </a:lnTo>
                <a:lnTo>
                  <a:pt x="5437864" y="1330805"/>
                </a:lnTo>
                <a:lnTo>
                  <a:pt x="5437800" y="1334885"/>
                </a:lnTo>
                <a:lnTo>
                  <a:pt x="5437032" y="1337623"/>
                </a:lnTo>
                <a:lnTo>
                  <a:pt x="5435047" y="1340639"/>
                </a:lnTo>
                <a:lnTo>
                  <a:pt x="5432487" y="1343022"/>
                </a:lnTo>
                <a:lnTo>
                  <a:pt x="5431463" y="1345734"/>
                </a:lnTo>
                <a:lnTo>
                  <a:pt x="5431143" y="1350348"/>
                </a:lnTo>
                <a:lnTo>
                  <a:pt x="5430567" y="1353541"/>
                </a:lnTo>
                <a:lnTo>
                  <a:pt x="5429159" y="1350221"/>
                </a:lnTo>
                <a:lnTo>
                  <a:pt x="5428582" y="1345760"/>
                </a:lnTo>
                <a:lnTo>
                  <a:pt x="5426854" y="1341881"/>
                </a:lnTo>
                <a:lnTo>
                  <a:pt x="5425382" y="1338713"/>
                </a:lnTo>
                <a:lnTo>
                  <a:pt x="5423974" y="1334733"/>
                </a:lnTo>
                <a:lnTo>
                  <a:pt x="5421030" y="1337902"/>
                </a:lnTo>
                <a:lnTo>
                  <a:pt x="5418917" y="1340563"/>
                </a:lnTo>
                <a:lnTo>
                  <a:pt x="5416357" y="1344619"/>
                </a:lnTo>
                <a:lnTo>
                  <a:pt x="5416933" y="1348066"/>
                </a:lnTo>
                <a:lnTo>
                  <a:pt x="5419749" y="1350677"/>
                </a:lnTo>
                <a:lnTo>
                  <a:pt x="5421222" y="1355088"/>
                </a:lnTo>
                <a:lnTo>
                  <a:pt x="5421158" y="1359625"/>
                </a:lnTo>
                <a:lnTo>
                  <a:pt x="5417317" y="1365379"/>
                </a:lnTo>
                <a:lnTo>
                  <a:pt x="5413349" y="1362743"/>
                </a:lnTo>
                <a:lnTo>
                  <a:pt x="5413989" y="1358611"/>
                </a:lnTo>
                <a:lnTo>
                  <a:pt x="5410468" y="1360943"/>
                </a:lnTo>
                <a:lnTo>
                  <a:pt x="5402595" y="1359245"/>
                </a:lnTo>
                <a:lnTo>
                  <a:pt x="5398307" y="1357014"/>
                </a:lnTo>
                <a:lnTo>
                  <a:pt x="5392482" y="1351792"/>
                </a:lnTo>
                <a:lnTo>
                  <a:pt x="5391970" y="1346976"/>
                </a:lnTo>
                <a:lnTo>
                  <a:pt x="5390882" y="1343377"/>
                </a:lnTo>
                <a:lnTo>
                  <a:pt x="5391906" y="1338764"/>
                </a:lnTo>
                <a:lnTo>
                  <a:pt x="5394530" y="1335950"/>
                </a:lnTo>
                <a:lnTo>
                  <a:pt x="5394402" y="1332832"/>
                </a:lnTo>
                <a:lnTo>
                  <a:pt x="5392290" y="1330247"/>
                </a:lnTo>
                <a:lnTo>
                  <a:pt x="5386849" y="1327205"/>
                </a:lnTo>
                <a:lnTo>
                  <a:pt x="5380128" y="1333365"/>
                </a:lnTo>
                <a:lnTo>
                  <a:pt x="5376288" y="1331134"/>
                </a:lnTo>
                <a:lnTo>
                  <a:pt x="5375264" y="1328599"/>
                </a:lnTo>
                <a:lnTo>
                  <a:pt x="5371551" y="1331109"/>
                </a:lnTo>
                <a:lnTo>
                  <a:pt x="5369311" y="1327585"/>
                </a:lnTo>
                <a:lnTo>
                  <a:pt x="5363614" y="1329132"/>
                </a:lnTo>
                <a:lnTo>
                  <a:pt x="5360798" y="1334607"/>
                </a:lnTo>
                <a:lnTo>
                  <a:pt x="5359582" y="1337724"/>
                </a:lnTo>
                <a:lnTo>
                  <a:pt x="5358238" y="1340791"/>
                </a:lnTo>
                <a:lnTo>
                  <a:pt x="5353693" y="1337192"/>
                </a:lnTo>
                <a:lnTo>
                  <a:pt x="5355869" y="1334176"/>
                </a:lnTo>
                <a:lnTo>
                  <a:pt x="5357086" y="1328726"/>
                </a:lnTo>
                <a:lnTo>
                  <a:pt x="5357406" y="1325963"/>
                </a:lnTo>
                <a:lnTo>
                  <a:pt x="5359454" y="1323504"/>
                </a:lnTo>
                <a:lnTo>
                  <a:pt x="5365663" y="1320767"/>
                </a:lnTo>
                <a:lnTo>
                  <a:pt x="5371487" y="1319626"/>
                </a:lnTo>
                <a:lnTo>
                  <a:pt x="5373024" y="1315951"/>
                </a:lnTo>
                <a:lnTo>
                  <a:pt x="5375712" y="1313010"/>
                </a:lnTo>
                <a:lnTo>
                  <a:pt x="5380897" y="1309563"/>
                </a:lnTo>
                <a:lnTo>
                  <a:pt x="5387169" y="1312427"/>
                </a:lnTo>
                <a:lnTo>
                  <a:pt x="5388577" y="1315571"/>
                </a:lnTo>
                <a:lnTo>
                  <a:pt x="5388898" y="1319018"/>
                </a:lnTo>
                <a:lnTo>
                  <a:pt x="5386657" y="1321426"/>
                </a:lnTo>
                <a:lnTo>
                  <a:pt x="5393954" y="1318790"/>
                </a:lnTo>
                <a:lnTo>
                  <a:pt x="5396194" y="1315393"/>
                </a:lnTo>
                <a:lnTo>
                  <a:pt x="5397539" y="1312225"/>
                </a:lnTo>
                <a:lnTo>
                  <a:pt x="5404259" y="1312149"/>
                </a:lnTo>
                <a:lnTo>
                  <a:pt x="5405284" y="1306420"/>
                </a:lnTo>
                <a:lnTo>
                  <a:pt x="5411684" y="1306521"/>
                </a:lnTo>
                <a:lnTo>
                  <a:pt x="5412901" y="1303632"/>
                </a:lnTo>
                <a:lnTo>
                  <a:pt x="5418725" y="1301528"/>
                </a:lnTo>
                <a:lnTo>
                  <a:pt x="5416613" y="1291820"/>
                </a:lnTo>
                <a:lnTo>
                  <a:pt x="5424934" y="1294684"/>
                </a:lnTo>
                <a:lnTo>
                  <a:pt x="5427238" y="129823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2" name="coastline-natural-earth">
            <a:extLst>
              <a:ext uri="{FF2B5EF4-FFF2-40B4-BE49-F238E27FC236}">
                <a16:creationId xmlns:a16="http://schemas.microsoft.com/office/drawing/2014/main" id="{F1F63953-5761-412B-BF9D-56347649703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338843" y="1127516"/>
                </a:moveTo>
                <a:lnTo>
                  <a:pt x="5347676" y="1131901"/>
                </a:lnTo>
                <a:lnTo>
                  <a:pt x="5354077" y="1133574"/>
                </a:lnTo>
                <a:lnTo>
                  <a:pt x="5357662" y="1129873"/>
                </a:lnTo>
                <a:lnTo>
                  <a:pt x="5360734" y="1132915"/>
                </a:lnTo>
                <a:lnTo>
                  <a:pt x="5359070" y="1135931"/>
                </a:lnTo>
                <a:lnTo>
                  <a:pt x="5357790" y="1143282"/>
                </a:lnTo>
                <a:lnTo>
                  <a:pt x="5358174" y="1146603"/>
                </a:lnTo>
                <a:lnTo>
                  <a:pt x="5359326" y="1149188"/>
                </a:lnTo>
                <a:lnTo>
                  <a:pt x="5362014" y="1151546"/>
                </a:lnTo>
                <a:lnTo>
                  <a:pt x="5363486" y="1154334"/>
                </a:lnTo>
                <a:lnTo>
                  <a:pt x="5363486" y="1157350"/>
                </a:lnTo>
                <a:lnTo>
                  <a:pt x="5362718" y="1160443"/>
                </a:lnTo>
                <a:lnTo>
                  <a:pt x="5359134" y="1167540"/>
                </a:lnTo>
                <a:lnTo>
                  <a:pt x="5357470" y="1172153"/>
                </a:lnTo>
                <a:lnTo>
                  <a:pt x="5351197" y="1174130"/>
                </a:lnTo>
                <a:lnTo>
                  <a:pt x="5347740" y="1176767"/>
                </a:lnTo>
                <a:lnTo>
                  <a:pt x="5347676" y="1179631"/>
                </a:lnTo>
                <a:lnTo>
                  <a:pt x="5347420" y="1182470"/>
                </a:lnTo>
                <a:lnTo>
                  <a:pt x="5345180" y="1186272"/>
                </a:lnTo>
                <a:lnTo>
                  <a:pt x="5344220" y="1189010"/>
                </a:lnTo>
                <a:lnTo>
                  <a:pt x="5346844" y="1193927"/>
                </a:lnTo>
                <a:lnTo>
                  <a:pt x="5348893" y="1197780"/>
                </a:lnTo>
                <a:lnTo>
                  <a:pt x="5348316" y="1201607"/>
                </a:lnTo>
                <a:lnTo>
                  <a:pt x="5350557" y="1207970"/>
                </a:lnTo>
                <a:lnTo>
                  <a:pt x="5352413" y="1211113"/>
                </a:lnTo>
                <a:lnTo>
                  <a:pt x="5356445" y="1213242"/>
                </a:lnTo>
                <a:lnTo>
                  <a:pt x="5358686" y="1210226"/>
                </a:lnTo>
                <a:lnTo>
                  <a:pt x="5361950" y="1207437"/>
                </a:lnTo>
                <a:lnTo>
                  <a:pt x="5368735" y="1207057"/>
                </a:lnTo>
                <a:lnTo>
                  <a:pt x="5373344" y="1210809"/>
                </a:lnTo>
                <a:lnTo>
                  <a:pt x="5374368" y="1214078"/>
                </a:lnTo>
                <a:lnTo>
                  <a:pt x="5374880" y="1216867"/>
                </a:lnTo>
                <a:lnTo>
                  <a:pt x="5378592" y="1213445"/>
                </a:lnTo>
                <a:lnTo>
                  <a:pt x="5385377" y="1214180"/>
                </a:lnTo>
                <a:lnTo>
                  <a:pt x="5387617" y="1217399"/>
                </a:lnTo>
                <a:lnTo>
                  <a:pt x="5384033" y="1220948"/>
                </a:lnTo>
                <a:lnTo>
                  <a:pt x="5386849" y="1224167"/>
                </a:lnTo>
                <a:lnTo>
                  <a:pt x="5387809" y="1227132"/>
                </a:lnTo>
                <a:lnTo>
                  <a:pt x="5392354" y="1230073"/>
                </a:lnTo>
                <a:lnTo>
                  <a:pt x="5393570" y="1234483"/>
                </a:lnTo>
                <a:lnTo>
                  <a:pt x="5392162" y="1238590"/>
                </a:lnTo>
                <a:lnTo>
                  <a:pt x="5388898" y="1236359"/>
                </a:lnTo>
                <a:lnTo>
                  <a:pt x="5390178" y="1232177"/>
                </a:lnTo>
                <a:lnTo>
                  <a:pt x="5380320" y="1230047"/>
                </a:lnTo>
                <a:lnTo>
                  <a:pt x="5378400" y="1226702"/>
                </a:lnTo>
                <a:lnTo>
                  <a:pt x="5376800" y="1224167"/>
                </a:lnTo>
                <a:lnTo>
                  <a:pt x="5371167" y="1219782"/>
                </a:lnTo>
                <a:lnTo>
                  <a:pt x="5369119" y="1217120"/>
                </a:lnTo>
                <a:lnTo>
                  <a:pt x="5365791" y="1213977"/>
                </a:lnTo>
                <a:lnTo>
                  <a:pt x="5364126" y="1216639"/>
                </a:lnTo>
                <a:lnTo>
                  <a:pt x="5365791" y="1220314"/>
                </a:lnTo>
                <a:lnTo>
                  <a:pt x="5367071" y="1223381"/>
                </a:lnTo>
                <a:lnTo>
                  <a:pt x="5367199" y="1225992"/>
                </a:lnTo>
                <a:lnTo>
                  <a:pt x="5362398" y="1221607"/>
                </a:lnTo>
                <a:lnTo>
                  <a:pt x="5358750" y="1218742"/>
                </a:lnTo>
                <a:lnTo>
                  <a:pt x="5356317" y="1216157"/>
                </a:lnTo>
                <a:lnTo>
                  <a:pt x="5351005" y="1213419"/>
                </a:lnTo>
                <a:lnTo>
                  <a:pt x="5346012" y="1215168"/>
                </a:lnTo>
                <a:lnTo>
                  <a:pt x="5343196" y="1218717"/>
                </a:lnTo>
                <a:lnTo>
                  <a:pt x="5337115" y="1216715"/>
                </a:lnTo>
                <a:lnTo>
                  <a:pt x="5334107" y="1214408"/>
                </a:lnTo>
                <a:lnTo>
                  <a:pt x="5330138" y="1212355"/>
                </a:lnTo>
                <a:lnTo>
                  <a:pt x="5330074" y="1208831"/>
                </a:lnTo>
                <a:lnTo>
                  <a:pt x="5335579" y="1203230"/>
                </a:lnTo>
                <a:lnTo>
                  <a:pt x="5335963" y="1200441"/>
                </a:lnTo>
                <a:lnTo>
                  <a:pt x="5331738" y="1198008"/>
                </a:lnTo>
                <a:lnTo>
                  <a:pt x="5329498" y="1201354"/>
                </a:lnTo>
                <a:lnTo>
                  <a:pt x="5328986" y="1204167"/>
                </a:lnTo>
                <a:lnTo>
                  <a:pt x="5325530" y="1201100"/>
                </a:lnTo>
                <a:lnTo>
                  <a:pt x="5323481" y="1197704"/>
                </a:lnTo>
                <a:lnTo>
                  <a:pt x="5319769" y="1194307"/>
                </a:lnTo>
                <a:lnTo>
                  <a:pt x="5319065" y="1189694"/>
                </a:lnTo>
                <a:lnTo>
                  <a:pt x="5317785" y="1185993"/>
                </a:lnTo>
                <a:lnTo>
                  <a:pt x="5317017" y="1178516"/>
                </a:lnTo>
                <a:lnTo>
                  <a:pt x="5314840" y="1175398"/>
                </a:lnTo>
                <a:lnTo>
                  <a:pt x="5314904" y="1170861"/>
                </a:lnTo>
                <a:lnTo>
                  <a:pt x="5321241" y="1174333"/>
                </a:lnTo>
                <a:lnTo>
                  <a:pt x="5325978" y="1172584"/>
                </a:lnTo>
                <a:lnTo>
                  <a:pt x="5324826" y="1168199"/>
                </a:lnTo>
                <a:lnTo>
                  <a:pt x="5324441" y="1163687"/>
                </a:lnTo>
                <a:lnTo>
                  <a:pt x="5326362" y="1157984"/>
                </a:lnTo>
                <a:lnTo>
                  <a:pt x="5326426" y="1152230"/>
                </a:lnTo>
                <a:lnTo>
                  <a:pt x="5326618" y="1149138"/>
                </a:lnTo>
                <a:lnTo>
                  <a:pt x="5325466" y="1145462"/>
                </a:lnTo>
                <a:lnTo>
                  <a:pt x="5328090" y="1135830"/>
                </a:lnTo>
                <a:lnTo>
                  <a:pt x="5329498" y="1132028"/>
                </a:lnTo>
                <a:lnTo>
                  <a:pt x="5329818" y="1129493"/>
                </a:lnTo>
                <a:lnTo>
                  <a:pt x="5335643" y="112807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3" name="coastline-natural-earth">
            <a:extLst>
              <a:ext uri="{FF2B5EF4-FFF2-40B4-BE49-F238E27FC236}">
                <a16:creationId xmlns:a16="http://schemas.microsoft.com/office/drawing/2014/main" id="{23A5BCFC-293F-4510-A706-64FE13E3EC1D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561911" y="1482764"/>
                </a:moveTo>
                <a:lnTo>
                  <a:pt x="5568696" y="1482865"/>
                </a:lnTo>
                <a:lnTo>
                  <a:pt x="5573433" y="1484995"/>
                </a:lnTo>
                <a:lnTo>
                  <a:pt x="5572729" y="1487833"/>
                </a:lnTo>
                <a:lnTo>
                  <a:pt x="5574777" y="1491534"/>
                </a:lnTo>
                <a:lnTo>
                  <a:pt x="5576057" y="1494475"/>
                </a:lnTo>
                <a:lnTo>
                  <a:pt x="5575289" y="1497516"/>
                </a:lnTo>
                <a:lnTo>
                  <a:pt x="5573305" y="1501040"/>
                </a:lnTo>
                <a:lnTo>
                  <a:pt x="5574009" y="1505602"/>
                </a:lnTo>
                <a:lnTo>
                  <a:pt x="5574201" y="1509759"/>
                </a:lnTo>
                <a:lnTo>
                  <a:pt x="5577913" y="1517566"/>
                </a:lnTo>
                <a:lnTo>
                  <a:pt x="5579705" y="1521444"/>
                </a:lnTo>
                <a:lnTo>
                  <a:pt x="5580089" y="1516882"/>
                </a:lnTo>
                <a:lnTo>
                  <a:pt x="5583098" y="1519138"/>
                </a:lnTo>
                <a:lnTo>
                  <a:pt x="5584058" y="1523320"/>
                </a:lnTo>
                <a:lnTo>
                  <a:pt x="5586746" y="1526514"/>
                </a:lnTo>
                <a:lnTo>
                  <a:pt x="5587962" y="1529125"/>
                </a:lnTo>
                <a:lnTo>
                  <a:pt x="5593979" y="1531305"/>
                </a:lnTo>
                <a:lnTo>
                  <a:pt x="5599548" y="1529480"/>
                </a:lnTo>
                <a:lnTo>
                  <a:pt x="5604925" y="1524461"/>
                </a:lnTo>
                <a:lnTo>
                  <a:pt x="5607293" y="1520202"/>
                </a:lnTo>
                <a:lnTo>
                  <a:pt x="5611837" y="1516882"/>
                </a:lnTo>
                <a:lnTo>
                  <a:pt x="5612926" y="1513992"/>
                </a:lnTo>
                <a:lnTo>
                  <a:pt x="5614462" y="1511179"/>
                </a:lnTo>
                <a:lnTo>
                  <a:pt x="5622655" y="1509810"/>
                </a:lnTo>
                <a:lnTo>
                  <a:pt x="5628607" y="1506641"/>
                </a:lnTo>
                <a:lnTo>
                  <a:pt x="5627775" y="1503980"/>
                </a:lnTo>
                <a:lnTo>
                  <a:pt x="5632384" y="1500381"/>
                </a:lnTo>
                <a:lnTo>
                  <a:pt x="5636608" y="1498201"/>
                </a:lnTo>
                <a:lnTo>
                  <a:pt x="5641921" y="1496680"/>
                </a:lnTo>
                <a:lnTo>
                  <a:pt x="5645506" y="1499113"/>
                </a:lnTo>
                <a:lnTo>
                  <a:pt x="5655235" y="1502332"/>
                </a:lnTo>
                <a:lnTo>
                  <a:pt x="5658179" y="1504664"/>
                </a:lnTo>
                <a:lnTo>
                  <a:pt x="5664260" y="1506870"/>
                </a:lnTo>
                <a:lnTo>
                  <a:pt x="5670213" y="1510063"/>
                </a:lnTo>
                <a:lnTo>
                  <a:pt x="5675781" y="1512573"/>
                </a:lnTo>
                <a:lnTo>
                  <a:pt x="5682374" y="1512598"/>
                </a:lnTo>
                <a:lnTo>
                  <a:pt x="5690823" y="1514347"/>
                </a:lnTo>
                <a:lnTo>
                  <a:pt x="5693064" y="1517313"/>
                </a:lnTo>
                <a:lnTo>
                  <a:pt x="5699528" y="1517389"/>
                </a:lnTo>
                <a:lnTo>
                  <a:pt x="5710026" y="1521698"/>
                </a:lnTo>
                <a:lnTo>
                  <a:pt x="5714506" y="1523675"/>
                </a:lnTo>
                <a:lnTo>
                  <a:pt x="5719435" y="1526058"/>
                </a:lnTo>
                <a:lnTo>
                  <a:pt x="5725516" y="1528288"/>
                </a:lnTo>
                <a:lnTo>
                  <a:pt x="5731980" y="1530418"/>
                </a:lnTo>
                <a:lnTo>
                  <a:pt x="5740493" y="1531786"/>
                </a:lnTo>
                <a:lnTo>
                  <a:pt x="5746318" y="1535056"/>
                </a:lnTo>
                <a:lnTo>
                  <a:pt x="5749711" y="1537337"/>
                </a:lnTo>
                <a:lnTo>
                  <a:pt x="5753935" y="1539517"/>
                </a:lnTo>
                <a:lnTo>
                  <a:pt x="5760336" y="1539695"/>
                </a:lnTo>
                <a:lnTo>
                  <a:pt x="5763024" y="1542787"/>
                </a:lnTo>
                <a:lnTo>
                  <a:pt x="5768657" y="1546361"/>
                </a:lnTo>
                <a:lnTo>
                  <a:pt x="5771345" y="1549327"/>
                </a:lnTo>
                <a:lnTo>
                  <a:pt x="5783571" y="1558021"/>
                </a:lnTo>
                <a:lnTo>
                  <a:pt x="5784019" y="1564536"/>
                </a:lnTo>
                <a:lnTo>
                  <a:pt x="5783187" y="1568667"/>
                </a:lnTo>
                <a:lnTo>
                  <a:pt x="5791444" y="1571278"/>
                </a:lnTo>
                <a:lnTo>
                  <a:pt x="5806422" y="1578147"/>
                </a:lnTo>
                <a:lnTo>
                  <a:pt x="5813399" y="1579009"/>
                </a:lnTo>
                <a:lnTo>
                  <a:pt x="5817559" y="1582482"/>
                </a:lnTo>
                <a:lnTo>
                  <a:pt x="5819543" y="1584991"/>
                </a:lnTo>
                <a:lnTo>
                  <a:pt x="5821208" y="1589757"/>
                </a:lnTo>
                <a:lnTo>
                  <a:pt x="5820439" y="1592570"/>
                </a:lnTo>
                <a:lnTo>
                  <a:pt x="5812182" y="1593280"/>
                </a:lnTo>
                <a:lnTo>
                  <a:pt x="5804950" y="1594953"/>
                </a:lnTo>
                <a:lnTo>
                  <a:pt x="5807702" y="1601062"/>
                </a:lnTo>
                <a:lnTo>
                  <a:pt x="5809238" y="1604940"/>
                </a:lnTo>
                <a:lnTo>
                  <a:pt x="5812374" y="1607804"/>
                </a:lnTo>
                <a:lnTo>
                  <a:pt x="5815639" y="1611074"/>
                </a:lnTo>
                <a:lnTo>
                  <a:pt x="5818839" y="1614090"/>
                </a:lnTo>
                <a:lnTo>
                  <a:pt x="5826136" y="1618273"/>
                </a:lnTo>
                <a:lnTo>
                  <a:pt x="5827544" y="1622607"/>
                </a:lnTo>
                <a:lnTo>
                  <a:pt x="5828056" y="1625725"/>
                </a:lnTo>
                <a:lnTo>
                  <a:pt x="5831321" y="1628564"/>
                </a:lnTo>
                <a:lnTo>
                  <a:pt x="5833305" y="1633608"/>
                </a:lnTo>
                <a:lnTo>
                  <a:pt x="5836057" y="1636422"/>
                </a:lnTo>
                <a:lnTo>
                  <a:pt x="5843610" y="1635053"/>
                </a:lnTo>
                <a:lnTo>
                  <a:pt x="5846619" y="1638069"/>
                </a:lnTo>
                <a:lnTo>
                  <a:pt x="5845531" y="1642226"/>
                </a:lnTo>
                <a:lnTo>
                  <a:pt x="5849435" y="1645192"/>
                </a:lnTo>
                <a:lnTo>
                  <a:pt x="5857436" y="1646307"/>
                </a:lnTo>
                <a:lnTo>
                  <a:pt x="5857436" y="1648893"/>
                </a:lnTo>
                <a:lnTo>
                  <a:pt x="5856668" y="1651909"/>
                </a:lnTo>
                <a:lnTo>
                  <a:pt x="5861469" y="1654723"/>
                </a:lnTo>
                <a:lnTo>
                  <a:pt x="5866461" y="1656598"/>
                </a:lnTo>
                <a:lnTo>
                  <a:pt x="5875230" y="1657435"/>
                </a:lnTo>
                <a:lnTo>
                  <a:pt x="5867933" y="1658753"/>
                </a:lnTo>
                <a:lnTo>
                  <a:pt x="5870814" y="1661997"/>
                </a:lnTo>
                <a:lnTo>
                  <a:pt x="5868573" y="1664811"/>
                </a:lnTo>
                <a:lnTo>
                  <a:pt x="5860188" y="1663721"/>
                </a:lnTo>
                <a:lnTo>
                  <a:pt x="5856924" y="1660426"/>
                </a:lnTo>
                <a:lnTo>
                  <a:pt x="5848219" y="1658423"/>
                </a:lnTo>
                <a:lnTo>
                  <a:pt x="5840730" y="1657790"/>
                </a:lnTo>
                <a:lnTo>
                  <a:pt x="5835609" y="1655990"/>
                </a:lnTo>
                <a:lnTo>
                  <a:pt x="5828696" y="1655458"/>
                </a:lnTo>
                <a:lnTo>
                  <a:pt x="5821848" y="1654723"/>
                </a:lnTo>
                <a:lnTo>
                  <a:pt x="5816855" y="1652365"/>
                </a:lnTo>
                <a:lnTo>
                  <a:pt x="5814743" y="1649273"/>
                </a:lnTo>
                <a:lnTo>
                  <a:pt x="5811158" y="1645395"/>
                </a:lnTo>
                <a:lnTo>
                  <a:pt x="5806934" y="1642581"/>
                </a:lnTo>
                <a:lnTo>
                  <a:pt x="5804437" y="1639286"/>
                </a:lnTo>
                <a:lnTo>
                  <a:pt x="5805142" y="1635839"/>
                </a:lnTo>
                <a:lnTo>
                  <a:pt x="5799125" y="1633836"/>
                </a:lnTo>
                <a:lnTo>
                  <a:pt x="5797205" y="1630135"/>
                </a:lnTo>
                <a:lnTo>
                  <a:pt x="5793108" y="1624736"/>
                </a:lnTo>
                <a:lnTo>
                  <a:pt x="5791060" y="1620909"/>
                </a:lnTo>
                <a:lnTo>
                  <a:pt x="5789204" y="1618475"/>
                </a:lnTo>
                <a:lnTo>
                  <a:pt x="5784339" y="1616245"/>
                </a:lnTo>
                <a:lnTo>
                  <a:pt x="5778194" y="1615079"/>
                </a:lnTo>
                <a:lnTo>
                  <a:pt x="5773266" y="1613457"/>
                </a:lnTo>
                <a:lnTo>
                  <a:pt x="5767697" y="1611479"/>
                </a:lnTo>
                <a:lnTo>
                  <a:pt x="5762512" y="1608818"/>
                </a:lnTo>
                <a:lnTo>
                  <a:pt x="5757584" y="1610440"/>
                </a:lnTo>
                <a:lnTo>
                  <a:pt x="5751247" y="1610973"/>
                </a:lnTo>
                <a:lnTo>
                  <a:pt x="5747726" y="1608108"/>
                </a:lnTo>
                <a:lnTo>
                  <a:pt x="5750671" y="1615358"/>
                </a:lnTo>
                <a:lnTo>
                  <a:pt x="5743630" y="1616093"/>
                </a:lnTo>
                <a:lnTo>
                  <a:pt x="5744718" y="1620047"/>
                </a:lnTo>
                <a:lnTo>
                  <a:pt x="5738765" y="1621213"/>
                </a:lnTo>
                <a:lnTo>
                  <a:pt x="5731980" y="1622151"/>
                </a:lnTo>
                <a:lnTo>
                  <a:pt x="5725068" y="1622278"/>
                </a:lnTo>
                <a:lnTo>
                  <a:pt x="5721931" y="1619439"/>
                </a:lnTo>
                <a:lnTo>
                  <a:pt x="5722699" y="1622126"/>
                </a:lnTo>
                <a:lnTo>
                  <a:pt x="5730060" y="1622709"/>
                </a:lnTo>
                <a:lnTo>
                  <a:pt x="5734861" y="1624736"/>
                </a:lnTo>
                <a:lnTo>
                  <a:pt x="5739213" y="1628513"/>
                </a:lnTo>
                <a:lnTo>
                  <a:pt x="5740750" y="1631099"/>
                </a:lnTo>
                <a:lnTo>
                  <a:pt x="5740301" y="1634039"/>
                </a:lnTo>
                <a:lnTo>
                  <a:pt x="5735053" y="1636447"/>
                </a:lnTo>
                <a:lnTo>
                  <a:pt x="5731148" y="1638475"/>
                </a:lnTo>
                <a:lnTo>
                  <a:pt x="5727308" y="1640756"/>
                </a:lnTo>
                <a:lnTo>
                  <a:pt x="5722763" y="1638754"/>
                </a:lnTo>
                <a:lnTo>
                  <a:pt x="5715274" y="1638373"/>
                </a:lnTo>
                <a:lnTo>
                  <a:pt x="5708810" y="1638627"/>
                </a:lnTo>
                <a:lnTo>
                  <a:pt x="5701513" y="1638678"/>
                </a:lnTo>
                <a:lnTo>
                  <a:pt x="5696264" y="1636295"/>
                </a:lnTo>
                <a:lnTo>
                  <a:pt x="5691527" y="1631935"/>
                </a:lnTo>
                <a:lnTo>
                  <a:pt x="5688391" y="1627778"/>
                </a:lnTo>
                <a:lnTo>
                  <a:pt x="5681414" y="1621897"/>
                </a:lnTo>
                <a:lnTo>
                  <a:pt x="5679302" y="1619439"/>
                </a:lnTo>
                <a:lnTo>
                  <a:pt x="5681670" y="1614977"/>
                </a:lnTo>
                <a:lnTo>
                  <a:pt x="5678406" y="1618222"/>
                </a:lnTo>
                <a:lnTo>
                  <a:pt x="5670917" y="1619540"/>
                </a:lnTo>
                <a:lnTo>
                  <a:pt x="5666180" y="1617233"/>
                </a:lnTo>
                <a:lnTo>
                  <a:pt x="5660355" y="1621188"/>
                </a:lnTo>
                <a:lnTo>
                  <a:pt x="5659459" y="1618121"/>
                </a:lnTo>
                <a:lnTo>
                  <a:pt x="5660419" y="1614775"/>
                </a:lnTo>
                <a:lnTo>
                  <a:pt x="5662404" y="1610694"/>
                </a:lnTo>
                <a:lnTo>
                  <a:pt x="5662404" y="1607703"/>
                </a:lnTo>
                <a:lnTo>
                  <a:pt x="5659459" y="1604864"/>
                </a:lnTo>
                <a:lnTo>
                  <a:pt x="5657923" y="1601974"/>
                </a:lnTo>
                <a:lnTo>
                  <a:pt x="5664772" y="1601493"/>
                </a:lnTo>
                <a:lnTo>
                  <a:pt x="5658755" y="1600504"/>
                </a:lnTo>
                <a:lnTo>
                  <a:pt x="5654339" y="1596829"/>
                </a:lnTo>
                <a:lnTo>
                  <a:pt x="5658115" y="1594167"/>
                </a:lnTo>
                <a:lnTo>
                  <a:pt x="5656131" y="1591125"/>
                </a:lnTo>
                <a:lnTo>
                  <a:pt x="5652931" y="1587982"/>
                </a:lnTo>
                <a:lnTo>
                  <a:pt x="5650178" y="1581823"/>
                </a:lnTo>
                <a:lnTo>
                  <a:pt x="5648834" y="1578705"/>
                </a:lnTo>
                <a:lnTo>
                  <a:pt x="5647106" y="1576094"/>
                </a:lnTo>
                <a:lnTo>
                  <a:pt x="5649666" y="1573686"/>
                </a:lnTo>
                <a:lnTo>
                  <a:pt x="5644866" y="1571303"/>
                </a:lnTo>
                <a:lnTo>
                  <a:pt x="5642113" y="1568059"/>
                </a:lnTo>
                <a:lnTo>
                  <a:pt x="5631040" y="1561545"/>
                </a:lnTo>
                <a:lnTo>
                  <a:pt x="5625023" y="1559567"/>
                </a:lnTo>
                <a:lnTo>
                  <a:pt x="5618622" y="1557945"/>
                </a:lnTo>
                <a:lnTo>
                  <a:pt x="5614590" y="1555791"/>
                </a:lnTo>
                <a:lnTo>
                  <a:pt x="5609213" y="1553636"/>
                </a:lnTo>
                <a:lnTo>
                  <a:pt x="5602364" y="1551684"/>
                </a:lnTo>
                <a:lnTo>
                  <a:pt x="5595835" y="1551025"/>
                </a:lnTo>
                <a:lnTo>
                  <a:pt x="5585018" y="1546488"/>
                </a:lnTo>
                <a:lnTo>
                  <a:pt x="5583802" y="1543117"/>
                </a:lnTo>
                <a:lnTo>
                  <a:pt x="5578425" y="1541241"/>
                </a:lnTo>
                <a:lnTo>
                  <a:pt x="5574073" y="1539163"/>
                </a:lnTo>
                <a:lnTo>
                  <a:pt x="5568888" y="1537033"/>
                </a:lnTo>
                <a:lnTo>
                  <a:pt x="5565624" y="1533333"/>
                </a:lnTo>
                <a:lnTo>
                  <a:pt x="5565688" y="1530215"/>
                </a:lnTo>
                <a:lnTo>
                  <a:pt x="5567480" y="1527274"/>
                </a:lnTo>
                <a:lnTo>
                  <a:pt x="5565176" y="1531229"/>
                </a:lnTo>
                <a:lnTo>
                  <a:pt x="5563127" y="1534017"/>
                </a:lnTo>
                <a:lnTo>
                  <a:pt x="5560887" y="1537971"/>
                </a:lnTo>
                <a:lnTo>
                  <a:pt x="5560567" y="1541038"/>
                </a:lnTo>
                <a:lnTo>
                  <a:pt x="5557879" y="1544055"/>
                </a:lnTo>
                <a:lnTo>
                  <a:pt x="5551030" y="1543041"/>
                </a:lnTo>
                <a:lnTo>
                  <a:pt x="5549622" y="1539746"/>
                </a:lnTo>
                <a:lnTo>
                  <a:pt x="5551030" y="1534651"/>
                </a:lnTo>
                <a:lnTo>
                  <a:pt x="5550326" y="1532116"/>
                </a:lnTo>
                <a:lnTo>
                  <a:pt x="5545333" y="1526945"/>
                </a:lnTo>
                <a:lnTo>
                  <a:pt x="5541621" y="1524081"/>
                </a:lnTo>
                <a:lnTo>
                  <a:pt x="5535476" y="1521901"/>
                </a:lnTo>
                <a:lnTo>
                  <a:pt x="5539508" y="1518656"/>
                </a:lnTo>
                <a:lnTo>
                  <a:pt x="5545717" y="1519518"/>
                </a:lnTo>
                <a:lnTo>
                  <a:pt x="5551542" y="1518251"/>
                </a:lnTo>
                <a:lnTo>
                  <a:pt x="5553974" y="1515108"/>
                </a:lnTo>
                <a:lnTo>
                  <a:pt x="5560759" y="1515615"/>
                </a:lnTo>
                <a:lnTo>
                  <a:pt x="5566008" y="1517642"/>
                </a:lnTo>
                <a:lnTo>
                  <a:pt x="5566968" y="1514449"/>
                </a:lnTo>
                <a:lnTo>
                  <a:pt x="5569592" y="1511762"/>
                </a:lnTo>
                <a:lnTo>
                  <a:pt x="5569976" y="1508872"/>
                </a:lnTo>
                <a:lnTo>
                  <a:pt x="5562167" y="1510317"/>
                </a:lnTo>
                <a:lnTo>
                  <a:pt x="5552694" y="1511179"/>
                </a:lnTo>
                <a:lnTo>
                  <a:pt x="5544373" y="1510190"/>
                </a:lnTo>
                <a:lnTo>
                  <a:pt x="5537524" y="1507858"/>
                </a:lnTo>
                <a:lnTo>
                  <a:pt x="5535284" y="1504918"/>
                </a:lnTo>
                <a:lnTo>
                  <a:pt x="5534196" y="1500938"/>
                </a:lnTo>
                <a:lnTo>
                  <a:pt x="5534068" y="1498074"/>
                </a:lnTo>
                <a:lnTo>
                  <a:pt x="5522610" y="1495032"/>
                </a:lnTo>
                <a:lnTo>
                  <a:pt x="5518130" y="1493030"/>
                </a:lnTo>
                <a:lnTo>
                  <a:pt x="5521906" y="1487935"/>
                </a:lnTo>
                <a:lnTo>
                  <a:pt x="5521970" y="1485147"/>
                </a:lnTo>
                <a:lnTo>
                  <a:pt x="5531827" y="1482358"/>
                </a:lnTo>
                <a:lnTo>
                  <a:pt x="5536180" y="1479291"/>
                </a:lnTo>
                <a:lnTo>
                  <a:pt x="5542453" y="1475971"/>
                </a:lnTo>
                <a:lnTo>
                  <a:pt x="5550774" y="1477086"/>
                </a:lnTo>
                <a:lnTo>
                  <a:pt x="5558199" y="148111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4" name="coastline-natural-earth">
            <a:extLst>
              <a:ext uri="{FF2B5EF4-FFF2-40B4-BE49-F238E27FC236}">
                <a16:creationId xmlns:a16="http://schemas.microsoft.com/office/drawing/2014/main" id="{DB4738E5-E5CF-454B-8A45-48BDDBC6170F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407140" y="1451155"/>
                </a:moveTo>
                <a:lnTo>
                  <a:pt x="5403683" y="1454273"/>
                </a:lnTo>
                <a:lnTo>
                  <a:pt x="5401699" y="1457391"/>
                </a:lnTo>
                <a:lnTo>
                  <a:pt x="5398819" y="1460787"/>
                </a:lnTo>
                <a:lnTo>
                  <a:pt x="5392930" y="1462562"/>
                </a:lnTo>
                <a:lnTo>
                  <a:pt x="5386657" y="1463829"/>
                </a:lnTo>
                <a:lnTo>
                  <a:pt x="5378656" y="1463601"/>
                </a:lnTo>
                <a:lnTo>
                  <a:pt x="5374560" y="1460509"/>
                </a:lnTo>
                <a:lnTo>
                  <a:pt x="5360094" y="1460585"/>
                </a:lnTo>
                <a:lnTo>
                  <a:pt x="5352157" y="1461421"/>
                </a:lnTo>
                <a:lnTo>
                  <a:pt x="5346332" y="1460281"/>
                </a:lnTo>
                <a:lnTo>
                  <a:pt x="5337243" y="1461320"/>
                </a:lnTo>
                <a:lnTo>
                  <a:pt x="5331610" y="1459976"/>
                </a:lnTo>
                <a:lnTo>
                  <a:pt x="5325274" y="1461168"/>
                </a:lnTo>
                <a:lnTo>
                  <a:pt x="5322457" y="1464488"/>
                </a:lnTo>
                <a:lnTo>
                  <a:pt x="5320409" y="1468696"/>
                </a:lnTo>
                <a:lnTo>
                  <a:pt x="5319193" y="1473030"/>
                </a:lnTo>
                <a:lnTo>
                  <a:pt x="5319577" y="1477365"/>
                </a:lnTo>
                <a:lnTo>
                  <a:pt x="5320729" y="1481370"/>
                </a:lnTo>
                <a:lnTo>
                  <a:pt x="5323289" y="1485375"/>
                </a:lnTo>
                <a:lnTo>
                  <a:pt x="5328282" y="1488518"/>
                </a:lnTo>
                <a:lnTo>
                  <a:pt x="5329882" y="1492548"/>
                </a:lnTo>
                <a:lnTo>
                  <a:pt x="5335515" y="1494728"/>
                </a:lnTo>
                <a:lnTo>
                  <a:pt x="5340828" y="1491712"/>
                </a:lnTo>
                <a:lnTo>
                  <a:pt x="5344796" y="1486667"/>
                </a:lnTo>
                <a:lnTo>
                  <a:pt x="5352413" y="1486820"/>
                </a:lnTo>
                <a:lnTo>
                  <a:pt x="5357534" y="1484842"/>
                </a:lnTo>
                <a:lnTo>
                  <a:pt x="5364574" y="1483322"/>
                </a:lnTo>
                <a:lnTo>
                  <a:pt x="5371039" y="1483296"/>
                </a:lnTo>
                <a:lnTo>
                  <a:pt x="5373408" y="1480457"/>
                </a:lnTo>
                <a:lnTo>
                  <a:pt x="5379936" y="1481344"/>
                </a:lnTo>
                <a:lnTo>
                  <a:pt x="5380192" y="1487098"/>
                </a:lnTo>
                <a:lnTo>
                  <a:pt x="5373984" y="1485451"/>
                </a:lnTo>
                <a:lnTo>
                  <a:pt x="5368095" y="1488974"/>
                </a:lnTo>
                <a:lnTo>
                  <a:pt x="5364190" y="1494196"/>
                </a:lnTo>
                <a:lnTo>
                  <a:pt x="5361054" y="1496933"/>
                </a:lnTo>
                <a:lnTo>
                  <a:pt x="5352477" y="1500533"/>
                </a:lnTo>
                <a:lnTo>
                  <a:pt x="5349981" y="1503650"/>
                </a:lnTo>
                <a:lnTo>
                  <a:pt x="5343388" y="1503929"/>
                </a:lnTo>
                <a:lnTo>
                  <a:pt x="5346076" y="1506996"/>
                </a:lnTo>
                <a:lnTo>
                  <a:pt x="5350109" y="1509987"/>
                </a:lnTo>
                <a:lnTo>
                  <a:pt x="5354525" y="1516121"/>
                </a:lnTo>
                <a:lnTo>
                  <a:pt x="5356509" y="1519924"/>
                </a:lnTo>
                <a:lnTo>
                  <a:pt x="5360286" y="1522839"/>
                </a:lnTo>
                <a:lnTo>
                  <a:pt x="5360542" y="1525475"/>
                </a:lnTo>
                <a:lnTo>
                  <a:pt x="5362206" y="1528212"/>
                </a:lnTo>
                <a:lnTo>
                  <a:pt x="5360670" y="1531558"/>
                </a:lnTo>
                <a:lnTo>
                  <a:pt x="5359774" y="1534220"/>
                </a:lnTo>
                <a:lnTo>
                  <a:pt x="5360990" y="1537287"/>
                </a:lnTo>
                <a:lnTo>
                  <a:pt x="5364574" y="1540202"/>
                </a:lnTo>
                <a:lnTo>
                  <a:pt x="5366751" y="1543269"/>
                </a:lnTo>
                <a:lnTo>
                  <a:pt x="5371167" y="1545956"/>
                </a:lnTo>
                <a:lnTo>
                  <a:pt x="5371231" y="1549327"/>
                </a:lnTo>
                <a:lnTo>
                  <a:pt x="5363550" y="1550645"/>
                </a:lnTo>
                <a:lnTo>
                  <a:pt x="5357086" y="1552825"/>
                </a:lnTo>
                <a:lnTo>
                  <a:pt x="5356381" y="1557438"/>
                </a:lnTo>
                <a:lnTo>
                  <a:pt x="5348636" y="1557337"/>
                </a:lnTo>
                <a:lnTo>
                  <a:pt x="5345756" y="1553585"/>
                </a:lnTo>
                <a:lnTo>
                  <a:pt x="5346780" y="1548110"/>
                </a:lnTo>
                <a:lnTo>
                  <a:pt x="5348124" y="1544612"/>
                </a:lnTo>
                <a:lnTo>
                  <a:pt x="5342620" y="1541418"/>
                </a:lnTo>
                <a:lnTo>
                  <a:pt x="5335451" y="1534752"/>
                </a:lnTo>
                <a:lnTo>
                  <a:pt x="5335323" y="1531964"/>
                </a:lnTo>
                <a:lnTo>
                  <a:pt x="5337691" y="1528314"/>
                </a:lnTo>
                <a:lnTo>
                  <a:pt x="5338267" y="1524714"/>
                </a:lnTo>
                <a:lnTo>
                  <a:pt x="5337947" y="1519974"/>
                </a:lnTo>
                <a:lnTo>
                  <a:pt x="5332763" y="1517947"/>
                </a:lnTo>
                <a:lnTo>
                  <a:pt x="5325146" y="1522129"/>
                </a:lnTo>
                <a:lnTo>
                  <a:pt x="5323545" y="1525500"/>
                </a:lnTo>
                <a:lnTo>
                  <a:pt x="5325466" y="1529074"/>
                </a:lnTo>
                <a:lnTo>
                  <a:pt x="5326874" y="1537515"/>
                </a:lnTo>
                <a:lnTo>
                  <a:pt x="5325850" y="1540202"/>
                </a:lnTo>
                <a:lnTo>
                  <a:pt x="5325530" y="1544486"/>
                </a:lnTo>
                <a:lnTo>
                  <a:pt x="5325914" y="1550518"/>
                </a:lnTo>
                <a:lnTo>
                  <a:pt x="5326554" y="1554244"/>
                </a:lnTo>
                <a:lnTo>
                  <a:pt x="5324569" y="1560607"/>
                </a:lnTo>
                <a:lnTo>
                  <a:pt x="5323993" y="1563953"/>
                </a:lnTo>
                <a:lnTo>
                  <a:pt x="5326042" y="1568490"/>
                </a:lnTo>
                <a:lnTo>
                  <a:pt x="5326746" y="1572115"/>
                </a:lnTo>
                <a:lnTo>
                  <a:pt x="5320345" y="1571836"/>
                </a:lnTo>
                <a:lnTo>
                  <a:pt x="5314712" y="1573914"/>
                </a:lnTo>
                <a:lnTo>
                  <a:pt x="5309272" y="1570847"/>
                </a:lnTo>
                <a:lnTo>
                  <a:pt x="5307415" y="1567045"/>
                </a:lnTo>
                <a:lnTo>
                  <a:pt x="5308760" y="1562736"/>
                </a:lnTo>
                <a:lnTo>
                  <a:pt x="5310296" y="1559010"/>
                </a:lnTo>
                <a:lnTo>
                  <a:pt x="5310744" y="1554498"/>
                </a:lnTo>
                <a:lnTo>
                  <a:pt x="5311960" y="1550670"/>
                </a:lnTo>
                <a:lnTo>
                  <a:pt x="5312216" y="1543522"/>
                </a:lnTo>
                <a:lnTo>
                  <a:pt x="5309848" y="1538656"/>
                </a:lnTo>
                <a:lnTo>
                  <a:pt x="5309784" y="1535690"/>
                </a:lnTo>
                <a:lnTo>
                  <a:pt x="5307479" y="1532978"/>
                </a:lnTo>
                <a:lnTo>
                  <a:pt x="5300823" y="1534397"/>
                </a:lnTo>
                <a:lnTo>
                  <a:pt x="5298582" y="1531837"/>
                </a:lnTo>
                <a:lnTo>
                  <a:pt x="5297558" y="1527401"/>
                </a:lnTo>
                <a:lnTo>
                  <a:pt x="5298390" y="1523219"/>
                </a:lnTo>
                <a:lnTo>
                  <a:pt x="5297046" y="1520202"/>
                </a:lnTo>
                <a:lnTo>
                  <a:pt x="5299286" y="1517769"/>
                </a:lnTo>
                <a:lnTo>
                  <a:pt x="5302615" y="1515032"/>
                </a:lnTo>
                <a:lnTo>
                  <a:pt x="5303447" y="1510925"/>
                </a:lnTo>
                <a:lnTo>
                  <a:pt x="5305303" y="1506743"/>
                </a:lnTo>
                <a:lnTo>
                  <a:pt x="5307223" y="1502966"/>
                </a:lnTo>
                <a:lnTo>
                  <a:pt x="5306519" y="1499924"/>
                </a:lnTo>
                <a:lnTo>
                  <a:pt x="5306519" y="1496908"/>
                </a:lnTo>
                <a:lnTo>
                  <a:pt x="5307415" y="1492269"/>
                </a:lnTo>
                <a:lnTo>
                  <a:pt x="5310104" y="1486084"/>
                </a:lnTo>
                <a:lnTo>
                  <a:pt x="5312728" y="1482789"/>
                </a:lnTo>
                <a:lnTo>
                  <a:pt x="5316184" y="1485273"/>
                </a:lnTo>
                <a:lnTo>
                  <a:pt x="5315928" y="1482029"/>
                </a:lnTo>
                <a:lnTo>
                  <a:pt x="5314840" y="1478303"/>
                </a:lnTo>
                <a:lnTo>
                  <a:pt x="5313944" y="1471053"/>
                </a:lnTo>
                <a:lnTo>
                  <a:pt x="5316568" y="1468696"/>
                </a:lnTo>
                <a:lnTo>
                  <a:pt x="5315608" y="1466009"/>
                </a:lnTo>
                <a:lnTo>
                  <a:pt x="5317401" y="1461269"/>
                </a:lnTo>
                <a:lnTo>
                  <a:pt x="5319961" y="1456706"/>
                </a:lnTo>
                <a:lnTo>
                  <a:pt x="5323097" y="1453614"/>
                </a:lnTo>
                <a:lnTo>
                  <a:pt x="5329818" y="1453741"/>
                </a:lnTo>
                <a:lnTo>
                  <a:pt x="5331802" y="1451307"/>
                </a:lnTo>
                <a:lnTo>
                  <a:pt x="5333467" y="1448316"/>
                </a:lnTo>
                <a:lnTo>
                  <a:pt x="5335451" y="1445756"/>
                </a:lnTo>
                <a:lnTo>
                  <a:pt x="5342108" y="1446466"/>
                </a:lnTo>
                <a:lnTo>
                  <a:pt x="5346268" y="1449128"/>
                </a:lnTo>
                <a:lnTo>
                  <a:pt x="5352669" y="1449432"/>
                </a:lnTo>
                <a:lnTo>
                  <a:pt x="5362910" y="1450724"/>
                </a:lnTo>
                <a:lnTo>
                  <a:pt x="5369247" y="1453589"/>
                </a:lnTo>
                <a:lnTo>
                  <a:pt x="5378080" y="1452372"/>
                </a:lnTo>
                <a:lnTo>
                  <a:pt x="5388321" y="1454045"/>
                </a:lnTo>
                <a:lnTo>
                  <a:pt x="5396002" y="1450648"/>
                </a:lnTo>
                <a:lnTo>
                  <a:pt x="5398499" y="1447657"/>
                </a:lnTo>
                <a:lnTo>
                  <a:pt x="5401891" y="1443855"/>
                </a:lnTo>
                <a:lnTo>
                  <a:pt x="5406628" y="1440484"/>
                </a:lnTo>
                <a:lnTo>
                  <a:pt x="5411108" y="1438456"/>
                </a:lnTo>
                <a:lnTo>
                  <a:pt x="5413349" y="1441827"/>
                </a:lnTo>
                <a:lnTo>
                  <a:pt x="5409636" y="1447759"/>
                </a:lnTo>
                <a:lnTo>
                  <a:pt x="5407140" y="145115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5" name="coastline-natural-earth">
            <a:extLst>
              <a:ext uri="{FF2B5EF4-FFF2-40B4-BE49-F238E27FC236}">
                <a16:creationId xmlns:a16="http://schemas.microsoft.com/office/drawing/2014/main" id="{CCFF2D87-9CE8-4F67-9406-0A63CA10C99E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091324" y="1579770"/>
                </a:moveTo>
                <a:lnTo>
                  <a:pt x="5094717" y="1582989"/>
                </a:lnTo>
                <a:lnTo>
                  <a:pt x="5102782" y="1584738"/>
                </a:lnTo>
                <a:lnTo>
                  <a:pt x="5110143" y="1586664"/>
                </a:lnTo>
                <a:lnTo>
                  <a:pt x="5112319" y="1589123"/>
                </a:lnTo>
                <a:lnTo>
                  <a:pt x="5113471" y="1593026"/>
                </a:lnTo>
                <a:lnTo>
                  <a:pt x="5118848" y="1594497"/>
                </a:lnTo>
                <a:lnTo>
                  <a:pt x="5125953" y="1595561"/>
                </a:lnTo>
                <a:lnTo>
                  <a:pt x="5135426" y="1596220"/>
                </a:lnTo>
                <a:lnTo>
                  <a:pt x="5142275" y="1596068"/>
                </a:lnTo>
                <a:lnTo>
                  <a:pt x="5149188" y="1594446"/>
                </a:lnTo>
                <a:lnTo>
                  <a:pt x="5150852" y="1590111"/>
                </a:lnTo>
                <a:lnTo>
                  <a:pt x="5153732" y="1587425"/>
                </a:lnTo>
                <a:lnTo>
                  <a:pt x="5159493" y="1591936"/>
                </a:lnTo>
                <a:lnTo>
                  <a:pt x="5166470" y="1591556"/>
                </a:lnTo>
                <a:lnTo>
                  <a:pt x="5169990" y="1593837"/>
                </a:lnTo>
                <a:lnTo>
                  <a:pt x="5176327" y="1596043"/>
                </a:lnTo>
                <a:lnTo>
                  <a:pt x="5184456" y="1596651"/>
                </a:lnTo>
                <a:lnTo>
                  <a:pt x="5185992" y="1601264"/>
                </a:lnTo>
                <a:lnTo>
                  <a:pt x="5189065" y="1603596"/>
                </a:lnTo>
                <a:lnTo>
                  <a:pt x="5189065" y="1608159"/>
                </a:lnTo>
                <a:lnTo>
                  <a:pt x="5197258" y="1611201"/>
                </a:lnTo>
                <a:lnTo>
                  <a:pt x="5206219" y="1610922"/>
                </a:lnTo>
                <a:lnTo>
                  <a:pt x="5212043" y="1609629"/>
                </a:lnTo>
                <a:lnTo>
                  <a:pt x="5217676" y="1612164"/>
                </a:lnTo>
                <a:lnTo>
                  <a:pt x="5218764" y="1616448"/>
                </a:lnTo>
                <a:lnTo>
                  <a:pt x="5217740" y="1621213"/>
                </a:lnTo>
                <a:lnTo>
                  <a:pt x="5217740" y="1623824"/>
                </a:lnTo>
                <a:lnTo>
                  <a:pt x="5218892" y="1626637"/>
                </a:lnTo>
                <a:lnTo>
                  <a:pt x="5221581" y="1629730"/>
                </a:lnTo>
                <a:lnTo>
                  <a:pt x="5215756" y="1627677"/>
                </a:lnTo>
                <a:lnTo>
                  <a:pt x="5205259" y="1625167"/>
                </a:lnTo>
                <a:lnTo>
                  <a:pt x="5197322" y="1621644"/>
                </a:lnTo>
                <a:lnTo>
                  <a:pt x="5190921" y="1623013"/>
                </a:lnTo>
                <a:lnTo>
                  <a:pt x="5181064" y="1622861"/>
                </a:lnTo>
                <a:lnTo>
                  <a:pt x="5165894" y="1621973"/>
                </a:lnTo>
                <a:lnTo>
                  <a:pt x="5157701" y="1620782"/>
                </a:lnTo>
                <a:lnTo>
                  <a:pt x="5149636" y="1619109"/>
                </a:lnTo>
                <a:lnTo>
                  <a:pt x="5139394" y="1614369"/>
                </a:lnTo>
                <a:lnTo>
                  <a:pt x="5125697" y="1610947"/>
                </a:lnTo>
                <a:lnTo>
                  <a:pt x="5118080" y="1610263"/>
                </a:lnTo>
                <a:lnTo>
                  <a:pt x="5111935" y="1611530"/>
                </a:lnTo>
                <a:lnTo>
                  <a:pt x="5101118" y="1611302"/>
                </a:lnTo>
                <a:lnTo>
                  <a:pt x="5095357" y="1608412"/>
                </a:lnTo>
                <a:lnTo>
                  <a:pt x="5089724" y="1606663"/>
                </a:lnTo>
                <a:lnTo>
                  <a:pt x="5077947" y="1605650"/>
                </a:lnTo>
                <a:lnTo>
                  <a:pt x="5074042" y="1602405"/>
                </a:lnTo>
                <a:lnTo>
                  <a:pt x="5075898" y="1598983"/>
                </a:lnTo>
                <a:lnTo>
                  <a:pt x="5070138" y="1596676"/>
                </a:lnTo>
                <a:lnTo>
                  <a:pt x="5063545" y="1595181"/>
                </a:lnTo>
                <a:lnTo>
                  <a:pt x="5057144" y="1595308"/>
                </a:lnTo>
                <a:lnTo>
                  <a:pt x="5053432" y="1593026"/>
                </a:lnTo>
                <a:lnTo>
                  <a:pt x="5059512" y="1590973"/>
                </a:lnTo>
                <a:lnTo>
                  <a:pt x="5060344" y="1588261"/>
                </a:lnTo>
                <a:lnTo>
                  <a:pt x="5064185" y="1581772"/>
                </a:lnTo>
                <a:lnTo>
                  <a:pt x="5067065" y="1578426"/>
                </a:lnTo>
                <a:lnTo>
                  <a:pt x="5074810" y="1579972"/>
                </a:lnTo>
                <a:lnTo>
                  <a:pt x="5081403" y="1581442"/>
                </a:lnTo>
                <a:lnTo>
                  <a:pt x="5085436" y="1577868"/>
                </a:lnTo>
                <a:lnTo>
                  <a:pt x="5091324" y="157977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6" name="coastline-natural-earth">
            <a:extLst>
              <a:ext uri="{FF2B5EF4-FFF2-40B4-BE49-F238E27FC236}">
                <a16:creationId xmlns:a16="http://schemas.microsoft.com/office/drawing/2014/main" id="{4AEED3D5-847F-4E31-8C21-DAC1A4D62C46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895140" y="1373389"/>
                </a:moveTo>
                <a:lnTo>
                  <a:pt x="4901413" y="1372552"/>
                </a:lnTo>
                <a:lnTo>
                  <a:pt x="4907685" y="1373794"/>
                </a:lnTo>
                <a:lnTo>
                  <a:pt x="4914150" y="1373820"/>
                </a:lnTo>
                <a:lnTo>
                  <a:pt x="4917031" y="1376861"/>
                </a:lnTo>
                <a:lnTo>
                  <a:pt x="4920679" y="1379802"/>
                </a:lnTo>
                <a:lnTo>
                  <a:pt x="4922279" y="1383807"/>
                </a:lnTo>
                <a:lnTo>
                  <a:pt x="4926760" y="1388344"/>
                </a:lnTo>
                <a:lnTo>
                  <a:pt x="4926632" y="1392374"/>
                </a:lnTo>
                <a:lnTo>
                  <a:pt x="4931816" y="1395999"/>
                </a:lnTo>
                <a:lnTo>
                  <a:pt x="4935017" y="1398990"/>
                </a:lnTo>
                <a:lnTo>
                  <a:pt x="4937961" y="1401271"/>
                </a:lnTo>
                <a:lnTo>
                  <a:pt x="4943082" y="1403654"/>
                </a:lnTo>
                <a:lnTo>
                  <a:pt x="4949739" y="1408622"/>
                </a:lnTo>
                <a:lnTo>
                  <a:pt x="4953515" y="1410954"/>
                </a:lnTo>
                <a:lnTo>
                  <a:pt x="4956652" y="1414553"/>
                </a:lnTo>
                <a:lnTo>
                  <a:pt x="4958764" y="1418102"/>
                </a:lnTo>
                <a:lnTo>
                  <a:pt x="4960684" y="1420789"/>
                </a:lnTo>
                <a:lnTo>
                  <a:pt x="4963884" y="1424135"/>
                </a:lnTo>
                <a:lnTo>
                  <a:pt x="4965613" y="1426593"/>
                </a:lnTo>
                <a:lnTo>
                  <a:pt x="4967789" y="1429230"/>
                </a:lnTo>
                <a:lnTo>
                  <a:pt x="4973102" y="1432905"/>
                </a:lnTo>
                <a:lnTo>
                  <a:pt x="4973102" y="1430117"/>
                </a:lnTo>
                <a:lnTo>
                  <a:pt x="4974190" y="1427481"/>
                </a:lnTo>
                <a:lnTo>
                  <a:pt x="4980462" y="1430826"/>
                </a:lnTo>
                <a:lnTo>
                  <a:pt x="4982831" y="1434781"/>
                </a:lnTo>
                <a:lnTo>
                  <a:pt x="4985007" y="1438329"/>
                </a:lnTo>
                <a:lnTo>
                  <a:pt x="4990576" y="1439647"/>
                </a:lnTo>
                <a:lnTo>
                  <a:pt x="4994800" y="1442943"/>
                </a:lnTo>
                <a:lnTo>
                  <a:pt x="4997233" y="1446314"/>
                </a:lnTo>
                <a:lnTo>
                  <a:pt x="4998449" y="1450724"/>
                </a:lnTo>
                <a:lnTo>
                  <a:pt x="5001457" y="1453969"/>
                </a:lnTo>
                <a:lnTo>
                  <a:pt x="5009714" y="1456301"/>
                </a:lnTo>
                <a:lnTo>
                  <a:pt x="5013043" y="1458810"/>
                </a:lnTo>
                <a:lnTo>
                  <a:pt x="5012594" y="1461801"/>
                </a:lnTo>
                <a:lnTo>
                  <a:pt x="5008626" y="1463956"/>
                </a:lnTo>
                <a:lnTo>
                  <a:pt x="5014387" y="1462080"/>
                </a:lnTo>
                <a:lnTo>
                  <a:pt x="5018547" y="1460002"/>
                </a:lnTo>
                <a:lnTo>
                  <a:pt x="5022900" y="1462334"/>
                </a:lnTo>
                <a:lnTo>
                  <a:pt x="5025844" y="1466237"/>
                </a:lnTo>
                <a:lnTo>
                  <a:pt x="5025204" y="1469786"/>
                </a:lnTo>
                <a:lnTo>
                  <a:pt x="5020211" y="1472954"/>
                </a:lnTo>
                <a:lnTo>
                  <a:pt x="5019763" y="1476072"/>
                </a:lnTo>
                <a:lnTo>
                  <a:pt x="5020211" y="1479241"/>
                </a:lnTo>
                <a:lnTo>
                  <a:pt x="5022068" y="1483296"/>
                </a:lnTo>
                <a:lnTo>
                  <a:pt x="5025460" y="1485730"/>
                </a:lnTo>
                <a:lnTo>
                  <a:pt x="5031605" y="1488188"/>
                </a:lnTo>
                <a:lnTo>
                  <a:pt x="5038134" y="1492396"/>
                </a:lnTo>
                <a:lnTo>
                  <a:pt x="5039094" y="1498834"/>
                </a:lnTo>
                <a:lnTo>
                  <a:pt x="5039798" y="1502839"/>
                </a:lnTo>
                <a:lnTo>
                  <a:pt x="5042678" y="1505932"/>
                </a:lnTo>
                <a:lnTo>
                  <a:pt x="5045687" y="1509328"/>
                </a:lnTo>
                <a:lnTo>
                  <a:pt x="5042550" y="1513257"/>
                </a:lnTo>
                <a:lnTo>
                  <a:pt x="5041846" y="1516147"/>
                </a:lnTo>
                <a:lnTo>
                  <a:pt x="5046327" y="1513866"/>
                </a:lnTo>
                <a:lnTo>
                  <a:pt x="5053688" y="1512700"/>
                </a:lnTo>
                <a:lnTo>
                  <a:pt x="5059000" y="1515209"/>
                </a:lnTo>
                <a:lnTo>
                  <a:pt x="5064761" y="1522484"/>
                </a:lnTo>
                <a:lnTo>
                  <a:pt x="5067321" y="1526489"/>
                </a:lnTo>
                <a:lnTo>
                  <a:pt x="5067129" y="1529328"/>
                </a:lnTo>
                <a:lnTo>
                  <a:pt x="5064761" y="1532065"/>
                </a:lnTo>
                <a:lnTo>
                  <a:pt x="5063737" y="1535817"/>
                </a:lnTo>
                <a:lnTo>
                  <a:pt x="5064633" y="1538858"/>
                </a:lnTo>
                <a:lnTo>
                  <a:pt x="5063673" y="1545145"/>
                </a:lnTo>
                <a:lnTo>
                  <a:pt x="5064505" y="1553078"/>
                </a:lnTo>
                <a:lnTo>
                  <a:pt x="5064377" y="1557489"/>
                </a:lnTo>
                <a:lnTo>
                  <a:pt x="5064505" y="1561443"/>
                </a:lnTo>
                <a:lnTo>
                  <a:pt x="5063225" y="1573686"/>
                </a:lnTo>
                <a:lnTo>
                  <a:pt x="5062009" y="1576297"/>
                </a:lnTo>
                <a:lnTo>
                  <a:pt x="5057912" y="1573635"/>
                </a:lnTo>
                <a:lnTo>
                  <a:pt x="5054840" y="1571354"/>
                </a:lnTo>
                <a:lnTo>
                  <a:pt x="5050807" y="1574548"/>
                </a:lnTo>
                <a:lnTo>
                  <a:pt x="5042038" y="1570822"/>
                </a:lnTo>
                <a:lnTo>
                  <a:pt x="5042678" y="1576272"/>
                </a:lnTo>
                <a:lnTo>
                  <a:pt x="5037174" y="1573965"/>
                </a:lnTo>
                <a:lnTo>
                  <a:pt x="5034869" y="1571177"/>
                </a:lnTo>
                <a:lnTo>
                  <a:pt x="5031669" y="1568363"/>
                </a:lnTo>
                <a:lnTo>
                  <a:pt x="5027444" y="1562736"/>
                </a:lnTo>
                <a:lnTo>
                  <a:pt x="5019763" y="1557894"/>
                </a:lnTo>
                <a:lnTo>
                  <a:pt x="5016755" y="1555309"/>
                </a:lnTo>
                <a:lnTo>
                  <a:pt x="5010994" y="1551558"/>
                </a:lnTo>
                <a:lnTo>
                  <a:pt x="5004145" y="1545702"/>
                </a:lnTo>
                <a:lnTo>
                  <a:pt x="5001137" y="1542331"/>
                </a:lnTo>
                <a:lnTo>
                  <a:pt x="4997809" y="1536932"/>
                </a:lnTo>
                <a:lnTo>
                  <a:pt x="4991152" y="1531482"/>
                </a:lnTo>
                <a:lnTo>
                  <a:pt x="4988079" y="1529023"/>
                </a:lnTo>
                <a:lnTo>
                  <a:pt x="4983855" y="1522687"/>
                </a:lnTo>
                <a:lnTo>
                  <a:pt x="4981935" y="1519543"/>
                </a:lnTo>
                <a:lnTo>
                  <a:pt x="4978542" y="1516958"/>
                </a:lnTo>
                <a:lnTo>
                  <a:pt x="4975406" y="1512497"/>
                </a:lnTo>
                <a:lnTo>
                  <a:pt x="4973678" y="1508821"/>
                </a:lnTo>
                <a:lnTo>
                  <a:pt x="4973806" y="1504968"/>
                </a:lnTo>
                <a:lnTo>
                  <a:pt x="4967149" y="1493283"/>
                </a:lnTo>
                <a:lnTo>
                  <a:pt x="4965485" y="1489658"/>
                </a:lnTo>
                <a:lnTo>
                  <a:pt x="4963948" y="1484614"/>
                </a:lnTo>
                <a:lnTo>
                  <a:pt x="4959980" y="1479595"/>
                </a:lnTo>
                <a:lnTo>
                  <a:pt x="4957100" y="1476782"/>
                </a:lnTo>
                <a:lnTo>
                  <a:pt x="4953323" y="1470039"/>
                </a:lnTo>
                <a:lnTo>
                  <a:pt x="4951083" y="1467555"/>
                </a:lnTo>
                <a:lnTo>
                  <a:pt x="4946346" y="1465604"/>
                </a:lnTo>
                <a:lnTo>
                  <a:pt x="4943210" y="1462967"/>
                </a:lnTo>
                <a:lnTo>
                  <a:pt x="4941418" y="1456833"/>
                </a:lnTo>
                <a:lnTo>
                  <a:pt x="4939177" y="1450471"/>
                </a:lnTo>
                <a:lnTo>
                  <a:pt x="4936681" y="1441979"/>
                </a:lnTo>
                <a:lnTo>
                  <a:pt x="4934953" y="1438177"/>
                </a:lnTo>
                <a:lnTo>
                  <a:pt x="4933033" y="1435186"/>
                </a:lnTo>
                <a:lnTo>
                  <a:pt x="4923879" y="1429103"/>
                </a:lnTo>
                <a:lnTo>
                  <a:pt x="4918631" y="1427506"/>
                </a:lnTo>
                <a:lnTo>
                  <a:pt x="4916198" y="1423628"/>
                </a:lnTo>
                <a:lnTo>
                  <a:pt x="4915814" y="1420282"/>
                </a:lnTo>
                <a:lnTo>
                  <a:pt x="4914918" y="1417139"/>
                </a:lnTo>
                <a:lnTo>
                  <a:pt x="4911334" y="1414781"/>
                </a:lnTo>
                <a:lnTo>
                  <a:pt x="4908774" y="1410853"/>
                </a:lnTo>
                <a:lnTo>
                  <a:pt x="4903717" y="1403755"/>
                </a:lnTo>
                <a:lnTo>
                  <a:pt x="4900709" y="1401322"/>
                </a:lnTo>
                <a:lnTo>
                  <a:pt x="4894244" y="1399345"/>
                </a:lnTo>
                <a:lnTo>
                  <a:pt x="4891875" y="1396202"/>
                </a:lnTo>
                <a:lnTo>
                  <a:pt x="4886051" y="1391132"/>
                </a:lnTo>
                <a:lnTo>
                  <a:pt x="4878626" y="1383807"/>
                </a:lnTo>
                <a:lnTo>
                  <a:pt x="4876001" y="1380080"/>
                </a:lnTo>
                <a:lnTo>
                  <a:pt x="4871969" y="1372375"/>
                </a:lnTo>
                <a:lnTo>
                  <a:pt x="4872609" y="1369054"/>
                </a:lnTo>
                <a:lnTo>
                  <a:pt x="4875361" y="1366038"/>
                </a:lnTo>
                <a:lnTo>
                  <a:pt x="4881506" y="1366950"/>
                </a:lnTo>
                <a:lnTo>
                  <a:pt x="4886755" y="1371133"/>
                </a:lnTo>
                <a:lnTo>
                  <a:pt x="4895140" y="137338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7" name="coastline-natural-earth">
            <a:extLst>
              <a:ext uri="{FF2B5EF4-FFF2-40B4-BE49-F238E27FC236}">
                <a16:creationId xmlns:a16="http://schemas.microsoft.com/office/drawing/2014/main" id="{E84305AB-60E5-4E35-AD62-0AD4195BB65C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261394" y="1346520"/>
                </a:moveTo>
                <a:lnTo>
                  <a:pt x="5266258" y="1342388"/>
                </a:lnTo>
                <a:lnTo>
                  <a:pt x="5269459" y="1344822"/>
                </a:lnTo>
                <a:lnTo>
                  <a:pt x="5271763" y="1347990"/>
                </a:lnTo>
                <a:lnTo>
                  <a:pt x="5276499" y="1350525"/>
                </a:lnTo>
                <a:lnTo>
                  <a:pt x="5277396" y="1354226"/>
                </a:lnTo>
                <a:lnTo>
                  <a:pt x="5276627" y="1357876"/>
                </a:lnTo>
                <a:lnTo>
                  <a:pt x="5273939" y="1361348"/>
                </a:lnTo>
                <a:lnTo>
                  <a:pt x="5281044" y="1359726"/>
                </a:lnTo>
                <a:lnTo>
                  <a:pt x="5285013" y="1361754"/>
                </a:lnTo>
                <a:lnTo>
                  <a:pt x="5282452" y="1364618"/>
                </a:lnTo>
                <a:lnTo>
                  <a:pt x="5287381" y="1362514"/>
                </a:lnTo>
                <a:lnTo>
                  <a:pt x="5292181" y="1364213"/>
                </a:lnTo>
                <a:lnTo>
                  <a:pt x="5293654" y="1366722"/>
                </a:lnTo>
                <a:lnTo>
                  <a:pt x="5300182" y="1369713"/>
                </a:lnTo>
                <a:lnTo>
                  <a:pt x="5305751" y="1371944"/>
                </a:lnTo>
                <a:lnTo>
                  <a:pt x="5304919" y="1374656"/>
                </a:lnTo>
                <a:lnTo>
                  <a:pt x="5299350" y="1377165"/>
                </a:lnTo>
                <a:lnTo>
                  <a:pt x="5292886" y="1378179"/>
                </a:lnTo>
                <a:lnTo>
                  <a:pt x="5286229" y="1380739"/>
                </a:lnTo>
                <a:lnTo>
                  <a:pt x="5288789" y="1383680"/>
                </a:lnTo>
                <a:lnTo>
                  <a:pt x="5293078" y="1386747"/>
                </a:lnTo>
                <a:lnTo>
                  <a:pt x="5291925" y="1389307"/>
                </a:lnTo>
                <a:lnTo>
                  <a:pt x="5285013" y="1390676"/>
                </a:lnTo>
                <a:lnTo>
                  <a:pt x="5278228" y="1389763"/>
                </a:lnTo>
                <a:lnTo>
                  <a:pt x="5275795" y="1392298"/>
                </a:lnTo>
                <a:lnTo>
                  <a:pt x="5274963" y="1396176"/>
                </a:lnTo>
                <a:lnTo>
                  <a:pt x="5278036" y="1399700"/>
                </a:lnTo>
                <a:lnTo>
                  <a:pt x="5277780" y="1402488"/>
                </a:lnTo>
                <a:lnTo>
                  <a:pt x="5270099" y="1402589"/>
                </a:lnTo>
                <a:lnTo>
                  <a:pt x="5271123" y="1406493"/>
                </a:lnTo>
                <a:lnTo>
                  <a:pt x="5270675" y="1409864"/>
                </a:lnTo>
                <a:lnTo>
                  <a:pt x="5274003" y="1412399"/>
                </a:lnTo>
                <a:lnTo>
                  <a:pt x="5276371" y="1415238"/>
                </a:lnTo>
                <a:lnTo>
                  <a:pt x="5276884" y="1417874"/>
                </a:lnTo>
                <a:lnTo>
                  <a:pt x="5279380" y="1420409"/>
                </a:lnTo>
                <a:lnTo>
                  <a:pt x="5283540" y="1425757"/>
                </a:lnTo>
                <a:lnTo>
                  <a:pt x="5283668" y="1428748"/>
                </a:lnTo>
                <a:lnTo>
                  <a:pt x="5280916" y="1431105"/>
                </a:lnTo>
                <a:lnTo>
                  <a:pt x="5281620" y="1435136"/>
                </a:lnTo>
                <a:lnTo>
                  <a:pt x="5284372" y="1438177"/>
                </a:lnTo>
                <a:lnTo>
                  <a:pt x="5291413" y="1443424"/>
                </a:lnTo>
                <a:lnTo>
                  <a:pt x="5298262" y="1449305"/>
                </a:lnTo>
                <a:lnTo>
                  <a:pt x="5299030" y="1453132"/>
                </a:lnTo>
                <a:lnTo>
                  <a:pt x="5292565" y="1454501"/>
                </a:lnTo>
                <a:lnTo>
                  <a:pt x="5286421" y="1453361"/>
                </a:lnTo>
                <a:lnTo>
                  <a:pt x="5283220" y="1450344"/>
                </a:lnTo>
                <a:lnTo>
                  <a:pt x="5282260" y="1453082"/>
                </a:lnTo>
                <a:lnTo>
                  <a:pt x="5278868" y="1455591"/>
                </a:lnTo>
                <a:lnTo>
                  <a:pt x="5274835" y="1463170"/>
                </a:lnTo>
                <a:lnTo>
                  <a:pt x="5273235" y="1473106"/>
                </a:lnTo>
                <a:lnTo>
                  <a:pt x="5274771" y="1479621"/>
                </a:lnTo>
                <a:lnTo>
                  <a:pt x="5275219" y="1482789"/>
                </a:lnTo>
                <a:lnTo>
                  <a:pt x="5271315" y="1485349"/>
                </a:lnTo>
                <a:lnTo>
                  <a:pt x="5267538" y="1487960"/>
                </a:lnTo>
                <a:lnTo>
                  <a:pt x="5264914" y="1491255"/>
                </a:lnTo>
                <a:lnTo>
                  <a:pt x="5260177" y="1488619"/>
                </a:lnTo>
                <a:lnTo>
                  <a:pt x="5260561" y="1491610"/>
                </a:lnTo>
                <a:lnTo>
                  <a:pt x="5259729" y="1494703"/>
                </a:lnTo>
                <a:lnTo>
                  <a:pt x="5256657" y="1497947"/>
                </a:lnTo>
                <a:lnTo>
                  <a:pt x="5252817" y="1500888"/>
                </a:lnTo>
                <a:lnTo>
                  <a:pt x="5254609" y="1503676"/>
                </a:lnTo>
                <a:lnTo>
                  <a:pt x="5254481" y="1507123"/>
                </a:lnTo>
                <a:lnTo>
                  <a:pt x="5256401" y="1509987"/>
                </a:lnTo>
                <a:lnTo>
                  <a:pt x="5256785" y="1513713"/>
                </a:lnTo>
                <a:lnTo>
                  <a:pt x="5252560" y="1516299"/>
                </a:lnTo>
                <a:lnTo>
                  <a:pt x="5253585" y="1519138"/>
                </a:lnTo>
                <a:lnTo>
                  <a:pt x="5252817" y="1522737"/>
                </a:lnTo>
                <a:lnTo>
                  <a:pt x="5251472" y="1526844"/>
                </a:lnTo>
                <a:lnTo>
                  <a:pt x="5247888" y="1530925"/>
                </a:lnTo>
                <a:lnTo>
                  <a:pt x="5246864" y="1534144"/>
                </a:lnTo>
                <a:lnTo>
                  <a:pt x="5233486" y="1541190"/>
                </a:lnTo>
                <a:lnTo>
                  <a:pt x="5223309" y="1546032"/>
                </a:lnTo>
                <a:lnTo>
                  <a:pt x="5221709" y="1537464"/>
                </a:lnTo>
                <a:lnTo>
                  <a:pt x="5220428" y="1533611"/>
                </a:lnTo>
                <a:lnTo>
                  <a:pt x="5216204" y="1531229"/>
                </a:lnTo>
                <a:lnTo>
                  <a:pt x="5207115" y="1532927"/>
                </a:lnTo>
                <a:lnTo>
                  <a:pt x="5204234" y="1530646"/>
                </a:lnTo>
                <a:lnTo>
                  <a:pt x="5202954" y="1527807"/>
                </a:lnTo>
                <a:lnTo>
                  <a:pt x="5193353" y="1523320"/>
                </a:lnTo>
                <a:lnTo>
                  <a:pt x="5192265" y="1527984"/>
                </a:lnTo>
                <a:lnTo>
                  <a:pt x="5188424" y="1530443"/>
                </a:lnTo>
                <a:lnTo>
                  <a:pt x="5179847" y="1530443"/>
                </a:lnTo>
                <a:lnTo>
                  <a:pt x="5173895" y="1534270"/>
                </a:lnTo>
                <a:lnTo>
                  <a:pt x="5171782" y="1530189"/>
                </a:lnTo>
                <a:lnTo>
                  <a:pt x="5171526" y="1525576"/>
                </a:lnTo>
                <a:lnTo>
                  <a:pt x="5169222" y="1522509"/>
                </a:lnTo>
                <a:lnTo>
                  <a:pt x="5161349" y="1523726"/>
                </a:lnTo>
                <a:lnTo>
                  <a:pt x="5155460" y="1525830"/>
                </a:lnTo>
                <a:lnTo>
                  <a:pt x="5154884" y="1522864"/>
                </a:lnTo>
                <a:lnTo>
                  <a:pt x="5145475" y="1523320"/>
                </a:lnTo>
                <a:lnTo>
                  <a:pt x="5142723" y="1518808"/>
                </a:lnTo>
                <a:lnTo>
                  <a:pt x="5140931" y="1510469"/>
                </a:lnTo>
                <a:lnTo>
                  <a:pt x="5140418" y="1506185"/>
                </a:lnTo>
                <a:lnTo>
                  <a:pt x="5137922" y="1503650"/>
                </a:lnTo>
                <a:lnTo>
                  <a:pt x="5139074" y="1499595"/>
                </a:lnTo>
                <a:lnTo>
                  <a:pt x="5139010" y="1495134"/>
                </a:lnTo>
                <a:lnTo>
                  <a:pt x="5137538" y="1491129"/>
                </a:lnTo>
                <a:lnTo>
                  <a:pt x="5134850" y="1488011"/>
                </a:lnTo>
                <a:lnTo>
                  <a:pt x="5128833" y="1485400"/>
                </a:lnTo>
                <a:lnTo>
                  <a:pt x="5125505" y="1482865"/>
                </a:lnTo>
                <a:lnTo>
                  <a:pt x="5125249" y="1480026"/>
                </a:lnTo>
                <a:lnTo>
                  <a:pt x="5123008" y="1477618"/>
                </a:lnTo>
                <a:lnTo>
                  <a:pt x="5122816" y="1474298"/>
                </a:lnTo>
                <a:lnTo>
                  <a:pt x="5124160" y="1469608"/>
                </a:lnTo>
                <a:lnTo>
                  <a:pt x="5123328" y="1466364"/>
                </a:lnTo>
                <a:lnTo>
                  <a:pt x="5119616" y="1462891"/>
                </a:lnTo>
                <a:lnTo>
                  <a:pt x="5119232" y="1459647"/>
                </a:lnTo>
                <a:lnTo>
                  <a:pt x="5118912" y="1454856"/>
                </a:lnTo>
                <a:lnTo>
                  <a:pt x="5119872" y="1448595"/>
                </a:lnTo>
                <a:lnTo>
                  <a:pt x="5121664" y="1443019"/>
                </a:lnTo>
                <a:lnTo>
                  <a:pt x="5123648" y="1439901"/>
                </a:lnTo>
                <a:lnTo>
                  <a:pt x="5126401" y="1435972"/>
                </a:lnTo>
                <a:lnTo>
                  <a:pt x="5131969" y="1432195"/>
                </a:lnTo>
                <a:lnTo>
                  <a:pt x="5133186" y="1434730"/>
                </a:lnTo>
                <a:lnTo>
                  <a:pt x="5136258" y="1437011"/>
                </a:lnTo>
                <a:lnTo>
                  <a:pt x="5143107" y="1438304"/>
                </a:lnTo>
                <a:lnTo>
                  <a:pt x="5150852" y="1440991"/>
                </a:lnTo>
                <a:lnTo>
                  <a:pt x="5158469" y="1443703"/>
                </a:lnTo>
                <a:lnTo>
                  <a:pt x="5157189" y="1440813"/>
                </a:lnTo>
                <a:lnTo>
                  <a:pt x="5159493" y="1437493"/>
                </a:lnTo>
                <a:lnTo>
                  <a:pt x="5159749" y="1434502"/>
                </a:lnTo>
                <a:lnTo>
                  <a:pt x="5161221" y="1431511"/>
                </a:lnTo>
                <a:lnTo>
                  <a:pt x="5160197" y="1427227"/>
                </a:lnTo>
                <a:lnTo>
                  <a:pt x="5161093" y="1424692"/>
                </a:lnTo>
                <a:lnTo>
                  <a:pt x="5164678" y="1421042"/>
                </a:lnTo>
                <a:lnTo>
                  <a:pt x="5167942" y="1417671"/>
                </a:lnTo>
                <a:lnTo>
                  <a:pt x="5176903" y="1415897"/>
                </a:lnTo>
                <a:lnTo>
                  <a:pt x="5188040" y="1413032"/>
                </a:lnTo>
                <a:lnTo>
                  <a:pt x="5193545" y="1410548"/>
                </a:lnTo>
                <a:lnTo>
                  <a:pt x="5195273" y="1408014"/>
                </a:lnTo>
                <a:lnTo>
                  <a:pt x="5198538" y="1404009"/>
                </a:lnTo>
                <a:lnTo>
                  <a:pt x="5200778" y="1400713"/>
                </a:lnTo>
                <a:lnTo>
                  <a:pt x="5205579" y="1395923"/>
                </a:lnTo>
                <a:lnTo>
                  <a:pt x="5209419" y="1391487"/>
                </a:lnTo>
                <a:lnTo>
                  <a:pt x="5210571" y="1388242"/>
                </a:lnTo>
                <a:lnTo>
                  <a:pt x="5211019" y="1385403"/>
                </a:lnTo>
                <a:lnTo>
                  <a:pt x="5218444" y="1383832"/>
                </a:lnTo>
                <a:lnTo>
                  <a:pt x="5222413" y="1381297"/>
                </a:lnTo>
                <a:lnTo>
                  <a:pt x="5225933" y="1378585"/>
                </a:lnTo>
                <a:lnTo>
                  <a:pt x="5235598" y="1378838"/>
                </a:lnTo>
                <a:lnTo>
                  <a:pt x="5238799" y="1375873"/>
                </a:lnTo>
                <a:lnTo>
                  <a:pt x="5237263" y="1372932"/>
                </a:lnTo>
                <a:lnTo>
                  <a:pt x="5236366" y="1369992"/>
                </a:lnTo>
                <a:lnTo>
                  <a:pt x="5238863" y="1367178"/>
                </a:lnTo>
                <a:lnTo>
                  <a:pt x="5245392" y="1364263"/>
                </a:lnTo>
                <a:lnTo>
                  <a:pt x="5247952" y="1361374"/>
                </a:lnTo>
                <a:lnTo>
                  <a:pt x="5249360" y="1356837"/>
                </a:lnTo>
                <a:lnTo>
                  <a:pt x="5255761" y="1349638"/>
                </a:lnTo>
                <a:lnTo>
                  <a:pt x="5260369" y="1341273"/>
                </a:lnTo>
                <a:lnTo>
                  <a:pt x="5262162" y="134403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8" name="coastline-natural-earth">
            <a:extLst>
              <a:ext uri="{FF2B5EF4-FFF2-40B4-BE49-F238E27FC236}">
                <a16:creationId xmlns:a16="http://schemas.microsoft.com/office/drawing/2014/main" id="{2C51195D-C568-4112-AAD3-B56E613EA7C9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377187" y="69098"/>
                </a:moveTo>
                <a:lnTo>
                  <a:pt x="4369954" y="70517"/>
                </a:lnTo>
                <a:lnTo>
                  <a:pt x="4361441" y="72140"/>
                </a:lnTo>
                <a:lnTo>
                  <a:pt x="4350432" y="73762"/>
                </a:lnTo>
                <a:lnTo>
                  <a:pt x="4338462" y="75232"/>
                </a:lnTo>
                <a:lnTo>
                  <a:pt x="4330909" y="76423"/>
                </a:lnTo>
                <a:lnTo>
                  <a:pt x="4322716" y="77361"/>
                </a:lnTo>
                <a:lnTo>
                  <a:pt x="4314011" y="78629"/>
                </a:lnTo>
                <a:lnTo>
                  <a:pt x="4305306" y="79490"/>
                </a:lnTo>
                <a:lnTo>
                  <a:pt x="4296921" y="80758"/>
                </a:lnTo>
                <a:lnTo>
                  <a:pt x="4274390" y="83977"/>
                </a:lnTo>
                <a:lnTo>
                  <a:pt x="4266261" y="85979"/>
                </a:lnTo>
                <a:lnTo>
                  <a:pt x="4259668" y="86689"/>
                </a:lnTo>
                <a:lnTo>
                  <a:pt x="4254036" y="88844"/>
                </a:lnTo>
                <a:lnTo>
                  <a:pt x="4248979" y="90821"/>
                </a:lnTo>
                <a:lnTo>
                  <a:pt x="4242130" y="91708"/>
                </a:lnTo>
                <a:lnTo>
                  <a:pt x="4245075" y="94141"/>
                </a:lnTo>
                <a:lnTo>
                  <a:pt x="4238610" y="96321"/>
                </a:lnTo>
                <a:lnTo>
                  <a:pt x="4232337" y="97437"/>
                </a:lnTo>
                <a:lnTo>
                  <a:pt x="4223440" y="97487"/>
                </a:lnTo>
                <a:lnTo>
                  <a:pt x="4221776" y="100073"/>
                </a:lnTo>
                <a:lnTo>
                  <a:pt x="4210702" y="101036"/>
                </a:lnTo>
                <a:lnTo>
                  <a:pt x="4212751" y="104179"/>
                </a:lnTo>
                <a:lnTo>
                  <a:pt x="4209038" y="107829"/>
                </a:lnTo>
                <a:lnTo>
                  <a:pt x="4196877" y="109958"/>
                </a:lnTo>
                <a:lnTo>
                  <a:pt x="4198797" y="112949"/>
                </a:lnTo>
                <a:lnTo>
                  <a:pt x="4191116" y="113406"/>
                </a:lnTo>
                <a:lnTo>
                  <a:pt x="4192844" y="116498"/>
                </a:lnTo>
                <a:lnTo>
                  <a:pt x="4185483" y="119312"/>
                </a:lnTo>
                <a:lnTo>
                  <a:pt x="4182411" y="121846"/>
                </a:lnTo>
                <a:lnTo>
                  <a:pt x="4176458" y="122987"/>
                </a:lnTo>
                <a:lnTo>
                  <a:pt x="4169161" y="122810"/>
                </a:lnTo>
                <a:lnTo>
                  <a:pt x="4156872" y="122024"/>
                </a:lnTo>
                <a:lnTo>
                  <a:pt x="4147142" y="120249"/>
                </a:lnTo>
                <a:lnTo>
                  <a:pt x="4139141" y="120883"/>
                </a:lnTo>
                <a:lnTo>
                  <a:pt x="4131332" y="119742"/>
                </a:lnTo>
                <a:lnTo>
                  <a:pt x="4126084" y="115763"/>
                </a:lnTo>
                <a:lnTo>
                  <a:pt x="4132100" y="112316"/>
                </a:lnTo>
                <a:lnTo>
                  <a:pt x="4139909" y="111099"/>
                </a:lnTo>
                <a:lnTo>
                  <a:pt x="4143942" y="108437"/>
                </a:lnTo>
                <a:lnTo>
                  <a:pt x="4153159" y="102506"/>
                </a:lnTo>
                <a:lnTo>
                  <a:pt x="4166409" y="101365"/>
                </a:lnTo>
                <a:lnTo>
                  <a:pt x="4160520" y="100275"/>
                </a:lnTo>
                <a:lnTo>
                  <a:pt x="4163464" y="95586"/>
                </a:lnTo>
                <a:lnTo>
                  <a:pt x="4168969" y="93710"/>
                </a:lnTo>
                <a:lnTo>
                  <a:pt x="4162568" y="90770"/>
                </a:lnTo>
                <a:lnTo>
                  <a:pt x="4165641" y="88261"/>
                </a:lnTo>
                <a:lnTo>
                  <a:pt x="4172041" y="89300"/>
                </a:lnTo>
                <a:lnTo>
                  <a:pt x="4180811" y="87348"/>
                </a:lnTo>
                <a:lnTo>
                  <a:pt x="4182859" y="84940"/>
                </a:lnTo>
                <a:lnTo>
                  <a:pt x="4193996" y="85574"/>
                </a:lnTo>
                <a:lnTo>
                  <a:pt x="4197197" y="82532"/>
                </a:lnTo>
                <a:lnTo>
                  <a:pt x="4202765" y="80961"/>
                </a:lnTo>
                <a:lnTo>
                  <a:pt x="4208654" y="78629"/>
                </a:lnTo>
                <a:lnTo>
                  <a:pt x="4216975" y="76144"/>
                </a:lnTo>
                <a:lnTo>
                  <a:pt x="4225360" y="75181"/>
                </a:lnTo>
                <a:lnTo>
                  <a:pt x="4233233" y="74472"/>
                </a:lnTo>
                <a:lnTo>
                  <a:pt x="4239250" y="72241"/>
                </a:lnTo>
                <a:lnTo>
                  <a:pt x="4248083" y="71480"/>
                </a:lnTo>
                <a:lnTo>
                  <a:pt x="4255124" y="71835"/>
                </a:lnTo>
                <a:lnTo>
                  <a:pt x="4255828" y="69199"/>
                </a:lnTo>
                <a:lnTo>
                  <a:pt x="4265429" y="67983"/>
                </a:lnTo>
                <a:lnTo>
                  <a:pt x="4277463" y="69022"/>
                </a:lnTo>
                <a:lnTo>
                  <a:pt x="4287320" y="68971"/>
                </a:lnTo>
                <a:lnTo>
                  <a:pt x="4300698" y="67780"/>
                </a:lnTo>
                <a:lnTo>
                  <a:pt x="4317660" y="66538"/>
                </a:lnTo>
                <a:lnTo>
                  <a:pt x="4326429" y="64586"/>
                </a:lnTo>
                <a:lnTo>
                  <a:pt x="4332894" y="63952"/>
                </a:lnTo>
                <a:lnTo>
                  <a:pt x="4338782" y="62837"/>
                </a:lnTo>
                <a:lnTo>
                  <a:pt x="4344607" y="60834"/>
                </a:lnTo>
                <a:lnTo>
                  <a:pt x="4351584" y="58401"/>
                </a:lnTo>
                <a:lnTo>
                  <a:pt x="4360289" y="56500"/>
                </a:lnTo>
                <a:lnTo>
                  <a:pt x="4368098" y="55765"/>
                </a:lnTo>
                <a:lnTo>
                  <a:pt x="4375139" y="54903"/>
                </a:lnTo>
                <a:lnTo>
                  <a:pt x="4381732" y="55283"/>
                </a:lnTo>
                <a:lnTo>
                  <a:pt x="4390181" y="56323"/>
                </a:lnTo>
                <a:lnTo>
                  <a:pt x="4397158" y="58959"/>
                </a:lnTo>
                <a:lnTo>
                  <a:pt x="4396838" y="62254"/>
                </a:lnTo>
                <a:lnTo>
                  <a:pt x="4391461" y="65220"/>
                </a:lnTo>
                <a:lnTo>
                  <a:pt x="4385380" y="67704"/>
                </a:lnTo>
                <a:lnTo>
                  <a:pt x="4377187" y="6909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9" name="coastline-natural-earth">
            <a:extLst>
              <a:ext uri="{FF2B5EF4-FFF2-40B4-BE49-F238E27FC236}">
                <a16:creationId xmlns:a16="http://schemas.microsoft.com/office/drawing/2014/main" id="{28A53C23-8891-472A-8BA7-47118A5BD8CF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152775" y="122911"/>
                </a:moveTo>
                <a:lnTo>
                  <a:pt x="4161224" y="123646"/>
                </a:lnTo>
                <a:lnTo>
                  <a:pt x="4171337" y="124432"/>
                </a:lnTo>
                <a:lnTo>
                  <a:pt x="4168457" y="127980"/>
                </a:lnTo>
                <a:lnTo>
                  <a:pt x="4168073" y="131377"/>
                </a:lnTo>
                <a:lnTo>
                  <a:pt x="4161800" y="132442"/>
                </a:lnTo>
                <a:lnTo>
                  <a:pt x="4158088" y="135940"/>
                </a:lnTo>
                <a:lnTo>
                  <a:pt x="4153415" y="138398"/>
                </a:lnTo>
                <a:lnTo>
                  <a:pt x="4154183" y="141187"/>
                </a:lnTo>
                <a:lnTo>
                  <a:pt x="4154247" y="144989"/>
                </a:lnTo>
                <a:lnTo>
                  <a:pt x="4152391" y="148132"/>
                </a:lnTo>
                <a:lnTo>
                  <a:pt x="4156872" y="150920"/>
                </a:lnTo>
                <a:lnTo>
                  <a:pt x="4161800" y="155990"/>
                </a:lnTo>
                <a:lnTo>
                  <a:pt x="4165833" y="158955"/>
                </a:lnTo>
                <a:lnTo>
                  <a:pt x="4173194" y="163341"/>
                </a:lnTo>
                <a:lnTo>
                  <a:pt x="4181131" y="166661"/>
                </a:lnTo>
                <a:lnTo>
                  <a:pt x="4191756" y="169120"/>
                </a:lnTo>
                <a:lnTo>
                  <a:pt x="4187787" y="171984"/>
                </a:lnTo>
                <a:lnTo>
                  <a:pt x="4176714" y="171807"/>
                </a:lnTo>
                <a:lnTo>
                  <a:pt x="4169737" y="170539"/>
                </a:lnTo>
                <a:lnTo>
                  <a:pt x="4175178" y="172770"/>
                </a:lnTo>
                <a:lnTo>
                  <a:pt x="4167625" y="171604"/>
                </a:lnTo>
                <a:lnTo>
                  <a:pt x="4161352" y="172364"/>
                </a:lnTo>
                <a:lnTo>
                  <a:pt x="4151239" y="171452"/>
                </a:lnTo>
                <a:lnTo>
                  <a:pt x="4144582" y="171224"/>
                </a:lnTo>
                <a:lnTo>
                  <a:pt x="4134981" y="170007"/>
                </a:lnTo>
                <a:lnTo>
                  <a:pt x="4123971" y="168714"/>
                </a:lnTo>
                <a:lnTo>
                  <a:pt x="4117827" y="167624"/>
                </a:lnTo>
                <a:lnTo>
                  <a:pt x="4121603" y="165292"/>
                </a:lnTo>
                <a:lnTo>
                  <a:pt x="4125956" y="162986"/>
                </a:lnTo>
                <a:lnTo>
                  <a:pt x="4121603" y="159868"/>
                </a:lnTo>
                <a:lnTo>
                  <a:pt x="4116675" y="157967"/>
                </a:lnTo>
                <a:lnTo>
                  <a:pt x="4117507" y="155356"/>
                </a:lnTo>
                <a:lnTo>
                  <a:pt x="4109314" y="156218"/>
                </a:lnTo>
                <a:lnTo>
                  <a:pt x="4100480" y="155457"/>
                </a:lnTo>
                <a:lnTo>
                  <a:pt x="4091775" y="156598"/>
                </a:lnTo>
                <a:lnTo>
                  <a:pt x="4085503" y="154824"/>
                </a:lnTo>
                <a:lnTo>
                  <a:pt x="4082814" y="151047"/>
                </a:lnTo>
                <a:lnTo>
                  <a:pt x="4082878" y="148157"/>
                </a:lnTo>
                <a:lnTo>
                  <a:pt x="4085375" y="145648"/>
                </a:lnTo>
                <a:lnTo>
                  <a:pt x="4090815" y="144127"/>
                </a:lnTo>
                <a:lnTo>
                  <a:pt x="4097472" y="144558"/>
                </a:lnTo>
                <a:lnTo>
                  <a:pt x="4101249" y="142302"/>
                </a:lnTo>
                <a:lnTo>
                  <a:pt x="4105601" y="139767"/>
                </a:lnTo>
                <a:lnTo>
                  <a:pt x="4108481" y="136852"/>
                </a:lnTo>
                <a:lnTo>
                  <a:pt x="4105217" y="134419"/>
                </a:lnTo>
                <a:lnTo>
                  <a:pt x="4107521" y="130870"/>
                </a:lnTo>
                <a:lnTo>
                  <a:pt x="4115522" y="130338"/>
                </a:lnTo>
                <a:lnTo>
                  <a:pt x="4114370" y="126662"/>
                </a:lnTo>
                <a:lnTo>
                  <a:pt x="4120195" y="124204"/>
                </a:lnTo>
                <a:lnTo>
                  <a:pt x="4126532" y="123088"/>
                </a:lnTo>
                <a:lnTo>
                  <a:pt x="4134853" y="123063"/>
                </a:lnTo>
                <a:lnTo>
                  <a:pt x="4141126" y="121770"/>
                </a:lnTo>
                <a:lnTo>
                  <a:pt x="4149191" y="12202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0" name="coastline-natural-earth">
            <a:extLst>
              <a:ext uri="{FF2B5EF4-FFF2-40B4-BE49-F238E27FC236}">
                <a16:creationId xmlns:a16="http://schemas.microsoft.com/office/drawing/2014/main" id="{6598C445-D605-4883-9011-0954F1469F93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729356" y="470326"/>
                </a:moveTo>
                <a:lnTo>
                  <a:pt x="5733261" y="474965"/>
                </a:lnTo>
                <a:lnTo>
                  <a:pt x="5732364" y="478387"/>
                </a:lnTo>
                <a:lnTo>
                  <a:pt x="5732556" y="481048"/>
                </a:lnTo>
                <a:lnTo>
                  <a:pt x="5735373" y="486955"/>
                </a:lnTo>
                <a:lnTo>
                  <a:pt x="5737677" y="490503"/>
                </a:lnTo>
                <a:lnTo>
                  <a:pt x="5738893" y="493469"/>
                </a:lnTo>
                <a:lnTo>
                  <a:pt x="5739533" y="496612"/>
                </a:lnTo>
                <a:lnTo>
                  <a:pt x="5739661" y="501453"/>
                </a:lnTo>
                <a:lnTo>
                  <a:pt x="5739021" y="504571"/>
                </a:lnTo>
                <a:lnTo>
                  <a:pt x="5736781" y="507892"/>
                </a:lnTo>
                <a:lnTo>
                  <a:pt x="5736461" y="512758"/>
                </a:lnTo>
                <a:lnTo>
                  <a:pt x="5737101" y="515319"/>
                </a:lnTo>
                <a:lnTo>
                  <a:pt x="5738957" y="518994"/>
                </a:lnTo>
                <a:lnTo>
                  <a:pt x="5739469" y="521960"/>
                </a:lnTo>
                <a:lnTo>
                  <a:pt x="5742094" y="525280"/>
                </a:lnTo>
                <a:lnTo>
                  <a:pt x="5743310" y="528145"/>
                </a:lnTo>
                <a:lnTo>
                  <a:pt x="5746958" y="541731"/>
                </a:lnTo>
                <a:lnTo>
                  <a:pt x="5748366" y="545837"/>
                </a:lnTo>
                <a:lnTo>
                  <a:pt x="5752591" y="552960"/>
                </a:lnTo>
                <a:lnTo>
                  <a:pt x="5754255" y="557244"/>
                </a:lnTo>
                <a:lnTo>
                  <a:pt x="5756047" y="561477"/>
                </a:lnTo>
                <a:lnTo>
                  <a:pt x="5757840" y="566090"/>
                </a:lnTo>
                <a:lnTo>
                  <a:pt x="5762640" y="570577"/>
                </a:lnTo>
                <a:lnTo>
                  <a:pt x="5764560" y="576001"/>
                </a:lnTo>
                <a:lnTo>
                  <a:pt x="5762896" y="572807"/>
                </a:lnTo>
                <a:lnTo>
                  <a:pt x="5759120" y="569664"/>
                </a:lnTo>
                <a:lnTo>
                  <a:pt x="5753999" y="565583"/>
                </a:lnTo>
                <a:lnTo>
                  <a:pt x="5748430" y="563733"/>
                </a:lnTo>
                <a:lnTo>
                  <a:pt x="5740557" y="564062"/>
                </a:lnTo>
                <a:lnTo>
                  <a:pt x="5735565" y="565760"/>
                </a:lnTo>
                <a:lnTo>
                  <a:pt x="5733133" y="570906"/>
                </a:lnTo>
                <a:lnTo>
                  <a:pt x="5727372" y="583250"/>
                </a:lnTo>
                <a:lnTo>
                  <a:pt x="5726028" y="586444"/>
                </a:lnTo>
                <a:lnTo>
                  <a:pt x="5725516" y="589891"/>
                </a:lnTo>
                <a:lnTo>
                  <a:pt x="5725708" y="592578"/>
                </a:lnTo>
                <a:lnTo>
                  <a:pt x="5727756" y="596279"/>
                </a:lnTo>
                <a:lnTo>
                  <a:pt x="5731212" y="598941"/>
                </a:lnTo>
                <a:lnTo>
                  <a:pt x="5733773" y="602058"/>
                </a:lnTo>
                <a:lnTo>
                  <a:pt x="5735309" y="606114"/>
                </a:lnTo>
                <a:lnTo>
                  <a:pt x="5736909" y="609004"/>
                </a:lnTo>
                <a:lnTo>
                  <a:pt x="5742414" y="610702"/>
                </a:lnTo>
                <a:lnTo>
                  <a:pt x="5743438" y="613946"/>
                </a:lnTo>
                <a:lnTo>
                  <a:pt x="5744078" y="617039"/>
                </a:lnTo>
                <a:lnTo>
                  <a:pt x="5742862" y="620283"/>
                </a:lnTo>
                <a:lnTo>
                  <a:pt x="5742030" y="623224"/>
                </a:lnTo>
                <a:lnTo>
                  <a:pt x="5741198" y="620435"/>
                </a:lnTo>
                <a:lnTo>
                  <a:pt x="5740045" y="615771"/>
                </a:lnTo>
                <a:lnTo>
                  <a:pt x="5734541" y="613617"/>
                </a:lnTo>
                <a:lnTo>
                  <a:pt x="5729100" y="612197"/>
                </a:lnTo>
                <a:lnTo>
                  <a:pt x="5722955" y="614327"/>
                </a:lnTo>
                <a:lnTo>
                  <a:pt x="5721099" y="617951"/>
                </a:lnTo>
                <a:lnTo>
                  <a:pt x="5719435" y="622869"/>
                </a:lnTo>
                <a:lnTo>
                  <a:pt x="5717067" y="626037"/>
                </a:lnTo>
                <a:lnTo>
                  <a:pt x="5714378" y="622894"/>
                </a:lnTo>
                <a:lnTo>
                  <a:pt x="5712586" y="616228"/>
                </a:lnTo>
                <a:lnTo>
                  <a:pt x="5713226" y="611767"/>
                </a:lnTo>
                <a:lnTo>
                  <a:pt x="5715850" y="605582"/>
                </a:lnTo>
                <a:lnTo>
                  <a:pt x="5715978" y="601653"/>
                </a:lnTo>
                <a:lnTo>
                  <a:pt x="5714954" y="596152"/>
                </a:lnTo>
                <a:lnTo>
                  <a:pt x="5715914" y="593263"/>
                </a:lnTo>
                <a:lnTo>
                  <a:pt x="5718347" y="589562"/>
                </a:lnTo>
                <a:lnTo>
                  <a:pt x="5718091" y="582439"/>
                </a:lnTo>
                <a:lnTo>
                  <a:pt x="5716170" y="579017"/>
                </a:lnTo>
                <a:lnTo>
                  <a:pt x="5713802" y="575747"/>
                </a:lnTo>
                <a:lnTo>
                  <a:pt x="5715274" y="569917"/>
                </a:lnTo>
                <a:lnTo>
                  <a:pt x="5716875" y="563682"/>
                </a:lnTo>
                <a:lnTo>
                  <a:pt x="5718219" y="558942"/>
                </a:lnTo>
                <a:lnTo>
                  <a:pt x="5718411" y="547054"/>
                </a:lnTo>
                <a:lnTo>
                  <a:pt x="5716939" y="541579"/>
                </a:lnTo>
                <a:lnTo>
                  <a:pt x="5717451" y="536763"/>
                </a:lnTo>
                <a:lnTo>
                  <a:pt x="5719371" y="532707"/>
                </a:lnTo>
                <a:lnTo>
                  <a:pt x="5719371" y="528575"/>
                </a:lnTo>
                <a:lnTo>
                  <a:pt x="5717259" y="524773"/>
                </a:lnTo>
                <a:lnTo>
                  <a:pt x="5713354" y="521098"/>
                </a:lnTo>
                <a:lnTo>
                  <a:pt x="5712202" y="518183"/>
                </a:lnTo>
                <a:lnTo>
                  <a:pt x="5709642" y="515521"/>
                </a:lnTo>
                <a:lnTo>
                  <a:pt x="5709514" y="509286"/>
                </a:lnTo>
                <a:lnTo>
                  <a:pt x="5711114" y="505940"/>
                </a:lnTo>
                <a:lnTo>
                  <a:pt x="5713034" y="499730"/>
                </a:lnTo>
                <a:lnTo>
                  <a:pt x="5713354" y="495218"/>
                </a:lnTo>
                <a:lnTo>
                  <a:pt x="5712458" y="489692"/>
                </a:lnTo>
                <a:lnTo>
                  <a:pt x="5718219" y="486828"/>
                </a:lnTo>
                <a:lnTo>
                  <a:pt x="5723275" y="488399"/>
                </a:lnTo>
                <a:lnTo>
                  <a:pt x="5726156" y="486067"/>
                </a:lnTo>
                <a:lnTo>
                  <a:pt x="5727884" y="483558"/>
                </a:lnTo>
                <a:lnTo>
                  <a:pt x="5727948" y="480947"/>
                </a:lnTo>
                <a:lnTo>
                  <a:pt x="5727756" y="478134"/>
                </a:lnTo>
                <a:lnTo>
                  <a:pt x="5724043" y="474838"/>
                </a:lnTo>
                <a:lnTo>
                  <a:pt x="5721675" y="472405"/>
                </a:lnTo>
                <a:lnTo>
                  <a:pt x="5727628" y="47098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1" name="coastline-natural-earth">
            <a:extLst>
              <a:ext uri="{FF2B5EF4-FFF2-40B4-BE49-F238E27FC236}">
                <a16:creationId xmlns:a16="http://schemas.microsoft.com/office/drawing/2014/main" id="{16927225-40B7-461E-A001-375BA827FB6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748558" y="659091"/>
                </a:moveTo>
                <a:lnTo>
                  <a:pt x="5760400" y="662183"/>
                </a:lnTo>
                <a:lnTo>
                  <a:pt x="5767441" y="661575"/>
                </a:lnTo>
                <a:lnTo>
                  <a:pt x="5771537" y="658204"/>
                </a:lnTo>
                <a:lnTo>
                  <a:pt x="5775890" y="655111"/>
                </a:lnTo>
                <a:lnTo>
                  <a:pt x="5774162" y="659851"/>
                </a:lnTo>
                <a:lnTo>
                  <a:pt x="5771985" y="663653"/>
                </a:lnTo>
                <a:lnTo>
                  <a:pt x="5772241" y="667455"/>
                </a:lnTo>
                <a:lnTo>
                  <a:pt x="5774674" y="671105"/>
                </a:lnTo>
                <a:lnTo>
                  <a:pt x="5775890" y="674046"/>
                </a:lnTo>
                <a:lnTo>
                  <a:pt x="5781907" y="672474"/>
                </a:lnTo>
                <a:lnTo>
                  <a:pt x="5779410" y="676074"/>
                </a:lnTo>
                <a:lnTo>
                  <a:pt x="5772049" y="677975"/>
                </a:lnTo>
                <a:lnTo>
                  <a:pt x="5766289" y="679724"/>
                </a:lnTo>
                <a:lnTo>
                  <a:pt x="5757136" y="679901"/>
                </a:lnTo>
                <a:lnTo>
                  <a:pt x="5751183" y="681802"/>
                </a:lnTo>
                <a:lnTo>
                  <a:pt x="5747406" y="684236"/>
                </a:lnTo>
                <a:lnTo>
                  <a:pt x="5744142" y="686973"/>
                </a:lnTo>
                <a:lnTo>
                  <a:pt x="5741390" y="690294"/>
                </a:lnTo>
                <a:lnTo>
                  <a:pt x="5739661" y="693944"/>
                </a:lnTo>
                <a:lnTo>
                  <a:pt x="5738701" y="697290"/>
                </a:lnTo>
                <a:lnTo>
                  <a:pt x="5731980" y="695794"/>
                </a:lnTo>
                <a:lnTo>
                  <a:pt x="5724812" y="693234"/>
                </a:lnTo>
                <a:lnTo>
                  <a:pt x="5717259" y="689305"/>
                </a:lnTo>
                <a:lnTo>
                  <a:pt x="5712970" y="687353"/>
                </a:lnTo>
                <a:lnTo>
                  <a:pt x="5704969" y="687936"/>
                </a:lnTo>
                <a:lnTo>
                  <a:pt x="5697352" y="691688"/>
                </a:lnTo>
                <a:lnTo>
                  <a:pt x="5693768" y="688798"/>
                </a:lnTo>
                <a:lnTo>
                  <a:pt x="5686535" y="689026"/>
                </a:lnTo>
                <a:lnTo>
                  <a:pt x="5685255" y="691840"/>
                </a:lnTo>
                <a:lnTo>
                  <a:pt x="5687111" y="694299"/>
                </a:lnTo>
                <a:lnTo>
                  <a:pt x="5692808" y="695845"/>
                </a:lnTo>
                <a:lnTo>
                  <a:pt x="5696008" y="698380"/>
                </a:lnTo>
                <a:lnTo>
                  <a:pt x="5699528" y="700762"/>
                </a:lnTo>
                <a:lnTo>
                  <a:pt x="5694280" y="702385"/>
                </a:lnTo>
                <a:lnTo>
                  <a:pt x="5688391" y="704007"/>
                </a:lnTo>
                <a:lnTo>
                  <a:pt x="5686535" y="706820"/>
                </a:lnTo>
                <a:lnTo>
                  <a:pt x="5681094" y="708367"/>
                </a:lnTo>
                <a:lnTo>
                  <a:pt x="5679494" y="705756"/>
                </a:lnTo>
                <a:lnTo>
                  <a:pt x="5681094" y="701599"/>
                </a:lnTo>
                <a:lnTo>
                  <a:pt x="5680582" y="696732"/>
                </a:lnTo>
                <a:lnTo>
                  <a:pt x="5676613" y="692879"/>
                </a:lnTo>
                <a:lnTo>
                  <a:pt x="5676485" y="689736"/>
                </a:lnTo>
                <a:lnTo>
                  <a:pt x="5677638" y="686061"/>
                </a:lnTo>
                <a:lnTo>
                  <a:pt x="5683654" y="683374"/>
                </a:lnTo>
                <a:lnTo>
                  <a:pt x="5687367" y="680459"/>
                </a:lnTo>
                <a:lnTo>
                  <a:pt x="5686727" y="676530"/>
                </a:lnTo>
                <a:lnTo>
                  <a:pt x="5688391" y="673412"/>
                </a:lnTo>
                <a:lnTo>
                  <a:pt x="5693640" y="675668"/>
                </a:lnTo>
                <a:lnTo>
                  <a:pt x="5700104" y="676302"/>
                </a:lnTo>
                <a:lnTo>
                  <a:pt x="5705033" y="672601"/>
                </a:lnTo>
                <a:lnTo>
                  <a:pt x="5704777" y="667810"/>
                </a:lnTo>
                <a:lnTo>
                  <a:pt x="5708425" y="662741"/>
                </a:lnTo>
                <a:lnTo>
                  <a:pt x="5709514" y="656404"/>
                </a:lnTo>
                <a:lnTo>
                  <a:pt x="5711306" y="652374"/>
                </a:lnTo>
                <a:lnTo>
                  <a:pt x="5711690" y="648090"/>
                </a:lnTo>
                <a:lnTo>
                  <a:pt x="5710602" y="643958"/>
                </a:lnTo>
                <a:lnTo>
                  <a:pt x="5708105" y="640004"/>
                </a:lnTo>
                <a:lnTo>
                  <a:pt x="5709386" y="636481"/>
                </a:lnTo>
                <a:lnTo>
                  <a:pt x="5713482" y="633996"/>
                </a:lnTo>
                <a:lnTo>
                  <a:pt x="5718731" y="636886"/>
                </a:lnTo>
                <a:lnTo>
                  <a:pt x="5723147" y="640587"/>
                </a:lnTo>
                <a:lnTo>
                  <a:pt x="5728332" y="646189"/>
                </a:lnTo>
                <a:lnTo>
                  <a:pt x="5731596" y="648926"/>
                </a:lnTo>
                <a:lnTo>
                  <a:pt x="5735053" y="651410"/>
                </a:lnTo>
                <a:lnTo>
                  <a:pt x="5738893" y="653970"/>
                </a:lnTo>
                <a:lnTo>
                  <a:pt x="5742926" y="656150"/>
                </a:lnTo>
                <a:lnTo>
                  <a:pt x="5747342" y="65883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2" name="coastline-natural-earth">
            <a:extLst>
              <a:ext uri="{FF2B5EF4-FFF2-40B4-BE49-F238E27FC236}">
                <a16:creationId xmlns:a16="http://schemas.microsoft.com/office/drawing/2014/main" id="{96C0D504-52C8-4C45-B248-E7215F888FF1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701769" y="709507"/>
                </a:moveTo>
                <a:lnTo>
                  <a:pt x="5705161" y="711738"/>
                </a:lnTo>
                <a:lnTo>
                  <a:pt x="5704841" y="714577"/>
                </a:lnTo>
                <a:lnTo>
                  <a:pt x="5705097" y="719291"/>
                </a:lnTo>
                <a:lnTo>
                  <a:pt x="5705929" y="723499"/>
                </a:lnTo>
                <a:lnTo>
                  <a:pt x="5709258" y="726009"/>
                </a:lnTo>
                <a:lnTo>
                  <a:pt x="5712010" y="729380"/>
                </a:lnTo>
                <a:lnTo>
                  <a:pt x="5713418" y="733486"/>
                </a:lnTo>
                <a:lnTo>
                  <a:pt x="5715274" y="737567"/>
                </a:lnTo>
                <a:lnTo>
                  <a:pt x="5715274" y="740812"/>
                </a:lnTo>
                <a:lnTo>
                  <a:pt x="5715210" y="745197"/>
                </a:lnTo>
                <a:lnTo>
                  <a:pt x="5713994" y="749075"/>
                </a:lnTo>
                <a:lnTo>
                  <a:pt x="5712138" y="752345"/>
                </a:lnTo>
                <a:lnTo>
                  <a:pt x="5708810" y="755564"/>
                </a:lnTo>
                <a:lnTo>
                  <a:pt x="5706953" y="759848"/>
                </a:lnTo>
                <a:lnTo>
                  <a:pt x="5706057" y="764030"/>
                </a:lnTo>
                <a:lnTo>
                  <a:pt x="5699592" y="765247"/>
                </a:lnTo>
                <a:lnTo>
                  <a:pt x="5696904" y="768719"/>
                </a:lnTo>
                <a:lnTo>
                  <a:pt x="5696328" y="772370"/>
                </a:lnTo>
                <a:lnTo>
                  <a:pt x="5697672" y="776983"/>
                </a:lnTo>
                <a:lnTo>
                  <a:pt x="5698248" y="781241"/>
                </a:lnTo>
                <a:lnTo>
                  <a:pt x="5697672" y="787705"/>
                </a:lnTo>
                <a:lnTo>
                  <a:pt x="5695752" y="791177"/>
                </a:lnTo>
                <a:lnTo>
                  <a:pt x="5692744" y="794752"/>
                </a:lnTo>
                <a:lnTo>
                  <a:pt x="5690887" y="798959"/>
                </a:lnTo>
                <a:lnTo>
                  <a:pt x="5690247" y="802533"/>
                </a:lnTo>
                <a:lnTo>
                  <a:pt x="5690247" y="805575"/>
                </a:lnTo>
                <a:lnTo>
                  <a:pt x="5693256" y="811025"/>
                </a:lnTo>
                <a:lnTo>
                  <a:pt x="5691079" y="814421"/>
                </a:lnTo>
                <a:lnTo>
                  <a:pt x="5687815" y="817184"/>
                </a:lnTo>
                <a:lnTo>
                  <a:pt x="5687111" y="821645"/>
                </a:lnTo>
                <a:lnTo>
                  <a:pt x="5682438" y="824789"/>
                </a:lnTo>
                <a:lnTo>
                  <a:pt x="5678854" y="827526"/>
                </a:lnTo>
                <a:lnTo>
                  <a:pt x="5676934" y="822279"/>
                </a:lnTo>
                <a:lnTo>
                  <a:pt x="5678598" y="818781"/>
                </a:lnTo>
                <a:lnTo>
                  <a:pt x="5681350" y="815815"/>
                </a:lnTo>
                <a:lnTo>
                  <a:pt x="5675525" y="817007"/>
                </a:lnTo>
                <a:lnTo>
                  <a:pt x="5673541" y="820682"/>
                </a:lnTo>
                <a:lnTo>
                  <a:pt x="5673733" y="823825"/>
                </a:lnTo>
                <a:lnTo>
                  <a:pt x="5670085" y="821062"/>
                </a:lnTo>
                <a:lnTo>
                  <a:pt x="5664516" y="822685"/>
                </a:lnTo>
                <a:lnTo>
                  <a:pt x="5663748" y="827349"/>
                </a:lnTo>
                <a:lnTo>
                  <a:pt x="5661828" y="831404"/>
                </a:lnTo>
                <a:lnTo>
                  <a:pt x="5658051" y="828844"/>
                </a:lnTo>
                <a:lnTo>
                  <a:pt x="5659843" y="826081"/>
                </a:lnTo>
                <a:lnTo>
                  <a:pt x="5653955" y="824966"/>
                </a:lnTo>
                <a:lnTo>
                  <a:pt x="5651330" y="828109"/>
                </a:lnTo>
                <a:lnTo>
                  <a:pt x="5648066" y="831455"/>
                </a:lnTo>
                <a:lnTo>
                  <a:pt x="5646914" y="833964"/>
                </a:lnTo>
                <a:lnTo>
                  <a:pt x="5638977" y="833027"/>
                </a:lnTo>
                <a:lnTo>
                  <a:pt x="5631232" y="833229"/>
                </a:lnTo>
                <a:lnTo>
                  <a:pt x="5629504" y="830695"/>
                </a:lnTo>
                <a:lnTo>
                  <a:pt x="5623167" y="831455"/>
                </a:lnTo>
                <a:lnTo>
                  <a:pt x="5622911" y="828160"/>
                </a:lnTo>
                <a:lnTo>
                  <a:pt x="5622847" y="825473"/>
                </a:lnTo>
                <a:lnTo>
                  <a:pt x="5617854" y="830416"/>
                </a:lnTo>
                <a:lnTo>
                  <a:pt x="5618558" y="834091"/>
                </a:lnTo>
                <a:lnTo>
                  <a:pt x="5622655" y="836398"/>
                </a:lnTo>
                <a:lnTo>
                  <a:pt x="5622847" y="838958"/>
                </a:lnTo>
                <a:lnTo>
                  <a:pt x="5613438" y="841670"/>
                </a:lnTo>
                <a:lnTo>
                  <a:pt x="5608765" y="848996"/>
                </a:lnTo>
                <a:lnTo>
                  <a:pt x="5605949" y="852975"/>
                </a:lnTo>
                <a:lnTo>
                  <a:pt x="5597628" y="853127"/>
                </a:lnTo>
                <a:lnTo>
                  <a:pt x="5595707" y="850035"/>
                </a:lnTo>
                <a:lnTo>
                  <a:pt x="5592571" y="846790"/>
                </a:lnTo>
                <a:lnTo>
                  <a:pt x="5591867" y="841569"/>
                </a:lnTo>
                <a:lnTo>
                  <a:pt x="5594235" y="837919"/>
                </a:lnTo>
                <a:lnTo>
                  <a:pt x="5596860" y="834877"/>
                </a:lnTo>
                <a:lnTo>
                  <a:pt x="5590203" y="833331"/>
                </a:lnTo>
                <a:lnTo>
                  <a:pt x="5585530" y="831202"/>
                </a:lnTo>
                <a:lnTo>
                  <a:pt x="5577913" y="831632"/>
                </a:lnTo>
                <a:lnTo>
                  <a:pt x="5572729" y="834040"/>
                </a:lnTo>
                <a:lnTo>
                  <a:pt x="5565624" y="835992"/>
                </a:lnTo>
                <a:lnTo>
                  <a:pt x="5559415" y="837843"/>
                </a:lnTo>
                <a:lnTo>
                  <a:pt x="5549302" y="840225"/>
                </a:lnTo>
                <a:lnTo>
                  <a:pt x="5542965" y="838426"/>
                </a:lnTo>
                <a:lnTo>
                  <a:pt x="5539636" y="840758"/>
                </a:lnTo>
                <a:lnTo>
                  <a:pt x="5538996" y="844332"/>
                </a:lnTo>
                <a:lnTo>
                  <a:pt x="5537972" y="847880"/>
                </a:lnTo>
                <a:lnTo>
                  <a:pt x="5531059" y="844103"/>
                </a:lnTo>
                <a:lnTo>
                  <a:pt x="5524658" y="844864"/>
                </a:lnTo>
                <a:lnTo>
                  <a:pt x="5517234" y="844788"/>
                </a:lnTo>
                <a:lnTo>
                  <a:pt x="5515313" y="840124"/>
                </a:lnTo>
                <a:lnTo>
                  <a:pt x="5517362" y="837716"/>
                </a:lnTo>
                <a:lnTo>
                  <a:pt x="5523698" y="837336"/>
                </a:lnTo>
                <a:lnTo>
                  <a:pt x="5526579" y="834826"/>
                </a:lnTo>
                <a:lnTo>
                  <a:pt x="5530547" y="832672"/>
                </a:lnTo>
                <a:lnTo>
                  <a:pt x="5534644" y="830061"/>
                </a:lnTo>
                <a:lnTo>
                  <a:pt x="5538164" y="827171"/>
                </a:lnTo>
                <a:lnTo>
                  <a:pt x="5542837" y="823673"/>
                </a:lnTo>
                <a:lnTo>
                  <a:pt x="5546485" y="820910"/>
                </a:lnTo>
                <a:lnTo>
                  <a:pt x="5548790" y="818300"/>
                </a:lnTo>
                <a:lnTo>
                  <a:pt x="5556214" y="816297"/>
                </a:lnTo>
                <a:lnTo>
                  <a:pt x="5561207" y="817894"/>
                </a:lnTo>
                <a:lnTo>
                  <a:pt x="5568888" y="817463"/>
                </a:lnTo>
                <a:lnTo>
                  <a:pt x="5575289" y="816652"/>
                </a:lnTo>
                <a:lnTo>
                  <a:pt x="5587322" y="814371"/>
                </a:lnTo>
                <a:lnTo>
                  <a:pt x="5592571" y="812824"/>
                </a:lnTo>
                <a:lnTo>
                  <a:pt x="5593595" y="815689"/>
                </a:lnTo>
                <a:lnTo>
                  <a:pt x="5600252" y="817057"/>
                </a:lnTo>
                <a:lnTo>
                  <a:pt x="5605693" y="815410"/>
                </a:lnTo>
                <a:lnTo>
                  <a:pt x="5609149" y="812444"/>
                </a:lnTo>
                <a:lnTo>
                  <a:pt x="5607549" y="808363"/>
                </a:lnTo>
                <a:lnTo>
                  <a:pt x="5610301" y="804079"/>
                </a:lnTo>
                <a:lnTo>
                  <a:pt x="5613950" y="801545"/>
                </a:lnTo>
                <a:lnTo>
                  <a:pt x="5617470" y="797692"/>
                </a:lnTo>
                <a:lnTo>
                  <a:pt x="5620030" y="794549"/>
                </a:lnTo>
                <a:lnTo>
                  <a:pt x="5620991" y="790721"/>
                </a:lnTo>
                <a:lnTo>
                  <a:pt x="5620414" y="786184"/>
                </a:lnTo>
                <a:lnTo>
                  <a:pt x="5622655" y="782813"/>
                </a:lnTo>
                <a:lnTo>
                  <a:pt x="5629056" y="780684"/>
                </a:lnTo>
                <a:lnTo>
                  <a:pt x="5628223" y="784612"/>
                </a:lnTo>
                <a:lnTo>
                  <a:pt x="5624127" y="786666"/>
                </a:lnTo>
                <a:lnTo>
                  <a:pt x="5625407" y="789327"/>
                </a:lnTo>
                <a:lnTo>
                  <a:pt x="5625791" y="792800"/>
                </a:lnTo>
                <a:lnTo>
                  <a:pt x="5631680" y="794042"/>
                </a:lnTo>
                <a:lnTo>
                  <a:pt x="5634176" y="791203"/>
                </a:lnTo>
                <a:lnTo>
                  <a:pt x="5641985" y="788643"/>
                </a:lnTo>
                <a:lnTo>
                  <a:pt x="5647426" y="786640"/>
                </a:lnTo>
                <a:lnTo>
                  <a:pt x="5653379" y="782610"/>
                </a:lnTo>
                <a:lnTo>
                  <a:pt x="5656323" y="779518"/>
                </a:lnTo>
                <a:lnTo>
                  <a:pt x="5658307" y="775589"/>
                </a:lnTo>
                <a:lnTo>
                  <a:pt x="5665988" y="771280"/>
                </a:lnTo>
                <a:lnTo>
                  <a:pt x="5668805" y="768821"/>
                </a:lnTo>
                <a:lnTo>
                  <a:pt x="5670149" y="764106"/>
                </a:lnTo>
                <a:lnTo>
                  <a:pt x="5672005" y="760456"/>
                </a:lnTo>
                <a:lnTo>
                  <a:pt x="5675077" y="756983"/>
                </a:lnTo>
                <a:lnTo>
                  <a:pt x="5677382" y="751153"/>
                </a:lnTo>
                <a:lnTo>
                  <a:pt x="5678470" y="748061"/>
                </a:lnTo>
                <a:lnTo>
                  <a:pt x="5680262" y="745526"/>
                </a:lnTo>
                <a:lnTo>
                  <a:pt x="5680774" y="741623"/>
                </a:lnTo>
                <a:lnTo>
                  <a:pt x="5679494" y="737390"/>
                </a:lnTo>
                <a:lnTo>
                  <a:pt x="5675205" y="735463"/>
                </a:lnTo>
                <a:lnTo>
                  <a:pt x="5679110" y="732193"/>
                </a:lnTo>
                <a:lnTo>
                  <a:pt x="5679814" y="728924"/>
                </a:lnTo>
                <a:lnTo>
                  <a:pt x="5678214" y="724919"/>
                </a:lnTo>
                <a:lnTo>
                  <a:pt x="5678982" y="722359"/>
                </a:lnTo>
                <a:lnTo>
                  <a:pt x="5684102" y="719849"/>
                </a:lnTo>
                <a:lnTo>
                  <a:pt x="5685447" y="717314"/>
                </a:lnTo>
                <a:lnTo>
                  <a:pt x="5685255" y="713385"/>
                </a:lnTo>
                <a:lnTo>
                  <a:pt x="5691847" y="718303"/>
                </a:lnTo>
                <a:lnTo>
                  <a:pt x="5699720" y="718506"/>
                </a:lnTo>
                <a:lnTo>
                  <a:pt x="5702345" y="714450"/>
                </a:lnTo>
                <a:lnTo>
                  <a:pt x="5701257" y="711865"/>
                </a:lnTo>
                <a:lnTo>
                  <a:pt x="5694024" y="713791"/>
                </a:lnTo>
                <a:lnTo>
                  <a:pt x="5695112" y="708544"/>
                </a:lnTo>
                <a:lnTo>
                  <a:pt x="5701769" y="70950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3" name="coastline-natural-earth">
            <a:extLst>
              <a:ext uri="{FF2B5EF4-FFF2-40B4-BE49-F238E27FC236}">
                <a16:creationId xmlns:a16="http://schemas.microsoft.com/office/drawing/2014/main" id="{ECC794BD-9B66-49F6-910E-B61CFC36EC1A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577849" y="840225"/>
                </a:moveTo>
                <a:lnTo>
                  <a:pt x="5582842" y="844103"/>
                </a:lnTo>
                <a:lnTo>
                  <a:pt x="5583546" y="847728"/>
                </a:lnTo>
                <a:lnTo>
                  <a:pt x="5578169" y="852113"/>
                </a:lnTo>
                <a:lnTo>
                  <a:pt x="5575801" y="855231"/>
                </a:lnTo>
                <a:lnTo>
                  <a:pt x="5574649" y="858754"/>
                </a:lnTo>
                <a:lnTo>
                  <a:pt x="5570680" y="855054"/>
                </a:lnTo>
                <a:lnTo>
                  <a:pt x="5564792" y="853913"/>
                </a:lnTo>
                <a:lnTo>
                  <a:pt x="5558519" y="856676"/>
                </a:lnTo>
                <a:lnTo>
                  <a:pt x="5556022" y="861771"/>
                </a:lnTo>
                <a:lnTo>
                  <a:pt x="5552950" y="866181"/>
                </a:lnTo>
                <a:lnTo>
                  <a:pt x="5546933" y="867651"/>
                </a:lnTo>
                <a:lnTo>
                  <a:pt x="5548149" y="865091"/>
                </a:lnTo>
                <a:lnTo>
                  <a:pt x="5543029" y="862202"/>
                </a:lnTo>
                <a:lnTo>
                  <a:pt x="5544437" y="859413"/>
                </a:lnTo>
                <a:lnTo>
                  <a:pt x="5542773" y="855383"/>
                </a:lnTo>
                <a:lnTo>
                  <a:pt x="5536884" y="857031"/>
                </a:lnTo>
                <a:lnTo>
                  <a:pt x="5540532" y="854673"/>
                </a:lnTo>
                <a:lnTo>
                  <a:pt x="5545013" y="851657"/>
                </a:lnTo>
                <a:lnTo>
                  <a:pt x="5547957" y="848767"/>
                </a:lnTo>
                <a:lnTo>
                  <a:pt x="5549494" y="845067"/>
                </a:lnTo>
                <a:lnTo>
                  <a:pt x="5555766" y="846258"/>
                </a:lnTo>
                <a:lnTo>
                  <a:pt x="5561911" y="845422"/>
                </a:lnTo>
                <a:lnTo>
                  <a:pt x="5564984" y="842456"/>
                </a:lnTo>
                <a:lnTo>
                  <a:pt x="5568248" y="839287"/>
                </a:lnTo>
                <a:lnTo>
                  <a:pt x="5575353" y="83905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4" name="coastline-natural-earth">
            <a:extLst>
              <a:ext uri="{FF2B5EF4-FFF2-40B4-BE49-F238E27FC236}">
                <a16:creationId xmlns:a16="http://schemas.microsoft.com/office/drawing/2014/main" id="{2A0C563D-E632-4A6C-AAD1-21A62583A9D6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520434" y="852215"/>
                </a:moveTo>
                <a:lnTo>
                  <a:pt x="5527795" y="851302"/>
                </a:lnTo>
                <a:lnTo>
                  <a:pt x="5530099" y="854065"/>
                </a:lnTo>
                <a:lnTo>
                  <a:pt x="5527027" y="858247"/>
                </a:lnTo>
                <a:lnTo>
                  <a:pt x="5533492" y="858602"/>
                </a:lnTo>
                <a:lnTo>
                  <a:pt x="5533556" y="861669"/>
                </a:lnTo>
                <a:lnTo>
                  <a:pt x="5535476" y="864787"/>
                </a:lnTo>
                <a:lnTo>
                  <a:pt x="5530483" y="870769"/>
                </a:lnTo>
                <a:lnTo>
                  <a:pt x="5528307" y="875687"/>
                </a:lnTo>
                <a:lnTo>
                  <a:pt x="5526899" y="879514"/>
                </a:lnTo>
                <a:lnTo>
                  <a:pt x="5525619" y="883798"/>
                </a:lnTo>
                <a:lnTo>
                  <a:pt x="5525619" y="887702"/>
                </a:lnTo>
                <a:lnTo>
                  <a:pt x="5523378" y="892594"/>
                </a:lnTo>
                <a:lnTo>
                  <a:pt x="5519090" y="895331"/>
                </a:lnTo>
                <a:lnTo>
                  <a:pt x="5515569" y="897967"/>
                </a:lnTo>
                <a:lnTo>
                  <a:pt x="5513521" y="895078"/>
                </a:lnTo>
                <a:lnTo>
                  <a:pt x="5512049" y="890363"/>
                </a:lnTo>
                <a:lnTo>
                  <a:pt x="5513649" y="887702"/>
                </a:lnTo>
                <a:lnTo>
                  <a:pt x="5509297" y="889679"/>
                </a:lnTo>
                <a:lnTo>
                  <a:pt x="5509041" y="892619"/>
                </a:lnTo>
                <a:lnTo>
                  <a:pt x="5510897" y="895103"/>
                </a:lnTo>
                <a:lnTo>
                  <a:pt x="5503792" y="895002"/>
                </a:lnTo>
                <a:lnTo>
                  <a:pt x="5501936" y="892518"/>
                </a:lnTo>
                <a:lnTo>
                  <a:pt x="5505072" y="888969"/>
                </a:lnTo>
                <a:lnTo>
                  <a:pt x="5502640" y="885902"/>
                </a:lnTo>
                <a:lnTo>
                  <a:pt x="5502832" y="882581"/>
                </a:lnTo>
                <a:lnTo>
                  <a:pt x="5502768" y="879996"/>
                </a:lnTo>
                <a:lnTo>
                  <a:pt x="5506416" y="877638"/>
                </a:lnTo>
                <a:lnTo>
                  <a:pt x="5509361" y="873279"/>
                </a:lnTo>
                <a:lnTo>
                  <a:pt x="5510833" y="870288"/>
                </a:lnTo>
                <a:lnTo>
                  <a:pt x="5509169" y="866384"/>
                </a:lnTo>
                <a:lnTo>
                  <a:pt x="5506160" y="861593"/>
                </a:lnTo>
                <a:lnTo>
                  <a:pt x="5502320" y="864534"/>
                </a:lnTo>
                <a:lnTo>
                  <a:pt x="5505648" y="866764"/>
                </a:lnTo>
                <a:lnTo>
                  <a:pt x="5503728" y="869223"/>
                </a:lnTo>
                <a:lnTo>
                  <a:pt x="5496623" y="870237"/>
                </a:lnTo>
                <a:lnTo>
                  <a:pt x="5495407" y="867297"/>
                </a:lnTo>
                <a:lnTo>
                  <a:pt x="5493295" y="864584"/>
                </a:lnTo>
                <a:lnTo>
                  <a:pt x="5499119" y="866029"/>
                </a:lnTo>
                <a:lnTo>
                  <a:pt x="5497839" y="863520"/>
                </a:lnTo>
                <a:lnTo>
                  <a:pt x="5493231" y="859870"/>
                </a:lnTo>
                <a:lnTo>
                  <a:pt x="5492270" y="856980"/>
                </a:lnTo>
                <a:lnTo>
                  <a:pt x="5497839" y="854420"/>
                </a:lnTo>
                <a:lnTo>
                  <a:pt x="5502320" y="852291"/>
                </a:lnTo>
                <a:lnTo>
                  <a:pt x="5507184" y="849807"/>
                </a:lnTo>
                <a:lnTo>
                  <a:pt x="5511345" y="846486"/>
                </a:lnTo>
                <a:lnTo>
                  <a:pt x="5517490" y="849046"/>
                </a:lnTo>
                <a:lnTo>
                  <a:pt x="5520434" y="85221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5" name="coastline-natural-earth">
            <a:extLst>
              <a:ext uri="{FF2B5EF4-FFF2-40B4-BE49-F238E27FC236}">
                <a16:creationId xmlns:a16="http://schemas.microsoft.com/office/drawing/2014/main" id="{5C23DACB-7C2C-4527-A050-27AF314ECE0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337179" y="1053932"/>
                </a:moveTo>
                <a:lnTo>
                  <a:pt x="5335131" y="1058368"/>
                </a:lnTo>
                <a:lnTo>
                  <a:pt x="5334811" y="1062727"/>
                </a:lnTo>
                <a:lnTo>
                  <a:pt x="5334107" y="1066707"/>
                </a:lnTo>
                <a:lnTo>
                  <a:pt x="5331226" y="1062398"/>
                </a:lnTo>
                <a:lnTo>
                  <a:pt x="5329946" y="1059610"/>
                </a:lnTo>
                <a:lnTo>
                  <a:pt x="5327642" y="1057227"/>
                </a:lnTo>
                <a:lnTo>
                  <a:pt x="5323865" y="1053805"/>
                </a:lnTo>
                <a:lnTo>
                  <a:pt x="5321689" y="1047443"/>
                </a:lnTo>
                <a:lnTo>
                  <a:pt x="5320281" y="1044224"/>
                </a:lnTo>
                <a:lnTo>
                  <a:pt x="5321177" y="1041359"/>
                </a:lnTo>
                <a:lnTo>
                  <a:pt x="5321241" y="1037304"/>
                </a:lnTo>
                <a:lnTo>
                  <a:pt x="5321817" y="1033958"/>
                </a:lnTo>
                <a:lnTo>
                  <a:pt x="5330330" y="1019814"/>
                </a:lnTo>
                <a:lnTo>
                  <a:pt x="5332634" y="1016797"/>
                </a:lnTo>
                <a:lnTo>
                  <a:pt x="5335259" y="1013654"/>
                </a:lnTo>
                <a:lnTo>
                  <a:pt x="5337755" y="1009624"/>
                </a:lnTo>
                <a:lnTo>
                  <a:pt x="5343580" y="1007317"/>
                </a:lnTo>
                <a:lnTo>
                  <a:pt x="5347740" y="1005188"/>
                </a:lnTo>
                <a:lnTo>
                  <a:pt x="5352413" y="1008306"/>
                </a:lnTo>
                <a:lnTo>
                  <a:pt x="5352413" y="1012159"/>
                </a:lnTo>
                <a:lnTo>
                  <a:pt x="5351645" y="1014896"/>
                </a:lnTo>
                <a:lnTo>
                  <a:pt x="5351965" y="1018774"/>
                </a:lnTo>
                <a:lnTo>
                  <a:pt x="5350301" y="1023362"/>
                </a:lnTo>
                <a:lnTo>
                  <a:pt x="5348508" y="1026201"/>
                </a:lnTo>
                <a:lnTo>
                  <a:pt x="5347548" y="1031169"/>
                </a:lnTo>
                <a:lnTo>
                  <a:pt x="5346460" y="1034693"/>
                </a:lnTo>
                <a:lnTo>
                  <a:pt x="5345628" y="1039179"/>
                </a:lnTo>
                <a:lnTo>
                  <a:pt x="5344156" y="1043793"/>
                </a:lnTo>
                <a:lnTo>
                  <a:pt x="5342364" y="1047595"/>
                </a:lnTo>
                <a:lnTo>
                  <a:pt x="5339931" y="1051067"/>
                </a:lnTo>
                <a:lnTo>
                  <a:pt x="5337179" y="105393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6" name="coastline-natural-earth">
            <a:extLst>
              <a:ext uri="{FF2B5EF4-FFF2-40B4-BE49-F238E27FC236}">
                <a16:creationId xmlns:a16="http://schemas.microsoft.com/office/drawing/2014/main" id="{08ACBA5A-4B3B-43AA-8BAA-8719F3D0D0AC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154692" y="1102219"/>
                </a:moveTo>
                <a:lnTo>
                  <a:pt x="5156677" y="1106401"/>
                </a:lnTo>
                <a:lnTo>
                  <a:pt x="5155140" y="1109671"/>
                </a:lnTo>
                <a:lnTo>
                  <a:pt x="5150212" y="1115096"/>
                </a:lnTo>
                <a:lnTo>
                  <a:pt x="5148804" y="1117960"/>
                </a:lnTo>
                <a:lnTo>
                  <a:pt x="5148035" y="1120976"/>
                </a:lnTo>
                <a:lnTo>
                  <a:pt x="5147267" y="1123891"/>
                </a:lnTo>
                <a:lnTo>
                  <a:pt x="5144707" y="1126451"/>
                </a:lnTo>
                <a:lnTo>
                  <a:pt x="5139522" y="1129518"/>
                </a:lnTo>
                <a:lnTo>
                  <a:pt x="5135362" y="1131521"/>
                </a:lnTo>
                <a:lnTo>
                  <a:pt x="5133314" y="1134056"/>
                </a:lnTo>
                <a:lnTo>
                  <a:pt x="5126785" y="1133295"/>
                </a:lnTo>
                <a:lnTo>
                  <a:pt x="5121152" y="1132053"/>
                </a:lnTo>
                <a:lnTo>
                  <a:pt x="5115263" y="1128986"/>
                </a:lnTo>
                <a:lnTo>
                  <a:pt x="5114815" y="1125032"/>
                </a:lnTo>
                <a:lnTo>
                  <a:pt x="5114047" y="1122142"/>
                </a:lnTo>
                <a:lnTo>
                  <a:pt x="5114303" y="1115577"/>
                </a:lnTo>
                <a:lnTo>
                  <a:pt x="5116864" y="1112764"/>
                </a:lnTo>
                <a:lnTo>
                  <a:pt x="5121792" y="1109164"/>
                </a:lnTo>
                <a:lnTo>
                  <a:pt x="5125633" y="1106452"/>
                </a:lnTo>
                <a:lnTo>
                  <a:pt x="5126337" y="1103841"/>
                </a:lnTo>
                <a:lnTo>
                  <a:pt x="5132353" y="1102371"/>
                </a:lnTo>
                <a:lnTo>
                  <a:pt x="5140162" y="1102194"/>
                </a:lnTo>
                <a:lnTo>
                  <a:pt x="5145795" y="1100977"/>
                </a:lnTo>
                <a:lnTo>
                  <a:pt x="5153284" y="110181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7" name="coastline-natural-earth">
            <a:extLst>
              <a:ext uri="{FF2B5EF4-FFF2-40B4-BE49-F238E27FC236}">
                <a16:creationId xmlns:a16="http://schemas.microsoft.com/office/drawing/2014/main" id="{18C2E3E4-C7CF-4E6E-9B5A-900C35B49B8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597439" y="1289184"/>
                </a:moveTo>
                <a:lnTo>
                  <a:pt x="4604543" y="1292327"/>
                </a:lnTo>
                <a:lnTo>
                  <a:pt x="4610560" y="1297396"/>
                </a:lnTo>
                <a:lnTo>
                  <a:pt x="4613889" y="1302542"/>
                </a:lnTo>
                <a:lnTo>
                  <a:pt x="4616065" y="1305355"/>
                </a:lnTo>
                <a:lnTo>
                  <a:pt x="4619393" y="1310324"/>
                </a:lnTo>
                <a:lnTo>
                  <a:pt x="4619905" y="1313213"/>
                </a:lnTo>
                <a:lnTo>
                  <a:pt x="4623426" y="1318536"/>
                </a:lnTo>
                <a:lnTo>
                  <a:pt x="4627778" y="1326495"/>
                </a:lnTo>
                <a:lnTo>
                  <a:pt x="4628931" y="1329385"/>
                </a:lnTo>
                <a:lnTo>
                  <a:pt x="4630147" y="1332325"/>
                </a:lnTo>
                <a:lnTo>
                  <a:pt x="4631555" y="1335570"/>
                </a:lnTo>
                <a:lnTo>
                  <a:pt x="4631619" y="1340487"/>
                </a:lnTo>
                <a:lnTo>
                  <a:pt x="4630531" y="1345329"/>
                </a:lnTo>
                <a:lnTo>
                  <a:pt x="4629635" y="1347940"/>
                </a:lnTo>
                <a:lnTo>
                  <a:pt x="4627266" y="1351412"/>
                </a:lnTo>
                <a:lnTo>
                  <a:pt x="4622658" y="1354809"/>
                </a:lnTo>
                <a:lnTo>
                  <a:pt x="4615297" y="1357597"/>
                </a:lnTo>
                <a:lnTo>
                  <a:pt x="4610816" y="1359599"/>
                </a:lnTo>
                <a:lnTo>
                  <a:pt x="4602559" y="1359042"/>
                </a:lnTo>
                <a:lnTo>
                  <a:pt x="4599487" y="1356406"/>
                </a:lnTo>
                <a:lnTo>
                  <a:pt x="4597887" y="1352527"/>
                </a:lnTo>
                <a:lnTo>
                  <a:pt x="4596799" y="1348497"/>
                </a:lnTo>
                <a:lnTo>
                  <a:pt x="4595198" y="1343985"/>
                </a:lnTo>
                <a:lnTo>
                  <a:pt x="4593982" y="1330095"/>
                </a:lnTo>
                <a:lnTo>
                  <a:pt x="4593406" y="1326217"/>
                </a:lnTo>
                <a:lnTo>
                  <a:pt x="4592510" y="1321274"/>
                </a:lnTo>
                <a:lnTo>
                  <a:pt x="4593278" y="1317091"/>
                </a:lnTo>
                <a:lnTo>
                  <a:pt x="4593214" y="1321578"/>
                </a:lnTo>
                <a:lnTo>
                  <a:pt x="4594750" y="1316914"/>
                </a:lnTo>
                <a:lnTo>
                  <a:pt x="4596735" y="1309791"/>
                </a:lnTo>
                <a:lnTo>
                  <a:pt x="4596478" y="1306952"/>
                </a:lnTo>
                <a:lnTo>
                  <a:pt x="4598911" y="1302364"/>
                </a:lnTo>
                <a:lnTo>
                  <a:pt x="4599871" y="1298106"/>
                </a:lnTo>
                <a:lnTo>
                  <a:pt x="4599295" y="1293518"/>
                </a:lnTo>
                <a:lnTo>
                  <a:pt x="4603519" y="1295571"/>
                </a:lnTo>
                <a:lnTo>
                  <a:pt x="4602431" y="1292884"/>
                </a:lnTo>
                <a:lnTo>
                  <a:pt x="4597375" y="129126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8" name="coastline-natural-earth">
            <a:extLst>
              <a:ext uri="{FF2B5EF4-FFF2-40B4-BE49-F238E27FC236}">
                <a16:creationId xmlns:a16="http://schemas.microsoft.com/office/drawing/2014/main" id="{F74521FA-57E7-48A0-AF6C-FD98AFBBB14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048506" y="1697788"/>
                </a:moveTo>
                <a:lnTo>
                  <a:pt x="4050298" y="1701540"/>
                </a:lnTo>
                <a:lnTo>
                  <a:pt x="4053307" y="1706001"/>
                </a:lnTo>
                <a:lnTo>
                  <a:pt x="4055739" y="1709550"/>
                </a:lnTo>
                <a:lnTo>
                  <a:pt x="4056251" y="1713174"/>
                </a:lnTo>
                <a:lnTo>
                  <a:pt x="4058171" y="1718827"/>
                </a:lnTo>
                <a:lnTo>
                  <a:pt x="4059963" y="1727318"/>
                </a:lnTo>
                <a:lnTo>
                  <a:pt x="4060540" y="1736038"/>
                </a:lnTo>
                <a:lnTo>
                  <a:pt x="4061116" y="1740018"/>
                </a:lnTo>
                <a:lnTo>
                  <a:pt x="4062524" y="1743794"/>
                </a:lnTo>
                <a:lnTo>
                  <a:pt x="4064828" y="1747698"/>
                </a:lnTo>
                <a:lnTo>
                  <a:pt x="4065532" y="1752032"/>
                </a:lnTo>
                <a:lnTo>
                  <a:pt x="4064124" y="1756494"/>
                </a:lnTo>
                <a:lnTo>
                  <a:pt x="4062076" y="1760727"/>
                </a:lnTo>
                <a:lnTo>
                  <a:pt x="4055547" y="1755480"/>
                </a:lnTo>
                <a:lnTo>
                  <a:pt x="4052218" y="1753198"/>
                </a:lnTo>
                <a:lnTo>
                  <a:pt x="4050810" y="1757736"/>
                </a:lnTo>
                <a:lnTo>
                  <a:pt x="4051642" y="1762019"/>
                </a:lnTo>
                <a:lnTo>
                  <a:pt x="4051642" y="1764732"/>
                </a:lnTo>
                <a:lnTo>
                  <a:pt x="4053819" y="1768027"/>
                </a:lnTo>
                <a:lnTo>
                  <a:pt x="4053947" y="1772260"/>
                </a:lnTo>
                <a:lnTo>
                  <a:pt x="4052026" y="1776239"/>
                </a:lnTo>
                <a:lnTo>
                  <a:pt x="4052154" y="1778926"/>
                </a:lnTo>
                <a:lnTo>
                  <a:pt x="4048570" y="1782298"/>
                </a:lnTo>
                <a:lnTo>
                  <a:pt x="4046906" y="1786100"/>
                </a:lnTo>
                <a:lnTo>
                  <a:pt x="4047738" y="1793983"/>
                </a:lnTo>
                <a:lnTo>
                  <a:pt x="4047418" y="1798191"/>
                </a:lnTo>
                <a:lnTo>
                  <a:pt x="4045370" y="1806226"/>
                </a:lnTo>
                <a:lnTo>
                  <a:pt x="4044153" y="1810053"/>
                </a:lnTo>
                <a:lnTo>
                  <a:pt x="4042489" y="1814616"/>
                </a:lnTo>
                <a:lnTo>
                  <a:pt x="4039929" y="1820623"/>
                </a:lnTo>
                <a:lnTo>
                  <a:pt x="4037369" y="1828177"/>
                </a:lnTo>
                <a:lnTo>
                  <a:pt x="4035192" y="1835933"/>
                </a:lnTo>
                <a:lnTo>
                  <a:pt x="4033528" y="1840597"/>
                </a:lnTo>
                <a:lnTo>
                  <a:pt x="4031736" y="1845185"/>
                </a:lnTo>
                <a:lnTo>
                  <a:pt x="4029240" y="1853322"/>
                </a:lnTo>
                <a:lnTo>
                  <a:pt x="4027127" y="1861560"/>
                </a:lnTo>
                <a:lnTo>
                  <a:pt x="4023927" y="1870634"/>
                </a:lnTo>
                <a:lnTo>
                  <a:pt x="4019574" y="1880773"/>
                </a:lnTo>
                <a:lnTo>
                  <a:pt x="4018230" y="1887262"/>
                </a:lnTo>
                <a:lnTo>
                  <a:pt x="4017270" y="1891749"/>
                </a:lnTo>
                <a:lnTo>
                  <a:pt x="4016118" y="1896185"/>
                </a:lnTo>
                <a:lnTo>
                  <a:pt x="4013622" y="1903510"/>
                </a:lnTo>
                <a:lnTo>
                  <a:pt x="4012790" y="1907946"/>
                </a:lnTo>
                <a:lnTo>
                  <a:pt x="4010485" y="1912559"/>
                </a:lnTo>
                <a:lnTo>
                  <a:pt x="4008757" y="1916083"/>
                </a:lnTo>
                <a:lnTo>
                  <a:pt x="4007669" y="1920620"/>
                </a:lnTo>
                <a:lnTo>
                  <a:pt x="4005941" y="1924726"/>
                </a:lnTo>
                <a:lnTo>
                  <a:pt x="4003380" y="1928250"/>
                </a:lnTo>
                <a:lnTo>
                  <a:pt x="3997876" y="1931393"/>
                </a:lnTo>
                <a:lnTo>
                  <a:pt x="3987570" y="1932863"/>
                </a:lnTo>
                <a:lnTo>
                  <a:pt x="3983282" y="1934891"/>
                </a:lnTo>
                <a:lnTo>
                  <a:pt x="3979185" y="1937223"/>
                </a:lnTo>
                <a:lnTo>
                  <a:pt x="3970416" y="1939098"/>
                </a:lnTo>
                <a:lnTo>
                  <a:pt x="3963311" y="1934764"/>
                </a:lnTo>
                <a:lnTo>
                  <a:pt x="3957231" y="1933598"/>
                </a:lnTo>
                <a:lnTo>
                  <a:pt x="3953262" y="1930784"/>
                </a:lnTo>
                <a:lnTo>
                  <a:pt x="3949294" y="1928554"/>
                </a:lnTo>
                <a:lnTo>
                  <a:pt x="3947629" y="1924701"/>
                </a:lnTo>
                <a:lnTo>
                  <a:pt x="3947053" y="1922039"/>
                </a:lnTo>
                <a:lnTo>
                  <a:pt x="3943021" y="1916843"/>
                </a:lnTo>
                <a:lnTo>
                  <a:pt x="3942445" y="1912255"/>
                </a:lnTo>
                <a:lnTo>
                  <a:pt x="3942253" y="1905513"/>
                </a:lnTo>
                <a:lnTo>
                  <a:pt x="3943661" y="1901635"/>
                </a:lnTo>
                <a:lnTo>
                  <a:pt x="3942125" y="1897528"/>
                </a:lnTo>
                <a:lnTo>
                  <a:pt x="3940909" y="1893371"/>
                </a:lnTo>
                <a:lnTo>
                  <a:pt x="3937836" y="1889797"/>
                </a:lnTo>
                <a:lnTo>
                  <a:pt x="3936556" y="1886223"/>
                </a:lnTo>
                <a:lnTo>
                  <a:pt x="3935404" y="1880571"/>
                </a:lnTo>
                <a:lnTo>
                  <a:pt x="3935468" y="1874436"/>
                </a:lnTo>
                <a:lnTo>
                  <a:pt x="3936620" y="1870786"/>
                </a:lnTo>
                <a:lnTo>
                  <a:pt x="3938028" y="1867947"/>
                </a:lnTo>
                <a:lnTo>
                  <a:pt x="3939692" y="1861712"/>
                </a:lnTo>
                <a:lnTo>
                  <a:pt x="3945069" y="1858442"/>
                </a:lnTo>
                <a:lnTo>
                  <a:pt x="3947053" y="1852688"/>
                </a:lnTo>
                <a:lnTo>
                  <a:pt x="3949806" y="1848835"/>
                </a:lnTo>
                <a:lnTo>
                  <a:pt x="3953006" y="1843766"/>
                </a:lnTo>
                <a:lnTo>
                  <a:pt x="3954926" y="1839457"/>
                </a:lnTo>
                <a:lnTo>
                  <a:pt x="3955950" y="1835350"/>
                </a:lnTo>
                <a:lnTo>
                  <a:pt x="3956462" y="1830813"/>
                </a:lnTo>
                <a:lnTo>
                  <a:pt x="3956783" y="1826301"/>
                </a:lnTo>
                <a:lnTo>
                  <a:pt x="3952942" y="1819812"/>
                </a:lnTo>
                <a:lnTo>
                  <a:pt x="3953070" y="1815909"/>
                </a:lnTo>
                <a:lnTo>
                  <a:pt x="3951854" y="1811422"/>
                </a:lnTo>
                <a:lnTo>
                  <a:pt x="3949358" y="1805364"/>
                </a:lnTo>
                <a:lnTo>
                  <a:pt x="3948782" y="1798824"/>
                </a:lnTo>
                <a:lnTo>
                  <a:pt x="3948526" y="1794363"/>
                </a:lnTo>
                <a:lnTo>
                  <a:pt x="3948269" y="1788888"/>
                </a:lnTo>
                <a:lnTo>
                  <a:pt x="3956270" y="1776214"/>
                </a:lnTo>
                <a:lnTo>
                  <a:pt x="3956206" y="1770866"/>
                </a:lnTo>
                <a:lnTo>
                  <a:pt x="3956655" y="1767799"/>
                </a:lnTo>
                <a:lnTo>
                  <a:pt x="3965040" y="1766531"/>
                </a:lnTo>
                <a:lnTo>
                  <a:pt x="3969712" y="1763008"/>
                </a:lnTo>
                <a:lnTo>
                  <a:pt x="3976433" y="1763033"/>
                </a:lnTo>
                <a:lnTo>
                  <a:pt x="3978609" y="1760346"/>
                </a:lnTo>
                <a:lnTo>
                  <a:pt x="3984818" y="1759307"/>
                </a:lnTo>
                <a:lnTo>
                  <a:pt x="3990387" y="1761563"/>
                </a:lnTo>
                <a:lnTo>
                  <a:pt x="3990579" y="1759028"/>
                </a:lnTo>
                <a:lnTo>
                  <a:pt x="3991667" y="1755961"/>
                </a:lnTo>
                <a:lnTo>
                  <a:pt x="3996916" y="1751956"/>
                </a:lnTo>
                <a:lnTo>
                  <a:pt x="4000628" y="1749168"/>
                </a:lnTo>
                <a:lnTo>
                  <a:pt x="4003316" y="1752717"/>
                </a:lnTo>
                <a:lnTo>
                  <a:pt x="4004661" y="1749422"/>
                </a:lnTo>
                <a:lnTo>
                  <a:pt x="4006325" y="1745746"/>
                </a:lnTo>
                <a:lnTo>
                  <a:pt x="4008501" y="1741665"/>
                </a:lnTo>
                <a:lnTo>
                  <a:pt x="4010485" y="1744859"/>
                </a:lnTo>
                <a:lnTo>
                  <a:pt x="4013430" y="1742451"/>
                </a:lnTo>
                <a:lnTo>
                  <a:pt x="4015670" y="1739080"/>
                </a:lnTo>
                <a:lnTo>
                  <a:pt x="4017398" y="1736596"/>
                </a:lnTo>
                <a:lnTo>
                  <a:pt x="4016694" y="1733377"/>
                </a:lnTo>
                <a:lnTo>
                  <a:pt x="4019958" y="1727825"/>
                </a:lnTo>
                <a:lnTo>
                  <a:pt x="4018998" y="1723973"/>
                </a:lnTo>
                <a:lnTo>
                  <a:pt x="4019702" y="1720373"/>
                </a:lnTo>
                <a:lnTo>
                  <a:pt x="4026871" y="1719942"/>
                </a:lnTo>
                <a:lnTo>
                  <a:pt x="4029944" y="1716824"/>
                </a:lnTo>
                <a:lnTo>
                  <a:pt x="4035128" y="1713124"/>
                </a:lnTo>
                <a:lnTo>
                  <a:pt x="4037177" y="1707040"/>
                </a:lnTo>
                <a:lnTo>
                  <a:pt x="4036921" y="1703111"/>
                </a:lnTo>
                <a:lnTo>
                  <a:pt x="4034936" y="1698498"/>
                </a:lnTo>
                <a:lnTo>
                  <a:pt x="4039481" y="1695659"/>
                </a:lnTo>
                <a:lnTo>
                  <a:pt x="4042553" y="1691299"/>
                </a:lnTo>
                <a:lnTo>
                  <a:pt x="4045370" y="1694189"/>
                </a:lnTo>
                <a:lnTo>
                  <a:pt x="4048506" y="169778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9" name="coastline-natural-earth">
            <a:extLst>
              <a:ext uri="{FF2B5EF4-FFF2-40B4-BE49-F238E27FC236}">
                <a16:creationId xmlns:a16="http://schemas.microsoft.com/office/drawing/2014/main" id="{28DC348D-4935-42A6-A4AE-DA8539A4AD95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908206" y="2436826"/>
                </a:moveTo>
                <a:lnTo>
                  <a:pt x="1914991" y="2435153"/>
                </a:lnTo>
                <a:lnTo>
                  <a:pt x="1918960" y="2437333"/>
                </a:lnTo>
                <a:lnTo>
                  <a:pt x="1923120" y="2441084"/>
                </a:lnTo>
                <a:lnTo>
                  <a:pt x="1924913" y="2444430"/>
                </a:lnTo>
                <a:lnTo>
                  <a:pt x="1919856" y="2446179"/>
                </a:lnTo>
                <a:lnTo>
                  <a:pt x="1926321" y="2448562"/>
                </a:lnTo>
                <a:lnTo>
                  <a:pt x="1929073" y="2453302"/>
                </a:lnTo>
                <a:lnTo>
                  <a:pt x="1935090" y="2457383"/>
                </a:lnTo>
                <a:lnTo>
                  <a:pt x="1938226" y="2459867"/>
                </a:lnTo>
                <a:lnTo>
                  <a:pt x="1942003" y="2462224"/>
                </a:lnTo>
                <a:lnTo>
                  <a:pt x="1949748" y="2465393"/>
                </a:lnTo>
                <a:lnTo>
                  <a:pt x="1956981" y="2469397"/>
                </a:lnTo>
                <a:lnTo>
                  <a:pt x="1965430" y="2472287"/>
                </a:lnTo>
                <a:lnTo>
                  <a:pt x="1976695" y="2472921"/>
                </a:lnTo>
                <a:lnTo>
                  <a:pt x="1978807" y="2475785"/>
                </a:lnTo>
                <a:lnTo>
                  <a:pt x="1974839" y="2478092"/>
                </a:lnTo>
                <a:lnTo>
                  <a:pt x="1968182" y="2478016"/>
                </a:lnTo>
                <a:lnTo>
                  <a:pt x="1962229" y="2479207"/>
                </a:lnTo>
                <a:lnTo>
                  <a:pt x="1956084" y="2480246"/>
                </a:lnTo>
                <a:lnTo>
                  <a:pt x="1948532" y="2478295"/>
                </a:lnTo>
                <a:lnTo>
                  <a:pt x="1932978" y="2477255"/>
                </a:lnTo>
                <a:lnTo>
                  <a:pt x="1925297" y="2476317"/>
                </a:lnTo>
                <a:lnTo>
                  <a:pt x="1918128" y="2476622"/>
                </a:lnTo>
                <a:lnTo>
                  <a:pt x="1909743" y="2478016"/>
                </a:lnTo>
                <a:lnTo>
                  <a:pt x="1902446" y="2477078"/>
                </a:lnTo>
                <a:lnTo>
                  <a:pt x="1898157" y="2474366"/>
                </a:lnTo>
                <a:lnTo>
                  <a:pt x="1892653" y="2476267"/>
                </a:lnTo>
                <a:lnTo>
                  <a:pt x="1884203" y="2476165"/>
                </a:lnTo>
                <a:lnTo>
                  <a:pt x="1876523" y="2474416"/>
                </a:lnTo>
                <a:lnTo>
                  <a:pt x="1867241" y="2472667"/>
                </a:lnTo>
                <a:lnTo>
                  <a:pt x="1860200" y="2472794"/>
                </a:lnTo>
                <a:lnTo>
                  <a:pt x="1860329" y="2470006"/>
                </a:lnTo>
                <a:lnTo>
                  <a:pt x="1868073" y="2468637"/>
                </a:lnTo>
                <a:lnTo>
                  <a:pt x="1875754" y="2468992"/>
                </a:lnTo>
                <a:lnTo>
                  <a:pt x="1882859" y="2470563"/>
                </a:lnTo>
                <a:lnTo>
                  <a:pt x="1883435" y="2466863"/>
                </a:lnTo>
                <a:lnTo>
                  <a:pt x="1877611" y="2463314"/>
                </a:lnTo>
                <a:lnTo>
                  <a:pt x="1877547" y="2459182"/>
                </a:lnTo>
                <a:lnTo>
                  <a:pt x="1880683" y="2456293"/>
                </a:lnTo>
                <a:lnTo>
                  <a:pt x="1885228" y="2459334"/>
                </a:lnTo>
                <a:lnTo>
                  <a:pt x="1883563" y="2463796"/>
                </a:lnTo>
                <a:lnTo>
                  <a:pt x="1888748" y="2466381"/>
                </a:lnTo>
                <a:lnTo>
                  <a:pt x="1893357" y="2468308"/>
                </a:lnTo>
                <a:lnTo>
                  <a:pt x="1900013" y="2467978"/>
                </a:lnTo>
                <a:lnTo>
                  <a:pt x="1905390" y="2470259"/>
                </a:lnTo>
                <a:lnTo>
                  <a:pt x="1907694" y="2467801"/>
                </a:lnTo>
                <a:lnTo>
                  <a:pt x="1893421" y="2463289"/>
                </a:lnTo>
                <a:lnTo>
                  <a:pt x="1890476" y="2459233"/>
                </a:lnTo>
                <a:lnTo>
                  <a:pt x="1891564" y="2456191"/>
                </a:lnTo>
                <a:lnTo>
                  <a:pt x="1898797" y="2453961"/>
                </a:lnTo>
                <a:lnTo>
                  <a:pt x="1904174" y="2452110"/>
                </a:lnTo>
                <a:lnTo>
                  <a:pt x="1901998" y="2449221"/>
                </a:lnTo>
                <a:lnTo>
                  <a:pt x="1895469" y="2449373"/>
                </a:lnTo>
                <a:lnTo>
                  <a:pt x="1889388" y="2450539"/>
                </a:lnTo>
                <a:lnTo>
                  <a:pt x="1884908" y="2446711"/>
                </a:lnTo>
                <a:lnTo>
                  <a:pt x="1886124" y="2443416"/>
                </a:lnTo>
                <a:lnTo>
                  <a:pt x="1890668" y="2441439"/>
                </a:lnTo>
                <a:lnTo>
                  <a:pt x="1886316" y="2438372"/>
                </a:lnTo>
                <a:lnTo>
                  <a:pt x="1893293" y="2439639"/>
                </a:lnTo>
                <a:lnTo>
                  <a:pt x="1899245" y="2436420"/>
                </a:lnTo>
                <a:lnTo>
                  <a:pt x="1902254" y="2433581"/>
                </a:lnTo>
                <a:lnTo>
                  <a:pt x="1908206" y="243682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0" name="coastline-natural-earth">
            <a:extLst>
              <a:ext uri="{FF2B5EF4-FFF2-40B4-BE49-F238E27FC236}">
                <a16:creationId xmlns:a16="http://schemas.microsoft.com/office/drawing/2014/main" id="{3EC677E4-F368-4F1B-9209-AEC9A30D50FB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679762" y="1043970"/>
                </a:moveTo>
                <a:lnTo>
                  <a:pt x="1688275" y="1044578"/>
                </a:lnTo>
                <a:lnTo>
                  <a:pt x="1694740" y="1045313"/>
                </a:lnTo>
                <a:lnTo>
                  <a:pt x="1701141" y="1045085"/>
                </a:lnTo>
                <a:lnTo>
                  <a:pt x="1704597" y="1047417"/>
                </a:lnTo>
                <a:lnTo>
                  <a:pt x="1711510" y="1048026"/>
                </a:lnTo>
                <a:lnTo>
                  <a:pt x="1715606" y="1050155"/>
                </a:lnTo>
                <a:lnTo>
                  <a:pt x="1721047" y="1054717"/>
                </a:lnTo>
                <a:lnTo>
                  <a:pt x="1724440" y="1057100"/>
                </a:lnTo>
                <a:lnTo>
                  <a:pt x="1732697" y="1058063"/>
                </a:lnTo>
                <a:lnTo>
                  <a:pt x="1746394" y="1063336"/>
                </a:lnTo>
                <a:lnTo>
                  <a:pt x="1749467" y="1065845"/>
                </a:lnTo>
                <a:lnTo>
                  <a:pt x="1755483" y="1069064"/>
                </a:lnTo>
                <a:lnTo>
                  <a:pt x="1761564" y="1070610"/>
                </a:lnTo>
                <a:lnTo>
                  <a:pt x="1762140" y="1073830"/>
                </a:lnTo>
                <a:lnTo>
                  <a:pt x="1768285" y="1075274"/>
                </a:lnTo>
                <a:lnTo>
                  <a:pt x="1772574" y="1077454"/>
                </a:lnTo>
                <a:lnTo>
                  <a:pt x="1780319" y="1079533"/>
                </a:lnTo>
                <a:lnTo>
                  <a:pt x="1786847" y="1081611"/>
                </a:lnTo>
                <a:lnTo>
                  <a:pt x="1792288" y="1083791"/>
                </a:lnTo>
                <a:lnTo>
                  <a:pt x="1792288" y="1086681"/>
                </a:lnTo>
                <a:lnTo>
                  <a:pt x="1796961" y="1089190"/>
                </a:lnTo>
                <a:lnTo>
                  <a:pt x="1803745" y="1089723"/>
                </a:lnTo>
                <a:lnTo>
                  <a:pt x="1809122" y="1092486"/>
                </a:lnTo>
                <a:lnTo>
                  <a:pt x="1811810" y="1095020"/>
                </a:lnTo>
                <a:lnTo>
                  <a:pt x="1817507" y="1096364"/>
                </a:lnTo>
                <a:lnTo>
                  <a:pt x="1818275" y="1098975"/>
                </a:lnTo>
                <a:lnTo>
                  <a:pt x="1809634" y="1101002"/>
                </a:lnTo>
                <a:lnTo>
                  <a:pt x="1803873" y="1102853"/>
                </a:lnTo>
                <a:lnTo>
                  <a:pt x="1797793" y="1104044"/>
                </a:lnTo>
                <a:lnTo>
                  <a:pt x="1791200" y="1103309"/>
                </a:lnTo>
                <a:lnTo>
                  <a:pt x="1782175" y="1102270"/>
                </a:lnTo>
                <a:lnTo>
                  <a:pt x="1775710" y="1102878"/>
                </a:lnTo>
                <a:lnTo>
                  <a:pt x="1768989" y="1103512"/>
                </a:lnTo>
                <a:lnTo>
                  <a:pt x="1758620" y="1104627"/>
                </a:lnTo>
                <a:lnTo>
                  <a:pt x="1757020" y="1100571"/>
                </a:lnTo>
                <a:lnTo>
                  <a:pt x="1763164" y="1096566"/>
                </a:lnTo>
                <a:lnTo>
                  <a:pt x="1765277" y="1093753"/>
                </a:lnTo>
                <a:lnTo>
                  <a:pt x="1763292" y="1090863"/>
                </a:lnTo>
                <a:lnTo>
                  <a:pt x="1756316" y="1089393"/>
                </a:lnTo>
                <a:lnTo>
                  <a:pt x="1749019" y="1088937"/>
                </a:lnTo>
                <a:lnTo>
                  <a:pt x="1743322" y="1085033"/>
                </a:lnTo>
                <a:lnTo>
                  <a:pt x="1740121" y="1082727"/>
                </a:lnTo>
                <a:lnTo>
                  <a:pt x="1739289" y="1078265"/>
                </a:lnTo>
                <a:lnTo>
                  <a:pt x="1737497" y="1074235"/>
                </a:lnTo>
                <a:lnTo>
                  <a:pt x="1727512" y="1073551"/>
                </a:lnTo>
                <a:lnTo>
                  <a:pt x="1714518" y="1070078"/>
                </a:lnTo>
                <a:lnTo>
                  <a:pt x="1708694" y="1067695"/>
                </a:lnTo>
                <a:lnTo>
                  <a:pt x="1705813" y="1064730"/>
                </a:lnTo>
                <a:lnTo>
                  <a:pt x="1695572" y="1064375"/>
                </a:lnTo>
                <a:lnTo>
                  <a:pt x="1692308" y="1061536"/>
                </a:lnTo>
                <a:lnTo>
                  <a:pt x="1680146" y="1061663"/>
                </a:lnTo>
                <a:lnTo>
                  <a:pt x="1675409" y="1058215"/>
                </a:lnTo>
                <a:lnTo>
                  <a:pt x="1681234" y="1056771"/>
                </a:lnTo>
                <a:lnTo>
                  <a:pt x="1681426" y="1053704"/>
                </a:lnTo>
                <a:lnTo>
                  <a:pt x="1663504" y="1052690"/>
                </a:lnTo>
                <a:lnTo>
                  <a:pt x="1658639" y="1055909"/>
                </a:lnTo>
                <a:lnTo>
                  <a:pt x="1655375" y="1058798"/>
                </a:lnTo>
                <a:lnTo>
                  <a:pt x="1651982" y="1061232"/>
                </a:lnTo>
                <a:lnTo>
                  <a:pt x="1642573" y="1062220"/>
                </a:lnTo>
                <a:lnTo>
                  <a:pt x="1640781" y="1065693"/>
                </a:lnTo>
                <a:lnTo>
                  <a:pt x="1632652" y="1069166"/>
                </a:lnTo>
                <a:lnTo>
                  <a:pt x="1631756" y="1066631"/>
                </a:lnTo>
                <a:lnTo>
                  <a:pt x="1626571" y="1068228"/>
                </a:lnTo>
                <a:lnTo>
                  <a:pt x="1631180" y="1064755"/>
                </a:lnTo>
                <a:lnTo>
                  <a:pt x="1633868" y="1060649"/>
                </a:lnTo>
                <a:lnTo>
                  <a:pt x="1635724" y="1056619"/>
                </a:lnTo>
                <a:lnTo>
                  <a:pt x="1638541" y="1053982"/>
                </a:lnTo>
                <a:lnTo>
                  <a:pt x="1654159" y="1047569"/>
                </a:lnTo>
                <a:lnTo>
                  <a:pt x="1664848" y="1046175"/>
                </a:lnTo>
                <a:lnTo>
                  <a:pt x="1670481" y="1044147"/>
                </a:lnTo>
                <a:lnTo>
                  <a:pt x="1679762" y="104397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1" name="coastline-natural-earth">
            <a:extLst>
              <a:ext uri="{FF2B5EF4-FFF2-40B4-BE49-F238E27FC236}">
                <a16:creationId xmlns:a16="http://schemas.microsoft.com/office/drawing/2014/main" id="{6E219E91-FB9E-45F2-8409-3BB750C6D3E9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645192" y="0"/>
                </a:moveTo>
                <a:lnTo>
                  <a:pt x="3643591" y="2484"/>
                </a:lnTo>
                <a:lnTo>
                  <a:pt x="3628101" y="5931"/>
                </a:lnTo>
                <a:lnTo>
                  <a:pt x="3622341" y="8061"/>
                </a:lnTo>
                <a:lnTo>
                  <a:pt x="3619204" y="10291"/>
                </a:lnTo>
                <a:lnTo>
                  <a:pt x="3610371" y="12040"/>
                </a:lnTo>
                <a:lnTo>
                  <a:pt x="3603266" y="11635"/>
                </a:lnTo>
                <a:lnTo>
                  <a:pt x="3594945" y="12826"/>
                </a:lnTo>
                <a:lnTo>
                  <a:pt x="3587136" y="14803"/>
                </a:lnTo>
                <a:lnTo>
                  <a:pt x="3568318" y="14119"/>
                </a:lnTo>
                <a:lnTo>
                  <a:pt x="3567614" y="10798"/>
                </a:lnTo>
                <a:lnTo>
                  <a:pt x="3550396" y="11381"/>
                </a:lnTo>
                <a:lnTo>
                  <a:pt x="3531449" y="11052"/>
                </a:lnTo>
                <a:lnTo>
                  <a:pt x="3523128" y="9860"/>
                </a:lnTo>
                <a:lnTo>
                  <a:pt x="3514103" y="8568"/>
                </a:lnTo>
                <a:lnTo>
                  <a:pt x="3519288" y="6742"/>
                </a:lnTo>
                <a:lnTo>
                  <a:pt x="3526137" y="5678"/>
                </a:lnTo>
                <a:lnTo>
                  <a:pt x="3518136" y="4056"/>
                </a:lnTo>
                <a:lnTo>
                  <a:pt x="3509431" y="4993"/>
                </a:lnTo>
                <a:lnTo>
                  <a:pt x="3496885" y="4841"/>
                </a:lnTo>
                <a:lnTo>
                  <a:pt x="3487604" y="3219"/>
                </a:lnTo>
                <a:lnTo>
                  <a:pt x="3490612" y="60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2" name="coastline-natural-earth">
            <a:extLst>
              <a:ext uri="{FF2B5EF4-FFF2-40B4-BE49-F238E27FC236}">
                <a16:creationId xmlns:a16="http://schemas.microsoft.com/office/drawing/2014/main" id="{7A697E79-67AF-439D-8D3D-5BA82712AA1B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457968" y="1724"/>
                </a:moveTo>
                <a:lnTo>
                  <a:pt x="3465777" y="1090"/>
                </a:lnTo>
                <a:lnTo>
                  <a:pt x="3472242" y="2129"/>
                </a:lnTo>
                <a:lnTo>
                  <a:pt x="3479091" y="5424"/>
                </a:lnTo>
                <a:lnTo>
                  <a:pt x="3475058" y="7908"/>
                </a:lnTo>
                <a:lnTo>
                  <a:pt x="3474738" y="10443"/>
                </a:lnTo>
                <a:lnTo>
                  <a:pt x="3484788" y="7325"/>
                </a:lnTo>
                <a:lnTo>
                  <a:pt x="3493365" y="9404"/>
                </a:lnTo>
                <a:lnTo>
                  <a:pt x="3494709" y="12192"/>
                </a:lnTo>
                <a:lnTo>
                  <a:pt x="3497525" y="15082"/>
                </a:lnTo>
                <a:lnTo>
                  <a:pt x="3506742" y="15133"/>
                </a:lnTo>
                <a:lnTo>
                  <a:pt x="3514039" y="17338"/>
                </a:lnTo>
                <a:lnTo>
                  <a:pt x="3524216" y="15994"/>
                </a:lnTo>
                <a:lnTo>
                  <a:pt x="3529785" y="17287"/>
                </a:lnTo>
                <a:lnTo>
                  <a:pt x="3528889" y="20075"/>
                </a:lnTo>
                <a:lnTo>
                  <a:pt x="3535610" y="21064"/>
                </a:lnTo>
                <a:lnTo>
                  <a:pt x="3540987" y="23142"/>
                </a:lnTo>
                <a:lnTo>
                  <a:pt x="3529017" y="24384"/>
                </a:lnTo>
                <a:lnTo>
                  <a:pt x="3511735" y="25297"/>
                </a:lnTo>
                <a:lnTo>
                  <a:pt x="3504758" y="27933"/>
                </a:lnTo>
                <a:lnTo>
                  <a:pt x="3498933" y="30873"/>
                </a:lnTo>
                <a:lnTo>
                  <a:pt x="3497141" y="33383"/>
                </a:lnTo>
                <a:lnTo>
                  <a:pt x="3494709" y="35968"/>
                </a:lnTo>
                <a:lnTo>
                  <a:pt x="3487796" y="36273"/>
                </a:lnTo>
                <a:lnTo>
                  <a:pt x="3487156" y="40531"/>
                </a:lnTo>
                <a:lnTo>
                  <a:pt x="3485236" y="44485"/>
                </a:lnTo>
                <a:lnTo>
                  <a:pt x="3477107" y="45981"/>
                </a:lnTo>
                <a:lnTo>
                  <a:pt x="3469810" y="50974"/>
                </a:lnTo>
                <a:lnTo>
                  <a:pt x="3464561" y="54193"/>
                </a:lnTo>
                <a:lnTo>
                  <a:pt x="3464433" y="57032"/>
                </a:lnTo>
                <a:lnTo>
                  <a:pt x="3462513" y="60251"/>
                </a:lnTo>
                <a:lnTo>
                  <a:pt x="3456432" y="62837"/>
                </a:lnTo>
                <a:lnTo>
                  <a:pt x="3450031" y="61620"/>
                </a:lnTo>
                <a:lnTo>
                  <a:pt x="3443886" y="59491"/>
                </a:lnTo>
                <a:lnTo>
                  <a:pt x="3435629" y="57184"/>
                </a:lnTo>
                <a:lnTo>
                  <a:pt x="3428012" y="53534"/>
                </a:lnTo>
                <a:lnTo>
                  <a:pt x="3421036" y="52115"/>
                </a:lnTo>
                <a:lnTo>
                  <a:pt x="3414315" y="50797"/>
                </a:lnTo>
                <a:lnTo>
                  <a:pt x="3408682" y="47704"/>
                </a:lnTo>
                <a:lnTo>
                  <a:pt x="3408234" y="45094"/>
                </a:lnTo>
                <a:lnTo>
                  <a:pt x="3414571" y="44460"/>
                </a:lnTo>
                <a:lnTo>
                  <a:pt x="3424364" y="42457"/>
                </a:lnTo>
                <a:lnTo>
                  <a:pt x="3447535" y="40734"/>
                </a:lnTo>
                <a:lnTo>
                  <a:pt x="3454960" y="40430"/>
                </a:lnTo>
                <a:lnTo>
                  <a:pt x="3462449" y="40455"/>
                </a:lnTo>
                <a:lnTo>
                  <a:pt x="3453552" y="38934"/>
                </a:lnTo>
                <a:lnTo>
                  <a:pt x="3444911" y="39542"/>
                </a:lnTo>
                <a:lnTo>
                  <a:pt x="3436333" y="39137"/>
                </a:lnTo>
                <a:lnTo>
                  <a:pt x="3427500" y="40252"/>
                </a:lnTo>
                <a:lnTo>
                  <a:pt x="3418667" y="41038"/>
                </a:lnTo>
                <a:lnTo>
                  <a:pt x="3409386" y="40937"/>
                </a:lnTo>
                <a:lnTo>
                  <a:pt x="3404009" y="39416"/>
                </a:lnTo>
                <a:lnTo>
                  <a:pt x="3401961" y="36222"/>
                </a:lnTo>
                <a:lnTo>
                  <a:pt x="3408618" y="35512"/>
                </a:lnTo>
                <a:lnTo>
                  <a:pt x="3425708" y="33966"/>
                </a:lnTo>
                <a:lnTo>
                  <a:pt x="3431917" y="32673"/>
                </a:lnTo>
                <a:lnTo>
                  <a:pt x="3438382" y="32546"/>
                </a:lnTo>
                <a:lnTo>
                  <a:pt x="3446511" y="30265"/>
                </a:lnTo>
                <a:lnTo>
                  <a:pt x="3457840" y="30290"/>
                </a:lnTo>
                <a:lnTo>
                  <a:pt x="3464945" y="29074"/>
                </a:lnTo>
                <a:lnTo>
                  <a:pt x="3458416" y="29429"/>
                </a:lnTo>
                <a:lnTo>
                  <a:pt x="3451887" y="27477"/>
                </a:lnTo>
                <a:lnTo>
                  <a:pt x="3456368" y="25474"/>
                </a:lnTo>
                <a:lnTo>
                  <a:pt x="3446639" y="26843"/>
                </a:lnTo>
                <a:lnTo>
                  <a:pt x="3438062" y="28085"/>
                </a:lnTo>
                <a:lnTo>
                  <a:pt x="3430829" y="26564"/>
                </a:lnTo>
                <a:lnTo>
                  <a:pt x="3432813" y="23497"/>
                </a:lnTo>
                <a:lnTo>
                  <a:pt x="3426092" y="25170"/>
                </a:lnTo>
                <a:lnTo>
                  <a:pt x="3421164" y="23497"/>
                </a:lnTo>
                <a:lnTo>
                  <a:pt x="3417067" y="26083"/>
                </a:lnTo>
                <a:lnTo>
                  <a:pt x="3419243" y="29124"/>
                </a:lnTo>
                <a:lnTo>
                  <a:pt x="3412074" y="31051"/>
                </a:lnTo>
                <a:lnTo>
                  <a:pt x="3401513" y="32242"/>
                </a:lnTo>
                <a:lnTo>
                  <a:pt x="3392424" y="32369"/>
                </a:lnTo>
                <a:lnTo>
                  <a:pt x="3387367" y="30645"/>
                </a:lnTo>
                <a:lnTo>
                  <a:pt x="3379558" y="27857"/>
                </a:lnTo>
                <a:lnTo>
                  <a:pt x="3374182" y="25601"/>
                </a:lnTo>
                <a:lnTo>
                  <a:pt x="3367589" y="23573"/>
                </a:lnTo>
                <a:lnTo>
                  <a:pt x="3364645" y="20506"/>
                </a:lnTo>
                <a:lnTo>
                  <a:pt x="3376614" y="20126"/>
                </a:lnTo>
                <a:lnTo>
                  <a:pt x="3371365" y="17895"/>
                </a:lnTo>
                <a:lnTo>
                  <a:pt x="3372005" y="14448"/>
                </a:lnTo>
                <a:lnTo>
                  <a:pt x="3365925" y="13029"/>
                </a:lnTo>
                <a:lnTo>
                  <a:pt x="3363044" y="15589"/>
                </a:lnTo>
                <a:lnTo>
                  <a:pt x="3355619" y="14093"/>
                </a:lnTo>
                <a:lnTo>
                  <a:pt x="3351651" y="10747"/>
                </a:lnTo>
                <a:lnTo>
                  <a:pt x="3348707" y="8162"/>
                </a:lnTo>
                <a:lnTo>
                  <a:pt x="3348002" y="4892"/>
                </a:lnTo>
                <a:lnTo>
                  <a:pt x="3354531" y="4410"/>
                </a:lnTo>
                <a:lnTo>
                  <a:pt x="3366309" y="3295"/>
                </a:lnTo>
                <a:lnTo>
                  <a:pt x="3373542" y="4816"/>
                </a:lnTo>
                <a:lnTo>
                  <a:pt x="3382567" y="4157"/>
                </a:lnTo>
                <a:lnTo>
                  <a:pt x="3391656" y="3092"/>
                </a:lnTo>
                <a:lnTo>
                  <a:pt x="3402217" y="2560"/>
                </a:lnTo>
                <a:lnTo>
                  <a:pt x="3403753" y="5222"/>
                </a:lnTo>
                <a:lnTo>
                  <a:pt x="3390440" y="5779"/>
                </a:lnTo>
                <a:lnTo>
                  <a:pt x="3381671" y="7908"/>
                </a:lnTo>
                <a:lnTo>
                  <a:pt x="3393576" y="7554"/>
                </a:lnTo>
                <a:lnTo>
                  <a:pt x="3397481" y="9708"/>
                </a:lnTo>
                <a:lnTo>
                  <a:pt x="3404778" y="11457"/>
                </a:lnTo>
                <a:lnTo>
                  <a:pt x="3408106" y="8466"/>
                </a:lnTo>
                <a:lnTo>
                  <a:pt x="3414571" y="5044"/>
                </a:lnTo>
                <a:lnTo>
                  <a:pt x="3422764" y="4284"/>
                </a:lnTo>
                <a:lnTo>
                  <a:pt x="3430317" y="8339"/>
                </a:lnTo>
                <a:lnTo>
                  <a:pt x="3433773" y="10900"/>
                </a:lnTo>
                <a:lnTo>
                  <a:pt x="3437678" y="14043"/>
                </a:lnTo>
                <a:lnTo>
                  <a:pt x="3449135" y="18707"/>
                </a:lnTo>
                <a:lnTo>
                  <a:pt x="3444334" y="12091"/>
                </a:lnTo>
                <a:lnTo>
                  <a:pt x="3441582" y="8821"/>
                </a:lnTo>
                <a:lnTo>
                  <a:pt x="3440494" y="5855"/>
                </a:lnTo>
                <a:lnTo>
                  <a:pt x="3442990" y="3016"/>
                </a:lnTo>
                <a:lnTo>
                  <a:pt x="3445423" y="0"/>
                </a:lnTo>
                <a:lnTo>
                  <a:pt x="3454128" y="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3" name="coastline-natural-earth">
            <a:extLst>
              <a:ext uri="{FF2B5EF4-FFF2-40B4-BE49-F238E27FC236}">
                <a16:creationId xmlns:a16="http://schemas.microsoft.com/office/drawing/2014/main" id="{494757A2-5EC6-49E6-92C0-3EEB4FD504F1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328992" y="718506"/>
                </a:moveTo>
                <a:lnTo>
                  <a:pt x="3331936" y="724488"/>
                </a:lnTo>
                <a:lnTo>
                  <a:pt x="3331168" y="727352"/>
                </a:lnTo>
                <a:lnTo>
                  <a:pt x="3329184" y="729785"/>
                </a:lnTo>
                <a:lnTo>
                  <a:pt x="3330208" y="733030"/>
                </a:lnTo>
                <a:lnTo>
                  <a:pt x="3329952" y="736097"/>
                </a:lnTo>
                <a:lnTo>
                  <a:pt x="3328736" y="746566"/>
                </a:lnTo>
                <a:lnTo>
                  <a:pt x="3327712" y="750038"/>
                </a:lnTo>
                <a:lnTo>
                  <a:pt x="3321311" y="749151"/>
                </a:lnTo>
                <a:lnTo>
                  <a:pt x="3317983" y="752294"/>
                </a:lnTo>
                <a:lnTo>
                  <a:pt x="3315486" y="754677"/>
                </a:lnTo>
                <a:lnTo>
                  <a:pt x="3309534" y="752522"/>
                </a:lnTo>
                <a:lnTo>
                  <a:pt x="3307101" y="749303"/>
                </a:lnTo>
                <a:lnTo>
                  <a:pt x="3306781" y="744234"/>
                </a:lnTo>
                <a:lnTo>
                  <a:pt x="3307869" y="741192"/>
                </a:lnTo>
                <a:lnTo>
                  <a:pt x="3309470" y="737669"/>
                </a:lnTo>
                <a:lnTo>
                  <a:pt x="3306781" y="735108"/>
                </a:lnTo>
                <a:lnTo>
                  <a:pt x="3308061" y="732320"/>
                </a:lnTo>
                <a:lnTo>
                  <a:pt x="3308061" y="729329"/>
                </a:lnTo>
                <a:lnTo>
                  <a:pt x="3306525" y="726592"/>
                </a:lnTo>
                <a:lnTo>
                  <a:pt x="3303709" y="723575"/>
                </a:lnTo>
                <a:lnTo>
                  <a:pt x="3302813" y="720559"/>
                </a:lnTo>
                <a:lnTo>
                  <a:pt x="3303581" y="717948"/>
                </a:lnTo>
                <a:lnTo>
                  <a:pt x="3309854" y="719089"/>
                </a:lnTo>
                <a:lnTo>
                  <a:pt x="3314398" y="717264"/>
                </a:lnTo>
                <a:lnTo>
                  <a:pt x="3317535" y="714323"/>
                </a:lnTo>
                <a:lnTo>
                  <a:pt x="3320863" y="711890"/>
                </a:lnTo>
                <a:lnTo>
                  <a:pt x="3325792" y="713588"/>
                </a:lnTo>
                <a:lnTo>
                  <a:pt x="3328672" y="71602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4" name="coastline-natural-earth">
            <a:extLst>
              <a:ext uri="{FF2B5EF4-FFF2-40B4-BE49-F238E27FC236}">
                <a16:creationId xmlns:a16="http://schemas.microsoft.com/office/drawing/2014/main" id="{C99A48CA-54CC-4B09-AF28-BF921C10772A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326240" y="683196"/>
                </a:moveTo>
                <a:lnTo>
                  <a:pt x="3325792" y="685883"/>
                </a:lnTo>
                <a:lnTo>
                  <a:pt x="3327648" y="695034"/>
                </a:lnTo>
                <a:lnTo>
                  <a:pt x="3325344" y="698481"/>
                </a:lnTo>
                <a:lnTo>
                  <a:pt x="3324704" y="702917"/>
                </a:lnTo>
                <a:lnTo>
                  <a:pt x="3322143" y="707885"/>
                </a:lnTo>
                <a:lnTo>
                  <a:pt x="3315678" y="706871"/>
                </a:lnTo>
                <a:lnTo>
                  <a:pt x="3315422" y="704057"/>
                </a:lnTo>
                <a:lnTo>
                  <a:pt x="3312542" y="701573"/>
                </a:lnTo>
                <a:lnTo>
                  <a:pt x="3310686" y="698734"/>
                </a:lnTo>
                <a:lnTo>
                  <a:pt x="3312222" y="696225"/>
                </a:lnTo>
                <a:lnTo>
                  <a:pt x="3310558" y="693234"/>
                </a:lnTo>
                <a:lnTo>
                  <a:pt x="3311134" y="690142"/>
                </a:lnTo>
                <a:lnTo>
                  <a:pt x="3314270" y="686821"/>
                </a:lnTo>
                <a:lnTo>
                  <a:pt x="3319199" y="685021"/>
                </a:lnTo>
                <a:lnTo>
                  <a:pt x="3323423" y="683019"/>
                </a:lnTo>
                <a:lnTo>
                  <a:pt x="3324127" y="679293"/>
                </a:lnTo>
                <a:lnTo>
                  <a:pt x="3326240" y="68218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5" name="coastline-natural-earth">
            <a:extLst>
              <a:ext uri="{FF2B5EF4-FFF2-40B4-BE49-F238E27FC236}">
                <a16:creationId xmlns:a16="http://schemas.microsoft.com/office/drawing/2014/main" id="{25ABFA69-F8FF-4ADF-8270-9C4A08F58C3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436205" y="767401"/>
                </a:moveTo>
                <a:lnTo>
                  <a:pt x="3434349" y="770291"/>
                </a:lnTo>
                <a:lnTo>
                  <a:pt x="3429997" y="775411"/>
                </a:lnTo>
                <a:lnTo>
                  <a:pt x="3428781" y="778985"/>
                </a:lnTo>
                <a:lnTo>
                  <a:pt x="3427692" y="782914"/>
                </a:lnTo>
                <a:lnTo>
                  <a:pt x="3429933" y="785322"/>
                </a:lnTo>
                <a:lnTo>
                  <a:pt x="3430957" y="788034"/>
                </a:lnTo>
                <a:lnTo>
                  <a:pt x="3429101" y="791025"/>
                </a:lnTo>
                <a:lnTo>
                  <a:pt x="3427692" y="793763"/>
                </a:lnTo>
                <a:lnTo>
                  <a:pt x="3421740" y="795132"/>
                </a:lnTo>
                <a:lnTo>
                  <a:pt x="3416811" y="793509"/>
                </a:lnTo>
                <a:lnTo>
                  <a:pt x="3414379" y="790316"/>
                </a:lnTo>
                <a:lnTo>
                  <a:pt x="3410346" y="787908"/>
                </a:lnTo>
                <a:lnTo>
                  <a:pt x="3400297" y="785145"/>
                </a:lnTo>
                <a:lnTo>
                  <a:pt x="3394472" y="782280"/>
                </a:lnTo>
                <a:lnTo>
                  <a:pt x="3388327" y="779340"/>
                </a:lnTo>
                <a:lnTo>
                  <a:pt x="3381159" y="777515"/>
                </a:lnTo>
                <a:lnTo>
                  <a:pt x="3379558" y="774752"/>
                </a:lnTo>
                <a:lnTo>
                  <a:pt x="3381543" y="770468"/>
                </a:lnTo>
                <a:lnTo>
                  <a:pt x="3384935" y="768086"/>
                </a:lnTo>
                <a:lnTo>
                  <a:pt x="3387943" y="770823"/>
                </a:lnTo>
                <a:lnTo>
                  <a:pt x="3392616" y="767959"/>
                </a:lnTo>
                <a:lnTo>
                  <a:pt x="3398569" y="769556"/>
                </a:lnTo>
                <a:lnTo>
                  <a:pt x="3402985" y="771736"/>
                </a:lnTo>
                <a:lnTo>
                  <a:pt x="3412907" y="771153"/>
                </a:lnTo>
                <a:lnTo>
                  <a:pt x="3419243" y="769885"/>
                </a:lnTo>
                <a:lnTo>
                  <a:pt x="3425452" y="768365"/>
                </a:lnTo>
                <a:lnTo>
                  <a:pt x="3431917" y="76745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6" name="coastline-natural-earth">
            <a:extLst>
              <a:ext uri="{FF2B5EF4-FFF2-40B4-BE49-F238E27FC236}">
                <a16:creationId xmlns:a16="http://schemas.microsoft.com/office/drawing/2014/main" id="{19528738-3D59-4DA2-929E-C935B2E1033E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204564" y="184683"/>
                </a:moveTo>
                <a:lnTo>
                  <a:pt x="2210580" y="186179"/>
                </a:lnTo>
                <a:lnTo>
                  <a:pt x="2216917" y="187218"/>
                </a:lnTo>
                <a:lnTo>
                  <a:pt x="2218069" y="189854"/>
                </a:lnTo>
                <a:lnTo>
                  <a:pt x="2215701" y="193073"/>
                </a:lnTo>
                <a:lnTo>
                  <a:pt x="2203859" y="195355"/>
                </a:lnTo>
                <a:lnTo>
                  <a:pt x="2189266" y="197332"/>
                </a:lnTo>
                <a:lnTo>
                  <a:pt x="2180753" y="195862"/>
                </a:lnTo>
                <a:lnTo>
                  <a:pt x="2187857" y="193504"/>
                </a:lnTo>
                <a:lnTo>
                  <a:pt x="2181777" y="191882"/>
                </a:lnTo>
                <a:lnTo>
                  <a:pt x="2172752" y="191451"/>
                </a:lnTo>
                <a:lnTo>
                  <a:pt x="2166095" y="189829"/>
                </a:lnTo>
                <a:lnTo>
                  <a:pt x="2166543" y="185469"/>
                </a:lnTo>
                <a:lnTo>
                  <a:pt x="2175120" y="185089"/>
                </a:lnTo>
                <a:lnTo>
                  <a:pt x="2169935" y="183467"/>
                </a:lnTo>
                <a:lnTo>
                  <a:pt x="2166671" y="181236"/>
                </a:lnTo>
                <a:lnTo>
                  <a:pt x="2174992" y="177839"/>
                </a:lnTo>
                <a:lnTo>
                  <a:pt x="2181521" y="178245"/>
                </a:lnTo>
                <a:lnTo>
                  <a:pt x="2192978" y="179614"/>
                </a:lnTo>
                <a:lnTo>
                  <a:pt x="2204564" y="18468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7" name="coastline-natural-earth">
            <a:extLst>
              <a:ext uri="{FF2B5EF4-FFF2-40B4-BE49-F238E27FC236}">
                <a16:creationId xmlns:a16="http://schemas.microsoft.com/office/drawing/2014/main" id="{F6F90C70-7536-44C5-A214-3B0727D7C4C6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861932" y="539272"/>
                </a:moveTo>
                <a:lnTo>
                  <a:pt x="870829" y="541579"/>
                </a:lnTo>
                <a:lnTo>
                  <a:pt x="879790" y="542694"/>
                </a:lnTo>
                <a:lnTo>
                  <a:pt x="886383" y="544038"/>
                </a:lnTo>
                <a:lnTo>
                  <a:pt x="892848" y="545229"/>
                </a:lnTo>
                <a:lnTo>
                  <a:pt x="895856" y="549082"/>
                </a:lnTo>
                <a:lnTo>
                  <a:pt x="900337" y="553822"/>
                </a:lnTo>
                <a:lnTo>
                  <a:pt x="903217" y="556813"/>
                </a:lnTo>
                <a:lnTo>
                  <a:pt x="904561" y="559677"/>
                </a:lnTo>
                <a:lnTo>
                  <a:pt x="910578" y="562415"/>
                </a:lnTo>
                <a:lnTo>
                  <a:pt x="916211" y="563885"/>
                </a:lnTo>
                <a:lnTo>
                  <a:pt x="920691" y="566267"/>
                </a:lnTo>
                <a:lnTo>
                  <a:pt x="924019" y="570298"/>
                </a:lnTo>
                <a:lnTo>
                  <a:pt x="928628" y="577091"/>
                </a:lnTo>
                <a:lnTo>
                  <a:pt x="932469" y="579423"/>
                </a:lnTo>
                <a:lnTo>
                  <a:pt x="927924" y="581425"/>
                </a:lnTo>
                <a:lnTo>
                  <a:pt x="921075" y="580665"/>
                </a:lnTo>
                <a:lnTo>
                  <a:pt x="912754" y="578308"/>
                </a:lnTo>
                <a:lnTo>
                  <a:pt x="907121" y="576812"/>
                </a:lnTo>
                <a:lnTo>
                  <a:pt x="901233" y="574708"/>
                </a:lnTo>
                <a:lnTo>
                  <a:pt x="902705" y="570196"/>
                </a:lnTo>
                <a:lnTo>
                  <a:pt x="905137" y="566800"/>
                </a:lnTo>
                <a:lnTo>
                  <a:pt x="898480" y="569563"/>
                </a:lnTo>
                <a:lnTo>
                  <a:pt x="891759" y="570272"/>
                </a:lnTo>
                <a:lnTo>
                  <a:pt x="886575" y="567712"/>
                </a:lnTo>
                <a:lnTo>
                  <a:pt x="887151" y="564620"/>
                </a:lnTo>
                <a:lnTo>
                  <a:pt x="884655" y="562034"/>
                </a:lnTo>
                <a:lnTo>
                  <a:pt x="877998" y="562389"/>
                </a:lnTo>
                <a:lnTo>
                  <a:pt x="873325" y="559424"/>
                </a:lnTo>
                <a:lnTo>
                  <a:pt x="880622" y="557472"/>
                </a:lnTo>
                <a:lnTo>
                  <a:pt x="874029" y="556179"/>
                </a:lnTo>
                <a:lnTo>
                  <a:pt x="871149" y="553315"/>
                </a:lnTo>
                <a:lnTo>
                  <a:pt x="864556" y="553391"/>
                </a:lnTo>
                <a:lnTo>
                  <a:pt x="862252" y="550121"/>
                </a:lnTo>
                <a:lnTo>
                  <a:pt x="857067" y="548042"/>
                </a:lnTo>
                <a:lnTo>
                  <a:pt x="850730" y="548879"/>
                </a:lnTo>
                <a:lnTo>
                  <a:pt x="850346" y="545660"/>
                </a:lnTo>
                <a:lnTo>
                  <a:pt x="849130" y="542872"/>
                </a:lnTo>
                <a:lnTo>
                  <a:pt x="856683" y="543607"/>
                </a:lnTo>
                <a:lnTo>
                  <a:pt x="857067" y="540337"/>
                </a:lnTo>
                <a:lnTo>
                  <a:pt x="849898" y="541883"/>
                </a:lnTo>
                <a:lnTo>
                  <a:pt x="842601" y="539855"/>
                </a:lnTo>
                <a:lnTo>
                  <a:pt x="841193" y="537371"/>
                </a:lnTo>
                <a:lnTo>
                  <a:pt x="845610" y="535293"/>
                </a:lnTo>
                <a:lnTo>
                  <a:pt x="852587" y="535952"/>
                </a:lnTo>
                <a:lnTo>
                  <a:pt x="861932" y="53927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8" name="coastline-natural-earth">
            <a:extLst>
              <a:ext uri="{FF2B5EF4-FFF2-40B4-BE49-F238E27FC236}">
                <a16:creationId xmlns:a16="http://schemas.microsoft.com/office/drawing/2014/main" id="{6084C5C4-DAB3-43F2-BDAA-E4B14852C4E3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857960" y="1107187"/>
                </a:moveTo>
                <a:lnTo>
                  <a:pt x="1863145" y="1104855"/>
                </a:lnTo>
                <a:lnTo>
                  <a:pt x="1870122" y="1104881"/>
                </a:lnTo>
                <a:lnTo>
                  <a:pt x="1876010" y="1103664"/>
                </a:lnTo>
                <a:lnTo>
                  <a:pt x="1880811" y="1105869"/>
                </a:lnTo>
                <a:lnTo>
                  <a:pt x="1887724" y="1108024"/>
                </a:lnTo>
                <a:lnTo>
                  <a:pt x="1895149" y="1109621"/>
                </a:lnTo>
                <a:lnTo>
                  <a:pt x="1896365" y="1113702"/>
                </a:lnTo>
                <a:lnTo>
                  <a:pt x="1905390" y="1114411"/>
                </a:lnTo>
                <a:lnTo>
                  <a:pt x="1901870" y="1116540"/>
                </a:lnTo>
                <a:lnTo>
                  <a:pt x="1906158" y="1119481"/>
                </a:lnTo>
                <a:lnTo>
                  <a:pt x="1913007" y="1120647"/>
                </a:lnTo>
                <a:lnTo>
                  <a:pt x="1921200" y="1125691"/>
                </a:lnTo>
                <a:lnTo>
                  <a:pt x="1922800" y="1128935"/>
                </a:lnTo>
                <a:lnTo>
                  <a:pt x="1920368" y="1131850"/>
                </a:lnTo>
                <a:lnTo>
                  <a:pt x="1917360" y="1134740"/>
                </a:lnTo>
                <a:lnTo>
                  <a:pt x="1912367" y="1131318"/>
                </a:lnTo>
                <a:lnTo>
                  <a:pt x="1904046" y="1131090"/>
                </a:lnTo>
                <a:lnTo>
                  <a:pt x="1897325" y="1130659"/>
                </a:lnTo>
                <a:lnTo>
                  <a:pt x="1892076" y="1132459"/>
                </a:lnTo>
                <a:lnTo>
                  <a:pt x="1884524" y="1134816"/>
                </a:lnTo>
                <a:lnTo>
                  <a:pt x="1879531" y="1132459"/>
                </a:lnTo>
                <a:lnTo>
                  <a:pt x="1873898" y="1134208"/>
                </a:lnTo>
                <a:lnTo>
                  <a:pt x="1873258" y="1137528"/>
                </a:lnTo>
                <a:lnTo>
                  <a:pt x="1870314" y="1141584"/>
                </a:lnTo>
                <a:lnTo>
                  <a:pt x="1868714" y="1144423"/>
                </a:lnTo>
                <a:lnTo>
                  <a:pt x="1863273" y="1142091"/>
                </a:lnTo>
                <a:lnTo>
                  <a:pt x="1862313" y="1138720"/>
                </a:lnTo>
                <a:lnTo>
                  <a:pt x="1858088" y="1135399"/>
                </a:lnTo>
                <a:lnTo>
                  <a:pt x="1848039" y="1134765"/>
                </a:lnTo>
                <a:lnTo>
                  <a:pt x="1841318" y="1136033"/>
                </a:lnTo>
                <a:lnTo>
                  <a:pt x="1834213" y="1134512"/>
                </a:lnTo>
                <a:lnTo>
                  <a:pt x="1827492" y="1134613"/>
                </a:lnTo>
                <a:lnTo>
                  <a:pt x="1823972" y="1137731"/>
                </a:lnTo>
                <a:lnTo>
                  <a:pt x="1819555" y="1134867"/>
                </a:lnTo>
                <a:lnTo>
                  <a:pt x="1813539" y="1132459"/>
                </a:lnTo>
                <a:lnTo>
                  <a:pt x="1814115" y="1127339"/>
                </a:lnTo>
                <a:lnTo>
                  <a:pt x="1821476" y="1127769"/>
                </a:lnTo>
                <a:lnTo>
                  <a:pt x="1828453" y="1129214"/>
                </a:lnTo>
                <a:lnTo>
                  <a:pt x="1840614" y="1130431"/>
                </a:lnTo>
                <a:lnTo>
                  <a:pt x="1845991" y="1128682"/>
                </a:lnTo>
                <a:lnTo>
                  <a:pt x="1850855" y="1126401"/>
                </a:lnTo>
                <a:lnTo>
                  <a:pt x="1845415" y="1122396"/>
                </a:lnTo>
                <a:lnTo>
                  <a:pt x="1842534" y="1119126"/>
                </a:lnTo>
                <a:lnTo>
                  <a:pt x="1843302" y="1116034"/>
                </a:lnTo>
                <a:lnTo>
                  <a:pt x="1844455" y="1112333"/>
                </a:lnTo>
                <a:lnTo>
                  <a:pt x="1838182" y="1109215"/>
                </a:lnTo>
                <a:lnTo>
                  <a:pt x="1831973" y="1108353"/>
                </a:lnTo>
                <a:lnTo>
                  <a:pt x="1831909" y="1105616"/>
                </a:lnTo>
                <a:lnTo>
                  <a:pt x="1836966" y="1103841"/>
                </a:lnTo>
                <a:lnTo>
                  <a:pt x="1845671" y="1103892"/>
                </a:lnTo>
                <a:lnTo>
                  <a:pt x="1853160" y="110675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9" name="coastline-natural-earth">
            <a:extLst>
              <a:ext uri="{FF2B5EF4-FFF2-40B4-BE49-F238E27FC236}">
                <a16:creationId xmlns:a16="http://schemas.microsoft.com/office/drawing/2014/main" id="{3ABACCAD-2A6F-4623-A3D3-31FF90181C2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260507" y="1473639"/>
                </a:moveTo>
                <a:lnTo>
                  <a:pt x="2267931" y="1472346"/>
                </a:lnTo>
                <a:lnTo>
                  <a:pt x="2275676" y="1473385"/>
                </a:lnTo>
                <a:lnTo>
                  <a:pt x="2281821" y="1474425"/>
                </a:lnTo>
                <a:lnTo>
                  <a:pt x="2282141" y="1477542"/>
                </a:lnTo>
                <a:lnTo>
                  <a:pt x="2280925" y="1481649"/>
                </a:lnTo>
                <a:lnTo>
                  <a:pt x="2279965" y="1484995"/>
                </a:lnTo>
                <a:lnTo>
                  <a:pt x="2278621" y="1487555"/>
                </a:lnTo>
                <a:lnTo>
                  <a:pt x="2276701" y="1490216"/>
                </a:lnTo>
                <a:lnTo>
                  <a:pt x="2274908" y="1492878"/>
                </a:lnTo>
                <a:lnTo>
                  <a:pt x="2273116" y="1496654"/>
                </a:lnTo>
                <a:lnTo>
                  <a:pt x="2267611" y="1498809"/>
                </a:lnTo>
                <a:lnTo>
                  <a:pt x="2262683" y="1497187"/>
                </a:lnTo>
                <a:lnTo>
                  <a:pt x="2261211" y="1500888"/>
                </a:lnTo>
                <a:lnTo>
                  <a:pt x="2253594" y="1500811"/>
                </a:lnTo>
                <a:lnTo>
                  <a:pt x="2245785" y="1502510"/>
                </a:lnTo>
                <a:lnTo>
                  <a:pt x="2242648" y="1499519"/>
                </a:lnTo>
                <a:lnTo>
                  <a:pt x="2240728" y="1494627"/>
                </a:lnTo>
                <a:lnTo>
                  <a:pt x="2240664" y="1490140"/>
                </a:lnTo>
                <a:lnTo>
                  <a:pt x="2239448" y="1486084"/>
                </a:lnTo>
                <a:lnTo>
                  <a:pt x="2239704" y="1482105"/>
                </a:lnTo>
                <a:lnTo>
                  <a:pt x="2241112" y="1479139"/>
                </a:lnTo>
                <a:lnTo>
                  <a:pt x="2241304" y="1476123"/>
                </a:lnTo>
                <a:lnTo>
                  <a:pt x="2245465" y="1472321"/>
                </a:lnTo>
                <a:lnTo>
                  <a:pt x="2260507" y="147363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0" name="coastline-natural-earth">
            <a:extLst>
              <a:ext uri="{FF2B5EF4-FFF2-40B4-BE49-F238E27FC236}">
                <a16:creationId xmlns:a16="http://schemas.microsoft.com/office/drawing/2014/main" id="{77D50A44-75D0-4B39-8A17-21C878475A7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099267" y="394613"/>
                </a:moveTo>
                <a:lnTo>
                  <a:pt x="3098755" y="397148"/>
                </a:lnTo>
                <a:lnTo>
                  <a:pt x="3093827" y="399682"/>
                </a:lnTo>
                <a:lnTo>
                  <a:pt x="3087234" y="403130"/>
                </a:lnTo>
                <a:lnTo>
                  <a:pt x="3082817" y="405664"/>
                </a:lnTo>
                <a:lnTo>
                  <a:pt x="3081793" y="410024"/>
                </a:lnTo>
                <a:lnTo>
                  <a:pt x="3089922" y="410303"/>
                </a:lnTo>
                <a:lnTo>
                  <a:pt x="3095939" y="409416"/>
                </a:lnTo>
                <a:lnTo>
                  <a:pt x="3103812" y="409745"/>
                </a:lnTo>
                <a:lnTo>
                  <a:pt x="3114885" y="409948"/>
                </a:lnTo>
                <a:lnTo>
                  <a:pt x="3121670" y="411216"/>
                </a:lnTo>
                <a:lnTo>
                  <a:pt x="3123206" y="413750"/>
                </a:lnTo>
                <a:lnTo>
                  <a:pt x="3118918" y="417705"/>
                </a:lnTo>
                <a:lnTo>
                  <a:pt x="3117638" y="420569"/>
                </a:lnTo>
                <a:lnTo>
                  <a:pt x="3114565" y="424979"/>
                </a:lnTo>
                <a:lnTo>
                  <a:pt x="3111557" y="427413"/>
                </a:lnTo>
                <a:lnTo>
                  <a:pt x="3108549" y="430505"/>
                </a:lnTo>
                <a:lnTo>
                  <a:pt x="3100355" y="432584"/>
                </a:lnTo>
                <a:lnTo>
                  <a:pt x="3107524" y="434992"/>
                </a:lnTo>
                <a:lnTo>
                  <a:pt x="3101572" y="437273"/>
                </a:lnTo>
                <a:lnTo>
                  <a:pt x="3096387" y="440011"/>
                </a:lnTo>
                <a:lnTo>
                  <a:pt x="3088706" y="439656"/>
                </a:lnTo>
                <a:lnTo>
                  <a:pt x="3100355" y="441709"/>
                </a:lnTo>
                <a:lnTo>
                  <a:pt x="3108485" y="440340"/>
                </a:lnTo>
                <a:lnTo>
                  <a:pt x="3116614" y="442621"/>
                </a:lnTo>
                <a:lnTo>
                  <a:pt x="3122310" y="446854"/>
                </a:lnTo>
                <a:lnTo>
                  <a:pt x="3126279" y="450048"/>
                </a:lnTo>
                <a:lnTo>
                  <a:pt x="3127879" y="454433"/>
                </a:lnTo>
                <a:lnTo>
                  <a:pt x="3129671" y="458717"/>
                </a:lnTo>
                <a:lnTo>
                  <a:pt x="3132039" y="463356"/>
                </a:lnTo>
                <a:lnTo>
                  <a:pt x="3141641" y="467614"/>
                </a:lnTo>
                <a:lnTo>
                  <a:pt x="3145993" y="470301"/>
                </a:lnTo>
                <a:lnTo>
                  <a:pt x="3151114" y="474078"/>
                </a:lnTo>
                <a:lnTo>
                  <a:pt x="3151626" y="477170"/>
                </a:lnTo>
                <a:lnTo>
                  <a:pt x="3153354" y="480035"/>
                </a:lnTo>
                <a:lnTo>
                  <a:pt x="3157387" y="484749"/>
                </a:lnTo>
                <a:lnTo>
                  <a:pt x="3150474" y="482392"/>
                </a:lnTo>
                <a:lnTo>
                  <a:pt x="3143433" y="482645"/>
                </a:lnTo>
                <a:lnTo>
                  <a:pt x="3150026" y="483228"/>
                </a:lnTo>
                <a:lnTo>
                  <a:pt x="3157643" y="487335"/>
                </a:lnTo>
                <a:lnTo>
                  <a:pt x="3160203" y="489768"/>
                </a:lnTo>
                <a:lnTo>
                  <a:pt x="3161739" y="492987"/>
                </a:lnTo>
                <a:lnTo>
                  <a:pt x="3159051" y="495370"/>
                </a:lnTo>
                <a:lnTo>
                  <a:pt x="3156170" y="497677"/>
                </a:lnTo>
                <a:lnTo>
                  <a:pt x="3161291" y="499400"/>
                </a:lnTo>
                <a:lnTo>
                  <a:pt x="3164620" y="497068"/>
                </a:lnTo>
                <a:lnTo>
                  <a:pt x="3172429" y="496789"/>
                </a:lnTo>
                <a:lnTo>
                  <a:pt x="3180237" y="497879"/>
                </a:lnTo>
                <a:lnTo>
                  <a:pt x="3185166" y="500465"/>
                </a:lnTo>
                <a:lnTo>
                  <a:pt x="3186766" y="503684"/>
                </a:lnTo>
                <a:lnTo>
                  <a:pt x="3185998" y="507537"/>
                </a:lnTo>
                <a:lnTo>
                  <a:pt x="3184462" y="511339"/>
                </a:lnTo>
                <a:lnTo>
                  <a:pt x="3180814" y="514406"/>
                </a:lnTo>
                <a:lnTo>
                  <a:pt x="3178317" y="517144"/>
                </a:lnTo>
                <a:lnTo>
                  <a:pt x="3168908" y="519273"/>
                </a:lnTo>
                <a:lnTo>
                  <a:pt x="3171404" y="522162"/>
                </a:lnTo>
                <a:lnTo>
                  <a:pt x="3164492" y="523455"/>
                </a:lnTo>
                <a:lnTo>
                  <a:pt x="3171340" y="526066"/>
                </a:lnTo>
                <a:lnTo>
                  <a:pt x="3177997" y="525787"/>
                </a:lnTo>
                <a:lnTo>
                  <a:pt x="3180494" y="529336"/>
                </a:lnTo>
                <a:lnTo>
                  <a:pt x="3174157" y="531795"/>
                </a:lnTo>
                <a:lnTo>
                  <a:pt x="3169228" y="533873"/>
                </a:lnTo>
                <a:lnTo>
                  <a:pt x="3162827" y="536002"/>
                </a:lnTo>
                <a:lnTo>
                  <a:pt x="3151626" y="536078"/>
                </a:lnTo>
                <a:lnTo>
                  <a:pt x="3141193" y="536965"/>
                </a:lnTo>
                <a:lnTo>
                  <a:pt x="3134920" y="535521"/>
                </a:lnTo>
                <a:lnTo>
                  <a:pt x="3128007" y="537295"/>
                </a:lnTo>
                <a:lnTo>
                  <a:pt x="3121670" y="537903"/>
                </a:lnTo>
                <a:lnTo>
                  <a:pt x="3112965" y="539323"/>
                </a:lnTo>
                <a:lnTo>
                  <a:pt x="3105284" y="538081"/>
                </a:lnTo>
                <a:lnTo>
                  <a:pt x="3093955" y="539424"/>
                </a:lnTo>
                <a:lnTo>
                  <a:pt x="3091778" y="543176"/>
                </a:lnTo>
                <a:lnTo>
                  <a:pt x="3088962" y="546623"/>
                </a:lnTo>
                <a:lnTo>
                  <a:pt x="3081345" y="544646"/>
                </a:lnTo>
                <a:lnTo>
                  <a:pt x="3074048" y="544773"/>
                </a:lnTo>
                <a:lnTo>
                  <a:pt x="3068480" y="546344"/>
                </a:lnTo>
                <a:lnTo>
                  <a:pt x="3064319" y="548575"/>
                </a:lnTo>
                <a:lnTo>
                  <a:pt x="3057342" y="549107"/>
                </a:lnTo>
                <a:lnTo>
                  <a:pt x="3059006" y="546522"/>
                </a:lnTo>
                <a:lnTo>
                  <a:pt x="3062591" y="544164"/>
                </a:lnTo>
                <a:lnTo>
                  <a:pt x="3065983" y="541427"/>
                </a:lnTo>
                <a:lnTo>
                  <a:pt x="3072704" y="536788"/>
                </a:lnTo>
                <a:lnTo>
                  <a:pt x="3073792" y="533087"/>
                </a:lnTo>
                <a:lnTo>
                  <a:pt x="3079809" y="529209"/>
                </a:lnTo>
                <a:lnTo>
                  <a:pt x="3086018" y="528423"/>
                </a:lnTo>
                <a:lnTo>
                  <a:pt x="3094467" y="529057"/>
                </a:lnTo>
                <a:lnTo>
                  <a:pt x="3100484" y="528094"/>
                </a:lnTo>
                <a:lnTo>
                  <a:pt x="3103364" y="525230"/>
                </a:lnTo>
                <a:lnTo>
                  <a:pt x="3106884" y="522796"/>
                </a:lnTo>
                <a:lnTo>
                  <a:pt x="3111429" y="519070"/>
                </a:lnTo>
                <a:lnTo>
                  <a:pt x="3107204" y="521225"/>
                </a:lnTo>
                <a:lnTo>
                  <a:pt x="3101636" y="522771"/>
                </a:lnTo>
                <a:lnTo>
                  <a:pt x="3096579" y="525356"/>
                </a:lnTo>
                <a:lnTo>
                  <a:pt x="3087490" y="522745"/>
                </a:lnTo>
                <a:lnTo>
                  <a:pt x="3081153" y="522264"/>
                </a:lnTo>
                <a:lnTo>
                  <a:pt x="3077313" y="519805"/>
                </a:lnTo>
                <a:lnTo>
                  <a:pt x="3070272" y="520109"/>
                </a:lnTo>
                <a:lnTo>
                  <a:pt x="3062911" y="519704"/>
                </a:lnTo>
                <a:lnTo>
                  <a:pt x="3061567" y="516839"/>
                </a:lnTo>
                <a:lnTo>
                  <a:pt x="3063615" y="514381"/>
                </a:lnTo>
                <a:lnTo>
                  <a:pt x="3073088" y="511542"/>
                </a:lnTo>
                <a:lnTo>
                  <a:pt x="3079297" y="509210"/>
                </a:lnTo>
                <a:lnTo>
                  <a:pt x="3082305" y="505585"/>
                </a:lnTo>
                <a:lnTo>
                  <a:pt x="3081921" y="502188"/>
                </a:lnTo>
                <a:lnTo>
                  <a:pt x="3081089" y="499248"/>
                </a:lnTo>
                <a:lnTo>
                  <a:pt x="3074688" y="498462"/>
                </a:lnTo>
                <a:lnTo>
                  <a:pt x="3075904" y="495674"/>
                </a:lnTo>
                <a:lnTo>
                  <a:pt x="3078337" y="493266"/>
                </a:lnTo>
                <a:lnTo>
                  <a:pt x="3086658" y="490376"/>
                </a:lnTo>
                <a:lnTo>
                  <a:pt x="3093507" y="489667"/>
                </a:lnTo>
                <a:lnTo>
                  <a:pt x="3099459" y="491162"/>
                </a:lnTo>
                <a:lnTo>
                  <a:pt x="3100035" y="488095"/>
                </a:lnTo>
                <a:lnTo>
                  <a:pt x="3103684" y="490554"/>
                </a:lnTo>
                <a:lnTo>
                  <a:pt x="3100099" y="486524"/>
                </a:lnTo>
                <a:lnTo>
                  <a:pt x="3101316" y="483761"/>
                </a:lnTo>
                <a:lnTo>
                  <a:pt x="3100420" y="480440"/>
                </a:lnTo>
                <a:lnTo>
                  <a:pt x="3103684" y="476765"/>
                </a:lnTo>
                <a:lnTo>
                  <a:pt x="3098243" y="475219"/>
                </a:lnTo>
                <a:lnTo>
                  <a:pt x="3093827" y="471949"/>
                </a:lnTo>
                <a:lnTo>
                  <a:pt x="3090946" y="468983"/>
                </a:lnTo>
                <a:lnTo>
                  <a:pt x="3092867" y="463356"/>
                </a:lnTo>
                <a:lnTo>
                  <a:pt x="3096387" y="460922"/>
                </a:lnTo>
                <a:lnTo>
                  <a:pt x="3089346" y="461176"/>
                </a:lnTo>
                <a:lnTo>
                  <a:pt x="3083969" y="463229"/>
                </a:lnTo>
                <a:lnTo>
                  <a:pt x="3077697" y="462215"/>
                </a:lnTo>
                <a:lnTo>
                  <a:pt x="3071552" y="463077"/>
                </a:lnTo>
                <a:lnTo>
                  <a:pt x="3066751" y="464902"/>
                </a:lnTo>
                <a:lnTo>
                  <a:pt x="3062719" y="461810"/>
                </a:lnTo>
                <a:lnTo>
                  <a:pt x="3063039" y="458971"/>
                </a:lnTo>
                <a:lnTo>
                  <a:pt x="3065791" y="456461"/>
                </a:lnTo>
                <a:lnTo>
                  <a:pt x="3069056" y="452583"/>
                </a:lnTo>
                <a:lnTo>
                  <a:pt x="3070976" y="449998"/>
                </a:lnTo>
                <a:lnTo>
                  <a:pt x="3067135" y="446348"/>
                </a:lnTo>
                <a:lnTo>
                  <a:pt x="3067455" y="443154"/>
                </a:lnTo>
                <a:lnTo>
                  <a:pt x="3067967" y="439884"/>
                </a:lnTo>
                <a:lnTo>
                  <a:pt x="3063103" y="441836"/>
                </a:lnTo>
                <a:lnTo>
                  <a:pt x="3062015" y="438692"/>
                </a:lnTo>
                <a:lnTo>
                  <a:pt x="3057790" y="440923"/>
                </a:lnTo>
                <a:lnTo>
                  <a:pt x="3058430" y="443990"/>
                </a:lnTo>
                <a:lnTo>
                  <a:pt x="3055166" y="452051"/>
                </a:lnTo>
                <a:lnTo>
                  <a:pt x="3052862" y="447742"/>
                </a:lnTo>
                <a:lnTo>
                  <a:pt x="3056062" y="444446"/>
                </a:lnTo>
                <a:lnTo>
                  <a:pt x="3054206" y="439808"/>
                </a:lnTo>
                <a:lnTo>
                  <a:pt x="3055550" y="436234"/>
                </a:lnTo>
                <a:lnTo>
                  <a:pt x="3057342" y="433065"/>
                </a:lnTo>
                <a:lnTo>
                  <a:pt x="3059262" y="430607"/>
                </a:lnTo>
                <a:lnTo>
                  <a:pt x="3061759" y="426906"/>
                </a:lnTo>
                <a:lnTo>
                  <a:pt x="3054974" y="430429"/>
                </a:lnTo>
                <a:lnTo>
                  <a:pt x="3048253" y="429694"/>
                </a:lnTo>
                <a:lnTo>
                  <a:pt x="3046525" y="426804"/>
                </a:lnTo>
                <a:lnTo>
                  <a:pt x="3052029" y="425157"/>
                </a:lnTo>
                <a:lnTo>
                  <a:pt x="3054526" y="420594"/>
                </a:lnTo>
                <a:lnTo>
                  <a:pt x="3053822" y="417071"/>
                </a:lnTo>
                <a:lnTo>
                  <a:pt x="3050429" y="414460"/>
                </a:lnTo>
                <a:lnTo>
                  <a:pt x="3054654" y="412407"/>
                </a:lnTo>
                <a:lnTo>
                  <a:pt x="3052670" y="408174"/>
                </a:lnTo>
                <a:lnTo>
                  <a:pt x="3058878" y="406323"/>
                </a:lnTo>
                <a:lnTo>
                  <a:pt x="3058046" y="403282"/>
                </a:lnTo>
                <a:lnTo>
                  <a:pt x="3058750" y="400189"/>
                </a:lnTo>
                <a:lnTo>
                  <a:pt x="3065023" y="399277"/>
                </a:lnTo>
                <a:lnTo>
                  <a:pt x="3063743" y="396387"/>
                </a:lnTo>
                <a:lnTo>
                  <a:pt x="3064895" y="393675"/>
                </a:lnTo>
                <a:lnTo>
                  <a:pt x="3070976" y="394664"/>
                </a:lnTo>
                <a:lnTo>
                  <a:pt x="3079809" y="393852"/>
                </a:lnTo>
                <a:lnTo>
                  <a:pt x="3089282" y="392965"/>
                </a:lnTo>
                <a:lnTo>
                  <a:pt x="3096579" y="392154"/>
                </a:lnTo>
                <a:lnTo>
                  <a:pt x="3099267" y="39461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1" name="coastline-natural-earth">
            <a:extLst>
              <a:ext uri="{FF2B5EF4-FFF2-40B4-BE49-F238E27FC236}">
                <a16:creationId xmlns:a16="http://schemas.microsoft.com/office/drawing/2014/main" id="{3A1D6253-1025-4570-B902-21958ED0F08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025914" y="458160"/>
                </a:moveTo>
                <a:lnTo>
                  <a:pt x="3030075" y="455853"/>
                </a:lnTo>
                <a:lnTo>
                  <a:pt x="3038588" y="454763"/>
                </a:lnTo>
                <a:lnTo>
                  <a:pt x="3046525" y="456537"/>
                </a:lnTo>
                <a:lnTo>
                  <a:pt x="3049469" y="460745"/>
                </a:lnTo>
                <a:lnTo>
                  <a:pt x="3052349" y="463660"/>
                </a:lnTo>
                <a:lnTo>
                  <a:pt x="3055678" y="466195"/>
                </a:lnTo>
                <a:lnTo>
                  <a:pt x="3056446" y="469465"/>
                </a:lnTo>
                <a:lnTo>
                  <a:pt x="3054206" y="472557"/>
                </a:lnTo>
                <a:lnTo>
                  <a:pt x="3049405" y="474686"/>
                </a:lnTo>
                <a:lnTo>
                  <a:pt x="3043196" y="475928"/>
                </a:lnTo>
                <a:lnTo>
                  <a:pt x="3040892" y="478640"/>
                </a:lnTo>
                <a:lnTo>
                  <a:pt x="3043004" y="482240"/>
                </a:lnTo>
                <a:lnTo>
                  <a:pt x="3044605" y="485332"/>
                </a:lnTo>
                <a:lnTo>
                  <a:pt x="3044797" y="488754"/>
                </a:lnTo>
                <a:lnTo>
                  <a:pt x="3045821" y="492886"/>
                </a:lnTo>
                <a:lnTo>
                  <a:pt x="3046653" y="497271"/>
                </a:lnTo>
                <a:lnTo>
                  <a:pt x="3044092" y="500744"/>
                </a:lnTo>
                <a:lnTo>
                  <a:pt x="3043196" y="504318"/>
                </a:lnTo>
                <a:lnTo>
                  <a:pt x="3040892" y="506928"/>
                </a:lnTo>
                <a:lnTo>
                  <a:pt x="3041276" y="509767"/>
                </a:lnTo>
                <a:lnTo>
                  <a:pt x="3034555" y="510376"/>
                </a:lnTo>
                <a:lnTo>
                  <a:pt x="3027642" y="511745"/>
                </a:lnTo>
                <a:lnTo>
                  <a:pt x="3021178" y="512049"/>
                </a:lnTo>
                <a:lnTo>
                  <a:pt x="3017849" y="514431"/>
                </a:lnTo>
                <a:lnTo>
                  <a:pt x="3011960" y="516763"/>
                </a:lnTo>
                <a:lnTo>
                  <a:pt x="3003703" y="516332"/>
                </a:lnTo>
                <a:lnTo>
                  <a:pt x="3004792" y="519095"/>
                </a:lnTo>
                <a:lnTo>
                  <a:pt x="2997815" y="520971"/>
                </a:lnTo>
                <a:lnTo>
                  <a:pt x="2987701" y="523506"/>
                </a:lnTo>
                <a:lnTo>
                  <a:pt x="2979764" y="523962"/>
                </a:lnTo>
                <a:lnTo>
                  <a:pt x="2983285" y="520464"/>
                </a:lnTo>
                <a:lnTo>
                  <a:pt x="2976820" y="520794"/>
                </a:lnTo>
                <a:lnTo>
                  <a:pt x="2978548" y="518335"/>
                </a:lnTo>
                <a:lnTo>
                  <a:pt x="2971187" y="518284"/>
                </a:lnTo>
                <a:lnTo>
                  <a:pt x="2970867" y="514761"/>
                </a:lnTo>
                <a:lnTo>
                  <a:pt x="2975988" y="512834"/>
                </a:lnTo>
                <a:lnTo>
                  <a:pt x="2967987" y="511821"/>
                </a:lnTo>
                <a:lnTo>
                  <a:pt x="2971187" y="509311"/>
                </a:lnTo>
                <a:lnTo>
                  <a:pt x="2979124" y="509717"/>
                </a:lnTo>
                <a:lnTo>
                  <a:pt x="2976692" y="506878"/>
                </a:lnTo>
                <a:lnTo>
                  <a:pt x="2981621" y="504267"/>
                </a:lnTo>
                <a:lnTo>
                  <a:pt x="2992054" y="502898"/>
                </a:lnTo>
                <a:lnTo>
                  <a:pt x="2984693" y="502797"/>
                </a:lnTo>
                <a:lnTo>
                  <a:pt x="2976500" y="503836"/>
                </a:lnTo>
                <a:lnTo>
                  <a:pt x="2983733" y="499958"/>
                </a:lnTo>
                <a:lnTo>
                  <a:pt x="2985525" y="497246"/>
                </a:lnTo>
                <a:lnTo>
                  <a:pt x="2987637" y="494153"/>
                </a:lnTo>
                <a:lnTo>
                  <a:pt x="2994294" y="492125"/>
                </a:lnTo>
                <a:lnTo>
                  <a:pt x="2984565" y="491618"/>
                </a:lnTo>
                <a:lnTo>
                  <a:pt x="2979124" y="490072"/>
                </a:lnTo>
                <a:lnTo>
                  <a:pt x="2973364" y="488349"/>
                </a:lnTo>
                <a:lnTo>
                  <a:pt x="2973876" y="485510"/>
                </a:lnTo>
                <a:lnTo>
                  <a:pt x="2980084" y="484825"/>
                </a:lnTo>
                <a:lnTo>
                  <a:pt x="2976820" y="482569"/>
                </a:lnTo>
                <a:lnTo>
                  <a:pt x="2982645" y="481150"/>
                </a:lnTo>
                <a:lnTo>
                  <a:pt x="2976564" y="480060"/>
                </a:lnTo>
                <a:lnTo>
                  <a:pt x="2977588" y="477474"/>
                </a:lnTo>
                <a:lnTo>
                  <a:pt x="2976052" y="474965"/>
                </a:lnTo>
                <a:lnTo>
                  <a:pt x="2980148" y="472050"/>
                </a:lnTo>
                <a:lnTo>
                  <a:pt x="2987381" y="472075"/>
                </a:lnTo>
                <a:lnTo>
                  <a:pt x="2997623" y="472734"/>
                </a:lnTo>
                <a:lnTo>
                  <a:pt x="3001079" y="470149"/>
                </a:lnTo>
                <a:lnTo>
                  <a:pt x="3006904" y="468248"/>
                </a:lnTo>
                <a:lnTo>
                  <a:pt x="3008696" y="465789"/>
                </a:lnTo>
                <a:lnTo>
                  <a:pt x="2997303" y="465054"/>
                </a:lnTo>
                <a:lnTo>
                  <a:pt x="3001591" y="462697"/>
                </a:lnTo>
                <a:lnTo>
                  <a:pt x="3003639" y="459832"/>
                </a:lnTo>
                <a:lnTo>
                  <a:pt x="3005560" y="457222"/>
                </a:lnTo>
                <a:lnTo>
                  <a:pt x="3011000" y="455599"/>
                </a:lnTo>
                <a:lnTo>
                  <a:pt x="3017081" y="454484"/>
                </a:lnTo>
                <a:lnTo>
                  <a:pt x="3019065" y="456943"/>
                </a:lnTo>
                <a:lnTo>
                  <a:pt x="3017209" y="459731"/>
                </a:lnTo>
                <a:lnTo>
                  <a:pt x="3020089" y="456537"/>
                </a:lnTo>
                <a:lnTo>
                  <a:pt x="3023674" y="453698"/>
                </a:lnTo>
                <a:lnTo>
                  <a:pt x="3029819" y="454839"/>
                </a:lnTo>
                <a:lnTo>
                  <a:pt x="3025146" y="45750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2" name="coastline-natural-earth">
            <a:extLst>
              <a:ext uri="{FF2B5EF4-FFF2-40B4-BE49-F238E27FC236}">
                <a16:creationId xmlns:a16="http://schemas.microsoft.com/office/drawing/2014/main" id="{C9AEC019-6AF0-4D3C-AA63-F8C205B9266D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0" y="230765"/>
                </a:moveTo>
                <a:lnTo>
                  <a:pt x="2368" y="233858"/>
                </a:lnTo>
                <a:lnTo>
                  <a:pt x="1088" y="237077"/>
                </a:lnTo>
                <a:lnTo>
                  <a:pt x="3904" y="240321"/>
                </a:lnTo>
                <a:lnTo>
                  <a:pt x="2368" y="243845"/>
                </a:lnTo>
                <a:lnTo>
                  <a:pt x="5889" y="246075"/>
                </a:lnTo>
                <a:lnTo>
                  <a:pt x="9857" y="249244"/>
                </a:lnTo>
                <a:lnTo>
                  <a:pt x="16514" y="248458"/>
                </a:lnTo>
                <a:lnTo>
                  <a:pt x="16834" y="252945"/>
                </a:lnTo>
                <a:lnTo>
                  <a:pt x="21059" y="250435"/>
                </a:lnTo>
                <a:lnTo>
                  <a:pt x="19458" y="247571"/>
                </a:lnTo>
                <a:lnTo>
                  <a:pt x="13826" y="245543"/>
                </a:lnTo>
                <a:lnTo>
                  <a:pt x="17922" y="242856"/>
                </a:lnTo>
                <a:lnTo>
                  <a:pt x="16450" y="239840"/>
                </a:lnTo>
                <a:lnTo>
                  <a:pt x="11841" y="238040"/>
                </a:lnTo>
                <a:lnTo>
                  <a:pt x="20099" y="236823"/>
                </a:lnTo>
                <a:lnTo>
                  <a:pt x="27139" y="236849"/>
                </a:lnTo>
                <a:lnTo>
                  <a:pt x="30212" y="239612"/>
                </a:lnTo>
                <a:lnTo>
                  <a:pt x="36741" y="239840"/>
                </a:lnTo>
                <a:lnTo>
                  <a:pt x="44166" y="240068"/>
                </a:lnTo>
                <a:lnTo>
                  <a:pt x="36037" y="238167"/>
                </a:lnTo>
                <a:lnTo>
                  <a:pt x="42885" y="238294"/>
                </a:lnTo>
                <a:lnTo>
                  <a:pt x="49158" y="239409"/>
                </a:lnTo>
                <a:lnTo>
                  <a:pt x="57799" y="240043"/>
                </a:lnTo>
                <a:lnTo>
                  <a:pt x="61832" y="242121"/>
                </a:lnTo>
                <a:lnTo>
                  <a:pt x="65608" y="244732"/>
                </a:lnTo>
                <a:lnTo>
                  <a:pt x="73417" y="247419"/>
                </a:lnTo>
                <a:lnTo>
                  <a:pt x="80138" y="250587"/>
                </a:lnTo>
                <a:lnTo>
                  <a:pt x="85707" y="252159"/>
                </a:lnTo>
                <a:lnTo>
                  <a:pt x="92172" y="254136"/>
                </a:lnTo>
                <a:lnTo>
                  <a:pt x="93196" y="257178"/>
                </a:lnTo>
                <a:lnTo>
                  <a:pt x="82890" y="258470"/>
                </a:lnTo>
                <a:lnTo>
                  <a:pt x="80394" y="262475"/>
                </a:lnTo>
                <a:lnTo>
                  <a:pt x="73993" y="263717"/>
                </a:lnTo>
                <a:lnTo>
                  <a:pt x="67912" y="261994"/>
                </a:lnTo>
                <a:lnTo>
                  <a:pt x="71113" y="265416"/>
                </a:lnTo>
                <a:lnTo>
                  <a:pt x="63688" y="265720"/>
                </a:lnTo>
                <a:lnTo>
                  <a:pt x="55751" y="266404"/>
                </a:lnTo>
                <a:lnTo>
                  <a:pt x="49862" y="265035"/>
                </a:lnTo>
                <a:lnTo>
                  <a:pt x="43141" y="262856"/>
                </a:lnTo>
                <a:lnTo>
                  <a:pt x="47686" y="266404"/>
                </a:lnTo>
                <a:lnTo>
                  <a:pt x="49222" y="269953"/>
                </a:lnTo>
                <a:lnTo>
                  <a:pt x="42181" y="270941"/>
                </a:lnTo>
                <a:lnTo>
                  <a:pt x="48902" y="271727"/>
                </a:lnTo>
                <a:lnTo>
                  <a:pt x="50246" y="274642"/>
                </a:lnTo>
                <a:lnTo>
                  <a:pt x="43397" y="277202"/>
                </a:lnTo>
                <a:lnTo>
                  <a:pt x="36101" y="277785"/>
                </a:lnTo>
                <a:lnTo>
                  <a:pt x="37829" y="280498"/>
                </a:lnTo>
                <a:lnTo>
                  <a:pt x="40645" y="282804"/>
                </a:lnTo>
                <a:lnTo>
                  <a:pt x="46214" y="284426"/>
                </a:lnTo>
                <a:lnTo>
                  <a:pt x="41541" y="286404"/>
                </a:lnTo>
                <a:lnTo>
                  <a:pt x="37829" y="284224"/>
                </a:lnTo>
                <a:lnTo>
                  <a:pt x="37573" y="287088"/>
                </a:lnTo>
                <a:lnTo>
                  <a:pt x="31108" y="288558"/>
                </a:lnTo>
                <a:lnTo>
                  <a:pt x="30468" y="285745"/>
                </a:lnTo>
                <a:lnTo>
                  <a:pt x="25155" y="287164"/>
                </a:lnTo>
                <a:lnTo>
                  <a:pt x="17986" y="285643"/>
                </a:lnTo>
                <a:lnTo>
                  <a:pt x="14338" y="283286"/>
                </a:lnTo>
                <a:lnTo>
                  <a:pt x="7745" y="280700"/>
                </a:lnTo>
                <a:lnTo>
                  <a:pt x="0" y="27905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3" name="coastline-natural-earth">
            <a:extLst>
              <a:ext uri="{FF2B5EF4-FFF2-40B4-BE49-F238E27FC236}">
                <a16:creationId xmlns:a16="http://schemas.microsoft.com/office/drawing/2014/main" id="{F619821B-D9EE-421C-B6C8-1B9D21FD76B1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875047" y="252945"/>
                </a:moveTo>
                <a:lnTo>
                  <a:pt x="2881960" y="251981"/>
                </a:lnTo>
                <a:lnTo>
                  <a:pt x="2887465" y="250156"/>
                </a:lnTo>
                <a:lnTo>
                  <a:pt x="2884328" y="253882"/>
                </a:lnTo>
                <a:lnTo>
                  <a:pt x="2886761" y="256443"/>
                </a:lnTo>
                <a:lnTo>
                  <a:pt x="2890473" y="259053"/>
                </a:lnTo>
                <a:lnTo>
                  <a:pt x="2887977" y="261487"/>
                </a:lnTo>
                <a:lnTo>
                  <a:pt x="2895210" y="261005"/>
                </a:lnTo>
                <a:lnTo>
                  <a:pt x="2894378" y="264959"/>
                </a:lnTo>
                <a:lnTo>
                  <a:pt x="2904043" y="264199"/>
                </a:lnTo>
                <a:lnTo>
                  <a:pt x="2909804" y="265973"/>
                </a:lnTo>
                <a:lnTo>
                  <a:pt x="2908139" y="268508"/>
                </a:lnTo>
                <a:lnTo>
                  <a:pt x="2909228" y="271170"/>
                </a:lnTo>
                <a:lnTo>
                  <a:pt x="2910892" y="273730"/>
                </a:lnTo>
                <a:lnTo>
                  <a:pt x="2905515" y="275656"/>
                </a:lnTo>
                <a:lnTo>
                  <a:pt x="2903787" y="279484"/>
                </a:lnTo>
                <a:lnTo>
                  <a:pt x="2897514" y="280574"/>
                </a:lnTo>
                <a:lnTo>
                  <a:pt x="2895402" y="283184"/>
                </a:lnTo>
                <a:lnTo>
                  <a:pt x="2893034" y="285694"/>
                </a:lnTo>
                <a:lnTo>
                  <a:pt x="2886185" y="288026"/>
                </a:lnTo>
                <a:lnTo>
                  <a:pt x="2875943" y="289141"/>
                </a:lnTo>
                <a:lnTo>
                  <a:pt x="2869863" y="290637"/>
                </a:lnTo>
                <a:lnTo>
                  <a:pt x="2862566" y="293197"/>
                </a:lnTo>
                <a:lnTo>
                  <a:pt x="2858405" y="295427"/>
                </a:lnTo>
                <a:lnTo>
                  <a:pt x="2850020" y="296796"/>
                </a:lnTo>
                <a:lnTo>
                  <a:pt x="2837411" y="298545"/>
                </a:lnTo>
                <a:lnTo>
                  <a:pt x="2832290" y="300573"/>
                </a:lnTo>
                <a:lnTo>
                  <a:pt x="2829346" y="303133"/>
                </a:lnTo>
                <a:lnTo>
                  <a:pt x="2818976" y="304781"/>
                </a:lnTo>
                <a:lnTo>
                  <a:pt x="2808223" y="304147"/>
                </a:lnTo>
                <a:lnTo>
                  <a:pt x="2798686" y="302398"/>
                </a:lnTo>
                <a:lnTo>
                  <a:pt x="2791133" y="302043"/>
                </a:lnTo>
                <a:lnTo>
                  <a:pt x="2785820" y="299635"/>
                </a:lnTo>
                <a:lnTo>
                  <a:pt x="2781532" y="297683"/>
                </a:lnTo>
                <a:lnTo>
                  <a:pt x="2774235" y="295934"/>
                </a:lnTo>
                <a:lnTo>
                  <a:pt x="2751960" y="296745"/>
                </a:lnTo>
                <a:lnTo>
                  <a:pt x="2745495" y="294642"/>
                </a:lnTo>
                <a:lnTo>
                  <a:pt x="2755288" y="293171"/>
                </a:lnTo>
                <a:lnTo>
                  <a:pt x="2759833" y="291068"/>
                </a:lnTo>
                <a:lnTo>
                  <a:pt x="2762841" y="288660"/>
                </a:lnTo>
                <a:lnTo>
                  <a:pt x="2768346" y="286911"/>
                </a:lnTo>
                <a:lnTo>
                  <a:pt x="2759513" y="288127"/>
                </a:lnTo>
                <a:lnTo>
                  <a:pt x="2758617" y="285592"/>
                </a:lnTo>
                <a:lnTo>
                  <a:pt x="2763993" y="282906"/>
                </a:lnTo>
                <a:lnTo>
                  <a:pt x="2756761" y="284097"/>
                </a:lnTo>
                <a:lnTo>
                  <a:pt x="2752856" y="281993"/>
                </a:lnTo>
                <a:lnTo>
                  <a:pt x="2750232" y="279281"/>
                </a:lnTo>
                <a:lnTo>
                  <a:pt x="2734358" y="278749"/>
                </a:lnTo>
                <a:lnTo>
                  <a:pt x="2728213" y="279991"/>
                </a:lnTo>
                <a:lnTo>
                  <a:pt x="2722132" y="278039"/>
                </a:lnTo>
                <a:lnTo>
                  <a:pt x="2728149" y="277126"/>
                </a:lnTo>
                <a:lnTo>
                  <a:pt x="2734294" y="276391"/>
                </a:lnTo>
                <a:lnTo>
                  <a:pt x="2742423" y="275453"/>
                </a:lnTo>
                <a:lnTo>
                  <a:pt x="2749720" y="274794"/>
                </a:lnTo>
                <a:lnTo>
                  <a:pt x="2760601" y="274617"/>
                </a:lnTo>
                <a:lnTo>
                  <a:pt x="2762649" y="272082"/>
                </a:lnTo>
                <a:lnTo>
                  <a:pt x="2756889" y="273197"/>
                </a:lnTo>
                <a:lnTo>
                  <a:pt x="2749464" y="271905"/>
                </a:lnTo>
                <a:lnTo>
                  <a:pt x="2755992" y="269218"/>
                </a:lnTo>
                <a:lnTo>
                  <a:pt x="2761369" y="267773"/>
                </a:lnTo>
                <a:lnTo>
                  <a:pt x="2753048" y="266683"/>
                </a:lnTo>
                <a:lnTo>
                  <a:pt x="2747031" y="265086"/>
                </a:lnTo>
                <a:lnTo>
                  <a:pt x="2738454" y="265695"/>
                </a:lnTo>
                <a:lnTo>
                  <a:pt x="2729749" y="266911"/>
                </a:lnTo>
                <a:lnTo>
                  <a:pt x="2722260" y="267342"/>
                </a:lnTo>
                <a:lnTo>
                  <a:pt x="2714387" y="266328"/>
                </a:lnTo>
                <a:lnTo>
                  <a:pt x="2718100" y="264224"/>
                </a:lnTo>
                <a:lnTo>
                  <a:pt x="2725205" y="265618"/>
                </a:lnTo>
                <a:lnTo>
                  <a:pt x="2722260" y="262830"/>
                </a:lnTo>
                <a:lnTo>
                  <a:pt x="2729493" y="263033"/>
                </a:lnTo>
                <a:lnTo>
                  <a:pt x="2735510" y="261740"/>
                </a:lnTo>
                <a:lnTo>
                  <a:pt x="2727893" y="261157"/>
                </a:lnTo>
                <a:lnTo>
                  <a:pt x="2728597" y="257989"/>
                </a:lnTo>
                <a:lnTo>
                  <a:pt x="2729941" y="255429"/>
                </a:lnTo>
                <a:lnTo>
                  <a:pt x="2739478" y="255555"/>
                </a:lnTo>
                <a:lnTo>
                  <a:pt x="2743959" y="257457"/>
                </a:lnTo>
                <a:lnTo>
                  <a:pt x="2747543" y="259586"/>
                </a:lnTo>
                <a:lnTo>
                  <a:pt x="2751000" y="257178"/>
                </a:lnTo>
                <a:lnTo>
                  <a:pt x="2744087" y="254339"/>
                </a:lnTo>
                <a:lnTo>
                  <a:pt x="2749464" y="252412"/>
                </a:lnTo>
                <a:lnTo>
                  <a:pt x="2743831" y="251196"/>
                </a:lnTo>
                <a:lnTo>
                  <a:pt x="2748568" y="248965"/>
                </a:lnTo>
                <a:lnTo>
                  <a:pt x="2755608" y="251500"/>
                </a:lnTo>
                <a:lnTo>
                  <a:pt x="2761561" y="253477"/>
                </a:lnTo>
                <a:lnTo>
                  <a:pt x="2769370" y="256671"/>
                </a:lnTo>
                <a:lnTo>
                  <a:pt x="2771226" y="259408"/>
                </a:lnTo>
                <a:lnTo>
                  <a:pt x="2769946" y="261892"/>
                </a:lnTo>
                <a:lnTo>
                  <a:pt x="2768474" y="264782"/>
                </a:lnTo>
                <a:lnTo>
                  <a:pt x="2772507" y="267798"/>
                </a:lnTo>
                <a:lnTo>
                  <a:pt x="2774363" y="270612"/>
                </a:lnTo>
                <a:lnTo>
                  <a:pt x="2775835" y="267646"/>
                </a:lnTo>
                <a:lnTo>
                  <a:pt x="2777755" y="265137"/>
                </a:lnTo>
                <a:lnTo>
                  <a:pt x="2782492" y="263337"/>
                </a:lnTo>
                <a:lnTo>
                  <a:pt x="2788509" y="260321"/>
                </a:lnTo>
                <a:lnTo>
                  <a:pt x="2788316" y="256544"/>
                </a:lnTo>
                <a:lnTo>
                  <a:pt x="2796958" y="258445"/>
                </a:lnTo>
                <a:lnTo>
                  <a:pt x="2801054" y="260802"/>
                </a:lnTo>
                <a:lnTo>
                  <a:pt x="2804511" y="257431"/>
                </a:lnTo>
                <a:lnTo>
                  <a:pt x="2809247" y="255353"/>
                </a:lnTo>
                <a:lnTo>
                  <a:pt x="2814368" y="253832"/>
                </a:lnTo>
                <a:lnTo>
                  <a:pt x="2820064" y="255834"/>
                </a:lnTo>
                <a:lnTo>
                  <a:pt x="2825761" y="259256"/>
                </a:lnTo>
                <a:lnTo>
                  <a:pt x="2827809" y="261994"/>
                </a:lnTo>
                <a:lnTo>
                  <a:pt x="2828065" y="258901"/>
                </a:lnTo>
                <a:lnTo>
                  <a:pt x="2825121" y="255429"/>
                </a:lnTo>
                <a:lnTo>
                  <a:pt x="2832482" y="254516"/>
                </a:lnTo>
                <a:lnTo>
                  <a:pt x="2837347" y="257178"/>
                </a:lnTo>
                <a:lnTo>
                  <a:pt x="2842787" y="255530"/>
                </a:lnTo>
                <a:lnTo>
                  <a:pt x="2846756" y="253376"/>
                </a:lnTo>
                <a:lnTo>
                  <a:pt x="2853349" y="254744"/>
                </a:lnTo>
                <a:lnTo>
                  <a:pt x="2858981" y="252514"/>
                </a:lnTo>
                <a:lnTo>
                  <a:pt x="2857061" y="248940"/>
                </a:lnTo>
                <a:lnTo>
                  <a:pt x="2866214" y="247495"/>
                </a:lnTo>
                <a:lnTo>
                  <a:pt x="2871143" y="249954"/>
                </a:lnTo>
                <a:lnTo>
                  <a:pt x="2873191" y="25238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4" name="coastline-natural-earth">
            <a:extLst>
              <a:ext uri="{FF2B5EF4-FFF2-40B4-BE49-F238E27FC236}">
                <a16:creationId xmlns:a16="http://schemas.microsoft.com/office/drawing/2014/main" id="{714E2E95-AC4D-4F63-B9D0-F3EDC2668A36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898541" y="2478168"/>
                </a:moveTo>
                <a:lnTo>
                  <a:pt x="1913007" y="2479993"/>
                </a:lnTo>
                <a:lnTo>
                  <a:pt x="1921008" y="2478928"/>
                </a:lnTo>
                <a:lnTo>
                  <a:pt x="1918448" y="2482021"/>
                </a:lnTo>
                <a:lnTo>
                  <a:pt x="1923312" y="2483694"/>
                </a:lnTo>
                <a:lnTo>
                  <a:pt x="1923760" y="2486228"/>
                </a:lnTo>
                <a:lnTo>
                  <a:pt x="1927665" y="2488459"/>
                </a:lnTo>
                <a:lnTo>
                  <a:pt x="1928369" y="2491475"/>
                </a:lnTo>
                <a:lnTo>
                  <a:pt x="1923952" y="2489245"/>
                </a:lnTo>
                <a:lnTo>
                  <a:pt x="1916720" y="2487977"/>
                </a:lnTo>
                <a:lnTo>
                  <a:pt x="1912431" y="2486051"/>
                </a:lnTo>
                <a:lnTo>
                  <a:pt x="1908527" y="2483035"/>
                </a:lnTo>
                <a:lnTo>
                  <a:pt x="1904750" y="2485189"/>
                </a:lnTo>
                <a:lnTo>
                  <a:pt x="1907950" y="2488383"/>
                </a:lnTo>
                <a:lnTo>
                  <a:pt x="1902062" y="2486482"/>
                </a:lnTo>
                <a:lnTo>
                  <a:pt x="1899373" y="2483871"/>
                </a:lnTo>
                <a:lnTo>
                  <a:pt x="1893549" y="2482375"/>
                </a:lnTo>
                <a:lnTo>
                  <a:pt x="1895277" y="247750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5" name="coastline-natural-earth">
            <a:extLst>
              <a:ext uri="{FF2B5EF4-FFF2-40B4-BE49-F238E27FC236}">
                <a16:creationId xmlns:a16="http://schemas.microsoft.com/office/drawing/2014/main" id="{8FA3D259-FF60-4276-AAF0-B13FFFE3A0D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124676" y="1237322"/>
                </a:moveTo>
                <a:lnTo>
                  <a:pt x="4132356" y="1236815"/>
                </a:lnTo>
                <a:lnTo>
                  <a:pt x="4138181" y="1238868"/>
                </a:lnTo>
                <a:lnTo>
                  <a:pt x="4133829" y="1240820"/>
                </a:lnTo>
                <a:lnTo>
                  <a:pt x="4123907" y="1243152"/>
                </a:lnTo>
                <a:lnTo>
                  <a:pt x="4116611" y="1239223"/>
                </a:lnTo>
                <a:lnTo>
                  <a:pt x="4120579" y="123587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6" name="coastline-natural-earth">
            <a:extLst>
              <a:ext uri="{FF2B5EF4-FFF2-40B4-BE49-F238E27FC236}">
                <a16:creationId xmlns:a16="http://schemas.microsoft.com/office/drawing/2014/main" id="{209BF575-4B3B-47A2-B04B-3A020181FB1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6161794" y="1741767"/>
                </a:moveTo>
                <a:lnTo>
                  <a:pt x="6163010" y="1747850"/>
                </a:lnTo>
                <a:lnTo>
                  <a:pt x="6166147" y="1743845"/>
                </a:lnTo>
                <a:lnTo>
                  <a:pt x="6168323" y="1747267"/>
                </a:lnTo>
                <a:lnTo>
                  <a:pt x="6169667" y="1752108"/>
                </a:lnTo>
                <a:lnTo>
                  <a:pt x="6168067" y="1755606"/>
                </a:lnTo>
                <a:lnTo>
                  <a:pt x="6162050" y="1756544"/>
                </a:lnTo>
                <a:lnTo>
                  <a:pt x="6159746" y="1752413"/>
                </a:lnTo>
                <a:lnTo>
                  <a:pt x="6160066" y="1748839"/>
                </a:lnTo>
                <a:lnTo>
                  <a:pt x="6157890" y="1742198"/>
                </a:lnTo>
                <a:lnTo>
                  <a:pt x="6158594" y="1738370"/>
                </a:lnTo>
                <a:lnTo>
                  <a:pt x="6161794" y="174176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7" name="coastline-natural-earth">
            <a:extLst>
              <a:ext uri="{FF2B5EF4-FFF2-40B4-BE49-F238E27FC236}">
                <a16:creationId xmlns:a16="http://schemas.microsoft.com/office/drawing/2014/main" id="{F37F12EE-A11D-44B9-A9B2-E3B26772A8FA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6038003" y="1626181"/>
                </a:moveTo>
                <a:lnTo>
                  <a:pt x="6033778" y="1623190"/>
                </a:lnTo>
                <a:lnTo>
                  <a:pt x="6028529" y="1621162"/>
                </a:lnTo>
                <a:lnTo>
                  <a:pt x="6023793" y="1618273"/>
                </a:lnTo>
                <a:lnTo>
                  <a:pt x="6019568" y="1615637"/>
                </a:lnTo>
                <a:lnTo>
                  <a:pt x="6016496" y="1613026"/>
                </a:lnTo>
                <a:lnTo>
                  <a:pt x="6014320" y="1609959"/>
                </a:lnTo>
                <a:lnTo>
                  <a:pt x="6021681" y="1612493"/>
                </a:lnTo>
                <a:lnTo>
                  <a:pt x="6025713" y="1614724"/>
                </a:lnTo>
                <a:lnTo>
                  <a:pt x="6029938" y="1616904"/>
                </a:lnTo>
                <a:lnTo>
                  <a:pt x="6037363" y="1622379"/>
                </a:lnTo>
                <a:lnTo>
                  <a:pt x="6038003" y="162618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8" name="coastline-natural-earth">
            <a:extLst>
              <a:ext uri="{FF2B5EF4-FFF2-40B4-BE49-F238E27FC236}">
                <a16:creationId xmlns:a16="http://schemas.microsoft.com/office/drawing/2014/main" id="{92CA7E8F-AE7B-437B-8442-FBF7CBA1EF4C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810850" y="2361974"/>
                </a:moveTo>
                <a:lnTo>
                  <a:pt x="1804450" y="2362608"/>
                </a:lnTo>
                <a:lnTo>
                  <a:pt x="1802081" y="2358273"/>
                </a:lnTo>
                <a:lnTo>
                  <a:pt x="1800161" y="2355231"/>
                </a:lnTo>
                <a:lnTo>
                  <a:pt x="1798817" y="2352063"/>
                </a:lnTo>
                <a:lnTo>
                  <a:pt x="1803489" y="2349680"/>
                </a:lnTo>
                <a:lnTo>
                  <a:pt x="1806562" y="2352519"/>
                </a:lnTo>
                <a:lnTo>
                  <a:pt x="1809122" y="2356600"/>
                </a:lnTo>
                <a:lnTo>
                  <a:pt x="1810850" y="236197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9" name="coastline-natural-earth">
            <a:extLst>
              <a:ext uri="{FF2B5EF4-FFF2-40B4-BE49-F238E27FC236}">
                <a16:creationId xmlns:a16="http://schemas.microsoft.com/office/drawing/2014/main" id="{1DF25A86-5130-4108-8415-8185D2B9554E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840486" y="2451781"/>
                </a:moveTo>
                <a:lnTo>
                  <a:pt x="1848423" y="2453733"/>
                </a:lnTo>
                <a:lnTo>
                  <a:pt x="1851623" y="2456242"/>
                </a:lnTo>
                <a:lnTo>
                  <a:pt x="1851623" y="2458777"/>
                </a:lnTo>
                <a:lnTo>
                  <a:pt x="1849767" y="2461362"/>
                </a:lnTo>
                <a:lnTo>
                  <a:pt x="1842918" y="2463187"/>
                </a:lnTo>
                <a:lnTo>
                  <a:pt x="1843046" y="2460475"/>
                </a:lnTo>
                <a:lnTo>
                  <a:pt x="1838374" y="2458219"/>
                </a:lnTo>
                <a:lnTo>
                  <a:pt x="1837798" y="2460906"/>
                </a:lnTo>
                <a:lnTo>
                  <a:pt x="1833829" y="2458270"/>
                </a:lnTo>
                <a:lnTo>
                  <a:pt x="1828645" y="2454975"/>
                </a:lnTo>
                <a:lnTo>
                  <a:pt x="1823844" y="2452947"/>
                </a:lnTo>
                <a:lnTo>
                  <a:pt x="1831013" y="2450463"/>
                </a:lnTo>
                <a:lnTo>
                  <a:pt x="1837286" y="245233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0" name="coastline-natural-earth">
            <a:extLst>
              <a:ext uri="{FF2B5EF4-FFF2-40B4-BE49-F238E27FC236}">
                <a16:creationId xmlns:a16="http://schemas.microsoft.com/office/drawing/2014/main" id="{B538106A-D8B3-4FB8-8F3C-9E7987221695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945843" y="2482502"/>
                </a:moveTo>
                <a:lnTo>
                  <a:pt x="1942643" y="2484834"/>
                </a:lnTo>
                <a:lnTo>
                  <a:pt x="1938354" y="2482933"/>
                </a:lnTo>
                <a:lnTo>
                  <a:pt x="1927985" y="2483719"/>
                </a:lnTo>
                <a:lnTo>
                  <a:pt x="1926129" y="2480981"/>
                </a:lnTo>
                <a:lnTo>
                  <a:pt x="1927345" y="2478371"/>
                </a:lnTo>
                <a:lnTo>
                  <a:pt x="1939634" y="2479106"/>
                </a:lnTo>
                <a:lnTo>
                  <a:pt x="1945331" y="248082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1" name="coastline-natural-earth">
            <a:extLst>
              <a:ext uri="{FF2B5EF4-FFF2-40B4-BE49-F238E27FC236}">
                <a16:creationId xmlns:a16="http://schemas.microsoft.com/office/drawing/2014/main" id="{140CB833-B7C6-4DCF-93F4-BFA27AD86A0C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868137" y="2461895"/>
                </a:moveTo>
                <a:lnTo>
                  <a:pt x="1874794" y="2463339"/>
                </a:lnTo>
                <a:lnTo>
                  <a:pt x="1874666" y="2466457"/>
                </a:lnTo>
                <a:lnTo>
                  <a:pt x="1866601" y="2465545"/>
                </a:lnTo>
                <a:lnTo>
                  <a:pt x="1860393" y="2466381"/>
                </a:lnTo>
                <a:lnTo>
                  <a:pt x="1855464" y="2463491"/>
                </a:lnTo>
                <a:lnTo>
                  <a:pt x="1854504" y="2460171"/>
                </a:lnTo>
                <a:lnTo>
                  <a:pt x="1862441" y="2459892"/>
                </a:lnTo>
                <a:lnTo>
                  <a:pt x="1868137" y="246189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2" name="coastline-natural-earth">
            <a:extLst>
              <a:ext uri="{FF2B5EF4-FFF2-40B4-BE49-F238E27FC236}">
                <a16:creationId xmlns:a16="http://schemas.microsoft.com/office/drawing/2014/main" id="{A2F0190A-3898-4C1D-9D7A-2A8B48F99DA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825828" y="2284866"/>
                </a:moveTo>
                <a:lnTo>
                  <a:pt x="1821348" y="2286717"/>
                </a:lnTo>
                <a:lnTo>
                  <a:pt x="1822564" y="2289632"/>
                </a:lnTo>
                <a:lnTo>
                  <a:pt x="1824164" y="2293054"/>
                </a:lnTo>
                <a:lnTo>
                  <a:pt x="1824740" y="2295588"/>
                </a:lnTo>
                <a:lnTo>
                  <a:pt x="1826020" y="2298174"/>
                </a:lnTo>
                <a:lnTo>
                  <a:pt x="1825572" y="2300886"/>
                </a:lnTo>
                <a:lnTo>
                  <a:pt x="1819299" y="2301976"/>
                </a:lnTo>
                <a:lnTo>
                  <a:pt x="1817571" y="2298655"/>
                </a:lnTo>
                <a:lnTo>
                  <a:pt x="1814755" y="2294346"/>
                </a:lnTo>
                <a:lnTo>
                  <a:pt x="1812066" y="2291355"/>
                </a:lnTo>
                <a:lnTo>
                  <a:pt x="1812387" y="2288364"/>
                </a:lnTo>
                <a:lnTo>
                  <a:pt x="1813475" y="2285627"/>
                </a:lnTo>
                <a:lnTo>
                  <a:pt x="1819107" y="2282686"/>
                </a:lnTo>
                <a:lnTo>
                  <a:pt x="1821156" y="2280202"/>
                </a:lnTo>
                <a:lnTo>
                  <a:pt x="1826404" y="228266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3" name="coastline-natural-earth">
            <a:extLst>
              <a:ext uri="{FF2B5EF4-FFF2-40B4-BE49-F238E27FC236}">
                <a16:creationId xmlns:a16="http://schemas.microsoft.com/office/drawing/2014/main" id="{A762BF01-83D7-4A64-91C9-056A0016059A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208011" y="1599946"/>
                </a:moveTo>
                <a:lnTo>
                  <a:pt x="5202634" y="1601569"/>
                </a:lnTo>
                <a:lnTo>
                  <a:pt x="5195785" y="1601822"/>
                </a:lnTo>
                <a:lnTo>
                  <a:pt x="5188488" y="1600580"/>
                </a:lnTo>
                <a:lnTo>
                  <a:pt x="5188616" y="1598020"/>
                </a:lnTo>
                <a:lnTo>
                  <a:pt x="5193993" y="1595815"/>
                </a:lnTo>
                <a:lnTo>
                  <a:pt x="5210315" y="1595663"/>
                </a:lnTo>
                <a:lnTo>
                  <a:pt x="5208715" y="159890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4" name="coastline-natural-earth">
            <a:extLst>
              <a:ext uri="{FF2B5EF4-FFF2-40B4-BE49-F238E27FC236}">
                <a16:creationId xmlns:a16="http://schemas.microsoft.com/office/drawing/2014/main" id="{A93796B4-D1E3-4DDC-8670-0335BFCACFD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6053685" y="1622151"/>
                </a:moveTo>
                <a:lnTo>
                  <a:pt x="6058165" y="1627626"/>
                </a:lnTo>
                <a:lnTo>
                  <a:pt x="6057205" y="1631048"/>
                </a:lnTo>
                <a:lnTo>
                  <a:pt x="6061110" y="1634039"/>
                </a:lnTo>
                <a:lnTo>
                  <a:pt x="6062006" y="1637182"/>
                </a:lnTo>
                <a:lnTo>
                  <a:pt x="6062902" y="1640553"/>
                </a:lnTo>
                <a:lnTo>
                  <a:pt x="6064886" y="1643747"/>
                </a:lnTo>
                <a:lnTo>
                  <a:pt x="6058997" y="1640401"/>
                </a:lnTo>
                <a:lnTo>
                  <a:pt x="6055925" y="1637613"/>
                </a:lnTo>
                <a:lnTo>
                  <a:pt x="6054133" y="1634090"/>
                </a:lnTo>
                <a:lnTo>
                  <a:pt x="6052148" y="1627778"/>
                </a:lnTo>
                <a:lnTo>
                  <a:pt x="6050868" y="162321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5" name="coastline-natural-earth">
            <a:extLst>
              <a:ext uri="{FF2B5EF4-FFF2-40B4-BE49-F238E27FC236}">
                <a16:creationId xmlns:a16="http://schemas.microsoft.com/office/drawing/2014/main" id="{C9AA52D1-9E4B-4042-82E1-8341A033D421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6071095" y="1660223"/>
                </a:moveTo>
                <a:lnTo>
                  <a:pt x="6076663" y="1661871"/>
                </a:lnTo>
                <a:lnTo>
                  <a:pt x="6081400" y="1666154"/>
                </a:lnTo>
                <a:lnTo>
                  <a:pt x="6074551" y="1667143"/>
                </a:lnTo>
                <a:lnTo>
                  <a:pt x="6067894" y="1663518"/>
                </a:lnTo>
                <a:lnTo>
                  <a:pt x="6066998" y="1659741"/>
                </a:lnTo>
                <a:lnTo>
                  <a:pt x="6063734" y="1656877"/>
                </a:lnTo>
                <a:lnTo>
                  <a:pt x="6070007" y="165956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6" name="coastline-natural-earth">
            <a:extLst>
              <a:ext uri="{FF2B5EF4-FFF2-40B4-BE49-F238E27FC236}">
                <a16:creationId xmlns:a16="http://schemas.microsoft.com/office/drawing/2014/main" id="{7607BD42-7F84-485F-AF34-2E1588D1DC62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510449" y="1678397"/>
                </a:moveTo>
                <a:lnTo>
                  <a:pt x="5517106" y="1677713"/>
                </a:lnTo>
                <a:lnTo>
                  <a:pt x="5522162" y="1674975"/>
                </a:lnTo>
                <a:lnTo>
                  <a:pt x="5525171" y="1677231"/>
                </a:lnTo>
                <a:lnTo>
                  <a:pt x="5525747" y="1680831"/>
                </a:lnTo>
                <a:lnTo>
                  <a:pt x="5522546" y="1684532"/>
                </a:lnTo>
                <a:lnTo>
                  <a:pt x="5516401" y="1688486"/>
                </a:lnTo>
                <a:lnTo>
                  <a:pt x="5510897" y="1685115"/>
                </a:lnTo>
                <a:lnTo>
                  <a:pt x="5506928" y="1679665"/>
                </a:lnTo>
                <a:lnTo>
                  <a:pt x="5506608" y="167707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7" name="coastline-natural-earth">
            <a:extLst>
              <a:ext uri="{FF2B5EF4-FFF2-40B4-BE49-F238E27FC236}">
                <a16:creationId xmlns:a16="http://schemas.microsoft.com/office/drawing/2014/main" id="{47FAADE7-D79E-4507-BB3B-9B11070ED53E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636224" y="2125886"/>
                </a:moveTo>
                <a:lnTo>
                  <a:pt x="5644353" y="2126190"/>
                </a:lnTo>
                <a:lnTo>
                  <a:pt x="5644738" y="2128851"/>
                </a:lnTo>
                <a:lnTo>
                  <a:pt x="5637569" y="2128801"/>
                </a:lnTo>
                <a:lnTo>
                  <a:pt x="5633600" y="2132045"/>
                </a:lnTo>
                <a:lnTo>
                  <a:pt x="5625983" y="2131107"/>
                </a:lnTo>
                <a:lnTo>
                  <a:pt x="5618110" y="2129485"/>
                </a:lnTo>
                <a:lnTo>
                  <a:pt x="5619006" y="2126063"/>
                </a:lnTo>
                <a:lnTo>
                  <a:pt x="5627135" y="2124491"/>
                </a:lnTo>
                <a:lnTo>
                  <a:pt x="5635072" y="212342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8" name="coastline-natural-earth">
            <a:extLst>
              <a:ext uri="{FF2B5EF4-FFF2-40B4-BE49-F238E27FC236}">
                <a16:creationId xmlns:a16="http://schemas.microsoft.com/office/drawing/2014/main" id="{1BE39C24-A9DE-4E55-82C8-310D9163770D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379744" y="1295850"/>
                </a:moveTo>
                <a:lnTo>
                  <a:pt x="5380320" y="1287789"/>
                </a:lnTo>
                <a:lnTo>
                  <a:pt x="5382369" y="1283176"/>
                </a:lnTo>
                <a:lnTo>
                  <a:pt x="5383777" y="1280185"/>
                </a:lnTo>
                <a:lnTo>
                  <a:pt x="5385889" y="1277042"/>
                </a:lnTo>
                <a:lnTo>
                  <a:pt x="5388065" y="1272327"/>
                </a:lnTo>
                <a:lnTo>
                  <a:pt x="5389858" y="1268044"/>
                </a:lnTo>
                <a:lnTo>
                  <a:pt x="5390434" y="1264850"/>
                </a:lnTo>
                <a:lnTo>
                  <a:pt x="5391778" y="1262366"/>
                </a:lnTo>
                <a:lnTo>
                  <a:pt x="5391778" y="1265433"/>
                </a:lnTo>
                <a:lnTo>
                  <a:pt x="5392034" y="1268753"/>
                </a:lnTo>
                <a:lnTo>
                  <a:pt x="5391586" y="1271643"/>
                </a:lnTo>
                <a:lnTo>
                  <a:pt x="5392034" y="1274989"/>
                </a:lnTo>
                <a:lnTo>
                  <a:pt x="5391202" y="1278411"/>
                </a:lnTo>
                <a:lnTo>
                  <a:pt x="5388834" y="1281022"/>
                </a:lnTo>
                <a:lnTo>
                  <a:pt x="5385697" y="1283404"/>
                </a:lnTo>
                <a:lnTo>
                  <a:pt x="5384481" y="1287181"/>
                </a:lnTo>
                <a:lnTo>
                  <a:pt x="5381985" y="1293290"/>
                </a:lnTo>
                <a:lnTo>
                  <a:pt x="5379744" y="129585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9" name="coastline-natural-earth">
            <a:extLst>
              <a:ext uri="{FF2B5EF4-FFF2-40B4-BE49-F238E27FC236}">
                <a16:creationId xmlns:a16="http://schemas.microsoft.com/office/drawing/2014/main" id="{D5458CE3-C292-4188-9EB5-EE114DCE76C3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401827" y="1289665"/>
                </a:moveTo>
                <a:lnTo>
                  <a:pt x="5398371" y="1292099"/>
                </a:lnTo>
                <a:lnTo>
                  <a:pt x="5389922" y="1292656"/>
                </a:lnTo>
                <a:lnTo>
                  <a:pt x="5388001" y="1290147"/>
                </a:lnTo>
                <a:lnTo>
                  <a:pt x="5389474" y="1287232"/>
                </a:lnTo>
                <a:lnTo>
                  <a:pt x="5392802" y="1284621"/>
                </a:lnTo>
                <a:lnTo>
                  <a:pt x="5399843" y="1284545"/>
                </a:lnTo>
                <a:lnTo>
                  <a:pt x="5401123" y="128796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0" name="coastline-natural-earth">
            <a:extLst>
              <a:ext uri="{FF2B5EF4-FFF2-40B4-BE49-F238E27FC236}">
                <a16:creationId xmlns:a16="http://schemas.microsoft.com/office/drawing/2014/main" id="{3F52AEF4-949D-4C42-8D84-13BA67235FF2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386017" y="1243735"/>
                </a:moveTo>
                <a:lnTo>
                  <a:pt x="5389474" y="1245915"/>
                </a:lnTo>
                <a:lnTo>
                  <a:pt x="5391842" y="1249616"/>
                </a:lnTo>
                <a:lnTo>
                  <a:pt x="5392098" y="1252480"/>
                </a:lnTo>
                <a:lnTo>
                  <a:pt x="5386657" y="1250224"/>
                </a:lnTo>
                <a:lnTo>
                  <a:pt x="5385121" y="1247740"/>
                </a:lnTo>
                <a:lnTo>
                  <a:pt x="5381601" y="1245028"/>
                </a:lnTo>
                <a:lnTo>
                  <a:pt x="5378336" y="1248348"/>
                </a:lnTo>
                <a:lnTo>
                  <a:pt x="5377504" y="1243000"/>
                </a:lnTo>
                <a:lnTo>
                  <a:pt x="5377376" y="1239933"/>
                </a:lnTo>
                <a:lnTo>
                  <a:pt x="5383457" y="124153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1" name="coastline-natural-earth">
            <a:extLst>
              <a:ext uri="{FF2B5EF4-FFF2-40B4-BE49-F238E27FC236}">
                <a16:creationId xmlns:a16="http://schemas.microsoft.com/office/drawing/2014/main" id="{17CDC6AF-856A-4017-AC57-BFF958BCFB46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513969" y="1469507"/>
                </a:moveTo>
                <a:lnTo>
                  <a:pt x="5522290" y="1472194"/>
                </a:lnTo>
                <a:lnTo>
                  <a:pt x="5523442" y="1474754"/>
                </a:lnTo>
                <a:lnTo>
                  <a:pt x="5517426" y="1476047"/>
                </a:lnTo>
                <a:lnTo>
                  <a:pt x="5513841" y="1473588"/>
                </a:lnTo>
                <a:lnTo>
                  <a:pt x="5511601" y="1470901"/>
                </a:lnTo>
                <a:lnTo>
                  <a:pt x="5513009" y="1474779"/>
                </a:lnTo>
                <a:lnTo>
                  <a:pt x="5512817" y="1477593"/>
                </a:lnTo>
                <a:lnTo>
                  <a:pt x="5511665" y="1474881"/>
                </a:lnTo>
                <a:lnTo>
                  <a:pt x="5505392" y="1474247"/>
                </a:lnTo>
                <a:lnTo>
                  <a:pt x="5504624" y="1471307"/>
                </a:lnTo>
                <a:lnTo>
                  <a:pt x="5512305" y="146998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2" name="coastline-natural-earth">
            <a:extLst>
              <a:ext uri="{FF2B5EF4-FFF2-40B4-BE49-F238E27FC236}">
                <a16:creationId xmlns:a16="http://schemas.microsoft.com/office/drawing/2014/main" id="{2F88C887-D20C-43A3-8E9C-D4E04A268CF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584890" y="1574269"/>
                </a:moveTo>
                <a:lnTo>
                  <a:pt x="5585018" y="1577488"/>
                </a:lnTo>
                <a:lnTo>
                  <a:pt x="5584954" y="1580555"/>
                </a:lnTo>
                <a:lnTo>
                  <a:pt x="5584826" y="1583344"/>
                </a:lnTo>
                <a:lnTo>
                  <a:pt x="5583290" y="1585828"/>
                </a:lnTo>
                <a:lnTo>
                  <a:pt x="5576441" y="1583318"/>
                </a:lnTo>
                <a:lnTo>
                  <a:pt x="5574201" y="1580783"/>
                </a:lnTo>
                <a:lnTo>
                  <a:pt x="5577593" y="1576576"/>
                </a:lnTo>
                <a:lnTo>
                  <a:pt x="5575865" y="1573787"/>
                </a:lnTo>
                <a:lnTo>
                  <a:pt x="5579641" y="1571506"/>
                </a:lnTo>
                <a:lnTo>
                  <a:pt x="5584890" y="157426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3" name="coastline-natural-earth">
            <a:extLst>
              <a:ext uri="{FF2B5EF4-FFF2-40B4-BE49-F238E27FC236}">
                <a16:creationId xmlns:a16="http://schemas.microsoft.com/office/drawing/2014/main" id="{B0E6A5BE-FA9F-468D-B1F9-7FA65BA3890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376288" y="1553028"/>
                </a:moveTo>
                <a:lnTo>
                  <a:pt x="5376736" y="1556982"/>
                </a:lnTo>
                <a:lnTo>
                  <a:pt x="5373344" y="1559618"/>
                </a:lnTo>
                <a:lnTo>
                  <a:pt x="5372575" y="1563826"/>
                </a:lnTo>
                <a:lnTo>
                  <a:pt x="5376736" y="1566285"/>
                </a:lnTo>
                <a:lnTo>
                  <a:pt x="5373856" y="1568971"/>
                </a:lnTo>
                <a:lnTo>
                  <a:pt x="5370335" y="1573002"/>
                </a:lnTo>
                <a:lnTo>
                  <a:pt x="5365599" y="1571278"/>
                </a:lnTo>
                <a:lnTo>
                  <a:pt x="5366623" y="1568262"/>
                </a:lnTo>
                <a:lnTo>
                  <a:pt x="5368863" y="1565119"/>
                </a:lnTo>
                <a:lnTo>
                  <a:pt x="5369375" y="1562229"/>
                </a:lnTo>
                <a:lnTo>
                  <a:pt x="5370335" y="1558173"/>
                </a:lnTo>
                <a:lnTo>
                  <a:pt x="5370399" y="1554270"/>
                </a:lnTo>
                <a:lnTo>
                  <a:pt x="5372127" y="1551025"/>
                </a:lnTo>
                <a:lnTo>
                  <a:pt x="5376288" y="155302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4" name="coastline-natural-earth">
            <a:extLst>
              <a:ext uri="{FF2B5EF4-FFF2-40B4-BE49-F238E27FC236}">
                <a16:creationId xmlns:a16="http://schemas.microsoft.com/office/drawing/2014/main" id="{885F3713-9522-427D-8AA6-3512CB246A4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523186" y="1616372"/>
                </a:moveTo>
                <a:lnTo>
                  <a:pt x="5518898" y="1613888"/>
                </a:lnTo>
                <a:lnTo>
                  <a:pt x="5519794" y="1610592"/>
                </a:lnTo>
                <a:lnTo>
                  <a:pt x="5521970" y="1606638"/>
                </a:lnTo>
                <a:lnTo>
                  <a:pt x="5524723" y="1604255"/>
                </a:lnTo>
                <a:lnTo>
                  <a:pt x="5526899" y="1601036"/>
                </a:lnTo>
                <a:lnTo>
                  <a:pt x="5529779" y="1606055"/>
                </a:lnTo>
                <a:lnTo>
                  <a:pt x="5528563" y="1609502"/>
                </a:lnTo>
                <a:lnTo>
                  <a:pt x="5525875" y="1612265"/>
                </a:lnTo>
                <a:lnTo>
                  <a:pt x="5523570" y="161540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5" name="coastline-natural-earth">
            <a:extLst>
              <a:ext uri="{FF2B5EF4-FFF2-40B4-BE49-F238E27FC236}">
                <a16:creationId xmlns:a16="http://schemas.microsoft.com/office/drawing/2014/main" id="{1134B7B7-49EC-4FB5-ACA2-8AFB3A3EDD1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106366" y="1524486"/>
                </a:moveTo>
                <a:lnTo>
                  <a:pt x="5105598" y="1527148"/>
                </a:lnTo>
                <a:lnTo>
                  <a:pt x="5096445" y="1528314"/>
                </a:lnTo>
                <a:lnTo>
                  <a:pt x="5095293" y="1525602"/>
                </a:lnTo>
                <a:lnTo>
                  <a:pt x="5094717" y="1523067"/>
                </a:lnTo>
                <a:lnTo>
                  <a:pt x="5096125" y="1519594"/>
                </a:lnTo>
                <a:lnTo>
                  <a:pt x="5096573" y="1516578"/>
                </a:lnTo>
                <a:lnTo>
                  <a:pt x="5103934" y="1517135"/>
                </a:lnTo>
                <a:lnTo>
                  <a:pt x="5107838" y="1521419"/>
                </a:lnTo>
                <a:lnTo>
                  <a:pt x="5106366" y="152448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6" name="coastline-natural-earth">
            <a:extLst>
              <a:ext uri="{FF2B5EF4-FFF2-40B4-BE49-F238E27FC236}">
                <a16:creationId xmlns:a16="http://schemas.microsoft.com/office/drawing/2014/main" id="{C2C27DFF-900F-4238-ACFB-0A44B564DB3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912934" y="1442512"/>
                </a:moveTo>
                <a:lnTo>
                  <a:pt x="4916839" y="1447683"/>
                </a:lnTo>
                <a:lnTo>
                  <a:pt x="4920551" y="1450724"/>
                </a:lnTo>
                <a:lnTo>
                  <a:pt x="4920103" y="1457898"/>
                </a:lnTo>
                <a:lnTo>
                  <a:pt x="4915174" y="1454121"/>
                </a:lnTo>
                <a:lnTo>
                  <a:pt x="4910950" y="1450015"/>
                </a:lnTo>
                <a:lnTo>
                  <a:pt x="4905701" y="1443247"/>
                </a:lnTo>
                <a:lnTo>
                  <a:pt x="4910438" y="144137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7" name="coastline-natural-earth">
            <a:extLst>
              <a:ext uri="{FF2B5EF4-FFF2-40B4-BE49-F238E27FC236}">
                <a16:creationId xmlns:a16="http://schemas.microsoft.com/office/drawing/2014/main" id="{507215F3-2F70-46CF-8EB1-CE9EB9EC350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943274" y="1502079"/>
                </a:moveTo>
                <a:lnTo>
                  <a:pt x="4938089" y="1500000"/>
                </a:lnTo>
                <a:lnTo>
                  <a:pt x="4933609" y="1492599"/>
                </a:lnTo>
                <a:lnTo>
                  <a:pt x="4934505" y="1487250"/>
                </a:lnTo>
                <a:lnTo>
                  <a:pt x="4941482" y="1492219"/>
                </a:lnTo>
                <a:lnTo>
                  <a:pt x="4942634" y="1494855"/>
                </a:lnTo>
                <a:lnTo>
                  <a:pt x="4944106" y="1498074"/>
                </a:lnTo>
                <a:lnTo>
                  <a:pt x="4945258" y="150136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8" name="coastline-natural-earth">
            <a:extLst>
              <a:ext uri="{FF2B5EF4-FFF2-40B4-BE49-F238E27FC236}">
                <a16:creationId xmlns:a16="http://schemas.microsoft.com/office/drawing/2014/main" id="{0A07270D-D72B-42E3-918D-6F82E4C6D6E5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555065" y="141592"/>
                </a:moveTo>
                <a:lnTo>
                  <a:pt x="4546296" y="141770"/>
                </a:lnTo>
                <a:lnTo>
                  <a:pt x="4546360" y="138880"/>
                </a:lnTo>
                <a:lnTo>
                  <a:pt x="4550457" y="136548"/>
                </a:lnTo>
                <a:lnTo>
                  <a:pt x="4557178" y="135357"/>
                </a:lnTo>
                <a:lnTo>
                  <a:pt x="4566715" y="136776"/>
                </a:lnTo>
                <a:lnTo>
                  <a:pt x="4564474" y="139286"/>
                </a:lnTo>
                <a:lnTo>
                  <a:pt x="4557754" y="14128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9" name="coastline-natural-earth">
            <a:extLst>
              <a:ext uri="{FF2B5EF4-FFF2-40B4-BE49-F238E27FC236}">
                <a16:creationId xmlns:a16="http://schemas.microsoft.com/office/drawing/2014/main" id="{61FE2446-3666-43AA-875B-F67057614AB5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6206088" y="191375"/>
                </a:moveTo>
                <a:lnTo>
                  <a:pt x="6190726" y="189854"/>
                </a:lnTo>
                <a:lnTo>
                  <a:pt x="6184325" y="187801"/>
                </a:lnTo>
                <a:lnTo>
                  <a:pt x="6185477" y="184151"/>
                </a:lnTo>
                <a:lnTo>
                  <a:pt x="6209224" y="185824"/>
                </a:lnTo>
                <a:lnTo>
                  <a:pt x="6207880" y="188561"/>
                </a:lnTo>
                <a:lnTo>
                  <a:pt x="6206088" y="19137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0" name="coastline-natural-earth">
            <a:extLst>
              <a:ext uri="{FF2B5EF4-FFF2-40B4-BE49-F238E27FC236}">
                <a16:creationId xmlns:a16="http://schemas.microsoft.com/office/drawing/2014/main" id="{D927F33C-6CFE-48D2-A386-FB8A5103A62D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6105723" y="393016"/>
                </a:moveTo>
                <a:lnTo>
                  <a:pt x="6107387" y="389417"/>
                </a:lnTo>
                <a:lnTo>
                  <a:pt x="6108091" y="386223"/>
                </a:lnTo>
                <a:lnTo>
                  <a:pt x="6115964" y="383967"/>
                </a:lnTo>
                <a:lnTo>
                  <a:pt x="6121661" y="381559"/>
                </a:lnTo>
                <a:lnTo>
                  <a:pt x="6124221" y="386273"/>
                </a:lnTo>
                <a:lnTo>
                  <a:pt x="6117309" y="388707"/>
                </a:lnTo>
                <a:lnTo>
                  <a:pt x="6111612" y="390430"/>
                </a:lnTo>
                <a:lnTo>
                  <a:pt x="6105723" y="39301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1" name="coastline-natural-earth">
            <a:extLst>
              <a:ext uri="{FF2B5EF4-FFF2-40B4-BE49-F238E27FC236}">
                <a16:creationId xmlns:a16="http://schemas.microsoft.com/office/drawing/2014/main" id="{DD173C8E-C00F-437A-91C6-640F21DF7B8F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966634" y="545482"/>
                </a:moveTo>
                <a:lnTo>
                  <a:pt x="5961001" y="547789"/>
                </a:lnTo>
                <a:lnTo>
                  <a:pt x="5957225" y="550273"/>
                </a:lnTo>
                <a:lnTo>
                  <a:pt x="5954408" y="547130"/>
                </a:lnTo>
                <a:lnTo>
                  <a:pt x="5957865" y="544266"/>
                </a:lnTo>
                <a:lnTo>
                  <a:pt x="5963945" y="542187"/>
                </a:lnTo>
                <a:lnTo>
                  <a:pt x="5965994" y="538461"/>
                </a:lnTo>
                <a:lnTo>
                  <a:pt x="5969898" y="540768"/>
                </a:lnTo>
                <a:lnTo>
                  <a:pt x="5966634" y="54548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2" name="coastline-natural-earth">
            <a:extLst>
              <a:ext uri="{FF2B5EF4-FFF2-40B4-BE49-F238E27FC236}">
                <a16:creationId xmlns:a16="http://schemas.microsoft.com/office/drawing/2014/main" id="{2FA9F2C5-F19A-4077-87A0-E9D18B4010E6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834649" y="637038"/>
                </a:moveTo>
                <a:lnTo>
                  <a:pt x="5828568" y="638889"/>
                </a:lnTo>
                <a:lnTo>
                  <a:pt x="5823896" y="641575"/>
                </a:lnTo>
                <a:lnTo>
                  <a:pt x="5819927" y="643629"/>
                </a:lnTo>
                <a:lnTo>
                  <a:pt x="5815959" y="645885"/>
                </a:lnTo>
                <a:lnTo>
                  <a:pt x="5811414" y="648800"/>
                </a:lnTo>
                <a:lnTo>
                  <a:pt x="5807574" y="651486"/>
                </a:lnTo>
                <a:lnTo>
                  <a:pt x="5803925" y="653818"/>
                </a:lnTo>
                <a:lnTo>
                  <a:pt x="5805334" y="650853"/>
                </a:lnTo>
                <a:lnTo>
                  <a:pt x="5808598" y="647177"/>
                </a:lnTo>
                <a:lnTo>
                  <a:pt x="5813527" y="643882"/>
                </a:lnTo>
                <a:lnTo>
                  <a:pt x="5817687" y="641170"/>
                </a:lnTo>
                <a:lnTo>
                  <a:pt x="5821784" y="638736"/>
                </a:lnTo>
                <a:lnTo>
                  <a:pt x="5822488" y="635847"/>
                </a:lnTo>
                <a:lnTo>
                  <a:pt x="5826200" y="638128"/>
                </a:lnTo>
                <a:lnTo>
                  <a:pt x="5834841" y="633971"/>
                </a:lnTo>
                <a:lnTo>
                  <a:pt x="5838938" y="63620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3" name="coastline-natural-earth">
            <a:extLst>
              <a:ext uri="{FF2B5EF4-FFF2-40B4-BE49-F238E27FC236}">
                <a16:creationId xmlns:a16="http://schemas.microsoft.com/office/drawing/2014/main" id="{08DA85C1-1DF8-4D7D-B319-2CBADDDC8E93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5642433" y="457500"/>
                </a:moveTo>
                <a:lnTo>
                  <a:pt x="5643841" y="461024"/>
                </a:lnTo>
                <a:lnTo>
                  <a:pt x="5641153" y="463787"/>
                </a:lnTo>
                <a:lnTo>
                  <a:pt x="5634944" y="462393"/>
                </a:lnTo>
                <a:lnTo>
                  <a:pt x="5632448" y="459173"/>
                </a:lnTo>
                <a:lnTo>
                  <a:pt x="5635264" y="456208"/>
                </a:lnTo>
                <a:lnTo>
                  <a:pt x="5641921" y="45717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4" name="coastline-natural-earth">
            <a:extLst>
              <a:ext uri="{FF2B5EF4-FFF2-40B4-BE49-F238E27FC236}">
                <a16:creationId xmlns:a16="http://schemas.microsoft.com/office/drawing/2014/main" id="{E977B4D3-B1EB-441F-938B-D972FFD4D781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827163" y="1257550"/>
                </a:moveTo>
                <a:lnTo>
                  <a:pt x="4824475" y="1254204"/>
                </a:lnTo>
                <a:lnTo>
                  <a:pt x="4823771" y="1251339"/>
                </a:lnTo>
                <a:lnTo>
                  <a:pt x="4825499" y="1248754"/>
                </a:lnTo>
                <a:lnTo>
                  <a:pt x="4826331" y="1245484"/>
                </a:lnTo>
                <a:lnTo>
                  <a:pt x="4827355" y="1242848"/>
                </a:lnTo>
                <a:lnTo>
                  <a:pt x="4827099" y="1239071"/>
                </a:lnTo>
                <a:lnTo>
                  <a:pt x="4827483" y="1234686"/>
                </a:lnTo>
                <a:lnTo>
                  <a:pt x="4829084" y="1230605"/>
                </a:lnTo>
                <a:lnTo>
                  <a:pt x="4829660" y="1226423"/>
                </a:lnTo>
                <a:lnTo>
                  <a:pt x="4830812" y="1221733"/>
                </a:lnTo>
                <a:lnTo>
                  <a:pt x="4832412" y="1224471"/>
                </a:lnTo>
                <a:lnTo>
                  <a:pt x="4832924" y="1227791"/>
                </a:lnTo>
                <a:lnTo>
                  <a:pt x="4830556" y="1231112"/>
                </a:lnTo>
                <a:lnTo>
                  <a:pt x="4831964" y="1239122"/>
                </a:lnTo>
                <a:lnTo>
                  <a:pt x="4829980" y="1244825"/>
                </a:lnTo>
                <a:lnTo>
                  <a:pt x="4828507" y="1247563"/>
                </a:lnTo>
                <a:lnTo>
                  <a:pt x="4827867" y="1250123"/>
                </a:lnTo>
                <a:lnTo>
                  <a:pt x="4827931" y="1253342"/>
                </a:lnTo>
                <a:lnTo>
                  <a:pt x="4827163" y="125755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5" name="coastline-natural-earth">
            <a:extLst>
              <a:ext uri="{FF2B5EF4-FFF2-40B4-BE49-F238E27FC236}">
                <a16:creationId xmlns:a16="http://schemas.microsoft.com/office/drawing/2014/main" id="{6B1175CC-BCDC-402D-B65D-6B65D9D4AACC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50124" y="1120216"/>
                </a:moveTo>
                <a:lnTo>
                  <a:pt x="344299" y="1118137"/>
                </a:lnTo>
                <a:lnTo>
                  <a:pt x="344555" y="1113423"/>
                </a:lnTo>
                <a:lnTo>
                  <a:pt x="343211" y="1109595"/>
                </a:lnTo>
                <a:lnTo>
                  <a:pt x="341675" y="1106655"/>
                </a:lnTo>
                <a:lnTo>
                  <a:pt x="344235" y="1104019"/>
                </a:lnTo>
                <a:lnTo>
                  <a:pt x="344491" y="1099000"/>
                </a:lnTo>
                <a:lnTo>
                  <a:pt x="357037" y="1102168"/>
                </a:lnTo>
                <a:lnTo>
                  <a:pt x="359405" y="1106706"/>
                </a:lnTo>
                <a:lnTo>
                  <a:pt x="363437" y="1110001"/>
                </a:lnTo>
                <a:lnTo>
                  <a:pt x="359661" y="1114589"/>
                </a:lnTo>
                <a:lnTo>
                  <a:pt x="350956" y="111844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6" name="coastline-natural-earth">
            <a:extLst>
              <a:ext uri="{FF2B5EF4-FFF2-40B4-BE49-F238E27FC236}">
                <a16:creationId xmlns:a16="http://schemas.microsoft.com/office/drawing/2014/main" id="{33C1B198-09B9-476C-B3A6-AE647F92506E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51187" y="479376"/>
                </a:moveTo>
                <a:lnTo>
                  <a:pt x="158100" y="478793"/>
                </a:lnTo>
                <a:lnTo>
                  <a:pt x="153491" y="481505"/>
                </a:lnTo>
                <a:lnTo>
                  <a:pt x="152851" y="484724"/>
                </a:lnTo>
                <a:lnTo>
                  <a:pt x="148371" y="487183"/>
                </a:lnTo>
                <a:lnTo>
                  <a:pt x="141458" y="488450"/>
                </a:lnTo>
                <a:lnTo>
                  <a:pt x="135569" y="490579"/>
                </a:lnTo>
                <a:lnTo>
                  <a:pt x="136593" y="487892"/>
                </a:lnTo>
                <a:lnTo>
                  <a:pt x="141778" y="486270"/>
                </a:lnTo>
                <a:lnTo>
                  <a:pt x="143954" y="483102"/>
                </a:lnTo>
                <a:lnTo>
                  <a:pt x="142034" y="480440"/>
                </a:lnTo>
                <a:lnTo>
                  <a:pt x="146962" y="47798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7" name="coastline-natural-earth">
            <a:extLst>
              <a:ext uri="{FF2B5EF4-FFF2-40B4-BE49-F238E27FC236}">
                <a16:creationId xmlns:a16="http://schemas.microsoft.com/office/drawing/2014/main" id="{39A86B11-0230-4A8B-854D-7966E2D210F7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043580" y="397426"/>
                </a:moveTo>
                <a:lnTo>
                  <a:pt x="3041276" y="400620"/>
                </a:lnTo>
                <a:lnTo>
                  <a:pt x="3039868" y="403332"/>
                </a:lnTo>
                <a:lnTo>
                  <a:pt x="3034811" y="405715"/>
                </a:lnTo>
                <a:lnTo>
                  <a:pt x="3030715" y="408250"/>
                </a:lnTo>
                <a:lnTo>
                  <a:pt x="3031675" y="405487"/>
                </a:lnTo>
                <a:lnTo>
                  <a:pt x="3028795" y="403079"/>
                </a:lnTo>
                <a:lnTo>
                  <a:pt x="3028282" y="400392"/>
                </a:lnTo>
                <a:lnTo>
                  <a:pt x="3033147" y="398567"/>
                </a:lnTo>
                <a:lnTo>
                  <a:pt x="3041788" y="39514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8" name="coastline-natural-earth">
            <a:extLst>
              <a:ext uri="{FF2B5EF4-FFF2-40B4-BE49-F238E27FC236}">
                <a16:creationId xmlns:a16="http://schemas.microsoft.com/office/drawing/2014/main" id="{9CDFC893-20A0-4D36-A91A-15C1FC01CC5A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753563" y="1015606"/>
                </a:moveTo>
                <a:lnTo>
                  <a:pt x="1753755" y="1019484"/>
                </a:lnTo>
                <a:lnTo>
                  <a:pt x="1751067" y="1021816"/>
                </a:lnTo>
                <a:lnTo>
                  <a:pt x="1746330" y="1019535"/>
                </a:lnTo>
                <a:lnTo>
                  <a:pt x="1741082" y="1017076"/>
                </a:lnTo>
                <a:lnTo>
                  <a:pt x="1745626" y="1011753"/>
                </a:lnTo>
                <a:lnTo>
                  <a:pt x="1745114" y="1006709"/>
                </a:lnTo>
                <a:lnTo>
                  <a:pt x="1749403" y="1008686"/>
                </a:lnTo>
                <a:lnTo>
                  <a:pt x="1750427" y="1011297"/>
                </a:lnTo>
                <a:lnTo>
                  <a:pt x="1751835" y="101400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9" name="coastline-natural-earth">
            <a:extLst>
              <a:ext uri="{FF2B5EF4-FFF2-40B4-BE49-F238E27FC236}">
                <a16:creationId xmlns:a16="http://schemas.microsoft.com/office/drawing/2014/main" id="{4107B19F-8A10-4FE5-8AE8-F5EB816E79F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055233" y="1283278"/>
                </a:moveTo>
                <a:lnTo>
                  <a:pt x="2044736" y="1284570"/>
                </a:lnTo>
                <a:lnTo>
                  <a:pt x="2044031" y="1281275"/>
                </a:lnTo>
                <a:lnTo>
                  <a:pt x="2047104" y="1275851"/>
                </a:lnTo>
                <a:lnTo>
                  <a:pt x="2044031" y="1272910"/>
                </a:lnTo>
                <a:lnTo>
                  <a:pt x="2048768" y="1271111"/>
                </a:lnTo>
                <a:lnTo>
                  <a:pt x="2056961" y="1270325"/>
                </a:lnTo>
                <a:lnTo>
                  <a:pt x="2054849" y="1273443"/>
                </a:lnTo>
                <a:lnTo>
                  <a:pt x="2054785" y="1276890"/>
                </a:lnTo>
                <a:lnTo>
                  <a:pt x="2056065" y="1279805"/>
                </a:lnTo>
                <a:lnTo>
                  <a:pt x="2055425" y="128266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0" name="coastline-natural-earth">
            <a:extLst>
              <a:ext uri="{FF2B5EF4-FFF2-40B4-BE49-F238E27FC236}">
                <a16:creationId xmlns:a16="http://schemas.microsoft.com/office/drawing/2014/main" id="{8148FFF1-097A-49AE-AA83-8C45229FEFE3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739420" y="425309"/>
                </a:moveTo>
                <a:lnTo>
                  <a:pt x="743261" y="427438"/>
                </a:lnTo>
                <a:lnTo>
                  <a:pt x="741853" y="430125"/>
                </a:lnTo>
                <a:lnTo>
                  <a:pt x="741597" y="433699"/>
                </a:lnTo>
                <a:lnTo>
                  <a:pt x="740381" y="437273"/>
                </a:lnTo>
                <a:lnTo>
                  <a:pt x="735836" y="439428"/>
                </a:lnTo>
                <a:lnTo>
                  <a:pt x="735708" y="433243"/>
                </a:lnTo>
                <a:lnTo>
                  <a:pt x="734044" y="430176"/>
                </a:lnTo>
                <a:lnTo>
                  <a:pt x="732316" y="427540"/>
                </a:lnTo>
                <a:lnTo>
                  <a:pt x="734300" y="42396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1" name="coastline-natural-earth">
            <a:extLst>
              <a:ext uri="{FF2B5EF4-FFF2-40B4-BE49-F238E27FC236}">
                <a16:creationId xmlns:a16="http://schemas.microsoft.com/office/drawing/2014/main" id="{49A75D94-772E-4CF0-AACB-D5AA6CF9598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220758" y="1495767"/>
                </a:moveTo>
                <a:lnTo>
                  <a:pt x="2221334" y="1491509"/>
                </a:lnTo>
                <a:lnTo>
                  <a:pt x="2223574" y="1485147"/>
                </a:lnTo>
                <a:lnTo>
                  <a:pt x="2225942" y="1481370"/>
                </a:lnTo>
                <a:lnTo>
                  <a:pt x="2231191" y="1479367"/>
                </a:lnTo>
                <a:lnTo>
                  <a:pt x="2230807" y="1488188"/>
                </a:lnTo>
                <a:lnTo>
                  <a:pt x="2227414" y="1491686"/>
                </a:lnTo>
                <a:lnTo>
                  <a:pt x="2224278" y="149406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2" name="coastline-natural-earth">
            <a:extLst>
              <a:ext uri="{FF2B5EF4-FFF2-40B4-BE49-F238E27FC236}">
                <a16:creationId xmlns:a16="http://schemas.microsoft.com/office/drawing/2014/main" id="{0D1E66EF-47CC-4519-BFE4-76F91D66C7FC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509629" y="1468975"/>
                </a:moveTo>
                <a:lnTo>
                  <a:pt x="1511357" y="1473537"/>
                </a:lnTo>
                <a:lnTo>
                  <a:pt x="1515005" y="1477086"/>
                </a:lnTo>
                <a:lnTo>
                  <a:pt x="1515133" y="1480001"/>
                </a:lnTo>
                <a:lnTo>
                  <a:pt x="1518142" y="1483246"/>
                </a:lnTo>
                <a:lnTo>
                  <a:pt x="1516286" y="1486718"/>
                </a:lnTo>
                <a:lnTo>
                  <a:pt x="1507836" y="1488112"/>
                </a:lnTo>
                <a:lnTo>
                  <a:pt x="1505596" y="1485248"/>
                </a:lnTo>
                <a:lnTo>
                  <a:pt x="1508541" y="1482409"/>
                </a:lnTo>
                <a:lnTo>
                  <a:pt x="1512381" y="1479697"/>
                </a:lnTo>
                <a:lnTo>
                  <a:pt x="1510077" y="1476300"/>
                </a:lnTo>
                <a:lnTo>
                  <a:pt x="1506812" y="1469862"/>
                </a:lnTo>
                <a:lnTo>
                  <a:pt x="1508028" y="146712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3" name="coastline-natural-earth">
            <a:extLst>
              <a:ext uri="{FF2B5EF4-FFF2-40B4-BE49-F238E27FC236}">
                <a16:creationId xmlns:a16="http://schemas.microsoft.com/office/drawing/2014/main" id="{809CB92D-E69E-492E-9B85-47A547ED82CA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594055" y="165115"/>
                </a:moveTo>
                <a:lnTo>
                  <a:pt x="1602440" y="164405"/>
                </a:lnTo>
                <a:lnTo>
                  <a:pt x="1607881" y="163011"/>
                </a:lnTo>
                <a:lnTo>
                  <a:pt x="1621003" y="162529"/>
                </a:lnTo>
                <a:lnTo>
                  <a:pt x="1625099" y="165267"/>
                </a:lnTo>
                <a:lnTo>
                  <a:pt x="1627979" y="158727"/>
                </a:lnTo>
                <a:lnTo>
                  <a:pt x="1628876" y="155863"/>
                </a:lnTo>
                <a:lnTo>
                  <a:pt x="1625611" y="153201"/>
                </a:lnTo>
                <a:lnTo>
                  <a:pt x="1618250" y="152897"/>
                </a:lnTo>
                <a:lnTo>
                  <a:pt x="1613514" y="150312"/>
                </a:lnTo>
                <a:lnTo>
                  <a:pt x="1608073" y="147752"/>
                </a:lnTo>
                <a:lnTo>
                  <a:pt x="1612874" y="145090"/>
                </a:lnTo>
                <a:lnTo>
                  <a:pt x="1616906" y="142657"/>
                </a:lnTo>
                <a:lnTo>
                  <a:pt x="1629772" y="144558"/>
                </a:lnTo>
                <a:lnTo>
                  <a:pt x="1635660" y="146129"/>
                </a:lnTo>
                <a:lnTo>
                  <a:pt x="1629196" y="143468"/>
                </a:lnTo>
                <a:lnTo>
                  <a:pt x="1625611" y="141288"/>
                </a:lnTo>
                <a:lnTo>
                  <a:pt x="1619914" y="139919"/>
                </a:lnTo>
                <a:lnTo>
                  <a:pt x="1613770" y="137562"/>
                </a:lnTo>
                <a:lnTo>
                  <a:pt x="1611017" y="133684"/>
                </a:lnTo>
                <a:lnTo>
                  <a:pt x="1614538" y="129958"/>
                </a:lnTo>
                <a:lnTo>
                  <a:pt x="1622923" y="130059"/>
                </a:lnTo>
                <a:lnTo>
                  <a:pt x="1636172" y="132315"/>
                </a:lnTo>
                <a:lnTo>
                  <a:pt x="1621067" y="128538"/>
                </a:lnTo>
                <a:lnTo>
                  <a:pt x="1614538" y="126637"/>
                </a:lnTo>
                <a:lnTo>
                  <a:pt x="1622411" y="122404"/>
                </a:lnTo>
                <a:lnTo>
                  <a:pt x="1629644" y="121415"/>
                </a:lnTo>
                <a:lnTo>
                  <a:pt x="1639181" y="120148"/>
                </a:lnTo>
                <a:lnTo>
                  <a:pt x="1645646" y="117994"/>
                </a:lnTo>
                <a:lnTo>
                  <a:pt x="1658447" y="116168"/>
                </a:lnTo>
                <a:lnTo>
                  <a:pt x="1664912" y="115180"/>
                </a:lnTo>
                <a:lnTo>
                  <a:pt x="1673169" y="115053"/>
                </a:lnTo>
                <a:lnTo>
                  <a:pt x="1683922" y="115788"/>
                </a:lnTo>
                <a:lnTo>
                  <a:pt x="1688659" y="117588"/>
                </a:lnTo>
                <a:lnTo>
                  <a:pt x="1692115" y="122810"/>
                </a:lnTo>
                <a:lnTo>
                  <a:pt x="1698068" y="124761"/>
                </a:lnTo>
                <a:lnTo>
                  <a:pt x="1702357" y="127372"/>
                </a:lnTo>
                <a:lnTo>
                  <a:pt x="1702229" y="129907"/>
                </a:lnTo>
                <a:lnTo>
                  <a:pt x="1707861" y="132797"/>
                </a:lnTo>
                <a:lnTo>
                  <a:pt x="1700693" y="136675"/>
                </a:lnTo>
                <a:lnTo>
                  <a:pt x="1694868" y="139108"/>
                </a:lnTo>
                <a:lnTo>
                  <a:pt x="1690707" y="141212"/>
                </a:lnTo>
                <a:lnTo>
                  <a:pt x="1699156" y="138550"/>
                </a:lnTo>
                <a:lnTo>
                  <a:pt x="1698068" y="142175"/>
                </a:lnTo>
                <a:lnTo>
                  <a:pt x="1700437" y="145039"/>
                </a:lnTo>
                <a:lnTo>
                  <a:pt x="1696212" y="147473"/>
                </a:lnTo>
                <a:lnTo>
                  <a:pt x="1705941" y="144203"/>
                </a:lnTo>
                <a:lnTo>
                  <a:pt x="1714198" y="143721"/>
                </a:lnTo>
                <a:lnTo>
                  <a:pt x="1711254" y="141415"/>
                </a:lnTo>
                <a:lnTo>
                  <a:pt x="1714198" y="139083"/>
                </a:lnTo>
                <a:lnTo>
                  <a:pt x="1719127" y="140832"/>
                </a:lnTo>
                <a:lnTo>
                  <a:pt x="1725080" y="139767"/>
                </a:lnTo>
                <a:lnTo>
                  <a:pt x="1730904" y="141947"/>
                </a:lnTo>
                <a:lnTo>
                  <a:pt x="1730584" y="145014"/>
                </a:lnTo>
                <a:lnTo>
                  <a:pt x="1734937" y="148233"/>
                </a:lnTo>
                <a:lnTo>
                  <a:pt x="1733401" y="145090"/>
                </a:lnTo>
                <a:lnTo>
                  <a:pt x="1734169" y="142074"/>
                </a:lnTo>
                <a:lnTo>
                  <a:pt x="1741210" y="141795"/>
                </a:lnTo>
                <a:lnTo>
                  <a:pt x="1753883" y="143645"/>
                </a:lnTo>
                <a:lnTo>
                  <a:pt x="1750299" y="141542"/>
                </a:lnTo>
                <a:lnTo>
                  <a:pt x="1743770" y="140325"/>
                </a:lnTo>
                <a:lnTo>
                  <a:pt x="1740314" y="137587"/>
                </a:lnTo>
                <a:lnTo>
                  <a:pt x="1748955" y="134317"/>
                </a:lnTo>
                <a:lnTo>
                  <a:pt x="1756764" y="133405"/>
                </a:lnTo>
                <a:lnTo>
                  <a:pt x="1768925" y="133709"/>
                </a:lnTo>
                <a:lnTo>
                  <a:pt x="1776478" y="135306"/>
                </a:lnTo>
                <a:lnTo>
                  <a:pt x="1783455" y="136624"/>
                </a:lnTo>
                <a:lnTo>
                  <a:pt x="1790368" y="136447"/>
                </a:lnTo>
                <a:lnTo>
                  <a:pt x="1797729" y="138120"/>
                </a:lnTo>
                <a:lnTo>
                  <a:pt x="1801761" y="141009"/>
                </a:lnTo>
                <a:lnTo>
                  <a:pt x="1795936" y="146205"/>
                </a:lnTo>
                <a:lnTo>
                  <a:pt x="1791456" y="148107"/>
                </a:lnTo>
                <a:lnTo>
                  <a:pt x="1788832" y="150565"/>
                </a:lnTo>
                <a:lnTo>
                  <a:pt x="1795296" y="147219"/>
                </a:lnTo>
                <a:lnTo>
                  <a:pt x="1804770" y="145090"/>
                </a:lnTo>
                <a:lnTo>
                  <a:pt x="1811682" y="145369"/>
                </a:lnTo>
                <a:lnTo>
                  <a:pt x="1817315" y="147346"/>
                </a:lnTo>
                <a:lnTo>
                  <a:pt x="1815395" y="149830"/>
                </a:lnTo>
                <a:lnTo>
                  <a:pt x="1806818" y="151681"/>
                </a:lnTo>
                <a:lnTo>
                  <a:pt x="1799329" y="152289"/>
                </a:lnTo>
                <a:lnTo>
                  <a:pt x="1808418" y="152897"/>
                </a:lnTo>
                <a:lnTo>
                  <a:pt x="1805410" y="156040"/>
                </a:lnTo>
                <a:lnTo>
                  <a:pt x="1804258" y="159538"/>
                </a:lnTo>
                <a:lnTo>
                  <a:pt x="1808546" y="156699"/>
                </a:lnTo>
                <a:lnTo>
                  <a:pt x="1812259" y="153404"/>
                </a:lnTo>
                <a:lnTo>
                  <a:pt x="1818595" y="152771"/>
                </a:lnTo>
                <a:lnTo>
                  <a:pt x="1824420" y="151148"/>
                </a:lnTo>
                <a:lnTo>
                  <a:pt x="1823460" y="154291"/>
                </a:lnTo>
                <a:lnTo>
                  <a:pt x="1817507" y="157891"/>
                </a:lnTo>
                <a:lnTo>
                  <a:pt x="1823780" y="155787"/>
                </a:lnTo>
                <a:lnTo>
                  <a:pt x="1830437" y="156497"/>
                </a:lnTo>
                <a:lnTo>
                  <a:pt x="1834341" y="159386"/>
                </a:lnTo>
                <a:lnTo>
                  <a:pt x="1833509" y="156421"/>
                </a:lnTo>
                <a:lnTo>
                  <a:pt x="1840870" y="152872"/>
                </a:lnTo>
                <a:lnTo>
                  <a:pt x="1846695" y="154165"/>
                </a:lnTo>
                <a:lnTo>
                  <a:pt x="1855016" y="154418"/>
                </a:lnTo>
                <a:lnTo>
                  <a:pt x="1863593" y="155838"/>
                </a:lnTo>
                <a:lnTo>
                  <a:pt x="1869162" y="157891"/>
                </a:lnTo>
                <a:lnTo>
                  <a:pt x="1871210" y="160932"/>
                </a:lnTo>
                <a:lnTo>
                  <a:pt x="1866217" y="163391"/>
                </a:lnTo>
                <a:lnTo>
                  <a:pt x="1859752" y="163391"/>
                </a:lnTo>
                <a:lnTo>
                  <a:pt x="1851751" y="166433"/>
                </a:lnTo>
                <a:lnTo>
                  <a:pt x="1846375" y="168081"/>
                </a:lnTo>
                <a:lnTo>
                  <a:pt x="1853096" y="167700"/>
                </a:lnTo>
                <a:lnTo>
                  <a:pt x="1856936" y="165064"/>
                </a:lnTo>
                <a:lnTo>
                  <a:pt x="1868458" y="165774"/>
                </a:lnTo>
                <a:lnTo>
                  <a:pt x="1874346" y="164405"/>
                </a:lnTo>
                <a:lnTo>
                  <a:pt x="1881067" y="164354"/>
                </a:lnTo>
                <a:lnTo>
                  <a:pt x="1881643" y="167092"/>
                </a:lnTo>
                <a:lnTo>
                  <a:pt x="1874794" y="171300"/>
                </a:lnTo>
                <a:lnTo>
                  <a:pt x="1868330" y="172542"/>
                </a:lnTo>
                <a:lnTo>
                  <a:pt x="1861993" y="174722"/>
                </a:lnTo>
                <a:lnTo>
                  <a:pt x="1868394" y="173606"/>
                </a:lnTo>
                <a:lnTo>
                  <a:pt x="1867433" y="181337"/>
                </a:lnTo>
                <a:lnTo>
                  <a:pt x="1874346" y="174139"/>
                </a:lnTo>
                <a:lnTo>
                  <a:pt x="1877867" y="171857"/>
                </a:lnTo>
                <a:lnTo>
                  <a:pt x="1883051" y="170108"/>
                </a:lnTo>
                <a:lnTo>
                  <a:pt x="1891692" y="168435"/>
                </a:lnTo>
                <a:lnTo>
                  <a:pt x="1898669" y="169247"/>
                </a:lnTo>
                <a:lnTo>
                  <a:pt x="1906030" y="169297"/>
                </a:lnTo>
                <a:lnTo>
                  <a:pt x="1913199" y="171046"/>
                </a:lnTo>
                <a:lnTo>
                  <a:pt x="1920304" y="172466"/>
                </a:lnTo>
                <a:lnTo>
                  <a:pt x="1922672" y="174848"/>
                </a:lnTo>
                <a:lnTo>
                  <a:pt x="1917680" y="176648"/>
                </a:lnTo>
                <a:lnTo>
                  <a:pt x="1909807" y="178372"/>
                </a:lnTo>
                <a:lnTo>
                  <a:pt x="1903342" y="179031"/>
                </a:lnTo>
                <a:lnTo>
                  <a:pt x="1892076" y="182377"/>
                </a:lnTo>
                <a:lnTo>
                  <a:pt x="1899757" y="181312"/>
                </a:lnTo>
                <a:lnTo>
                  <a:pt x="1906798" y="180273"/>
                </a:lnTo>
                <a:lnTo>
                  <a:pt x="1915247" y="179943"/>
                </a:lnTo>
                <a:lnTo>
                  <a:pt x="1911087" y="184075"/>
                </a:lnTo>
                <a:lnTo>
                  <a:pt x="1918832" y="183112"/>
                </a:lnTo>
                <a:lnTo>
                  <a:pt x="1925105" y="181616"/>
                </a:lnTo>
                <a:lnTo>
                  <a:pt x="1925617" y="178498"/>
                </a:lnTo>
                <a:lnTo>
                  <a:pt x="1934386" y="179639"/>
                </a:lnTo>
                <a:lnTo>
                  <a:pt x="1940723" y="183036"/>
                </a:lnTo>
                <a:lnTo>
                  <a:pt x="1943731" y="186229"/>
                </a:lnTo>
                <a:lnTo>
                  <a:pt x="1942579" y="188790"/>
                </a:lnTo>
                <a:lnTo>
                  <a:pt x="1932722" y="187776"/>
                </a:lnTo>
                <a:lnTo>
                  <a:pt x="1925809" y="188638"/>
                </a:lnTo>
                <a:lnTo>
                  <a:pt x="1917168" y="190234"/>
                </a:lnTo>
                <a:lnTo>
                  <a:pt x="1908975" y="191502"/>
                </a:lnTo>
                <a:lnTo>
                  <a:pt x="1919984" y="191451"/>
                </a:lnTo>
                <a:lnTo>
                  <a:pt x="1928177" y="193301"/>
                </a:lnTo>
                <a:lnTo>
                  <a:pt x="1940787" y="193378"/>
                </a:lnTo>
                <a:lnTo>
                  <a:pt x="1951412" y="195862"/>
                </a:lnTo>
                <a:lnTo>
                  <a:pt x="1953076" y="198548"/>
                </a:lnTo>
                <a:lnTo>
                  <a:pt x="1943539" y="198903"/>
                </a:lnTo>
                <a:lnTo>
                  <a:pt x="1936306" y="198878"/>
                </a:lnTo>
                <a:lnTo>
                  <a:pt x="1930353" y="197484"/>
                </a:lnTo>
                <a:lnTo>
                  <a:pt x="1921904" y="197788"/>
                </a:lnTo>
                <a:lnTo>
                  <a:pt x="1910511" y="200247"/>
                </a:lnTo>
                <a:lnTo>
                  <a:pt x="1921776" y="198878"/>
                </a:lnTo>
                <a:lnTo>
                  <a:pt x="1932274" y="200830"/>
                </a:lnTo>
                <a:lnTo>
                  <a:pt x="1932978" y="204556"/>
                </a:lnTo>
                <a:lnTo>
                  <a:pt x="1923440" y="204911"/>
                </a:lnTo>
                <a:lnTo>
                  <a:pt x="1916207" y="205544"/>
                </a:lnTo>
                <a:lnTo>
                  <a:pt x="1907310" y="204378"/>
                </a:lnTo>
                <a:lnTo>
                  <a:pt x="1913519" y="206457"/>
                </a:lnTo>
                <a:lnTo>
                  <a:pt x="1923248" y="206964"/>
                </a:lnTo>
                <a:lnTo>
                  <a:pt x="1928561" y="210310"/>
                </a:lnTo>
                <a:lnTo>
                  <a:pt x="1935474" y="210310"/>
                </a:lnTo>
                <a:lnTo>
                  <a:pt x="1941491" y="211450"/>
                </a:lnTo>
                <a:lnTo>
                  <a:pt x="1949940" y="211755"/>
                </a:lnTo>
                <a:lnTo>
                  <a:pt x="1946675" y="214416"/>
                </a:lnTo>
                <a:lnTo>
                  <a:pt x="1950260" y="217103"/>
                </a:lnTo>
                <a:lnTo>
                  <a:pt x="1952948" y="219866"/>
                </a:lnTo>
                <a:lnTo>
                  <a:pt x="1953908" y="216545"/>
                </a:lnTo>
                <a:lnTo>
                  <a:pt x="1961461" y="215253"/>
                </a:lnTo>
                <a:lnTo>
                  <a:pt x="1960501" y="218168"/>
                </a:lnTo>
                <a:lnTo>
                  <a:pt x="1957877" y="222173"/>
                </a:lnTo>
                <a:lnTo>
                  <a:pt x="1965558" y="219156"/>
                </a:lnTo>
                <a:lnTo>
                  <a:pt x="1967734" y="221843"/>
                </a:lnTo>
                <a:lnTo>
                  <a:pt x="1974199" y="221007"/>
                </a:lnTo>
                <a:lnTo>
                  <a:pt x="1973367" y="224099"/>
                </a:lnTo>
                <a:lnTo>
                  <a:pt x="1977911" y="221513"/>
                </a:lnTo>
                <a:lnTo>
                  <a:pt x="1983736" y="219612"/>
                </a:lnTo>
                <a:lnTo>
                  <a:pt x="1982904" y="222401"/>
                </a:lnTo>
                <a:lnTo>
                  <a:pt x="1989881" y="223339"/>
                </a:lnTo>
                <a:lnTo>
                  <a:pt x="1998586" y="227343"/>
                </a:lnTo>
                <a:lnTo>
                  <a:pt x="2001210" y="232413"/>
                </a:lnTo>
                <a:lnTo>
                  <a:pt x="1992889" y="232514"/>
                </a:lnTo>
                <a:lnTo>
                  <a:pt x="2000250" y="233908"/>
                </a:lnTo>
                <a:lnTo>
                  <a:pt x="2007227" y="232438"/>
                </a:lnTo>
                <a:lnTo>
                  <a:pt x="2013692" y="232616"/>
                </a:lnTo>
                <a:lnTo>
                  <a:pt x="2018684" y="234466"/>
                </a:lnTo>
                <a:lnTo>
                  <a:pt x="2015164" y="237533"/>
                </a:lnTo>
                <a:lnTo>
                  <a:pt x="2006779" y="242045"/>
                </a:lnTo>
                <a:lnTo>
                  <a:pt x="2016828" y="240169"/>
                </a:lnTo>
                <a:lnTo>
                  <a:pt x="2023613" y="240043"/>
                </a:lnTo>
                <a:lnTo>
                  <a:pt x="2030590" y="240524"/>
                </a:lnTo>
                <a:lnTo>
                  <a:pt x="2035198" y="237913"/>
                </a:lnTo>
                <a:lnTo>
                  <a:pt x="2040639" y="240043"/>
                </a:lnTo>
                <a:lnTo>
                  <a:pt x="2046208" y="242856"/>
                </a:lnTo>
                <a:lnTo>
                  <a:pt x="2050048" y="245239"/>
                </a:lnTo>
                <a:lnTo>
                  <a:pt x="2042431" y="245442"/>
                </a:lnTo>
                <a:lnTo>
                  <a:pt x="2035198" y="245340"/>
                </a:lnTo>
                <a:lnTo>
                  <a:pt x="2043711" y="247900"/>
                </a:lnTo>
                <a:lnTo>
                  <a:pt x="2039935" y="251398"/>
                </a:lnTo>
                <a:lnTo>
                  <a:pt x="2032446" y="249954"/>
                </a:lnTo>
                <a:lnTo>
                  <a:pt x="2028478" y="252184"/>
                </a:lnTo>
                <a:lnTo>
                  <a:pt x="2033086" y="254440"/>
                </a:lnTo>
                <a:lnTo>
                  <a:pt x="2037567" y="256493"/>
                </a:lnTo>
                <a:lnTo>
                  <a:pt x="2028990" y="256823"/>
                </a:lnTo>
                <a:lnTo>
                  <a:pt x="2030462" y="259560"/>
                </a:lnTo>
                <a:lnTo>
                  <a:pt x="2026429" y="262222"/>
                </a:lnTo>
                <a:lnTo>
                  <a:pt x="2019964" y="264098"/>
                </a:lnTo>
                <a:lnTo>
                  <a:pt x="2011131" y="259839"/>
                </a:lnTo>
                <a:lnTo>
                  <a:pt x="2011835" y="262501"/>
                </a:lnTo>
                <a:lnTo>
                  <a:pt x="2012860" y="265542"/>
                </a:lnTo>
                <a:lnTo>
                  <a:pt x="2012860" y="271296"/>
                </a:lnTo>
                <a:lnTo>
                  <a:pt x="2010619" y="275124"/>
                </a:lnTo>
                <a:lnTo>
                  <a:pt x="2004411" y="273983"/>
                </a:lnTo>
                <a:lnTo>
                  <a:pt x="1996858" y="273426"/>
                </a:lnTo>
                <a:lnTo>
                  <a:pt x="1995769" y="269547"/>
                </a:lnTo>
                <a:lnTo>
                  <a:pt x="1991353" y="273375"/>
                </a:lnTo>
                <a:lnTo>
                  <a:pt x="1987576" y="271220"/>
                </a:lnTo>
                <a:lnTo>
                  <a:pt x="1983736" y="268635"/>
                </a:lnTo>
                <a:lnTo>
                  <a:pt x="1980151" y="265086"/>
                </a:lnTo>
                <a:lnTo>
                  <a:pt x="1977719" y="262627"/>
                </a:lnTo>
                <a:lnTo>
                  <a:pt x="1978359" y="259155"/>
                </a:lnTo>
                <a:lnTo>
                  <a:pt x="1985976" y="256848"/>
                </a:lnTo>
                <a:lnTo>
                  <a:pt x="1989241" y="253604"/>
                </a:lnTo>
                <a:lnTo>
                  <a:pt x="1993337" y="251322"/>
                </a:lnTo>
                <a:lnTo>
                  <a:pt x="1987640" y="252919"/>
                </a:lnTo>
                <a:lnTo>
                  <a:pt x="1983288" y="255733"/>
                </a:lnTo>
                <a:lnTo>
                  <a:pt x="1975863" y="257254"/>
                </a:lnTo>
                <a:lnTo>
                  <a:pt x="1968438" y="257203"/>
                </a:lnTo>
                <a:lnTo>
                  <a:pt x="1971510" y="253401"/>
                </a:lnTo>
                <a:lnTo>
                  <a:pt x="1964149" y="254719"/>
                </a:lnTo>
                <a:lnTo>
                  <a:pt x="1957749" y="252488"/>
                </a:lnTo>
                <a:lnTo>
                  <a:pt x="1952500" y="248686"/>
                </a:lnTo>
                <a:lnTo>
                  <a:pt x="1949748" y="246227"/>
                </a:lnTo>
                <a:lnTo>
                  <a:pt x="1943859" y="247368"/>
                </a:lnTo>
                <a:lnTo>
                  <a:pt x="1943859" y="251246"/>
                </a:lnTo>
                <a:lnTo>
                  <a:pt x="1937202" y="249802"/>
                </a:lnTo>
                <a:lnTo>
                  <a:pt x="1931633" y="248154"/>
                </a:lnTo>
                <a:lnTo>
                  <a:pt x="1934578" y="252210"/>
                </a:lnTo>
                <a:lnTo>
                  <a:pt x="1941939" y="255505"/>
                </a:lnTo>
                <a:lnTo>
                  <a:pt x="1940979" y="258445"/>
                </a:lnTo>
                <a:lnTo>
                  <a:pt x="1932338" y="257786"/>
                </a:lnTo>
                <a:lnTo>
                  <a:pt x="1926577" y="254770"/>
                </a:lnTo>
                <a:lnTo>
                  <a:pt x="1920944" y="252564"/>
                </a:lnTo>
                <a:lnTo>
                  <a:pt x="1925361" y="255708"/>
                </a:lnTo>
                <a:lnTo>
                  <a:pt x="1924593" y="258268"/>
                </a:lnTo>
                <a:lnTo>
                  <a:pt x="1929841" y="260878"/>
                </a:lnTo>
                <a:lnTo>
                  <a:pt x="1930097" y="264072"/>
                </a:lnTo>
                <a:lnTo>
                  <a:pt x="1937010" y="263692"/>
                </a:lnTo>
                <a:lnTo>
                  <a:pt x="1941299" y="266176"/>
                </a:lnTo>
                <a:lnTo>
                  <a:pt x="1941427" y="268964"/>
                </a:lnTo>
                <a:lnTo>
                  <a:pt x="1946099" y="271043"/>
                </a:lnTo>
                <a:lnTo>
                  <a:pt x="1947571" y="273603"/>
                </a:lnTo>
                <a:lnTo>
                  <a:pt x="1952116" y="278090"/>
                </a:lnTo>
                <a:lnTo>
                  <a:pt x="1953844" y="275504"/>
                </a:lnTo>
                <a:lnTo>
                  <a:pt x="1959093" y="277177"/>
                </a:lnTo>
                <a:lnTo>
                  <a:pt x="1960245" y="280016"/>
                </a:lnTo>
                <a:lnTo>
                  <a:pt x="1966454" y="277608"/>
                </a:lnTo>
                <a:lnTo>
                  <a:pt x="1972022" y="279737"/>
                </a:lnTo>
                <a:lnTo>
                  <a:pt x="1978423" y="282297"/>
                </a:lnTo>
                <a:lnTo>
                  <a:pt x="1974071" y="284224"/>
                </a:lnTo>
                <a:lnTo>
                  <a:pt x="1981624" y="284984"/>
                </a:lnTo>
                <a:lnTo>
                  <a:pt x="1979511" y="288305"/>
                </a:lnTo>
                <a:lnTo>
                  <a:pt x="1972663" y="288178"/>
                </a:lnTo>
                <a:lnTo>
                  <a:pt x="1978231" y="290561"/>
                </a:lnTo>
                <a:lnTo>
                  <a:pt x="1979959" y="293197"/>
                </a:lnTo>
                <a:lnTo>
                  <a:pt x="1987192" y="293273"/>
                </a:lnTo>
                <a:lnTo>
                  <a:pt x="1990969" y="295782"/>
                </a:lnTo>
                <a:lnTo>
                  <a:pt x="1993977" y="299280"/>
                </a:lnTo>
                <a:lnTo>
                  <a:pt x="1991481" y="301739"/>
                </a:lnTo>
                <a:lnTo>
                  <a:pt x="1992377" y="305693"/>
                </a:lnTo>
                <a:lnTo>
                  <a:pt x="1985400" y="302170"/>
                </a:lnTo>
                <a:lnTo>
                  <a:pt x="1979895" y="298216"/>
                </a:lnTo>
                <a:lnTo>
                  <a:pt x="1981752" y="301131"/>
                </a:lnTo>
                <a:lnTo>
                  <a:pt x="1982776" y="304172"/>
                </a:lnTo>
                <a:lnTo>
                  <a:pt x="1983032" y="306885"/>
                </a:lnTo>
                <a:lnTo>
                  <a:pt x="1985272" y="309952"/>
                </a:lnTo>
                <a:lnTo>
                  <a:pt x="1987512" y="312410"/>
                </a:lnTo>
                <a:lnTo>
                  <a:pt x="1980920" y="313120"/>
                </a:lnTo>
                <a:lnTo>
                  <a:pt x="1982520" y="317733"/>
                </a:lnTo>
                <a:lnTo>
                  <a:pt x="1976183" y="316136"/>
                </a:lnTo>
                <a:lnTo>
                  <a:pt x="1969974" y="313500"/>
                </a:lnTo>
                <a:lnTo>
                  <a:pt x="1961269" y="310281"/>
                </a:lnTo>
                <a:lnTo>
                  <a:pt x="1954484" y="308228"/>
                </a:lnTo>
                <a:lnTo>
                  <a:pt x="1953844" y="310788"/>
                </a:lnTo>
                <a:lnTo>
                  <a:pt x="1950324" y="308557"/>
                </a:lnTo>
                <a:lnTo>
                  <a:pt x="1944051" y="306656"/>
                </a:lnTo>
                <a:lnTo>
                  <a:pt x="1938354" y="303412"/>
                </a:lnTo>
                <a:lnTo>
                  <a:pt x="1934514" y="300598"/>
                </a:lnTo>
                <a:lnTo>
                  <a:pt x="1933874" y="303260"/>
                </a:lnTo>
                <a:lnTo>
                  <a:pt x="1924849" y="300548"/>
                </a:lnTo>
                <a:lnTo>
                  <a:pt x="1917872" y="298647"/>
                </a:lnTo>
                <a:lnTo>
                  <a:pt x="1915055" y="301333"/>
                </a:lnTo>
                <a:lnTo>
                  <a:pt x="1919216" y="303817"/>
                </a:lnTo>
                <a:lnTo>
                  <a:pt x="1925489" y="308304"/>
                </a:lnTo>
                <a:lnTo>
                  <a:pt x="1930801" y="310154"/>
                </a:lnTo>
                <a:lnTo>
                  <a:pt x="1938866" y="313196"/>
                </a:lnTo>
                <a:lnTo>
                  <a:pt x="1943475" y="315123"/>
                </a:lnTo>
                <a:lnTo>
                  <a:pt x="1947635" y="317759"/>
                </a:lnTo>
                <a:lnTo>
                  <a:pt x="1953716" y="319558"/>
                </a:lnTo>
                <a:lnTo>
                  <a:pt x="1957045" y="322118"/>
                </a:lnTo>
                <a:lnTo>
                  <a:pt x="1960245" y="325059"/>
                </a:lnTo>
                <a:lnTo>
                  <a:pt x="1965686" y="326782"/>
                </a:lnTo>
                <a:lnTo>
                  <a:pt x="1963189" y="329621"/>
                </a:lnTo>
                <a:lnTo>
                  <a:pt x="1964278" y="332207"/>
                </a:lnTo>
                <a:lnTo>
                  <a:pt x="1957685" y="332638"/>
                </a:lnTo>
                <a:lnTo>
                  <a:pt x="1950836" y="330382"/>
                </a:lnTo>
                <a:lnTo>
                  <a:pt x="1944051" y="329292"/>
                </a:lnTo>
                <a:lnTo>
                  <a:pt x="1922416" y="326301"/>
                </a:lnTo>
                <a:lnTo>
                  <a:pt x="1916207" y="324755"/>
                </a:lnTo>
                <a:lnTo>
                  <a:pt x="1909743" y="323183"/>
                </a:lnTo>
                <a:lnTo>
                  <a:pt x="1904622" y="320116"/>
                </a:lnTo>
                <a:lnTo>
                  <a:pt x="1901422" y="316948"/>
                </a:lnTo>
                <a:lnTo>
                  <a:pt x="1893869" y="316365"/>
                </a:lnTo>
                <a:lnTo>
                  <a:pt x="1887020" y="316086"/>
                </a:lnTo>
                <a:lnTo>
                  <a:pt x="1878763" y="313906"/>
                </a:lnTo>
                <a:lnTo>
                  <a:pt x="1873258" y="312208"/>
                </a:lnTo>
                <a:lnTo>
                  <a:pt x="1866153" y="309926"/>
                </a:lnTo>
                <a:lnTo>
                  <a:pt x="1859752" y="305719"/>
                </a:lnTo>
                <a:lnTo>
                  <a:pt x="1866921" y="302854"/>
                </a:lnTo>
                <a:lnTo>
                  <a:pt x="1863849" y="300091"/>
                </a:lnTo>
                <a:lnTo>
                  <a:pt x="1853096" y="299229"/>
                </a:lnTo>
                <a:lnTo>
                  <a:pt x="1854056" y="296238"/>
                </a:lnTo>
                <a:lnTo>
                  <a:pt x="1846567" y="295706"/>
                </a:lnTo>
                <a:lnTo>
                  <a:pt x="1844006" y="293323"/>
                </a:lnTo>
                <a:lnTo>
                  <a:pt x="1835941" y="288710"/>
                </a:lnTo>
                <a:lnTo>
                  <a:pt x="1830885" y="286556"/>
                </a:lnTo>
                <a:lnTo>
                  <a:pt x="1834085" y="283590"/>
                </a:lnTo>
                <a:lnTo>
                  <a:pt x="1827812" y="282830"/>
                </a:lnTo>
                <a:lnTo>
                  <a:pt x="1821988" y="285339"/>
                </a:lnTo>
                <a:lnTo>
                  <a:pt x="1818723" y="282728"/>
                </a:lnTo>
                <a:lnTo>
                  <a:pt x="1811810" y="281588"/>
                </a:lnTo>
                <a:lnTo>
                  <a:pt x="1809634" y="278749"/>
                </a:lnTo>
                <a:lnTo>
                  <a:pt x="1807906" y="281993"/>
                </a:lnTo>
                <a:lnTo>
                  <a:pt x="1808546" y="284756"/>
                </a:lnTo>
                <a:lnTo>
                  <a:pt x="1801825" y="285491"/>
                </a:lnTo>
                <a:lnTo>
                  <a:pt x="1794272" y="283945"/>
                </a:lnTo>
                <a:lnTo>
                  <a:pt x="1789216" y="286682"/>
                </a:lnTo>
                <a:lnTo>
                  <a:pt x="1777694" y="288330"/>
                </a:lnTo>
                <a:lnTo>
                  <a:pt x="1771933" y="289445"/>
                </a:lnTo>
                <a:lnTo>
                  <a:pt x="1763996" y="288660"/>
                </a:lnTo>
                <a:lnTo>
                  <a:pt x="1757468" y="287570"/>
                </a:lnTo>
                <a:lnTo>
                  <a:pt x="1749211" y="285415"/>
                </a:lnTo>
                <a:lnTo>
                  <a:pt x="1745818" y="282551"/>
                </a:lnTo>
                <a:lnTo>
                  <a:pt x="1746330" y="279053"/>
                </a:lnTo>
                <a:lnTo>
                  <a:pt x="1747930" y="275834"/>
                </a:lnTo>
                <a:lnTo>
                  <a:pt x="1758940" y="272538"/>
                </a:lnTo>
                <a:lnTo>
                  <a:pt x="1758684" y="269497"/>
                </a:lnTo>
                <a:lnTo>
                  <a:pt x="1762460" y="267013"/>
                </a:lnTo>
                <a:lnTo>
                  <a:pt x="1770973" y="267925"/>
                </a:lnTo>
                <a:lnTo>
                  <a:pt x="1783775" y="270282"/>
                </a:lnTo>
                <a:lnTo>
                  <a:pt x="1791328" y="272944"/>
                </a:lnTo>
                <a:lnTo>
                  <a:pt x="1794016" y="275276"/>
                </a:lnTo>
                <a:lnTo>
                  <a:pt x="1794912" y="278419"/>
                </a:lnTo>
                <a:lnTo>
                  <a:pt x="1796577" y="275352"/>
                </a:lnTo>
                <a:lnTo>
                  <a:pt x="1789088" y="270789"/>
                </a:lnTo>
                <a:lnTo>
                  <a:pt x="1797345" y="270460"/>
                </a:lnTo>
                <a:lnTo>
                  <a:pt x="1803361" y="268508"/>
                </a:lnTo>
                <a:lnTo>
                  <a:pt x="1810722" y="268838"/>
                </a:lnTo>
                <a:lnTo>
                  <a:pt x="1816803" y="266632"/>
                </a:lnTo>
                <a:lnTo>
                  <a:pt x="1823268" y="265999"/>
                </a:lnTo>
                <a:lnTo>
                  <a:pt x="1827492" y="263515"/>
                </a:lnTo>
                <a:lnTo>
                  <a:pt x="1824228" y="260726"/>
                </a:lnTo>
                <a:lnTo>
                  <a:pt x="1816099" y="256924"/>
                </a:lnTo>
                <a:lnTo>
                  <a:pt x="1813219" y="254592"/>
                </a:lnTo>
                <a:lnTo>
                  <a:pt x="1822244" y="250562"/>
                </a:lnTo>
                <a:lnTo>
                  <a:pt x="1828581" y="247850"/>
                </a:lnTo>
                <a:lnTo>
                  <a:pt x="1832677" y="245467"/>
                </a:lnTo>
                <a:lnTo>
                  <a:pt x="1838502" y="243769"/>
                </a:lnTo>
                <a:lnTo>
                  <a:pt x="1840038" y="240930"/>
                </a:lnTo>
                <a:lnTo>
                  <a:pt x="1842918" y="238218"/>
                </a:lnTo>
                <a:lnTo>
                  <a:pt x="1850535" y="236342"/>
                </a:lnTo>
                <a:lnTo>
                  <a:pt x="1852904" y="233554"/>
                </a:lnTo>
                <a:lnTo>
                  <a:pt x="1846759" y="226684"/>
                </a:lnTo>
                <a:lnTo>
                  <a:pt x="1844070" y="223871"/>
                </a:lnTo>
                <a:lnTo>
                  <a:pt x="1840806" y="221437"/>
                </a:lnTo>
                <a:lnTo>
                  <a:pt x="1837990" y="218446"/>
                </a:lnTo>
                <a:lnTo>
                  <a:pt x="1833189" y="215506"/>
                </a:lnTo>
                <a:lnTo>
                  <a:pt x="1825572" y="214441"/>
                </a:lnTo>
                <a:lnTo>
                  <a:pt x="1823332" y="211881"/>
                </a:lnTo>
                <a:lnTo>
                  <a:pt x="1825060" y="209042"/>
                </a:lnTo>
                <a:lnTo>
                  <a:pt x="1819747" y="207293"/>
                </a:lnTo>
                <a:lnTo>
                  <a:pt x="1821668" y="209777"/>
                </a:lnTo>
                <a:lnTo>
                  <a:pt x="1814755" y="210208"/>
                </a:lnTo>
                <a:lnTo>
                  <a:pt x="1809378" y="207420"/>
                </a:lnTo>
                <a:lnTo>
                  <a:pt x="1804962" y="205570"/>
                </a:lnTo>
                <a:lnTo>
                  <a:pt x="1803873" y="202756"/>
                </a:lnTo>
                <a:lnTo>
                  <a:pt x="1796513" y="202984"/>
                </a:lnTo>
                <a:lnTo>
                  <a:pt x="1787871" y="204987"/>
                </a:lnTo>
                <a:lnTo>
                  <a:pt x="1780767" y="207040"/>
                </a:lnTo>
                <a:lnTo>
                  <a:pt x="1774494" y="207572"/>
                </a:lnTo>
                <a:lnTo>
                  <a:pt x="1774622" y="204860"/>
                </a:lnTo>
                <a:lnTo>
                  <a:pt x="1774942" y="201869"/>
                </a:lnTo>
                <a:lnTo>
                  <a:pt x="1783391" y="201565"/>
                </a:lnTo>
                <a:lnTo>
                  <a:pt x="1789280" y="200145"/>
                </a:lnTo>
                <a:lnTo>
                  <a:pt x="1789536" y="196546"/>
                </a:lnTo>
                <a:lnTo>
                  <a:pt x="1784159" y="194949"/>
                </a:lnTo>
                <a:lnTo>
                  <a:pt x="1777630" y="193935"/>
                </a:lnTo>
                <a:lnTo>
                  <a:pt x="1775710" y="191198"/>
                </a:lnTo>
                <a:lnTo>
                  <a:pt x="1768477" y="190817"/>
                </a:lnTo>
                <a:lnTo>
                  <a:pt x="1769501" y="187801"/>
                </a:lnTo>
                <a:lnTo>
                  <a:pt x="1762780" y="186356"/>
                </a:lnTo>
                <a:lnTo>
                  <a:pt x="1756316" y="186508"/>
                </a:lnTo>
                <a:lnTo>
                  <a:pt x="1754843" y="182909"/>
                </a:lnTo>
                <a:lnTo>
                  <a:pt x="1753051" y="179310"/>
                </a:lnTo>
                <a:lnTo>
                  <a:pt x="1746138" y="179664"/>
                </a:lnTo>
                <a:lnTo>
                  <a:pt x="1740121" y="177890"/>
                </a:lnTo>
                <a:lnTo>
                  <a:pt x="1735001" y="175507"/>
                </a:lnTo>
                <a:lnTo>
                  <a:pt x="1731288" y="172998"/>
                </a:lnTo>
                <a:lnTo>
                  <a:pt x="1724696" y="174823"/>
                </a:lnTo>
                <a:lnTo>
                  <a:pt x="1730584" y="177713"/>
                </a:lnTo>
                <a:lnTo>
                  <a:pt x="1734361" y="180400"/>
                </a:lnTo>
                <a:lnTo>
                  <a:pt x="1734169" y="183492"/>
                </a:lnTo>
                <a:lnTo>
                  <a:pt x="1725464" y="185621"/>
                </a:lnTo>
                <a:lnTo>
                  <a:pt x="1709974" y="183745"/>
                </a:lnTo>
                <a:lnTo>
                  <a:pt x="1700821" y="182732"/>
                </a:lnTo>
                <a:lnTo>
                  <a:pt x="1693076" y="181996"/>
                </a:lnTo>
                <a:lnTo>
                  <a:pt x="1684755" y="181642"/>
                </a:lnTo>
                <a:lnTo>
                  <a:pt x="1691283" y="183999"/>
                </a:lnTo>
                <a:lnTo>
                  <a:pt x="1696212" y="186432"/>
                </a:lnTo>
                <a:lnTo>
                  <a:pt x="1684691" y="184734"/>
                </a:lnTo>
                <a:lnTo>
                  <a:pt x="1677586" y="186077"/>
                </a:lnTo>
                <a:lnTo>
                  <a:pt x="1668048" y="186153"/>
                </a:lnTo>
                <a:lnTo>
                  <a:pt x="1660175" y="184252"/>
                </a:lnTo>
                <a:lnTo>
                  <a:pt x="1649230" y="184328"/>
                </a:lnTo>
                <a:lnTo>
                  <a:pt x="1631372" y="183593"/>
                </a:lnTo>
                <a:lnTo>
                  <a:pt x="1624395" y="182250"/>
                </a:lnTo>
                <a:lnTo>
                  <a:pt x="1614922" y="181642"/>
                </a:lnTo>
                <a:lnTo>
                  <a:pt x="1608649" y="183010"/>
                </a:lnTo>
                <a:lnTo>
                  <a:pt x="1601160" y="181743"/>
                </a:lnTo>
                <a:lnTo>
                  <a:pt x="1595975" y="178372"/>
                </a:lnTo>
                <a:lnTo>
                  <a:pt x="1596936" y="175507"/>
                </a:lnTo>
                <a:lnTo>
                  <a:pt x="1590087" y="176547"/>
                </a:lnTo>
                <a:lnTo>
                  <a:pt x="1583558" y="176344"/>
                </a:lnTo>
                <a:lnTo>
                  <a:pt x="1577605" y="177687"/>
                </a:lnTo>
                <a:lnTo>
                  <a:pt x="1571588" y="179157"/>
                </a:lnTo>
                <a:lnTo>
                  <a:pt x="1565444" y="176902"/>
                </a:lnTo>
                <a:lnTo>
                  <a:pt x="1556675" y="175026"/>
                </a:lnTo>
                <a:lnTo>
                  <a:pt x="1546881" y="169728"/>
                </a:lnTo>
                <a:lnTo>
                  <a:pt x="1543937" y="165394"/>
                </a:lnTo>
                <a:lnTo>
                  <a:pt x="1550146" y="164481"/>
                </a:lnTo>
                <a:lnTo>
                  <a:pt x="1559363" y="164760"/>
                </a:lnTo>
                <a:lnTo>
                  <a:pt x="1567940" y="166205"/>
                </a:lnTo>
                <a:lnTo>
                  <a:pt x="1577029" y="166103"/>
                </a:lnTo>
                <a:lnTo>
                  <a:pt x="1583430" y="165546"/>
                </a:lnTo>
                <a:lnTo>
                  <a:pt x="1576389" y="163341"/>
                </a:lnTo>
                <a:lnTo>
                  <a:pt x="1570948" y="161490"/>
                </a:lnTo>
                <a:lnTo>
                  <a:pt x="1558019" y="160907"/>
                </a:lnTo>
                <a:lnTo>
                  <a:pt x="1549186" y="160020"/>
                </a:lnTo>
                <a:lnTo>
                  <a:pt x="1543105" y="158854"/>
                </a:lnTo>
                <a:lnTo>
                  <a:pt x="1536064" y="156826"/>
                </a:lnTo>
                <a:lnTo>
                  <a:pt x="1533760" y="151681"/>
                </a:lnTo>
                <a:lnTo>
                  <a:pt x="1532224" y="148740"/>
                </a:lnTo>
                <a:lnTo>
                  <a:pt x="1533824" y="146053"/>
                </a:lnTo>
                <a:lnTo>
                  <a:pt x="1538624" y="144051"/>
                </a:lnTo>
                <a:lnTo>
                  <a:pt x="1534848" y="141212"/>
                </a:lnTo>
                <a:lnTo>
                  <a:pt x="1535872" y="138348"/>
                </a:lnTo>
                <a:lnTo>
                  <a:pt x="1540929" y="134267"/>
                </a:lnTo>
                <a:lnTo>
                  <a:pt x="1544705" y="131478"/>
                </a:lnTo>
                <a:lnTo>
                  <a:pt x="1545409" y="128259"/>
                </a:lnTo>
                <a:lnTo>
                  <a:pt x="1548546" y="125218"/>
                </a:lnTo>
                <a:lnTo>
                  <a:pt x="1554946" y="122835"/>
                </a:lnTo>
                <a:lnTo>
                  <a:pt x="1565572" y="117639"/>
                </a:lnTo>
                <a:lnTo>
                  <a:pt x="1573701" y="115307"/>
                </a:lnTo>
                <a:lnTo>
                  <a:pt x="1590855" y="113253"/>
                </a:lnTo>
                <a:lnTo>
                  <a:pt x="1597384" y="112873"/>
                </a:lnTo>
                <a:lnTo>
                  <a:pt x="1605577" y="112949"/>
                </a:lnTo>
                <a:lnTo>
                  <a:pt x="1620747" y="113735"/>
                </a:lnTo>
                <a:lnTo>
                  <a:pt x="1619082" y="117487"/>
                </a:lnTo>
                <a:lnTo>
                  <a:pt x="1610441" y="120097"/>
                </a:lnTo>
                <a:lnTo>
                  <a:pt x="1604681" y="122835"/>
                </a:lnTo>
                <a:lnTo>
                  <a:pt x="1596039" y="129299"/>
                </a:lnTo>
                <a:lnTo>
                  <a:pt x="1592647" y="132949"/>
                </a:lnTo>
                <a:lnTo>
                  <a:pt x="1597832" y="137308"/>
                </a:lnTo>
                <a:lnTo>
                  <a:pt x="1598408" y="142125"/>
                </a:lnTo>
                <a:lnTo>
                  <a:pt x="1598536" y="144685"/>
                </a:lnTo>
                <a:lnTo>
                  <a:pt x="1600776" y="148791"/>
                </a:lnTo>
                <a:lnTo>
                  <a:pt x="1604040" y="151148"/>
                </a:lnTo>
                <a:lnTo>
                  <a:pt x="1609225" y="153531"/>
                </a:lnTo>
                <a:lnTo>
                  <a:pt x="1616842" y="156269"/>
                </a:lnTo>
                <a:lnTo>
                  <a:pt x="1622347" y="158829"/>
                </a:lnTo>
                <a:lnTo>
                  <a:pt x="1615434" y="161135"/>
                </a:lnTo>
                <a:lnTo>
                  <a:pt x="1609097" y="161744"/>
                </a:lnTo>
                <a:lnTo>
                  <a:pt x="1601480" y="163543"/>
                </a:lnTo>
                <a:lnTo>
                  <a:pt x="1594055" y="16511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4" name="coastline-natural-earth">
            <a:extLst>
              <a:ext uri="{FF2B5EF4-FFF2-40B4-BE49-F238E27FC236}">
                <a16:creationId xmlns:a16="http://schemas.microsoft.com/office/drawing/2014/main" id="{855EC8DB-DE8C-4C25-B971-C83FC7C45049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879595" y="0"/>
                </a:moveTo>
                <a:lnTo>
                  <a:pt x="1868778" y="1622"/>
                </a:lnTo>
                <a:lnTo>
                  <a:pt x="1868201" y="4385"/>
                </a:lnTo>
                <a:lnTo>
                  <a:pt x="1857768" y="5500"/>
                </a:lnTo>
                <a:lnTo>
                  <a:pt x="1849255" y="5602"/>
                </a:lnTo>
                <a:lnTo>
                  <a:pt x="1831013" y="3168"/>
                </a:lnTo>
                <a:lnTo>
                  <a:pt x="1824612" y="2814"/>
                </a:lnTo>
                <a:lnTo>
                  <a:pt x="1813987" y="2307"/>
                </a:lnTo>
                <a:lnTo>
                  <a:pt x="1820131" y="4081"/>
                </a:lnTo>
                <a:lnTo>
                  <a:pt x="1827556" y="4208"/>
                </a:lnTo>
                <a:lnTo>
                  <a:pt x="1834981" y="6540"/>
                </a:lnTo>
                <a:lnTo>
                  <a:pt x="1832613" y="9100"/>
                </a:lnTo>
                <a:lnTo>
                  <a:pt x="1823460" y="9151"/>
                </a:lnTo>
                <a:lnTo>
                  <a:pt x="1813731" y="10038"/>
                </a:lnTo>
                <a:lnTo>
                  <a:pt x="1806690" y="9936"/>
                </a:lnTo>
                <a:lnTo>
                  <a:pt x="1798369" y="10646"/>
                </a:lnTo>
                <a:lnTo>
                  <a:pt x="1789088" y="10443"/>
                </a:lnTo>
                <a:lnTo>
                  <a:pt x="1778206" y="9277"/>
                </a:lnTo>
                <a:lnTo>
                  <a:pt x="1768797" y="8948"/>
                </a:lnTo>
                <a:lnTo>
                  <a:pt x="1779678" y="10773"/>
                </a:lnTo>
                <a:lnTo>
                  <a:pt x="1785951" y="12648"/>
                </a:lnTo>
                <a:lnTo>
                  <a:pt x="1792160" y="13967"/>
                </a:lnTo>
                <a:lnTo>
                  <a:pt x="1801377" y="14626"/>
                </a:lnTo>
                <a:lnTo>
                  <a:pt x="1807970" y="14043"/>
                </a:lnTo>
                <a:lnTo>
                  <a:pt x="1811490" y="17389"/>
                </a:lnTo>
                <a:lnTo>
                  <a:pt x="1798817" y="17718"/>
                </a:lnTo>
                <a:lnTo>
                  <a:pt x="1791520" y="16755"/>
                </a:lnTo>
                <a:lnTo>
                  <a:pt x="1782175" y="16527"/>
                </a:lnTo>
                <a:lnTo>
                  <a:pt x="1775454" y="16780"/>
                </a:lnTo>
                <a:lnTo>
                  <a:pt x="1759836" y="17312"/>
                </a:lnTo>
                <a:lnTo>
                  <a:pt x="1749403" y="16958"/>
                </a:lnTo>
                <a:lnTo>
                  <a:pt x="1738457" y="16983"/>
                </a:lnTo>
                <a:lnTo>
                  <a:pt x="1744922" y="18098"/>
                </a:lnTo>
                <a:lnTo>
                  <a:pt x="1751067" y="19416"/>
                </a:lnTo>
                <a:lnTo>
                  <a:pt x="1757788" y="18757"/>
                </a:lnTo>
                <a:lnTo>
                  <a:pt x="1770141" y="18048"/>
                </a:lnTo>
                <a:lnTo>
                  <a:pt x="1780383" y="18250"/>
                </a:lnTo>
                <a:lnTo>
                  <a:pt x="1788704" y="20405"/>
                </a:lnTo>
                <a:lnTo>
                  <a:pt x="1795808" y="20557"/>
                </a:lnTo>
                <a:lnTo>
                  <a:pt x="1809954" y="22813"/>
                </a:lnTo>
                <a:lnTo>
                  <a:pt x="1811234" y="25348"/>
                </a:lnTo>
                <a:lnTo>
                  <a:pt x="1805218" y="26716"/>
                </a:lnTo>
                <a:lnTo>
                  <a:pt x="1795872" y="27122"/>
                </a:lnTo>
                <a:lnTo>
                  <a:pt x="1785631" y="26995"/>
                </a:lnTo>
                <a:lnTo>
                  <a:pt x="1778270" y="27173"/>
                </a:lnTo>
                <a:lnTo>
                  <a:pt x="1794208" y="29327"/>
                </a:lnTo>
                <a:lnTo>
                  <a:pt x="1799585" y="30721"/>
                </a:lnTo>
                <a:lnTo>
                  <a:pt x="1793120" y="32673"/>
                </a:lnTo>
                <a:lnTo>
                  <a:pt x="1787423" y="36551"/>
                </a:lnTo>
                <a:lnTo>
                  <a:pt x="1778590" y="36906"/>
                </a:lnTo>
                <a:lnTo>
                  <a:pt x="1772254" y="37869"/>
                </a:lnTo>
                <a:lnTo>
                  <a:pt x="1758748" y="37717"/>
                </a:lnTo>
                <a:lnTo>
                  <a:pt x="1748699" y="37717"/>
                </a:lnTo>
                <a:lnTo>
                  <a:pt x="1747482" y="41367"/>
                </a:lnTo>
                <a:lnTo>
                  <a:pt x="1747546" y="45575"/>
                </a:lnTo>
                <a:lnTo>
                  <a:pt x="1740057" y="48313"/>
                </a:lnTo>
                <a:lnTo>
                  <a:pt x="1733273" y="48997"/>
                </a:lnTo>
                <a:lnTo>
                  <a:pt x="1714582" y="49605"/>
                </a:lnTo>
                <a:lnTo>
                  <a:pt x="1707797" y="49555"/>
                </a:lnTo>
                <a:lnTo>
                  <a:pt x="1697108" y="48515"/>
                </a:lnTo>
                <a:lnTo>
                  <a:pt x="1688083" y="46260"/>
                </a:lnTo>
                <a:lnTo>
                  <a:pt x="1689427" y="48794"/>
                </a:lnTo>
                <a:lnTo>
                  <a:pt x="1681042" y="49656"/>
                </a:lnTo>
                <a:lnTo>
                  <a:pt x="1689875" y="50391"/>
                </a:lnTo>
                <a:lnTo>
                  <a:pt x="1698516" y="50341"/>
                </a:lnTo>
                <a:lnTo>
                  <a:pt x="1707925" y="52343"/>
                </a:lnTo>
                <a:lnTo>
                  <a:pt x="1714262" y="51557"/>
                </a:lnTo>
                <a:lnTo>
                  <a:pt x="1721943" y="51507"/>
                </a:lnTo>
                <a:lnTo>
                  <a:pt x="1725848" y="53534"/>
                </a:lnTo>
                <a:lnTo>
                  <a:pt x="1726936" y="56272"/>
                </a:lnTo>
                <a:lnTo>
                  <a:pt x="1734681" y="57235"/>
                </a:lnTo>
                <a:lnTo>
                  <a:pt x="1740762" y="55714"/>
                </a:lnTo>
                <a:lnTo>
                  <a:pt x="1748955" y="57818"/>
                </a:lnTo>
                <a:lnTo>
                  <a:pt x="1746842" y="61646"/>
                </a:lnTo>
                <a:lnTo>
                  <a:pt x="1732120" y="65194"/>
                </a:lnTo>
                <a:lnTo>
                  <a:pt x="1725784" y="66943"/>
                </a:lnTo>
                <a:lnTo>
                  <a:pt x="1713750" y="68844"/>
                </a:lnTo>
                <a:lnTo>
                  <a:pt x="1700437" y="70238"/>
                </a:lnTo>
                <a:lnTo>
                  <a:pt x="1695636" y="68515"/>
                </a:lnTo>
                <a:lnTo>
                  <a:pt x="1697876" y="65955"/>
                </a:lnTo>
                <a:lnTo>
                  <a:pt x="1691795" y="64054"/>
                </a:lnTo>
                <a:lnTo>
                  <a:pt x="1684178" y="64586"/>
                </a:lnTo>
                <a:lnTo>
                  <a:pt x="1676242" y="61899"/>
                </a:lnTo>
                <a:lnTo>
                  <a:pt x="1669713" y="60809"/>
                </a:lnTo>
                <a:lnTo>
                  <a:pt x="1673041" y="64028"/>
                </a:lnTo>
                <a:lnTo>
                  <a:pt x="1651790" y="65397"/>
                </a:lnTo>
                <a:lnTo>
                  <a:pt x="1642829" y="65144"/>
                </a:lnTo>
                <a:lnTo>
                  <a:pt x="1636749" y="61063"/>
                </a:lnTo>
                <a:lnTo>
                  <a:pt x="1635788" y="66918"/>
                </a:lnTo>
                <a:lnTo>
                  <a:pt x="1620170" y="67881"/>
                </a:lnTo>
                <a:lnTo>
                  <a:pt x="1610441" y="67070"/>
                </a:lnTo>
                <a:lnTo>
                  <a:pt x="1602632" y="65473"/>
                </a:lnTo>
                <a:lnTo>
                  <a:pt x="1598088" y="63395"/>
                </a:lnTo>
                <a:lnTo>
                  <a:pt x="1592455" y="66563"/>
                </a:lnTo>
                <a:lnTo>
                  <a:pt x="1580294" y="65245"/>
                </a:lnTo>
                <a:lnTo>
                  <a:pt x="1577861" y="62710"/>
                </a:lnTo>
                <a:lnTo>
                  <a:pt x="1577733" y="66386"/>
                </a:lnTo>
                <a:lnTo>
                  <a:pt x="1566788" y="65879"/>
                </a:lnTo>
                <a:lnTo>
                  <a:pt x="1559939" y="62812"/>
                </a:lnTo>
                <a:lnTo>
                  <a:pt x="1559683" y="59288"/>
                </a:lnTo>
                <a:lnTo>
                  <a:pt x="1558531" y="63420"/>
                </a:lnTo>
                <a:lnTo>
                  <a:pt x="1543937" y="64763"/>
                </a:lnTo>
                <a:lnTo>
                  <a:pt x="1540801" y="61367"/>
                </a:lnTo>
                <a:lnTo>
                  <a:pt x="1541633" y="58274"/>
                </a:lnTo>
                <a:lnTo>
                  <a:pt x="1554754" y="55233"/>
                </a:lnTo>
                <a:lnTo>
                  <a:pt x="1561475" y="53205"/>
                </a:lnTo>
                <a:lnTo>
                  <a:pt x="1571716" y="52596"/>
                </a:lnTo>
                <a:lnTo>
                  <a:pt x="1580165" y="52596"/>
                </a:lnTo>
                <a:lnTo>
                  <a:pt x="1589319" y="51912"/>
                </a:lnTo>
                <a:lnTo>
                  <a:pt x="1584838" y="49453"/>
                </a:lnTo>
                <a:lnTo>
                  <a:pt x="1576069" y="47856"/>
                </a:lnTo>
                <a:lnTo>
                  <a:pt x="1569796" y="44080"/>
                </a:lnTo>
                <a:lnTo>
                  <a:pt x="1568324" y="40683"/>
                </a:lnTo>
                <a:lnTo>
                  <a:pt x="1577733" y="39086"/>
                </a:lnTo>
                <a:lnTo>
                  <a:pt x="1586374" y="38706"/>
                </a:lnTo>
                <a:lnTo>
                  <a:pt x="1597768" y="40252"/>
                </a:lnTo>
                <a:lnTo>
                  <a:pt x="1606409" y="43826"/>
                </a:lnTo>
                <a:lnTo>
                  <a:pt x="1612105" y="46640"/>
                </a:lnTo>
                <a:lnTo>
                  <a:pt x="1623627" y="48211"/>
                </a:lnTo>
                <a:lnTo>
                  <a:pt x="1632012" y="48338"/>
                </a:lnTo>
                <a:lnTo>
                  <a:pt x="1641229" y="47932"/>
                </a:lnTo>
                <a:lnTo>
                  <a:pt x="1647822" y="46969"/>
                </a:lnTo>
                <a:lnTo>
                  <a:pt x="1654287" y="44358"/>
                </a:lnTo>
                <a:lnTo>
                  <a:pt x="1660560" y="41646"/>
                </a:lnTo>
                <a:lnTo>
                  <a:pt x="1664016" y="39492"/>
                </a:lnTo>
                <a:lnTo>
                  <a:pt x="1666064" y="36881"/>
                </a:lnTo>
                <a:lnTo>
                  <a:pt x="1653327" y="42736"/>
                </a:lnTo>
                <a:lnTo>
                  <a:pt x="1644750" y="45322"/>
                </a:lnTo>
                <a:lnTo>
                  <a:pt x="1637773" y="45499"/>
                </a:lnTo>
                <a:lnTo>
                  <a:pt x="1625227" y="45930"/>
                </a:lnTo>
                <a:lnTo>
                  <a:pt x="1617546" y="44840"/>
                </a:lnTo>
                <a:lnTo>
                  <a:pt x="1617482" y="41063"/>
                </a:lnTo>
                <a:lnTo>
                  <a:pt x="1612874" y="38072"/>
                </a:lnTo>
                <a:lnTo>
                  <a:pt x="1622155" y="35588"/>
                </a:lnTo>
                <a:lnTo>
                  <a:pt x="1629644" y="33129"/>
                </a:lnTo>
                <a:lnTo>
                  <a:pt x="1636749" y="33510"/>
                </a:lnTo>
                <a:lnTo>
                  <a:pt x="1630860" y="32116"/>
                </a:lnTo>
                <a:lnTo>
                  <a:pt x="1624331" y="32344"/>
                </a:lnTo>
                <a:lnTo>
                  <a:pt x="1626635" y="27046"/>
                </a:lnTo>
                <a:lnTo>
                  <a:pt x="1622283" y="31000"/>
                </a:lnTo>
                <a:lnTo>
                  <a:pt x="1617866" y="33079"/>
                </a:lnTo>
                <a:lnTo>
                  <a:pt x="1612169" y="34726"/>
                </a:lnTo>
                <a:lnTo>
                  <a:pt x="1600776" y="35233"/>
                </a:lnTo>
                <a:lnTo>
                  <a:pt x="1606153" y="30443"/>
                </a:lnTo>
                <a:lnTo>
                  <a:pt x="1597000" y="33129"/>
                </a:lnTo>
                <a:lnTo>
                  <a:pt x="1588231" y="34397"/>
                </a:lnTo>
                <a:lnTo>
                  <a:pt x="1580550" y="34295"/>
                </a:lnTo>
                <a:lnTo>
                  <a:pt x="1577797" y="31507"/>
                </a:lnTo>
                <a:lnTo>
                  <a:pt x="1580165" y="27933"/>
                </a:lnTo>
                <a:lnTo>
                  <a:pt x="1587526" y="24537"/>
                </a:lnTo>
                <a:lnTo>
                  <a:pt x="1600328" y="21596"/>
                </a:lnTo>
                <a:lnTo>
                  <a:pt x="1610249" y="21241"/>
                </a:lnTo>
                <a:lnTo>
                  <a:pt x="1618570" y="20177"/>
                </a:lnTo>
                <a:lnTo>
                  <a:pt x="1626571" y="20481"/>
                </a:lnTo>
                <a:lnTo>
                  <a:pt x="1642445" y="21317"/>
                </a:lnTo>
                <a:lnTo>
                  <a:pt x="1648910" y="21951"/>
                </a:lnTo>
                <a:lnTo>
                  <a:pt x="1656143" y="21900"/>
                </a:lnTo>
                <a:lnTo>
                  <a:pt x="1668881" y="21292"/>
                </a:lnTo>
                <a:lnTo>
                  <a:pt x="1677202" y="20227"/>
                </a:lnTo>
                <a:lnTo>
                  <a:pt x="1668945" y="20126"/>
                </a:lnTo>
                <a:lnTo>
                  <a:pt x="1657743" y="19467"/>
                </a:lnTo>
                <a:lnTo>
                  <a:pt x="1644750" y="19366"/>
                </a:lnTo>
                <a:lnTo>
                  <a:pt x="1638157" y="19112"/>
                </a:lnTo>
                <a:lnTo>
                  <a:pt x="1631820" y="17845"/>
                </a:lnTo>
                <a:lnTo>
                  <a:pt x="1639821" y="16552"/>
                </a:lnTo>
                <a:lnTo>
                  <a:pt x="1648398" y="17389"/>
                </a:lnTo>
                <a:lnTo>
                  <a:pt x="1641165" y="15361"/>
                </a:lnTo>
                <a:lnTo>
                  <a:pt x="1633868" y="12826"/>
                </a:lnTo>
                <a:lnTo>
                  <a:pt x="1625675" y="9277"/>
                </a:lnTo>
                <a:lnTo>
                  <a:pt x="1621131" y="7123"/>
                </a:lnTo>
                <a:lnTo>
                  <a:pt x="1614474" y="5703"/>
                </a:lnTo>
                <a:lnTo>
                  <a:pt x="1604168" y="5120"/>
                </a:lnTo>
                <a:lnTo>
                  <a:pt x="1597128" y="2839"/>
                </a:lnTo>
                <a:lnTo>
                  <a:pt x="1595911" y="0"/>
                </a:lnTo>
                <a:lnTo>
                  <a:pt x="1663952" y="0"/>
                </a:lnTo>
                <a:lnTo>
                  <a:pt x="1670033" y="1673"/>
                </a:lnTo>
                <a:lnTo>
                  <a:pt x="1675921" y="3980"/>
                </a:lnTo>
                <a:lnTo>
                  <a:pt x="1682450" y="5779"/>
                </a:lnTo>
                <a:lnTo>
                  <a:pt x="1694164" y="7097"/>
                </a:lnTo>
                <a:lnTo>
                  <a:pt x="1700821" y="7325"/>
                </a:lnTo>
                <a:lnTo>
                  <a:pt x="1707989" y="6692"/>
                </a:lnTo>
                <a:lnTo>
                  <a:pt x="1699988" y="5982"/>
                </a:lnTo>
                <a:lnTo>
                  <a:pt x="1691603" y="4892"/>
                </a:lnTo>
                <a:lnTo>
                  <a:pt x="1683218" y="2028"/>
                </a:lnTo>
                <a:lnTo>
                  <a:pt x="1675985" y="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5" name="coastline-natural-earth">
            <a:extLst>
              <a:ext uri="{FF2B5EF4-FFF2-40B4-BE49-F238E27FC236}">
                <a16:creationId xmlns:a16="http://schemas.microsoft.com/office/drawing/2014/main" id="{45F669CA-49AE-498B-B9E3-77E4933BEE71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454902" y="151250"/>
                </a:moveTo>
                <a:lnTo>
                  <a:pt x="1463863" y="151224"/>
                </a:lnTo>
                <a:lnTo>
                  <a:pt x="1468087" y="154874"/>
                </a:lnTo>
                <a:lnTo>
                  <a:pt x="1473848" y="156852"/>
                </a:lnTo>
                <a:lnTo>
                  <a:pt x="1477945" y="159133"/>
                </a:lnTo>
                <a:lnTo>
                  <a:pt x="1480505" y="163062"/>
                </a:lnTo>
                <a:lnTo>
                  <a:pt x="1480249" y="166864"/>
                </a:lnTo>
                <a:lnTo>
                  <a:pt x="1484986" y="170489"/>
                </a:lnTo>
                <a:lnTo>
                  <a:pt x="1490106" y="172035"/>
                </a:lnTo>
                <a:lnTo>
                  <a:pt x="1492667" y="174620"/>
                </a:lnTo>
                <a:lnTo>
                  <a:pt x="1495867" y="176927"/>
                </a:lnTo>
                <a:lnTo>
                  <a:pt x="1501628" y="178194"/>
                </a:lnTo>
                <a:lnTo>
                  <a:pt x="1504252" y="180704"/>
                </a:lnTo>
                <a:lnTo>
                  <a:pt x="1496635" y="181059"/>
                </a:lnTo>
                <a:lnTo>
                  <a:pt x="1491258" y="179284"/>
                </a:lnTo>
                <a:lnTo>
                  <a:pt x="1487290" y="181768"/>
                </a:lnTo>
                <a:lnTo>
                  <a:pt x="1494267" y="182123"/>
                </a:lnTo>
                <a:lnTo>
                  <a:pt x="1491386" y="185672"/>
                </a:lnTo>
                <a:lnTo>
                  <a:pt x="1483001" y="188942"/>
                </a:lnTo>
                <a:lnTo>
                  <a:pt x="1490874" y="189677"/>
                </a:lnTo>
                <a:lnTo>
                  <a:pt x="1498107" y="192288"/>
                </a:lnTo>
                <a:lnTo>
                  <a:pt x="1504956" y="190741"/>
                </a:lnTo>
                <a:lnTo>
                  <a:pt x="1511805" y="190336"/>
                </a:lnTo>
                <a:lnTo>
                  <a:pt x="1506876" y="192161"/>
                </a:lnTo>
                <a:lnTo>
                  <a:pt x="1515453" y="192566"/>
                </a:lnTo>
                <a:lnTo>
                  <a:pt x="1522558" y="192769"/>
                </a:lnTo>
                <a:lnTo>
                  <a:pt x="1518270" y="195684"/>
                </a:lnTo>
                <a:lnTo>
                  <a:pt x="1511869" y="196495"/>
                </a:lnTo>
                <a:lnTo>
                  <a:pt x="1519166" y="200095"/>
                </a:lnTo>
                <a:lnTo>
                  <a:pt x="1521982" y="203035"/>
                </a:lnTo>
                <a:lnTo>
                  <a:pt x="1522814" y="205975"/>
                </a:lnTo>
                <a:lnTo>
                  <a:pt x="1523134" y="209194"/>
                </a:lnTo>
                <a:lnTo>
                  <a:pt x="1523070" y="212464"/>
                </a:lnTo>
                <a:lnTo>
                  <a:pt x="1527423" y="215050"/>
                </a:lnTo>
                <a:lnTo>
                  <a:pt x="1532480" y="213098"/>
                </a:lnTo>
                <a:lnTo>
                  <a:pt x="1534464" y="209499"/>
                </a:lnTo>
                <a:lnTo>
                  <a:pt x="1536512" y="206888"/>
                </a:lnTo>
                <a:lnTo>
                  <a:pt x="1537600" y="203314"/>
                </a:lnTo>
                <a:lnTo>
                  <a:pt x="1540673" y="200475"/>
                </a:lnTo>
                <a:lnTo>
                  <a:pt x="1544257" y="197889"/>
                </a:lnTo>
                <a:lnTo>
                  <a:pt x="1551426" y="197991"/>
                </a:lnTo>
                <a:lnTo>
                  <a:pt x="1557123" y="200956"/>
                </a:lnTo>
                <a:lnTo>
                  <a:pt x="1562947" y="202883"/>
                </a:lnTo>
                <a:lnTo>
                  <a:pt x="1567876" y="205494"/>
                </a:lnTo>
                <a:lnTo>
                  <a:pt x="1570244" y="210031"/>
                </a:lnTo>
                <a:lnTo>
                  <a:pt x="1572036" y="212997"/>
                </a:lnTo>
                <a:lnTo>
                  <a:pt x="1570564" y="215861"/>
                </a:lnTo>
                <a:lnTo>
                  <a:pt x="1564868" y="214264"/>
                </a:lnTo>
                <a:lnTo>
                  <a:pt x="1562883" y="217382"/>
                </a:lnTo>
                <a:lnTo>
                  <a:pt x="1562755" y="220626"/>
                </a:lnTo>
                <a:lnTo>
                  <a:pt x="1565124" y="224707"/>
                </a:lnTo>
                <a:lnTo>
                  <a:pt x="1568708" y="227293"/>
                </a:lnTo>
                <a:lnTo>
                  <a:pt x="1577669" y="232261"/>
                </a:lnTo>
                <a:lnTo>
                  <a:pt x="1579141" y="234846"/>
                </a:lnTo>
                <a:lnTo>
                  <a:pt x="1585158" y="233858"/>
                </a:lnTo>
                <a:lnTo>
                  <a:pt x="1590023" y="231399"/>
                </a:lnTo>
                <a:lnTo>
                  <a:pt x="1595015" y="229295"/>
                </a:lnTo>
                <a:lnTo>
                  <a:pt x="1596103" y="225696"/>
                </a:lnTo>
                <a:lnTo>
                  <a:pt x="1605001" y="219587"/>
                </a:lnTo>
                <a:lnTo>
                  <a:pt x="1608521" y="214391"/>
                </a:lnTo>
                <a:lnTo>
                  <a:pt x="1609737" y="210943"/>
                </a:lnTo>
                <a:lnTo>
                  <a:pt x="1610313" y="208079"/>
                </a:lnTo>
                <a:lnTo>
                  <a:pt x="1615050" y="206203"/>
                </a:lnTo>
                <a:lnTo>
                  <a:pt x="1625099" y="206203"/>
                </a:lnTo>
                <a:lnTo>
                  <a:pt x="1621259" y="203745"/>
                </a:lnTo>
                <a:lnTo>
                  <a:pt x="1625227" y="200678"/>
                </a:lnTo>
                <a:lnTo>
                  <a:pt x="1618378" y="199055"/>
                </a:lnTo>
                <a:lnTo>
                  <a:pt x="1615050" y="196191"/>
                </a:lnTo>
                <a:lnTo>
                  <a:pt x="1614858" y="193073"/>
                </a:lnTo>
                <a:lnTo>
                  <a:pt x="1613706" y="190082"/>
                </a:lnTo>
                <a:lnTo>
                  <a:pt x="1613770" y="187015"/>
                </a:lnTo>
                <a:lnTo>
                  <a:pt x="1622411" y="187269"/>
                </a:lnTo>
                <a:lnTo>
                  <a:pt x="1629132" y="186432"/>
                </a:lnTo>
                <a:lnTo>
                  <a:pt x="1636429" y="186711"/>
                </a:lnTo>
                <a:lnTo>
                  <a:pt x="1642253" y="188359"/>
                </a:lnTo>
                <a:lnTo>
                  <a:pt x="1648846" y="189119"/>
                </a:lnTo>
                <a:lnTo>
                  <a:pt x="1658959" y="189449"/>
                </a:lnTo>
                <a:lnTo>
                  <a:pt x="1665680" y="189347"/>
                </a:lnTo>
                <a:lnTo>
                  <a:pt x="1667920" y="192262"/>
                </a:lnTo>
                <a:lnTo>
                  <a:pt x="1671249" y="194518"/>
                </a:lnTo>
                <a:lnTo>
                  <a:pt x="1672401" y="197180"/>
                </a:lnTo>
                <a:lnTo>
                  <a:pt x="1681682" y="197306"/>
                </a:lnTo>
                <a:lnTo>
                  <a:pt x="1688019" y="198625"/>
                </a:lnTo>
                <a:lnTo>
                  <a:pt x="1683858" y="201996"/>
                </a:lnTo>
                <a:lnTo>
                  <a:pt x="1677714" y="203719"/>
                </a:lnTo>
                <a:lnTo>
                  <a:pt x="1686291" y="204505"/>
                </a:lnTo>
                <a:lnTo>
                  <a:pt x="1690323" y="206761"/>
                </a:lnTo>
                <a:lnTo>
                  <a:pt x="1685331" y="210208"/>
                </a:lnTo>
                <a:lnTo>
                  <a:pt x="1678354" y="211983"/>
                </a:lnTo>
                <a:lnTo>
                  <a:pt x="1669649" y="211653"/>
                </a:lnTo>
                <a:lnTo>
                  <a:pt x="1669777" y="214188"/>
                </a:lnTo>
                <a:lnTo>
                  <a:pt x="1672849" y="217737"/>
                </a:lnTo>
                <a:lnTo>
                  <a:pt x="1675025" y="220601"/>
                </a:lnTo>
                <a:lnTo>
                  <a:pt x="1679186" y="224048"/>
                </a:lnTo>
                <a:lnTo>
                  <a:pt x="1685971" y="227090"/>
                </a:lnTo>
                <a:lnTo>
                  <a:pt x="1689555" y="229650"/>
                </a:lnTo>
                <a:lnTo>
                  <a:pt x="1689427" y="232236"/>
                </a:lnTo>
                <a:lnTo>
                  <a:pt x="1687891" y="235328"/>
                </a:lnTo>
                <a:lnTo>
                  <a:pt x="1683474" y="238750"/>
                </a:lnTo>
                <a:lnTo>
                  <a:pt x="1676754" y="240245"/>
                </a:lnTo>
                <a:lnTo>
                  <a:pt x="1673233" y="243110"/>
                </a:lnTo>
                <a:lnTo>
                  <a:pt x="1666832" y="245746"/>
                </a:lnTo>
                <a:lnTo>
                  <a:pt x="1659727" y="247039"/>
                </a:lnTo>
                <a:lnTo>
                  <a:pt x="1655183" y="249219"/>
                </a:lnTo>
                <a:lnTo>
                  <a:pt x="1649358" y="250384"/>
                </a:lnTo>
                <a:lnTo>
                  <a:pt x="1645454" y="247343"/>
                </a:lnTo>
                <a:lnTo>
                  <a:pt x="1642189" y="244681"/>
                </a:lnTo>
                <a:lnTo>
                  <a:pt x="1634892" y="242780"/>
                </a:lnTo>
                <a:lnTo>
                  <a:pt x="1632396" y="240119"/>
                </a:lnTo>
                <a:lnTo>
                  <a:pt x="1625547" y="238243"/>
                </a:lnTo>
                <a:lnTo>
                  <a:pt x="1620683" y="240499"/>
                </a:lnTo>
                <a:lnTo>
                  <a:pt x="1627467" y="239992"/>
                </a:lnTo>
                <a:lnTo>
                  <a:pt x="1635020" y="244073"/>
                </a:lnTo>
                <a:lnTo>
                  <a:pt x="1639053" y="247495"/>
                </a:lnTo>
                <a:lnTo>
                  <a:pt x="1643917" y="251829"/>
                </a:lnTo>
                <a:lnTo>
                  <a:pt x="1635468" y="251779"/>
                </a:lnTo>
                <a:lnTo>
                  <a:pt x="1629452" y="253325"/>
                </a:lnTo>
                <a:lnTo>
                  <a:pt x="1621003" y="251170"/>
                </a:lnTo>
                <a:lnTo>
                  <a:pt x="1617226" y="249066"/>
                </a:lnTo>
                <a:lnTo>
                  <a:pt x="1611849" y="246709"/>
                </a:lnTo>
                <a:lnTo>
                  <a:pt x="1603592" y="247596"/>
                </a:lnTo>
                <a:lnTo>
                  <a:pt x="1593287" y="247393"/>
                </a:lnTo>
                <a:lnTo>
                  <a:pt x="1592327" y="250537"/>
                </a:lnTo>
                <a:lnTo>
                  <a:pt x="1599304" y="252184"/>
                </a:lnTo>
                <a:lnTo>
                  <a:pt x="1604681" y="253730"/>
                </a:lnTo>
                <a:lnTo>
                  <a:pt x="1604489" y="256265"/>
                </a:lnTo>
                <a:lnTo>
                  <a:pt x="1592071" y="263210"/>
                </a:lnTo>
                <a:lnTo>
                  <a:pt x="1587526" y="265821"/>
                </a:lnTo>
                <a:lnTo>
                  <a:pt x="1583174" y="268483"/>
                </a:lnTo>
                <a:lnTo>
                  <a:pt x="1574469" y="269370"/>
                </a:lnTo>
                <a:lnTo>
                  <a:pt x="1566468" y="268280"/>
                </a:lnTo>
                <a:lnTo>
                  <a:pt x="1561539" y="266024"/>
                </a:lnTo>
                <a:lnTo>
                  <a:pt x="1556547" y="264275"/>
                </a:lnTo>
                <a:lnTo>
                  <a:pt x="1551618" y="262602"/>
                </a:lnTo>
                <a:lnTo>
                  <a:pt x="1543041" y="259712"/>
                </a:lnTo>
                <a:lnTo>
                  <a:pt x="1537088" y="258318"/>
                </a:lnTo>
                <a:lnTo>
                  <a:pt x="1530495" y="259307"/>
                </a:lnTo>
                <a:lnTo>
                  <a:pt x="1523326" y="258622"/>
                </a:lnTo>
                <a:lnTo>
                  <a:pt x="1514365" y="257786"/>
                </a:lnTo>
                <a:lnTo>
                  <a:pt x="1507132" y="257887"/>
                </a:lnTo>
                <a:lnTo>
                  <a:pt x="1513789" y="260270"/>
                </a:lnTo>
                <a:lnTo>
                  <a:pt x="1521854" y="259256"/>
                </a:lnTo>
                <a:lnTo>
                  <a:pt x="1529727" y="260600"/>
                </a:lnTo>
                <a:lnTo>
                  <a:pt x="1536384" y="261994"/>
                </a:lnTo>
                <a:lnTo>
                  <a:pt x="1546241" y="267317"/>
                </a:lnTo>
                <a:lnTo>
                  <a:pt x="1551106" y="269116"/>
                </a:lnTo>
                <a:lnTo>
                  <a:pt x="1565060" y="270384"/>
                </a:lnTo>
                <a:lnTo>
                  <a:pt x="1579589" y="270739"/>
                </a:lnTo>
                <a:lnTo>
                  <a:pt x="1586182" y="271879"/>
                </a:lnTo>
                <a:lnTo>
                  <a:pt x="1583366" y="276873"/>
                </a:lnTo>
                <a:lnTo>
                  <a:pt x="1570692" y="286530"/>
                </a:lnTo>
                <a:lnTo>
                  <a:pt x="1568708" y="289395"/>
                </a:lnTo>
                <a:lnTo>
                  <a:pt x="1561795" y="292259"/>
                </a:lnTo>
                <a:lnTo>
                  <a:pt x="1553922" y="294033"/>
                </a:lnTo>
                <a:lnTo>
                  <a:pt x="1547009" y="291803"/>
                </a:lnTo>
                <a:lnTo>
                  <a:pt x="1548226" y="294464"/>
                </a:lnTo>
                <a:lnTo>
                  <a:pt x="1542209" y="293349"/>
                </a:lnTo>
                <a:lnTo>
                  <a:pt x="1536320" y="290789"/>
                </a:lnTo>
                <a:lnTo>
                  <a:pt x="1535104" y="294287"/>
                </a:lnTo>
                <a:lnTo>
                  <a:pt x="1532288" y="297024"/>
                </a:lnTo>
                <a:lnTo>
                  <a:pt x="1529791" y="299584"/>
                </a:lnTo>
                <a:lnTo>
                  <a:pt x="1522942" y="300041"/>
                </a:lnTo>
                <a:lnTo>
                  <a:pt x="1515517" y="301460"/>
                </a:lnTo>
                <a:lnTo>
                  <a:pt x="1504828" y="298925"/>
                </a:lnTo>
                <a:lnTo>
                  <a:pt x="1497851" y="298342"/>
                </a:lnTo>
                <a:lnTo>
                  <a:pt x="1490426" y="297785"/>
                </a:lnTo>
                <a:lnTo>
                  <a:pt x="1479033" y="295022"/>
                </a:lnTo>
                <a:lnTo>
                  <a:pt x="1470776" y="293349"/>
                </a:lnTo>
                <a:lnTo>
                  <a:pt x="1465911" y="291194"/>
                </a:lnTo>
                <a:lnTo>
                  <a:pt x="1467575" y="293805"/>
                </a:lnTo>
                <a:lnTo>
                  <a:pt x="1468408" y="296365"/>
                </a:lnTo>
                <a:lnTo>
                  <a:pt x="1475512" y="295681"/>
                </a:lnTo>
                <a:lnTo>
                  <a:pt x="1486970" y="298266"/>
                </a:lnTo>
                <a:lnTo>
                  <a:pt x="1492987" y="299255"/>
                </a:lnTo>
                <a:lnTo>
                  <a:pt x="1488186" y="301790"/>
                </a:lnTo>
                <a:lnTo>
                  <a:pt x="1495163" y="300497"/>
                </a:lnTo>
                <a:lnTo>
                  <a:pt x="1502204" y="300142"/>
                </a:lnTo>
                <a:lnTo>
                  <a:pt x="1508605" y="302956"/>
                </a:lnTo>
                <a:lnTo>
                  <a:pt x="1515069" y="304122"/>
                </a:lnTo>
                <a:lnTo>
                  <a:pt x="1519742" y="306682"/>
                </a:lnTo>
                <a:lnTo>
                  <a:pt x="1520126" y="310230"/>
                </a:lnTo>
                <a:lnTo>
                  <a:pt x="1518590" y="312765"/>
                </a:lnTo>
                <a:lnTo>
                  <a:pt x="1512509" y="313703"/>
                </a:lnTo>
                <a:lnTo>
                  <a:pt x="1506428" y="315858"/>
                </a:lnTo>
                <a:lnTo>
                  <a:pt x="1498875" y="315300"/>
                </a:lnTo>
                <a:lnTo>
                  <a:pt x="1490042" y="315579"/>
                </a:lnTo>
                <a:lnTo>
                  <a:pt x="1492154" y="318063"/>
                </a:lnTo>
                <a:lnTo>
                  <a:pt x="1497659" y="319736"/>
                </a:lnTo>
                <a:lnTo>
                  <a:pt x="1490682" y="320243"/>
                </a:lnTo>
                <a:lnTo>
                  <a:pt x="1485818" y="321992"/>
                </a:lnTo>
                <a:lnTo>
                  <a:pt x="1483897" y="324603"/>
                </a:lnTo>
                <a:lnTo>
                  <a:pt x="1486714" y="326909"/>
                </a:lnTo>
                <a:lnTo>
                  <a:pt x="1480889" y="325008"/>
                </a:lnTo>
                <a:lnTo>
                  <a:pt x="1474808" y="323918"/>
                </a:lnTo>
                <a:lnTo>
                  <a:pt x="1480057" y="326123"/>
                </a:lnTo>
                <a:lnTo>
                  <a:pt x="1478009" y="328633"/>
                </a:lnTo>
                <a:lnTo>
                  <a:pt x="1472184" y="330078"/>
                </a:lnTo>
                <a:lnTo>
                  <a:pt x="1468984" y="332967"/>
                </a:lnTo>
                <a:lnTo>
                  <a:pt x="1472120" y="335401"/>
                </a:lnTo>
                <a:lnTo>
                  <a:pt x="1465719" y="337910"/>
                </a:lnTo>
                <a:lnTo>
                  <a:pt x="1462007" y="340141"/>
                </a:lnTo>
                <a:lnTo>
                  <a:pt x="1462455" y="342675"/>
                </a:lnTo>
                <a:lnTo>
                  <a:pt x="1459574" y="345109"/>
                </a:lnTo>
                <a:lnTo>
                  <a:pt x="1457718" y="348531"/>
                </a:lnTo>
                <a:lnTo>
                  <a:pt x="1454902" y="351370"/>
                </a:lnTo>
                <a:lnTo>
                  <a:pt x="1452790" y="353930"/>
                </a:lnTo>
                <a:lnTo>
                  <a:pt x="1450229" y="357402"/>
                </a:lnTo>
                <a:lnTo>
                  <a:pt x="1448373" y="361838"/>
                </a:lnTo>
                <a:lnTo>
                  <a:pt x="1447093" y="365387"/>
                </a:lnTo>
                <a:lnTo>
                  <a:pt x="1446325" y="368226"/>
                </a:lnTo>
                <a:lnTo>
                  <a:pt x="1446453" y="376946"/>
                </a:lnTo>
                <a:lnTo>
                  <a:pt x="1446261" y="380798"/>
                </a:lnTo>
                <a:lnTo>
                  <a:pt x="1444789" y="384119"/>
                </a:lnTo>
                <a:lnTo>
                  <a:pt x="1447605" y="387490"/>
                </a:lnTo>
                <a:lnTo>
                  <a:pt x="1452918" y="390405"/>
                </a:lnTo>
                <a:lnTo>
                  <a:pt x="1454454" y="397857"/>
                </a:lnTo>
                <a:lnTo>
                  <a:pt x="1456694" y="392585"/>
                </a:lnTo>
                <a:lnTo>
                  <a:pt x="1459446" y="390126"/>
                </a:lnTo>
                <a:lnTo>
                  <a:pt x="1469752" y="390430"/>
                </a:lnTo>
                <a:lnTo>
                  <a:pt x="1476217" y="393726"/>
                </a:lnTo>
                <a:lnTo>
                  <a:pt x="1479865" y="399961"/>
                </a:lnTo>
                <a:lnTo>
                  <a:pt x="1481337" y="402699"/>
                </a:lnTo>
                <a:lnTo>
                  <a:pt x="1483193" y="406957"/>
                </a:lnTo>
                <a:lnTo>
                  <a:pt x="1487674" y="413852"/>
                </a:lnTo>
                <a:lnTo>
                  <a:pt x="1488698" y="416589"/>
                </a:lnTo>
                <a:lnTo>
                  <a:pt x="1486650" y="420417"/>
                </a:lnTo>
                <a:lnTo>
                  <a:pt x="1483193" y="423332"/>
                </a:lnTo>
                <a:lnTo>
                  <a:pt x="1488314" y="421786"/>
                </a:lnTo>
                <a:lnTo>
                  <a:pt x="1496187" y="421279"/>
                </a:lnTo>
                <a:lnTo>
                  <a:pt x="1512573" y="418034"/>
                </a:lnTo>
                <a:lnTo>
                  <a:pt x="1521918" y="418338"/>
                </a:lnTo>
                <a:lnTo>
                  <a:pt x="1531199" y="421507"/>
                </a:lnTo>
                <a:lnTo>
                  <a:pt x="1544449" y="424016"/>
                </a:lnTo>
                <a:lnTo>
                  <a:pt x="1551554" y="425182"/>
                </a:lnTo>
                <a:lnTo>
                  <a:pt x="1556419" y="427514"/>
                </a:lnTo>
                <a:lnTo>
                  <a:pt x="1560579" y="429643"/>
                </a:lnTo>
                <a:lnTo>
                  <a:pt x="1567300" y="432254"/>
                </a:lnTo>
                <a:lnTo>
                  <a:pt x="1570820" y="434561"/>
                </a:lnTo>
                <a:lnTo>
                  <a:pt x="1576581" y="439782"/>
                </a:lnTo>
                <a:lnTo>
                  <a:pt x="1588102" y="442393"/>
                </a:lnTo>
                <a:lnTo>
                  <a:pt x="1597896" y="445004"/>
                </a:lnTo>
                <a:lnTo>
                  <a:pt x="1605001" y="446424"/>
                </a:lnTo>
                <a:lnTo>
                  <a:pt x="1610569" y="448147"/>
                </a:lnTo>
                <a:lnTo>
                  <a:pt x="1614090" y="450479"/>
                </a:lnTo>
                <a:lnTo>
                  <a:pt x="1618826" y="452786"/>
                </a:lnTo>
                <a:lnTo>
                  <a:pt x="1616202" y="457450"/>
                </a:lnTo>
                <a:lnTo>
                  <a:pt x="1618890" y="455067"/>
                </a:lnTo>
                <a:lnTo>
                  <a:pt x="1628043" y="454433"/>
                </a:lnTo>
                <a:lnTo>
                  <a:pt x="1636813" y="453825"/>
                </a:lnTo>
                <a:lnTo>
                  <a:pt x="1646734" y="454332"/>
                </a:lnTo>
                <a:lnTo>
                  <a:pt x="1654927" y="455245"/>
                </a:lnTo>
                <a:lnTo>
                  <a:pt x="1661200" y="456233"/>
                </a:lnTo>
                <a:lnTo>
                  <a:pt x="1669713" y="457957"/>
                </a:lnTo>
                <a:lnTo>
                  <a:pt x="1672721" y="461835"/>
                </a:lnTo>
                <a:lnTo>
                  <a:pt x="1670161" y="468679"/>
                </a:lnTo>
                <a:lnTo>
                  <a:pt x="1669201" y="473064"/>
                </a:lnTo>
                <a:lnTo>
                  <a:pt x="1672081" y="476232"/>
                </a:lnTo>
                <a:lnTo>
                  <a:pt x="1673873" y="479654"/>
                </a:lnTo>
                <a:lnTo>
                  <a:pt x="1674129" y="482341"/>
                </a:lnTo>
                <a:lnTo>
                  <a:pt x="1673553" y="486524"/>
                </a:lnTo>
                <a:lnTo>
                  <a:pt x="1674193" y="489236"/>
                </a:lnTo>
                <a:lnTo>
                  <a:pt x="1672849" y="492049"/>
                </a:lnTo>
                <a:lnTo>
                  <a:pt x="1671569" y="494711"/>
                </a:lnTo>
                <a:lnTo>
                  <a:pt x="1673169" y="497372"/>
                </a:lnTo>
                <a:lnTo>
                  <a:pt x="1679378" y="502341"/>
                </a:lnTo>
                <a:lnTo>
                  <a:pt x="1684050" y="506345"/>
                </a:lnTo>
                <a:lnTo>
                  <a:pt x="1682962" y="508906"/>
                </a:lnTo>
                <a:lnTo>
                  <a:pt x="1687699" y="511694"/>
                </a:lnTo>
                <a:lnTo>
                  <a:pt x="1692564" y="513468"/>
                </a:lnTo>
                <a:lnTo>
                  <a:pt x="1700180" y="518005"/>
                </a:lnTo>
                <a:lnTo>
                  <a:pt x="1702293" y="520413"/>
                </a:lnTo>
                <a:lnTo>
                  <a:pt x="1703957" y="523024"/>
                </a:lnTo>
                <a:lnTo>
                  <a:pt x="1704917" y="525534"/>
                </a:lnTo>
                <a:lnTo>
                  <a:pt x="1700757" y="527815"/>
                </a:lnTo>
                <a:lnTo>
                  <a:pt x="1697556" y="530375"/>
                </a:lnTo>
                <a:lnTo>
                  <a:pt x="1704277" y="527029"/>
                </a:lnTo>
                <a:lnTo>
                  <a:pt x="1710998" y="527485"/>
                </a:lnTo>
                <a:lnTo>
                  <a:pt x="1715862" y="529488"/>
                </a:lnTo>
                <a:lnTo>
                  <a:pt x="1719191" y="532530"/>
                </a:lnTo>
                <a:lnTo>
                  <a:pt x="1722711" y="534963"/>
                </a:lnTo>
                <a:lnTo>
                  <a:pt x="1719447" y="531769"/>
                </a:lnTo>
                <a:lnTo>
                  <a:pt x="1717655" y="529260"/>
                </a:lnTo>
                <a:lnTo>
                  <a:pt x="1718487" y="526294"/>
                </a:lnTo>
                <a:lnTo>
                  <a:pt x="1721047" y="523607"/>
                </a:lnTo>
                <a:lnTo>
                  <a:pt x="1724824" y="521123"/>
                </a:lnTo>
                <a:lnTo>
                  <a:pt x="1729304" y="523455"/>
                </a:lnTo>
                <a:lnTo>
                  <a:pt x="1732056" y="527916"/>
                </a:lnTo>
                <a:lnTo>
                  <a:pt x="1734041" y="524773"/>
                </a:lnTo>
                <a:lnTo>
                  <a:pt x="1731352" y="519197"/>
                </a:lnTo>
                <a:lnTo>
                  <a:pt x="1733273" y="515902"/>
                </a:lnTo>
                <a:lnTo>
                  <a:pt x="1738265" y="511745"/>
                </a:lnTo>
                <a:lnTo>
                  <a:pt x="1739673" y="508956"/>
                </a:lnTo>
                <a:lnTo>
                  <a:pt x="1738905" y="505256"/>
                </a:lnTo>
                <a:lnTo>
                  <a:pt x="1735897" y="502771"/>
                </a:lnTo>
                <a:lnTo>
                  <a:pt x="1735385" y="499375"/>
                </a:lnTo>
                <a:lnTo>
                  <a:pt x="1733529" y="496384"/>
                </a:lnTo>
                <a:lnTo>
                  <a:pt x="1731864" y="492151"/>
                </a:lnTo>
                <a:lnTo>
                  <a:pt x="1731032" y="488399"/>
                </a:lnTo>
                <a:lnTo>
                  <a:pt x="1730136" y="485636"/>
                </a:lnTo>
                <a:lnTo>
                  <a:pt x="1728856" y="482772"/>
                </a:lnTo>
                <a:lnTo>
                  <a:pt x="1731928" y="480491"/>
                </a:lnTo>
                <a:lnTo>
                  <a:pt x="1730968" y="477525"/>
                </a:lnTo>
                <a:lnTo>
                  <a:pt x="1728408" y="474686"/>
                </a:lnTo>
                <a:lnTo>
                  <a:pt x="1723159" y="471391"/>
                </a:lnTo>
                <a:lnTo>
                  <a:pt x="1721559" y="468527"/>
                </a:lnTo>
                <a:lnTo>
                  <a:pt x="1719511" y="466017"/>
                </a:lnTo>
                <a:lnTo>
                  <a:pt x="1732569" y="461379"/>
                </a:lnTo>
                <a:lnTo>
                  <a:pt x="1740378" y="458996"/>
                </a:lnTo>
                <a:lnTo>
                  <a:pt x="1746650" y="456411"/>
                </a:lnTo>
                <a:lnTo>
                  <a:pt x="1752987" y="453850"/>
                </a:lnTo>
                <a:lnTo>
                  <a:pt x="1761116" y="448984"/>
                </a:lnTo>
                <a:lnTo>
                  <a:pt x="1765661" y="445308"/>
                </a:lnTo>
                <a:lnTo>
                  <a:pt x="1771293" y="440898"/>
                </a:lnTo>
                <a:lnTo>
                  <a:pt x="1774110" y="437172"/>
                </a:lnTo>
                <a:lnTo>
                  <a:pt x="1775134" y="434231"/>
                </a:lnTo>
                <a:lnTo>
                  <a:pt x="1775454" y="431646"/>
                </a:lnTo>
                <a:lnTo>
                  <a:pt x="1775646" y="427844"/>
                </a:lnTo>
                <a:lnTo>
                  <a:pt x="1775518" y="424447"/>
                </a:lnTo>
                <a:lnTo>
                  <a:pt x="1774686" y="419124"/>
                </a:lnTo>
                <a:lnTo>
                  <a:pt x="1773214" y="415474"/>
                </a:lnTo>
                <a:lnTo>
                  <a:pt x="1770845" y="411469"/>
                </a:lnTo>
                <a:lnTo>
                  <a:pt x="1768925" y="408529"/>
                </a:lnTo>
                <a:lnTo>
                  <a:pt x="1764124" y="403738"/>
                </a:lnTo>
                <a:lnTo>
                  <a:pt x="1758172" y="400494"/>
                </a:lnTo>
                <a:lnTo>
                  <a:pt x="1751067" y="397655"/>
                </a:lnTo>
                <a:lnTo>
                  <a:pt x="1742618" y="393422"/>
                </a:lnTo>
                <a:lnTo>
                  <a:pt x="1739865" y="389974"/>
                </a:lnTo>
                <a:lnTo>
                  <a:pt x="1744538" y="385082"/>
                </a:lnTo>
                <a:lnTo>
                  <a:pt x="1747738" y="382040"/>
                </a:lnTo>
                <a:lnTo>
                  <a:pt x="1753243" y="378745"/>
                </a:lnTo>
                <a:lnTo>
                  <a:pt x="1753499" y="375475"/>
                </a:lnTo>
                <a:lnTo>
                  <a:pt x="1760668" y="375095"/>
                </a:lnTo>
                <a:lnTo>
                  <a:pt x="1758428" y="372586"/>
                </a:lnTo>
                <a:lnTo>
                  <a:pt x="1760348" y="369493"/>
                </a:lnTo>
                <a:lnTo>
                  <a:pt x="1761756" y="366959"/>
                </a:lnTo>
                <a:lnTo>
                  <a:pt x="1758812" y="364677"/>
                </a:lnTo>
                <a:lnTo>
                  <a:pt x="1755291" y="360698"/>
                </a:lnTo>
                <a:lnTo>
                  <a:pt x="1756187" y="358061"/>
                </a:lnTo>
                <a:lnTo>
                  <a:pt x="1752731" y="355603"/>
                </a:lnTo>
                <a:lnTo>
                  <a:pt x="1755099" y="352865"/>
                </a:lnTo>
                <a:lnTo>
                  <a:pt x="1746714" y="352485"/>
                </a:lnTo>
                <a:lnTo>
                  <a:pt x="1750107" y="348936"/>
                </a:lnTo>
                <a:lnTo>
                  <a:pt x="1753179" y="346097"/>
                </a:lnTo>
                <a:lnTo>
                  <a:pt x="1753435" y="341763"/>
                </a:lnTo>
                <a:lnTo>
                  <a:pt x="1757724" y="338772"/>
                </a:lnTo>
                <a:lnTo>
                  <a:pt x="1752283" y="336237"/>
                </a:lnTo>
                <a:lnTo>
                  <a:pt x="1748571" y="333702"/>
                </a:lnTo>
                <a:lnTo>
                  <a:pt x="1746458" y="328658"/>
                </a:lnTo>
                <a:lnTo>
                  <a:pt x="1746522" y="325439"/>
                </a:lnTo>
                <a:lnTo>
                  <a:pt x="1750747" y="322778"/>
                </a:lnTo>
                <a:lnTo>
                  <a:pt x="1756123" y="320851"/>
                </a:lnTo>
                <a:lnTo>
                  <a:pt x="1763292" y="320522"/>
                </a:lnTo>
                <a:lnTo>
                  <a:pt x="1773918" y="322068"/>
                </a:lnTo>
                <a:lnTo>
                  <a:pt x="1788320" y="324831"/>
                </a:lnTo>
                <a:lnTo>
                  <a:pt x="1795680" y="324983"/>
                </a:lnTo>
                <a:lnTo>
                  <a:pt x="1802657" y="325769"/>
                </a:lnTo>
                <a:lnTo>
                  <a:pt x="1809698" y="328506"/>
                </a:lnTo>
                <a:lnTo>
                  <a:pt x="1813347" y="325642"/>
                </a:lnTo>
                <a:lnTo>
                  <a:pt x="1820260" y="323817"/>
                </a:lnTo>
                <a:lnTo>
                  <a:pt x="1825316" y="322017"/>
                </a:lnTo>
                <a:lnTo>
                  <a:pt x="1831397" y="323842"/>
                </a:lnTo>
                <a:lnTo>
                  <a:pt x="1838182" y="326985"/>
                </a:lnTo>
                <a:lnTo>
                  <a:pt x="1843878" y="328202"/>
                </a:lnTo>
                <a:lnTo>
                  <a:pt x="1845095" y="331446"/>
                </a:lnTo>
                <a:lnTo>
                  <a:pt x="1853032" y="333728"/>
                </a:lnTo>
                <a:lnTo>
                  <a:pt x="1856424" y="336491"/>
                </a:lnTo>
                <a:lnTo>
                  <a:pt x="1863657" y="337657"/>
                </a:lnTo>
                <a:lnTo>
                  <a:pt x="1860008" y="340419"/>
                </a:lnTo>
                <a:lnTo>
                  <a:pt x="1865193" y="345083"/>
                </a:lnTo>
                <a:lnTo>
                  <a:pt x="1871978" y="346300"/>
                </a:lnTo>
                <a:lnTo>
                  <a:pt x="1880171" y="347973"/>
                </a:lnTo>
                <a:lnTo>
                  <a:pt x="1888172" y="347720"/>
                </a:lnTo>
                <a:lnTo>
                  <a:pt x="1890540" y="350432"/>
                </a:lnTo>
                <a:lnTo>
                  <a:pt x="1898477" y="350559"/>
                </a:lnTo>
                <a:lnTo>
                  <a:pt x="1899949" y="348075"/>
                </a:lnTo>
                <a:lnTo>
                  <a:pt x="1903726" y="350406"/>
                </a:lnTo>
                <a:lnTo>
                  <a:pt x="1902382" y="353043"/>
                </a:lnTo>
                <a:lnTo>
                  <a:pt x="1898221" y="356946"/>
                </a:lnTo>
                <a:lnTo>
                  <a:pt x="1897581" y="360216"/>
                </a:lnTo>
                <a:lnTo>
                  <a:pt x="1899821" y="363308"/>
                </a:lnTo>
                <a:lnTo>
                  <a:pt x="1899053" y="365970"/>
                </a:lnTo>
                <a:lnTo>
                  <a:pt x="1884011" y="367085"/>
                </a:lnTo>
                <a:lnTo>
                  <a:pt x="1896685" y="368378"/>
                </a:lnTo>
                <a:lnTo>
                  <a:pt x="1899885" y="370634"/>
                </a:lnTo>
                <a:lnTo>
                  <a:pt x="1900782" y="373321"/>
                </a:lnTo>
                <a:lnTo>
                  <a:pt x="1898733" y="376743"/>
                </a:lnTo>
                <a:lnTo>
                  <a:pt x="1898925" y="379455"/>
                </a:lnTo>
                <a:lnTo>
                  <a:pt x="1904878" y="380646"/>
                </a:lnTo>
                <a:lnTo>
                  <a:pt x="1903790" y="384119"/>
                </a:lnTo>
                <a:lnTo>
                  <a:pt x="1902190" y="387186"/>
                </a:lnTo>
                <a:lnTo>
                  <a:pt x="1896045" y="387921"/>
                </a:lnTo>
                <a:lnTo>
                  <a:pt x="1890284" y="389594"/>
                </a:lnTo>
                <a:lnTo>
                  <a:pt x="1895405" y="391292"/>
                </a:lnTo>
                <a:lnTo>
                  <a:pt x="1904366" y="388479"/>
                </a:lnTo>
                <a:lnTo>
                  <a:pt x="1912303" y="387769"/>
                </a:lnTo>
                <a:lnTo>
                  <a:pt x="1919088" y="388200"/>
                </a:lnTo>
                <a:lnTo>
                  <a:pt x="1922352" y="390430"/>
                </a:lnTo>
                <a:lnTo>
                  <a:pt x="1923376" y="393168"/>
                </a:lnTo>
                <a:lnTo>
                  <a:pt x="1925041" y="396767"/>
                </a:lnTo>
                <a:lnTo>
                  <a:pt x="1923568" y="399936"/>
                </a:lnTo>
                <a:lnTo>
                  <a:pt x="1920816" y="402699"/>
                </a:lnTo>
                <a:lnTo>
                  <a:pt x="1914351" y="404093"/>
                </a:lnTo>
                <a:lnTo>
                  <a:pt x="1921776" y="403155"/>
                </a:lnTo>
                <a:lnTo>
                  <a:pt x="1926065" y="396691"/>
                </a:lnTo>
                <a:lnTo>
                  <a:pt x="1931249" y="398668"/>
                </a:lnTo>
                <a:lnTo>
                  <a:pt x="1928113" y="401533"/>
                </a:lnTo>
                <a:lnTo>
                  <a:pt x="1931825" y="399074"/>
                </a:lnTo>
                <a:lnTo>
                  <a:pt x="1934898" y="401507"/>
                </a:lnTo>
                <a:lnTo>
                  <a:pt x="1935026" y="404245"/>
                </a:lnTo>
                <a:lnTo>
                  <a:pt x="1936178" y="401507"/>
                </a:lnTo>
                <a:lnTo>
                  <a:pt x="1940403" y="398592"/>
                </a:lnTo>
                <a:lnTo>
                  <a:pt x="1946931" y="396134"/>
                </a:lnTo>
                <a:lnTo>
                  <a:pt x="1954356" y="394005"/>
                </a:lnTo>
                <a:lnTo>
                  <a:pt x="1956020" y="391292"/>
                </a:lnTo>
                <a:lnTo>
                  <a:pt x="1962293" y="390735"/>
                </a:lnTo>
                <a:lnTo>
                  <a:pt x="1964790" y="393675"/>
                </a:lnTo>
                <a:lnTo>
                  <a:pt x="1964918" y="390608"/>
                </a:lnTo>
                <a:lnTo>
                  <a:pt x="1968246" y="388276"/>
                </a:lnTo>
                <a:lnTo>
                  <a:pt x="1970358" y="385690"/>
                </a:lnTo>
                <a:lnTo>
                  <a:pt x="1976439" y="384626"/>
                </a:lnTo>
                <a:lnTo>
                  <a:pt x="1971318" y="382928"/>
                </a:lnTo>
                <a:lnTo>
                  <a:pt x="1973495" y="379861"/>
                </a:lnTo>
                <a:lnTo>
                  <a:pt x="1974775" y="377098"/>
                </a:lnTo>
                <a:lnTo>
                  <a:pt x="1982008" y="378771"/>
                </a:lnTo>
                <a:lnTo>
                  <a:pt x="1978615" y="376616"/>
                </a:lnTo>
                <a:lnTo>
                  <a:pt x="1974775" y="374385"/>
                </a:lnTo>
                <a:lnTo>
                  <a:pt x="1975543" y="371470"/>
                </a:lnTo>
                <a:lnTo>
                  <a:pt x="1982392" y="371901"/>
                </a:lnTo>
                <a:lnTo>
                  <a:pt x="1980280" y="369037"/>
                </a:lnTo>
                <a:lnTo>
                  <a:pt x="1982008" y="366223"/>
                </a:lnTo>
                <a:lnTo>
                  <a:pt x="1984568" y="362725"/>
                </a:lnTo>
                <a:lnTo>
                  <a:pt x="1992377" y="362421"/>
                </a:lnTo>
                <a:lnTo>
                  <a:pt x="1991865" y="365615"/>
                </a:lnTo>
                <a:lnTo>
                  <a:pt x="1998074" y="367846"/>
                </a:lnTo>
                <a:lnTo>
                  <a:pt x="1997306" y="372104"/>
                </a:lnTo>
                <a:lnTo>
                  <a:pt x="2002682" y="373878"/>
                </a:lnTo>
                <a:lnTo>
                  <a:pt x="2005883" y="376312"/>
                </a:lnTo>
                <a:lnTo>
                  <a:pt x="2002362" y="378745"/>
                </a:lnTo>
                <a:lnTo>
                  <a:pt x="2009659" y="379607"/>
                </a:lnTo>
                <a:lnTo>
                  <a:pt x="2011899" y="382167"/>
                </a:lnTo>
                <a:lnTo>
                  <a:pt x="2007739" y="384271"/>
                </a:lnTo>
                <a:lnTo>
                  <a:pt x="2014908" y="384474"/>
                </a:lnTo>
                <a:lnTo>
                  <a:pt x="2015484" y="387059"/>
                </a:lnTo>
                <a:lnTo>
                  <a:pt x="2020733" y="390050"/>
                </a:lnTo>
                <a:lnTo>
                  <a:pt x="2017532" y="394081"/>
                </a:lnTo>
                <a:lnTo>
                  <a:pt x="2012348" y="395779"/>
                </a:lnTo>
                <a:lnTo>
                  <a:pt x="2022333" y="395297"/>
                </a:lnTo>
                <a:lnTo>
                  <a:pt x="2025277" y="398238"/>
                </a:lnTo>
                <a:lnTo>
                  <a:pt x="2018300" y="401761"/>
                </a:lnTo>
                <a:lnTo>
                  <a:pt x="2015420" y="404042"/>
                </a:lnTo>
                <a:lnTo>
                  <a:pt x="2022717" y="401710"/>
                </a:lnTo>
                <a:lnTo>
                  <a:pt x="2031934" y="404600"/>
                </a:lnTo>
                <a:lnTo>
                  <a:pt x="2038207" y="405715"/>
                </a:lnTo>
                <a:lnTo>
                  <a:pt x="2037503" y="408326"/>
                </a:lnTo>
                <a:lnTo>
                  <a:pt x="2038015" y="411216"/>
                </a:lnTo>
                <a:lnTo>
                  <a:pt x="2032894" y="412762"/>
                </a:lnTo>
                <a:lnTo>
                  <a:pt x="2038847" y="414739"/>
                </a:lnTo>
                <a:lnTo>
                  <a:pt x="2038527" y="417426"/>
                </a:lnTo>
                <a:lnTo>
                  <a:pt x="2044159" y="419099"/>
                </a:lnTo>
                <a:lnTo>
                  <a:pt x="2049472" y="422267"/>
                </a:lnTo>
                <a:lnTo>
                  <a:pt x="2048448" y="425157"/>
                </a:lnTo>
                <a:lnTo>
                  <a:pt x="2048768" y="428325"/>
                </a:lnTo>
                <a:lnTo>
                  <a:pt x="2036287" y="427996"/>
                </a:lnTo>
                <a:lnTo>
                  <a:pt x="2030526" y="426374"/>
                </a:lnTo>
                <a:lnTo>
                  <a:pt x="2035326" y="428579"/>
                </a:lnTo>
                <a:lnTo>
                  <a:pt x="2040831" y="430353"/>
                </a:lnTo>
                <a:lnTo>
                  <a:pt x="2037247" y="432482"/>
                </a:lnTo>
                <a:lnTo>
                  <a:pt x="2046208" y="433648"/>
                </a:lnTo>
                <a:lnTo>
                  <a:pt x="2042623" y="436589"/>
                </a:lnTo>
                <a:lnTo>
                  <a:pt x="2049600" y="439428"/>
                </a:lnTo>
                <a:lnTo>
                  <a:pt x="2053057" y="442114"/>
                </a:lnTo>
                <a:lnTo>
                  <a:pt x="2060097" y="441912"/>
                </a:lnTo>
                <a:lnTo>
                  <a:pt x="2062786" y="444218"/>
                </a:lnTo>
                <a:lnTo>
                  <a:pt x="2066882" y="446170"/>
                </a:lnTo>
                <a:lnTo>
                  <a:pt x="2067970" y="448958"/>
                </a:lnTo>
                <a:lnTo>
                  <a:pt x="2067010" y="452482"/>
                </a:lnTo>
                <a:lnTo>
                  <a:pt x="2065410" y="455523"/>
                </a:lnTo>
                <a:lnTo>
                  <a:pt x="2062402" y="458083"/>
                </a:lnTo>
                <a:lnTo>
                  <a:pt x="2067330" y="455625"/>
                </a:lnTo>
                <a:lnTo>
                  <a:pt x="2074755" y="454433"/>
                </a:lnTo>
                <a:lnTo>
                  <a:pt x="2080644" y="456005"/>
                </a:lnTo>
                <a:lnTo>
                  <a:pt x="2078148" y="460263"/>
                </a:lnTo>
                <a:lnTo>
                  <a:pt x="2083780" y="458185"/>
                </a:lnTo>
                <a:lnTo>
                  <a:pt x="2086853" y="455523"/>
                </a:lnTo>
                <a:lnTo>
                  <a:pt x="2092358" y="458185"/>
                </a:lnTo>
                <a:lnTo>
                  <a:pt x="2095494" y="462164"/>
                </a:lnTo>
                <a:lnTo>
                  <a:pt x="2102407" y="463356"/>
                </a:lnTo>
                <a:lnTo>
                  <a:pt x="2108488" y="461353"/>
                </a:lnTo>
                <a:lnTo>
                  <a:pt x="2112712" y="464370"/>
                </a:lnTo>
                <a:lnTo>
                  <a:pt x="2118857" y="465815"/>
                </a:lnTo>
                <a:lnTo>
                  <a:pt x="2117449" y="469465"/>
                </a:lnTo>
                <a:lnTo>
                  <a:pt x="2111560" y="470504"/>
                </a:lnTo>
                <a:lnTo>
                  <a:pt x="2105607" y="472304"/>
                </a:lnTo>
                <a:lnTo>
                  <a:pt x="2099462" y="475675"/>
                </a:lnTo>
                <a:lnTo>
                  <a:pt x="2092998" y="476968"/>
                </a:lnTo>
                <a:lnTo>
                  <a:pt x="2087877" y="478869"/>
                </a:lnTo>
                <a:lnTo>
                  <a:pt x="2082564" y="480618"/>
                </a:lnTo>
                <a:lnTo>
                  <a:pt x="2075779" y="481099"/>
                </a:lnTo>
                <a:lnTo>
                  <a:pt x="2071683" y="484293"/>
                </a:lnTo>
                <a:lnTo>
                  <a:pt x="2071683" y="486980"/>
                </a:lnTo>
                <a:lnTo>
                  <a:pt x="2067970" y="489312"/>
                </a:lnTo>
                <a:lnTo>
                  <a:pt x="2075651" y="487107"/>
                </a:lnTo>
                <a:lnTo>
                  <a:pt x="2082564" y="485383"/>
                </a:lnTo>
                <a:lnTo>
                  <a:pt x="2089221" y="482265"/>
                </a:lnTo>
                <a:lnTo>
                  <a:pt x="2092998" y="479857"/>
                </a:lnTo>
                <a:lnTo>
                  <a:pt x="2097798" y="477981"/>
                </a:lnTo>
                <a:lnTo>
                  <a:pt x="2103687" y="476613"/>
                </a:lnTo>
                <a:lnTo>
                  <a:pt x="2110728" y="475903"/>
                </a:lnTo>
                <a:lnTo>
                  <a:pt x="2103815" y="475472"/>
                </a:lnTo>
                <a:lnTo>
                  <a:pt x="2116489" y="474053"/>
                </a:lnTo>
                <a:lnTo>
                  <a:pt x="2123977" y="478945"/>
                </a:lnTo>
                <a:lnTo>
                  <a:pt x="2124746" y="482037"/>
                </a:lnTo>
                <a:lnTo>
                  <a:pt x="2118793" y="484293"/>
                </a:lnTo>
                <a:lnTo>
                  <a:pt x="2121609" y="487309"/>
                </a:lnTo>
                <a:lnTo>
                  <a:pt x="2127370" y="483583"/>
                </a:lnTo>
                <a:lnTo>
                  <a:pt x="2133067" y="482012"/>
                </a:lnTo>
                <a:lnTo>
                  <a:pt x="2139211" y="484470"/>
                </a:lnTo>
                <a:lnTo>
                  <a:pt x="2146252" y="487284"/>
                </a:lnTo>
                <a:lnTo>
                  <a:pt x="2148108" y="490199"/>
                </a:lnTo>
                <a:lnTo>
                  <a:pt x="2149069" y="493469"/>
                </a:lnTo>
                <a:lnTo>
                  <a:pt x="2148685" y="498158"/>
                </a:lnTo>
                <a:lnTo>
                  <a:pt x="2147916" y="500794"/>
                </a:lnTo>
                <a:lnTo>
                  <a:pt x="2142604" y="503735"/>
                </a:lnTo>
                <a:lnTo>
                  <a:pt x="2148493" y="504977"/>
                </a:lnTo>
                <a:lnTo>
                  <a:pt x="2149645" y="507613"/>
                </a:lnTo>
                <a:lnTo>
                  <a:pt x="2151501" y="510807"/>
                </a:lnTo>
                <a:lnTo>
                  <a:pt x="2145292" y="515597"/>
                </a:lnTo>
                <a:lnTo>
                  <a:pt x="2140556" y="518031"/>
                </a:lnTo>
                <a:lnTo>
                  <a:pt x="2135755" y="520160"/>
                </a:lnTo>
                <a:lnTo>
                  <a:pt x="2128010" y="524266"/>
                </a:lnTo>
                <a:lnTo>
                  <a:pt x="2119241" y="524064"/>
                </a:lnTo>
                <a:lnTo>
                  <a:pt x="2112200" y="525331"/>
                </a:lnTo>
                <a:lnTo>
                  <a:pt x="2104711" y="527257"/>
                </a:lnTo>
                <a:lnTo>
                  <a:pt x="2098502" y="528322"/>
                </a:lnTo>
                <a:lnTo>
                  <a:pt x="2090565" y="534887"/>
                </a:lnTo>
                <a:lnTo>
                  <a:pt x="2084741" y="538638"/>
                </a:lnTo>
                <a:lnTo>
                  <a:pt x="2080516" y="542010"/>
                </a:lnTo>
                <a:lnTo>
                  <a:pt x="2075523" y="545229"/>
                </a:lnTo>
                <a:lnTo>
                  <a:pt x="2065602" y="546648"/>
                </a:lnTo>
                <a:lnTo>
                  <a:pt x="2058945" y="546446"/>
                </a:lnTo>
                <a:lnTo>
                  <a:pt x="2052224" y="547510"/>
                </a:lnTo>
                <a:lnTo>
                  <a:pt x="2042367" y="549132"/>
                </a:lnTo>
                <a:lnTo>
                  <a:pt x="2038911" y="546750"/>
                </a:lnTo>
                <a:lnTo>
                  <a:pt x="2030910" y="545939"/>
                </a:lnTo>
                <a:lnTo>
                  <a:pt x="2024509" y="545508"/>
                </a:lnTo>
                <a:lnTo>
                  <a:pt x="2016956" y="545634"/>
                </a:lnTo>
                <a:lnTo>
                  <a:pt x="2008827" y="546293"/>
                </a:lnTo>
                <a:lnTo>
                  <a:pt x="2001082" y="545457"/>
                </a:lnTo>
                <a:lnTo>
                  <a:pt x="1992185" y="545356"/>
                </a:lnTo>
                <a:lnTo>
                  <a:pt x="1985720" y="545989"/>
                </a:lnTo>
                <a:lnTo>
                  <a:pt x="1978487" y="545153"/>
                </a:lnTo>
                <a:lnTo>
                  <a:pt x="1969590" y="546268"/>
                </a:lnTo>
                <a:lnTo>
                  <a:pt x="1963061" y="547333"/>
                </a:lnTo>
                <a:lnTo>
                  <a:pt x="1956405" y="547155"/>
                </a:lnTo>
                <a:lnTo>
                  <a:pt x="1951988" y="549842"/>
                </a:lnTo>
                <a:lnTo>
                  <a:pt x="1943091" y="558359"/>
                </a:lnTo>
                <a:lnTo>
                  <a:pt x="1942579" y="561122"/>
                </a:lnTo>
                <a:lnTo>
                  <a:pt x="1938802" y="563251"/>
                </a:lnTo>
                <a:lnTo>
                  <a:pt x="1928241" y="564696"/>
                </a:lnTo>
                <a:lnTo>
                  <a:pt x="1923952" y="567307"/>
                </a:lnTo>
                <a:lnTo>
                  <a:pt x="1917936" y="569284"/>
                </a:lnTo>
                <a:lnTo>
                  <a:pt x="1912495" y="572554"/>
                </a:lnTo>
                <a:lnTo>
                  <a:pt x="1907054" y="577243"/>
                </a:lnTo>
                <a:lnTo>
                  <a:pt x="1904494" y="580665"/>
                </a:lnTo>
                <a:lnTo>
                  <a:pt x="1901294" y="583174"/>
                </a:lnTo>
                <a:lnTo>
                  <a:pt x="1893165" y="582794"/>
                </a:lnTo>
                <a:lnTo>
                  <a:pt x="1886252" y="581045"/>
                </a:lnTo>
                <a:lnTo>
                  <a:pt x="1874858" y="579398"/>
                </a:lnTo>
                <a:lnTo>
                  <a:pt x="1881067" y="581273"/>
                </a:lnTo>
                <a:lnTo>
                  <a:pt x="1890604" y="583301"/>
                </a:lnTo>
                <a:lnTo>
                  <a:pt x="1897261" y="585963"/>
                </a:lnTo>
                <a:lnTo>
                  <a:pt x="1896109" y="588649"/>
                </a:lnTo>
                <a:lnTo>
                  <a:pt x="1893293" y="592553"/>
                </a:lnTo>
                <a:lnTo>
                  <a:pt x="1887788" y="596913"/>
                </a:lnTo>
                <a:lnTo>
                  <a:pt x="1880491" y="603579"/>
                </a:lnTo>
                <a:lnTo>
                  <a:pt x="1875626" y="606013"/>
                </a:lnTo>
                <a:lnTo>
                  <a:pt x="1870314" y="609891"/>
                </a:lnTo>
                <a:lnTo>
                  <a:pt x="1863913" y="611690"/>
                </a:lnTo>
                <a:lnTo>
                  <a:pt x="1856616" y="613363"/>
                </a:lnTo>
                <a:lnTo>
                  <a:pt x="1852520" y="615594"/>
                </a:lnTo>
                <a:lnTo>
                  <a:pt x="1844839" y="619219"/>
                </a:lnTo>
                <a:lnTo>
                  <a:pt x="1839462" y="620664"/>
                </a:lnTo>
                <a:lnTo>
                  <a:pt x="1836454" y="623300"/>
                </a:lnTo>
                <a:lnTo>
                  <a:pt x="1834021" y="626341"/>
                </a:lnTo>
                <a:lnTo>
                  <a:pt x="1830501" y="629307"/>
                </a:lnTo>
                <a:lnTo>
                  <a:pt x="1824740" y="630853"/>
                </a:lnTo>
                <a:lnTo>
                  <a:pt x="1820388" y="633667"/>
                </a:lnTo>
                <a:lnTo>
                  <a:pt x="1821540" y="636531"/>
                </a:lnTo>
                <a:lnTo>
                  <a:pt x="1814627" y="639091"/>
                </a:lnTo>
                <a:lnTo>
                  <a:pt x="1808290" y="642817"/>
                </a:lnTo>
                <a:lnTo>
                  <a:pt x="1816227" y="639421"/>
                </a:lnTo>
                <a:lnTo>
                  <a:pt x="1825316" y="635619"/>
                </a:lnTo>
                <a:lnTo>
                  <a:pt x="1830373" y="632095"/>
                </a:lnTo>
                <a:lnTo>
                  <a:pt x="1832421" y="628952"/>
                </a:lnTo>
                <a:lnTo>
                  <a:pt x="1836197" y="624314"/>
                </a:lnTo>
                <a:lnTo>
                  <a:pt x="1843878" y="621171"/>
                </a:lnTo>
                <a:lnTo>
                  <a:pt x="1848167" y="618027"/>
                </a:lnTo>
                <a:lnTo>
                  <a:pt x="1853736" y="615112"/>
                </a:lnTo>
                <a:lnTo>
                  <a:pt x="1858920" y="612907"/>
                </a:lnTo>
                <a:lnTo>
                  <a:pt x="1867241" y="611260"/>
                </a:lnTo>
                <a:lnTo>
                  <a:pt x="1872426" y="609460"/>
                </a:lnTo>
                <a:lnTo>
                  <a:pt x="1883819" y="605531"/>
                </a:lnTo>
                <a:lnTo>
                  <a:pt x="1889260" y="600816"/>
                </a:lnTo>
                <a:lnTo>
                  <a:pt x="1892909" y="597470"/>
                </a:lnTo>
                <a:lnTo>
                  <a:pt x="1896749" y="594682"/>
                </a:lnTo>
                <a:lnTo>
                  <a:pt x="1900718" y="591007"/>
                </a:lnTo>
                <a:lnTo>
                  <a:pt x="1902702" y="588371"/>
                </a:lnTo>
                <a:lnTo>
                  <a:pt x="1911471" y="582718"/>
                </a:lnTo>
                <a:lnTo>
                  <a:pt x="1919280" y="579372"/>
                </a:lnTo>
                <a:lnTo>
                  <a:pt x="1924977" y="576254"/>
                </a:lnTo>
                <a:lnTo>
                  <a:pt x="1931249" y="574353"/>
                </a:lnTo>
                <a:lnTo>
                  <a:pt x="1937202" y="572047"/>
                </a:lnTo>
                <a:lnTo>
                  <a:pt x="1945139" y="570070"/>
                </a:lnTo>
                <a:lnTo>
                  <a:pt x="1954548" y="567079"/>
                </a:lnTo>
                <a:lnTo>
                  <a:pt x="1962101" y="565482"/>
                </a:lnTo>
                <a:lnTo>
                  <a:pt x="1973879" y="564518"/>
                </a:lnTo>
                <a:lnTo>
                  <a:pt x="1986296" y="565887"/>
                </a:lnTo>
                <a:lnTo>
                  <a:pt x="1996666" y="570830"/>
                </a:lnTo>
                <a:lnTo>
                  <a:pt x="1996922" y="575088"/>
                </a:lnTo>
                <a:lnTo>
                  <a:pt x="1996794" y="577674"/>
                </a:lnTo>
                <a:lnTo>
                  <a:pt x="1989945" y="581147"/>
                </a:lnTo>
                <a:lnTo>
                  <a:pt x="1987576" y="583580"/>
                </a:lnTo>
                <a:lnTo>
                  <a:pt x="1982712" y="585811"/>
                </a:lnTo>
                <a:lnTo>
                  <a:pt x="1976887" y="587559"/>
                </a:lnTo>
                <a:lnTo>
                  <a:pt x="1969718" y="585709"/>
                </a:lnTo>
                <a:lnTo>
                  <a:pt x="1960821" y="585608"/>
                </a:lnTo>
                <a:lnTo>
                  <a:pt x="1952628" y="587357"/>
                </a:lnTo>
                <a:lnTo>
                  <a:pt x="1958837" y="586647"/>
                </a:lnTo>
                <a:lnTo>
                  <a:pt x="1968054" y="589410"/>
                </a:lnTo>
                <a:lnTo>
                  <a:pt x="1971318" y="593364"/>
                </a:lnTo>
                <a:lnTo>
                  <a:pt x="1977143" y="592046"/>
                </a:lnTo>
                <a:lnTo>
                  <a:pt x="1983288" y="590576"/>
                </a:lnTo>
                <a:lnTo>
                  <a:pt x="1988729" y="592832"/>
                </a:lnTo>
                <a:lnTo>
                  <a:pt x="1986040" y="595671"/>
                </a:lnTo>
                <a:lnTo>
                  <a:pt x="1984952" y="599372"/>
                </a:lnTo>
                <a:lnTo>
                  <a:pt x="1981816" y="601856"/>
                </a:lnTo>
                <a:lnTo>
                  <a:pt x="1977591" y="604289"/>
                </a:lnTo>
                <a:lnTo>
                  <a:pt x="1984376" y="604568"/>
                </a:lnTo>
                <a:lnTo>
                  <a:pt x="1985016" y="608193"/>
                </a:lnTo>
                <a:lnTo>
                  <a:pt x="1986680" y="611665"/>
                </a:lnTo>
                <a:lnTo>
                  <a:pt x="1988921" y="615087"/>
                </a:lnTo>
                <a:lnTo>
                  <a:pt x="1989689" y="617977"/>
                </a:lnTo>
                <a:lnTo>
                  <a:pt x="1997562" y="620461"/>
                </a:lnTo>
                <a:lnTo>
                  <a:pt x="2003642" y="621830"/>
                </a:lnTo>
                <a:lnTo>
                  <a:pt x="2000378" y="624111"/>
                </a:lnTo>
                <a:lnTo>
                  <a:pt x="2006715" y="627127"/>
                </a:lnTo>
                <a:lnTo>
                  <a:pt x="2012924" y="627964"/>
                </a:lnTo>
                <a:lnTo>
                  <a:pt x="2020989" y="628623"/>
                </a:lnTo>
                <a:lnTo>
                  <a:pt x="2023933" y="630980"/>
                </a:lnTo>
                <a:lnTo>
                  <a:pt x="2033534" y="629459"/>
                </a:lnTo>
                <a:lnTo>
                  <a:pt x="2038271" y="626924"/>
                </a:lnTo>
                <a:lnTo>
                  <a:pt x="2039679" y="629763"/>
                </a:lnTo>
                <a:lnTo>
                  <a:pt x="2046592" y="630245"/>
                </a:lnTo>
                <a:lnTo>
                  <a:pt x="2050496" y="634123"/>
                </a:lnTo>
                <a:lnTo>
                  <a:pt x="2053569" y="636481"/>
                </a:lnTo>
                <a:lnTo>
                  <a:pt x="2048512" y="639472"/>
                </a:lnTo>
                <a:lnTo>
                  <a:pt x="2042495" y="641145"/>
                </a:lnTo>
                <a:lnTo>
                  <a:pt x="2036927" y="642970"/>
                </a:lnTo>
                <a:lnTo>
                  <a:pt x="2028157" y="645758"/>
                </a:lnTo>
                <a:lnTo>
                  <a:pt x="2018812" y="648115"/>
                </a:lnTo>
                <a:lnTo>
                  <a:pt x="2012540" y="649281"/>
                </a:lnTo>
                <a:lnTo>
                  <a:pt x="2009147" y="651791"/>
                </a:lnTo>
                <a:lnTo>
                  <a:pt x="2002746" y="650143"/>
                </a:lnTo>
                <a:lnTo>
                  <a:pt x="1996217" y="651132"/>
                </a:lnTo>
                <a:lnTo>
                  <a:pt x="1996410" y="655111"/>
                </a:lnTo>
                <a:lnTo>
                  <a:pt x="1992953" y="657849"/>
                </a:lnTo>
                <a:lnTo>
                  <a:pt x="1988921" y="660840"/>
                </a:lnTo>
                <a:lnTo>
                  <a:pt x="1985848" y="663679"/>
                </a:lnTo>
                <a:lnTo>
                  <a:pt x="1981752" y="666264"/>
                </a:lnTo>
                <a:lnTo>
                  <a:pt x="1977143" y="669509"/>
                </a:lnTo>
                <a:lnTo>
                  <a:pt x="1970038" y="669306"/>
                </a:lnTo>
                <a:lnTo>
                  <a:pt x="1968310" y="666112"/>
                </a:lnTo>
                <a:lnTo>
                  <a:pt x="1961845" y="659775"/>
                </a:lnTo>
                <a:lnTo>
                  <a:pt x="1963509" y="654503"/>
                </a:lnTo>
                <a:lnTo>
                  <a:pt x="1967670" y="650802"/>
                </a:lnTo>
                <a:lnTo>
                  <a:pt x="1962677" y="653235"/>
                </a:lnTo>
                <a:lnTo>
                  <a:pt x="1966838" y="649940"/>
                </a:lnTo>
                <a:lnTo>
                  <a:pt x="1973943" y="647786"/>
                </a:lnTo>
                <a:lnTo>
                  <a:pt x="1985080" y="640663"/>
                </a:lnTo>
                <a:lnTo>
                  <a:pt x="1993273" y="638179"/>
                </a:lnTo>
                <a:lnTo>
                  <a:pt x="1997114" y="640764"/>
                </a:lnTo>
                <a:lnTo>
                  <a:pt x="2005883" y="637165"/>
                </a:lnTo>
                <a:lnTo>
                  <a:pt x="2012796" y="636176"/>
                </a:lnTo>
                <a:lnTo>
                  <a:pt x="2003066" y="635923"/>
                </a:lnTo>
                <a:lnTo>
                  <a:pt x="1995321" y="635720"/>
                </a:lnTo>
                <a:lnTo>
                  <a:pt x="1987896" y="636911"/>
                </a:lnTo>
                <a:lnTo>
                  <a:pt x="1986488" y="634149"/>
                </a:lnTo>
                <a:lnTo>
                  <a:pt x="1991289" y="631386"/>
                </a:lnTo>
                <a:lnTo>
                  <a:pt x="1994233" y="629003"/>
                </a:lnTo>
                <a:lnTo>
                  <a:pt x="1989945" y="625480"/>
                </a:lnTo>
                <a:lnTo>
                  <a:pt x="1987320" y="631158"/>
                </a:lnTo>
                <a:lnTo>
                  <a:pt x="1982328" y="632881"/>
                </a:lnTo>
                <a:lnTo>
                  <a:pt x="1973495" y="636683"/>
                </a:lnTo>
                <a:lnTo>
                  <a:pt x="1967414" y="638787"/>
                </a:lnTo>
                <a:lnTo>
                  <a:pt x="1964085" y="636278"/>
                </a:lnTo>
                <a:lnTo>
                  <a:pt x="1960757" y="639396"/>
                </a:lnTo>
                <a:lnTo>
                  <a:pt x="1952564" y="641347"/>
                </a:lnTo>
                <a:lnTo>
                  <a:pt x="1945779" y="640232"/>
                </a:lnTo>
                <a:lnTo>
                  <a:pt x="1945843" y="643071"/>
                </a:lnTo>
                <a:lnTo>
                  <a:pt x="1947443" y="645631"/>
                </a:lnTo>
                <a:lnTo>
                  <a:pt x="1943859" y="648825"/>
                </a:lnTo>
                <a:lnTo>
                  <a:pt x="1937266" y="649408"/>
                </a:lnTo>
                <a:lnTo>
                  <a:pt x="1930929" y="652906"/>
                </a:lnTo>
                <a:lnTo>
                  <a:pt x="1924849" y="651791"/>
                </a:lnTo>
                <a:lnTo>
                  <a:pt x="1919856" y="654249"/>
                </a:lnTo>
                <a:lnTo>
                  <a:pt x="1915439" y="651892"/>
                </a:lnTo>
                <a:lnTo>
                  <a:pt x="1912047" y="654858"/>
                </a:lnTo>
                <a:lnTo>
                  <a:pt x="1910063" y="658077"/>
                </a:lnTo>
                <a:lnTo>
                  <a:pt x="1908719" y="660561"/>
                </a:lnTo>
                <a:lnTo>
                  <a:pt x="1903406" y="662056"/>
                </a:lnTo>
                <a:lnTo>
                  <a:pt x="1898093" y="663957"/>
                </a:lnTo>
                <a:lnTo>
                  <a:pt x="1889964" y="665529"/>
                </a:lnTo>
                <a:lnTo>
                  <a:pt x="1889516" y="668114"/>
                </a:lnTo>
                <a:lnTo>
                  <a:pt x="1886700" y="670801"/>
                </a:lnTo>
                <a:lnTo>
                  <a:pt x="1883819" y="673209"/>
                </a:lnTo>
                <a:lnTo>
                  <a:pt x="1881643" y="677138"/>
                </a:lnTo>
                <a:lnTo>
                  <a:pt x="1879147" y="680712"/>
                </a:lnTo>
                <a:lnTo>
                  <a:pt x="1878763" y="683754"/>
                </a:lnTo>
                <a:lnTo>
                  <a:pt x="1882283" y="686035"/>
                </a:lnTo>
                <a:lnTo>
                  <a:pt x="1877483" y="688849"/>
                </a:lnTo>
                <a:lnTo>
                  <a:pt x="1874346" y="691891"/>
                </a:lnTo>
                <a:lnTo>
                  <a:pt x="1879851" y="693766"/>
                </a:lnTo>
                <a:lnTo>
                  <a:pt x="1882027" y="697239"/>
                </a:lnTo>
                <a:lnTo>
                  <a:pt x="1883883" y="701599"/>
                </a:lnTo>
                <a:lnTo>
                  <a:pt x="1890732" y="702207"/>
                </a:lnTo>
                <a:lnTo>
                  <a:pt x="1891564" y="698354"/>
                </a:lnTo>
                <a:lnTo>
                  <a:pt x="1894253" y="701497"/>
                </a:lnTo>
                <a:lnTo>
                  <a:pt x="1892140" y="703905"/>
                </a:lnTo>
                <a:lnTo>
                  <a:pt x="1885868" y="704843"/>
                </a:lnTo>
                <a:lnTo>
                  <a:pt x="1880555" y="703221"/>
                </a:lnTo>
                <a:lnTo>
                  <a:pt x="1875626" y="706263"/>
                </a:lnTo>
                <a:lnTo>
                  <a:pt x="1872490" y="702663"/>
                </a:lnTo>
                <a:lnTo>
                  <a:pt x="1867497" y="704717"/>
                </a:lnTo>
                <a:lnTo>
                  <a:pt x="1867177" y="708012"/>
                </a:lnTo>
                <a:lnTo>
                  <a:pt x="1861289" y="710268"/>
                </a:lnTo>
                <a:lnTo>
                  <a:pt x="1852328" y="711003"/>
                </a:lnTo>
                <a:lnTo>
                  <a:pt x="1841830" y="711459"/>
                </a:lnTo>
                <a:lnTo>
                  <a:pt x="1835813" y="713107"/>
                </a:lnTo>
                <a:lnTo>
                  <a:pt x="1828581" y="715946"/>
                </a:lnTo>
                <a:lnTo>
                  <a:pt x="1825060" y="718582"/>
                </a:lnTo>
                <a:lnTo>
                  <a:pt x="1821284" y="720914"/>
                </a:lnTo>
                <a:lnTo>
                  <a:pt x="1822756" y="717948"/>
                </a:lnTo>
                <a:lnTo>
                  <a:pt x="1823396" y="715337"/>
                </a:lnTo>
                <a:lnTo>
                  <a:pt x="1822436" y="712346"/>
                </a:lnTo>
                <a:lnTo>
                  <a:pt x="1822692" y="716427"/>
                </a:lnTo>
                <a:lnTo>
                  <a:pt x="1820644" y="720812"/>
                </a:lnTo>
                <a:lnTo>
                  <a:pt x="1816995" y="723550"/>
                </a:lnTo>
                <a:lnTo>
                  <a:pt x="1816739" y="726338"/>
                </a:lnTo>
                <a:lnTo>
                  <a:pt x="1821860" y="728695"/>
                </a:lnTo>
                <a:lnTo>
                  <a:pt x="1821028" y="731560"/>
                </a:lnTo>
                <a:lnTo>
                  <a:pt x="1820195" y="736122"/>
                </a:lnTo>
                <a:lnTo>
                  <a:pt x="1817891" y="739747"/>
                </a:lnTo>
                <a:lnTo>
                  <a:pt x="1815139" y="743245"/>
                </a:lnTo>
                <a:lnTo>
                  <a:pt x="1813347" y="745983"/>
                </a:lnTo>
                <a:lnTo>
                  <a:pt x="1810146" y="748543"/>
                </a:lnTo>
                <a:lnTo>
                  <a:pt x="1806754" y="753055"/>
                </a:lnTo>
                <a:lnTo>
                  <a:pt x="1804898" y="750418"/>
                </a:lnTo>
                <a:lnTo>
                  <a:pt x="1798881" y="747858"/>
                </a:lnTo>
                <a:lnTo>
                  <a:pt x="1793568" y="744081"/>
                </a:lnTo>
                <a:lnTo>
                  <a:pt x="1794528" y="740001"/>
                </a:lnTo>
                <a:lnTo>
                  <a:pt x="1800289" y="737086"/>
                </a:lnTo>
                <a:lnTo>
                  <a:pt x="1794656" y="738733"/>
                </a:lnTo>
                <a:lnTo>
                  <a:pt x="1792416" y="741319"/>
                </a:lnTo>
                <a:lnTo>
                  <a:pt x="1792672" y="744335"/>
                </a:lnTo>
                <a:lnTo>
                  <a:pt x="1795616" y="747909"/>
                </a:lnTo>
                <a:lnTo>
                  <a:pt x="1796000" y="751382"/>
                </a:lnTo>
                <a:lnTo>
                  <a:pt x="1799713" y="756400"/>
                </a:lnTo>
                <a:lnTo>
                  <a:pt x="1800737" y="759848"/>
                </a:lnTo>
                <a:lnTo>
                  <a:pt x="1802337" y="763625"/>
                </a:lnTo>
                <a:lnTo>
                  <a:pt x="1800161" y="766768"/>
                </a:lnTo>
                <a:lnTo>
                  <a:pt x="1796641" y="770266"/>
                </a:lnTo>
                <a:lnTo>
                  <a:pt x="1792288" y="778225"/>
                </a:lnTo>
                <a:lnTo>
                  <a:pt x="1789216" y="781140"/>
                </a:lnTo>
                <a:lnTo>
                  <a:pt x="1787615" y="784359"/>
                </a:lnTo>
                <a:lnTo>
                  <a:pt x="1786207" y="787020"/>
                </a:lnTo>
                <a:lnTo>
                  <a:pt x="1785439" y="782509"/>
                </a:lnTo>
                <a:lnTo>
                  <a:pt x="1787039" y="778453"/>
                </a:lnTo>
                <a:lnTo>
                  <a:pt x="1788768" y="775918"/>
                </a:lnTo>
                <a:lnTo>
                  <a:pt x="1791136" y="772293"/>
                </a:lnTo>
                <a:lnTo>
                  <a:pt x="1788704" y="769860"/>
                </a:lnTo>
                <a:lnTo>
                  <a:pt x="1787487" y="766641"/>
                </a:lnTo>
                <a:lnTo>
                  <a:pt x="1781215" y="764816"/>
                </a:lnTo>
                <a:lnTo>
                  <a:pt x="1780255" y="760431"/>
                </a:lnTo>
                <a:lnTo>
                  <a:pt x="1781151" y="757516"/>
                </a:lnTo>
                <a:lnTo>
                  <a:pt x="1781599" y="754626"/>
                </a:lnTo>
                <a:lnTo>
                  <a:pt x="1782559" y="751584"/>
                </a:lnTo>
                <a:lnTo>
                  <a:pt x="1782239" y="747301"/>
                </a:lnTo>
                <a:lnTo>
                  <a:pt x="1785823" y="744639"/>
                </a:lnTo>
                <a:lnTo>
                  <a:pt x="1780383" y="746616"/>
                </a:lnTo>
                <a:lnTo>
                  <a:pt x="1777438" y="748948"/>
                </a:lnTo>
                <a:lnTo>
                  <a:pt x="1777438" y="751736"/>
                </a:lnTo>
                <a:lnTo>
                  <a:pt x="1775646" y="754956"/>
                </a:lnTo>
                <a:lnTo>
                  <a:pt x="1775326" y="757820"/>
                </a:lnTo>
                <a:lnTo>
                  <a:pt x="1775966" y="761673"/>
                </a:lnTo>
                <a:lnTo>
                  <a:pt x="1777886" y="764664"/>
                </a:lnTo>
                <a:lnTo>
                  <a:pt x="1773342" y="761571"/>
                </a:lnTo>
                <a:lnTo>
                  <a:pt x="1777630" y="766514"/>
                </a:lnTo>
                <a:lnTo>
                  <a:pt x="1778846" y="769860"/>
                </a:lnTo>
                <a:lnTo>
                  <a:pt x="1774302" y="767249"/>
                </a:lnTo>
                <a:lnTo>
                  <a:pt x="1769373" y="764284"/>
                </a:lnTo>
                <a:lnTo>
                  <a:pt x="1762780" y="763954"/>
                </a:lnTo>
                <a:lnTo>
                  <a:pt x="1764573" y="759518"/>
                </a:lnTo>
                <a:lnTo>
                  <a:pt x="1766429" y="755108"/>
                </a:lnTo>
                <a:lnTo>
                  <a:pt x="1765341" y="758225"/>
                </a:lnTo>
                <a:lnTo>
                  <a:pt x="1761884" y="761723"/>
                </a:lnTo>
                <a:lnTo>
                  <a:pt x="1762076" y="764993"/>
                </a:lnTo>
                <a:lnTo>
                  <a:pt x="1768669" y="767832"/>
                </a:lnTo>
                <a:lnTo>
                  <a:pt x="1775134" y="769708"/>
                </a:lnTo>
                <a:lnTo>
                  <a:pt x="1778590" y="772116"/>
                </a:lnTo>
                <a:lnTo>
                  <a:pt x="1779742" y="775234"/>
                </a:lnTo>
                <a:lnTo>
                  <a:pt x="1770717" y="772598"/>
                </a:lnTo>
                <a:lnTo>
                  <a:pt x="1768093" y="769708"/>
                </a:lnTo>
                <a:lnTo>
                  <a:pt x="1769693" y="772547"/>
                </a:lnTo>
                <a:lnTo>
                  <a:pt x="1772125" y="774930"/>
                </a:lnTo>
                <a:lnTo>
                  <a:pt x="1775134" y="777540"/>
                </a:lnTo>
                <a:lnTo>
                  <a:pt x="1778398" y="780075"/>
                </a:lnTo>
                <a:lnTo>
                  <a:pt x="1780255" y="783269"/>
                </a:lnTo>
                <a:lnTo>
                  <a:pt x="1771357" y="780531"/>
                </a:lnTo>
                <a:lnTo>
                  <a:pt x="1773982" y="783903"/>
                </a:lnTo>
                <a:lnTo>
                  <a:pt x="1779102" y="787071"/>
                </a:lnTo>
                <a:lnTo>
                  <a:pt x="1777758" y="789986"/>
                </a:lnTo>
                <a:lnTo>
                  <a:pt x="1774174" y="787198"/>
                </a:lnTo>
                <a:lnTo>
                  <a:pt x="1766877" y="783979"/>
                </a:lnTo>
                <a:lnTo>
                  <a:pt x="1771229" y="786437"/>
                </a:lnTo>
                <a:lnTo>
                  <a:pt x="1773598" y="788947"/>
                </a:lnTo>
                <a:lnTo>
                  <a:pt x="1776222" y="791710"/>
                </a:lnTo>
                <a:lnTo>
                  <a:pt x="1784991" y="791431"/>
                </a:lnTo>
                <a:lnTo>
                  <a:pt x="1786079" y="794118"/>
                </a:lnTo>
                <a:lnTo>
                  <a:pt x="1789408" y="803978"/>
                </a:lnTo>
                <a:lnTo>
                  <a:pt x="1792992" y="810391"/>
                </a:lnTo>
                <a:lnTo>
                  <a:pt x="1789920" y="806285"/>
                </a:lnTo>
                <a:lnTo>
                  <a:pt x="1788448" y="803218"/>
                </a:lnTo>
                <a:lnTo>
                  <a:pt x="1786911" y="797793"/>
                </a:lnTo>
                <a:lnTo>
                  <a:pt x="1785375" y="800303"/>
                </a:lnTo>
                <a:lnTo>
                  <a:pt x="1787423" y="803268"/>
                </a:lnTo>
                <a:lnTo>
                  <a:pt x="1788256" y="806107"/>
                </a:lnTo>
                <a:lnTo>
                  <a:pt x="1784031" y="803877"/>
                </a:lnTo>
                <a:lnTo>
                  <a:pt x="1779230" y="805651"/>
                </a:lnTo>
                <a:lnTo>
                  <a:pt x="1774942" y="807907"/>
                </a:lnTo>
                <a:lnTo>
                  <a:pt x="1772061" y="805474"/>
                </a:lnTo>
                <a:lnTo>
                  <a:pt x="1771933" y="808972"/>
                </a:lnTo>
                <a:lnTo>
                  <a:pt x="1778526" y="809048"/>
                </a:lnTo>
                <a:lnTo>
                  <a:pt x="1783647" y="812089"/>
                </a:lnTo>
                <a:lnTo>
                  <a:pt x="1787615" y="808921"/>
                </a:lnTo>
                <a:lnTo>
                  <a:pt x="1789600" y="812495"/>
                </a:lnTo>
                <a:lnTo>
                  <a:pt x="1785631" y="817210"/>
                </a:lnTo>
                <a:lnTo>
                  <a:pt x="1783135" y="819567"/>
                </a:lnTo>
                <a:lnTo>
                  <a:pt x="1776158" y="819263"/>
                </a:lnTo>
                <a:lnTo>
                  <a:pt x="1774622" y="816779"/>
                </a:lnTo>
                <a:lnTo>
                  <a:pt x="1768989" y="818046"/>
                </a:lnTo>
                <a:lnTo>
                  <a:pt x="1774302" y="820505"/>
                </a:lnTo>
                <a:lnTo>
                  <a:pt x="1774046" y="823749"/>
                </a:lnTo>
                <a:lnTo>
                  <a:pt x="1770973" y="826740"/>
                </a:lnTo>
                <a:lnTo>
                  <a:pt x="1765725" y="823724"/>
                </a:lnTo>
                <a:lnTo>
                  <a:pt x="1768797" y="827095"/>
                </a:lnTo>
                <a:lnTo>
                  <a:pt x="1776798" y="826740"/>
                </a:lnTo>
                <a:lnTo>
                  <a:pt x="1777054" y="829453"/>
                </a:lnTo>
                <a:lnTo>
                  <a:pt x="1771805" y="831937"/>
                </a:lnTo>
                <a:lnTo>
                  <a:pt x="1764573" y="831911"/>
                </a:lnTo>
                <a:lnTo>
                  <a:pt x="1759516" y="834040"/>
                </a:lnTo>
                <a:lnTo>
                  <a:pt x="1757660" y="836626"/>
                </a:lnTo>
                <a:lnTo>
                  <a:pt x="1754395" y="838831"/>
                </a:lnTo>
                <a:lnTo>
                  <a:pt x="1751451" y="842177"/>
                </a:lnTo>
                <a:lnTo>
                  <a:pt x="1750235" y="846030"/>
                </a:lnTo>
                <a:lnTo>
                  <a:pt x="1749787" y="841822"/>
                </a:lnTo>
                <a:lnTo>
                  <a:pt x="1749467" y="845041"/>
                </a:lnTo>
                <a:lnTo>
                  <a:pt x="1741658" y="846435"/>
                </a:lnTo>
                <a:lnTo>
                  <a:pt x="1733785" y="849984"/>
                </a:lnTo>
                <a:lnTo>
                  <a:pt x="1728408" y="855839"/>
                </a:lnTo>
                <a:lnTo>
                  <a:pt x="1727448" y="858805"/>
                </a:lnTo>
                <a:lnTo>
                  <a:pt x="1726808" y="855865"/>
                </a:lnTo>
                <a:lnTo>
                  <a:pt x="1726808" y="859895"/>
                </a:lnTo>
                <a:lnTo>
                  <a:pt x="1723351" y="862506"/>
                </a:lnTo>
                <a:lnTo>
                  <a:pt x="1719831" y="864965"/>
                </a:lnTo>
                <a:lnTo>
                  <a:pt x="1716375" y="867195"/>
                </a:lnTo>
                <a:lnTo>
                  <a:pt x="1712470" y="870262"/>
                </a:lnTo>
                <a:lnTo>
                  <a:pt x="1706325" y="872468"/>
                </a:lnTo>
                <a:lnTo>
                  <a:pt x="1704149" y="875205"/>
                </a:lnTo>
                <a:lnTo>
                  <a:pt x="1698388" y="873431"/>
                </a:lnTo>
                <a:lnTo>
                  <a:pt x="1699092" y="876168"/>
                </a:lnTo>
                <a:lnTo>
                  <a:pt x="1699220" y="879058"/>
                </a:lnTo>
                <a:lnTo>
                  <a:pt x="1696212" y="882683"/>
                </a:lnTo>
                <a:lnTo>
                  <a:pt x="1693716" y="885091"/>
                </a:lnTo>
                <a:lnTo>
                  <a:pt x="1691475" y="887778"/>
                </a:lnTo>
                <a:lnTo>
                  <a:pt x="1690835" y="890312"/>
                </a:lnTo>
                <a:lnTo>
                  <a:pt x="1689555" y="893202"/>
                </a:lnTo>
                <a:lnTo>
                  <a:pt x="1688275" y="896877"/>
                </a:lnTo>
                <a:lnTo>
                  <a:pt x="1686355" y="899868"/>
                </a:lnTo>
                <a:lnTo>
                  <a:pt x="1685523" y="903671"/>
                </a:lnTo>
                <a:lnTo>
                  <a:pt x="1686611" y="906636"/>
                </a:lnTo>
                <a:lnTo>
                  <a:pt x="1687891" y="913429"/>
                </a:lnTo>
                <a:lnTo>
                  <a:pt x="1690387" y="922174"/>
                </a:lnTo>
                <a:lnTo>
                  <a:pt x="1692948" y="928359"/>
                </a:lnTo>
                <a:lnTo>
                  <a:pt x="1696660" y="935837"/>
                </a:lnTo>
                <a:lnTo>
                  <a:pt x="1702741" y="944911"/>
                </a:lnTo>
                <a:lnTo>
                  <a:pt x="1702421" y="948435"/>
                </a:lnTo>
                <a:lnTo>
                  <a:pt x="1702549" y="951806"/>
                </a:lnTo>
                <a:lnTo>
                  <a:pt x="1704661" y="956951"/>
                </a:lnTo>
                <a:lnTo>
                  <a:pt x="1701909" y="951857"/>
                </a:lnTo>
                <a:lnTo>
                  <a:pt x="1701653" y="949246"/>
                </a:lnTo>
                <a:lnTo>
                  <a:pt x="1701973" y="945520"/>
                </a:lnTo>
                <a:lnTo>
                  <a:pt x="1700885" y="948232"/>
                </a:lnTo>
                <a:lnTo>
                  <a:pt x="1699732" y="945646"/>
                </a:lnTo>
                <a:lnTo>
                  <a:pt x="1698836" y="942579"/>
                </a:lnTo>
                <a:lnTo>
                  <a:pt x="1699412" y="948130"/>
                </a:lnTo>
                <a:lnTo>
                  <a:pt x="1701141" y="951806"/>
                </a:lnTo>
                <a:lnTo>
                  <a:pt x="1708822" y="969701"/>
                </a:lnTo>
                <a:lnTo>
                  <a:pt x="1711318" y="973605"/>
                </a:lnTo>
                <a:lnTo>
                  <a:pt x="1711958" y="977027"/>
                </a:lnTo>
                <a:lnTo>
                  <a:pt x="1712150" y="981412"/>
                </a:lnTo>
                <a:lnTo>
                  <a:pt x="1710870" y="989447"/>
                </a:lnTo>
                <a:lnTo>
                  <a:pt x="1710614" y="994922"/>
                </a:lnTo>
                <a:lnTo>
                  <a:pt x="1707477" y="998876"/>
                </a:lnTo>
                <a:lnTo>
                  <a:pt x="1706965" y="1002400"/>
                </a:lnTo>
                <a:lnTo>
                  <a:pt x="1704149" y="1006025"/>
                </a:lnTo>
                <a:lnTo>
                  <a:pt x="1697364" y="1006988"/>
                </a:lnTo>
                <a:lnTo>
                  <a:pt x="1691987" y="1005289"/>
                </a:lnTo>
                <a:lnTo>
                  <a:pt x="1690771" y="999510"/>
                </a:lnTo>
                <a:lnTo>
                  <a:pt x="1688659" y="996798"/>
                </a:lnTo>
                <a:lnTo>
                  <a:pt x="1684627" y="993858"/>
                </a:lnTo>
                <a:lnTo>
                  <a:pt x="1680210" y="989194"/>
                </a:lnTo>
                <a:lnTo>
                  <a:pt x="1679250" y="983871"/>
                </a:lnTo>
                <a:lnTo>
                  <a:pt x="1678738" y="980905"/>
                </a:lnTo>
                <a:lnTo>
                  <a:pt x="1675601" y="975481"/>
                </a:lnTo>
                <a:lnTo>
                  <a:pt x="1668881" y="972413"/>
                </a:lnTo>
                <a:lnTo>
                  <a:pt x="1665616" y="966127"/>
                </a:lnTo>
                <a:lnTo>
                  <a:pt x="1667408" y="961032"/>
                </a:lnTo>
                <a:lnTo>
                  <a:pt x="1669585" y="958143"/>
                </a:lnTo>
                <a:lnTo>
                  <a:pt x="1666384" y="955887"/>
                </a:lnTo>
                <a:lnTo>
                  <a:pt x="1665808" y="959233"/>
                </a:lnTo>
                <a:lnTo>
                  <a:pt x="1663312" y="950792"/>
                </a:lnTo>
                <a:lnTo>
                  <a:pt x="1664912" y="946204"/>
                </a:lnTo>
                <a:lnTo>
                  <a:pt x="1665104" y="940982"/>
                </a:lnTo>
                <a:lnTo>
                  <a:pt x="1662928" y="935811"/>
                </a:lnTo>
                <a:lnTo>
                  <a:pt x="1653583" y="928461"/>
                </a:lnTo>
                <a:lnTo>
                  <a:pt x="1646286" y="919766"/>
                </a:lnTo>
                <a:lnTo>
                  <a:pt x="1639949" y="916496"/>
                </a:lnTo>
                <a:lnTo>
                  <a:pt x="1634380" y="917865"/>
                </a:lnTo>
                <a:lnTo>
                  <a:pt x="1630860" y="920273"/>
                </a:lnTo>
                <a:lnTo>
                  <a:pt x="1626315" y="922555"/>
                </a:lnTo>
                <a:lnTo>
                  <a:pt x="1619402" y="923771"/>
                </a:lnTo>
                <a:lnTo>
                  <a:pt x="1615306" y="921287"/>
                </a:lnTo>
                <a:lnTo>
                  <a:pt x="1613642" y="918828"/>
                </a:lnTo>
                <a:lnTo>
                  <a:pt x="1610569" y="916167"/>
                </a:lnTo>
                <a:lnTo>
                  <a:pt x="1611849" y="913125"/>
                </a:lnTo>
                <a:lnTo>
                  <a:pt x="1601544" y="912289"/>
                </a:lnTo>
                <a:lnTo>
                  <a:pt x="1600072" y="909348"/>
                </a:lnTo>
                <a:lnTo>
                  <a:pt x="1593799" y="910590"/>
                </a:lnTo>
                <a:lnTo>
                  <a:pt x="1587270" y="911554"/>
                </a:lnTo>
                <a:lnTo>
                  <a:pt x="1586694" y="907929"/>
                </a:lnTo>
                <a:lnTo>
                  <a:pt x="1582150" y="911097"/>
                </a:lnTo>
                <a:lnTo>
                  <a:pt x="1575429" y="913531"/>
                </a:lnTo>
                <a:lnTo>
                  <a:pt x="1568516" y="914164"/>
                </a:lnTo>
                <a:lnTo>
                  <a:pt x="1572036" y="912035"/>
                </a:lnTo>
                <a:lnTo>
                  <a:pt x="1570052" y="908081"/>
                </a:lnTo>
                <a:lnTo>
                  <a:pt x="1566532" y="910768"/>
                </a:lnTo>
                <a:lnTo>
                  <a:pt x="1556162" y="911858"/>
                </a:lnTo>
                <a:lnTo>
                  <a:pt x="1549634" y="911630"/>
                </a:lnTo>
                <a:lnTo>
                  <a:pt x="1542593" y="914291"/>
                </a:lnTo>
                <a:lnTo>
                  <a:pt x="1533440" y="913455"/>
                </a:lnTo>
                <a:lnTo>
                  <a:pt x="1528511" y="911427"/>
                </a:lnTo>
                <a:lnTo>
                  <a:pt x="1525119" y="915812"/>
                </a:lnTo>
                <a:lnTo>
                  <a:pt x="1529407" y="917865"/>
                </a:lnTo>
                <a:lnTo>
                  <a:pt x="1534528" y="916091"/>
                </a:lnTo>
                <a:lnTo>
                  <a:pt x="1537216" y="919690"/>
                </a:lnTo>
                <a:lnTo>
                  <a:pt x="1541697" y="917333"/>
                </a:lnTo>
                <a:lnTo>
                  <a:pt x="1544193" y="919842"/>
                </a:lnTo>
                <a:lnTo>
                  <a:pt x="1542401" y="922352"/>
                </a:lnTo>
                <a:lnTo>
                  <a:pt x="1538304" y="924354"/>
                </a:lnTo>
                <a:lnTo>
                  <a:pt x="1540160" y="927827"/>
                </a:lnTo>
                <a:lnTo>
                  <a:pt x="1546177" y="930640"/>
                </a:lnTo>
                <a:lnTo>
                  <a:pt x="1550338" y="933049"/>
                </a:lnTo>
                <a:lnTo>
                  <a:pt x="1548226" y="935913"/>
                </a:lnTo>
                <a:lnTo>
                  <a:pt x="1542657" y="933201"/>
                </a:lnTo>
                <a:lnTo>
                  <a:pt x="1538496" y="930945"/>
                </a:lnTo>
                <a:lnTo>
                  <a:pt x="1534784" y="928359"/>
                </a:lnTo>
                <a:lnTo>
                  <a:pt x="1531263" y="931300"/>
                </a:lnTo>
                <a:lnTo>
                  <a:pt x="1530111" y="934265"/>
                </a:lnTo>
                <a:lnTo>
                  <a:pt x="1525759" y="931350"/>
                </a:lnTo>
                <a:lnTo>
                  <a:pt x="1520382" y="933986"/>
                </a:lnTo>
                <a:lnTo>
                  <a:pt x="1509309" y="931452"/>
                </a:lnTo>
                <a:lnTo>
                  <a:pt x="1510141" y="928359"/>
                </a:lnTo>
                <a:lnTo>
                  <a:pt x="1505276" y="926560"/>
                </a:lnTo>
                <a:lnTo>
                  <a:pt x="1502460" y="923062"/>
                </a:lnTo>
                <a:lnTo>
                  <a:pt x="1496187" y="922073"/>
                </a:lnTo>
                <a:lnTo>
                  <a:pt x="1495483" y="925419"/>
                </a:lnTo>
                <a:lnTo>
                  <a:pt x="1484410" y="925799"/>
                </a:lnTo>
                <a:lnTo>
                  <a:pt x="1479353" y="923645"/>
                </a:lnTo>
                <a:lnTo>
                  <a:pt x="1473400" y="922250"/>
                </a:lnTo>
                <a:lnTo>
                  <a:pt x="1465975" y="922631"/>
                </a:lnTo>
                <a:lnTo>
                  <a:pt x="1464567" y="919969"/>
                </a:lnTo>
                <a:lnTo>
                  <a:pt x="1462519" y="923492"/>
                </a:lnTo>
                <a:lnTo>
                  <a:pt x="1450101" y="927852"/>
                </a:lnTo>
                <a:lnTo>
                  <a:pt x="1447413" y="924734"/>
                </a:lnTo>
                <a:lnTo>
                  <a:pt x="1442548" y="927016"/>
                </a:lnTo>
                <a:lnTo>
                  <a:pt x="1444469" y="929956"/>
                </a:lnTo>
                <a:lnTo>
                  <a:pt x="1439924" y="933682"/>
                </a:lnTo>
                <a:lnTo>
                  <a:pt x="1437492" y="937434"/>
                </a:lnTo>
                <a:lnTo>
                  <a:pt x="1430579" y="941464"/>
                </a:lnTo>
                <a:lnTo>
                  <a:pt x="1424050" y="944354"/>
                </a:lnTo>
                <a:lnTo>
                  <a:pt x="1417649" y="943061"/>
                </a:lnTo>
                <a:lnTo>
                  <a:pt x="1414961" y="946153"/>
                </a:lnTo>
                <a:lnTo>
                  <a:pt x="1412209" y="948865"/>
                </a:lnTo>
                <a:lnTo>
                  <a:pt x="1409264" y="951552"/>
                </a:lnTo>
                <a:lnTo>
                  <a:pt x="1403567" y="953251"/>
                </a:lnTo>
                <a:lnTo>
                  <a:pt x="1403311" y="957332"/>
                </a:lnTo>
                <a:lnTo>
                  <a:pt x="1401199" y="961184"/>
                </a:lnTo>
                <a:lnTo>
                  <a:pt x="1399535" y="965798"/>
                </a:lnTo>
                <a:lnTo>
                  <a:pt x="1392494" y="965088"/>
                </a:lnTo>
                <a:lnTo>
                  <a:pt x="1393902" y="968231"/>
                </a:lnTo>
                <a:lnTo>
                  <a:pt x="1397807" y="970310"/>
                </a:lnTo>
                <a:lnTo>
                  <a:pt x="1396399" y="974086"/>
                </a:lnTo>
                <a:lnTo>
                  <a:pt x="1397487" y="977914"/>
                </a:lnTo>
                <a:lnTo>
                  <a:pt x="1398511" y="982933"/>
                </a:lnTo>
                <a:lnTo>
                  <a:pt x="1402543" y="990613"/>
                </a:lnTo>
                <a:lnTo>
                  <a:pt x="1403439" y="996367"/>
                </a:lnTo>
                <a:lnTo>
                  <a:pt x="1402287" y="999485"/>
                </a:lnTo>
                <a:lnTo>
                  <a:pt x="1398703" y="1005948"/>
                </a:lnTo>
                <a:lnTo>
                  <a:pt x="1397231" y="1009979"/>
                </a:lnTo>
                <a:lnTo>
                  <a:pt x="1394350" y="1021436"/>
                </a:lnTo>
                <a:lnTo>
                  <a:pt x="1393454" y="1028964"/>
                </a:lnTo>
                <a:lnTo>
                  <a:pt x="1393262" y="1032488"/>
                </a:lnTo>
                <a:lnTo>
                  <a:pt x="1392558" y="1041334"/>
                </a:lnTo>
                <a:lnTo>
                  <a:pt x="1392942" y="1048026"/>
                </a:lnTo>
                <a:lnTo>
                  <a:pt x="1391662" y="1051067"/>
                </a:lnTo>
                <a:lnTo>
                  <a:pt x="1390894" y="1053856"/>
                </a:lnTo>
                <a:lnTo>
                  <a:pt x="1392238" y="1060218"/>
                </a:lnTo>
                <a:lnTo>
                  <a:pt x="1392622" y="1063386"/>
                </a:lnTo>
                <a:lnTo>
                  <a:pt x="1395822" y="1068861"/>
                </a:lnTo>
                <a:lnTo>
                  <a:pt x="1399855" y="1072410"/>
                </a:lnTo>
                <a:lnTo>
                  <a:pt x="1400303" y="1075655"/>
                </a:lnTo>
                <a:lnTo>
                  <a:pt x="1399023" y="1078696"/>
                </a:lnTo>
                <a:lnTo>
                  <a:pt x="1398703" y="1075148"/>
                </a:lnTo>
                <a:lnTo>
                  <a:pt x="1398127" y="1072461"/>
                </a:lnTo>
                <a:lnTo>
                  <a:pt x="1395758" y="1069698"/>
                </a:lnTo>
                <a:lnTo>
                  <a:pt x="1392750" y="1064857"/>
                </a:lnTo>
                <a:lnTo>
                  <a:pt x="1394862" y="1072613"/>
                </a:lnTo>
                <a:lnTo>
                  <a:pt x="1397359" y="1075781"/>
                </a:lnTo>
                <a:lnTo>
                  <a:pt x="1399919" y="1081789"/>
                </a:lnTo>
                <a:lnTo>
                  <a:pt x="1402863" y="1087365"/>
                </a:lnTo>
                <a:lnTo>
                  <a:pt x="1404208" y="1090787"/>
                </a:lnTo>
                <a:lnTo>
                  <a:pt x="1411632" y="1098620"/>
                </a:lnTo>
                <a:lnTo>
                  <a:pt x="1416177" y="1104475"/>
                </a:lnTo>
                <a:lnTo>
                  <a:pt x="1417777" y="1110026"/>
                </a:lnTo>
                <a:lnTo>
                  <a:pt x="1419185" y="1114132"/>
                </a:lnTo>
                <a:lnTo>
                  <a:pt x="1422194" y="1116794"/>
                </a:lnTo>
                <a:lnTo>
                  <a:pt x="1424690" y="1119455"/>
                </a:lnTo>
                <a:lnTo>
                  <a:pt x="1425970" y="1122320"/>
                </a:lnTo>
                <a:lnTo>
                  <a:pt x="1427634" y="1124956"/>
                </a:lnTo>
                <a:lnTo>
                  <a:pt x="1439156" y="1125944"/>
                </a:lnTo>
                <a:lnTo>
                  <a:pt x="1442164" y="1128327"/>
                </a:lnTo>
                <a:lnTo>
                  <a:pt x="1448181" y="1132408"/>
                </a:lnTo>
                <a:lnTo>
                  <a:pt x="1450613" y="1135602"/>
                </a:lnTo>
                <a:lnTo>
                  <a:pt x="1457078" y="1135222"/>
                </a:lnTo>
                <a:lnTo>
                  <a:pt x="1462775" y="1133219"/>
                </a:lnTo>
                <a:lnTo>
                  <a:pt x="1468536" y="1130913"/>
                </a:lnTo>
                <a:lnTo>
                  <a:pt x="1476217" y="1131039"/>
                </a:lnTo>
                <a:lnTo>
                  <a:pt x="1482681" y="1129189"/>
                </a:lnTo>
                <a:lnTo>
                  <a:pt x="1487802" y="1126604"/>
                </a:lnTo>
                <a:lnTo>
                  <a:pt x="1494651" y="1125868"/>
                </a:lnTo>
                <a:lnTo>
                  <a:pt x="1497531" y="1128454"/>
                </a:lnTo>
                <a:lnTo>
                  <a:pt x="1503740" y="1130608"/>
                </a:lnTo>
                <a:lnTo>
                  <a:pt x="1509565" y="1127339"/>
                </a:lnTo>
                <a:lnTo>
                  <a:pt x="1508989" y="1124601"/>
                </a:lnTo>
                <a:lnTo>
                  <a:pt x="1512125" y="1119760"/>
                </a:lnTo>
                <a:lnTo>
                  <a:pt x="1519230" y="1113980"/>
                </a:lnTo>
                <a:lnTo>
                  <a:pt x="1520062" y="1107035"/>
                </a:lnTo>
                <a:lnTo>
                  <a:pt x="1523454" y="1103689"/>
                </a:lnTo>
                <a:lnTo>
                  <a:pt x="1523838" y="1097961"/>
                </a:lnTo>
                <a:lnTo>
                  <a:pt x="1523966" y="1095096"/>
                </a:lnTo>
                <a:lnTo>
                  <a:pt x="1523838" y="1091852"/>
                </a:lnTo>
                <a:lnTo>
                  <a:pt x="1524351" y="1088962"/>
                </a:lnTo>
                <a:lnTo>
                  <a:pt x="1526207" y="1083538"/>
                </a:lnTo>
                <a:lnTo>
                  <a:pt x="1534592" y="1079077"/>
                </a:lnTo>
                <a:lnTo>
                  <a:pt x="1552834" y="1076111"/>
                </a:lnTo>
                <a:lnTo>
                  <a:pt x="1558083" y="1073804"/>
                </a:lnTo>
                <a:lnTo>
                  <a:pt x="1565316" y="1073069"/>
                </a:lnTo>
                <a:lnTo>
                  <a:pt x="1572741" y="1073601"/>
                </a:lnTo>
                <a:lnTo>
                  <a:pt x="1582150" y="1075503"/>
                </a:lnTo>
                <a:lnTo>
                  <a:pt x="1584390" y="1072283"/>
                </a:lnTo>
                <a:lnTo>
                  <a:pt x="1588295" y="1075198"/>
                </a:lnTo>
                <a:lnTo>
                  <a:pt x="1589959" y="1079406"/>
                </a:lnTo>
                <a:lnTo>
                  <a:pt x="1590023" y="1083614"/>
                </a:lnTo>
                <a:lnTo>
                  <a:pt x="1588038" y="1087619"/>
                </a:lnTo>
                <a:lnTo>
                  <a:pt x="1585606" y="1090483"/>
                </a:lnTo>
                <a:lnTo>
                  <a:pt x="1582662" y="1092764"/>
                </a:lnTo>
                <a:lnTo>
                  <a:pt x="1579077" y="1097834"/>
                </a:lnTo>
                <a:lnTo>
                  <a:pt x="1578309" y="1102092"/>
                </a:lnTo>
                <a:lnTo>
                  <a:pt x="1578693" y="1104627"/>
                </a:lnTo>
                <a:lnTo>
                  <a:pt x="1574277" y="1108733"/>
                </a:lnTo>
                <a:lnTo>
                  <a:pt x="1578821" y="1111217"/>
                </a:lnTo>
                <a:lnTo>
                  <a:pt x="1575365" y="1113423"/>
                </a:lnTo>
                <a:lnTo>
                  <a:pt x="1576005" y="1119582"/>
                </a:lnTo>
                <a:lnTo>
                  <a:pt x="1574917" y="1124145"/>
                </a:lnTo>
                <a:lnTo>
                  <a:pt x="1573445" y="1126781"/>
                </a:lnTo>
                <a:lnTo>
                  <a:pt x="1572933" y="1130608"/>
                </a:lnTo>
                <a:lnTo>
                  <a:pt x="1571268" y="1133878"/>
                </a:lnTo>
                <a:lnTo>
                  <a:pt x="1569348" y="1130710"/>
                </a:lnTo>
                <a:lnTo>
                  <a:pt x="1568452" y="1125463"/>
                </a:lnTo>
                <a:lnTo>
                  <a:pt x="1563651" y="1129366"/>
                </a:lnTo>
                <a:lnTo>
                  <a:pt x="1562371" y="1132231"/>
                </a:lnTo>
                <a:lnTo>
                  <a:pt x="1567108" y="1134664"/>
                </a:lnTo>
                <a:lnTo>
                  <a:pt x="1564932" y="1141635"/>
                </a:lnTo>
                <a:lnTo>
                  <a:pt x="1563715" y="1145969"/>
                </a:lnTo>
                <a:lnTo>
                  <a:pt x="1563843" y="1149974"/>
                </a:lnTo>
                <a:lnTo>
                  <a:pt x="1563331" y="1153649"/>
                </a:lnTo>
                <a:lnTo>
                  <a:pt x="1563907" y="1157857"/>
                </a:lnTo>
                <a:lnTo>
                  <a:pt x="1563011" y="1163915"/>
                </a:lnTo>
                <a:lnTo>
                  <a:pt x="1561347" y="1166577"/>
                </a:lnTo>
                <a:lnTo>
                  <a:pt x="1558531" y="1170202"/>
                </a:lnTo>
                <a:lnTo>
                  <a:pt x="1552770" y="1175246"/>
                </a:lnTo>
                <a:lnTo>
                  <a:pt x="1553474" y="1177958"/>
                </a:lnTo>
                <a:lnTo>
                  <a:pt x="1557763" y="1179884"/>
                </a:lnTo>
                <a:lnTo>
                  <a:pt x="1558339" y="1177350"/>
                </a:lnTo>
                <a:lnTo>
                  <a:pt x="1564548" y="1180518"/>
                </a:lnTo>
                <a:lnTo>
                  <a:pt x="1570308" y="1178059"/>
                </a:lnTo>
                <a:lnTo>
                  <a:pt x="1576837" y="1178617"/>
                </a:lnTo>
                <a:lnTo>
                  <a:pt x="1588359" y="1179910"/>
                </a:lnTo>
                <a:lnTo>
                  <a:pt x="1596039" y="1179200"/>
                </a:lnTo>
                <a:lnTo>
                  <a:pt x="1601416" y="1177654"/>
                </a:lnTo>
                <a:lnTo>
                  <a:pt x="1605513" y="1175499"/>
                </a:lnTo>
                <a:lnTo>
                  <a:pt x="1614026" y="1177400"/>
                </a:lnTo>
                <a:lnTo>
                  <a:pt x="1621899" y="1176031"/>
                </a:lnTo>
                <a:lnTo>
                  <a:pt x="1629132" y="1177679"/>
                </a:lnTo>
                <a:lnTo>
                  <a:pt x="1636044" y="1178794"/>
                </a:lnTo>
                <a:lnTo>
                  <a:pt x="1644814" y="1185892"/>
                </a:lnTo>
                <a:lnTo>
                  <a:pt x="1639245" y="1184523"/>
                </a:lnTo>
                <a:lnTo>
                  <a:pt x="1643085" y="1187438"/>
                </a:lnTo>
                <a:lnTo>
                  <a:pt x="1645070" y="1189871"/>
                </a:lnTo>
                <a:lnTo>
                  <a:pt x="1646606" y="1187210"/>
                </a:lnTo>
                <a:lnTo>
                  <a:pt x="1652110" y="1189516"/>
                </a:lnTo>
                <a:lnTo>
                  <a:pt x="1653583" y="1192457"/>
                </a:lnTo>
                <a:lnTo>
                  <a:pt x="1654927" y="1195144"/>
                </a:lnTo>
                <a:lnTo>
                  <a:pt x="1652046" y="1198211"/>
                </a:lnTo>
                <a:lnTo>
                  <a:pt x="1655439" y="1206043"/>
                </a:lnTo>
                <a:lnTo>
                  <a:pt x="1653711" y="1209465"/>
                </a:lnTo>
                <a:lnTo>
                  <a:pt x="1651342" y="1212355"/>
                </a:lnTo>
                <a:lnTo>
                  <a:pt x="1649870" y="1217069"/>
                </a:lnTo>
                <a:lnTo>
                  <a:pt x="1648590" y="1224775"/>
                </a:lnTo>
                <a:lnTo>
                  <a:pt x="1649550" y="1231670"/>
                </a:lnTo>
                <a:lnTo>
                  <a:pt x="1649038" y="1238057"/>
                </a:lnTo>
                <a:lnTo>
                  <a:pt x="1649614" y="1241454"/>
                </a:lnTo>
                <a:lnTo>
                  <a:pt x="1648142" y="1238387"/>
                </a:lnTo>
                <a:lnTo>
                  <a:pt x="1645902" y="1241555"/>
                </a:lnTo>
                <a:lnTo>
                  <a:pt x="1646734" y="1244825"/>
                </a:lnTo>
                <a:lnTo>
                  <a:pt x="1646542" y="1248577"/>
                </a:lnTo>
                <a:lnTo>
                  <a:pt x="1643853" y="1251568"/>
                </a:lnTo>
                <a:lnTo>
                  <a:pt x="1646798" y="1254077"/>
                </a:lnTo>
                <a:lnTo>
                  <a:pt x="1645390" y="1256967"/>
                </a:lnTo>
                <a:lnTo>
                  <a:pt x="1643853" y="1259527"/>
                </a:lnTo>
                <a:lnTo>
                  <a:pt x="1643789" y="1264977"/>
                </a:lnTo>
                <a:lnTo>
                  <a:pt x="1645902" y="1268601"/>
                </a:lnTo>
                <a:lnTo>
                  <a:pt x="1648398" y="1272251"/>
                </a:lnTo>
                <a:lnTo>
                  <a:pt x="1650702" y="1277194"/>
                </a:lnTo>
                <a:lnTo>
                  <a:pt x="1652559" y="1279957"/>
                </a:lnTo>
                <a:lnTo>
                  <a:pt x="1656527" y="1284976"/>
                </a:lnTo>
                <a:lnTo>
                  <a:pt x="1661200" y="1289969"/>
                </a:lnTo>
                <a:lnTo>
                  <a:pt x="1665808" y="1292808"/>
                </a:lnTo>
                <a:lnTo>
                  <a:pt x="1670161" y="1296256"/>
                </a:lnTo>
                <a:lnTo>
                  <a:pt x="1670673" y="1300286"/>
                </a:lnTo>
                <a:lnTo>
                  <a:pt x="1672401" y="1303530"/>
                </a:lnTo>
                <a:lnTo>
                  <a:pt x="1678738" y="1304925"/>
                </a:lnTo>
                <a:lnTo>
                  <a:pt x="1678610" y="1302086"/>
                </a:lnTo>
                <a:lnTo>
                  <a:pt x="1685011" y="1307307"/>
                </a:lnTo>
                <a:lnTo>
                  <a:pt x="1691155" y="1308042"/>
                </a:lnTo>
                <a:lnTo>
                  <a:pt x="1697748" y="1306192"/>
                </a:lnTo>
                <a:lnTo>
                  <a:pt x="1700693" y="1303708"/>
                </a:lnTo>
                <a:lnTo>
                  <a:pt x="1710614" y="1300261"/>
                </a:lnTo>
                <a:lnTo>
                  <a:pt x="1713302" y="1297802"/>
                </a:lnTo>
                <a:lnTo>
                  <a:pt x="1717911" y="1295318"/>
                </a:lnTo>
                <a:lnTo>
                  <a:pt x="1724504" y="1293670"/>
                </a:lnTo>
                <a:lnTo>
                  <a:pt x="1730648" y="1294735"/>
                </a:lnTo>
                <a:lnTo>
                  <a:pt x="1736409" y="1296129"/>
                </a:lnTo>
                <a:lnTo>
                  <a:pt x="1747482" y="1299779"/>
                </a:lnTo>
                <a:lnTo>
                  <a:pt x="1752027" y="1302871"/>
                </a:lnTo>
                <a:lnTo>
                  <a:pt x="1754395" y="1306141"/>
                </a:lnTo>
                <a:lnTo>
                  <a:pt x="1760220" y="1310400"/>
                </a:lnTo>
                <a:lnTo>
                  <a:pt x="1762268" y="1313416"/>
                </a:lnTo>
                <a:lnTo>
                  <a:pt x="1767133" y="1317903"/>
                </a:lnTo>
                <a:lnTo>
                  <a:pt x="1769629" y="1320818"/>
                </a:lnTo>
                <a:lnTo>
                  <a:pt x="1768861" y="1323606"/>
                </a:lnTo>
                <a:lnTo>
                  <a:pt x="1771101" y="1316787"/>
                </a:lnTo>
                <a:lnTo>
                  <a:pt x="1770269" y="1313948"/>
                </a:lnTo>
                <a:lnTo>
                  <a:pt x="1768989" y="1311109"/>
                </a:lnTo>
                <a:lnTo>
                  <a:pt x="1779998" y="1304316"/>
                </a:lnTo>
                <a:lnTo>
                  <a:pt x="1782559" y="1299247"/>
                </a:lnTo>
                <a:lnTo>
                  <a:pt x="1786719" y="1296205"/>
                </a:lnTo>
                <a:lnTo>
                  <a:pt x="1792160" y="1294228"/>
                </a:lnTo>
                <a:lnTo>
                  <a:pt x="1790752" y="1290704"/>
                </a:lnTo>
                <a:lnTo>
                  <a:pt x="1792352" y="1285888"/>
                </a:lnTo>
                <a:lnTo>
                  <a:pt x="1793312" y="1281985"/>
                </a:lnTo>
                <a:lnTo>
                  <a:pt x="1794144" y="1276053"/>
                </a:lnTo>
                <a:lnTo>
                  <a:pt x="1797985" y="1272403"/>
                </a:lnTo>
                <a:lnTo>
                  <a:pt x="1800801" y="1269767"/>
                </a:lnTo>
                <a:lnTo>
                  <a:pt x="1804450" y="1266320"/>
                </a:lnTo>
                <a:lnTo>
                  <a:pt x="1812899" y="1267587"/>
                </a:lnTo>
                <a:lnTo>
                  <a:pt x="1812771" y="1271288"/>
                </a:lnTo>
                <a:lnTo>
                  <a:pt x="1815651" y="1268272"/>
                </a:lnTo>
                <a:lnTo>
                  <a:pt x="1817123" y="1265458"/>
                </a:lnTo>
                <a:lnTo>
                  <a:pt x="1817443" y="1262492"/>
                </a:lnTo>
                <a:lnTo>
                  <a:pt x="1824740" y="1262315"/>
                </a:lnTo>
                <a:lnTo>
                  <a:pt x="1833445" y="1261960"/>
                </a:lnTo>
                <a:lnTo>
                  <a:pt x="1844134" y="1254305"/>
                </a:lnTo>
                <a:lnTo>
                  <a:pt x="1849063" y="1252658"/>
                </a:lnTo>
                <a:lnTo>
                  <a:pt x="1854184" y="1247918"/>
                </a:lnTo>
                <a:lnTo>
                  <a:pt x="1856168" y="1244648"/>
                </a:lnTo>
                <a:lnTo>
                  <a:pt x="1862249" y="1241302"/>
                </a:lnTo>
                <a:lnTo>
                  <a:pt x="1870442" y="1242848"/>
                </a:lnTo>
                <a:lnTo>
                  <a:pt x="1872362" y="1245991"/>
                </a:lnTo>
                <a:lnTo>
                  <a:pt x="1870058" y="1250528"/>
                </a:lnTo>
                <a:lnTo>
                  <a:pt x="1867689" y="1253519"/>
                </a:lnTo>
                <a:lnTo>
                  <a:pt x="1859496" y="1255851"/>
                </a:lnTo>
                <a:lnTo>
                  <a:pt x="1857896" y="1258513"/>
                </a:lnTo>
                <a:lnTo>
                  <a:pt x="1860136" y="1263887"/>
                </a:lnTo>
                <a:lnTo>
                  <a:pt x="1863593" y="1267131"/>
                </a:lnTo>
                <a:lnTo>
                  <a:pt x="1862697" y="1270401"/>
                </a:lnTo>
                <a:lnTo>
                  <a:pt x="1864425" y="1273671"/>
                </a:lnTo>
                <a:lnTo>
                  <a:pt x="1863145" y="1277600"/>
                </a:lnTo>
                <a:lnTo>
                  <a:pt x="1859240" y="1282669"/>
                </a:lnTo>
                <a:lnTo>
                  <a:pt x="1855080" y="1289133"/>
                </a:lnTo>
                <a:lnTo>
                  <a:pt x="1857256" y="1292327"/>
                </a:lnTo>
                <a:lnTo>
                  <a:pt x="1859432" y="1296256"/>
                </a:lnTo>
                <a:lnTo>
                  <a:pt x="1861097" y="1299525"/>
                </a:lnTo>
                <a:lnTo>
                  <a:pt x="1862761" y="1302795"/>
                </a:lnTo>
                <a:lnTo>
                  <a:pt x="1869802" y="1301807"/>
                </a:lnTo>
                <a:lnTo>
                  <a:pt x="1873642" y="1297726"/>
                </a:lnTo>
                <a:lnTo>
                  <a:pt x="1873770" y="1294735"/>
                </a:lnTo>
                <a:lnTo>
                  <a:pt x="1874218" y="1291161"/>
                </a:lnTo>
                <a:lnTo>
                  <a:pt x="1871402" y="1285483"/>
                </a:lnTo>
                <a:lnTo>
                  <a:pt x="1868201" y="1280920"/>
                </a:lnTo>
                <a:lnTo>
                  <a:pt x="1866793" y="1277143"/>
                </a:lnTo>
                <a:lnTo>
                  <a:pt x="1865833" y="1274330"/>
                </a:lnTo>
                <a:lnTo>
                  <a:pt x="1865321" y="1271440"/>
                </a:lnTo>
                <a:lnTo>
                  <a:pt x="1866729" y="1268044"/>
                </a:lnTo>
                <a:lnTo>
                  <a:pt x="1878379" y="1263557"/>
                </a:lnTo>
                <a:lnTo>
                  <a:pt x="1889004" y="1260541"/>
                </a:lnTo>
                <a:lnTo>
                  <a:pt x="1891436" y="1257828"/>
                </a:lnTo>
                <a:lnTo>
                  <a:pt x="1896493" y="1255040"/>
                </a:lnTo>
                <a:lnTo>
                  <a:pt x="1889708" y="1255902"/>
                </a:lnTo>
                <a:lnTo>
                  <a:pt x="1888044" y="1251111"/>
                </a:lnTo>
                <a:lnTo>
                  <a:pt x="1889516" y="1247208"/>
                </a:lnTo>
                <a:lnTo>
                  <a:pt x="1895725" y="1248019"/>
                </a:lnTo>
                <a:lnTo>
                  <a:pt x="1896621" y="1252024"/>
                </a:lnTo>
                <a:lnTo>
                  <a:pt x="1897453" y="1254964"/>
                </a:lnTo>
                <a:lnTo>
                  <a:pt x="1899821" y="1258564"/>
                </a:lnTo>
                <a:lnTo>
                  <a:pt x="1907054" y="1257854"/>
                </a:lnTo>
                <a:lnTo>
                  <a:pt x="1914351" y="1259451"/>
                </a:lnTo>
                <a:lnTo>
                  <a:pt x="1918128" y="1261707"/>
                </a:lnTo>
                <a:lnTo>
                  <a:pt x="1922096" y="1264419"/>
                </a:lnTo>
                <a:lnTo>
                  <a:pt x="1923376" y="1268322"/>
                </a:lnTo>
                <a:lnTo>
                  <a:pt x="1923376" y="1270908"/>
                </a:lnTo>
                <a:lnTo>
                  <a:pt x="1925041" y="1275293"/>
                </a:lnTo>
                <a:lnTo>
                  <a:pt x="1931569" y="1277093"/>
                </a:lnTo>
                <a:lnTo>
                  <a:pt x="1944883" y="1275268"/>
                </a:lnTo>
                <a:lnTo>
                  <a:pt x="1960885" y="1274152"/>
                </a:lnTo>
                <a:lnTo>
                  <a:pt x="1963701" y="1277067"/>
                </a:lnTo>
                <a:lnTo>
                  <a:pt x="1967990" y="1281022"/>
                </a:lnTo>
                <a:lnTo>
                  <a:pt x="1974519" y="1282821"/>
                </a:lnTo>
                <a:lnTo>
                  <a:pt x="1981048" y="1284469"/>
                </a:lnTo>
                <a:lnTo>
                  <a:pt x="1998010" y="1277346"/>
                </a:lnTo>
                <a:lnTo>
                  <a:pt x="2005371" y="1277093"/>
                </a:lnTo>
                <a:lnTo>
                  <a:pt x="1998522" y="1275116"/>
                </a:lnTo>
                <a:lnTo>
                  <a:pt x="2003642" y="1273569"/>
                </a:lnTo>
                <a:lnTo>
                  <a:pt x="2010427" y="1273950"/>
                </a:lnTo>
                <a:lnTo>
                  <a:pt x="2018748" y="1272530"/>
                </a:lnTo>
                <a:lnTo>
                  <a:pt x="2033086" y="1272910"/>
                </a:lnTo>
                <a:lnTo>
                  <a:pt x="2039615" y="1272150"/>
                </a:lnTo>
                <a:lnTo>
                  <a:pt x="2033214" y="1274102"/>
                </a:lnTo>
                <a:lnTo>
                  <a:pt x="2024957" y="1275420"/>
                </a:lnTo>
                <a:lnTo>
                  <a:pt x="2022269" y="1278081"/>
                </a:lnTo>
                <a:lnTo>
                  <a:pt x="2025085" y="1280439"/>
                </a:lnTo>
                <a:lnTo>
                  <a:pt x="2024893" y="1283911"/>
                </a:lnTo>
                <a:lnTo>
                  <a:pt x="2030206" y="1287257"/>
                </a:lnTo>
                <a:lnTo>
                  <a:pt x="2031678" y="1289741"/>
                </a:lnTo>
                <a:lnTo>
                  <a:pt x="2034750" y="1286598"/>
                </a:lnTo>
                <a:lnTo>
                  <a:pt x="2040383" y="1289767"/>
                </a:lnTo>
                <a:lnTo>
                  <a:pt x="2042175" y="1292529"/>
                </a:lnTo>
                <a:lnTo>
                  <a:pt x="2041663" y="1289184"/>
                </a:lnTo>
                <a:lnTo>
                  <a:pt x="2049920" y="1292504"/>
                </a:lnTo>
                <a:lnTo>
                  <a:pt x="2057729" y="1295799"/>
                </a:lnTo>
                <a:lnTo>
                  <a:pt x="2058305" y="1299272"/>
                </a:lnTo>
                <a:lnTo>
                  <a:pt x="2054529" y="1302364"/>
                </a:lnTo>
                <a:lnTo>
                  <a:pt x="2053697" y="1305203"/>
                </a:lnTo>
                <a:lnTo>
                  <a:pt x="2052289" y="1309158"/>
                </a:lnTo>
                <a:lnTo>
                  <a:pt x="2044288" y="1311515"/>
                </a:lnTo>
                <a:lnTo>
                  <a:pt x="2049984" y="1314962"/>
                </a:lnTo>
                <a:lnTo>
                  <a:pt x="2057921" y="1311844"/>
                </a:lnTo>
                <a:lnTo>
                  <a:pt x="2064834" y="1312427"/>
                </a:lnTo>
                <a:lnTo>
                  <a:pt x="2070467" y="1311160"/>
                </a:lnTo>
                <a:lnTo>
                  <a:pt x="2076420" y="1315621"/>
                </a:lnTo>
                <a:lnTo>
                  <a:pt x="2082948" y="1317826"/>
                </a:lnTo>
                <a:lnTo>
                  <a:pt x="2087941" y="1321122"/>
                </a:lnTo>
                <a:lnTo>
                  <a:pt x="2094918" y="1327357"/>
                </a:lnTo>
                <a:lnTo>
                  <a:pt x="2098246" y="1330830"/>
                </a:lnTo>
                <a:lnTo>
                  <a:pt x="2100359" y="1333542"/>
                </a:lnTo>
                <a:lnTo>
                  <a:pt x="2100871" y="1340158"/>
                </a:lnTo>
                <a:lnTo>
                  <a:pt x="2099078" y="1343732"/>
                </a:lnTo>
                <a:lnTo>
                  <a:pt x="2098630" y="1346419"/>
                </a:lnTo>
                <a:lnTo>
                  <a:pt x="2098502" y="1349993"/>
                </a:lnTo>
                <a:lnTo>
                  <a:pt x="2100487" y="1345734"/>
                </a:lnTo>
                <a:lnTo>
                  <a:pt x="2104199" y="1343073"/>
                </a:lnTo>
                <a:lnTo>
                  <a:pt x="2109896" y="1344796"/>
                </a:lnTo>
                <a:lnTo>
                  <a:pt x="2113288" y="1348218"/>
                </a:lnTo>
                <a:lnTo>
                  <a:pt x="2116617" y="1350956"/>
                </a:lnTo>
                <a:lnTo>
                  <a:pt x="2121417" y="1354226"/>
                </a:lnTo>
                <a:lnTo>
                  <a:pt x="2124169" y="1357445"/>
                </a:lnTo>
                <a:lnTo>
                  <a:pt x="2124554" y="1361348"/>
                </a:lnTo>
                <a:lnTo>
                  <a:pt x="2123913" y="1367229"/>
                </a:lnTo>
                <a:lnTo>
                  <a:pt x="2125130" y="1364061"/>
                </a:lnTo>
                <a:lnTo>
                  <a:pt x="2126538" y="1360360"/>
                </a:lnTo>
                <a:lnTo>
                  <a:pt x="2137227" y="1360360"/>
                </a:lnTo>
                <a:lnTo>
                  <a:pt x="2146700" y="1362971"/>
                </a:lnTo>
                <a:lnTo>
                  <a:pt x="2148749" y="1359929"/>
                </a:lnTo>
                <a:lnTo>
                  <a:pt x="2156814" y="1360106"/>
                </a:lnTo>
                <a:lnTo>
                  <a:pt x="2166671" y="1359447"/>
                </a:lnTo>
                <a:lnTo>
                  <a:pt x="2175248" y="1360892"/>
                </a:lnTo>
                <a:lnTo>
                  <a:pt x="2180689" y="1362743"/>
                </a:lnTo>
                <a:lnTo>
                  <a:pt x="2180881" y="1366418"/>
                </a:lnTo>
                <a:lnTo>
                  <a:pt x="2178896" y="1371006"/>
                </a:lnTo>
                <a:lnTo>
                  <a:pt x="2181841" y="1365176"/>
                </a:lnTo>
                <a:lnTo>
                  <a:pt x="2191506" y="1367254"/>
                </a:lnTo>
                <a:lnTo>
                  <a:pt x="2201555" y="1369789"/>
                </a:lnTo>
                <a:lnTo>
                  <a:pt x="2203923" y="1372577"/>
                </a:lnTo>
                <a:lnTo>
                  <a:pt x="2209556" y="1377191"/>
                </a:lnTo>
                <a:lnTo>
                  <a:pt x="2212565" y="1379878"/>
                </a:lnTo>
                <a:lnTo>
                  <a:pt x="2216725" y="1382793"/>
                </a:lnTo>
                <a:lnTo>
                  <a:pt x="2218453" y="1386519"/>
                </a:lnTo>
                <a:lnTo>
                  <a:pt x="2217685" y="1389484"/>
                </a:lnTo>
                <a:lnTo>
                  <a:pt x="2219221" y="1386341"/>
                </a:lnTo>
                <a:lnTo>
                  <a:pt x="2223190" y="1390701"/>
                </a:lnTo>
                <a:lnTo>
                  <a:pt x="2224022" y="1393413"/>
                </a:lnTo>
                <a:lnTo>
                  <a:pt x="2225878" y="1390245"/>
                </a:lnTo>
                <a:lnTo>
                  <a:pt x="2231831" y="1394250"/>
                </a:lnTo>
                <a:lnTo>
                  <a:pt x="2234391" y="1401981"/>
                </a:lnTo>
                <a:lnTo>
                  <a:pt x="2234839" y="1409154"/>
                </a:lnTo>
                <a:lnTo>
                  <a:pt x="2235863" y="1412906"/>
                </a:lnTo>
                <a:lnTo>
                  <a:pt x="2238872" y="1420713"/>
                </a:lnTo>
                <a:lnTo>
                  <a:pt x="2239576" y="1423932"/>
                </a:lnTo>
                <a:lnTo>
                  <a:pt x="2241560" y="1428824"/>
                </a:lnTo>
                <a:lnTo>
                  <a:pt x="2243416" y="1432728"/>
                </a:lnTo>
                <a:lnTo>
                  <a:pt x="2245529" y="1435820"/>
                </a:lnTo>
                <a:lnTo>
                  <a:pt x="2252826" y="1437645"/>
                </a:lnTo>
                <a:lnTo>
                  <a:pt x="2255962" y="1443348"/>
                </a:lnTo>
                <a:lnTo>
                  <a:pt x="2255514" y="1446111"/>
                </a:lnTo>
                <a:lnTo>
                  <a:pt x="2254938" y="1448823"/>
                </a:lnTo>
                <a:lnTo>
                  <a:pt x="2248473" y="1454070"/>
                </a:lnTo>
                <a:lnTo>
                  <a:pt x="2245465" y="1457720"/>
                </a:lnTo>
                <a:lnTo>
                  <a:pt x="2243288" y="1461700"/>
                </a:lnTo>
                <a:lnTo>
                  <a:pt x="2240216" y="1465350"/>
                </a:lnTo>
                <a:lnTo>
                  <a:pt x="2233943" y="1470014"/>
                </a:lnTo>
                <a:lnTo>
                  <a:pt x="2230359" y="1472726"/>
                </a:lnTo>
                <a:lnTo>
                  <a:pt x="2228503" y="1476655"/>
                </a:lnTo>
                <a:lnTo>
                  <a:pt x="2225750" y="1479519"/>
                </a:lnTo>
                <a:lnTo>
                  <a:pt x="2223126" y="1483423"/>
                </a:lnTo>
                <a:lnTo>
                  <a:pt x="2222806" y="1488138"/>
                </a:lnTo>
                <a:lnTo>
                  <a:pt x="2219157" y="1491129"/>
                </a:lnTo>
                <a:lnTo>
                  <a:pt x="2218901" y="1493689"/>
                </a:lnTo>
                <a:lnTo>
                  <a:pt x="2207764" y="1497237"/>
                </a:lnTo>
                <a:lnTo>
                  <a:pt x="2214165" y="1499569"/>
                </a:lnTo>
                <a:lnTo>
                  <a:pt x="2224150" y="1495032"/>
                </a:lnTo>
                <a:lnTo>
                  <a:pt x="2230423" y="1491914"/>
                </a:lnTo>
                <a:lnTo>
                  <a:pt x="2235223" y="1488391"/>
                </a:lnTo>
                <a:lnTo>
                  <a:pt x="2237656" y="1490824"/>
                </a:lnTo>
                <a:lnTo>
                  <a:pt x="2238936" y="1493511"/>
                </a:lnTo>
                <a:lnTo>
                  <a:pt x="2239640" y="1496807"/>
                </a:lnTo>
                <a:lnTo>
                  <a:pt x="2241560" y="1499620"/>
                </a:lnTo>
                <a:lnTo>
                  <a:pt x="2242264" y="1502814"/>
                </a:lnTo>
                <a:lnTo>
                  <a:pt x="2246553" y="1506464"/>
                </a:lnTo>
                <a:lnTo>
                  <a:pt x="2250713" y="1504259"/>
                </a:lnTo>
                <a:lnTo>
                  <a:pt x="2258842" y="1504816"/>
                </a:lnTo>
                <a:lnTo>
                  <a:pt x="2266203" y="1501242"/>
                </a:lnTo>
                <a:lnTo>
                  <a:pt x="2264667" y="1505653"/>
                </a:lnTo>
                <a:lnTo>
                  <a:pt x="2263515" y="1509683"/>
                </a:lnTo>
                <a:lnTo>
                  <a:pt x="2261851" y="1515716"/>
                </a:lnTo>
                <a:lnTo>
                  <a:pt x="2260379" y="1518225"/>
                </a:lnTo>
                <a:lnTo>
                  <a:pt x="2263579" y="1515437"/>
                </a:lnTo>
                <a:lnTo>
                  <a:pt x="2264475" y="1512497"/>
                </a:lnTo>
                <a:lnTo>
                  <a:pt x="2268059" y="1504639"/>
                </a:lnTo>
                <a:lnTo>
                  <a:pt x="2277085" y="1496756"/>
                </a:lnTo>
                <a:lnTo>
                  <a:pt x="2281501" y="1499088"/>
                </a:lnTo>
                <a:lnTo>
                  <a:pt x="2283549" y="1496654"/>
                </a:lnTo>
                <a:lnTo>
                  <a:pt x="2281245" y="1493739"/>
                </a:lnTo>
                <a:lnTo>
                  <a:pt x="2281757" y="1490470"/>
                </a:lnTo>
                <a:lnTo>
                  <a:pt x="2284125" y="1487073"/>
                </a:lnTo>
                <a:lnTo>
                  <a:pt x="2286238" y="1484640"/>
                </a:lnTo>
                <a:lnTo>
                  <a:pt x="2289246" y="1482384"/>
                </a:lnTo>
                <a:lnTo>
                  <a:pt x="2296159" y="1482637"/>
                </a:lnTo>
                <a:lnTo>
                  <a:pt x="2303072" y="1481294"/>
                </a:lnTo>
                <a:lnTo>
                  <a:pt x="2307424" y="1483220"/>
                </a:lnTo>
                <a:lnTo>
                  <a:pt x="2314273" y="1486262"/>
                </a:lnTo>
                <a:lnTo>
                  <a:pt x="2318306" y="1488340"/>
                </a:lnTo>
                <a:lnTo>
                  <a:pt x="2323362" y="1489963"/>
                </a:lnTo>
                <a:lnTo>
                  <a:pt x="2329891" y="1492396"/>
                </a:lnTo>
                <a:lnTo>
                  <a:pt x="2335716" y="1494348"/>
                </a:lnTo>
                <a:lnTo>
                  <a:pt x="2337572" y="1498226"/>
                </a:lnTo>
                <a:lnTo>
                  <a:pt x="2338020" y="1500964"/>
                </a:lnTo>
                <a:lnTo>
                  <a:pt x="2340645" y="1497111"/>
                </a:lnTo>
                <a:lnTo>
                  <a:pt x="2347045" y="1500127"/>
                </a:lnTo>
                <a:lnTo>
                  <a:pt x="2351334" y="1503270"/>
                </a:lnTo>
                <a:lnTo>
                  <a:pt x="2352294" y="1507148"/>
                </a:lnTo>
                <a:lnTo>
                  <a:pt x="2350118" y="1510342"/>
                </a:lnTo>
                <a:lnTo>
                  <a:pt x="2350054" y="1513029"/>
                </a:lnTo>
                <a:lnTo>
                  <a:pt x="2351526" y="1510393"/>
                </a:lnTo>
                <a:lnTo>
                  <a:pt x="2355110" y="1512877"/>
                </a:lnTo>
                <a:lnTo>
                  <a:pt x="2351846" y="1515792"/>
                </a:lnTo>
                <a:lnTo>
                  <a:pt x="2350950" y="1518606"/>
                </a:lnTo>
                <a:lnTo>
                  <a:pt x="2348966" y="1527148"/>
                </a:lnTo>
                <a:lnTo>
                  <a:pt x="2354086" y="1523523"/>
                </a:lnTo>
                <a:lnTo>
                  <a:pt x="2355110" y="1519721"/>
                </a:lnTo>
                <a:lnTo>
                  <a:pt x="2356455" y="1515995"/>
                </a:lnTo>
                <a:lnTo>
                  <a:pt x="2358503" y="1519011"/>
                </a:lnTo>
                <a:lnTo>
                  <a:pt x="2363175" y="1516882"/>
                </a:lnTo>
                <a:lnTo>
                  <a:pt x="2371816" y="1515386"/>
                </a:lnTo>
                <a:lnTo>
                  <a:pt x="2375849" y="1513257"/>
                </a:lnTo>
                <a:lnTo>
                  <a:pt x="2381162" y="1514702"/>
                </a:lnTo>
                <a:lnTo>
                  <a:pt x="2385834" y="1517009"/>
                </a:lnTo>
                <a:lnTo>
                  <a:pt x="2393515" y="1520709"/>
                </a:lnTo>
                <a:lnTo>
                  <a:pt x="2400300" y="1519873"/>
                </a:lnTo>
                <a:lnTo>
                  <a:pt x="2404525" y="1522306"/>
                </a:lnTo>
                <a:lnTo>
                  <a:pt x="2410349" y="1523371"/>
                </a:lnTo>
                <a:lnTo>
                  <a:pt x="2418350" y="1522129"/>
                </a:lnTo>
                <a:lnTo>
                  <a:pt x="2425519" y="1520785"/>
                </a:lnTo>
                <a:lnTo>
                  <a:pt x="2434736" y="1522002"/>
                </a:lnTo>
                <a:lnTo>
                  <a:pt x="2438193" y="1524283"/>
                </a:lnTo>
                <a:lnTo>
                  <a:pt x="2442929" y="1526844"/>
                </a:lnTo>
                <a:lnTo>
                  <a:pt x="2451890" y="1531710"/>
                </a:lnTo>
                <a:lnTo>
                  <a:pt x="2457779" y="1536552"/>
                </a:lnTo>
                <a:lnTo>
                  <a:pt x="2463668" y="1540633"/>
                </a:lnTo>
                <a:lnTo>
                  <a:pt x="2469301" y="1546868"/>
                </a:lnTo>
                <a:lnTo>
                  <a:pt x="2473845" y="1550341"/>
                </a:lnTo>
                <a:lnTo>
                  <a:pt x="2476918" y="1553788"/>
                </a:lnTo>
                <a:lnTo>
                  <a:pt x="2482742" y="1555993"/>
                </a:lnTo>
                <a:lnTo>
                  <a:pt x="2485047" y="1559669"/>
                </a:lnTo>
                <a:lnTo>
                  <a:pt x="2492728" y="1562204"/>
                </a:lnTo>
                <a:lnTo>
                  <a:pt x="2499256" y="1562812"/>
                </a:lnTo>
                <a:lnTo>
                  <a:pt x="2506617" y="1562280"/>
                </a:lnTo>
                <a:lnTo>
                  <a:pt x="2514362" y="1563648"/>
                </a:lnTo>
                <a:lnTo>
                  <a:pt x="2519995" y="1571684"/>
                </a:lnTo>
                <a:lnTo>
                  <a:pt x="2521723" y="1578122"/>
                </a:lnTo>
                <a:lnTo>
                  <a:pt x="2522555" y="1583039"/>
                </a:lnTo>
                <a:lnTo>
                  <a:pt x="2524476" y="1586867"/>
                </a:lnTo>
                <a:lnTo>
                  <a:pt x="2525500" y="1594066"/>
                </a:lnTo>
                <a:lnTo>
                  <a:pt x="2526524" y="1598071"/>
                </a:lnTo>
                <a:lnTo>
                  <a:pt x="2527740" y="1603292"/>
                </a:lnTo>
                <a:lnTo>
                  <a:pt x="2526844" y="1607804"/>
                </a:lnTo>
                <a:lnTo>
                  <a:pt x="2526524" y="1610719"/>
                </a:lnTo>
                <a:lnTo>
                  <a:pt x="2527228" y="1614014"/>
                </a:lnTo>
                <a:lnTo>
                  <a:pt x="2526204" y="1618070"/>
                </a:lnTo>
                <a:lnTo>
                  <a:pt x="2524860" y="1623849"/>
                </a:lnTo>
                <a:lnTo>
                  <a:pt x="2521403" y="1633456"/>
                </a:lnTo>
                <a:lnTo>
                  <a:pt x="2518139" y="1638982"/>
                </a:lnTo>
                <a:lnTo>
                  <a:pt x="2513466" y="1644685"/>
                </a:lnTo>
                <a:lnTo>
                  <a:pt x="2510458" y="1647651"/>
                </a:lnTo>
                <a:lnTo>
                  <a:pt x="2508281" y="1650312"/>
                </a:lnTo>
                <a:lnTo>
                  <a:pt x="2505209" y="1654495"/>
                </a:lnTo>
                <a:lnTo>
                  <a:pt x="2502201" y="1657257"/>
                </a:lnTo>
                <a:lnTo>
                  <a:pt x="2499064" y="1661997"/>
                </a:lnTo>
                <a:lnTo>
                  <a:pt x="2494776" y="1663949"/>
                </a:lnTo>
                <a:lnTo>
                  <a:pt x="2489335" y="1668182"/>
                </a:lnTo>
                <a:lnTo>
                  <a:pt x="2486519" y="1672491"/>
                </a:lnTo>
                <a:lnTo>
                  <a:pt x="2482486" y="1678372"/>
                </a:lnTo>
                <a:lnTo>
                  <a:pt x="2482422" y="1675432"/>
                </a:lnTo>
                <a:lnTo>
                  <a:pt x="2480310" y="1678702"/>
                </a:lnTo>
                <a:lnTo>
                  <a:pt x="2479734" y="1683492"/>
                </a:lnTo>
                <a:lnTo>
                  <a:pt x="2475765" y="1691680"/>
                </a:lnTo>
                <a:lnTo>
                  <a:pt x="2470965" y="1698574"/>
                </a:lnTo>
                <a:lnTo>
                  <a:pt x="2465844" y="1705342"/>
                </a:lnTo>
                <a:lnTo>
                  <a:pt x="2462900" y="1707598"/>
                </a:lnTo>
                <a:lnTo>
                  <a:pt x="2460724" y="1703846"/>
                </a:lnTo>
                <a:lnTo>
                  <a:pt x="2457715" y="1701312"/>
                </a:lnTo>
                <a:lnTo>
                  <a:pt x="2455987" y="1704227"/>
                </a:lnTo>
                <a:lnTo>
                  <a:pt x="2455155" y="1708815"/>
                </a:lnTo>
                <a:lnTo>
                  <a:pt x="2452851" y="1713225"/>
                </a:lnTo>
                <a:lnTo>
                  <a:pt x="2450930" y="1717027"/>
                </a:lnTo>
                <a:lnTo>
                  <a:pt x="2452339" y="1719511"/>
                </a:lnTo>
                <a:lnTo>
                  <a:pt x="2451378" y="1722148"/>
                </a:lnTo>
                <a:lnTo>
                  <a:pt x="2451506" y="1726406"/>
                </a:lnTo>
                <a:lnTo>
                  <a:pt x="2451058" y="1738598"/>
                </a:lnTo>
                <a:lnTo>
                  <a:pt x="2451890" y="1743769"/>
                </a:lnTo>
                <a:lnTo>
                  <a:pt x="2452210" y="1749599"/>
                </a:lnTo>
                <a:lnTo>
                  <a:pt x="2453171" y="1755328"/>
                </a:lnTo>
                <a:lnTo>
                  <a:pt x="2454195" y="1760423"/>
                </a:lnTo>
                <a:lnTo>
                  <a:pt x="2452851" y="1766734"/>
                </a:lnTo>
                <a:lnTo>
                  <a:pt x="2450994" y="1772589"/>
                </a:lnTo>
                <a:lnTo>
                  <a:pt x="2449906" y="1777355"/>
                </a:lnTo>
                <a:lnTo>
                  <a:pt x="2449202" y="1782475"/>
                </a:lnTo>
                <a:lnTo>
                  <a:pt x="2448242" y="1787494"/>
                </a:lnTo>
                <a:lnTo>
                  <a:pt x="2449074" y="1793476"/>
                </a:lnTo>
                <a:lnTo>
                  <a:pt x="2447090" y="1797278"/>
                </a:lnTo>
                <a:lnTo>
                  <a:pt x="2443377" y="1799864"/>
                </a:lnTo>
                <a:lnTo>
                  <a:pt x="2440433" y="1804680"/>
                </a:lnTo>
                <a:lnTo>
                  <a:pt x="2438769" y="1811802"/>
                </a:lnTo>
                <a:lnTo>
                  <a:pt x="2438769" y="1815604"/>
                </a:lnTo>
                <a:lnTo>
                  <a:pt x="2439537" y="1823513"/>
                </a:lnTo>
                <a:lnTo>
                  <a:pt x="2438961" y="1826757"/>
                </a:lnTo>
                <a:lnTo>
                  <a:pt x="2436913" y="1830357"/>
                </a:lnTo>
                <a:lnTo>
                  <a:pt x="2431536" y="1836212"/>
                </a:lnTo>
                <a:lnTo>
                  <a:pt x="2430448" y="1840572"/>
                </a:lnTo>
                <a:lnTo>
                  <a:pt x="2428336" y="1844602"/>
                </a:lnTo>
                <a:lnTo>
                  <a:pt x="2426991" y="1847238"/>
                </a:lnTo>
                <a:lnTo>
                  <a:pt x="2423343" y="1851193"/>
                </a:lnTo>
                <a:lnTo>
                  <a:pt x="2419886" y="1853423"/>
                </a:lnTo>
                <a:lnTo>
                  <a:pt x="2416878" y="1859532"/>
                </a:lnTo>
                <a:lnTo>
                  <a:pt x="2415214" y="1864449"/>
                </a:lnTo>
                <a:lnTo>
                  <a:pt x="2416302" y="1872054"/>
                </a:lnTo>
                <a:lnTo>
                  <a:pt x="2413870" y="1875070"/>
                </a:lnTo>
                <a:lnTo>
                  <a:pt x="2405549" y="1878010"/>
                </a:lnTo>
                <a:lnTo>
                  <a:pt x="2398380" y="1884195"/>
                </a:lnTo>
                <a:lnTo>
                  <a:pt x="2398316" y="1887034"/>
                </a:lnTo>
                <a:lnTo>
                  <a:pt x="2397292" y="1890912"/>
                </a:lnTo>
                <a:lnTo>
                  <a:pt x="2387562" y="1890811"/>
                </a:lnTo>
                <a:lnTo>
                  <a:pt x="2380778" y="1891293"/>
                </a:lnTo>
                <a:lnTo>
                  <a:pt x="2378857" y="1887693"/>
                </a:lnTo>
                <a:lnTo>
                  <a:pt x="2376553" y="1890760"/>
                </a:lnTo>
                <a:lnTo>
                  <a:pt x="2370408" y="1892737"/>
                </a:lnTo>
                <a:lnTo>
                  <a:pt x="2363815" y="1893751"/>
                </a:lnTo>
                <a:lnTo>
                  <a:pt x="2367336" y="1891267"/>
                </a:lnTo>
                <a:lnTo>
                  <a:pt x="2359335" y="1892104"/>
                </a:lnTo>
                <a:lnTo>
                  <a:pt x="2350502" y="1892915"/>
                </a:lnTo>
                <a:lnTo>
                  <a:pt x="2349862" y="1895678"/>
                </a:lnTo>
                <a:lnTo>
                  <a:pt x="2344805" y="1898897"/>
                </a:lnTo>
                <a:lnTo>
                  <a:pt x="2340068" y="1902471"/>
                </a:lnTo>
                <a:lnTo>
                  <a:pt x="2336164" y="1905817"/>
                </a:lnTo>
                <a:lnTo>
                  <a:pt x="2328739" y="1905918"/>
                </a:lnTo>
                <a:lnTo>
                  <a:pt x="2314529" y="1912281"/>
                </a:lnTo>
                <a:lnTo>
                  <a:pt x="2310305" y="1914613"/>
                </a:lnTo>
                <a:lnTo>
                  <a:pt x="2305440" y="1919327"/>
                </a:lnTo>
                <a:lnTo>
                  <a:pt x="2297247" y="1924600"/>
                </a:lnTo>
                <a:lnTo>
                  <a:pt x="2292895" y="1927768"/>
                </a:lnTo>
                <a:lnTo>
                  <a:pt x="2291166" y="1931722"/>
                </a:lnTo>
                <a:lnTo>
                  <a:pt x="2286238" y="1936285"/>
                </a:lnTo>
                <a:lnTo>
                  <a:pt x="2282589" y="1933623"/>
                </a:lnTo>
                <a:lnTo>
                  <a:pt x="2281309" y="1936766"/>
                </a:lnTo>
                <a:lnTo>
                  <a:pt x="2282653" y="1939605"/>
                </a:lnTo>
                <a:lnTo>
                  <a:pt x="2280029" y="1943610"/>
                </a:lnTo>
                <a:lnTo>
                  <a:pt x="2278685" y="1950302"/>
                </a:lnTo>
                <a:lnTo>
                  <a:pt x="2277213" y="1953395"/>
                </a:lnTo>
                <a:lnTo>
                  <a:pt x="2277981" y="1956538"/>
                </a:lnTo>
                <a:lnTo>
                  <a:pt x="2277661" y="1959909"/>
                </a:lnTo>
                <a:lnTo>
                  <a:pt x="2278749" y="1963128"/>
                </a:lnTo>
                <a:lnTo>
                  <a:pt x="2279133" y="1966423"/>
                </a:lnTo>
                <a:lnTo>
                  <a:pt x="2279901" y="1968958"/>
                </a:lnTo>
                <a:lnTo>
                  <a:pt x="2279581" y="1972202"/>
                </a:lnTo>
                <a:lnTo>
                  <a:pt x="2278301" y="1975624"/>
                </a:lnTo>
                <a:lnTo>
                  <a:pt x="2278941" y="1980517"/>
                </a:lnTo>
                <a:lnTo>
                  <a:pt x="2278685" y="1985130"/>
                </a:lnTo>
                <a:lnTo>
                  <a:pt x="2277341" y="1989439"/>
                </a:lnTo>
                <a:lnTo>
                  <a:pt x="2275484" y="1991872"/>
                </a:lnTo>
                <a:lnTo>
                  <a:pt x="2271388" y="1996562"/>
                </a:lnTo>
                <a:lnTo>
                  <a:pt x="2266971" y="1999730"/>
                </a:lnTo>
                <a:lnTo>
                  <a:pt x="2262811" y="2003482"/>
                </a:lnTo>
                <a:lnTo>
                  <a:pt x="2258394" y="2008779"/>
                </a:lnTo>
                <a:lnTo>
                  <a:pt x="2253210" y="2016814"/>
                </a:lnTo>
                <a:lnTo>
                  <a:pt x="2248409" y="2028297"/>
                </a:lnTo>
                <a:lnTo>
                  <a:pt x="2242648" y="2036966"/>
                </a:lnTo>
                <a:lnTo>
                  <a:pt x="2240344" y="2040084"/>
                </a:lnTo>
                <a:lnTo>
                  <a:pt x="2237208" y="2043582"/>
                </a:lnTo>
                <a:lnTo>
                  <a:pt x="2233047" y="2047663"/>
                </a:lnTo>
                <a:lnTo>
                  <a:pt x="2227478" y="2051744"/>
                </a:lnTo>
                <a:lnTo>
                  <a:pt x="2221398" y="2055368"/>
                </a:lnTo>
                <a:lnTo>
                  <a:pt x="2217045" y="2059323"/>
                </a:lnTo>
                <a:lnTo>
                  <a:pt x="2216981" y="2056788"/>
                </a:lnTo>
                <a:lnTo>
                  <a:pt x="2216597" y="2054101"/>
                </a:lnTo>
                <a:lnTo>
                  <a:pt x="2223510" y="2053062"/>
                </a:lnTo>
                <a:lnTo>
                  <a:pt x="2227734" y="2049082"/>
                </a:lnTo>
                <a:lnTo>
                  <a:pt x="2232599" y="2045077"/>
                </a:lnTo>
                <a:lnTo>
                  <a:pt x="2232855" y="2041021"/>
                </a:lnTo>
                <a:lnTo>
                  <a:pt x="2236824" y="2037067"/>
                </a:lnTo>
                <a:lnTo>
                  <a:pt x="2241368" y="2033392"/>
                </a:lnTo>
                <a:lnTo>
                  <a:pt x="2240856" y="2028297"/>
                </a:lnTo>
                <a:lnTo>
                  <a:pt x="2243672" y="2025128"/>
                </a:lnTo>
                <a:lnTo>
                  <a:pt x="2237016" y="2027334"/>
                </a:lnTo>
                <a:lnTo>
                  <a:pt x="2232535" y="2024343"/>
                </a:lnTo>
                <a:lnTo>
                  <a:pt x="2231255" y="2021580"/>
                </a:lnTo>
                <a:lnTo>
                  <a:pt x="2230679" y="2024951"/>
                </a:lnTo>
                <a:lnTo>
                  <a:pt x="2232407" y="2028043"/>
                </a:lnTo>
                <a:lnTo>
                  <a:pt x="2230615" y="2031339"/>
                </a:lnTo>
                <a:lnTo>
                  <a:pt x="2230679" y="2034279"/>
                </a:lnTo>
                <a:lnTo>
                  <a:pt x="2227478" y="2037245"/>
                </a:lnTo>
                <a:lnTo>
                  <a:pt x="2227414" y="2039805"/>
                </a:lnTo>
                <a:lnTo>
                  <a:pt x="2222870" y="2043303"/>
                </a:lnTo>
                <a:lnTo>
                  <a:pt x="2218261" y="2045888"/>
                </a:lnTo>
                <a:lnTo>
                  <a:pt x="2217237" y="2049842"/>
                </a:lnTo>
                <a:lnTo>
                  <a:pt x="2214229" y="2055089"/>
                </a:lnTo>
                <a:lnTo>
                  <a:pt x="2214741" y="2058841"/>
                </a:lnTo>
                <a:lnTo>
                  <a:pt x="2212821" y="2063150"/>
                </a:lnTo>
                <a:lnTo>
                  <a:pt x="2208596" y="2073289"/>
                </a:lnTo>
                <a:lnTo>
                  <a:pt x="2205972" y="2078105"/>
                </a:lnTo>
                <a:lnTo>
                  <a:pt x="2201107" y="2082947"/>
                </a:lnTo>
                <a:lnTo>
                  <a:pt x="2193042" y="2089207"/>
                </a:lnTo>
                <a:lnTo>
                  <a:pt x="2190098" y="2094252"/>
                </a:lnTo>
                <a:lnTo>
                  <a:pt x="2186321" y="2098535"/>
                </a:lnTo>
                <a:lnTo>
                  <a:pt x="2181521" y="2103427"/>
                </a:lnTo>
                <a:lnTo>
                  <a:pt x="2178640" y="2106266"/>
                </a:lnTo>
                <a:lnTo>
                  <a:pt x="2165391" y="2111082"/>
                </a:lnTo>
                <a:lnTo>
                  <a:pt x="2156942" y="2108776"/>
                </a:lnTo>
                <a:lnTo>
                  <a:pt x="2148108" y="2108827"/>
                </a:lnTo>
                <a:lnTo>
                  <a:pt x="2143500" y="2110626"/>
                </a:lnTo>
                <a:lnTo>
                  <a:pt x="2137291" y="2108193"/>
                </a:lnTo>
                <a:lnTo>
                  <a:pt x="2130186" y="2106368"/>
                </a:lnTo>
                <a:lnTo>
                  <a:pt x="2124490" y="2102236"/>
                </a:lnTo>
                <a:lnTo>
                  <a:pt x="2117769" y="2102160"/>
                </a:lnTo>
                <a:lnTo>
                  <a:pt x="2111304" y="2101096"/>
                </a:lnTo>
                <a:lnTo>
                  <a:pt x="2105799" y="2095950"/>
                </a:lnTo>
                <a:lnTo>
                  <a:pt x="2102343" y="2092325"/>
                </a:lnTo>
                <a:lnTo>
                  <a:pt x="2101639" y="2088777"/>
                </a:lnTo>
                <a:lnTo>
                  <a:pt x="2102151" y="2084924"/>
                </a:lnTo>
                <a:lnTo>
                  <a:pt x="2103175" y="2080361"/>
                </a:lnTo>
                <a:lnTo>
                  <a:pt x="2105543" y="2077953"/>
                </a:lnTo>
                <a:lnTo>
                  <a:pt x="2107911" y="2074962"/>
                </a:lnTo>
                <a:lnTo>
                  <a:pt x="2107207" y="2071109"/>
                </a:lnTo>
                <a:lnTo>
                  <a:pt x="2106631" y="2067611"/>
                </a:lnTo>
                <a:lnTo>
                  <a:pt x="2106503" y="2074835"/>
                </a:lnTo>
                <a:lnTo>
                  <a:pt x="2101895" y="2077624"/>
                </a:lnTo>
                <a:lnTo>
                  <a:pt x="2101383" y="2080817"/>
                </a:lnTo>
                <a:lnTo>
                  <a:pt x="2099718" y="2087763"/>
                </a:lnTo>
                <a:lnTo>
                  <a:pt x="2101319" y="2092072"/>
                </a:lnTo>
                <a:lnTo>
                  <a:pt x="2102215" y="2095063"/>
                </a:lnTo>
                <a:lnTo>
                  <a:pt x="2101703" y="2098586"/>
                </a:lnTo>
                <a:lnTo>
                  <a:pt x="2101127" y="2102338"/>
                </a:lnTo>
                <a:lnTo>
                  <a:pt x="2104455" y="2106495"/>
                </a:lnTo>
                <a:lnTo>
                  <a:pt x="2113800" y="2110373"/>
                </a:lnTo>
                <a:lnTo>
                  <a:pt x="2117705" y="2112654"/>
                </a:lnTo>
                <a:lnTo>
                  <a:pt x="2122121" y="2115772"/>
                </a:lnTo>
                <a:lnTo>
                  <a:pt x="2124490" y="2118966"/>
                </a:lnTo>
                <a:lnTo>
                  <a:pt x="2124746" y="2121602"/>
                </a:lnTo>
                <a:lnTo>
                  <a:pt x="2121225" y="2125531"/>
                </a:lnTo>
                <a:lnTo>
                  <a:pt x="2120841" y="2128851"/>
                </a:lnTo>
                <a:lnTo>
                  <a:pt x="2122825" y="2133312"/>
                </a:lnTo>
                <a:lnTo>
                  <a:pt x="2126218" y="2136126"/>
                </a:lnTo>
                <a:lnTo>
                  <a:pt x="2132683" y="2137824"/>
                </a:lnTo>
                <a:lnTo>
                  <a:pt x="2133579" y="2144187"/>
                </a:lnTo>
                <a:lnTo>
                  <a:pt x="2132491" y="2148268"/>
                </a:lnTo>
                <a:lnTo>
                  <a:pt x="2126026" y="2157241"/>
                </a:lnTo>
                <a:lnTo>
                  <a:pt x="2120457" y="2162716"/>
                </a:lnTo>
                <a:lnTo>
                  <a:pt x="2118473" y="2165757"/>
                </a:lnTo>
                <a:lnTo>
                  <a:pt x="2117705" y="2168977"/>
                </a:lnTo>
                <a:lnTo>
                  <a:pt x="2106311" y="2175415"/>
                </a:lnTo>
                <a:lnTo>
                  <a:pt x="2091397" y="2179775"/>
                </a:lnTo>
                <a:lnTo>
                  <a:pt x="2079364" y="2182056"/>
                </a:lnTo>
                <a:lnTo>
                  <a:pt x="2057217" y="2185301"/>
                </a:lnTo>
                <a:lnTo>
                  <a:pt x="2048576" y="2185427"/>
                </a:lnTo>
                <a:lnTo>
                  <a:pt x="2040191" y="2185072"/>
                </a:lnTo>
                <a:lnTo>
                  <a:pt x="2034046" y="2182360"/>
                </a:lnTo>
                <a:lnTo>
                  <a:pt x="2031934" y="2185554"/>
                </a:lnTo>
                <a:lnTo>
                  <a:pt x="2031358" y="2188545"/>
                </a:lnTo>
                <a:lnTo>
                  <a:pt x="2035134" y="2191460"/>
                </a:lnTo>
                <a:lnTo>
                  <a:pt x="2036030" y="2194248"/>
                </a:lnTo>
                <a:lnTo>
                  <a:pt x="2035070" y="2200940"/>
                </a:lnTo>
                <a:lnTo>
                  <a:pt x="2031614" y="2203247"/>
                </a:lnTo>
                <a:lnTo>
                  <a:pt x="2030206" y="2207759"/>
                </a:lnTo>
                <a:lnTo>
                  <a:pt x="2029758" y="2210674"/>
                </a:lnTo>
                <a:lnTo>
                  <a:pt x="2033022" y="2216529"/>
                </a:lnTo>
                <a:lnTo>
                  <a:pt x="2031998" y="2219114"/>
                </a:lnTo>
                <a:lnTo>
                  <a:pt x="2023037" y="2223373"/>
                </a:lnTo>
                <a:lnTo>
                  <a:pt x="2015548" y="2225325"/>
                </a:lnTo>
                <a:lnTo>
                  <a:pt x="2008187" y="2225451"/>
                </a:lnTo>
                <a:lnTo>
                  <a:pt x="1999162" y="2222663"/>
                </a:lnTo>
                <a:lnTo>
                  <a:pt x="1990201" y="2219849"/>
                </a:lnTo>
                <a:lnTo>
                  <a:pt x="1985720" y="2217670"/>
                </a:lnTo>
                <a:lnTo>
                  <a:pt x="1980920" y="2220331"/>
                </a:lnTo>
                <a:lnTo>
                  <a:pt x="1980536" y="2224463"/>
                </a:lnTo>
                <a:lnTo>
                  <a:pt x="1983032" y="2232929"/>
                </a:lnTo>
                <a:lnTo>
                  <a:pt x="1983224" y="2236199"/>
                </a:lnTo>
                <a:lnTo>
                  <a:pt x="1982264" y="2240330"/>
                </a:lnTo>
                <a:lnTo>
                  <a:pt x="1985208" y="2243854"/>
                </a:lnTo>
                <a:lnTo>
                  <a:pt x="1990137" y="2245679"/>
                </a:lnTo>
                <a:lnTo>
                  <a:pt x="1991097" y="2248518"/>
                </a:lnTo>
                <a:lnTo>
                  <a:pt x="1999546" y="2248137"/>
                </a:lnTo>
                <a:lnTo>
                  <a:pt x="1996794" y="2245501"/>
                </a:lnTo>
                <a:lnTo>
                  <a:pt x="2003322" y="2243169"/>
                </a:lnTo>
                <a:lnTo>
                  <a:pt x="2008059" y="2246084"/>
                </a:lnTo>
                <a:lnTo>
                  <a:pt x="2008699" y="2251078"/>
                </a:lnTo>
                <a:lnTo>
                  <a:pt x="2008251" y="2253663"/>
                </a:lnTo>
                <a:lnTo>
                  <a:pt x="2000762" y="2257060"/>
                </a:lnTo>
                <a:lnTo>
                  <a:pt x="1997434" y="2254753"/>
                </a:lnTo>
                <a:lnTo>
                  <a:pt x="1995513" y="2251382"/>
                </a:lnTo>
                <a:lnTo>
                  <a:pt x="1986744" y="2252523"/>
                </a:lnTo>
                <a:lnTo>
                  <a:pt x="1982840" y="2254829"/>
                </a:lnTo>
                <a:lnTo>
                  <a:pt x="1990009" y="2257567"/>
                </a:lnTo>
                <a:lnTo>
                  <a:pt x="1994617" y="2259696"/>
                </a:lnTo>
                <a:lnTo>
                  <a:pt x="1988473" y="2261749"/>
                </a:lnTo>
                <a:lnTo>
                  <a:pt x="1983608" y="2264639"/>
                </a:lnTo>
                <a:lnTo>
                  <a:pt x="1979895" y="2268847"/>
                </a:lnTo>
                <a:lnTo>
                  <a:pt x="1977847" y="2273713"/>
                </a:lnTo>
                <a:lnTo>
                  <a:pt x="1979063" y="2278504"/>
                </a:lnTo>
                <a:lnTo>
                  <a:pt x="1978551" y="2282762"/>
                </a:lnTo>
                <a:lnTo>
                  <a:pt x="1976823" y="2286387"/>
                </a:lnTo>
                <a:lnTo>
                  <a:pt x="1971638" y="2289758"/>
                </a:lnTo>
                <a:lnTo>
                  <a:pt x="1972535" y="2293713"/>
                </a:lnTo>
                <a:lnTo>
                  <a:pt x="1969654" y="2296121"/>
                </a:lnTo>
                <a:lnTo>
                  <a:pt x="1961909" y="2295335"/>
                </a:lnTo>
                <a:lnTo>
                  <a:pt x="1956405" y="2298148"/>
                </a:lnTo>
                <a:lnTo>
                  <a:pt x="1949428" y="2300176"/>
                </a:lnTo>
                <a:lnTo>
                  <a:pt x="1942643" y="2306589"/>
                </a:lnTo>
                <a:lnTo>
                  <a:pt x="1940210" y="2310239"/>
                </a:lnTo>
                <a:lnTo>
                  <a:pt x="1937266" y="2313813"/>
                </a:lnTo>
                <a:lnTo>
                  <a:pt x="1936306" y="2317413"/>
                </a:lnTo>
                <a:lnTo>
                  <a:pt x="1937138" y="2320708"/>
                </a:lnTo>
                <a:lnTo>
                  <a:pt x="1940339" y="2324535"/>
                </a:lnTo>
                <a:lnTo>
                  <a:pt x="1951284" y="2332824"/>
                </a:lnTo>
                <a:lnTo>
                  <a:pt x="1965366" y="2334446"/>
                </a:lnTo>
                <a:lnTo>
                  <a:pt x="1969462" y="2337437"/>
                </a:lnTo>
                <a:lnTo>
                  <a:pt x="1969334" y="2343166"/>
                </a:lnTo>
                <a:lnTo>
                  <a:pt x="1967350" y="2345599"/>
                </a:lnTo>
                <a:lnTo>
                  <a:pt x="1961269" y="2347906"/>
                </a:lnTo>
                <a:lnTo>
                  <a:pt x="1967798" y="2348388"/>
                </a:lnTo>
                <a:lnTo>
                  <a:pt x="1966326" y="2351455"/>
                </a:lnTo>
                <a:lnTo>
                  <a:pt x="1958197" y="2357386"/>
                </a:lnTo>
                <a:lnTo>
                  <a:pt x="1951220" y="2360707"/>
                </a:lnTo>
                <a:lnTo>
                  <a:pt x="1946675" y="2362633"/>
                </a:lnTo>
                <a:lnTo>
                  <a:pt x="1942515" y="2366055"/>
                </a:lnTo>
                <a:lnTo>
                  <a:pt x="1938866" y="2368564"/>
                </a:lnTo>
                <a:lnTo>
                  <a:pt x="1934962" y="2373989"/>
                </a:lnTo>
                <a:lnTo>
                  <a:pt x="1933170" y="2385243"/>
                </a:lnTo>
                <a:lnTo>
                  <a:pt x="1926641" y="2389502"/>
                </a:lnTo>
                <a:lnTo>
                  <a:pt x="1920432" y="2387423"/>
                </a:lnTo>
                <a:lnTo>
                  <a:pt x="1917232" y="2383291"/>
                </a:lnTo>
                <a:lnTo>
                  <a:pt x="1917296" y="2386637"/>
                </a:lnTo>
                <a:lnTo>
                  <a:pt x="1911599" y="2387879"/>
                </a:lnTo>
                <a:lnTo>
                  <a:pt x="1918448" y="2388006"/>
                </a:lnTo>
                <a:lnTo>
                  <a:pt x="1921648" y="2390718"/>
                </a:lnTo>
                <a:lnTo>
                  <a:pt x="1915759" y="2393000"/>
                </a:lnTo>
                <a:lnTo>
                  <a:pt x="1910447" y="2397004"/>
                </a:lnTo>
                <a:lnTo>
                  <a:pt x="1908655" y="2401643"/>
                </a:lnTo>
                <a:lnTo>
                  <a:pt x="1906990" y="2405293"/>
                </a:lnTo>
                <a:lnTo>
                  <a:pt x="1908655" y="2407980"/>
                </a:lnTo>
                <a:lnTo>
                  <a:pt x="1910063" y="2411757"/>
                </a:lnTo>
                <a:lnTo>
                  <a:pt x="1910703" y="2414393"/>
                </a:lnTo>
                <a:lnTo>
                  <a:pt x="1904750" y="2416471"/>
                </a:lnTo>
                <a:lnTo>
                  <a:pt x="1910639" y="2417891"/>
                </a:lnTo>
                <a:lnTo>
                  <a:pt x="1916784" y="2424811"/>
                </a:lnTo>
                <a:lnTo>
                  <a:pt x="1920368" y="2428182"/>
                </a:lnTo>
                <a:lnTo>
                  <a:pt x="1921264" y="2431122"/>
                </a:lnTo>
                <a:lnTo>
                  <a:pt x="1911087" y="2429399"/>
                </a:lnTo>
                <a:lnTo>
                  <a:pt x="1903150" y="2429500"/>
                </a:lnTo>
                <a:lnTo>
                  <a:pt x="1901102" y="2432314"/>
                </a:lnTo>
                <a:lnTo>
                  <a:pt x="1894893" y="2433987"/>
                </a:lnTo>
                <a:lnTo>
                  <a:pt x="1886124" y="2436699"/>
                </a:lnTo>
                <a:lnTo>
                  <a:pt x="1878827" y="2438676"/>
                </a:lnTo>
                <a:lnTo>
                  <a:pt x="1878379" y="2442250"/>
                </a:lnTo>
                <a:lnTo>
                  <a:pt x="1876010" y="2447091"/>
                </a:lnTo>
                <a:lnTo>
                  <a:pt x="1875434" y="2449804"/>
                </a:lnTo>
                <a:lnTo>
                  <a:pt x="1876074" y="2453403"/>
                </a:lnTo>
                <a:lnTo>
                  <a:pt x="1875242" y="2457256"/>
                </a:lnTo>
                <a:lnTo>
                  <a:pt x="1869802" y="2459157"/>
                </a:lnTo>
                <a:lnTo>
                  <a:pt x="1862633" y="2457687"/>
                </a:lnTo>
                <a:lnTo>
                  <a:pt x="1855336" y="2455152"/>
                </a:lnTo>
                <a:lnTo>
                  <a:pt x="1850343" y="2451578"/>
                </a:lnTo>
                <a:lnTo>
                  <a:pt x="1851623" y="2447598"/>
                </a:lnTo>
                <a:lnTo>
                  <a:pt x="1858216" y="2447218"/>
                </a:lnTo>
                <a:lnTo>
                  <a:pt x="1860200" y="2450235"/>
                </a:lnTo>
                <a:lnTo>
                  <a:pt x="1861801" y="2447193"/>
                </a:lnTo>
                <a:lnTo>
                  <a:pt x="1867945" y="2444886"/>
                </a:lnTo>
                <a:lnTo>
                  <a:pt x="1871914" y="2441464"/>
                </a:lnTo>
                <a:lnTo>
                  <a:pt x="1868201" y="2438600"/>
                </a:lnTo>
                <a:lnTo>
                  <a:pt x="1858984" y="2442960"/>
                </a:lnTo>
                <a:lnTo>
                  <a:pt x="1852135" y="2445368"/>
                </a:lnTo>
                <a:lnTo>
                  <a:pt x="1848871" y="2447598"/>
                </a:lnTo>
                <a:lnTo>
                  <a:pt x="1847207" y="2451401"/>
                </a:lnTo>
                <a:lnTo>
                  <a:pt x="1839142" y="2448257"/>
                </a:lnTo>
                <a:lnTo>
                  <a:pt x="1840614" y="2445165"/>
                </a:lnTo>
                <a:lnTo>
                  <a:pt x="1840742" y="2441768"/>
                </a:lnTo>
                <a:lnTo>
                  <a:pt x="1844006" y="2438575"/>
                </a:lnTo>
                <a:lnTo>
                  <a:pt x="1855016" y="2436496"/>
                </a:lnTo>
                <a:lnTo>
                  <a:pt x="1864489" y="2436699"/>
                </a:lnTo>
                <a:lnTo>
                  <a:pt x="1860521" y="2434418"/>
                </a:lnTo>
                <a:lnTo>
                  <a:pt x="1853096" y="2434139"/>
                </a:lnTo>
                <a:lnTo>
                  <a:pt x="1845479" y="2434291"/>
                </a:lnTo>
                <a:lnTo>
                  <a:pt x="1842662" y="2437637"/>
                </a:lnTo>
                <a:lnTo>
                  <a:pt x="1838758" y="2440932"/>
                </a:lnTo>
                <a:lnTo>
                  <a:pt x="1838118" y="2443771"/>
                </a:lnTo>
                <a:lnTo>
                  <a:pt x="1830821" y="2442275"/>
                </a:lnTo>
                <a:lnTo>
                  <a:pt x="1827492" y="2439943"/>
                </a:lnTo>
                <a:lnTo>
                  <a:pt x="1832869" y="2438423"/>
                </a:lnTo>
                <a:lnTo>
                  <a:pt x="1836518" y="2435609"/>
                </a:lnTo>
                <a:lnTo>
                  <a:pt x="1828517" y="2437155"/>
                </a:lnTo>
                <a:lnTo>
                  <a:pt x="1820836" y="2436293"/>
                </a:lnTo>
                <a:lnTo>
                  <a:pt x="1820388" y="2431959"/>
                </a:lnTo>
                <a:lnTo>
                  <a:pt x="1816803" y="2428284"/>
                </a:lnTo>
                <a:lnTo>
                  <a:pt x="1824036" y="2428867"/>
                </a:lnTo>
                <a:lnTo>
                  <a:pt x="1826788" y="2426002"/>
                </a:lnTo>
                <a:lnTo>
                  <a:pt x="1833189" y="2427599"/>
                </a:lnTo>
                <a:lnTo>
                  <a:pt x="1840102" y="2425419"/>
                </a:lnTo>
                <a:lnTo>
                  <a:pt x="1846503" y="2427219"/>
                </a:lnTo>
                <a:lnTo>
                  <a:pt x="1844647" y="2430641"/>
                </a:lnTo>
                <a:lnTo>
                  <a:pt x="1847655" y="2427701"/>
                </a:lnTo>
                <a:lnTo>
                  <a:pt x="1846055" y="2425242"/>
                </a:lnTo>
                <a:lnTo>
                  <a:pt x="1847719" y="2422555"/>
                </a:lnTo>
                <a:lnTo>
                  <a:pt x="1847335" y="2419158"/>
                </a:lnTo>
                <a:lnTo>
                  <a:pt x="1843430" y="2416725"/>
                </a:lnTo>
                <a:lnTo>
                  <a:pt x="1836838" y="2414266"/>
                </a:lnTo>
                <a:lnTo>
                  <a:pt x="1842918" y="2417485"/>
                </a:lnTo>
                <a:lnTo>
                  <a:pt x="1846631" y="2419741"/>
                </a:lnTo>
                <a:lnTo>
                  <a:pt x="1840422" y="2421997"/>
                </a:lnTo>
                <a:lnTo>
                  <a:pt x="1835685" y="2424380"/>
                </a:lnTo>
                <a:lnTo>
                  <a:pt x="1829733" y="2425318"/>
                </a:lnTo>
                <a:lnTo>
                  <a:pt x="1827364" y="2421921"/>
                </a:lnTo>
                <a:lnTo>
                  <a:pt x="1821540" y="2420603"/>
                </a:lnTo>
                <a:lnTo>
                  <a:pt x="1819811" y="2416826"/>
                </a:lnTo>
                <a:lnTo>
                  <a:pt x="1822948" y="2412289"/>
                </a:lnTo>
                <a:lnTo>
                  <a:pt x="1818915" y="2409780"/>
                </a:lnTo>
                <a:lnTo>
                  <a:pt x="1811938" y="2408943"/>
                </a:lnTo>
                <a:lnTo>
                  <a:pt x="1806370" y="2407346"/>
                </a:lnTo>
                <a:lnTo>
                  <a:pt x="1803361" y="2404000"/>
                </a:lnTo>
                <a:lnTo>
                  <a:pt x="1801313" y="2400350"/>
                </a:lnTo>
                <a:lnTo>
                  <a:pt x="1808738" y="2399995"/>
                </a:lnTo>
                <a:lnTo>
                  <a:pt x="1807074" y="2396447"/>
                </a:lnTo>
                <a:lnTo>
                  <a:pt x="1814499" y="2396776"/>
                </a:lnTo>
                <a:lnTo>
                  <a:pt x="1817635" y="2402125"/>
                </a:lnTo>
                <a:lnTo>
                  <a:pt x="1823844" y="2405090"/>
                </a:lnTo>
                <a:lnTo>
                  <a:pt x="1825764" y="2400629"/>
                </a:lnTo>
                <a:lnTo>
                  <a:pt x="1827300" y="2396878"/>
                </a:lnTo>
                <a:lnTo>
                  <a:pt x="1823012" y="2402201"/>
                </a:lnTo>
                <a:lnTo>
                  <a:pt x="1818083" y="2399539"/>
                </a:lnTo>
                <a:lnTo>
                  <a:pt x="1817699" y="2396751"/>
                </a:lnTo>
                <a:lnTo>
                  <a:pt x="1814307" y="2394495"/>
                </a:lnTo>
                <a:lnTo>
                  <a:pt x="1809698" y="2391403"/>
                </a:lnTo>
                <a:lnTo>
                  <a:pt x="1813219" y="2389020"/>
                </a:lnTo>
                <a:lnTo>
                  <a:pt x="1820708" y="2388234"/>
                </a:lnTo>
                <a:lnTo>
                  <a:pt x="1815203" y="2383849"/>
                </a:lnTo>
                <a:lnTo>
                  <a:pt x="1815843" y="2380554"/>
                </a:lnTo>
                <a:lnTo>
                  <a:pt x="1823012" y="2380909"/>
                </a:lnTo>
                <a:lnTo>
                  <a:pt x="1819363" y="2377360"/>
                </a:lnTo>
                <a:lnTo>
                  <a:pt x="1820644" y="2373938"/>
                </a:lnTo>
                <a:lnTo>
                  <a:pt x="1820772" y="2371124"/>
                </a:lnTo>
                <a:lnTo>
                  <a:pt x="1818531" y="2374065"/>
                </a:lnTo>
                <a:lnTo>
                  <a:pt x="1817763" y="2376878"/>
                </a:lnTo>
                <a:lnTo>
                  <a:pt x="1814243" y="2370339"/>
                </a:lnTo>
                <a:lnTo>
                  <a:pt x="1814179" y="2365675"/>
                </a:lnTo>
                <a:lnTo>
                  <a:pt x="1814947" y="2362025"/>
                </a:lnTo>
                <a:lnTo>
                  <a:pt x="1820067" y="2360352"/>
                </a:lnTo>
                <a:lnTo>
                  <a:pt x="1812515" y="2359617"/>
                </a:lnTo>
                <a:lnTo>
                  <a:pt x="1810658" y="2356119"/>
                </a:lnTo>
                <a:lnTo>
                  <a:pt x="1810530" y="2351074"/>
                </a:lnTo>
                <a:lnTo>
                  <a:pt x="1823716" y="2351860"/>
                </a:lnTo>
                <a:lnTo>
                  <a:pt x="1829605" y="2354725"/>
                </a:lnTo>
                <a:lnTo>
                  <a:pt x="1828837" y="2351455"/>
                </a:lnTo>
                <a:lnTo>
                  <a:pt x="1827620" y="2348895"/>
                </a:lnTo>
                <a:lnTo>
                  <a:pt x="1826212" y="2344763"/>
                </a:lnTo>
                <a:lnTo>
                  <a:pt x="1823844" y="2348641"/>
                </a:lnTo>
                <a:lnTo>
                  <a:pt x="1816995" y="2350517"/>
                </a:lnTo>
                <a:lnTo>
                  <a:pt x="1814307" y="2347957"/>
                </a:lnTo>
                <a:lnTo>
                  <a:pt x="1809250" y="2345625"/>
                </a:lnTo>
                <a:lnTo>
                  <a:pt x="1811426" y="2343141"/>
                </a:lnTo>
                <a:lnTo>
                  <a:pt x="1816675" y="2345194"/>
                </a:lnTo>
                <a:lnTo>
                  <a:pt x="1815267" y="2342482"/>
                </a:lnTo>
                <a:lnTo>
                  <a:pt x="1813795" y="2338730"/>
                </a:lnTo>
                <a:lnTo>
                  <a:pt x="1817187" y="2336576"/>
                </a:lnTo>
                <a:lnTo>
                  <a:pt x="1818339" y="2332241"/>
                </a:lnTo>
                <a:lnTo>
                  <a:pt x="1815395" y="2328819"/>
                </a:lnTo>
                <a:lnTo>
                  <a:pt x="1808610" y="2330213"/>
                </a:lnTo>
                <a:lnTo>
                  <a:pt x="1802913" y="2327957"/>
                </a:lnTo>
                <a:lnTo>
                  <a:pt x="1803297" y="2323750"/>
                </a:lnTo>
                <a:lnTo>
                  <a:pt x="1796961" y="2326234"/>
                </a:lnTo>
                <a:lnTo>
                  <a:pt x="1796064" y="2330188"/>
                </a:lnTo>
                <a:lnTo>
                  <a:pt x="1790304" y="2328591"/>
                </a:lnTo>
                <a:lnTo>
                  <a:pt x="1791200" y="2325575"/>
                </a:lnTo>
                <a:lnTo>
                  <a:pt x="1795168" y="2323217"/>
                </a:lnTo>
                <a:lnTo>
                  <a:pt x="1801697" y="2318655"/>
                </a:lnTo>
                <a:lnTo>
                  <a:pt x="1803105" y="2316145"/>
                </a:lnTo>
                <a:lnTo>
                  <a:pt x="1801825" y="2312064"/>
                </a:lnTo>
                <a:lnTo>
                  <a:pt x="1809698" y="2311507"/>
                </a:lnTo>
                <a:lnTo>
                  <a:pt x="1818211" y="2310087"/>
                </a:lnTo>
                <a:lnTo>
                  <a:pt x="1819299" y="2307071"/>
                </a:lnTo>
                <a:lnTo>
                  <a:pt x="1819299" y="2304435"/>
                </a:lnTo>
                <a:lnTo>
                  <a:pt x="1821796" y="2311329"/>
                </a:lnTo>
                <a:lnTo>
                  <a:pt x="1820708" y="2315385"/>
                </a:lnTo>
                <a:lnTo>
                  <a:pt x="1814627" y="2318249"/>
                </a:lnTo>
                <a:lnTo>
                  <a:pt x="1821668" y="2317185"/>
                </a:lnTo>
                <a:lnTo>
                  <a:pt x="1823268" y="2311532"/>
                </a:lnTo>
                <a:lnTo>
                  <a:pt x="1826340" y="2315638"/>
                </a:lnTo>
                <a:lnTo>
                  <a:pt x="1824484" y="2321291"/>
                </a:lnTo>
                <a:lnTo>
                  <a:pt x="1821988" y="2324155"/>
                </a:lnTo>
                <a:lnTo>
                  <a:pt x="1826212" y="2321975"/>
                </a:lnTo>
                <a:lnTo>
                  <a:pt x="1827044" y="2318249"/>
                </a:lnTo>
                <a:lnTo>
                  <a:pt x="1827748" y="2314118"/>
                </a:lnTo>
                <a:lnTo>
                  <a:pt x="1828389" y="2310265"/>
                </a:lnTo>
                <a:lnTo>
                  <a:pt x="1825060" y="2307527"/>
                </a:lnTo>
                <a:lnTo>
                  <a:pt x="1825956" y="2304815"/>
                </a:lnTo>
                <a:lnTo>
                  <a:pt x="1832293" y="2303015"/>
                </a:lnTo>
                <a:lnTo>
                  <a:pt x="1839526" y="2304283"/>
                </a:lnTo>
                <a:lnTo>
                  <a:pt x="1835045" y="2300683"/>
                </a:lnTo>
                <a:lnTo>
                  <a:pt x="1831781" y="2297870"/>
                </a:lnTo>
                <a:lnTo>
                  <a:pt x="1834469" y="2295259"/>
                </a:lnTo>
                <a:lnTo>
                  <a:pt x="1843814" y="2291102"/>
                </a:lnTo>
                <a:lnTo>
                  <a:pt x="1844903" y="2288516"/>
                </a:lnTo>
                <a:lnTo>
                  <a:pt x="1845159" y="2285627"/>
                </a:lnTo>
                <a:lnTo>
                  <a:pt x="1839078" y="2282991"/>
                </a:lnTo>
                <a:lnTo>
                  <a:pt x="1834341" y="2280709"/>
                </a:lnTo>
                <a:lnTo>
                  <a:pt x="1835045" y="2275741"/>
                </a:lnTo>
                <a:lnTo>
                  <a:pt x="1839142" y="2270849"/>
                </a:lnTo>
                <a:lnTo>
                  <a:pt x="1837286" y="2267604"/>
                </a:lnTo>
                <a:lnTo>
                  <a:pt x="1840166" y="2263143"/>
                </a:lnTo>
                <a:lnTo>
                  <a:pt x="1841318" y="2260127"/>
                </a:lnTo>
                <a:lnTo>
                  <a:pt x="1843302" y="2257567"/>
                </a:lnTo>
                <a:lnTo>
                  <a:pt x="1841830" y="2253182"/>
                </a:lnTo>
                <a:lnTo>
                  <a:pt x="1843174" y="2250165"/>
                </a:lnTo>
                <a:lnTo>
                  <a:pt x="1842982" y="2246414"/>
                </a:lnTo>
                <a:lnTo>
                  <a:pt x="1849383" y="2248847"/>
                </a:lnTo>
                <a:lnTo>
                  <a:pt x="1848807" y="2244690"/>
                </a:lnTo>
                <a:lnTo>
                  <a:pt x="1848103" y="2240533"/>
                </a:lnTo>
                <a:lnTo>
                  <a:pt x="1842278" y="2239215"/>
                </a:lnTo>
                <a:lnTo>
                  <a:pt x="1845223" y="2236148"/>
                </a:lnTo>
                <a:lnTo>
                  <a:pt x="1850663" y="2234450"/>
                </a:lnTo>
                <a:lnTo>
                  <a:pt x="1851367" y="2231687"/>
                </a:lnTo>
                <a:lnTo>
                  <a:pt x="1849447" y="2234374"/>
                </a:lnTo>
                <a:lnTo>
                  <a:pt x="1842598" y="2232523"/>
                </a:lnTo>
                <a:lnTo>
                  <a:pt x="1835941" y="2236224"/>
                </a:lnTo>
                <a:lnTo>
                  <a:pt x="1829733" y="2237162"/>
                </a:lnTo>
                <a:lnTo>
                  <a:pt x="1826724" y="2234247"/>
                </a:lnTo>
                <a:lnTo>
                  <a:pt x="1823716" y="2230724"/>
                </a:lnTo>
                <a:lnTo>
                  <a:pt x="1821668" y="2224691"/>
                </a:lnTo>
                <a:lnTo>
                  <a:pt x="1821348" y="2222055"/>
                </a:lnTo>
                <a:lnTo>
                  <a:pt x="1824996" y="2212752"/>
                </a:lnTo>
                <a:lnTo>
                  <a:pt x="1825700" y="2208975"/>
                </a:lnTo>
                <a:lnTo>
                  <a:pt x="1827044" y="2205655"/>
                </a:lnTo>
                <a:lnTo>
                  <a:pt x="1830437" y="2201472"/>
                </a:lnTo>
                <a:lnTo>
                  <a:pt x="1834597" y="2193539"/>
                </a:lnTo>
                <a:lnTo>
                  <a:pt x="1835045" y="2189914"/>
                </a:lnTo>
                <a:lnTo>
                  <a:pt x="1830437" y="2178862"/>
                </a:lnTo>
                <a:lnTo>
                  <a:pt x="1829477" y="2174148"/>
                </a:lnTo>
                <a:lnTo>
                  <a:pt x="1830565" y="2169813"/>
                </a:lnTo>
                <a:lnTo>
                  <a:pt x="1829797" y="2165757"/>
                </a:lnTo>
                <a:lnTo>
                  <a:pt x="1827172" y="2161879"/>
                </a:lnTo>
                <a:lnTo>
                  <a:pt x="1828196" y="2157849"/>
                </a:lnTo>
                <a:lnTo>
                  <a:pt x="1827172" y="2155314"/>
                </a:lnTo>
                <a:lnTo>
                  <a:pt x="1828261" y="2152501"/>
                </a:lnTo>
                <a:lnTo>
                  <a:pt x="1835237" y="2152120"/>
                </a:lnTo>
                <a:lnTo>
                  <a:pt x="1836390" y="2146772"/>
                </a:lnTo>
                <a:lnTo>
                  <a:pt x="1836966" y="2143325"/>
                </a:lnTo>
                <a:lnTo>
                  <a:pt x="1839654" y="2140562"/>
                </a:lnTo>
                <a:lnTo>
                  <a:pt x="1841382" y="2137850"/>
                </a:lnTo>
                <a:lnTo>
                  <a:pt x="1843110" y="2130271"/>
                </a:lnTo>
                <a:lnTo>
                  <a:pt x="1846567" y="2126266"/>
                </a:lnTo>
                <a:lnTo>
                  <a:pt x="1845863" y="2123072"/>
                </a:lnTo>
                <a:lnTo>
                  <a:pt x="1848039" y="2120512"/>
                </a:lnTo>
                <a:lnTo>
                  <a:pt x="1850151" y="2116735"/>
                </a:lnTo>
                <a:lnTo>
                  <a:pt x="1853096" y="2114074"/>
                </a:lnTo>
                <a:lnTo>
                  <a:pt x="1853864" y="2110854"/>
                </a:lnTo>
                <a:lnTo>
                  <a:pt x="1856104" y="2105253"/>
                </a:lnTo>
                <a:lnTo>
                  <a:pt x="1856552" y="2101653"/>
                </a:lnTo>
                <a:lnTo>
                  <a:pt x="1857064" y="2096989"/>
                </a:lnTo>
                <a:lnTo>
                  <a:pt x="1858472" y="2094226"/>
                </a:lnTo>
                <a:lnTo>
                  <a:pt x="1860200" y="2090627"/>
                </a:lnTo>
                <a:lnTo>
                  <a:pt x="1863209" y="2087560"/>
                </a:lnTo>
                <a:lnTo>
                  <a:pt x="1862633" y="2083454"/>
                </a:lnTo>
                <a:lnTo>
                  <a:pt x="1862633" y="2080893"/>
                </a:lnTo>
                <a:lnTo>
                  <a:pt x="1861737" y="2077319"/>
                </a:lnTo>
                <a:lnTo>
                  <a:pt x="1864489" y="2075013"/>
                </a:lnTo>
                <a:lnTo>
                  <a:pt x="1866985" y="2069309"/>
                </a:lnTo>
                <a:lnTo>
                  <a:pt x="1867561" y="2064316"/>
                </a:lnTo>
                <a:lnTo>
                  <a:pt x="1865897" y="2061021"/>
                </a:lnTo>
                <a:lnTo>
                  <a:pt x="1865705" y="2053645"/>
                </a:lnTo>
                <a:lnTo>
                  <a:pt x="1864745" y="2047941"/>
                </a:lnTo>
                <a:lnTo>
                  <a:pt x="1863209" y="2041959"/>
                </a:lnTo>
                <a:lnTo>
                  <a:pt x="1863401" y="2038588"/>
                </a:lnTo>
                <a:lnTo>
                  <a:pt x="1862441" y="2034406"/>
                </a:lnTo>
                <a:lnTo>
                  <a:pt x="1863081" y="2026548"/>
                </a:lnTo>
                <a:lnTo>
                  <a:pt x="1867945" y="2023101"/>
                </a:lnTo>
                <a:lnTo>
                  <a:pt x="1868906" y="2019248"/>
                </a:lnTo>
                <a:lnTo>
                  <a:pt x="1869482" y="2014026"/>
                </a:lnTo>
                <a:lnTo>
                  <a:pt x="1869290" y="2010249"/>
                </a:lnTo>
                <a:lnTo>
                  <a:pt x="1866409" y="2005737"/>
                </a:lnTo>
                <a:lnTo>
                  <a:pt x="1865833" y="2000744"/>
                </a:lnTo>
                <a:lnTo>
                  <a:pt x="1868266" y="1998032"/>
                </a:lnTo>
                <a:lnTo>
                  <a:pt x="1870378" y="1993064"/>
                </a:lnTo>
                <a:lnTo>
                  <a:pt x="1872362" y="1984902"/>
                </a:lnTo>
                <a:lnTo>
                  <a:pt x="1873578" y="1980314"/>
                </a:lnTo>
                <a:lnTo>
                  <a:pt x="1876138" y="1976714"/>
                </a:lnTo>
                <a:lnTo>
                  <a:pt x="1876715" y="1971011"/>
                </a:lnTo>
                <a:lnTo>
                  <a:pt x="1878571" y="1964446"/>
                </a:lnTo>
                <a:lnTo>
                  <a:pt x="1880427" y="1957957"/>
                </a:lnTo>
                <a:lnTo>
                  <a:pt x="1880811" y="1954738"/>
                </a:lnTo>
                <a:lnTo>
                  <a:pt x="1881259" y="1951139"/>
                </a:lnTo>
                <a:lnTo>
                  <a:pt x="1881707" y="1946855"/>
                </a:lnTo>
                <a:lnTo>
                  <a:pt x="1880299" y="1943027"/>
                </a:lnTo>
                <a:lnTo>
                  <a:pt x="1881771" y="1938642"/>
                </a:lnTo>
                <a:lnTo>
                  <a:pt x="1884396" y="1935550"/>
                </a:lnTo>
                <a:lnTo>
                  <a:pt x="1885164" y="1931798"/>
                </a:lnTo>
                <a:lnTo>
                  <a:pt x="1883115" y="1924549"/>
                </a:lnTo>
                <a:lnTo>
                  <a:pt x="1883371" y="1916362"/>
                </a:lnTo>
                <a:lnTo>
                  <a:pt x="1884075" y="1912635"/>
                </a:lnTo>
                <a:lnTo>
                  <a:pt x="1883819" y="1909695"/>
                </a:lnTo>
                <a:lnTo>
                  <a:pt x="1884396" y="1906248"/>
                </a:lnTo>
                <a:lnTo>
                  <a:pt x="1886124" y="1902294"/>
                </a:lnTo>
                <a:lnTo>
                  <a:pt x="1882603" y="1898669"/>
                </a:lnTo>
                <a:lnTo>
                  <a:pt x="1882923" y="1895069"/>
                </a:lnTo>
                <a:lnTo>
                  <a:pt x="1885100" y="1892509"/>
                </a:lnTo>
                <a:lnTo>
                  <a:pt x="1887212" y="1889113"/>
                </a:lnTo>
                <a:lnTo>
                  <a:pt x="1888492" y="1883739"/>
                </a:lnTo>
                <a:lnTo>
                  <a:pt x="1889068" y="1877073"/>
                </a:lnTo>
                <a:lnTo>
                  <a:pt x="1889836" y="1873068"/>
                </a:lnTo>
                <a:lnTo>
                  <a:pt x="1890860" y="1866934"/>
                </a:lnTo>
                <a:lnTo>
                  <a:pt x="1891628" y="1864221"/>
                </a:lnTo>
                <a:lnTo>
                  <a:pt x="1891628" y="1859811"/>
                </a:lnTo>
                <a:lnTo>
                  <a:pt x="1889644" y="1850103"/>
                </a:lnTo>
                <a:lnTo>
                  <a:pt x="1889708" y="1846554"/>
                </a:lnTo>
                <a:lnTo>
                  <a:pt x="1890540" y="1841003"/>
                </a:lnTo>
                <a:lnTo>
                  <a:pt x="1890540" y="1833221"/>
                </a:lnTo>
                <a:lnTo>
                  <a:pt x="1889644" y="1829672"/>
                </a:lnTo>
                <a:lnTo>
                  <a:pt x="1888236" y="1823335"/>
                </a:lnTo>
                <a:lnTo>
                  <a:pt x="1887148" y="1815250"/>
                </a:lnTo>
                <a:lnTo>
                  <a:pt x="1887148" y="1810991"/>
                </a:lnTo>
                <a:lnTo>
                  <a:pt x="1886700" y="1807366"/>
                </a:lnTo>
                <a:lnTo>
                  <a:pt x="1878443" y="1801030"/>
                </a:lnTo>
                <a:lnTo>
                  <a:pt x="1874154" y="1797760"/>
                </a:lnTo>
                <a:lnTo>
                  <a:pt x="1869098" y="1794211"/>
                </a:lnTo>
                <a:lnTo>
                  <a:pt x="1867945" y="1789446"/>
                </a:lnTo>
                <a:lnTo>
                  <a:pt x="1865577" y="1787088"/>
                </a:lnTo>
                <a:lnTo>
                  <a:pt x="1859496" y="1784452"/>
                </a:lnTo>
                <a:lnTo>
                  <a:pt x="1855144" y="1781740"/>
                </a:lnTo>
                <a:lnTo>
                  <a:pt x="1852264" y="1779408"/>
                </a:lnTo>
                <a:lnTo>
                  <a:pt x="1848679" y="1776316"/>
                </a:lnTo>
                <a:lnTo>
                  <a:pt x="1842790" y="1774617"/>
                </a:lnTo>
                <a:lnTo>
                  <a:pt x="1834341" y="1770460"/>
                </a:lnTo>
                <a:lnTo>
                  <a:pt x="1825956" y="1767013"/>
                </a:lnTo>
                <a:lnTo>
                  <a:pt x="1818403" y="1761715"/>
                </a:lnTo>
                <a:lnTo>
                  <a:pt x="1811042" y="1757786"/>
                </a:lnTo>
                <a:lnTo>
                  <a:pt x="1801185" y="1752514"/>
                </a:lnTo>
                <a:lnTo>
                  <a:pt x="1798113" y="1748230"/>
                </a:lnTo>
                <a:lnTo>
                  <a:pt x="1793440" y="1743110"/>
                </a:lnTo>
                <a:lnTo>
                  <a:pt x="1789728" y="1741006"/>
                </a:lnTo>
                <a:lnTo>
                  <a:pt x="1786207" y="1738218"/>
                </a:lnTo>
                <a:lnTo>
                  <a:pt x="1784927" y="1735683"/>
                </a:lnTo>
                <a:lnTo>
                  <a:pt x="1782559" y="1732464"/>
                </a:lnTo>
                <a:lnTo>
                  <a:pt x="1779806" y="1729017"/>
                </a:lnTo>
                <a:lnTo>
                  <a:pt x="1779678" y="1725645"/>
                </a:lnTo>
                <a:lnTo>
                  <a:pt x="1780319" y="1722959"/>
                </a:lnTo>
                <a:lnTo>
                  <a:pt x="1781727" y="1717686"/>
                </a:lnTo>
                <a:lnTo>
                  <a:pt x="1780959" y="1715025"/>
                </a:lnTo>
                <a:lnTo>
                  <a:pt x="1777310" y="1710234"/>
                </a:lnTo>
                <a:lnTo>
                  <a:pt x="1775006" y="1704962"/>
                </a:lnTo>
                <a:lnTo>
                  <a:pt x="1771357" y="1699537"/>
                </a:lnTo>
                <a:lnTo>
                  <a:pt x="1770013" y="1696242"/>
                </a:lnTo>
                <a:lnTo>
                  <a:pt x="1767069" y="1693885"/>
                </a:lnTo>
                <a:lnTo>
                  <a:pt x="1764253" y="1690945"/>
                </a:lnTo>
                <a:lnTo>
                  <a:pt x="1763036" y="1683670"/>
                </a:lnTo>
                <a:lnTo>
                  <a:pt x="1755547" y="1676775"/>
                </a:lnTo>
                <a:lnTo>
                  <a:pt x="1755035" y="1671883"/>
                </a:lnTo>
                <a:lnTo>
                  <a:pt x="1753691" y="1668486"/>
                </a:lnTo>
                <a:lnTo>
                  <a:pt x="1747226" y="1657891"/>
                </a:lnTo>
                <a:lnTo>
                  <a:pt x="1745626" y="1654748"/>
                </a:lnTo>
                <a:lnTo>
                  <a:pt x="1743962" y="1649628"/>
                </a:lnTo>
                <a:lnTo>
                  <a:pt x="1742554" y="1646713"/>
                </a:lnTo>
                <a:lnTo>
                  <a:pt x="1740890" y="1641542"/>
                </a:lnTo>
                <a:lnTo>
                  <a:pt x="1738521" y="1637613"/>
                </a:lnTo>
                <a:lnTo>
                  <a:pt x="1736985" y="1634216"/>
                </a:lnTo>
                <a:lnTo>
                  <a:pt x="1735321" y="1629983"/>
                </a:lnTo>
                <a:lnTo>
                  <a:pt x="1732249" y="1623798"/>
                </a:lnTo>
                <a:lnTo>
                  <a:pt x="1730712" y="1620224"/>
                </a:lnTo>
                <a:lnTo>
                  <a:pt x="1727960" y="1617233"/>
                </a:lnTo>
                <a:lnTo>
                  <a:pt x="1724119" y="1613355"/>
                </a:lnTo>
                <a:lnTo>
                  <a:pt x="1720279" y="1605700"/>
                </a:lnTo>
                <a:lnTo>
                  <a:pt x="1717207" y="1599237"/>
                </a:lnTo>
                <a:lnTo>
                  <a:pt x="1714582" y="1596195"/>
                </a:lnTo>
                <a:lnTo>
                  <a:pt x="1710934" y="1591582"/>
                </a:lnTo>
                <a:lnTo>
                  <a:pt x="1698260" y="1584814"/>
                </a:lnTo>
                <a:lnTo>
                  <a:pt x="1693780" y="1582025"/>
                </a:lnTo>
                <a:lnTo>
                  <a:pt x="1691603" y="1578578"/>
                </a:lnTo>
                <a:lnTo>
                  <a:pt x="1696084" y="1576702"/>
                </a:lnTo>
                <a:lnTo>
                  <a:pt x="1696980" y="1572926"/>
                </a:lnTo>
                <a:lnTo>
                  <a:pt x="1695892" y="1570011"/>
                </a:lnTo>
                <a:lnTo>
                  <a:pt x="1691859" y="1564333"/>
                </a:lnTo>
                <a:lnTo>
                  <a:pt x="1692884" y="1561773"/>
                </a:lnTo>
                <a:lnTo>
                  <a:pt x="1691347" y="1559060"/>
                </a:lnTo>
                <a:lnTo>
                  <a:pt x="1688787" y="1555208"/>
                </a:lnTo>
                <a:lnTo>
                  <a:pt x="1689747" y="1548820"/>
                </a:lnTo>
                <a:lnTo>
                  <a:pt x="1696788" y="1540734"/>
                </a:lnTo>
                <a:lnTo>
                  <a:pt x="1698516" y="1537971"/>
                </a:lnTo>
                <a:lnTo>
                  <a:pt x="1703829" y="1533637"/>
                </a:lnTo>
                <a:lnTo>
                  <a:pt x="1707413" y="1531431"/>
                </a:lnTo>
                <a:lnTo>
                  <a:pt x="1712406" y="1528719"/>
                </a:lnTo>
                <a:lnTo>
                  <a:pt x="1714326" y="1526185"/>
                </a:lnTo>
                <a:lnTo>
                  <a:pt x="1716118" y="1520431"/>
                </a:lnTo>
                <a:lnTo>
                  <a:pt x="1717783" y="1516806"/>
                </a:lnTo>
                <a:lnTo>
                  <a:pt x="1716118" y="1512725"/>
                </a:lnTo>
                <a:lnTo>
                  <a:pt x="1715798" y="1509252"/>
                </a:lnTo>
                <a:lnTo>
                  <a:pt x="1715030" y="1513942"/>
                </a:lnTo>
                <a:lnTo>
                  <a:pt x="1713110" y="1516806"/>
                </a:lnTo>
                <a:lnTo>
                  <a:pt x="1712790" y="1512674"/>
                </a:lnTo>
                <a:lnTo>
                  <a:pt x="1710614" y="1515868"/>
                </a:lnTo>
                <a:lnTo>
                  <a:pt x="1708310" y="1518377"/>
                </a:lnTo>
                <a:lnTo>
                  <a:pt x="1700565" y="1513460"/>
                </a:lnTo>
                <a:lnTo>
                  <a:pt x="1696084" y="1511103"/>
                </a:lnTo>
                <a:lnTo>
                  <a:pt x="1699028" y="1507579"/>
                </a:lnTo>
                <a:lnTo>
                  <a:pt x="1699156" y="1504968"/>
                </a:lnTo>
                <a:lnTo>
                  <a:pt x="1697812" y="1499417"/>
                </a:lnTo>
                <a:lnTo>
                  <a:pt x="1698452" y="1494829"/>
                </a:lnTo>
                <a:lnTo>
                  <a:pt x="1696596" y="1489253"/>
                </a:lnTo>
                <a:lnTo>
                  <a:pt x="1701653" y="1485932"/>
                </a:lnTo>
                <a:lnTo>
                  <a:pt x="1703765" y="1482003"/>
                </a:lnTo>
                <a:lnTo>
                  <a:pt x="1704469" y="1477441"/>
                </a:lnTo>
                <a:lnTo>
                  <a:pt x="1707093" y="1472473"/>
                </a:lnTo>
                <a:lnTo>
                  <a:pt x="1710486" y="1469532"/>
                </a:lnTo>
                <a:lnTo>
                  <a:pt x="1712086" y="1466567"/>
                </a:lnTo>
                <a:lnTo>
                  <a:pt x="1712470" y="1461903"/>
                </a:lnTo>
                <a:lnTo>
                  <a:pt x="1711766" y="1458557"/>
                </a:lnTo>
                <a:lnTo>
                  <a:pt x="1711318" y="1455008"/>
                </a:lnTo>
                <a:lnTo>
                  <a:pt x="1716567" y="1452499"/>
                </a:lnTo>
                <a:lnTo>
                  <a:pt x="1722519" y="1449964"/>
                </a:lnTo>
                <a:lnTo>
                  <a:pt x="1732761" y="1447277"/>
                </a:lnTo>
                <a:lnTo>
                  <a:pt x="1733465" y="1442689"/>
                </a:lnTo>
                <a:lnTo>
                  <a:pt x="1730456" y="1439597"/>
                </a:lnTo>
                <a:lnTo>
                  <a:pt x="1734681" y="1435465"/>
                </a:lnTo>
                <a:lnTo>
                  <a:pt x="1737625" y="1431663"/>
                </a:lnTo>
                <a:lnTo>
                  <a:pt x="1737817" y="1427050"/>
                </a:lnTo>
                <a:lnTo>
                  <a:pt x="1740634" y="1424059"/>
                </a:lnTo>
                <a:lnTo>
                  <a:pt x="1747738" y="1423349"/>
                </a:lnTo>
                <a:lnTo>
                  <a:pt x="1750747" y="1419851"/>
                </a:lnTo>
                <a:lnTo>
                  <a:pt x="1754907" y="1416556"/>
                </a:lnTo>
                <a:lnTo>
                  <a:pt x="1754459" y="1413590"/>
                </a:lnTo>
                <a:lnTo>
                  <a:pt x="1758492" y="1410041"/>
                </a:lnTo>
                <a:lnTo>
                  <a:pt x="1761116" y="1405606"/>
                </a:lnTo>
                <a:lnTo>
                  <a:pt x="1765597" y="1397545"/>
                </a:lnTo>
                <a:lnTo>
                  <a:pt x="1762524" y="1395213"/>
                </a:lnTo>
                <a:lnTo>
                  <a:pt x="1759708" y="1392273"/>
                </a:lnTo>
                <a:lnTo>
                  <a:pt x="1759516" y="1389586"/>
                </a:lnTo>
                <a:lnTo>
                  <a:pt x="1761308" y="1385049"/>
                </a:lnTo>
                <a:lnTo>
                  <a:pt x="1761436" y="1381551"/>
                </a:lnTo>
                <a:lnTo>
                  <a:pt x="1760348" y="1376177"/>
                </a:lnTo>
                <a:lnTo>
                  <a:pt x="1760476" y="1373642"/>
                </a:lnTo>
                <a:lnTo>
                  <a:pt x="1759708" y="1369941"/>
                </a:lnTo>
                <a:lnTo>
                  <a:pt x="1761116" y="1365176"/>
                </a:lnTo>
                <a:lnTo>
                  <a:pt x="1760796" y="1359321"/>
                </a:lnTo>
                <a:lnTo>
                  <a:pt x="1758492" y="1355975"/>
                </a:lnTo>
                <a:lnTo>
                  <a:pt x="1760476" y="1349967"/>
                </a:lnTo>
                <a:lnTo>
                  <a:pt x="1759068" y="1346545"/>
                </a:lnTo>
                <a:lnTo>
                  <a:pt x="1756123" y="1343833"/>
                </a:lnTo>
                <a:lnTo>
                  <a:pt x="1752475" y="1338333"/>
                </a:lnTo>
                <a:lnTo>
                  <a:pt x="1745882" y="1330855"/>
                </a:lnTo>
                <a:lnTo>
                  <a:pt x="1742106" y="1324315"/>
                </a:lnTo>
                <a:lnTo>
                  <a:pt x="1741338" y="1321375"/>
                </a:lnTo>
                <a:lnTo>
                  <a:pt x="1743898" y="1317953"/>
                </a:lnTo>
                <a:lnTo>
                  <a:pt x="1746394" y="1315393"/>
                </a:lnTo>
                <a:lnTo>
                  <a:pt x="1749851" y="1318257"/>
                </a:lnTo>
                <a:lnTo>
                  <a:pt x="1747930" y="1315190"/>
                </a:lnTo>
                <a:lnTo>
                  <a:pt x="1742234" y="1313492"/>
                </a:lnTo>
                <a:lnTo>
                  <a:pt x="1739673" y="1310957"/>
                </a:lnTo>
                <a:lnTo>
                  <a:pt x="1736153" y="1308651"/>
                </a:lnTo>
                <a:lnTo>
                  <a:pt x="1731736" y="1305355"/>
                </a:lnTo>
                <a:lnTo>
                  <a:pt x="1726488" y="1303759"/>
                </a:lnTo>
                <a:lnTo>
                  <a:pt x="1720983" y="1305508"/>
                </a:lnTo>
                <a:lnTo>
                  <a:pt x="1717719" y="1308245"/>
                </a:lnTo>
                <a:lnTo>
                  <a:pt x="1716182" y="1310754"/>
                </a:lnTo>
                <a:lnTo>
                  <a:pt x="1710614" y="1316077"/>
                </a:lnTo>
                <a:lnTo>
                  <a:pt x="1705557" y="1317674"/>
                </a:lnTo>
                <a:lnTo>
                  <a:pt x="1704661" y="1321071"/>
                </a:lnTo>
                <a:lnTo>
                  <a:pt x="1708181" y="1325203"/>
                </a:lnTo>
                <a:lnTo>
                  <a:pt x="1711510" y="1328599"/>
                </a:lnTo>
                <a:lnTo>
                  <a:pt x="1712662" y="1331666"/>
                </a:lnTo>
                <a:lnTo>
                  <a:pt x="1706581" y="1333770"/>
                </a:lnTo>
                <a:lnTo>
                  <a:pt x="1700885" y="1336711"/>
                </a:lnTo>
                <a:lnTo>
                  <a:pt x="1696404" y="1332832"/>
                </a:lnTo>
                <a:lnTo>
                  <a:pt x="1694228" y="1327788"/>
                </a:lnTo>
                <a:lnTo>
                  <a:pt x="1693716" y="1324341"/>
                </a:lnTo>
                <a:lnTo>
                  <a:pt x="1691347" y="1328574"/>
                </a:lnTo>
                <a:lnTo>
                  <a:pt x="1682706" y="1322186"/>
                </a:lnTo>
                <a:lnTo>
                  <a:pt x="1679378" y="1319449"/>
                </a:lnTo>
                <a:lnTo>
                  <a:pt x="1672785" y="1318257"/>
                </a:lnTo>
                <a:lnTo>
                  <a:pt x="1664592" y="1316584"/>
                </a:lnTo>
                <a:lnTo>
                  <a:pt x="1661456" y="1320665"/>
                </a:lnTo>
                <a:lnTo>
                  <a:pt x="1658063" y="1317193"/>
                </a:lnTo>
                <a:lnTo>
                  <a:pt x="1656463" y="1313213"/>
                </a:lnTo>
                <a:lnTo>
                  <a:pt x="1653647" y="1310273"/>
                </a:lnTo>
                <a:lnTo>
                  <a:pt x="1653455" y="1313188"/>
                </a:lnTo>
                <a:lnTo>
                  <a:pt x="1645582" y="1311211"/>
                </a:lnTo>
                <a:lnTo>
                  <a:pt x="1647758" y="1307713"/>
                </a:lnTo>
                <a:lnTo>
                  <a:pt x="1647694" y="1304848"/>
                </a:lnTo>
                <a:lnTo>
                  <a:pt x="1645518" y="1301350"/>
                </a:lnTo>
                <a:lnTo>
                  <a:pt x="1642637" y="1299044"/>
                </a:lnTo>
                <a:lnTo>
                  <a:pt x="1636749" y="1295622"/>
                </a:lnTo>
                <a:lnTo>
                  <a:pt x="1630284" y="1293670"/>
                </a:lnTo>
                <a:lnTo>
                  <a:pt x="1628684" y="1291211"/>
                </a:lnTo>
                <a:lnTo>
                  <a:pt x="1627851" y="1287612"/>
                </a:lnTo>
                <a:lnTo>
                  <a:pt x="1622283" y="1283632"/>
                </a:lnTo>
                <a:lnTo>
                  <a:pt x="1618506" y="1281300"/>
                </a:lnTo>
                <a:lnTo>
                  <a:pt x="1619850" y="1285432"/>
                </a:lnTo>
                <a:lnTo>
                  <a:pt x="1624395" y="1287866"/>
                </a:lnTo>
                <a:lnTo>
                  <a:pt x="1622731" y="1291287"/>
                </a:lnTo>
                <a:lnTo>
                  <a:pt x="1617098" y="1289234"/>
                </a:lnTo>
                <a:lnTo>
                  <a:pt x="1611465" y="1287536"/>
                </a:lnTo>
                <a:lnTo>
                  <a:pt x="1608393" y="1283303"/>
                </a:lnTo>
                <a:lnTo>
                  <a:pt x="1607433" y="1280388"/>
                </a:lnTo>
                <a:lnTo>
                  <a:pt x="1610057" y="1275394"/>
                </a:lnTo>
                <a:lnTo>
                  <a:pt x="1610697" y="1272074"/>
                </a:lnTo>
                <a:lnTo>
                  <a:pt x="1606345" y="1269260"/>
                </a:lnTo>
                <a:lnTo>
                  <a:pt x="1609353" y="1266599"/>
                </a:lnTo>
                <a:lnTo>
                  <a:pt x="1607817" y="1263735"/>
                </a:lnTo>
                <a:lnTo>
                  <a:pt x="1605385" y="1261301"/>
                </a:lnTo>
                <a:lnTo>
                  <a:pt x="1596232" y="1253824"/>
                </a:lnTo>
                <a:lnTo>
                  <a:pt x="1592903" y="1249362"/>
                </a:lnTo>
                <a:lnTo>
                  <a:pt x="1591111" y="1246143"/>
                </a:lnTo>
                <a:lnTo>
                  <a:pt x="1584390" y="1241048"/>
                </a:lnTo>
                <a:lnTo>
                  <a:pt x="1578373" y="1235092"/>
                </a:lnTo>
                <a:lnTo>
                  <a:pt x="1574661" y="1232430"/>
                </a:lnTo>
                <a:lnTo>
                  <a:pt x="1576133" y="1229845"/>
                </a:lnTo>
                <a:lnTo>
                  <a:pt x="1579653" y="1232101"/>
                </a:lnTo>
                <a:lnTo>
                  <a:pt x="1580678" y="1229084"/>
                </a:lnTo>
                <a:lnTo>
                  <a:pt x="1578437" y="1226702"/>
                </a:lnTo>
                <a:lnTo>
                  <a:pt x="1577861" y="1224167"/>
                </a:lnTo>
                <a:lnTo>
                  <a:pt x="1571588" y="1223558"/>
                </a:lnTo>
                <a:lnTo>
                  <a:pt x="1570820" y="1226524"/>
                </a:lnTo>
                <a:lnTo>
                  <a:pt x="1561155" y="1226727"/>
                </a:lnTo>
                <a:lnTo>
                  <a:pt x="1553026" y="1225434"/>
                </a:lnTo>
                <a:lnTo>
                  <a:pt x="1545601" y="1221860"/>
                </a:lnTo>
                <a:lnTo>
                  <a:pt x="1536128" y="1220365"/>
                </a:lnTo>
                <a:lnTo>
                  <a:pt x="1533120" y="1218109"/>
                </a:lnTo>
                <a:lnTo>
                  <a:pt x="1523966" y="1214104"/>
                </a:lnTo>
                <a:lnTo>
                  <a:pt x="1511933" y="1213647"/>
                </a:lnTo>
                <a:lnTo>
                  <a:pt x="1502972" y="1210175"/>
                </a:lnTo>
                <a:lnTo>
                  <a:pt x="1492283" y="1202266"/>
                </a:lnTo>
                <a:lnTo>
                  <a:pt x="1486970" y="1196867"/>
                </a:lnTo>
                <a:lnTo>
                  <a:pt x="1481913" y="1191367"/>
                </a:lnTo>
                <a:lnTo>
                  <a:pt x="1478073" y="1188224"/>
                </a:lnTo>
                <a:lnTo>
                  <a:pt x="1475512" y="1185689"/>
                </a:lnTo>
                <a:lnTo>
                  <a:pt x="1468728" y="1180138"/>
                </a:lnTo>
                <a:lnTo>
                  <a:pt x="1465271" y="1177603"/>
                </a:lnTo>
                <a:lnTo>
                  <a:pt x="1462007" y="1174561"/>
                </a:lnTo>
                <a:lnTo>
                  <a:pt x="1456118" y="1171773"/>
                </a:lnTo>
                <a:lnTo>
                  <a:pt x="1459958" y="1174409"/>
                </a:lnTo>
                <a:lnTo>
                  <a:pt x="1451957" y="1172128"/>
                </a:lnTo>
                <a:lnTo>
                  <a:pt x="1449333" y="1169162"/>
                </a:lnTo>
                <a:lnTo>
                  <a:pt x="1442036" y="1169923"/>
                </a:lnTo>
                <a:lnTo>
                  <a:pt x="1434035" y="1176006"/>
                </a:lnTo>
                <a:lnTo>
                  <a:pt x="1428531" y="1177603"/>
                </a:lnTo>
                <a:lnTo>
                  <a:pt x="1420530" y="1181177"/>
                </a:lnTo>
                <a:lnTo>
                  <a:pt x="1409840" y="1180569"/>
                </a:lnTo>
                <a:lnTo>
                  <a:pt x="1403055" y="1177223"/>
                </a:lnTo>
                <a:lnTo>
                  <a:pt x="1392750" y="1176158"/>
                </a:lnTo>
                <a:lnTo>
                  <a:pt x="1385837" y="1171748"/>
                </a:lnTo>
                <a:lnTo>
                  <a:pt x="1378988" y="1169948"/>
                </a:lnTo>
                <a:lnTo>
                  <a:pt x="1374572" y="1165715"/>
                </a:lnTo>
                <a:lnTo>
                  <a:pt x="1364010" y="1163332"/>
                </a:lnTo>
                <a:lnTo>
                  <a:pt x="1357866" y="1162318"/>
                </a:lnTo>
                <a:lnTo>
                  <a:pt x="1351849" y="1158643"/>
                </a:lnTo>
                <a:lnTo>
                  <a:pt x="1344488" y="1156007"/>
                </a:lnTo>
                <a:lnTo>
                  <a:pt x="1336999" y="1153497"/>
                </a:lnTo>
                <a:lnTo>
                  <a:pt x="1331558" y="1149949"/>
                </a:lnTo>
                <a:lnTo>
                  <a:pt x="1327270" y="1147743"/>
                </a:lnTo>
                <a:lnTo>
                  <a:pt x="1323429" y="1145209"/>
                </a:lnTo>
                <a:lnTo>
                  <a:pt x="1320485" y="1141711"/>
                </a:lnTo>
                <a:lnTo>
                  <a:pt x="1316325" y="1139303"/>
                </a:lnTo>
                <a:lnTo>
                  <a:pt x="1306339" y="1138061"/>
                </a:lnTo>
                <a:lnTo>
                  <a:pt x="1297826" y="1135374"/>
                </a:lnTo>
                <a:lnTo>
                  <a:pt x="1290209" y="1132839"/>
                </a:lnTo>
                <a:lnTo>
                  <a:pt x="1287713" y="1129924"/>
                </a:lnTo>
                <a:lnTo>
                  <a:pt x="1285601" y="1127186"/>
                </a:lnTo>
                <a:lnTo>
                  <a:pt x="1281760" y="1123587"/>
                </a:lnTo>
                <a:lnTo>
                  <a:pt x="1275167" y="1120241"/>
                </a:lnTo>
                <a:lnTo>
                  <a:pt x="1269279" y="1117630"/>
                </a:lnTo>
                <a:lnTo>
                  <a:pt x="1263262" y="1114766"/>
                </a:lnTo>
                <a:lnTo>
                  <a:pt x="1261342" y="1112307"/>
                </a:lnTo>
                <a:lnTo>
                  <a:pt x="1256989" y="1107466"/>
                </a:lnTo>
                <a:lnTo>
                  <a:pt x="1253469" y="1102523"/>
                </a:lnTo>
                <a:lnTo>
                  <a:pt x="1251868" y="1097885"/>
                </a:lnTo>
                <a:lnTo>
                  <a:pt x="1250076" y="1094995"/>
                </a:lnTo>
                <a:lnTo>
                  <a:pt x="1255325" y="1092663"/>
                </a:lnTo>
                <a:lnTo>
                  <a:pt x="1257565" y="1089799"/>
                </a:lnTo>
                <a:lnTo>
                  <a:pt x="1253277" y="1087796"/>
                </a:lnTo>
                <a:lnTo>
                  <a:pt x="1255005" y="1085059"/>
                </a:lnTo>
                <a:lnTo>
                  <a:pt x="1257885" y="1081510"/>
                </a:lnTo>
                <a:lnTo>
                  <a:pt x="1257949" y="1076719"/>
                </a:lnTo>
                <a:lnTo>
                  <a:pt x="1254365" y="1072359"/>
                </a:lnTo>
                <a:lnTo>
                  <a:pt x="1252637" y="1068684"/>
                </a:lnTo>
                <a:lnTo>
                  <a:pt x="1250396" y="1065566"/>
                </a:lnTo>
                <a:lnTo>
                  <a:pt x="1250460" y="1059331"/>
                </a:lnTo>
                <a:lnTo>
                  <a:pt x="1247836" y="1053805"/>
                </a:lnTo>
                <a:lnTo>
                  <a:pt x="1245148" y="1051067"/>
                </a:lnTo>
                <a:lnTo>
                  <a:pt x="1239899" y="1045846"/>
                </a:lnTo>
                <a:lnTo>
                  <a:pt x="1236827" y="1043387"/>
                </a:lnTo>
                <a:lnTo>
                  <a:pt x="1233882" y="1038723"/>
                </a:lnTo>
                <a:lnTo>
                  <a:pt x="1230938" y="1035757"/>
                </a:lnTo>
                <a:lnTo>
                  <a:pt x="1227225" y="1030789"/>
                </a:lnTo>
                <a:lnTo>
                  <a:pt x="1224537" y="1028305"/>
                </a:lnTo>
                <a:lnTo>
                  <a:pt x="1212248" y="1019940"/>
                </a:lnTo>
                <a:lnTo>
                  <a:pt x="1216536" y="1021994"/>
                </a:lnTo>
                <a:lnTo>
                  <a:pt x="1216152" y="1019332"/>
                </a:lnTo>
                <a:lnTo>
                  <a:pt x="1208919" y="1017304"/>
                </a:lnTo>
                <a:lnTo>
                  <a:pt x="1207767" y="1014212"/>
                </a:lnTo>
                <a:lnTo>
                  <a:pt x="1204311" y="1010689"/>
                </a:lnTo>
                <a:lnTo>
                  <a:pt x="1201302" y="1006658"/>
                </a:lnTo>
                <a:lnTo>
                  <a:pt x="1195477" y="1003211"/>
                </a:lnTo>
                <a:lnTo>
                  <a:pt x="1193813" y="1000347"/>
                </a:lnTo>
                <a:lnTo>
                  <a:pt x="1192085" y="997457"/>
                </a:lnTo>
                <a:lnTo>
                  <a:pt x="1186452" y="999358"/>
                </a:lnTo>
                <a:lnTo>
                  <a:pt x="1183060" y="996874"/>
                </a:lnTo>
                <a:lnTo>
                  <a:pt x="1182356" y="991272"/>
                </a:lnTo>
                <a:lnTo>
                  <a:pt x="1185108" y="987394"/>
                </a:lnTo>
                <a:lnTo>
                  <a:pt x="1185684" y="984428"/>
                </a:lnTo>
                <a:lnTo>
                  <a:pt x="1181332" y="978826"/>
                </a:lnTo>
                <a:lnTo>
                  <a:pt x="1175059" y="977711"/>
                </a:lnTo>
                <a:lnTo>
                  <a:pt x="1173395" y="973909"/>
                </a:lnTo>
                <a:lnTo>
                  <a:pt x="1166994" y="970512"/>
                </a:lnTo>
                <a:lnTo>
                  <a:pt x="1163345" y="967572"/>
                </a:lnTo>
                <a:lnTo>
                  <a:pt x="1161297" y="963491"/>
                </a:lnTo>
                <a:lnTo>
                  <a:pt x="1161553" y="958878"/>
                </a:lnTo>
                <a:lnTo>
                  <a:pt x="1156689" y="956647"/>
                </a:lnTo>
                <a:lnTo>
                  <a:pt x="1148880" y="953023"/>
                </a:lnTo>
                <a:lnTo>
                  <a:pt x="1145423" y="948080"/>
                </a:lnTo>
                <a:lnTo>
                  <a:pt x="1140495" y="944759"/>
                </a:lnTo>
                <a:lnTo>
                  <a:pt x="1137614" y="941312"/>
                </a:lnTo>
                <a:lnTo>
                  <a:pt x="1135118" y="938676"/>
                </a:lnTo>
                <a:lnTo>
                  <a:pt x="1132430" y="934595"/>
                </a:lnTo>
                <a:lnTo>
                  <a:pt x="1131917" y="931806"/>
                </a:lnTo>
                <a:lnTo>
                  <a:pt x="1128845" y="929044"/>
                </a:lnTo>
                <a:lnTo>
                  <a:pt x="1125581" y="923543"/>
                </a:lnTo>
                <a:lnTo>
                  <a:pt x="1124173" y="920780"/>
                </a:lnTo>
                <a:lnTo>
                  <a:pt x="1122252" y="916091"/>
                </a:lnTo>
                <a:lnTo>
                  <a:pt x="1121036" y="912872"/>
                </a:lnTo>
                <a:lnTo>
                  <a:pt x="1118732" y="909019"/>
                </a:lnTo>
                <a:lnTo>
                  <a:pt x="1116876" y="906433"/>
                </a:lnTo>
                <a:lnTo>
                  <a:pt x="1115915" y="903823"/>
                </a:lnTo>
                <a:lnTo>
                  <a:pt x="1116300" y="901161"/>
                </a:lnTo>
                <a:lnTo>
                  <a:pt x="1115915" y="898601"/>
                </a:lnTo>
                <a:lnTo>
                  <a:pt x="1114507" y="895686"/>
                </a:lnTo>
                <a:lnTo>
                  <a:pt x="1106634" y="893684"/>
                </a:lnTo>
                <a:lnTo>
                  <a:pt x="1105290" y="890414"/>
                </a:lnTo>
                <a:lnTo>
                  <a:pt x="1100810" y="888462"/>
                </a:lnTo>
                <a:lnTo>
                  <a:pt x="1097161" y="890718"/>
                </a:lnTo>
                <a:lnTo>
                  <a:pt x="1089992" y="886561"/>
                </a:lnTo>
                <a:lnTo>
                  <a:pt x="1083015" y="883494"/>
                </a:lnTo>
                <a:lnTo>
                  <a:pt x="1085640" y="888132"/>
                </a:lnTo>
                <a:lnTo>
                  <a:pt x="1083975" y="897156"/>
                </a:lnTo>
                <a:lnTo>
                  <a:pt x="1086152" y="900781"/>
                </a:lnTo>
                <a:lnTo>
                  <a:pt x="1087176" y="904330"/>
                </a:lnTo>
                <a:lnTo>
                  <a:pt x="1087496" y="906991"/>
                </a:lnTo>
                <a:lnTo>
                  <a:pt x="1088136" y="914012"/>
                </a:lnTo>
                <a:lnTo>
                  <a:pt x="1089928" y="917992"/>
                </a:lnTo>
                <a:lnTo>
                  <a:pt x="1093129" y="921515"/>
                </a:lnTo>
                <a:lnTo>
                  <a:pt x="1098761" y="925571"/>
                </a:lnTo>
                <a:lnTo>
                  <a:pt x="1102922" y="928689"/>
                </a:lnTo>
                <a:lnTo>
                  <a:pt x="1108042" y="934874"/>
                </a:lnTo>
                <a:lnTo>
                  <a:pt x="1108875" y="938118"/>
                </a:lnTo>
                <a:lnTo>
                  <a:pt x="1113227" y="940095"/>
                </a:lnTo>
                <a:lnTo>
                  <a:pt x="1116172" y="945722"/>
                </a:lnTo>
                <a:lnTo>
                  <a:pt x="1120332" y="948688"/>
                </a:lnTo>
                <a:lnTo>
                  <a:pt x="1121548" y="951324"/>
                </a:lnTo>
                <a:lnTo>
                  <a:pt x="1122380" y="955228"/>
                </a:lnTo>
                <a:lnTo>
                  <a:pt x="1122700" y="958320"/>
                </a:lnTo>
                <a:lnTo>
                  <a:pt x="1125965" y="961413"/>
                </a:lnTo>
                <a:lnTo>
                  <a:pt x="1129997" y="963871"/>
                </a:lnTo>
                <a:lnTo>
                  <a:pt x="1130829" y="967116"/>
                </a:lnTo>
                <a:lnTo>
                  <a:pt x="1132494" y="970082"/>
                </a:lnTo>
                <a:lnTo>
                  <a:pt x="1135630" y="973326"/>
                </a:lnTo>
                <a:lnTo>
                  <a:pt x="1137998" y="976444"/>
                </a:lnTo>
                <a:lnTo>
                  <a:pt x="1138382" y="979409"/>
                </a:lnTo>
                <a:lnTo>
                  <a:pt x="1139150" y="975988"/>
                </a:lnTo>
                <a:lnTo>
                  <a:pt x="1143695" y="978877"/>
                </a:lnTo>
                <a:lnTo>
                  <a:pt x="1145487" y="982553"/>
                </a:lnTo>
                <a:lnTo>
                  <a:pt x="1146383" y="985442"/>
                </a:lnTo>
                <a:lnTo>
                  <a:pt x="1147983" y="989574"/>
                </a:lnTo>
                <a:lnTo>
                  <a:pt x="1147983" y="993123"/>
                </a:lnTo>
                <a:lnTo>
                  <a:pt x="1148688" y="995733"/>
                </a:lnTo>
                <a:lnTo>
                  <a:pt x="1151248" y="999713"/>
                </a:lnTo>
                <a:lnTo>
                  <a:pt x="1153680" y="1002501"/>
                </a:lnTo>
                <a:lnTo>
                  <a:pt x="1155856" y="1007596"/>
                </a:lnTo>
                <a:lnTo>
                  <a:pt x="1158353" y="1010334"/>
                </a:lnTo>
                <a:lnTo>
                  <a:pt x="1159761" y="1014110"/>
                </a:lnTo>
                <a:lnTo>
                  <a:pt x="1158737" y="1017761"/>
                </a:lnTo>
                <a:lnTo>
                  <a:pt x="1160081" y="1022323"/>
                </a:lnTo>
                <a:lnTo>
                  <a:pt x="1164370" y="1025238"/>
                </a:lnTo>
                <a:lnTo>
                  <a:pt x="1166482" y="1022374"/>
                </a:lnTo>
                <a:lnTo>
                  <a:pt x="1171538" y="1025390"/>
                </a:lnTo>
                <a:lnTo>
                  <a:pt x="1173907" y="1028001"/>
                </a:lnTo>
                <a:lnTo>
                  <a:pt x="1176019" y="1031093"/>
                </a:lnTo>
                <a:lnTo>
                  <a:pt x="1177811" y="1034820"/>
                </a:lnTo>
                <a:lnTo>
                  <a:pt x="1182420" y="1038140"/>
                </a:lnTo>
                <a:lnTo>
                  <a:pt x="1181780" y="1043032"/>
                </a:lnTo>
                <a:lnTo>
                  <a:pt x="1178643" y="1045516"/>
                </a:lnTo>
                <a:lnTo>
                  <a:pt x="1175187" y="1048406"/>
                </a:lnTo>
                <a:lnTo>
                  <a:pt x="1168722" y="1040700"/>
                </a:lnTo>
                <a:lnTo>
                  <a:pt x="1166802" y="1037456"/>
                </a:lnTo>
                <a:lnTo>
                  <a:pt x="1160593" y="1033425"/>
                </a:lnTo>
                <a:lnTo>
                  <a:pt x="1158161" y="1030865"/>
                </a:lnTo>
                <a:lnTo>
                  <a:pt x="1153296" y="1026658"/>
                </a:lnTo>
                <a:lnTo>
                  <a:pt x="1146383" y="1022551"/>
                </a:lnTo>
                <a:lnTo>
                  <a:pt x="1141647" y="1018394"/>
                </a:lnTo>
                <a:lnTo>
                  <a:pt x="1134606" y="1013173"/>
                </a:lnTo>
                <a:lnTo>
                  <a:pt x="1133582" y="1009446"/>
                </a:lnTo>
                <a:lnTo>
                  <a:pt x="1134542" y="1004276"/>
                </a:lnTo>
                <a:lnTo>
                  <a:pt x="1134926" y="1001259"/>
                </a:lnTo>
                <a:lnTo>
                  <a:pt x="1133838" y="998648"/>
                </a:lnTo>
                <a:lnTo>
                  <a:pt x="1132814" y="993477"/>
                </a:lnTo>
                <a:lnTo>
                  <a:pt x="1129101" y="987926"/>
                </a:lnTo>
                <a:lnTo>
                  <a:pt x="1124044" y="986051"/>
                </a:lnTo>
                <a:lnTo>
                  <a:pt x="1117516" y="981158"/>
                </a:lnTo>
                <a:lnTo>
                  <a:pt x="1115723" y="978700"/>
                </a:lnTo>
                <a:lnTo>
                  <a:pt x="1115083" y="974492"/>
                </a:lnTo>
                <a:lnTo>
                  <a:pt x="1112971" y="977331"/>
                </a:lnTo>
                <a:lnTo>
                  <a:pt x="1107082" y="978624"/>
                </a:lnTo>
                <a:lnTo>
                  <a:pt x="1104266" y="975861"/>
                </a:lnTo>
                <a:lnTo>
                  <a:pt x="1099913" y="973732"/>
                </a:lnTo>
                <a:lnTo>
                  <a:pt x="1096201" y="970867"/>
                </a:lnTo>
                <a:lnTo>
                  <a:pt x="1091208" y="968282"/>
                </a:lnTo>
                <a:lnTo>
                  <a:pt x="1090120" y="965570"/>
                </a:lnTo>
                <a:lnTo>
                  <a:pt x="1084360" y="961387"/>
                </a:lnTo>
                <a:lnTo>
                  <a:pt x="1081223" y="958827"/>
                </a:lnTo>
                <a:lnTo>
                  <a:pt x="1089608" y="959106"/>
                </a:lnTo>
                <a:lnTo>
                  <a:pt x="1095689" y="960297"/>
                </a:lnTo>
                <a:lnTo>
                  <a:pt x="1097033" y="957560"/>
                </a:lnTo>
                <a:lnTo>
                  <a:pt x="1096521" y="954898"/>
                </a:lnTo>
                <a:lnTo>
                  <a:pt x="1098185" y="951071"/>
                </a:lnTo>
                <a:lnTo>
                  <a:pt x="1098953" y="947294"/>
                </a:lnTo>
                <a:lnTo>
                  <a:pt x="1097225" y="943999"/>
                </a:lnTo>
                <a:lnTo>
                  <a:pt x="1094281" y="941717"/>
                </a:lnTo>
                <a:lnTo>
                  <a:pt x="1087880" y="935026"/>
                </a:lnTo>
                <a:lnTo>
                  <a:pt x="1084039" y="931578"/>
                </a:lnTo>
                <a:lnTo>
                  <a:pt x="1078855" y="928917"/>
                </a:lnTo>
                <a:lnTo>
                  <a:pt x="1071622" y="924278"/>
                </a:lnTo>
                <a:lnTo>
                  <a:pt x="1068358" y="919564"/>
                </a:lnTo>
                <a:lnTo>
                  <a:pt x="1067589" y="916851"/>
                </a:lnTo>
                <a:lnTo>
                  <a:pt x="1067141" y="912821"/>
                </a:lnTo>
                <a:lnTo>
                  <a:pt x="1063301" y="908030"/>
                </a:lnTo>
                <a:lnTo>
                  <a:pt x="1063173" y="905445"/>
                </a:lnTo>
                <a:lnTo>
                  <a:pt x="1058436" y="900578"/>
                </a:lnTo>
                <a:lnTo>
                  <a:pt x="1058180" y="897688"/>
                </a:lnTo>
                <a:lnTo>
                  <a:pt x="1055556" y="893405"/>
                </a:lnTo>
                <a:lnTo>
                  <a:pt x="1052804" y="890870"/>
                </a:lnTo>
                <a:lnTo>
                  <a:pt x="1051715" y="887195"/>
                </a:lnTo>
                <a:lnTo>
                  <a:pt x="1052612" y="884406"/>
                </a:lnTo>
                <a:lnTo>
                  <a:pt x="1048515" y="881719"/>
                </a:lnTo>
                <a:lnTo>
                  <a:pt x="1047299" y="878019"/>
                </a:lnTo>
                <a:lnTo>
                  <a:pt x="1044611" y="875357"/>
                </a:lnTo>
                <a:lnTo>
                  <a:pt x="1043458" y="871859"/>
                </a:lnTo>
                <a:lnTo>
                  <a:pt x="1042434" y="869020"/>
                </a:lnTo>
                <a:lnTo>
                  <a:pt x="1041154" y="865624"/>
                </a:lnTo>
                <a:lnTo>
                  <a:pt x="1040002" y="861441"/>
                </a:lnTo>
                <a:lnTo>
                  <a:pt x="1037314" y="857867"/>
                </a:lnTo>
                <a:lnTo>
                  <a:pt x="1031553" y="853406"/>
                </a:lnTo>
                <a:lnTo>
                  <a:pt x="1026304" y="850035"/>
                </a:lnTo>
                <a:lnTo>
                  <a:pt x="1020672" y="847525"/>
                </a:lnTo>
                <a:lnTo>
                  <a:pt x="1018623" y="844610"/>
                </a:lnTo>
                <a:lnTo>
                  <a:pt x="1007102" y="842861"/>
                </a:lnTo>
                <a:lnTo>
                  <a:pt x="1004862" y="840200"/>
                </a:lnTo>
                <a:lnTo>
                  <a:pt x="998781" y="837234"/>
                </a:lnTo>
                <a:lnTo>
                  <a:pt x="990716" y="836296"/>
                </a:lnTo>
                <a:lnTo>
                  <a:pt x="982971" y="836271"/>
                </a:lnTo>
                <a:lnTo>
                  <a:pt x="980347" y="832646"/>
                </a:lnTo>
                <a:lnTo>
                  <a:pt x="980411" y="830010"/>
                </a:lnTo>
                <a:lnTo>
                  <a:pt x="979706" y="827475"/>
                </a:lnTo>
                <a:lnTo>
                  <a:pt x="979770" y="824307"/>
                </a:lnTo>
                <a:lnTo>
                  <a:pt x="975738" y="821493"/>
                </a:lnTo>
                <a:lnTo>
                  <a:pt x="975482" y="818756"/>
                </a:lnTo>
                <a:lnTo>
                  <a:pt x="971129" y="815410"/>
                </a:lnTo>
                <a:lnTo>
                  <a:pt x="967417" y="812013"/>
                </a:lnTo>
                <a:lnTo>
                  <a:pt x="965241" y="809529"/>
                </a:lnTo>
                <a:lnTo>
                  <a:pt x="961656" y="805347"/>
                </a:lnTo>
                <a:lnTo>
                  <a:pt x="957816" y="802102"/>
                </a:lnTo>
                <a:lnTo>
                  <a:pt x="957048" y="797667"/>
                </a:lnTo>
                <a:lnTo>
                  <a:pt x="959416" y="794726"/>
                </a:lnTo>
                <a:lnTo>
                  <a:pt x="957752" y="790949"/>
                </a:lnTo>
                <a:lnTo>
                  <a:pt x="948471" y="786007"/>
                </a:lnTo>
                <a:lnTo>
                  <a:pt x="948279" y="782965"/>
                </a:lnTo>
                <a:lnTo>
                  <a:pt x="946614" y="779847"/>
                </a:lnTo>
                <a:lnTo>
                  <a:pt x="946358" y="775639"/>
                </a:lnTo>
                <a:lnTo>
                  <a:pt x="950263" y="778960"/>
                </a:lnTo>
                <a:lnTo>
                  <a:pt x="954359" y="781038"/>
                </a:lnTo>
                <a:lnTo>
                  <a:pt x="952759" y="778301"/>
                </a:lnTo>
                <a:lnTo>
                  <a:pt x="950263" y="775310"/>
                </a:lnTo>
                <a:lnTo>
                  <a:pt x="948663" y="772167"/>
                </a:lnTo>
                <a:lnTo>
                  <a:pt x="954039" y="770544"/>
                </a:lnTo>
                <a:lnTo>
                  <a:pt x="960696" y="770823"/>
                </a:lnTo>
                <a:lnTo>
                  <a:pt x="955063" y="769176"/>
                </a:lnTo>
                <a:lnTo>
                  <a:pt x="948535" y="768795"/>
                </a:lnTo>
                <a:lnTo>
                  <a:pt x="946678" y="772293"/>
                </a:lnTo>
                <a:lnTo>
                  <a:pt x="939893" y="770975"/>
                </a:lnTo>
                <a:lnTo>
                  <a:pt x="937973" y="767275"/>
                </a:lnTo>
                <a:lnTo>
                  <a:pt x="935413" y="763194"/>
                </a:lnTo>
                <a:lnTo>
                  <a:pt x="929908" y="759037"/>
                </a:lnTo>
                <a:lnTo>
                  <a:pt x="924916" y="754778"/>
                </a:lnTo>
                <a:lnTo>
                  <a:pt x="924596" y="751052"/>
                </a:lnTo>
                <a:lnTo>
                  <a:pt x="922803" y="746312"/>
                </a:lnTo>
                <a:lnTo>
                  <a:pt x="923571" y="743625"/>
                </a:lnTo>
                <a:lnTo>
                  <a:pt x="922547" y="738835"/>
                </a:lnTo>
                <a:lnTo>
                  <a:pt x="917619" y="732979"/>
                </a:lnTo>
                <a:lnTo>
                  <a:pt x="913714" y="730090"/>
                </a:lnTo>
                <a:lnTo>
                  <a:pt x="912818" y="725704"/>
                </a:lnTo>
                <a:lnTo>
                  <a:pt x="914418" y="721674"/>
                </a:lnTo>
                <a:lnTo>
                  <a:pt x="917171" y="716909"/>
                </a:lnTo>
                <a:lnTo>
                  <a:pt x="917043" y="713487"/>
                </a:lnTo>
                <a:lnTo>
                  <a:pt x="918323" y="709279"/>
                </a:lnTo>
                <a:lnTo>
                  <a:pt x="917427" y="704919"/>
                </a:lnTo>
                <a:lnTo>
                  <a:pt x="915122" y="701878"/>
                </a:lnTo>
                <a:lnTo>
                  <a:pt x="915762" y="698253"/>
                </a:lnTo>
                <a:lnTo>
                  <a:pt x="913138" y="695718"/>
                </a:lnTo>
                <a:lnTo>
                  <a:pt x="912178" y="692398"/>
                </a:lnTo>
                <a:lnTo>
                  <a:pt x="912242" y="687252"/>
                </a:lnTo>
                <a:lnTo>
                  <a:pt x="909810" y="683044"/>
                </a:lnTo>
                <a:lnTo>
                  <a:pt x="911346" y="679394"/>
                </a:lnTo>
                <a:lnTo>
                  <a:pt x="913330" y="673336"/>
                </a:lnTo>
                <a:lnTo>
                  <a:pt x="915250" y="669686"/>
                </a:lnTo>
                <a:lnTo>
                  <a:pt x="916851" y="666898"/>
                </a:lnTo>
                <a:lnTo>
                  <a:pt x="917171" y="660231"/>
                </a:lnTo>
                <a:lnTo>
                  <a:pt x="917747" y="655111"/>
                </a:lnTo>
                <a:lnTo>
                  <a:pt x="918387" y="651689"/>
                </a:lnTo>
                <a:lnTo>
                  <a:pt x="918515" y="646949"/>
                </a:lnTo>
                <a:lnTo>
                  <a:pt x="920499" y="635517"/>
                </a:lnTo>
                <a:lnTo>
                  <a:pt x="920819" y="632273"/>
                </a:lnTo>
                <a:lnTo>
                  <a:pt x="920243" y="627381"/>
                </a:lnTo>
                <a:lnTo>
                  <a:pt x="920499" y="621931"/>
                </a:lnTo>
                <a:lnTo>
                  <a:pt x="928180" y="620410"/>
                </a:lnTo>
                <a:lnTo>
                  <a:pt x="921459" y="619599"/>
                </a:lnTo>
                <a:lnTo>
                  <a:pt x="918643" y="615493"/>
                </a:lnTo>
                <a:lnTo>
                  <a:pt x="921523" y="612375"/>
                </a:lnTo>
                <a:lnTo>
                  <a:pt x="917491" y="608674"/>
                </a:lnTo>
                <a:lnTo>
                  <a:pt x="922355" y="606824"/>
                </a:lnTo>
                <a:lnTo>
                  <a:pt x="916467" y="604542"/>
                </a:lnTo>
                <a:lnTo>
                  <a:pt x="913970" y="598712"/>
                </a:lnTo>
                <a:lnTo>
                  <a:pt x="912754" y="594049"/>
                </a:lnTo>
                <a:lnTo>
                  <a:pt x="908338" y="589537"/>
                </a:lnTo>
                <a:lnTo>
                  <a:pt x="906929" y="584999"/>
                </a:lnTo>
                <a:lnTo>
                  <a:pt x="906737" y="580792"/>
                </a:lnTo>
                <a:lnTo>
                  <a:pt x="916403" y="583326"/>
                </a:lnTo>
                <a:lnTo>
                  <a:pt x="932277" y="585582"/>
                </a:lnTo>
                <a:lnTo>
                  <a:pt x="939253" y="586368"/>
                </a:lnTo>
                <a:lnTo>
                  <a:pt x="943350" y="589030"/>
                </a:lnTo>
                <a:lnTo>
                  <a:pt x="941558" y="592578"/>
                </a:lnTo>
                <a:lnTo>
                  <a:pt x="936693" y="596000"/>
                </a:lnTo>
                <a:lnTo>
                  <a:pt x="935093" y="599042"/>
                </a:lnTo>
                <a:lnTo>
                  <a:pt x="937909" y="595874"/>
                </a:lnTo>
                <a:lnTo>
                  <a:pt x="941942" y="593263"/>
                </a:lnTo>
                <a:lnTo>
                  <a:pt x="944630" y="590804"/>
                </a:lnTo>
                <a:lnTo>
                  <a:pt x="944246" y="593415"/>
                </a:lnTo>
                <a:lnTo>
                  <a:pt x="945078" y="596431"/>
                </a:lnTo>
                <a:lnTo>
                  <a:pt x="945206" y="600766"/>
                </a:lnTo>
                <a:lnTo>
                  <a:pt x="938357" y="601653"/>
                </a:lnTo>
                <a:lnTo>
                  <a:pt x="942454" y="604086"/>
                </a:lnTo>
                <a:lnTo>
                  <a:pt x="945846" y="601070"/>
                </a:lnTo>
                <a:lnTo>
                  <a:pt x="949303" y="598890"/>
                </a:lnTo>
                <a:lnTo>
                  <a:pt x="948983" y="595037"/>
                </a:lnTo>
                <a:lnTo>
                  <a:pt x="948727" y="592325"/>
                </a:lnTo>
                <a:lnTo>
                  <a:pt x="949687" y="589638"/>
                </a:lnTo>
                <a:lnTo>
                  <a:pt x="950903" y="587002"/>
                </a:lnTo>
                <a:lnTo>
                  <a:pt x="948086" y="584391"/>
                </a:lnTo>
                <a:lnTo>
                  <a:pt x="946806" y="580893"/>
                </a:lnTo>
                <a:lnTo>
                  <a:pt x="946550" y="577902"/>
                </a:lnTo>
                <a:lnTo>
                  <a:pt x="945782" y="573770"/>
                </a:lnTo>
                <a:lnTo>
                  <a:pt x="941366" y="569537"/>
                </a:lnTo>
                <a:lnTo>
                  <a:pt x="935477" y="568371"/>
                </a:lnTo>
                <a:lnTo>
                  <a:pt x="934133" y="565380"/>
                </a:lnTo>
                <a:lnTo>
                  <a:pt x="939125" y="563479"/>
                </a:lnTo>
                <a:lnTo>
                  <a:pt x="932597" y="563099"/>
                </a:lnTo>
                <a:lnTo>
                  <a:pt x="933557" y="558562"/>
                </a:lnTo>
                <a:lnTo>
                  <a:pt x="931508" y="560970"/>
                </a:lnTo>
                <a:lnTo>
                  <a:pt x="922099" y="560539"/>
                </a:lnTo>
                <a:lnTo>
                  <a:pt x="918579" y="557244"/>
                </a:lnTo>
                <a:lnTo>
                  <a:pt x="924276" y="558511"/>
                </a:lnTo>
                <a:lnTo>
                  <a:pt x="921843" y="555875"/>
                </a:lnTo>
                <a:lnTo>
                  <a:pt x="921267" y="551388"/>
                </a:lnTo>
                <a:lnTo>
                  <a:pt x="922675" y="548397"/>
                </a:lnTo>
                <a:lnTo>
                  <a:pt x="920307" y="551160"/>
                </a:lnTo>
                <a:lnTo>
                  <a:pt x="918515" y="553720"/>
                </a:lnTo>
                <a:lnTo>
                  <a:pt x="912114" y="555114"/>
                </a:lnTo>
                <a:lnTo>
                  <a:pt x="906865" y="551819"/>
                </a:lnTo>
                <a:lnTo>
                  <a:pt x="902705" y="546293"/>
                </a:lnTo>
                <a:lnTo>
                  <a:pt x="900529" y="543353"/>
                </a:lnTo>
                <a:lnTo>
                  <a:pt x="903985" y="539323"/>
                </a:lnTo>
                <a:lnTo>
                  <a:pt x="903793" y="535876"/>
                </a:lnTo>
                <a:lnTo>
                  <a:pt x="902577" y="538816"/>
                </a:lnTo>
                <a:lnTo>
                  <a:pt x="900465" y="541604"/>
                </a:lnTo>
                <a:lnTo>
                  <a:pt x="892912" y="541908"/>
                </a:lnTo>
                <a:lnTo>
                  <a:pt x="891823" y="539120"/>
                </a:lnTo>
                <a:lnTo>
                  <a:pt x="890543" y="542111"/>
                </a:lnTo>
                <a:lnTo>
                  <a:pt x="884143" y="542086"/>
                </a:lnTo>
                <a:lnTo>
                  <a:pt x="876206" y="541300"/>
                </a:lnTo>
                <a:lnTo>
                  <a:pt x="882286" y="538841"/>
                </a:lnTo>
                <a:lnTo>
                  <a:pt x="874605" y="538689"/>
                </a:lnTo>
                <a:lnTo>
                  <a:pt x="876334" y="536205"/>
                </a:lnTo>
                <a:lnTo>
                  <a:pt x="874733" y="533391"/>
                </a:lnTo>
                <a:lnTo>
                  <a:pt x="866156" y="534634"/>
                </a:lnTo>
                <a:lnTo>
                  <a:pt x="859051" y="533670"/>
                </a:lnTo>
                <a:lnTo>
                  <a:pt x="854827" y="531059"/>
                </a:lnTo>
                <a:lnTo>
                  <a:pt x="852587" y="527739"/>
                </a:lnTo>
                <a:lnTo>
                  <a:pt x="854059" y="524824"/>
                </a:lnTo>
                <a:lnTo>
                  <a:pt x="857899" y="521503"/>
                </a:lnTo>
                <a:lnTo>
                  <a:pt x="866028" y="520363"/>
                </a:lnTo>
                <a:lnTo>
                  <a:pt x="859371" y="519678"/>
                </a:lnTo>
                <a:lnTo>
                  <a:pt x="855083" y="522340"/>
                </a:lnTo>
                <a:lnTo>
                  <a:pt x="850154" y="520312"/>
                </a:lnTo>
                <a:lnTo>
                  <a:pt x="849898" y="517600"/>
                </a:lnTo>
                <a:lnTo>
                  <a:pt x="852331" y="514431"/>
                </a:lnTo>
                <a:lnTo>
                  <a:pt x="851114" y="510781"/>
                </a:lnTo>
                <a:lnTo>
                  <a:pt x="855531" y="508830"/>
                </a:lnTo>
                <a:lnTo>
                  <a:pt x="861100" y="507055"/>
                </a:lnTo>
                <a:lnTo>
                  <a:pt x="866220" y="509615"/>
                </a:lnTo>
                <a:lnTo>
                  <a:pt x="868589" y="511998"/>
                </a:lnTo>
                <a:lnTo>
                  <a:pt x="867244" y="509438"/>
                </a:lnTo>
                <a:lnTo>
                  <a:pt x="863148" y="507486"/>
                </a:lnTo>
                <a:lnTo>
                  <a:pt x="862060" y="504419"/>
                </a:lnTo>
                <a:lnTo>
                  <a:pt x="865516" y="502214"/>
                </a:lnTo>
                <a:lnTo>
                  <a:pt x="865324" y="498817"/>
                </a:lnTo>
                <a:lnTo>
                  <a:pt x="864812" y="501783"/>
                </a:lnTo>
                <a:lnTo>
                  <a:pt x="856107" y="507714"/>
                </a:lnTo>
                <a:lnTo>
                  <a:pt x="850410" y="509691"/>
                </a:lnTo>
                <a:lnTo>
                  <a:pt x="847530" y="515217"/>
                </a:lnTo>
                <a:lnTo>
                  <a:pt x="845610" y="518183"/>
                </a:lnTo>
                <a:lnTo>
                  <a:pt x="843945" y="514330"/>
                </a:lnTo>
                <a:lnTo>
                  <a:pt x="841001" y="511390"/>
                </a:lnTo>
                <a:lnTo>
                  <a:pt x="846762" y="508449"/>
                </a:lnTo>
                <a:lnTo>
                  <a:pt x="847018" y="505281"/>
                </a:lnTo>
                <a:lnTo>
                  <a:pt x="843113" y="507537"/>
                </a:lnTo>
                <a:lnTo>
                  <a:pt x="843881" y="502848"/>
                </a:lnTo>
                <a:lnTo>
                  <a:pt x="845034" y="499502"/>
                </a:lnTo>
                <a:lnTo>
                  <a:pt x="839273" y="498209"/>
                </a:lnTo>
                <a:lnTo>
                  <a:pt x="837993" y="493342"/>
                </a:lnTo>
                <a:lnTo>
                  <a:pt x="831784" y="489895"/>
                </a:lnTo>
                <a:lnTo>
                  <a:pt x="827047" y="487816"/>
                </a:lnTo>
                <a:lnTo>
                  <a:pt x="827367" y="484166"/>
                </a:lnTo>
                <a:lnTo>
                  <a:pt x="832424" y="485839"/>
                </a:lnTo>
                <a:lnTo>
                  <a:pt x="837673" y="488197"/>
                </a:lnTo>
                <a:lnTo>
                  <a:pt x="845034" y="488247"/>
                </a:lnTo>
                <a:lnTo>
                  <a:pt x="848746" y="490883"/>
                </a:lnTo>
                <a:lnTo>
                  <a:pt x="845354" y="487740"/>
                </a:lnTo>
                <a:lnTo>
                  <a:pt x="838953" y="487284"/>
                </a:lnTo>
                <a:lnTo>
                  <a:pt x="833896" y="483786"/>
                </a:lnTo>
                <a:lnTo>
                  <a:pt x="834536" y="481048"/>
                </a:lnTo>
                <a:lnTo>
                  <a:pt x="825639" y="484141"/>
                </a:lnTo>
                <a:lnTo>
                  <a:pt x="825063" y="487132"/>
                </a:lnTo>
                <a:lnTo>
                  <a:pt x="821031" y="489565"/>
                </a:lnTo>
                <a:lnTo>
                  <a:pt x="814566" y="488349"/>
                </a:lnTo>
                <a:lnTo>
                  <a:pt x="812966" y="485814"/>
                </a:lnTo>
                <a:lnTo>
                  <a:pt x="806629" y="483913"/>
                </a:lnTo>
                <a:lnTo>
                  <a:pt x="807141" y="480009"/>
                </a:lnTo>
                <a:lnTo>
                  <a:pt x="810213" y="475624"/>
                </a:lnTo>
                <a:lnTo>
                  <a:pt x="818086" y="473343"/>
                </a:lnTo>
                <a:lnTo>
                  <a:pt x="809829" y="474230"/>
                </a:lnTo>
                <a:lnTo>
                  <a:pt x="804197" y="471112"/>
                </a:lnTo>
                <a:lnTo>
                  <a:pt x="804389" y="467665"/>
                </a:lnTo>
                <a:lnTo>
                  <a:pt x="805861" y="464699"/>
                </a:lnTo>
                <a:lnTo>
                  <a:pt x="808805" y="462443"/>
                </a:lnTo>
                <a:lnTo>
                  <a:pt x="812326" y="457703"/>
                </a:lnTo>
                <a:lnTo>
                  <a:pt x="815334" y="454053"/>
                </a:lnTo>
                <a:lnTo>
                  <a:pt x="819302" y="450707"/>
                </a:lnTo>
                <a:lnTo>
                  <a:pt x="814310" y="453343"/>
                </a:lnTo>
                <a:lnTo>
                  <a:pt x="811621" y="457146"/>
                </a:lnTo>
                <a:lnTo>
                  <a:pt x="811429" y="454357"/>
                </a:lnTo>
                <a:lnTo>
                  <a:pt x="810597" y="450530"/>
                </a:lnTo>
                <a:lnTo>
                  <a:pt x="809701" y="447590"/>
                </a:lnTo>
                <a:lnTo>
                  <a:pt x="810277" y="444244"/>
                </a:lnTo>
                <a:lnTo>
                  <a:pt x="808741" y="447184"/>
                </a:lnTo>
                <a:lnTo>
                  <a:pt x="810277" y="451620"/>
                </a:lnTo>
                <a:lnTo>
                  <a:pt x="808293" y="456689"/>
                </a:lnTo>
                <a:lnTo>
                  <a:pt x="807717" y="460162"/>
                </a:lnTo>
                <a:lnTo>
                  <a:pt x="805093" y="462595"/>
                </a:lnTo>
                <a:lnTo>
                  <a:pt x="796067" y="462722"/>
                </a:lnTo>
                <a:lnTo>
                  <a:pt x="794531" y="460111"/>
                </a:lnTo>
                <a:lnTo>
                  <a:pt x="792483" y="456309"/>
                </a:lnTo>
                <a:lnTo>
                  <a:pt x="797860" y="453749"/>
                </a:lnTo>
                <a:lnTo>
                  <a:pt x="795491" y="450758"/>
                </a:lnTo>
                <a:lnTo>
                  <a:pt x="795491" y="447970"/>
                </a:lnTo>
                <a:lnTo>
                  <a:pt x="793763" y="444294"/>
                </a:lnTo>
                <a:lnTo>
                  <a:pt x="791011" y="441557"/>
                </a:lnTo>
                <a:lnTo>
                  <a:pt x="781858" y="442064"/>
                </a:lnTo>
                <a:lnTo>
                  <a:pt x="778913" y="444827"/>
                </a:lnTo>
                <a:lnTo>
                  <a:pt x="777633" y="447311"/>
                </a:lnTo>
                <a:lnTo>
                  <a:pt x="771296" y="445942"/>
                </a:lnTo>
                <a:lnTo>
                  <a:pt x="775201" y="442114"/>
                </a:lnTo>
                <a:lnTo>
                  <a:pt x="778145" y="437881"/>
                </a:lnTo>
                <a:lnTo>
                  <a:pt x="775969" y="434890"/>
                </a:lnTo>
                <a:lnTo>
                  <a:pt x="770720" y="431849"/>
                </a:lnTo>
                <a:lnTo>
                  <a:pt x="768864" y="429339"/>
                </a:lnTo>
                <a:lnTo>
                  <a:pt x="766496" y="426754"/>
                </a:lnTo>
                <a:lnTo>
                  <a:pt x="760863" y="424396"/>
                </a:lnTo>
                <a:lnTo>
                  <a:pt x="760607" y="421710"/>
                </a:lnTo>
                <a:lnTo>
                  <a:pt x="748894" y="419302"/>
                </a:lnTo>
                <a:lnTo>
                  <a:pt x="749406" y="416285"/>
                </a:lnTo>
                <a:lnTo>
                  <a:pt x="747549" y="412280"/>
                </a:lnTo>
                <a:lnTo>
                  <a:pt x="746397" y="409695"/>
                </a:lnTo>
                <a:lnTo>
                  <a:pt x="754718" y="412255"/>
                </a:lnTo>
                <a:lnTo>
                  <a:pt x="749406" y="409112"/>
                </a:lnTo>
                <a:lnTo>
                  <a:pt x="747613" y="406602"/>
                </a:lnTo>
                <a:lnTo>
                  <a:pt x="741149" y="404220"/>
                </a:lnTo>
                <a:lnTo>
                  <a:pt x="738204" y="401736"/>
                </a:lnTo>
                <a:lnTo>
                  <a:pt x="738460" y="398770"/>
                </a:lnTo>
                <a:lnTo>
                  <a:pt x="740445" y="395500"/>
                </a:lnTo>
                <a:lnTo>
                  <a:pt x="736860" y="398973"/>
                </a:lnTo>
                <a:lnTo>
                  <a:pt x="730523" y="397350"/>
                </a:lnTo>
                <a:lnTo>
                  <a:pt x="725275" y="395754"/>
                </a:lnTo>
                <a:lnTo>
                  <a:pt x="722266" y="392230"/>
                </a:lnTo>
                <a:lnTo>
                  <a:pt x="719834" y="389467"/>
                </a:lnTo>
                <a:lnTo>
                  <a:pt x="717274" y="384322"/>
                </a:lnTo>
                <a:lnTo>
                  <a:pt x="715289" y="381331"/>
                </a:lnTo>
                <a:lnTo>
                  <a:pt x="714905" y="378188"/>
                </a:lnTo>
                <a:lnTo>
                  <a:pt x="713689" y="381280"/>
                </a:lnTo>
                <a:lnTo>
                  <a:pt x="714265" y="384119"/>
                </a:lnTo>
                <a:lnTo>
                  <a:pt x="715161" y="387389"/>
                </a:lnTo>
                <a:lnTo>
                  <a:pt x="717466" y="391774"/>
                </a:lnTo>
                <a:lnTo>
                  <a:pt x="718490" y="394689"/>
                </a:lnTo>
                <a:lnTo>
                  <a:pt x="720090" y="397832"/>
                </a:lnTo>
                <a:lnTo>
                  <a:pt x="713113" y="397173"/>
                </a:lnTo>
                <a:lnTo>
                  <a:pt x="705496" y="396843"/>
                </a:lnTo>
                <a:lnTo>
                  <a:pt x="705688" y="393498"/>
                </a:lnTo>
                <a:lnTo>
                  <a:pt x="702360" y="389594"/>
                </a:lnTo>
                <a:lnTo>
                  <a:pt x="706328" y="387592"/>
                </a:lnTo>
                <a:lnTo>
                  <a:pt x="701400" y="385716"/>
                </a:lnTo>
                <a:lnTo>
                  <a:pt x="701080" y="388251"/>
                </a:lnTo>
                <a:lnTo>
                  <a:pt x="694551" y="388251"/>
                </a:lnTo>
                <a:lnTo>
                  <a:pt x="688214" y="386020"/>
                </a:lnTo>
                <a:lnTo>
                  <a:pt x="684118" y="388048"/>
                </a:lnTo>
                <a:lnTo>
                  <a:pt x="692119" y="389239"/>
                </a:lnTo>
                <a:lnTo>
                  <a:pt x="695895" y="391596"/>
                </a:lnTo>
                <a:lnTo>
                  <a:pt x="701336" y="394790"/>
                </a:lnTo>
                <a:lnTo>
                  <a:pt x="701720" y="397401"/>
                </a:lnTo>
                <a:lnTo>
                  <a:pt x="694871" y="398060"/>
                </a:lnTo>
                <a:lnTo>
                  <a:pt x="687574" y="397984"/>
                </a:lnTo>
                <a:lnTo>
                  <a:pt x="675348" y="393422"/>
                </a:lnTo>
                <a:lnTo>
                  <a:pt x="671636" y="391115"/>
                </a:lnTo>
                <a:lnTo>
                  <a:pt x="668308" y="388529"/>
                </a:lnTo>
                <a:lnTo>
                  <a:pt x="662803" y="384854"/>
                </a:lnTo>
                <a:lnTo>
                  <a:pt x="657042" y="383358"/>
                </a:lnTo>
                <a:lnTo>
                  <a:pt x="651153" y="381381"/>
                </a:lnTo>
                <a:lnTo>
                  <a:pt x="642960" y="378821"/>
                </a:lnTo>
                <a:lnTo>
                  <a:pt x="636240" y="376464"/>
                </a:lnTo>
                <a:lnTo>
                  <a:pt x="639824" y="372915"/>
                </a:lnTo>
                <a:lnTo>
                  <a:pt x="638608" y="370152"/>
                </a:lnTo>
                <a:lnTo>
                  <a:pt x="643344" y="372155"/>
                </a:lnTo>
                <a:lnTo>
                  <a:pt x="648209" y="370507"/>
                </a:lnTo>
                <a:lnTo>
                  <a:pt x="641808" y="367339"/>
                </a:lnTo>
                <a:lnTo>
                  <a:pt x="633743" y="370457"/>
                </a:lnTo>
                <a:lnTo>
                  <a:pt x="627150" y="372383"/>
                </a:lnTo>
                <a:lnTo>
                  <a:pt x="619405" y="372434"/>
                </a:lnTo>
                <a:lnTo>
                  <a:pt x="607052" y="369671"/>
                </a:lnTo>
                <a:lnTo>
                  <a:pt x="607116" y="365843"/>
                </a:lnTo>
                <a:lnTo>
                  <a:pt x="600971" y="367922"/>
                </a:lnTo>
                <a:lnTo>
                  <a:pt x="593098" y="366756"/>
                </a:lnTo>
                <a:lnTo>
                  <a:pt x="585097" y="365767"/>
                </a:lnTo>
                <a:lnTo>
                  <a:pt x="577928" y="365564"/>
                </a:lnTo>
                <a:lnTo>
                  <a:pt x="567879" y="366350"/>
                </a:lnTo>
                <a:lnTo>
                  <a:pt x="559302" y="367187"/>
                </a:lnTo>
                <a:lnTo>
                  <a:pt x="555589" y="364601"/>
                </a:lnTo>
                <a:lnTo>
                  <a:pt x="549381" y="363587"/>
                </a:lnTo>
                <a:lnTo>
                  <a:pt x="543556" y="361940"/>
                </a:lnTo>
                <a:lnTo>
                  <a:pt x="543364" y="358923"/>
                </a:lnTo>
                <a:lnTo>
                  <a:pt x="546500" y="355070"/>
                </a:lnTo>
                <a:lnTo>
                  <a:pt x="541188" y="357504"/>
                </a:lnTo>
                <a:lnTo>
                  <a:pt x="537987" y="359734"/>
                </a:lnTo>
                <a:lnTo>
                  <a:pt x="530754" y="359253"/>
                </a:lnTo>
                <a:lnTo>
                  <a:pt x="527234" y="357022"/>
                </a:lnTo>
                <a:lnTo>
                  <a:pt x="520193" y="355223"/>
                </a:lnTo>
                <a:lnTo>
                  <a:pt x="513792" y="354487"/>
                </a:lnTo>
                <a:lnTo>
                  <a:pt x="513280" y="351953"/>
                </a:lnTo>
                <a:lnTo>
                  <a:pt x="511424" y="349139"/>
                </a:lnTo>
                <a:lnTo>
                  <a:pt x="517761" y="346909"/>
                </a:lnTo>
                <a:lnTo>
                  <a:pt x="509952" y="347568"/>
                </a:lnTo>
                <a:lnTo>
                  <a:pt x="505215" y="349393"/>
                </a:lnTo>
                <a:lnTo>
                  <a:pt x="499070" y="350356"/>
                </a:lnTo>
                <a:lnTo>
                  <a:pt x="490301" y="351091"/>
                </a:lnTo>
                <a:lnTo>
                  <a:pt x="487357" y="348632"/>
                </a:lnTo>
                <a:lnTo>
                  <a:pt x="491325" y="344957"/>
                </a:lnTo>
                <a:lnTo>
                  <a:pt x="487037" y="347035"/>
                </a:lnTo>
                <a:lnTo>
                  <a:pt x="480636" y="347872"/>
                </a:lnTo>
                <a:lnTo>
                  <a:pt x="480636" y="351674"/>
                </a:lnTo>
                <a:lnTo>
                  <a:pt x="481980" y="354513"/>
                </a:lnTo>
                <a:lnTo>
                  <a:pt x="478396" y="356845"/>
                </a:lnTo>
                <a:lnTo>
                  <a:pt x="485885" y="356946"/>
                </a:lnTo>
                <a:lnTo>
                  <a:pt x="486013" y="359481"/>
                </a:lnTo>
                <a:lnTo>
                  <a:pt x="482876" y="362447"/>
                </a:lnTo>
                <a:lnTo>
                  <a:pt x="480828" y="365108"/>
                </a:lnTo>
                <a:lnTo>
                  <a:pt x="479036" y="367567"/>
                </a:lnTo>
                <a:lnTo>
                  <a:pt x="471611" y="368251"/>
                </a:lnTo>
                <a:lnTo>
                  <a:pt x="463994" y="367389"/>
                </a:lnTo>
                <a:lnTo>
                  <a:pt x="458873" y="369291"/>
                </a:lnTo>
                <a:lnTo>
                  <a:pt x="454713" y="371952"/>
                </a:lnTo>
                <a:lnTo>
                  <a:pt x="447160" y="375323"/>
                </a:lnTo>
                <a:lnTo>
                  <a:pt x="440247" y="375349"/>
                </a:lnTo>
                <a:lnTo>
                  <a:pt x="438519" y="377883"/>
                </a:lnTo>
                <a:lnTo>
                  <a:pt x="434550" y="380165"/>
                </a:lnTo>
                <a:lnTo>
                  <a:pt x="428726" y="381508"/>
                </a:lnTo>
                <a:lnTo>
                  <a:pt x="421557" y="382294"/>
                </a:lnTo>
                <a:lnTo>
                  <a:pt x="415604" y="380849"/>
                </a:lnTo>
                <a:lnTo>
                  <a:pt x="417396" y="378264"/>
                </a:lnTo>
                <a:lnTo>
                  <a:pt x="423477" y="376869"/>
                </a:lnTo>
                <a:lnTo>
                  <a:pt x="428021" y="374968"/>
                </a:lnTo>
                <a:lnTo>
                  <a:pt x="431862" y="371546"/>
                </a:lnTo>
                <a:lnTo>
                  <a:pt x="425461" y="373549"/>
                </a:lnTo>
                <a:lnTo>
                  <a:pt x="418932" y="372865"/>
                </a:lnTo>
                <a:lnTo>
                  <a:pt x="418612" y="368809"/>
                </a:lnTo>
                <a:lnTo>
                  <a:pt x="421685" y="365666"/>
                </a:lnTo>
                <a:lnTo>
                  <a:pt x="425589" y="362320"/>
                </a:lnTo>
                <a:lnTo>
                  <a:pt x="427061" y="358797"/>
                </a:lnTo>
                <a:lnTo>
                  <a:pt x="426357" y="355248"/>
                </a:lnTo>
                <a:lnTo>
                  <a:pt x="433590" y="351902"/>
                </a:lnTo>
                <a:lnTo>
                  <a:pt x="442807" y="348556"/>
                </a:lnTo>
                <a:lnTo>
                  <a:pt x="448696" y="350229"/>
                </a:lnTo>
                <a:lnTo>
                  <a:pt x="457401" y="349874"/>
                </a:lnTo>
                <a:lnTo>
                  <a:pt x="465658" y="351192"/>
                </a:lnTo>
                <a:lnTo>
                  <a:pt x="460538" y="349646"/>
                </a:lnTo>
                <a:lnTo>
                  <a:pt x="451320" y="346756"/>
                </a:lnTo>
                <a:lnTo>
                  <a:pt x="452857" y="344146"/>
                </a:lnTo>
                <a:lnTo>
                  <a:pt x="458041" y="341332"/>
                </a:lnTo>
                <a:lnTo>
                  <a:pt x="451768" y="343588"/>
                </a:lnTo>
                <a:lnTo>
                  <a:pt x="442231" y="344222"/>
                </a:lnTo>
                <a:lnTo>
                  <a:pt x="433718" y="345337"/>
                </a:lnTo>
                <a:lnTo>
                  <a:pt x="430006" y="347415"/>
                </a:lnTo>
                <a:lnTo>
                  <a:pt x="424437" y="348734"/>
                </a:lnTo>
                <a:lnTo>
                  <a:pt x="419508" y="350635"/>
                </a:lnTo>
                <a:lnTo>
                  <a:pt x="419188" y="353499"/>
                </a:lnTo>
                <a:lnTo>
                  <a:pt x="409843" y="357656"/>
                </a:lnTo>
                <a:lnTo>
                  <a:pt x="409459" y="360368"/>
                </a:lnTo>
                <a:lnTo>
                  <a:pt x="404979" y="362472"/>
                </a:lnTo>
                <a:lnTo>
                  <a:pt x="398066" y="361990"/>
                </a:lnTo>
                <a:lnTo>
                  <a:pt x="402738" y="365057"/>
                </a:lnTo>
                <a:lnTo>
                  <a:pt x="401010" y="368809"/>
                </a:lnTo>
                <a:lnTo>
                  <a:pt x="394737" y="369645"/>
                </a:lnTo>
                <a:lnTo>
                  <a:pt x="395825" y="372307"/>
                </a:lnTo>
                <a:lnTo>
                  <a:pt x="390129" y="373600"/>
                </a:lnTo>
                <a:lnTo>
                  <a:pt x="383792" y="375703"/>
                </a:lnTo>
                <a:lnTo>
                  <a:pt x="377071" y="379049"/>
                </a:lnTo>
                <a:lnTo>
                  <a:pt x="375407" y="382877"/>
                </a:lnTo>
                <a:lnTo>
                  <a:pt x="382448" y="384474"/>
                </a:lnTo>
                <a:lnTo>
                  <a:pt x="389105" y="386451"/>
                </a:lnTo>
                <a:lnTo>
                  <a:pt x="390129" y="388986"/>
                </a:lnTo>
                <a:lnTo>
                  <a:pt x="385520" y="392078"/>
                </a:lnTo>
                <a:lnTo>
                  <a:pt x="378287" y="395044"/>
                </a:lnTo>
                <a:lnTo>
                  <a:pt x="373423" y="398491"/>
                </a:lnTo>
                <a:lnTo>
                  <a:pt x="374191" y="401178"/>
                </a:lnTo>
                <a:lnTo>
                  <a:pt x="368174" y="402065"/>
                </a:lnTo>
                <a:lnTo>
                  <a:pt x="360493" y="403789"/>
                </a:lnTo>
                <a:lnTo>
                  <a:pt x="357933" y="406273"/>
                </a:lnTo>
                <a:lnTo>
                  <a:pt x="353132" y="408199"/>
                </a:lnTo>
                <a:lnTo>
                  <a:pt x="347435" y="410962"/>
                </a:lnTo>
                <a:lnTo>
                  <a:pt x="341931" y="412787"/>
                </a:lnTo>
                <a:lnTo>
                  <a:pt x="334698" y="415854"/>
                </a:lnTo>
                <a:lnTo>
                  <a:pt x="335338" y="418693"/>
                </a:lnTo>
                <a:lnTo>
                  <a:pt x="331881" y="421279"/>
                </a:lnTo>
                <a:lnTo>
                  <a:pt x="326889" y="423433"/>
                </a:lnTo>
                <a:lnTo>
                  <a:pt x="322024" y="425638"/>
                </a:lnTo>
                <a:lnTo>
                  <a:pt x="315687" y="426880"/>
                </a:lnTo>
                <a:lnTo>
                  <a:pt x="313575" y="429289"/>
                </a:lnTo>
                <a:lnTo>
                  <a:pt x="306022" y="429948"/>
                </a:lnTo>
                <a:lnTo>
                  <a:pt x="300134" y="432508"/>
                </a:lnTo>
                <a:lnTo>
                  <a:pt x="296549" y="435093"/>
                </a:lnTo>
                <a:lnTo>
                  <a:pt x="301286" y="437096"/>
                </a:lnTo>
                <a:lnTo>
                  <a:pt x="297957" y="439453"/>
                </a:lnTo>
                <a:lnTo>
                  <a:pt x="292261" y="441075"/>
                </a:lnTo>
                <a:lnTo>
                  <a:pt x="280739" y="443711"/>
                </a:lnTo>
                <a:lnTo>
                  <a:pt x="278243" y="446424"/>
                </a:lnTo>
                <a:lnTo>
                  <a:pt x="275106" y="443711"/>
                </a:lnTo>
                <a:lnTo>
                  <a:pt x="269602" y="445182"/>
                </a:lnTo>
                <a:lnTo>
                  <a:pt x="263713" y="447539"/>
                </a:lnTo>
                <a:lnTo>
                  <a:pt x="258144" y="449262"/>
                </a:lnTo>
                <a:lnTo>
                  <a:pt x="251999" y="451113"/>
                </a:lnTo>
                <a:lnTo>
                  <a:pt x="245535" y="452380"/>
                </a:lnTo>
                <a:lnTo>
                  <a:pt x="244447" y="449769"/>
                </a:lnTo>
                <a:lnTo>
                  <a:pt x="239454" y="451468"/>
                </a:lnTo>
                <a:lnTo>
                  <a:pt x="234781" y="455549"/>
                </a:lnTo>
                <a:lnTo>
                  <a:pt x="229469" y="457855"/>
                </a:lnTo>
                <a:lnTo>
                  <a:pt x="225436" y="455371"/>
                </a:lnTo>
                <a:lnTo>
                  <a:pt x="223324" y="457881"/>
                </a:lnTo>
                <a:lnTo>
                  <a:pt x="219611" y="460111"/>
                </a:lnTo>
                <a:lnTo>
                  <a:pt x="214235" y="458007"/>
                </a:lnTo>
                <a:lnTo>
                  <a:pt x="213979" y="460720"/>
                </a:lnTo>
                <a:lnTo>
                  <a:pt x="210842" y="458134"/>
                </a:lnTo>
                <a:lnTo>
                  <a:pt x="214299" y="455625"/>
                </a:lnTo>
                <a:lnTo>
                  <a:pt x="220188" y="453749"/>
                </a:lnTo>
                <a:lnTo>
                  <a:pt x="225116" y="450935"/>
                </a:lnTo>
                <a:lnTo>
                  <a:pt x="228125" y="448274"/>
                </a:lnTo>
                <a:lnTo>
                  <a:pt x="231581" y="445993"/>
                </a:lnTo>
                <a:lnTo>
                  <a:pt x="239838" y="442545"/>
                </a:lnTo>
                <a:lnTo>
                  <a:pt x="248543" y="440441"/>
                </a:lnTo>
                <a:lnTo>
                  <a:pt x="254624" y="441379"/>
                </a:lnTo>
                <a:lnTo>
                  <a:pt x="255136" y="445029"/>
                </a:lnTo>
                <a:lnTo>
                  <a:pt x="259616" y="443128"/>
                </a:lnTo>
                <a:lnTo>
                  <a:pt x="265185" y="444421"/>
                </a:lnTo>
                <a:lnTo>
                  <a:pt x="261793" y="442013"/>
                </a:lnTo>
                <a:lnTo>
                  <a:pt x="262177" y="438312"/>
                </a:lnTo>
                <a:lnTo>
                  <a:pt x="264993" y="435068"/>
                </a:lnTo>
                <a:lnTo>
                  <a:pt x="269602" y="432812"/>
                </a:lnTo>
                <a:lnTo>
                  <a:pt x="274338" y="430505"/>
                </a:lnTo>
                <a:lnTo>
                  <a:pt x="283363" y="428173"/>
                </a:lnTo>
                <a:lnTo>
                  <a:pt x="288676" y="425030"/>
                </a:lnTo>
                <a:lnTo>
                  <a:pt x="294373" y="426221"/>
                </a:lnTo>
                <a:lnTo>
                  <a:pt x="294181" y="423484"/>
                </a:lnTo>
                <a:lnTo>
                  <a:pt x="295973" y="420366"/>
                </a:lnTo>
                <a:lnTo>
                  <a:pt x="300710" y="416995"/>
                </a:lnTo>
                <a:lnTo>
                  <a:pt x="305702" y="414942"/>
                </a:lnTo>
                <a:lnTo>
                  <a:pt x="309287" y="412762"/>
                </a:lnTo>
                <a:lnTo>
                  <a:pt x="316200" y="413167"/>
                </a:lnTo>
                <a:lnTo>
                  <a:pt x="312295" y="410734"/>
                </a:lnTo>
                <a:lnTo>
                  <a:pt x="313319" y="406019"/>
                </a:lnTo>
                <a:lnTo>
                  <a:pt x="313511" y="403155"/>
                </a:lnTo>
                <a:lnTo>
                  <a:pt x="316584" y="400924"/>
                </a:lnTo>
                <a:lnTo>
                  <a:pt x="315111" y="397655"/>
                </a:lnTo>
                <a:lnTo>
                  <a:pt x="316264" y="394866"/>
                </a:lnTo>
                <a:lnTo>
                  <a:pt x="320424" y="392332"/>
                </a:lnTo>
                <a:lnTo>
                  <a:pt x="325033" y="390557"/>
                </a:lnTo>
                <a:lnTo>
                  <a:pt x="325929" y="386400"/>
                </a:lnTo>
                <a:lnTo>
                  <a:pt x="327977" y="383257"/>
                </a:lnTo>
                <a:lnTo>
                  <a:pt x="325225" y="385919"/>
                </a:lnTo>
                <a:lnTo>
                  <a:pt x="312551" y="390354"/>
                </a:lnTo>
                <a:lnTo>
                  <a:pt x="306150" y="392332"/>
                </a:lnTo>
                <a:lnTo>
                  <a:pt x="299493" y="390405"/>
                </a:lnTo>
                <a:lnTo>
                  <a:pt x="297957" y="386856"/>
                </a:lnTo>
                <a:lnTo>
                  <a:pt x="305062" y="386147"/>
                </a:lnTo>
                <a:lnTo>
                  <a:pt x="298917" y="384068"/>
                </a:lnTo>
                <a:lnTo>
                  <a:pt x="294309" y="387034"/>
                </a:lnTo>
                <a:lnTo>
                  <a:pt x="291428" y="389518"/>
                </a:lnTo>
                <a:lnTo>
                  <a:pt x="292581" y="394537"/>
                </a:lnTo>
                <a:lnTo>
                  <a:pt x="282019" y="390836"/>
                </a:lnTo>
                <a:lnTo>
                  <a:pt x="276387" y="387363"/>
                </a:lnTo>
                <a:lnTo>
                  <a:pt x="267681" y="387465"/>
                </a:lnTo>
                <a:lnTo>
                  <a:pt x="263905" y="384778"/>
                </a:lnTo>
                <a:lnTo>
                  <a:pt x="258592" y="386552"/>
                </a:lnTo>
                <a:lnTo>
                  <a:pt x="248543" y="389391"/>
                </a:lnTo>
                <a:lnTo>
                  <a:pt x="245919" y="391799"/>
                </a:lnTo>
                <a:lnTo>
                  <a:pt x="238814" y="392864"/>
                </a:lnTo>
                <a:lnTo>
                  <a:pt x="231773" y="392256"/>
                </a:lnTo>
                <a:lnTo>
                  <a:pt x="239390" y="389493"/>
                </a:lnTo>
                <a:lnTo>
                  <a:pt x="238174" y="386654"/>
                </a:lnTo>
                <a:lnTo>
                  <a:pt x="240798" y="383713"/>
                </a:lnTo>
                <a:lnTo>
                  <a:pt x="233949" y="380520"/>
                </a:lnTo>
                <a:lnTo>
                  <a:pt x="236702" y="377858"/>
                </a:lnTo>
                <a:lnTo>
                  <a:pt x="237470" y="374918"/>
                </a:lnTo>
                <a:lnTo>
                  <a:pt x="231901" y="367719"/>
                </a:lnTo>
                <a:lnTo>
                  <a:pt x="230045" y="364094"/>
                </a:lnTo>
                <a:lnTo>
                  <a:pt x="229213" y="358974"/>
                </a:lnTo>
                <a:lnTo>
                  <a:pt x="231901" y="356084"/>
                </a:lnTo>
                <a:lnTo>
                  <a:pt x="225948" y="360115"/>
                </a:lnTo>
                <a:lnTo>
                  <a:pt x="222044" y="362421"/>
                </a:lnTo>
                <a:lnTo>
                  <a:pt x="225372" y="365032"/>
                </a:lnTo>
                <a:lnTo>
                  <a:pt x="224092" y="367542"/>
                </a:lnTo>
                <a:lnTo>
                  <a:pt x="212379" y="370203"/>
                </a:lnTo>
                <a:lnTo>
                  <a:pt x="204122" y="371014"/>
                </a:lnTo>
                <a:lnTo>
                  <a:pt x="195736" y="369265"/>
                </a:lnTo>
                <a:lnTo>
                  <a:pt x="189848" y="364627"/>
                </a:lnTo>
                <a:lnTo>
                  <a:pt x="186391" y="361788"/>
                </a:lnTo>
                <a:lnTo>
                  <a:pt x="179222" y="359785"/>
                </a:lnTo>
                <a:lnTo>
                  <a:pt x="173910" y="357428"/>
                </a:lnTo>
                <a:lnTo>
                  <a:pt x="179990" y="353752"/>
                </a:lnTo>
                <a:lnTo>
                  <a:pt x="182103" y="351319"/>
                </a:lnTo>
                <a:lnTo>
                  <a:pt x="189080" y="352308"/>
                </a:lnTo>
                <a:lnTo>
                  <a:pt x="192536" y="355476"/>
                </a:lnTo>
                <a:lnTo>
                  <a:pt x="198361" y="353296"/>
                </a:lnTo>
                <a:lnTo>
                  <a:pt x="203225" y="356515"/>
                </a:lnTo>
                <a:lnTo>
                  <a:pt x="208794" y="353448"/>
                </a:lnTo>
                <a:lnTo>
                  <a:pt x="200025" y="351674"/>
                </a:lnTo>
                <a:lnTo>
                  <a:pt x="190360" y="351370"/>
                </a:lnTo>
                <a:lnTo>
                  <a:pt x="179094" y="350457"/>
                </a:lnTo>
                <a:lnTo>
                  <a:pt x="182551" y="347390"/>
                </a:lnTo>
                <a:lnTo>
                  <a:pt x="178006" y="345464"/>
                </a:lnTo>
                <a:lnTo>
                  <a:pt x="171669" y="347238"/>
                </a:lnTo>
                <a:lnTo>
                  <a:pt x="167829" y="343487"/>
                </a:lnTo>
                <a:lnTo>
                  <a:pt x="165909" y="339963"/>
                </a:lnTo>
                <a:lnTo>
                  <a:pt x="159508" y="338975"/>
                </a:lnTo>
                <a:lnTo>
                  <a:pt x="165269" y="336516"/>
                </a:lnTo>
                <a:lnTo>
                  <a:pt x="160852" y="334235"/>
                </a:lnTo>
                <a:lnTo>
                  <a:pt x="169237" y="333018"/>
                </a:lnTo>
                <a:lnTo>
                  <a:pt x="166869" y="330407"/>
                </a:lnTo>
                <a:lnTo>
                  <a:pt x="172246" y="325033"/>
                </a:lnTo>
                <a:lnTo>
                  <a:pt x="176790" y="321916"/>
                </a:lnTo>
                <a:lnTo>
                  <a:pt x="184279" y="321789"/>
                </a:lnTo>
                <a:lnTo>
                  <a:pt x="187607" y="318012"/>
                </a:lnTo>
                <a:lnTo>
                  <a:pt x="183063" y="315908"/>
                </a:lnTo>
                <a:lnTo>
                  <a:pt x="184535" y="312791"/>
                </a:lnTo>
                <a:lnTo>
                  <a:pt x="190616" y="311523"/>
                </a:lnTo>
                <a:lnTo>
                  <a:pt x="189976" y="308862"/>
                </a:lnTo>
                <a:lnTo>
                  <a:pt x="196377" y="307442"/>
                </a:lnTo>
                <a:lnTo>
                  <a:pt x="203097" y="308710"/>
                </a:lnTo>
                <a:lnTo>
                  <a:pt x="203289" y="311371"/>
                </a:lnTo>
                <a:lnTo>
                  <a:pt x="209882" y="311422"/>
                </a:lnTo>
                <a:lnTo>
                  <a:pt x="217307" y="310154"/>
                </a:lnTo>
                <a:lnTo>
                  <a:pt x="223196" y="307366"/>
                </a:lnTo>
                <a:lnTo>
                  <a:pt x="227932" y="303944"/>
                </a:lnTo>
                <a:lnTo>
                  <a:pt x="234845" y="303944"/>
                </a:lnTo>
                <a:lnTo>
                  <a:pt x="243294" y="303665"/>
                </a:lnTo>
                <a:lnTo>
                  <a:pt x="250655" y="302018"/>
                </a:lnTo>
                <a:lnTo>
                  <a:pt x="255584" y="298849"/>
                </a:lnTo>
                <a:lnTo>
                  <a:pt x="255328" y="295072"/>
                </a:lnTo>
                <a:lnTo>
                  <a:pt x="252640" y="289268"/>
                </a:lnTo>
                <a:lnTo>
                  <a:pt x="248479" y="286606"/>
                </a:lnTo>
                <a:lnTo>
                  <a:pt x="244959" y="284224"/>
                </a:lnTo>
                <a:lnTo>
                  <a:pt x="251551" y="284072"/>
                </a:lnTo>
                <a:lnTo>
                  <a:pt x="255392" y="281359"/>
                </a:lnTo>
                <a:lnTo>
                  <a:pt x="253024" y="278470"/>
                </a:lnTo>
                <a:lnTo>
                  <a:pt x="243998" y="279281"/>
                </a:lnTo>
                <a:lnTo>
                  <a:pt x="236766" y="280244"/>
                </a:lnTo>
                <a:lnTo>
                  <a:pt x="228381" y="282627"/>
                </a:lnTo>
                <a:lnTo>
                  <a:pt x="222940" y="285618"/>
                </a:lnTo>
                <a:lnTo>
                  <a:pt x="212699" y="281917"/>
                </a:lnTo>
                <a:lnTo>
                  <a:pt x="215451" y="284350"/>
                </a:lnTo>
                <a:lnTo>
                  <a:pt x="207578" y="283793"/>
                </a:lnTo>
                <a:lnTo>
                  <a:pt x="192856" y="283159"/>
                </a:lnTo>
                <a:lnTo>
                  <a:pt x="185879" y="284579"/>
                </a:lnTo>
                <a:lnTo>
                  <a:pt x="177814" y="285339"/>
                </a:lnTo>
                <a:lnTo>
                  <a:pt x="159700" y="283184"/>
                </a:lnTo>
                <a:lnTo>
                  <a:pt x="153619" y="280523"/>
                </a:lnTo>
                <a:lnTo>
                  <a:pt x="154771" y="276873"/>
                </a:lnTo>
                <a:lnTo>
                  <a:pt x="147346" y="273755"/>
                </a:lnTo>
                <a:lnTo>
                  <a:pt x="154131" y="270967"/>
                </a:lnTo>
                <a:lnTo>
                  <a:pt x="136977" y="267773"/>
                </a:lnTo>
                <a:lnTo>
                  <a:pt x="126416" y="265086"/>
                </a:lnTo>
                <a:lnTo>
                  <a:pt x="126032" y="262298"/>
                </a:lnTo>
                <a:lnTo>
                  <a:pt x="133777" y="261588"/>
                </a:lnTo>
                <a:lnTo>
                  <a:pt x="142930" y="259408"/>
                </a:lnTo>
                <a:lnTo>
                  <a:pt x="148819" y="256189"/>
                </a:lnTo>
                <a:lnTo>
                  <a:pt x="155091" y="254491"/>
                </a:lnTo>
                <a:lnTo>
                  <a:pt x="162132" y="254922"/>
                </a:lnTo>
                <a:lnTo>
                  <a:pt x="168917" y="254744"/>
                </a:lnTo>
                <a:lnTo>
                  <a:pt x="165141" y="252640"/>
                </a:lnTo>
                <a:lnTo>
                  <a:pt x="172182" y="249624"/>
                </a:lnTo>
                <a:lnTo>
                  <a:pt x="179158" y="249117"/>
                </a:lnTo>
                <a:lnTo>
                  <a:pt x="186199" y="246963"/>
                </a:lnTo>
                <a:lnTo>
                  <a:pt x="197273" y="245923"/>
                </a:lnTo>
                <a:lnTo>
                  <a:pt x="204826" y="246608"/>
                </a:lnTo>
                <a:lnTo>
                  <a:pt x="200089" y="250207"/>
                </a:lnTo>
                <a:lnTo>
                  <a:pt x="197721" y="253198"/>
                </a:lnTo>
                <a:lnTo>
                  <a:pt x="203801" y="255606"/>
                </a:lnTo>
                <a:lnTo>
                  <a:pt x="213275" y="255758"/>
                </a:lnTo>
                <a:lnTo>
                  <a:pt x="221404" y="256062"/>
                </a:lnTo>
                <a:lnTo>
                  <a:pt x="230557" y="255834"/>
                </a:lnTo>
                <a:lnTo>
                  <a:pt x="237726" y="256164"/>
                </a:lnTo>
                <a:lnTo>
                  <a:pt x="242398" y="252539"/>
                </a:lnTo>
                <a:lnTo>
                  <a:pt x="248799" y="253122"/>
                </a:lnTo>
                <a:lnTo>
                  <a:pt x="242590" y="249675"/>
                </a:lnTo>
                <a:lnTo>
                  <a:pt x="235869" y="249599"/>
                </a:lnTo>
                <a:lnTo>
                  <a:pt x="230941" y="244428"/>
                </a:lnTo>
                <a:lnTo>
                  <a:pt x="224604" y="242375"/>
                </a:lnTo>
                <a:lnTo>
                  <a:pt x="227868" y="239738"/>
                </a:lnTo>
                <a:lnTo>
                  <a:pt x="232029" y="242425"/>
                </a:lnTo>
                <a:lnTo>
                  <a:pt x="235997" y="246861"/>
                </a:lnTo>
                <a:lnTo>
                  <a:pt x="241758" y="248712"/>
                </a:lnTo>
                <a:lnTo>
                  <a:pt x="249631" y="248053"/>
                </a:lnTo>
                <a:lnTo>
                  <a:pt x="256288" y="250080"/>
                </a:lnTo>
                <a:lnTo>
                  <a:pt x="266273" y="249421"/>
                </a:lnTo>
                <a:lnTo>
                  <a:pt x="265697" y="246633"/>
                </a:lnTo>
                <a:lnTo>
                  <a:pt x="258848" y="246050"/>
                </a:lnTo>
                <a:lnTo>
                  <a:pt x="251487" y="245163"/>
                </a:lnTo>
                <a:lnTo>
                  <a:pt x="245279" y="247013"/>
                </a:lnTo>
                <a:lnTo>
                  <a:pt x="240158" y="245290"/>
                </a:lnTo>
                <a:lnTo>
                  <a:pt x="236574" y="242375"/>
                </a:lnTo>
                <a:lnTo>
                  <a:pt x="241182" y="239155"/>
                </a:lnTo>
                <a:lnTo>
                  <a:pt x="235037" y="237863"/>
                </a:lnTo>
                <a:lnTo>
                  <a:pt x="227356" y="238420"/>
                </a:lnTo>
                <a:lnTo>
                  <a:pt x="220636" y="238116"/>
                </a:lnTo>
                <a:lnTo>
                  <a:pt x="206746" y="236900"/>
                </a:lnTo>
                <a:lnTo>
                  <a:pt x="201945" y="233807"/>
                </a:lnTo>
                <a:lnTo>
                  <a:pt x="199385" y="230005"/>
                </a:lnTo>
                <a:lnTo>
                  <a:pt x="196057" y="227648"/>
                </a:lnTo>
                <a:lnTo>
                  <a:pt x="173334" y="219587"/>
                </a:lnTo>
                <a:lnTo>
                  <a:pt x="163028" y="217559"/>
                </a:lnTo>
                <a:lnTo>
                  <a:pt x="158036" y="215303"/>
                </a:lnTo>
                <a:lnTo>
                  <a:pt x="151891" y="214543"/>
                </a:lnTo>
                <a:lnTo>
                  <a:pt x="157204" y="209879"/>
                </a:lnTo>
                <a:lnTo>
                  <a:pt x="158996" y="205773"/>
                </a:lnTo>
                <a:lnTo>
                  <a:pt x="171093" y="204480"/>
                </a:lnTo>
                <a:lnTo>
                  <a:pt x="179542" y="204201"/>
                </a:lnTo>
                <a:lnTo>
                  <a:pt x="192856" y="203212"/>
                </a:lnTo>
                <a:lnTo>
                  <a:pt x="200729" y="201362"/>
                </a:lnTo>
                <a:lnTo>
                  <a:pt x="206682" y="198929"/>
                </a:lnTo>
                <a:lnTo>
                  <a:pt x="211866" y="195710"/>
                </a:lnTo>
                <a:lnTo>
                  <a:pt x="214683" y="190817"/>
                </a:lnTo>
                <a:lnTo>
                  <a:pt x="217243" y="188131"/>
                </a:lnTo>
                <a:lnTo>
                  <a:pt x="228061" y="181946"/>
                </a:lnTo>
                <a:lnTo>
                  <a:pt x="233117" y="179512"/>
                </a:lnTo>
                <a:lnTo>
                  <a:pt x="240926" y="179360"/>
                </a:lnTo>
                <a:lnTo>
                  <a:pt x="252512" y="178093"/>
                </a:lnTo>
                <a:lnTo>
                  <a:pt x="258784" y="175964"/>
                </a:lnTo>
                <a:lnTo>
                  <a:pt x="268322" y="172821"/>
                </a:lnTo>
                <a:lnTo>
                  <a:pt x="270370" y="175457"/>
                </a:lnTo>
                <a:lnTo>
                  <a:pt x="272866" y="178549"/>
                </a:lnTo>
                <a:lnTo>
                  <a:pt x="273314" y="175355"/>
                </a:lnTo>
                <a:lnTo>
                  <a:pt x="281507" y="174037"/>
                </a:lnTo>
                <a:lnTo>
                  <a:pt x="275042" y="173936"/>
                </a:lnTo>
                <a:lnTo>
                  <a:pt x="268962" y="172009"/>
                </a:lnTo>
                <a:lnTo>
                  <a:pt x="276195" y="169221"/>
                </a:lnTo>
                <a:lnTo>
                  <a:pt x="282787" y="167548"/>
                </a:lnTo>
                <a:lnTo>
                  <a:pt x="287140" y="169500"/>
                </a:lnTo>
                <a:lnTo>
                  <a:pt x="295333" y="168993"/>
                </a:lnTo>
                <a:lnTo>
                  <a:pt x="306534" y="168157"/>
                </a:lnTo>
                <a:lnTo>
                  <a:pt x="313639" y="166382"/>
                </a:lnTo>
                <a:lnTo>
                  <a:pt x="318696" y="164583"/>
                </a:lnTo>
                <a:lnTo>
                  <a:pt x="325033" y="161085"/>
                </a:lnTo>
                <a:lnTo>
                  <a:pt x="334122" y="157815"/>
                </a:lnTo>
                <a:lnTo>
                  <a:pt x="345963" y="161845"/>
                </a:lnTo>
                <a:lnTo>
                  <a:pt x="349164" y="164177"/>
                </a:lnTo>
                <a:lnTo>
                  <a:pt x="339946" y="166636"/>
                </a:lnTo>
                <a:lnTo>
                  <a:pt x="344875" y="168359"/>
                </a:lnTo>
                <a:lnTo>
                  <a:pt x="354988" y="165039"/>
                </a:lnTo>
                <a:lnTo>
                  <a:pt x="361645" y="163797"/>
                </a:lnTo>
                <a:lnTo>
                  <a:pt x="366510" y="165546"/>
                </a:lnTo>
                <a:lnTo>
                  <a:pt x="367854" y="168106"/>
                </a:lnTo>
                <a:lnTo>
                  <a:pt x="375151" y="168968"/>
                </a:lnTo>
                <a:lnTo>
                  <a:pt x="384048" y="167269"/>
                </a:lnTo>
                <a:lnTo>
                  <a:pt x="392497" y="166560"/>
                </a:lnTo>
                <a:lnTo>
                  <a:pt x="400562" y="167599"/>
                </a:lnTo>
                <a:lnTo>
                  <a:pt x="409267" y="168131"/>
                </a:lnTo>
                <a:lnTo>
                  <a:pt x="406195" y="171680"/>
                </a:lnTo>
                <a:lnTo>
                  <a:pt x="411571" y="173454"/>
                </a:lnTo>
                <a:lnTo>
                  <a:pt x="418868" y="173378"/>
                </a:lnTo>
                <a:lnTo>
                  <a:pt x="428662" y="175989"/>
                </a:lnTo>
                <a:lnTo>
                  <a:pt x="438839" y="174316"/>
                </a:lnTo>
                <a:lnTo>
                  <a:pt x="445816" y="175710"/>
                </a:lnTo>
                <a:lnTo>
                  <a:pt x="453113" y="174316"/>
                </a:lnTo>
                <a:lnTo>
                  <a:pt x="461370" y="174646"/>
                </a:lnTo>
                <a:lnTo>
                  <a:pt x="471611" y="175862"/>
                </a:lnTo>
                <a:lnTo>
                  <a:pt x="478204" y="177839"/>
                </a:lnTo>
                <a:lnTo>
                  <a:pt x="486141" y="177890"/>
                </a:lnTo>
                <a:lnTo>
                  <a:pt x="492158" y="179690"/>
                </a:lnTo>
                <a:lnTo>
                  <a:pt x="503743" y="180552"/>
                </a:lnTo>
                <a:lnTo>
                  <a:pt x="517825" y="180247"/>
                </a:lnTo>
                <a:lnTo>
                  <a:pt x="526082" y="180729"/>
                </a:lnTo>
                <a:lnTo>
                  <a:pt x="532995" y="182732"/>
                </a:lnTo>
                <a:lnTo>
                  <a:pt x="547780" y="183999"/>
                </a:lnTo>
                <a:lnTo>
                  <a:pt x="557766" y="182681"/>
                </a:lnTo>
                <a:lnTo>
                  <a:pt x="566791" y="181819"/>
                </a:lnTo>
                <a:lnTo>
                  <a:pt x="582217" y="183061"/>
                </a:lnTo>
                <a:lnTo>
                  <a:pt x="587401" y="184785"/>
                </a:lnTo>
                <a:lnTo>
                  <a:pt x="600459" y="187902"/>
                </a:lnTo>
                <a:lnTo>
                  <a:pt x="605708" y="190057"/>
                </a:lnTo>
                <a:lnTo>
                  <a:pt x="613005" y="190082"/>
                </a:lnTo>
                <a:lnTo>
                  <a:pt x="623758" y="190970"/>
                </a:lnTo>
                <a:lnTo>
                  <a:pt x="631503" y="190615"/>
                </a:lnTo>
                <a:lnTo>
                  <a:pt x="645841" y="192566"/>
                </a:lnTo>
                <a:lnTo>
                  <a:pt x="654674" y="196216"/>
                </a:lnTo>
                <a:lnTo>
                  <a:pt x="661907" y="198016"/>
                </a:lnTo>
                <a:lnTo>
                  <a:pt x="669460" y="200348"/>
                </a:lnTo>
                <a:lnTo>
                  <a:pt x="680469" y="202705"/>
                </a:lnTo>
                <a:lnTo>
                  <a:pt x="690262" y="204074"/>
                </a:lnTo>
                <a:lnTo>
                  <a:pt x="700952" y="204201"/>
                </a:lnTo>
                <a:lnTo>
                  <a:pt x="714713" y="207623"/>
                </a:lnTo>
                <a:lnTo>
                  <a:pt x="713369" y="204961"/>
                </a:lnTo>
                <a:lnTo>
                  <a:pt x="705432" y="203567"/>
                </a:lnTo>
                <a:lnTo>
                  <a:pt x="710553" y="201894"/>
                </a:lnTo>
                <a:lnTo>
                  <a:pt x="704792" y="199993"/>
                </a:lnTo>
                <a:lnTo>
                  <a:pt x="708761" y="196343"/>
                </a:lnTo>
                <a:lnTo>
                  <a:pt x="715929" y="196394"/>
                </a:lnTo>
                <a:lnTo>
                  <a:pt x="717658" y="193783"/>
                </a:lnTo>
                <a:lnTo>
                  <a:pt x="723866" y="193124"/>
                </a:lnTo>
                <a:lnTo>
                  <a:pt x="730331" y="193454"/>
                </a:lnTo>
                <a:lnTo>
                  <a:pt x="730715" y="190412"/>
                </a:lnTo>
                <a:lnTo>
                  <a:pt x="736860" y="191248"/>
                </a:lnTo>
                <a:lnTo>
                  <a:pt x="740189" y="194163"/>
                </a:lnTo>
                <a:lnTo>
                  <a:pt x="736284" y="196901"/>
                </a:lnTo>
                <a:lnTo>
                  <a:pt x="744733" y="195279"/>
                </a:lnTo>
                <a:lnTo>
                  <a:pt x="751966" y="194467"/>
                </a:lnTo>
                <a:lnTo>
                  <a:pt x="756767" y="192718"/>
                </a:lnTo>
                <a:lnTo>
                  <a:pt x="760159" y="190108"/>
                </a:lnTo>
                <a:lnTo>
                  <a:pt x="767136" y="190158"/>
                </a:lnTo>
                <a:lnTo>
                  <a:pt x="776481" y="188207"/>
                </a:lnTo>
                <a:lnTo>
                  <a:pt x="782818" y="185849"/>
                </a:lnTo>
                <a:lnTo>
                  <a:pt x="789475" y="185494"/>
                </a:lnTo>
                <a:lnTo>
                  <a:pt x="793507" y="183340"/>
                </a:lnTo>
                <a:lnTo>
                  <a:pt x="799396" y="181337"/>
                </a:lnTo>
                <a:lnTo>
                  <a:pt x="806437" y="181870"/>
                </a:lnTo>
                <a:lnTo>
                  <a:pt x="813222" y="181718"/>
                </a:lnTo>
                <a:lnTo>
                  <a:pt x="819686" y="181743"/>
                </a:lnTo>
                <a:lnTo>
                  <a:pt x="803108" y="187725"/>
                </a:lnTo>
                <a:lnTo>
                  <a:pt x="796388" y="190082"/>
                </a:lnTo>
                <a:lnTo>
                  <a:pt x="789603" y="190741"/>
                </a:lnTo>
                <a:lnTo>
                  <a:pt x="777761" y="191958"/>
                </a:lnTo>
                <a:lnTo>
                  <a:pt x="772961" y="194645"/>
                </a:lnTo>
                <a:lnTo>
                  <a:pt x="766624" y="197028"/>
                </a:lnTo>
                <a:lnTo>
                  <a:pt x="760543" y="198270"/>
                </a:lnTo>
                <a:lnTo>
                  <a:pt x="755678" y="201514"/>
                </a:lnTo>
                <a:lnTo>
                  <a:pt x="750430" y="204125"/>
                </a:lnTo>
                <a:lnTo>
                  <a:pt x="753758" y="206837"/>
                </a:lnTo>
                <a:lnTo>
                  <a:pt x="762591" y="205443"/>
                </a:lnTo>
                <a:lnTo>
                  <a:pt x="761503" y="202553"/>
                </a:lnTo>
                <a:lnTo>
                  <a:pt x="765472" y="199461"/>
                </a:lnTo>
                <a:lnTo>
                  <a:pt x="771424" y="198346"/>
                </a:lnTo>
                <a:lnTo>
                  <a:pt x="776737" y="196698"/>
                </a:lnTo>
                <a:lnTo>
                  <a:pt x="779105" y="194113"/>
                </a:lnTo>
                <a:lnTo>
                  <a:pt x="787170" y="194062"/>
                </a:lnTo>
                <a:lnTo>
                  <a:pt x="793571" y="195380"/>
                </a:lnTo>
                <a:lnTo>
                  <a:pt x="793891" y="198219"/>
                </a:lnTo>
                <a:lnTo>
                  <a:pt x="799460" y="193200"/>
                </a:lnTo>
                <a:lnTo>
                  <a:pt x="804965" y="190006"/>
                </a:lnTo>
                <a:lnTo>
                  <a:pt x="819110" y="186863"/>
                </a:lnTo>
                <a:lnTo>
                  <a:pt x="827431" y="185849"/>
                </a:lnTo>
                <a:lnTo>
                  <a:pt x="827559" y="188866"/>
                </a:lnTo>
                <a:lnTo>
                  <a:pt x="834728" y="187167"/>
                </a:lnTo>
                <a:lnTo>
                  <a:pt x="840489" y="184404"/>
                </a:lnTo>
                <a:lnTo>
                  <a:pt x="842409" y="181692"/>
                </a:lnTo>
                <a:lnTo>
                  <a:pt x="851690" y="179614"/>
                </a:lnTo>
                <a:lnTo>
                  <a:pt x="846826" y="177890"/>
                </a:lnTo>
                <a:lnTo>
                  <a:pt x="844394" y="174874"/>
                </a:lnTo>
                <a:lnTo>
                  <a:pt x="851882" y="174189"/>
                </a:lnTo>
                <a:lnTo>
                  <a:pt x="858667" y="176902"/>
                </a:lnTo>
                <a:lnTo>
                  <a:pt x="862956" y="179284"/>
                </a:lnTo>
                <a:lnTo>
                  <a:pt x="866796" y="182554"/>
                </a:lnTo>
                <a:lnTo>
                  <a:pt x="869805" y="186382"/>
                </a:lnTo>
                <a:lnTo>
                  <a:pt x="878958" y="192034"/>
                </a:lnTo>
                <a:lnTo>
                  <a:pt x="885167" y="194366"/>
                </a:lnTo>
                <a:lnTo>
                  <a:pt x="892079" y="195583"/>
                </a:lnTo>
                <a:lnTo>
                  <a:pt x="898416" y="194189"/>
                </a:lnTo>
                <a:lnTo>
                  <a:pt x="896816" y="191654"/>
                </a:lnTo>
                <a:lnTo>
                  <a:pt x="897584" y="188587"/>
                </a:lnTo>
                <a:lnTo>
                  <a:pt x="902065" y="185621"/>
                </a:lnTo>
                <a:lnTo>
                  <a:pt x="902385" y="182909"/>
                </a:lnTo>
                <a:lnTo>
                  <a:pt x="908017" y="181084"/>
                </a:lnTo>
                <a:lnTo>
                  <a:pt x="911154" y="183999"/>
                </a:lnTo>
                <a:lnTo>
                  <a:pt x="912242" y="187953"/>
                </a:lnTo>
                <a:lnTo>
                  <a:pt x="917043" y="190057"/>
                </a:lnTo>
                <a:lnTo>
                  <a:pt x="912370" y="192972"/>
                </a:lnTo>
                <a:lnTo>
                  <a:pt x="917555" y="195456"/>
                </a:lnTo>
                <a:lnTo>
                  <a:pt x="926580" y="195127"/>
                </a:lnTo>
                <a:lnTo>
                  <a:pt x="931060" y="192921"/>
                </a:lnTo>
                <a:lnTo>
                  <a:pt x="934965" y="190437"/>
                </a:lnTo>
                <a:lnTo>
                  <a:pt x="936181" y="187674"/>
                </a:lnTo>
                <a:lnTo>
                  <a:pt x="942902" y="187041"/>
                </a:lnTo>
                <a:lnTo>
                  <a:pt x="954359" y="187066"/>
                </a:lnTo>
                <a:lnTo>
                  <a:pt x="964088" y="187801"/>
                </a:lnTo>
                <a:lnTo>
                  <a:pt x="974330" y="189905"/>
                </a:lnTo>
                <a:lnTo>
                  <a:pt x="986427" y="194315"/>
                </a:lnTo>
                <a:lnTo>
                  <a:pt x="994300" y="195760"/>
                </a:lnTo>
                <a:lnTo>
                  <a:pt x="1012094" y="197332"/>
                </a:lnTo>
                <a:lnTo>
                  <a:pt x="1019007" y="199385"/>
                </a:lnTo>
                <a:lnTo>
                  <a:pt x="1026048" y="201261"/>
                </a:lnTo>
                <a:lnTo>
                  <a:pt x="1040130" y="203238"/>
                </a:lnTo>
                <a:lnTo>
                  <a:pt x="1053892" y="204277"/>
                </a:lnTo>
                <a:lnTo>
                  <a:pt x="1062725" y="205037"/>
                </a:lnTo>
                <a:lnTo>
                  <a:pt x="1059268" y="202832"/>
                </a:lnTo>
                <a:lnTo>
                  <a:pt x="1065925" y="202275"/>
                </a:lnTo>
                <a:lnTo>
                  <a:pt x="1073862" y="203136"/>
                </a:lnTo>
                <a:lnTo>
                  <a:pt x="1081927" y="204809"/>
                </a:lnTo>
                <a:lnTo>
                  <a:pt x="1088648" y="206710"/>
                </a:lnTo>
                <a:lnTo>
                  <a:pt x="1095945" y="210284"/>
                </a:lnTo>
                <a:lnTo>
                  <a:pt x="1098953" y="212794"/>
                </a:lnTo>
                <a:lnTo>
                  <a:pt x="1098121" y="215506"/>
                </a:lnTo>
                <a:lnTo>
                  <a:pt x="1086088" y="215455"/>
                </a:lnTo>
                <a:lnTo>
                  <a:pt x="1079559" y="217990"/>
                </a:lnTo>
                <a:lnTo>
                  <a:pt x="1074118" y="221818"/>
                </a:lnTo>
                <a:lnTo>
                  <a:pt x="1079431" y="223744"/>
                </a:lnTo>
                <a:lnTo>
                  <a:pt x="1087880" y="224175"/>
                </a:lnTo>
                <a:lnTo>
                  <a:pt x="1095049" y="225341"/>
                </a:lnTo>
                <a:lnTo>
                  <a:pt x="1101770" y="225797"/>
                </a:lnTo>
                <a:lnTo>
                  <a:pt x="1113995" y="225899"/>
                </a:lnTo>
                <a:lnTo>
                  <a:pt x="1126861" y="226253"/>
                </a:lnTo>
                <a:lnTo>
                  <a:pt x="1134094" y="225341"/>
                </a:lnTo>
                <a:lnTo>
                  <a:pt x="1141135" y="224885"/>
                </a:lnTo>
                <a:lnTo>
                  <a:pt x="1148688" y="223820"/>
                </a:lnTo>
                <a:lnTo>
                  <a:pt x="1157457" y="223491"/>
                </a:lnTo>
                <a:lnTo>
                  <a:pt x="1165266" y="221260"/>
                </a:lnTo>
                <a:lnTo>
                  <a:pt x="1173139" y="222477"/>
                </a:lnTo>
                <a:lnTo>
                  <a:pt x="1177619" y="224986"/>
                </a:lnTo>
                <a:lnTo>
                  <a:pt x="1185940" y="225366"/>
                </a:lnTo>
                <a:lnTo>
                  <a:pt x="1190613" y="229016"/>
                </a:lnTo>
                <a:lnTo>
                  <a:pt x="1196950" y="227800"/>
                </a:lnTo>
                <a:lnTo>
                  <a:pt x="1201814" y="231374"/>
                </a:lnTo>
                <a:lnTo>
                  <a:pt x="1208215" y="234061"/>
                </a:lnTo>
                <a:lnTo>
                  <a:pt x="1208215" y="237026"/>
                </a:lnTo>
                <a:lnTo>
                  <a:pt x="1201814" y="237736"/>
                </a:lnTo>
                <a:lnTo>
                  <a:pt x="1205207" y="240752"/>
                </a:lnTo>
                <a:lnTo>
                  <a:pt x="1212376" y="244580"/>
                </a:lnTo>
                <a:lnTo>
                  <a:pt x="1217432" y="248129"/>
                </a:lnTo>
                <a:lnTo>
                  <a:pt x="1213272" y="243566"/>
                </a:lnTo>
                <a:lnTo>
                  <a:pt x="1212632" y="239485"/>
                </a:lnTo>
                <a:lnTo>
                  <a:pt x="1220120" y="240043"/>
                </a:lnTo>
                <a:lnTo>
                  <a:pt x="1220953" y="236874"/>
                </a:lnTo>
                <a:lnTo>
                  <a:pt x="1215832" y="233756"/>
                </a:lnTo>
                <a:lnTo>
                  <a:pt x="1214360" y="230917"/>
                </a:lnTo>
                <a:lnTo>
                  <a:pt x="1212504" y="228002"/>
                </a:lnTo>
                <a:lnTo>
                  <a:pt x="1208535" y="225341"/>
                </a:lnTo>
                <a:lnTo>
                  <a:pt x="1212312" y="222122"/>
                </a:lnTo>
                <a:lnTo>
                  <a:pt x="1216856" y="219334"/>
                </a:lnTo>
                <a:lnTo>
                  <a:pt x="1223833" y="218421"/>
                </a:lnTo>
                <a:lnTo>
                  <a:pt x="1231258" y="216621"/>
                </a:lnTo>
                <a:lnTo>
                  <a:pt x="1236827" y="214543"/>
                </a:lnTo>
                <a:lnTo>
                  <a:pt x="1243419" y="212921"/>
                </a:lnTo>
                <a:lnTo>
                  <a:pt x="1248028" y="210741"/>
                </a:lnTo>
                <a:lnTo>
                  <a:pt x="1239835" y="209828"/>
                </a:lnTo>
                <a:lnTo>
                  <a:pt x="1234330" y="211957"/>
                </a:lnTo>
                <a:lnTo>
                  <a:pt x="1228698" y="213301"/>
                </a:lnTo>
                <a:lnTo>
                  <a:pt x="1223449" y="214822"/>
                </a:lnTo>
                <a:lnTo>
                  <a:pt x="1217048" y="214467"/>
                </a:lnTo>
                <a:lnTo>
                  <a:pt x="1213848" y="216697"/>
                </a:lnTo>
                <a:lnTo>
                  <a:pt x="1207575" y="217432"/>
                </a:lnTo>
                <a:lnTo>
                  <a:pt x="1195669" y="215329"/>
                </a:lnTo>
                <a:lnTo>
                  <a:pt x="1201814" y="209423"/>
                </a:lnTo>
                <a:lnTo>
                  <a:pt x="1212248" y="208485"/>
                </a:lnTo>
                <a:lnTo>
                  <a:pt x="1229146" y="205544"/>
                </a:lnTo>
                <a:lnTo>
                  <a:pt x="1238235" y="203897"/>
                </a:lnTo>
                <a:lnTo>
                  <a:pt x="1247772" y="204531"/>
                </a:lnTo>
                <a:lnTo>
                  <a:pt x="1252381" y="207217"/>
                </a:lnTo>
                <a:lnTo>
                  <a:pt x="1253917" y="209803"/>
                </a:lnTo>
                <a:lnTo>
                  <a:pt x="1255325" y="212819"/>
                </a:lnTo>
                <a:lnTo>
                  <a:pt x="1260318" y="214948"/>
                </a:lnTo>
                <a:lnTo>
                  <a:pt x="1268383" y="216190"/>
                </a:lnTo>
                <a:lnTo>
                  <a:pt x="1271391" y="219258"/>
                </a:lnTo>
                <a:lnTo>
                  <a:pt x="1281952" y="219663"/>
                </a:lnTo>
                <a:lnTo>
                  <a:pt x="1289633" y="218294"/>
                </a:lnTo>
                <a:lnTo>
                  <a:pt x="1297826" y="221513"/>
                </a:lnTo>
                <a:lnTo>
                  <a:pt x="1303715" y="223871"/>
                </a:lnTo>
                <a:lnTo>
                  <a:pt x="1310436" y="225265"/>
                </a:lnTo>
                <a:lnTo>
                  <a:pt x="1318309" y="225088"/>
                </a:lnTo>
                <a:lnTo>
                  <a:pt x="1324262" y="226051"/>
                </a:lnTo>
                <a:lnTo>
                  <a:pt x="1332519" y="224783"/>
                </a:lnTo>
                <a:lnTo>
                  <a:pt x="1338855" y="223922"/>
                </a:lnTo>
                <a:lnTo>
                  <a:pt x="1348457" y="223389"/>
                </a:lnTo>
                <a:lnTo>
                  <a:pt x="1356394" y="223820"/>
                </a:lnTo>
                <a:lnTo>
                  <a:pt x="1365035" y="225088"/>
                </a:lnTo>
                <a:lnTo>
                  <a:pt x="1371755" y="225442"/>
                </a:lnTo>
                <a:lnTo>
                  <a:pt x="1380205" y="224124"/>
                </a:lnTo>
                <a:lnTo>
                  <a:pt x="1375660" y="221032"/>
                </a:lnTo>
                <a:lnTo>
                  <a:pt x="1387245" y="224657"/>
                </a:lnTo>
                <a:lnTo>
                  <a:pt x="1395438" y="227191"/>
                </a:lnTo>
                <a:lnTo>
                  <a:pt x="1402863" y="225975"/>
                </a:lnTo>
                <a:lnTo>
                  <a:pt x="1402671" y="223085"/>
                </a:lnTo>
                <a:lnTo>
                  <a:pt x="1396527" y="221133"/>
                </a:lnTo>
                <a:lnTo>
                  <a:pt x="1389934" y="221260"/>
                </a:lnTo>
                <a:lnTo>
                  <a:pt x="1380461" y="219232"/>
                </a:lnTo>
                <a:lnTo>
                  <a:pt x="1379500" y="216317"/>
                </a:lnTo>
                <a:lnTo>
                  <a:pt x="1376620" y="213732"/>
                </a:lnTo>
                <a:lnTo>
                  <a:pt x="1384429" y="214594"/>
                </a:lnTo>
                <a:lnTo>
                  <a:pt x="1392046" y="213301"/>
                </a:lnTo>
                <a:lnTo>
                  <a:pt x="1389678" y="210791"/>
                </a:lnTo>
                <a:lnTo>
                  <a:pt x="1396463" y="211679"/>
                </a:lnTo>
                <a:lnTo>
                  <a:pt x="1403951" y="213478"/>
                </a:lnTo>
                <a:lnTo>
                  <a:pt x="1413105" y="215810"/>
                </a:lnTo>
                <a:lnTo>
                  <a:pt x="1411312" y="219283"/>
                </a:lnTo>
                <a:lnTo>
                  <a:pt x="1416497" y="217635"/>
                </a:lnTo>
                <a:lnTo>
                  <a:pt x="1423026" y="216064"/>
                </a:lnTo>
                <a:lnTo>
                  <a:pt x="1421298" y="223516"/>
                </a:lnTo>
                <a:lnTo>
                  <a:pt x="1420274" y="226304"/>
                </a:lnTo>
                <a:lnTo>
                  <a:pt x="1417777" y="229422"/>
                </a:lnTo>
                <a:lnTo>
                  <a:pt x="1421042" y="231881"/>
                </a:lnTo>
                <a:lnTo>
                  <a:pt x="1426610" y="233300"/>
                </a:lnTo>
                <a:lnTo>
                  <a:pt x="1432371" y="234821"/>
                </a:lnTo>
                <a:lnTo>
                  <a:pt x="1435123" y="237761"/>
                </a:lnTo>
                <a:lnTo>
                  <a:pt x="1428595" y="239384"/>
                </a:lnTo>
                <a:lnTo>
                  <a:pt x="1420530" y="238826"/>
                </a:lnTo>
                <a:lnTo>
                  <a:pt x="1426482" y="243541"/>
                </a:lnTo>
                <a:lnTo>
                  <a:pt x="1424114" y="241158"/>
                </a:lnTo>
                <a:lnTo>
                  <a:pt x="1431155" y="240321"/>
                </a:lnTo>
                <a:lnTo>
                  <a:pt x="1436660" y="235987"/>
                </a:lnTo>
                <a:lnTo>
                  <a:pt x="1437108" y="232160"/>
                </a:lnTo>
                <a:lnTo>
                  <a:pt x="1435379" y="229270"/>
                </a:lnTo>
                <a:lnTo>
                  <a:pt x="1431027" y="225848"/>
                </a:lnTo>
                <a:lnTo>
                  <a:pt x="1434099" y="220018"/>
                </a:lnTo>
                <a:lnTo>
                  <a:pt x="1440180" y="218877"/>
                </a:lnTo>
                <a:lnTo>
                  <a:pt x="1447029" y="219105"/>
                </a:lnTo>
                <a:lnTo>
                  <a:pt x="1451701" y="216926"/>
                </a:lnTo>
                <a:lnTo>
                  <a:pt x="1455862" y="214974"/>
                </a:lnTo>
                <a:lnTo>
                  <a:pt x="1461751" y="211704"/>
                </a:lnTo>
                <a:lnTo>
                  <a:pt x="1469816" y="209423"/>
                </a:lnTo>
                <a:lnTo>
                  <a:pt x="1466615" y="206026"/>
                </a:lnTo>
                <a:lnTo>
                  <a:pt x="1465591" y="203314"/>
                </a:lnTo>
                <a:lnTo>
                  <a:pt x="1460599" y="205342"/>
                </a:lnTo>
                <a:lnTo>
                  <a:pt x="1451829" y="206761"/>
                </a:lnTo>
                <a:lnTo>
                  <a:pt x="1450293" y="203669"/>
                </a:lnTo>
                <a:lnTo>
                  <a:pt x="1456182" y="201134"/>
                </a:lnTo>
                <a:lnTo>
                  <a:pt x="1455350" y="197611"/>
                </a:lnTo>
                <a:lnTo>
                  <a:pt x="1463095" y="195127"/>
                </a:lnTo>
                <a:lnTo>
                  <a:pt x="1465015" y="197889"/>
                </a:lnTo>
                <a:lnTo>
                  <a:pt x="1470392" y="195532"/>
                </a:lnTo>
                <a:lnTo>
                  <a:pt x="1466807" y="192516"/>
                </a:lnTo>
                <a:lnTo>
                  <a:pt x="1460215" y="193834"/>
                </a:lnTo>
                <a:lnTo>
                  <a:pt x="1452918" y="192541"/>
                </a:lnTo>
                <a:lnTo>
                  <a:pt x="1449013" y="190108"/>
                </a:lnTo>
                <a:lnTo>
                  <a:pt x="1437172" y="189778"/>
                </a:lnTo>
                <a:lnTo>
                  <a:pt x="1431859" y="188156"/>
                </a:lnTo>
                <a:lnTo>
                  <a:pt x="1425010" y="187294"/>
                </a:lnTo>
                <a:lnTo>
                  <a:pt x="1421298" y="185063"/>
                </a:lnTo>
                <a:lnTo>
                  <a:pt x="1415537" y="181388"/>
                </a:lnTo>
                <a:lnTo>
                  <a:pt x="1414577" y="177662"/>
                </a:lnTo>
                <a:lnTo>
                  <a:pt x="1418353" y="175051"/>
                </a:lnTo>
                <a:lnTo>
                  <a:pt x="1423538" y="173251"/>
                </a:lnTo>
                <a:lnTo>
                  <a:pt x="1426482" y="170919"/>
                </a:lnTo>
                <a:lnTo>
                  <a:pt x="1419761" y="171883"/>
                </a:lnTo>
                <a:lnTo>
                  <a:pt x="1414513" y="168816"/>
                </a:lnTo>
                <a:lnTo>
                  <a:pt x="1415537" y="165267"/>
                </a:lnTo>
                <a:lnTo>
                  <a:pt x="1415281" y="162681"/>
                </a:lnTo>
                <a:lnTo>
                  <a:pt x="1419505" y="159082"/>
                </a:lnTo>
                <a:lnTo>
                  <a:pt x="1425778" y="158094"/>
                </a:lnTo>
                <a:lnTo>
                  <a:pt x="1432243" y="159133"/>
                </a:lnTo>
                <a:lnTo>
                  <a:pt x="1435123" y="156269"/>
                </a:lnTo>
                <a:lnTo>
                  <a:pt x="1428467" y="155863"/>
                </a:lnTo>
                <a:lnTo>
                  <a:pt x="1431347" y="152720"/>
                </a:lnTo>
                <a:lnTo>
                  <a:pt x="1438836" y="148715"/>
                </a:lnTo>
                <a:lnTo>
                  <a:pt x="1447221" y="147245"/>
                </a:lnTo>
                <a:lnTo>
                  <a:pt x="1451829" y="14972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6" name="coastline-natural-earth">
            <a:extLst>
              <a:ext uri="{FF2B5EF4-FFF2-40B4-BE49-F238E27FC236}">
                <a16:creationId xmlns:a16="http://schemas.microsoft.com/office/drawing/2014/main" id="{25D72124-45A9-434E-A9F4-0D0E9EB120EF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699668" y="500566"/>
                </a:moveTo>
                <a:lnTo>
                  <a:pt x="1693140" y="499983"/>
                </a:lnTo>
                <a:lnTo>
                  <a:pt x="1679762" y="496713"/>
                </a:lnTo>
                <a:lnTo>
                  <a:pt x="1677714" y="493494"/>
                </a:lnTo>
                <a:lnTo>
                  <a:pt x="1688787" y="491821"/>
                </a:lnTo>
                <a:lnTo>
                  <a:pt x="1696660" y="495243"/>
                </a:lnTo>
                <a:lnTo>
                  <a:pt x="1700052" y="49902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7" name="coastline-natural-earth">
            <a:extLst>
              <a:ext uri="{FF2B5EF4-FFF2-40B4-BE49-F238E27FC236}">
                <a16:creationId xmlns:a16="http://schemas.microsoft.com/office/drawing/2014/main" id="{F4353DEE-9FD2-4ED1-A6DC-8D2B0C9B7243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827876" y="224378"/>
                </a:moveTo>
                <a:lnTo>
                  <a:pt x="1819107" y="224403"/>
                </a:lnTo>
                <a:lnTo>
                  <a:pt x="1812387" y="223998"/>
                </a:lnTo>
                <a:lnTo>
                  <a:pt x="1807650" y="220702"/>
                </a:lnTo>
                <a:lnTo>
                  <a:pt x="1814243" y="218700"/>
                </a:lnTo>
                <a:lnTo>
                  <a:pt x="1823204" y="220018"/>
                </a:lnTo>
                <a:lnTo>
                  <a:pt x="1830181" y="220398"/>
                </a:lnTo>
                <a:lnTo>
                  <a:pt x="1831909" y="22354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8" name="coastline-natural-earth">
            <a:extLst>
              <a:ext uri="{FF2B5EF4-FFF2-40B4-BE49-F238E27FC236}">
                <a16:creationId xmlns:a16="http://schemas.microsoft.com/office/drawing/2014/main" id="{8CC361BA-C1DE-4C4D-8188-004C975F5E47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751195" y="303615"/>
                </a:moveTo>
                <a:lnTo>
                  <a:pt x="1757276" y="306986"/>
                </a:lnTo>
                <a:lnTo>
                  <a:pt x="1752731" y="309876"/>
                </a:lnTo>
                <a:lnTo>
                  <a:pt x="1744346" y="307848"/>
                </a:lnTo>
                <a:lnTo>
                  <a:pt x="1740506" y="305668"/>
                </a:lnTo>
                <a:lnTo>
                  <a:pt x="1744730" y="303260"/>
                </a:lnTo>
                <a:lnTo>
                  <a:pt x="1751195" y="30361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9" name="coastline-natural-earth">
            <a:extLst>
              <a:ext uri="{FF2B5EF4-FFF2-40B4-BE49-F238E27FC236}">
                <a16:creationId xmlns:a16="http://schemas.microsoft.com/office/drawing/2014/main" id="{5C0ECBFA-B661-421C-BA7A-3938DF74CBE6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676818" y="313095"/>
                </a:moveTo>
                <a:lnTo>
                  <a:pt x="1677010" y="316365"/>
                </a:lnTo>
                <a:lnTo>
                  <a:pt x="1669841" y="321079"/>
                </a:lnTo>
                <a:lnTo>
                  <a:pt x="1658511" y="326757"/>
                </a:lnTo>
                <a:lnTo>
                  <a:pt x="1651982" y="326250"/>
                </a:lnTo>
                <a:lnTo>
                  <a:pt x="1646222" y="327670"/>
                </a:lnTo>
                <a:lnTo>
                  <a:pt x="1645070" y="325059"/>
                </a:lnTo>
                <a:lnTo>
                  <a:pt x="1642381" y="322271"/>
                </a:lnTo>
                <a:lnTo>
                  <a:pt x="1651982" y="314007"/>
                </a:lnTo>
                <a:lnTo>
                  <a:pt x="1658319" y="314616"/>
                </a:lnTo>
                <a:lnTo>
                  <a:pt x="1664080" y="313272"/>
                </a:lnTo>
                <a:lnTo>
                  <a:pt x="1672593" y="31266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0" name="coastline-natural-earth">
            <a:extLst>
              <a:ext uri="{FF2B5EF4-FFF2-40B4-BE49-F238E27FC236}">
                <a16:creationId xmlns:a16="http://schemas.microsoft.com/office/drawing/2014/main" id="{5BB118BC-748A-48BF-A358-A44AB230FBD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721111" y="323056"/>
                </a:moveTo>
                <a:lnTo>
                  <a:pt x="1724888" y="325236"/>
                </a:lnTo>
                <a:lnTo>
                  <a:pt x="1725400" y="328709"/>
                </a:lnTo>
                <a:lnTo>
                  <a:pt x="1724183" y="331218"/>
                </a:lnTo>
                <a:lnTo>
                  <a:pt x="1721175" y="334159"/>
                </a:lnTo>
                <a:lnTo>
                  <a:pt x="1718871" y="337150"/>
                </a:lnTo>
                <a:lnTo>
                  <a:pt x="1712790" y="336085"/>
                </a:lnTo>
                <a:lnTo>
                  <a:pt x="1708117" y="333956"/>
                </a:lnTo>
                <a:lnTo>
                  <a:pt x="1707861" y="330813"/>
                </a:lnTo>
                <a:lnTo>
                  <a:pt x="1708630" y="327822"/>
                </a:lnTo>
                <a:lnTo>
                  <a:pt x="1712470" y="324324"/>
                </a:lnTo>
                <a:lnTo>
                  <a:pt x="1719191" y="32331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1" name="coastline-natural-earth">
            <a:extLst>
              <a:ext uri="{FF2B5EF4-FFF2-40B4-BE49-F238E27FC236}">
                <a16:creationId xmlns:a16="http://schemas.microsoft.com/office/drawing/2014/main" id="{161CEA88-33D9-4ACE-99B0-1E674E6B3BF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270111" y="52495"/>
                </a:moveTo>
                <a:lnTo>
                  <a:pt x="1261854" y="52090"/>
                </a:lnTo>
                <a:lnTo>
                  <a:pt x="1255261" y="50442"/>
                </a:lnTo>
                <a:lnTo>
                  <a:pt x="1249628" y="46640"/>
                </a:lnTo>
                <a:lnTo>
                  <a:pt x="1246236" y="43598"/>
                </a:lnTo>
                <a:lnTo>
                  <a:pt x="1251548" y="41596"/>
                </a:lnTo>
                <a:lnTo>
                  <a:pt x="1256925" y="43319"/>
                </a:lnTo>
                <a:lnTo>
                  <a:pt x="1261982" y="45803"/>
                </a:lnTo>
                <a:lnTo>
                  <a:pt x="1270367" y="48896"/>
                </a:lnTo>
                <a:lnTo>
                  <a:pt x="1271263" y="5211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2" name="coastline-natural-earth">
            <a:extLst>
              <a:ext uri="{FF2B5EF4-FFF2-40B4-BE49-F238E27FC236}">
                <a16:creationId xmlns:a16="http://schemas.microsoft.com/office/drawing/2014/main" id="{686091B0-EFB1-4AAF-8A90-E4FFB4DB98E2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433715" y="40556"/>
                </a:moveTo>
                <a:lnTo>
                  <a:pt x="1443188" y="40886"/>
                </a:lnTo>
                <a:lnTo>
                  <a:pt x="1460215" y="41139"/>
                </a:lnTo>
                <a:lnTo>
                  <a:pt x="1467959" y="40937"/>
                </a:lnTo>
                <a:lnTo>
                  <a:pt x="1474680" y="42052"/>
                </a:lnTo>
                <a:lnTo>
                  <a:pt x="1469112" y="46386"/>
                </a:lnTo>
                <a:lnTo>
                  <a:pt x="1453110" y="46386"/>
                </a:lnTo>
                <a:lnTo>
                  <a:pt x="1424626" y="46209"/>
                </a:lnTo>
                <a:lnTo>
                  <a:pt x="1419633" y="44181"/>
                </a:lnTo>
                <a:lnTo>
                  <a:pt x="1430131" y="4073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3" name="coastline-natural-earth">
            <a:extLst>
              <a:ext uri="{FF2B5EF4-FFF2-40B4-BE49-F238E27FC236}">
                <a16:creationId xmlns:a16="http://schemas.microsoft.com/office/drawing/2014/main" id="{68EB9ADC-214A-4325-ABCB-F75F9CB54A4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535616" y="50188"/>
                </a:moveTo>
                <a:lnTo>
                  <a:pt x="1528447" y="51202"/>
                </a:lnTo>
                <a:lnTo>
                  <a:pt x="1514685" y="49048"/>
                </a:lnTo>
                <a:lnTo>
                  <a:pt x="1511229" y="46260"/>
                </a:lnTo>
                <a:lnTo>
                  <a:pt x="1512573" y="43598"/>
                </a:lnTo>
                <a:lnTo>
                  <a:pt x="1520446" y="43192"/>
                </a:lnTo>
                <a:lnTo>
                  <a:pt x="1529471" y="44181"/>
                </a:lnTo>
                <a:lnTo>
                  <a:pt x="1535488" y="46082"/>
                </a:lnTo>
                <a:lnTo>
                  <a:pt x="1538112" y="4887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4" name="coastline-natural-earth">
            <a:extLst>
              <a:ext uri="{FF2B5EF4-FFF2-40B4-BE49-F238E27FC236}">
                <a16:creationId xmlns:a16="http://schemas.microsoft.com/office/drawing/2014/main" id="{CEC7FF43-5C90-4D56-BA5F-51D07BFC746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468728" y="91328"/>
                </a:moveTo>
                <a:lnTo>
                  <a:pt x="1470136" y="94471"/>
                </a:lnTo>
                <a:lnTo>
                  <a:pt x="1468600" y="97513"/>
                </a:lnTo>
                <a:lnTo>
                  <a:pt x="1460727" y="98374"/>
                </a:lnTo>
                <a:lnTo>
                  <a:pt x="1450805" y="98501"/>
                </a:lnTo>
                <a:lnTo>
                  <a:pt x="1443188" y="97360"/>
                </a:lnTo>
                <a:lnTo>
                  <a:pt x="1437300" y="95611"/>
                </a:lnTo>
                <a:lnTo>
                  <a:pt x="1426802" y="94952"/>
                </a:lnTo>
                <a:lnTo>
                  <a:pt x="1421106" y="92747"/>
                </a:lnTo>
                <a:lnTo>
                  <a:pt x="1414321" y="92012"/>
                </a:lnTo>
                <a:lnTo>
                  <a:pt x="1417521" y="87956"/>
                </a:lnTo>
                <a:lnTo>
                  <a:pt x="1422130" y="85270"/>
                </a:lnTo>
                <a:lnTo>
                  <a:pt x="1427058" y="83216"/>
                </a:lnTo>
                <a:lnTo>
                  <a:pt x="1441524" y="80428"/>
                </a:lnTo>
                <a:lnTo>
                  <a:pt x="1448757" y="80403"/>
                </a:lnTo>
                <a:lnTo>
                  <a:pt x="1455862" y="81848"/>
                </a:lnTo>
                <a:lnTo>
                  <a:pt x="1462135" y="84078"/>
                </a:lnTo>
                <a:lnTo>
                  <a:pt x="1466487" y="86816"/>
                </a:lnTo>
                <a:lnTo>
                  <a:pt x="1469496" y="8932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5" name="coastline-natural-earth">
            <a:extLst>
              <a:ext uri="{FF2B5EF4-FFF2-40B4-BE49-F238E27FC236}">
                <a16:creationId xmlns:a16="http://schemas.microsoft.com/office/drawing/2014/main" id="{08BDC4B4-1FF5-4F9B-93E6-000E794C9CC6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175315" y="24790"/>
                </a:moveTo>
                <a:lnTo>
                  <a:pt x="1180948" y="26032"/>
                </a:lnTo>
                <a:lnTo>
                  <a:pt x="1183828" y="28364"/>
                </a:lnTo>
                <a:lnTo>
                  <a:pt x="1181268" y="30924"/>
                </a:lnTo>
                <a:lnTo>
                  <a:pt x="1171602" y="30797"/>
                </a:lnTo>
                <a:lnTo>
                  <a:pt x="1164434" y="31330"/>
                </a:lnTo>
                <a:lnTo>
                  <a:pt x="1156817" y="30823"/>
                </a:lnTo>
                <a:lnTo>
                  <a:pt x="1150928" y="29631"/>
                </a:lnTo>
                <a:lnTo>
                  <a:pt x="1146127" y="31456"/>
                </a:lnTo>
                <a:lnTo>
                  <a:pt x="1133582" y="30012"/>
                </a:lnTo>
                <a:lnTo>
                  <a:pt x="1125837" y="30468"/>
                </a:lnTo>
                <a:lnTo>
                  <a:pt x="1117900" y="31355"/>
                </a:lnTo>
                <a:lnTo>
                  <a:pt x="1120460" y="28161"/>
                </a:lnTo>
                <a:lnTo>
                  <a:pt x="1132045" y="26666"/>
                </a:lnTo>
                <a:lnTo>
                  <a:pt x="1141199" y="26184"/>
                </a:lnTo>
                <a:lnTo>
                  <a:pt x="1152656" y="23725"/>
                </a:lnTo>
                <a:lnTo>
                  <a:pt x="1160849" y="22813"/>
                </a:lnTo>
                <a:lnTo>
                  <a:pt x="1169426" y="2380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6" name="coastline-natural-earth">
            <a:extLst>
              <a:ext uri="{FF2B5EF4-FFF2-40B4-BE49-F238E27FC236}">
                <a16:creationId xmlns:a16="http://schemas.microsoft.com/office/drawing/2014/main" id="{BD706B00-C7FE-4B49-A875-8AE726BFB27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021824" y="81189"/>
                </a:moveTo>
                <a:lnTo>
                  <a:pt x="1012991" y="82253"/>
                </a:lnTo>
                <a:lnTo>
                  <a:pt x="1004158" y="81087"/>
                </a:lnTo>
                <a:lnTo>
                  <a:pt x="1009662" y="77716"/>
                </a:lnTo>
                <a:lnTo>
                  <a:pt x="1016447" y="75181"/>
                </a:lnTo>
                <a:lnTo>
                  <a:pt x="1025280" y="73584"/>
                </a:lnTo>
                <a:lnTo>
                  <a:pt x="1032193" y="71404"/>
                </a:lnTo>
                <a:lnTo>
                  <a:pt x="1034497" y="74091"/>
                </a:lnTo>
                <a:lnTo>
                  <a:pt x="1029697" y="77057"/>
                </a:lnTo>
                <a:lnTo>
                  <a:pt x="1023680" y="8060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7" name="coastline-natural-earth">
            <a:extLst>
              <a:ext uri="{FF2B5EF4-FFF2-40B4-BE49-F238E27FC236}">
                <a16:creationId xmlns:a16="http://schemas.microsoft.com/office/drawing/2014/main" id="{174D84AA-B144-4207-B9E9-DCED5C3B5DD5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256925" y="130034"/>
                </a:moveTo>
                <a:lnTo>
                  <a:pt x="1247708" y="126865"/>
                </a:lnTo>
                <a:lnTo>
                  <a:pt x="1242843" y="124964"/>
                </a:lnTo>
                <a:lnTo>
                  <a:pt x="1234650" y="120985"/>
                </a:lnTo>
                <a:lnTo>
                  <a:pt x="1227481" y="119768"/>
                </a:lnTo>
                <a:lnTo>
                  <a:pt x="1231578" y="116270"/>
                </a:lnTo>
                <a:lnTo>
                  <a:pt x="1237595" y="115383"/>
                </a:lnTo>
                <a:lnTo>
                  <a:pt x="1252893" y="114521"/>
                </a:lnTo>
                <a:lnTo>
                  <a:pt x="1260061" y="114901"/>
                </a:lnTo>
                <a:lnTo>
                  <a:pt x="1265118" y="116675"/>
                </a:lnTo>
                <a:lnTo>
                  <a:pt x="1270175" y="118627"/>
                </a:lnTo>
                <a:lnTo>
                  <a:pt x="1269663" y="122074"/>
                </a:lnTo>
                <a:lnTo>
                  <a:pt x="1265886" y="125496"/>
                </a:lnTo>
                <a:lnTo>
                  <a:pt x="1262110" y="127879"/>
                </a:lnTo>
                <a:lnTo>
                  <a:pt x="1256925" y="13003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8" name="coastline-natural-earth">
            <a:extLst>
              <a:ext uri="{FF2B5EF4-FFF2-40B4-BE49-F238E27FC236}">
                <a16:creationId xmlns:a16="http://schemas.microsoft.com/office/drawing/2014/main" id="{8A4B5460-CE37-4B1E-9413-BDF9F550D71D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352233" y="111200"/>
                </a:moveTo>
                <a:lnTo>
                  <a:pt x="1367467" y="115129"/>
                </a:lnTo>
                <a:lnTo>
                  <a:pt x="1374188" y="114597"/>
                </a:lnTo>
                <a:lnTo>
                  <a:pt x="1385581" y="113558"/>
                </a:lnTo>
                <a:lnTo>
                  <a:pt x="1391342" y="112417"/>
                </a:lnTo>
                <a:lnTo>
                  <a:pt x="1400495" y="112747"/>
                </a:lnTo>
                <a:lnTo>
                  <a:pt x="1406192" y="115611"/>
                </a:lnTo>
                <a:lnTo>
                  <a:pt x="1401263" y="118095"/>
                </a:lnTo>
                <a:lnTo>
                  <a:pt x="1395118" y="119337"/>
                </a:lnTo>
                <a:lnTo>
                  <a:pt x="1401199" y="120148"/>
                </a:lnTo>
                <a:lnTo>
                  <a:pt x="1397615" y="122353"/>
                </a:lnTo>
                <a:lnTo>
                  <a:pt x="1385197" y="126460"/>
                </a:lnTo>
                <a:lnTo>
                  <a:pt x="1380461" y="128563"/>
                </a:lnTo>
                <a:lnTo>
                  <a:pt x="1387245" y="128209"/>
                </a:lnTo>
                <a:lnTo>
                  <a:pt x="1394926" y="128057"/>
                </a:lnTo>
                <a:lnTo>
                  <a:pt x="1400431" y="129729"/>
                </a:lnTo>
                <a:lnTo>
                  <a:pt x="1404848" y="132923"/>
                </a:lnTo>
                <a:lnTo>
                  <a:pt x="1412273" y="133836"/>
                </a:lnTo>
                <a:lnTo>
                  <a:pt x="1416369" y="136801"/>
                </a:lnTo>
                <a:lnTo>
                  <a:pt x="1415025" y="139716"/>
                </a:lnTo>
                <a:lnTo>
                  <a:pt x="1413297" y="142581"/>
                </a:lnTo>
                <a:lnTo>
                  <a:pt x="1410608" y="146104"/>
                </a:lnTo>
                <a:lnTo>
                  <a:pt x="1413361" y="150008"/>
                </a:lnTo>
                <a:lnTo>
                  <a:pt x="1405936" y="151326"/>
                </a:lnTo>
                <a:lnTo>
                  <a:pt x="1398063" y="153658"/>
                </a:lnTo>
                <a:lnTo>
                  <a:pt x="1385069" y="153151"/>
                </a:lnTo>
                <a:lnTo>
                  <a:pt x="1382701" y="150565"/>
                </a:lnTo>
                <a:lnTo>
                  <a:pt x="1384173" y="155052"/>
                </a:lnTo>
                <a:lnTo>
                  <a:pt x="1380909" y="158905"/>
                </a:lnTo>
                <a:lnTo>
                  <a:pt x="1374188" y="159538"/>
                </a:lnTo>
                <a:lnTo>
                  <a:pt x="1367275" y="158575"/>
                </a:lnTo>
                <a:lnTo>
                  <a:pt x="1363050" y="155077"/>
                </a:lnTo>
                <a:lnTo>
                  <a:pt x="1357034" y="151402"/>
                </a:lnTo>
                <a:lnTo>
                  <a:pt x="1350057" y="148563"/>
                </a:lnTo>
                <a:lnTo>
                  <a:pt x="1341544" y="144152"/>
                </a:lnTo>
                <a:lnTo>
                  <a:pt x="1334567" y="143088"/>
                </a:lnTo>
                <a:lnTo>
                  <a:pt x="1330470" y="141111"/>
                </a:lnTo>
                <a:lnTo>
                  <a:pt x="1321189" y="141161"/>
                </a:lnTo>
                <a:lnTo>
                  <a:pt x="1316709" y="138018"/>
                </a:lnTo>
                <a:lnTo>
                  <a:pt x="1308964" y="136016"/>
                </a:lnTo>
                <a:lnTo>
                  <a:pt x="1304355" y="133734"/>
                </a:lnTo>
                <a:lnTo>
                  <a:pt x="1304867" y="130211"/>
                </a:lnTo>
                <a:lnTo>
                  <a:pt x="1310180" y="127397"/>
                </a:lnTo>
                <a:lnTo>
                  <a:pt x="1317605" y="127524"/>
                </a:lnTo>
                <a:lnTo>
                  <a:pt x="1323109" y="130236"/>
                </a:lnTo>
                <a:lnTo>
                  <a:pt x="1327910" y="133227"/>
                </a:lnTo>
                <a:lnTo>
                  <a:pt x="1336103" y="133608"/>
                </a:lnTo>
                <a:lnTo>
                  <a:pt x="1343528" y="132746"/>
                </a:lnTo>
                <a:lnTo>
                  <a:pt x="1345128" y="128994"/>
                </a:lnTo>
                <a:lnTo>
                  <a:pt x="1347176" y="126358"/>
                </a:lnTo>
                <a:lnTo>
                  <a:pt x="1343464" y="124280"/>
                </a:lnTo>
                <a:lnTo>
                  <a:pt x="1351081" y="124711"/>
                </a:lnTo>
                <a:lnTo>
                  <a:pt x="1347624" y="122328"/>
                </a:lnTo>
                <a:lnTo>
                  <a:pt x="1338663" y="123469"/>
                </a:lnTo>
                <a:lnTo>
                  <a:pt x="1326118" y="120655"/>
                </a:lnTo>
                <a:lnTo>
                  <a:pt x="1328422" y="118070"/>
                </a:lnTo>
                <a:lnTo>
                  <a:pt x="1334695" y="117563"/>
                </a:lnTo>
                <a:lnTo>
                  <a:pt x="1340071" y="119489"/>
                </a:lnTo>
                <a:lnTo>
                  <a:pt x="1336103" y="116498"/>
                </a:lnTo>
                <a:lnTo>
                  <a:pt x="1335783" y="113786"/>
                </a:lnTo>
                <a:lnTo>
                  <a:pt x="1343592" y="113076"/>
                </a:lnTo>
                <a:lnTo>
                  <a:pt x="1352425" y="113963"/>
                </a:lnTo>
                <a:lnTo>
                  <a:pt x="1349801" y="11150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9" name="coastline-natural-earth">
            <a:extLst>
              <a:ext uri="{FF2B5EF4-FFF2-40B4-BE49-F238E27FC236}">
                <a16:creationId xmlns:a16="http://schemas.microsoft.com/office/drawing/2014/main" id="{6DEC72BF-0387-4CE7-B4E3-3F193DAAAFBE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624203" y="270713"/>
                </a:moveTo>
                <a:lnTo>
                  <a:pt x="1629708" y="267291"/>
                </a:lnTo>
                <a:lnTo>
                  <a:pt x="1635980" y="268762"/>
                </a:lnTo>
                <a:lnTo>
                  <a:pt x="1639245" y="271524"/>
                </a:lnTo>
                <a:lnTo>
                  <a:pt x="1645774" y="272412"/>
                </a:lnTo>
                <a:lnTo>
                  <a:pt x="1651470" y="273603"/>
                </a:lnTo>
                <a:lnTo>
                  <a:pt x="1654799" y="276112"/>
                </a:lnTo>
                <a:lnTo>
                  <a:pt x="1664784" y="279560"/>
                </a:lnTo>
                <a:lnTo>
                  <a:pt x="1671953" y="280650"/>
                </a:lnTo>
                <a:lnTo>
                  <a:pt x="1678098" y="283615"/>
                </a:lnTo>
                <a:lnTo>
                  <a:pt x="1680658" y="286074"/>
                </a:lnTo>
                <a:lnTo>
                  <a:pt x="1682642" y="289978"/>
                </a:lnTo>
                <a:lnTo>
                  <a:pt x="1678610" y="293323"/>
                </a:lnTo>
                <a:lnTo>
                  <a:pt x="1688787" y="292487"/>
                </a:lnTo>
                <a:lnTo>
                  <a:pt x="1696276" y="292031"/>
                </a:lnTo>
                <a:lnTo>
                  <a:pt x="1701909" y="294388"/>
                </a:lnTo>
                <a:lnTo>
                  <a:pt x="1708181" y="297531"/>
                </a:lnTo>
                <a:lnTo>
                  <a:pt x="1703829" y="299889"/>
                </a:lnTo>
                <a:lnTo>
                  <a:pt x="1695700" y="303437"/>
                </a:lnTo>
                <a:lnTo>
                  <a:pt x="1688147" y="302373"/>
                </a:lnTo>
                <a:lnTo>
                  <a:pt x="1677522" y="300041"/>
                </a:lnTo>
                <a:lnTo>
                  <a:pt x="1670033" y="299280"/>
                </a:lnTo>
                <a:lnTo>
                  <a:pt x="1668433" y="295225"/>
                </a:lnTo>
                <a:lnTo>
                  <a:pt x="1660047" y="293881"/>
                </a:lnTo>
                <a:lnTo>
                  <a:pt x="1657615" y="290966"/>
                </a:lnTo>
                <a:lnTo>
                  <a:pt x="1649870" y="292056"/>
                </a:lnTo>
                <a:lnTo>
                  <a:pt x="1647310" y="295402"/>
                </a:lnTo>
                <a:lnTo>
                  <a:pt x="1640397" y="300142"/>
                </a:lnTo>
                <a:lnTo>
                  <a:pt x="1633804" y="302525"/>
                </a:lnTo>
                <a:lnTo>
                  <a:pt x="1631628" y="305085"/>
                </a:lnTo>
                <a:lnTo>
                  <a:pt x="1626443" y="307721"/>
                </a:lnTo>
                <a:lnTo>
                  <a:pt x="1618442" y="309698"/>
                </a:lnTo>
                <a:lnTo>
                  <a:pt x="1612554" y="307290"/>
                </a:lnTo>
                <a:lnTo>
                  <a:pt x="1609865" y="300167"/>
                </a:lnTo>
                <a:lnTo>
                  <a:pt x="1599240" y="300193"/>
                </a:lnTo>
                <a:lnTo>
                  <a:pt x="1589447" y="301688"/>
                </a:lnTo>
                <a:lnTo>
                  <a:pt x="1583174" y="300624"/>
                </a:lnTo>
                <a:lnTo>
                  <a:pt x="1586118" y="296999"/>
                </a:lnTo>
                <a:lnTo>
                  <a:pt x="1597128" y="292943"/>
                </a:lnTo>
                <a:lnTo>
                  <a:pt x="1600136" y="290561"/>
                </a:lnTo>
                <a:lnTo>
                  <a:pt x="1598344" y="286961"/>
                </a:lnTo>
                <a:lnTo>
                  <a:pt x="1597960" y="283489"/>
                </a:lnTo>
                <a:lnTo>
                  <a:pt x="1600584" y="277430"/>
                </a:lnTo>
                <a:lnTo>
                  <a:pt x="1602632" y="267849"/>
                </a:lnTo>
                <a:lnTo>
                  <a:pt x="1604425" y="263768"/>
                </a:lnTo>
                <a:lnTo>
                  <a:pt x="1608073" y="260245"/>
                </a:lnTo>
                <a:lnTo>
                  <a:pt x="1613322" y="258724"/>
                </a:lnTo>
                <a:lnTo>
                  <a:pt x="1618378" y="260904"/>
                </a:lnTo>
                <a:lnTo>
                  <a:pt x="1620811" y="264072"/>
                </a:lnTo>
                <a:lnTo>
                  <a:pt x="1621707" y="267494"/>
                </a:lnTo>
                <a:lnTo>
                  <a:pt x="1624203" y="27071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0" name="coastline-natural-earth">
            <a:extLst>
              <a:ext uri="{FF2B5EF4-FFF2-40B4-BE49-F238E27FC236}">
                <a16:creationId xmlns:a16="http://schemas.microsoft.com/office/drawing/2014/main" id="{1D1010E2-B249-44BA-AE87-77F5DDC7DFCB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790880" y="214492"/>
                </a:moveTo>
                <a:lnTo>
                  <a:pt x="1800289" y="216114"/>
                </a:lnTo>
                <a:lnTo>
                  <a:pt x="1801889" y="219029"/>
                </a:lnTo>
                <a:lnTo>
                  <a:pt x="1801505" y="224986"/>
                </a:lnTo>
                <a:lnTo>
                  <a:pt x="1800737" y="228915"/>
                </a:lnTo>
                <a:lnTo>
                  <a:pt x="1797345" y="231424"/>
                </a:lnTo>
                <a:lnTo>
                  <a:pt x="1788960" y="233579"/>
                </a:lnTo>
                <a:lnTo>
                  <a:pt x="1779038" y="234035"/>
                </a:lnTo>
                <a:lnTo>
                  <a:pt x="1772510" y="234441"/>
                </a:lnTo>
                <a:lnTo>
                  <a:pt x="1765597" y="232920"/>
                </a:lnTo>
                <a:lnTo>
                  <a:pt x="1762908" y="229447"/>
                </a:lnTo>
                <a:lnTo>
                  <a:pt x="1761500" y="226203"/>
                </a:lnTo>
                <a:lnTo>
                  <a:pt x="1762844" y="223161"/>
                </a:lnTo>
                <a:lnTo>
                  <a:pt x="1767965" y="218751"/>
                </a:lnTo>
                <a:lnTo>
                  <a:pt x="1771677" y="216165"/>
                </a:lnTo>
                <a:lnTo>
                  <a:pt x="1778462" y="214568"/>
                </a:lnTo>
                <a:lnTo>
                  <a:pt x="1785311" y="21431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1" name="coastline-natural-earth">
            <a:extLst>
              <a:ext uri="{FF2B5EF4-FFF2-40B4-BE49-F238E27FC236}">
                <a16:creationId xmlns:a16="http://schemas.microsoft.com/office/drawing/2014/main" id="{4B61666E-012B-4285-ADD3-308DEC4A900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721239" y="116549"/>
                </a:moveTo>
                <a:lnTo>
                  <a:pt x="1743770" y="116346"/>
                </a:lnTo>
                <a:lnTo>
                  <a:pt x="1760092" y="118729"/>
                </a:lnTo>
                <a:lnTo>
                  <a:pt x="1766237" y="121720"/>
                </a:lnTo>
                <a:lnTo>
                  <a:pt x="1773150" y="123900"/>
                </a:lnTo>
                <a:lnTo>
                  <a:pt x="1776734" y="126333"/>
                </a:lnTo>
                <a:lnTo>
                  <a:pt x="1780383" y="129324"/>
                </a:lnTo>
                <a:lnTo>
                  <a:pt x="1777758" y="131859"/>
                </a:lnTo>
                <a:lnTo>
                  <a:pt x="1766749" y="131453"/>
                </a:lnTo>
                <a:lnTo>
                  <a:pt x="1751899" y="130465"/>
                </a:lnTo>
                <a:lnTo>
                  <a:pt x="1743258" y="130743"/>
                </a:lnTo>
                <a:lnTo>
                  <a:pt x="1728472" y="132771"/>
                </a:lnTo>
                <a:lnTo>
                  <a:pt x="1721879" y="133050"/>
                </a:lnTo>
                <a:lnTo>
                  <a:pt x="1716118" y="131757"/>
                </a:lnTo>
                <a:lnTo>
                  <a:pt x="1711958" y="128994"/>
                </a:lnTo>
                <a:lnTo>
                  <a:pt x="1710230" y="125623"/>
                </a:lnTo>
                <a:lnTo>
                  <a:pt x="1701781" y="123595"/>
                </a:lnTo>
                <a:lnTo>
                  <a:pt x="1698068" y="120706"/>
                </a:lnTo>
                <a:lnTo>
                  <a:pt x="1697428" y="117715"/>
                </a:lnTo>
                <a:lnTo>
                  <a:pt x="1698068" y="114926"/>
                </a:lnTo>
                <a:lnTo>
                  <a:pt x="1705429" y="114521"/>
                </a:lnTo>
                <a:lnTo>
                  <a:pt x="1714902" y="115687"/>
                </a:lnTo>
                <a:lnTo>
                  <a:pt x="1721239" y="11654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2" name="coastline-natural-earth">
            <a:extLst>
              <a:ext uri="{FF2B5EF4-FFF2-40B4-BE49-F238E27FC236}">
                <a16:creationId xmlns:a16="http://schemas.microsoft.com/office/drawing/2014/main" id="{EE63303B-C4E3-4677-84DF-4815CF330B5D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393710" y="64915"/>
                </a:moveTo>
                <a:lnTo>
                  <a:pt x="1393646" y="67881"/>
                </a:lnTo>
                <a:lnTo>
                  <a:pt x="1396783" y="70137"/>
                </a:lnTo>
                <a:lnTo>
                  <a:pt x="1394670" y="73863"/>
                </a:lnTo>
                <a:lnTo>
                  <a:pt x="1393838" y="77108"/>
                </a:lnTo>
                <a:lnTo>
                  <a:pt x="1398447" y="79262"/>
                </a:lnTo>
                <a:lnTo>
                  <a:pt x="1400303" y="84129"/>
                </a:lnTo>
                <a:lnTo>
                  <a:pt x="1394606" y="82507"/>
                </a:lnTo>
                <a:lnTo>
                  <a:pt x="1391022" y="87069"/>
                </a:lnTo>
                <a:lnTo>
                  <a:pt x="1394222" y="89503"/>
                </a:lnTo>
                <a:lnTo>
                  <a:pt x="1387501" y="88159"/>
                </a:lnTo>
                <a:lnTo>
                  <a:pt x="1389166" y="90745"/>
                </a:lnTo>
                <a:lnTo>
                  <a:pt x="1378092" y="91657"/>
                </a:lnTo>
                <a:lnTo>
                  <a:pt x="1370155" y="91454"/>
                </a:lnTo>
                <a:lnTo>
                  <a:pt x="1362730" y="91024"/>
                </a:lnTo>
                <a:lnTo>
                  <a:pt x="1353257" y="91784"/>
                </a:lnTo>
                <a:lnTo>
                  <a:pt x="1345832" y="90618"/>
                </a:lnTo>
                <a:lnTo>
                  <a:pt x="1343976" y="87804"/>
                </a:lnTo>
                <a:lnTo>
                  <a:pt x="1339111" y="85472"/>
                </a:lnTo>
                <a:lnTo>
                  <a:pt x="1347240" y="83369"/>
                </a:lnTo>
                <a:lnTo>
                  <a:pt x="1352937" y="81391"/>
                </a:lnTo>
                <a:lnTo>
                  <a:pt x="1359658" y="79795"/>
                </a:lnTo>
                <a:lnTo>
                  <a:pt x="1366507" y="79566"/>
                </a:lnTo>
                <a:lnTo>
                  <a:pt x="1353833" y="79338"/>
                </a:lnTo>
                <a:lnTo>
                  <a:pt x="1336039" y="80454"/>
                </a:lnTo>
                <a:lnTo>
                  <a:pt x="1325926" y="80682"/>
                </a:lnTo>
                <a:lnTo>
                  <a:pt x="1306467" y="82405"/>
                </a:lnTo>
                <a:lnTo>
                  <a:pt x="1303075" y="80099"/>
                </a:lnTo>
                <a:lnTo>
                  <a:pt x="1308836" y="78755"/>
                </a:lnTo>
                <a:lnTo>
                  <a:pt x="1313636" y="75764"/>
                </a:lnTo>
                <a:lnTo>
                  <a:pt x="1323429" y="76550"/>
                </a:lnTo>
                <a:lnTo>
                  <a:pt x="1329510" y="77919"/>
                </a:lnTo>
                <a:lnTo>
                  <a:pt x="1325798" y="75638"/>
                </a:lnTo>
                <a:lnTo>
                  <a:pt x="1321317" y="73331"/>
                </a:lnTo>
                <a:lnTo>
                  <a:pt x="1320357" y="70720"/>
                </a:lnTo>
                <a:lnTo>
                  <a:pt x="1313764" y="68236"/>
                </a:lnTo>
                <a:lnTo>
                  <a:pt x="1318757" y="65397"/>
                </a:lnTo>
                <a:lnTo>
                  <a:pt x="1326758" y="65676"/>
                </a:lnTo>
                <a:lnTo>
                  <a:pt x="1332647" y="67805"/>
                </a:lnTo>
                <a:lnTo>
                  <a:pt x="1348136" y="73331"/>
                </a:lnTo>
                <a:lnTo>
                  <a:pt x="1354729" y="74852"/>
                </a:lnTo>
                <a:lnTo>
                  <a:pt x="1351337" y="72241"/>
                </a:lnTo>
                <a:lnTo>
                  <a:pt x="1360554" y="70796"/>
                </a:lnTo>
                <a:lnTo>
                  <a:pt x="1352297" y="69884"/>
                </a:lnTo>
                <a:lnTo>
                  <a:pt x="1344808" y="69022"/>
                </a:lnTo>
                <a:lnTo>
                  <a:pt x="1351529" y="68109"/>
                </a:lnTo>
                <a:lnTo>
                  <a:pt x="1340520" y="66208"/>
                </a:lnTo>
                <a:lnTo>
                  <a:pt x="1337319" y="63851"/>
                </a:lnTo>
                <a:lnTo>
                  <a:pt x="1345256" y="62203"/>
                </a:lnTo>
                <a:lnTo>
                  <a:pt x="1355625" y="61848"/>
                </a:lnTo>
                <a:lnTo>
                  <a:pt x="1364395" y="63902"/>
                </a:lnTo>
                <a:lnTo>
                  <a:pt x="1372268" y="64915"/>
                </a:lnTo>
                <a:lnTo>
                  <a:pt x="1369899" y="62178"/>
                </a:lnTo>
                <a:lnTo>
                  <a:pt x="1375532" y="60733"/>
                </a:lnTo>
                <a:lnTo>
                  <a:pt x="1383149" y="62482"/>
                </a:lnTo>
                <a:lnTo>
                  <a:pt x="1388910" y="6367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3" name="coastline-natural-earth">
            <a:extLst>
              <a:ext uri="{FF2B5EF4-FFF2-40B4-BE49-F238E27FC236}">
                <a16:creationId xmlns:a16="http://schemas.microsoft.com/office/drawing/2014/main" id="{206DDD1C-20A3-44E3-AF1F-A8FE15E0EBA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290529" y="12572"/>
                </a:moveTo>
                <a:lnTo>
                  <a:pt x="1299746" y="14119"/>
                </a:lnTo>
                <a:lnTo>
                  <a:pt x="1304483" y="16628"/>
                </a:lnTo>
                <a:lnTo>
                  <a:pt x="1305507" y="19416"/>
                </a:lnTo>
                <a:lnTo>
                  <a:pt x="1312804" y="17667"/>
                </a:lnTo>
                <a:lnTo>
                  <a:pt x="1321573" y="16907"/>
                </a:lnTo>
                <a:lnTo>
                  <a:pt x="1328870" y="18707"/>
                </a:lnTo>
                <a:lnTo>
                  <a:pt x="1332134" y="20963"/>
                </a:lnTo>
                <a:lnTo>
                  <a:pt x="1344424" y="21672"/>
                </a:lnTo>
                <a:lnTo>
                  <a:pt x="1352041" y="23345"/>
                </a:lnTo>
                <a:lnTo>
                  <a:pt x="1356202" y="25348"/>
                </a:lnTo>
                <a:lnTo>
                  <a:pt x="1355561" y="28364"/>
                </a:lnTo>
                <a:lnTo>
                  <a:pt x="1356778" y="31178"/>
                </a:lnTo>
                <a:lnTo>
                  <a:pt x="1367915" y="34574"/>
                </a:lnTo>
                <a:lnTo>
                  <a:pt x="1369195" y="37362"/>
                </a:lnTo>
                <a:lnTo>
                  <a:pt x="1364138" y="39669"/>
                </a:lnTo>
                <a:lnTo>
                  <a:pt x="1353065" y="40531"/>
                </a:lnTo>
                <a:lnTo>
                  <a:pt x="1341736" y="38731"/>
                </a:lnTo>
                <a:lnTo>
                  <a:pt x="1337703" y="35411"/>
                </a:lnTo>
                <a:lnTo>
                  <a:pt x="1332903" y="33180"/>
                </a:lnTo>
                <a:lnTo>
                  <a:pt x="1319269" y="31887"/>
                </a:lnTo>
                <a:lnTo>
                  <a:pt x="1311076" y="31685"/>
                </a:lnTo>
                <a:lnTo>
                  <a:pt x="1304163" y="32039"/>
                </a:lnTo>
                <a:lnTo>
                  <a:pt x="1285985" y="30873"/>
                </a:lnTo>
                <a:lnTo>
                  <a:pt x="1274335" y="31786"/>
                </a:lnTo>
                <a:lnTo>
                  <a:pt x="1266398" y="30265"/>
                </a:lnTo>
                <a:lnTo>
                  <a:pt x="1262366" y="28136"/>
                </a:lnTo>
                <a:lnTo>
                  <a:pt x="1267038" y="26083"/>
                </a:lnTo>
                <a:lnTo>
                  <a:pt x="1276320" y="26818"/>
                </a:lnTo>
                <a:lnTo>
                  <a:pt x="1284385" y="27198"/>
                </a:lnTo>
                <a:lnTo>
                  <a:pt x="1279776" y="25069"/>
                </a:lnTo>
                <a:lnTo>
                  <a:pt x="1288033" y="24004"/>
                </a:lnTo>
                <a:lnTo>
                  <a:pt x="1280032" y="22712"/>
                </a:lnTo>
                <a:lnTo>
                  <a:pt x="1282400" y="20151"/>
                </a:lnTo>
                <a:lnTo>
                  <a:pt x="1277408" y="18555"/>
                </a:lnTo>
                <a:lnTo>
                  <a:pt x="1266910" y="21571"/>
                </a:lnTo>
                <a:lnTo>
                  <a:pt x="1266910" y="18529"/>
                </a:lnTo>
                <a:lnTo>
                  <a:pt x="1256541" y="17769"/>
                </a:lnTo>
                <a:lnTo>
                  <a:pt x="1251804" y="15361"/>
                </a:lnTo>
                <a:lnTo>
                  <a:pt x="1254301" y="12826"/>
                </a:lnTo>
                <a:lnTo>
                  <a:pt x="1264862" y="12648"/>
                </a:lnTo>
                <a:lnTo>
                  <a:pt x="1280800" y="11964"/>
                </a:lnTo>
                <a:lnTo>
                  <a:pt x="1290529" y="1257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4" name="coastline-natural-earth">
            <a:extLst>
              <a:ext uri="{FF2B5EF4-FFF2-40B4-BE49-F238E27FC236}">
                <a16:creationId xmlns:a16="http://schemas.microsoft.com/office/drawing/2014/main" id="{E86FAAEE-EF04-4AF1-8A32-A591968026BF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584326" y="0"/>
                </a:moveTo>
                <a:lnTo>
                  <a:pt x="1585798" y="3574"/>
                </a:lnTo>
                <a:lnTo>
                  <a:pt x="1584070" y="6185"/>
                </a:lnTo>
                <a:lnTo>
                  <a:pt x="1593031" y="6489"/>
                </a:lnTo>
                <a:lnTo>
                  <a:pt x="1600520" y="6945"/>
                </a:lnTo>
                <a:lnTo>
                  <a:pt x="1604553" y="9556"/>
                </a:lnTo>
                <a:lnTo>
                  <a:pt x="1609225" y="7452"/>
                </a:lnTo>
                <a:lnTo>
                  <a:pt x="1619594" y="11254"/>
                </a:lnTo>
                <a:lnTo>
                  <a:pt x="1619466" y="14068"/>
                </a:lnTo>
                <a:lnTo>
                  <a:pt x="1603080" y="16527"/>
                </a:lnTo>
                <a:lnTo>
                  <a:pt x="1596616" y="17667"/>
                </a:lnTo>
                <a:lnTo>
                  <a:pt x="1588231" y="18681"/>
                </a:lnTo>
                <a:lnTo>
                  <a:pt x="1582214" y="21799"/>
                </a:lnTo>
                <a:lnTo>
                  <a:pt x="1575557" y="24308"/>
                </a:lnTo>
                <a:lnTo>
                  <a:pt x="1570052" y="22940"/>
                </a:lnTo>
                <a:lnTo>
                  <a:pt x="1569348" y="20329"/>
                </a:lnTo>
                <a:lnTo>
                  <a:pt x="1571972" y="17693"/>
                </a:lnTo>
                <a:lnTo>
                  <a:pt x="1565700" y="19594"/>
                </a:lnTo>
                <a:lnTo>
                  <a:pt x="1565636" y="23041"/>
                </a:lnTo>
                <a:lnTo>
                  <a:pt x="1568580" y="25424"/>
                </a:lnTo>
                <a:lnTo>
                  <a:pt x="1565956" y="27984"/>
                </a:lnTo>
                <a:lnTo>
                  <a:pt x="1558147" y="25677"/>
                </a:lnTo>
                <a:lnTo>
                  <a:pt x="1557443" y="28237"/>
                </a:lnTo>
                <a:lnTo>
                  <a:pt x="1555458" y="32293"/>
                </a:lnTo>
                <a:lnTo>
                  <a:pt x="1548866" y="32901"/>
                </a:lnTo>
                <a:lnTo>
                  <a:pt x="1542145" y="29936"/>
                </a:lnTo>
                <a:lnTo>
                  <a:pt x="1533888" y="26210"/>
                </a:lnTo>
                <a:lnTo>
                  <a:pt x="1536960" y="29936"/>
                </a:lnTo>
                <a:lnTo>
                  <a:pt x="1541505" y="33003"/>
                </a:lnTo>
                <a:lnTo>
                  <a:pt x="1534848" y="32369"/>
                </a:lnTo>
                <a:lnTo>
                  <a:pt x="1527231" y="30721"/>
                </a:lnTo>
                <a:lnTo>
                  <a:pt x="1520830" y="31076"/>
                </a:lnTo>
                <a:lnTo>
                  <a:pt x="1526143" y="32724"/>
                </a:lnTo>
                <a:lnTo>
                  <a:pt x="1516029" y="33814"/>
                </a:lnTo>
                <a:lnTo>
                  <a:pt x="1507196" y="33282"/>
                </a:lnTo>
                <a:lnTo>
                  <a:pt x="1498363" y="32394"/>
                </a:lnTo>
                <a:lnTo>
                  <a:pt x="1490170" y="31000"/>
                </a:lnTo>
                <a:lnTo>
                  <a:pt x="1484282" y="29581"/>
                </a:lnTo>
                <a:lnTo>
                  <a:pt x="1491194" y="27173"/>
                </a:lnTo>
                <a:lnTo>
                  <a:pt x="1498939" y="26767"/>
                </a:lnTo>
                <a:lnTo>
                  <a:pt x="1483641" y="25627"/>
                </a:lnTo>
                <a:lnTo>
                  <a:pt x="1476537" y="25677"/>
                </a:lnTo>
                <a:lnTo>
                  <a:pt x="1468536" y="23725"/>
                </a:lnTo>
                <a:lnTo>
                  <a:pt x="1474744" y="22610"/>
                </a:lnTo>
                <a:lnTo>
                  <a:pt x="1462199" y="20709"/>
                </a:lnTo>
                <a:lnTo>
                  <a:pt x="1457398" y="18859"/>
                </a:lnTo>
                <a:lnTo>
                  <a:pt x="1473208" y="15817"/>
                </a:lnTo>
                <a:lnTo>
                  <a:pt x="1481337" y="15487"/>
                </a:lnTo>
                <a:lnTo>
                  <a:pt x="1486650" y="13181"/>
                </a:lnTo>
                <a:lnTo>
                  <a:pt x="1498939" y="12547"/>
                </a:lnTo>
                <a:lnTo>
                  <a:pt x="1508349" y="11736"/>
                </a:lnTo>
                <a:lnTo>
                  <a:pt x="1492026" y="11508"/>
                </a:lnTo>
                <a:lnTo>
                  <a:pt x="1484922" y="10088"/>
                </a:lnTo>
                <a:lnTo>
                  <a:pt x="1478009" y="10494"/>
                </a:lnTo>
                <a:lnTo>
                  <a:pt x="1471608" y="11609"/>
                </a:lnTo>
                <a:lnTo>
                  <a:pt x="1461687" y="13029"/>
                </a:lnTo>
                <a:lnTo>
                  <a:pt x="1455350" y="11001"/>
                </a:lnTo>
                <a:lnTo>
                  <a:pt x="1445237" y="12218"/>
                </a:lnTo>
                <a:lnTo>
                  <a:pt x="1436724" y="11863"/>
                </a:lnTo>
                <a:lnTo>
                  <a:pt x="1429235" y="10697"/>
                </a:lnTo>
                <a:lnTo>
                  <a:pt x="1432243" y="8263"/>
                </a:lnTo>
                <a:lnTo>
                  <a:pt x="1451125" y="6109"/>
                </a:lnTo>
                <a:lnTo>
                  <a:pt x="1442932" y="5931"/>
                </a:lnTo>
                <a:lnTo>
                  <a:pt x="1432499" y="6362"/>
                </a:lnTo>
                <a:lnTo>
                  <a:pt x="1424434" y="5424"/>
                </a:lnTo>
                <a:lnTo>
                  <a:pt x="1416049" y="2814"/>
                </a:lnTo>
                <a:lnTo>
                  <a:pt x="1413489" y="40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5" name="coastline-natural-earth">
            <a:extLst>
              <a:ext uri="{FF2B5EF4-FFF2-40B4-BE49-F238E27FC236}">
                <a16:creationId xmlns:a16="http://schemas.microsoft.com/office/drawing/2014/main" id="{7D8FFEE6-4300-40B2-A396-9839EE9D2EA1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455158" y="56703"/>
                </a:moveTo>
                <a:lnTo>
                  <a:pt x="1463863" y="56677"/>
                </a:lnTo>
                <a:lnTo>
                  <a:pt x="1470904" y="58553"/>
                </a:lnTo>
                <a:lnTo>
                  <a:pt x="1475064" y="60480"/>
                </a:lnTo>
                <a:lnTo>
                  <a:pt x="1472760" y="62938"/>
                </a:lnTo>
                <a:lnTo>
                  <a:pt x="1468856" y="65245"/>
                </a:lnTo>
                <a:lnTo>
                  <a:pt x="1478585" y="62076"/>
                </a:lnTo>
                <a:lnTo>
                  <a:pt x="1491194" y="62153"/>
                </a:lnTo>
                <a:lnTo>
                  <a:pt x="1500348" y="61063"/>
                </a:lnTo>
                <a:lnTo>
                  <a:pt x="1509053" y="60961"/>
                </a:lnTo>
                <a:lnTo>
                  <a:pt x="1519294" y="62786"/>
                </a:lnTo>
                <a:lnTo>
                  <a:pt x="1509821" y="64282"/>
                </a:lnTo>
                <a:lnTo>
                  <a:pt x="1517182" y="65448"/>
                </a:lnTo>
                <a:lnTo>
                  <a:pt x="1545473" y="67932"/>
                </a:lnTo>
                <a:lnTo>
                  <a:pt x="1526975" y="70568"/>
                </a:lnTo>
                <a:lnTo>
                  <a:pt x="1517694" y="70061"/>
                </a:lnTo>
                <a:lnTo>
                  <a:pt x="1509885" y="69250"/>
                </a:lnTo>
                <a:lnTo>
                  <a:pt x="1518142" y="71531"/>
                </a:lnTo>
                <a:lnTo>
                  <a:pt x="1528063" y="72494"/>
                </a:lnTo>
                <a:lnTo>
                  <a:pt x="1534144" y="74091"/>
                </a:lnTo>
                <a:lnTo>
                  <a:pt x="1538048" y="76170"/>
                </a:lnTo>
                <a:lnTo>
                  <a:pt x="1545601" y="77234"/>
                </a:lnTo>
                <a:lnTo>
                  <a:pt x="1544129" y="79972"/>
                </a:lnTo>
                <a:lnTo>
                  <a:pt x="1538944" y="81467"/>
                </a:lnTo>
                <a:lnTo>
                  <a:pt x="1545537" y="81467"/>
                </a:lnTo>
                <a:lnTo>
                  <a:pt x="1552130" y="83495"/>
                </a:lnTo>
                <a:lnTo>
                  <a:pt x="1553282" y="80352"/>
                </a:lnTo>
                <a:lnTo>
                  <a:pt x="1564996" y="82431"/>
                </a:lnTo>
                <a:lnTo>
                  <a:pt x="1573509" y="81265"/>
                </a:lnTo>
                <a:lnTo>
                  <a:pt x="1580101" y="80986"/>
                </a:lnTo>
                <a:lnTo>
                  <a:pt x="1590023" y="82811"/>
                </a:lnTo>
                <a:lnTo>
                  <a:pt x="1596808" y="83825"/>
                </a:lnTo>
                <a:lnTo>
                  <a:pt x="1605577" y="84585"/>
                </a:lnTo>
                <a:lnTo>
                  <a:pt x="1612234" y="81189"/>
                </a:lnTo>
                <a:lnTo>
                  <a:pt x="1622987" y="79997"/>
                </a:lnTo>
                <a:lnTo>
                  <a:pt x="1629836" y="79845"/>
                </a:lnTo>
                <a:lnTo>
                  <a:pt x="1638477" y="77843"/>
                </a:lnTo>
                <a:lnTo>
                  <a:pt x="1645390" y="76905"/>
                </a:lnTo>
                <a:lnTo>
                  <a:pt x="1654543" y="78046"/>
                </a:lnTo>
                <a:lnTo>
                  <a:pt x="1666832" y="76804"/>
                </a:lnTo>
                <a:lnTo>
                  <a:pt x="1674065" y="76575"/>
                </a:lnTo>
                <a:lnTo>
                  <a:pt x="1683218" y="77234"/>
                </a:lnTo>
                <a:lnTo>
                  <a:pt x="1690003" y="77944"/>
                </a:lnTo>
                <a:lnTo>
                  <a:pt x="1694868" y="80023"/>
                </a:lnTo>
                <a:lnTo>
                  <a:pt x="1703381" y="80048"/>
                </a:lnTo>
                <a:lnTo>
                  <a:pt x="1710038" y="81163"/>
                </a:lnTo>
                <a:lnTo>
                  <a:pt x="1717591" y="83369"/>
                </a:lnTo>
                <a:lnTo>
                  <a:pt x="1721751" y="86410"/>
                </a:lnTo>
                <a:lnTo>
                  <a:pt x="1713302" y="89655"/>
                </a:lnTo>
                <a:lnTo>
                  <a:pt x="1706453" y="90897"/>
                </a:lnTo>
                <a:lnTo>
                  <a:pt x="1712214" y="92012"/>
                </a:lnTo>
                <a:lnTo>
                  <a:pt x="1718935" y="91454"/>
                </a:lnTo>
                <a:lnTo>
                  <a:pt x="1723671" y="93356"/>
                </a:lnTo>
                <a:lnTo>
                  <a:pt x="1713878" y="94902"/>
                </a:lnTo>
                <a:lnTo>
                  <a:pt x="1707669" y="93533"/>
                </a:lnTo>
                <a:lnTo>
                  <a:pt x="1709078" y="96448"/>
                </a:lnTo>
                <a:lnTo>
                  <a:pt x="1708181" y="99464"/>
                </a:lnTo>
                <a:lnTo>
                  <a:pt x="1690771" y="99794"/>
                </a:lnTo>
                <a:lnTo>
                  <a:pt x="1683922" y="100985"/>
                </a:lnTo>
                <a:lnTo>
                  <a:pt x="1675601" y="101340"/>
                </a:lnTo>
                <a:lnTo>
                  <a:pt x="1669329" y="100377"/>
                </a:lnTo>
                <a:lnTo>
                  <a:pt x="1660047" y="99819"/>
                </a:lnTo>
                <a:lnTo>
                  <a:pt x="1656719" y="97487"/>
                </a:lnTo>
                <a:lnTo>
                  <a:pt x="1654799" y="95003"/>
                </a:lnTo>
                <a:lnTo>
                  <a:pt x="1649358" y="93660"/>
                </a:lnTo>
                <a:lnTo>
                  <a:pt x="1652623" y="96169"/>
                </a:lnTo>
                <a:lnTo>
                  <a:pt x="1649230" y="99439"/>
                </a:lnTo>
                <a:lnTo>
                  <a:pt x="1636365" y="100757"/>
                </a:lnTo>
                <a:lnTo>
                  <a:pt x="1628748" y="100656"/>
                </a:lnTo>
                <a:lnTo>
                  <a:pt x="1622539" y="99109"/>
                </a:lnTo>
                <a:lnTo>
                  <a:pt x="1616650" y="100225"/>
                </a:lnTo>
                <a:lnTo>
                  <a:pt x="1608201" y="101036"/>
                </a:lnTo>
                <a:lnTo>
                  <a:pt x="1600904" y="100377"/>
                </a:lnTo>
                <a:lnTo>
                  <a:pt x="1592903" y="99997"/>
                </a:lnTo>
                <a:lnTo>
                  <a:pt x="1586758" y="101391"/>
                </a:lnTo>
                <a:lnTo>
                  <a:pt x="1580101" y="100985"/>
                </a:lnTo>
                <a:lnTo>
                  <a:pt x="1568516" y="101213"/>
                </a:lnTo>
                <a:lnTo>
                  <a:pt x="1561027" y="101137"/>
                </a:lnTo>
                <a:lnTo>
                  <a:pt x="1560067" y="97969"/>
                </a:lnTo>
                <a:lnTo>
                  <a:pt x="1560899" y="95434"/>
                </a:lnTo>
                <a:lnTo>
                  <a:pt x="1554626" y="97082"/>
                </a:lnTo>
                <a:lnTo>
                  <a:pt x="1547137" y="96524"/>
                </a:lnTo>
                <a:lnTo>
                  <a:pt x="1542529" y="99769"/>
                </a:lnTo>
                <a:lnTo>
                  <a:pt x="1535360" y="100123"/>
                </a:lnTo>
                <a:lnTo>
                  <a:pt x="1526079" y="98983"/>
                </a:lnTo>
                <a:lnTo>
                  <a:pt x="1518462" y="97437"/>
                </a:lnTo>
                <a:lnTo>
                  <a:pt x="1512189" y="96676"/>
                </a:lnTo>
                <a:lnTo>
                  <a:pt x="1505404" y="98248"/>
                </a:lnTo>
                <a:lnTo>
                  <a:pt x="1498875" y="96549"/>
                </a:lnTo>
                <a:lnTo>
                  <a:pt x="1494651" y="92798"/>
                </a:lnTo>
                <a:lnTo>
                  <a:pt x="1495419" y="89984"/>
                </a:lnTo>
                <a:lnTo>
                  <a:pt x="1490234" y="87627"/>
                </a:lnTo>
                <a:lnTo>
                  <a:pt x="1488826" y="84813"/>
                </a:lnTo>
                <a:lnTo>
                  <a:pt x="1494523" y="80631"/>
                </a:lnTo>
                <a:lnTo>
                  <a:pt x="1493947" y="77209"/>
                </a:lnTo>
                <a:lnTo>
                  <a:pt x="1487994" y="73711"/>
                </a:lnTo>
                <a:lnTo>
                  <a:pt x="1483769" y="71379"/>
                </a:lnTo>
                <a:lnTo>
                  <a:pt x="1476857" y="66969"/>
                </a:lnTo>
                <a:lnTo>
                  <a:pt x="1468408" y="67754"/>
                </a:lnTo>
                <a:lnTo>
                  <a:pt x="1453558" y="68287"/>
                </a:lnTo>
                <a:lnTo>
                  <a:pt x="1447157" y="68084"/>
                </a:lnTo>
                <a:lnTo>
                  <a:pt x="1437492" y="68616"/>
                </a:lnTo>
                <a:lnTo>
                  <a:pt x="1427250" y="65828"/>
                </a:lnTo>
                <a:lnTo>
                  <a:pt x="1429875" y="63116"/>
                </a:lnTo>
                <a:lnTo>
                  <a:pt x="1412849" y="60556"/>
                </a:lnTo>
                <a:lnTo>
                  <a:pt x="1412465" y="57767"/>
                </a:lnTo>
                <a:lnTo>
                  <a:pt x="1414513" y="55334"/>
                </a:lnTo>
                <a:lnTo>
                  <a:pt x="1423282" y="54193"/>
                </a:lnTo>
                <a:lnTo>
                  <a:pt x="1430899" y="53940"/>
                </a:lnTo>
                <a:lnTo>
                  <a:pt x="1440180" y="54776"/>
                </a:lnTo>
                <a:lnTo>
                  <a:pt x="1449333" y="5586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6" name="coastline-natural-earth">
            <a:extLst>
              <a:ext uri="{FF2B5EF4-FFF2-40B4-BE49-F238E27FC236}">
                <a16:creationId xmlns:a16="http://schemas.microsoft.com/office/drawing/2014/main" id="{E5C1ADA4-8BA2-4A45-A4FB-74F7DF0A45B5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420722" y="26970"/>
                </a:moveTo>
                <a:lnTo>
                  <a:pt x="1432307" y="27249"/>
                </a:lnTo>
                <a:lnTo>
                  <a:pt x="1441844" y="28820"/>
                </a:lnTo>
                <a:lnTo>
                  <a:pt x="1437620" y="31913"/>
                </a:lnTo>
                <a:lnTo>
                  <a:pt x="1442676" y="34245"/>
                </a:lnTo>
                <a:lnTo>
                  <a:pt x="1440884" y="36881"/>
                </a:lnTo>
                <a:lnTo>
                  <a:pt x="1434291" y="37413"/>
                </a:lnTo>
                <a:lnTo>
                  <a:pt x="1424178" y="38807"/>
                </a:lnTo>
                <a:lnTo>
                  <a:pt x="1415793" y="39086"/>
                </a:lnTo>
                <a:lnTo>
                  <a:pt x="1409392" y="40201"/>
                </a:lnTo>
                <a:lnTo>
                  <a:pt x="1404720" y="37945"/>
                </a:lnTo>
                <a:lnTo>
                  <a:pt x="1398703" y="37058"/>
                </a:lnTo>
                <a:lnTo>
                  <a:pt x="1394478" y="35081"/>
                </a:lnTo>
                <a:lnTo>
                  <a:pt x="1402287" y="34828"/>
                </a:lnTo>
                <a:lnTo>
                  <a:pt x="1391598" y="32496"/>
                </a:lnTo>
                <a:lnTo>
                  <a:pt x="1387117" y="29631"/>
                </a:lnTo>
                <a:lnTo>
                  <a:pt x="1382509" y="27578"/>
                </a:lnTo>
                <a:lnTo>
                  <a:pt x="1383085" y="24030"/>
                </a:lnTo>
                <a:lnTo>
                  <a:pt x="1387565" y="21951"/>
                </a:lnTo>
                <a:lnTo>
                  <a:pt x="1395630" y="22129"/>
                </a:lnTo>
                <a:lnTo>
                  <a:pt x="1403311" y="22813"/>
                </a:lnTo>
                <a:lnTo>
                  <a:pt x="1413809" y="24106"/>
                </a:lnTo>
                <a:lnTo>
                  <a:pt x="1419633" y="2580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7" name="coastline-natural-earth">
            <a:extLst>
              <a:ext uri="{FF2B5EF4-FFF2-40B4-BE49-F238E27FC236}">
                <a16:creationId xmlns:a16="http://schemas.microsoft.com/office/drawing/2014/main" id="{90F51C95-E9B3-4BBF-AB6E-426D274951D9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163729" y="34828"/>
                </a:moveTo>
                <a:lnTo>
                  <a:pt x="1178195" y="35284"/>
                </a:lnTo>
                <a:lnTo>
                  <a:pt x="1168402" y="38478"/>
                </a:lnTo>
                <a:lnTo>
                  <a:pt x="1158417" y="39365"/>
                </a:lnTo>
                <a:lnTo>
                  <a:pt x="1166738" y="40658"/>
                </a:lnTo>
                <a:lnTo>
                  <a:pt x="1169874" y="43623"/>
                </a:lnTo>
                <a:lnTo>
                  <a:pt x="1165266" y="46082"/>
                </a:lnTo>
                <a:lnTo>
                  <a:pt x="1155856" y="47273"/>
                </a:lnTo>
                <a:lnTo>
                  <a:pt x="1136782" y="48794"/>
                </a:lnTo>
                <a:lnTo>
                  <a:pt x="1129229" y="48414"/>
                </a:lnTo>
                <a:lnTo>
                  <a:pt x="1119244" y="46386"/>
                </a:lnTo>
                <a:lnTo>
                  <a:pt x="1114123" y="44435"/>
                </a:lnTo>
                <a:lnTo>
                  <a:pt x="1114443" y="41900"/>
                </a:lnTo>
                <a:lnTo>
                  <a:pt x="1113035" y="39314"/>
                </a:lnTo>
                <a:lnTo>
                  <a:pt x="1121420" y="37819"/>
                </a:lnTo>
                <a:lnTo>
                  <a:pt x="1130445" y="36602"/>
                </a:lnTo>
                <a:lnTo>
                  <a:pt x="1150224" y="35107"/>
                </a:lnTo>
                <a:lnTo>
                  <a:pt x="1158865" y="3495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8" name="coastline-natural-earth">
            <a:extLst>
              <a:ext uri="{FF2B5EF4-FFF2-40B4-BE49-F238E27FC236}">
                <a16:creationId xmlns:a16="http://schemas.microsoft.com/office/drawing/2014/main" id="{E71311F2-DA80-430D-B49C-4329442E0D87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071878" y="48439"/>
                </a:moveTo>
                <a:lnTo>
                  <a:pt x="1059972" y="51836"/>
                </a:lnTo>
                <a:lnTo>
                  <a:pt x="1062469" y="54548"/>
                </a:lnTo>
                <a:lnTo>
                  <a:pt x="1059268" y="56906"/>
                </a:lnTo>
                <a:lnTo>
                  <a:pt x="1063493" y="59060"/>
                </a:lnTo>
                <a:lnTo>
                  <a:pt x="1059844" y="62254"/>
                </a:lnTo>
                <a:lnTo>
                  <a:pt x="1045763" y="63699"/>
                </a:lnTo>
                <a:lnTo>
                  <a:pt x="1044931" y="66614"/>
                </a:lnTo>
                <a:lnTo>
                  <a:pt x="1039490" y="68464"/>
                </a:lnTo>
                <a:lnTo>
                  <a:pt x="1032577" y="67653"/>
                </a:lnTo>
                <a:lnTo>
                  <a:pt x="1027392" y="65270"/>
                </a:lnTo>
                <a:lnTo>
                  <a:pt x="1029569" y="61468"/>
                </a:lnTo>
                <a:lnTo>
                  <a:pt x="1031681" y="59060"/>
                </a:lnTo>
                <a:lnTo>
                  <a:pt x="1024064" y="59491"/>
                </a:lnTo>
                <a:lnTo>
                  <a:pt x="1019967" y="62659"/>
                </a:lnTo>
                <a:lnTo>
                  <a:pt x="1013439" y="64054"/>
                </a:lnTo>
                <a:lnTo>
                  <a:pt x="1016447" y="66740"/>
                </a:lnTo>
                <a:lnTo>
                  <a:pt x="1012415" y="68743"/>
                </a:lnTo>
                <a:lnTo>
                  <a:pt x="1008254" y="71202"/>
                </a:lnTo>
                <a:lnTo>
                  <a:pt x="1003069" y="69402"/>
                </a:lnTo>
                <a:lnTo>
                  <a:pt x="996349" y="71303"/>
                </a:lnTo>
                <a:lnTo>
                  <a:pt x="1000189" y="73534"/>
                </a:lnTo>
                <a:lnTo>
                  <a:pt x="993212" y="76068"/>
                </a:lnTo>
                <a:lnTo>
                  <a:pt x="985083" y="76702"/>
                </a:lnTo>
                <a:lnTo>
                  <a:pt x="982395" y="74243"/>
                </a:lnTo>
                <a:lnTo>
                  <a:pt x="978554" y="70999"/>
                </a:lnTo>
                <a:lnTo>
                  <a:pt x="973306" y="73103"/>
                </a:lnTo>
                <a:lnTo>
                  <a:pt x="965945" y="73812"/>
                </a:lnTo>
                <a:lnTo>
                  <a:pt x="957240" y="72824"/>
                </a:lnTo>
                <a:lnTo>
                  <a:pt x="950135" y="74218"/>
                </a:lnTo>
                <a:lnTo>
                  <a:pt x="944054" y="73306"/>
                </a:lnTo>
                <a:lnTo>
                  <a:pt x="945014" y="70669"/>
                </a:lnTo>
                <a:lnTo>
                  <a:pt x="946230" y="66994"/>
                </a:lnTo>
                <a:lnTo>
                  <a:pt x="962552" y="65372"/>
                </a:lnTo>
                <a:lnTo>
                  <a:pt x="969977" y="62051"/>
                </a:lnTo>
                <a:lnTo>
                  <a:pt x="982907" y="58908"/>
                </a:lnTo>
                <a:lnTo>
                  <a:pt x="988091" y="56373"/>
                </a:lnTo>
                <a:lnTo>
                  <a:pt x="994748" y="53737"/>
                </a:lnTo>
                <a:lnTo>
                  <a:pt x="1000765" y="51861"/>
                </a:lnTo>
                <a:lnTo>
                  <a:pt x="1008062" y="49504"/>
                </a:lnTo>
                <a:lnTo>
                  <a:pt x="1027648" y="48110"/>
                </a:lnTo>
                <a:lnTo>
                  <a:pt x="1038210" y="49276"/>
                </a:lnTo>
                <a:lnTo>
                  <a:pt x="1044675" y="48693"/>
                </a:lnTo>
                <a:lnTo>
                  <a:pt x="1051139" y="48135"/>
                </a:lnTo>
                <a:lnTo>
                  <a:pt x="1044931" y="46868"/>
                </a:lnTo>
                <a:lnTo>
                  <a:pt x="1054596" y="45043"/>
                </a:lnTo>
                <a:lnTo>
                  <a:pt x="1063621" y="46640"/>
                </a:lnTo>
                <a:lnTo>
                  <a:pt x="1071878" y="4843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9" name="coastline-natural-earth">
            <a:extLst>
              <a:ext uri="{FF2B5EF4-FFF2-40B4-BE49-F238E27FC236}">
                <a16:creationId xmlns:a16="http://schemas.microsoft.com/office/drawing/2014/main" id="{6D8B134A-5FDC-4EE1-81E8-40E504B38DE1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202774" y="72418"/>
                </a:moveTo>
                <a:lnTo>
                  <a:pt x="1210711" y="72418"/>
                </a:lnTo>
                <a:lnTo>
                  <a:pt x="1208599" y="76423"/>
                </a:lnTo>
                <a:lnTo>
                  <a:pt x="1216344" y="75283"/>
                </a:lnTo>
                <a:lnTo>
                  <a:pt x="1223641" y="75714"/>
                </a:lnTo>
                <a:lnTo>
                  <a:pt x="1227609" y="79364"/>
                </a:lnTo>
                <a:lnTo>
                  <a:pt x="1231578" y="76956"/>
                </a:lnTo>
                <a:lnTo>
                  <a:pt x="1228826" y="74370"/>
                </a:lnTo>
                <a:lnTo>
                  <a:pt x="1234586" y="72494"/>
                </a:lnTo>
                <a:lnTo>
                  <a:pt x="1245788" y="73306"/>
                </a:lnTo>
                <a:lnTo>
                  <a:pt x="1251228" y="74750"/>
                </a:lnTo>
                <a:lnTo>
                  <a:pt x="1253469" y="78147"/>
                </a:lnTo>
                <a:lnTo>
                  <a:pt x="1249884" y="82633"/>
                </a:lnTo>
                <a:lnTo>
                  <a:pt x="1246556" y="88311"/>
                </a:lnTo>
                <a:lnTo>
                  <a:pt x="1233498" y="91556"/>
                </a:lnTo>
                <a:lnTo>
                  <a:pt x="1226777" y="92950"/>
                </a:lnTo>
                <a:lnTo>
                  <a:pt x="1217752" y="92722"/>
                </a:lnTo>
                <a:lnTo>
                  <a:pt x="1211287" y="91835"/>
                </a:lnTo>
                <a:lnTo>
                  <a:pt x="1203926" y="92722"/>
                </a:lnTo>
                <a:lnTo>
                  <a:pt x="1197334" y="92570"/>
                </a:lnTo>
                <a:lnTo>
                  <a:pt x="1193045" y="90643"/>
                </a:lnTo>
                <a:lnTo>
                  <a:pt x="1180948" y="93989"/>
                </a:lnTo>
                <a:lnTo>
                  <a:pt x="1168786" y="94775"/>
                </a:lnTo>
                <a:lnTo>
                  <a:pt x="1162193" y="95865"/>
                </a:lnTo>
                <a:lnTo>
                  <a:pt x="1155024" y="98476"/>
                </a:lnTo>
                <a:lnTo>
                  <a:pt x="1148752" y="99464"/>
                </a:lnTo>
                <a:lnTo>
                  <a:pt x="1140815" y="100985"/>
                </a:lnTo>
                <a:lnTo>
                  <a:pt x="1126541" y="102557"/>
                </a:lnTo>
                <a:lnTo>
                  <a:pt x="1117580" y="102836"/>
                </a:lnTo>
                <a:lnTo>
                  <a:pt x="1108619" y="102303"/>
                </a:lnTo>
                <a:lnTo>
                  <a:pt x="1102794" y="101239"/>
                </a:lnTo>
                <a:lnTo>
                  <a:pt x="1096713" y="99667"/>
                </a:lnTo>
                <a:lnTo>
                  <a:pt x="1094217" y="97082"/>
                </a:lnTo>
                <a:lnTo>
                  <a:pt x="1102346" y="95282"/>
                </a:lnTo>
                <a:lnTo>
                  <a:pt x="1112011" y="94141"/>
                </a:lnTo>
                <a:lnTo>
                  <a:pt x="1120844" y="92291"/>
                </a:lnTo>
                <a:lnTo>
                  <a:pt x="1132430" y="91657"/>
                </a:lnTo>
                <a:lnTo>
                  <a:pt x="1139790" y="91733"/>
                </a:lnTo>
                <a:lnTo>
                  <a:pt x="1149328" y="89503"/>
                </a:lnTo>
                <a:lnTo>
                  <a:pt x="1152272" y="87120"/>
                </a:lnTo>
                <a:lnTo>
                  <a:pt x="1145423" y="88337"/>
                </a:lnTo>
                <a:lnTo>
                  <a:pt x="1135886" y="89224"/>
                </a:lnTo>
                <a:lnTo>
                  <a:pt x="1127309" y="88159"/>
                </a:lnTo>
                <a:lnTo>
                  <a:pt x="1121484" y="89300"/>
                </a:lnTo>
                <a:lnTo>
                  <a:pt x="1111755" y="90136"/>
                </a:lnTo>
                <a:lnTo>
                  <a:pt x="1105034" y="90567"/>
                </a:lnTo>
                <a:lnTo>
                  <a:pt x="1101898" y="87956"/>
                </a:lnTo>
                <a:lnTo>
                  <a:pt x="1108811" y="84560"/>
                </a:lnTo>
                <a:lnTo>
                  <a:pt x="1102026" y="84940"/>
                </a:lnTo>
                <a:lnTo>
                  <a:pt x="1096841" y="87450"/>
                </a:lnTo>
                <a:lnTo>
                  <a:pt x="1090568" y="86790"/>
                </a:lnTo>
                <a:lnTo>
                  <a:pt x="1093449" y="89249"/>
                </a:lnTo>
                <a:lnTo>
                  <a:pt x="1084360" y="91835"/>
                </a:lnTo>
                <a:lnTo>
                  <a:pt x="1076807" y="89984"/>
                </a:lnTo>
                <a:lnTo>
                  <a:pt x="1070854" y="91657"/>
                </a:lnTo>
                <a:lnTo>
                  <a:pt x="1061253" y="91074"/>
                </a:lnTo>
                <a:lnTo>
                  <a:pt x="1055236" y="88692"/>
                </a:lnTo>
                <a:lnTo>
                  <a:pt x="1048643" y="89046"/>
                </a:lnTo>
                <a:lnTo>
                  <a:pt x="1036738" y="88083"/>
                </a:lnTo>
                <a:lnTo>
                  <a:pt x="1036482" y="85295"/>
                </a:lnTo>
                <a:lnTo>
                  <a:pt x="1041090" y="83394"/>
                </a:lnTo>
                <a:lnTo>
                  <a:pt x="1047747" y="83014"/>
                </a:lnTo>
                <a:lnTo>
                  <a:pt x="1059972" y="82963"/>
                </a:lnTo>
                <a:lnTo>
                  <a:pt x="1075782" y="80479"/>
                </a:lnTo>
                <a:lnTo>
                  <a:pt x="1063173" y="80707"/>
                </a:lnTo>
                <a:lnTo>
                  <a:pt x="1056132" y="81087"/>
                </a:lnTo>
                <a:lnTo>
                  <a:pt x="1045315" y="80783"/>
                </a:lnTo>
                <a:lnTo>
                  <a:pt x="1046275" y="78147"/>
                </a:lnTo>
                <a:lnTo>
                  <a:pt x="1056772" y="77006"/>
                </a:lnTo>
                <a:lnTo>
                  <a:pt x="1066693" y="76398"/>
                </a:lnTo>
                <a:lnTo>
                  <a:pt x="1073222" y="76398"/>
                </a:lnTo>
                <a:lnTo>
                  <a:pt x="1081991" y="75384"/>
                </a:lnTo>
                <a:lnTo>
                  <a:pt x="1070982" y="75409"/>
                </a:lnTo>
                <a:lnTo>
                  <a:pt x="1057732" y="75663"/>
                </a:lnTo>
                <a:lnTo>
                  <a:pt x="1051843" y="74243"/>
                </a:lnTo>
                <a:lnTo>
                  <a:pt x="1053124" y="71709"/>
                </a:lnTo>
                <a:lnTo>
                  <a:pt x="1060036" y="69909"/>
                </a:lnTo>
                <a:lnTo>
                  <a:pt x="1067973" y="70086"/>
                </a:lnTo>
                <a:lnTo>
                  <a:pt x="1082887" y="70416"/>
                </a:lnTo>
                <a:lnTo>
                  <a:pt x="1069830" y="69072"/>
                </a:lnTo>
                <a:lnTo>
                  <a:pt x="1071366" y="65448"/>
                </a:lnTo>
                <a:lnTo>
                  <a:pt x="1081863" y="64332"/>
                </a:lnTo>
                <a:lnTo>
                  <a:pt x="1090184" y="64256"/>
                </a:lnTo>
                <a:lnTo>
                  <a:pt x="1096329" y="65169"/>
                </a:lnTo>
                <a:lnTo>
                  <a:pt x="1098825" y="67957"/>
                </a:lnTo>
                <a:lnTo>
                  <a:pt x="1111371" y="68920"/>
                </a:lnTo>
                <a:lnTo>
                  <a:pt x="1118284" y="68971"/>
                </a:lnTo>
                <a:lnTo>
                  <a:pt x="1129869" y="72140"/>
                </a:lnTo>
                <a:lnTo>
                  <a:pt x="1138318" y="74598"/>
                </a:lnTo>
                <a:lnTo>
                  <a:pt x="1144015" y="76727"/>
                </a:lnTo>
                <a:lnTo>
                  <a:pt x="1147215" y="79414"/>
                </a:lnTo>
                <a:lnTo>
                  <a:pt x="1152976" y="81772"/>
                </a:lnTo>
                <a:lnTo>
                  <a:pt x="1163665" y="81645"/>
                </a:lnTo>
                <a:lnTo>
                  <a:pt x="1188437" y="82532"/>
                </a:lnTo>
                <a:lnTo>
                  <a:pt x="1191829" y="80378"/>
                </a:lnTo>
                <a:lnTo>
                  <a:pt x="1175635" y="75992"/>
                </a:lnTo>
                <a:lnTo>
                  <a:pt x="1181780" y="73077"/>
                </a:lnTo>
                <a:lnTo>
                  <a:pt x="1177235" y="69579"/>
                </a:lnTo>
                <a:lnTo>
                  <a:pt x="1168338" y="68160"/>
                </a:lnTo>
                <a:lnTo>
                  <a:pt x="1172307" y="64561"/>
                </a:lnTo>
                <a:lnTo>
                  <a:pt x="1180884" y="60758"/>
                </a:lnTo>
                <a:lnTo>
                  <a:pt x="1186068" y="58933"/>
                </a:lnTo>
                <a:lnTo>
                  <a:pt x="1193045" y="58401"/>
                </a:lnTo>
                <a:lnTo>
                  <a:pt x="1199190" y="59618"/>
                </a:lnTo>
                <a:lnTo>
                  <a:pt x="1196566" y="62305"/>
                </a:lnTo>
                <a:lnTo>
                  <a:pt x="1198614" y="65270"/>
                </a:lnTo>
                <a:lnTo>
                  <a:pt x="1204567" y="67400"/>
                </a:lnTo>
                <a:lnTo>
                  <a:pt x="1202518" y="7064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0" name="coastline-natural-earth">
            <a:extLst>
              <a:ext uri="{FF2B5EF4-FFF2-40B4-BE49-F238E27FC236}">
                <a16:creationId xmlns:a16="http://schemas.microsoft.com/office/drawing/2014/main" id="{75F1BF54-1A9A-4ED5-BFD0-F152B6B1F275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475384" y="107246"/>
                </a:moveTo>
                <a:lnTo>
                  <a:pt x="1482489" y="108108"/>
                </a:lnTo>
                <a:lnTo>
                  <a:pt x="1490874" y="110339"/>
                </a:lnTo>
                <a:lnTo>
                  <a:pt x="1498811" y="109984"/>
                </a:lnTo>
                <a:lnTo>
                  <a:pt x="1512957" y="110034"/>
                </a:lnTo>
                <a:lnTo>
                  <a:pt x="1521278" y="111099"/>
                </a:lnTo>
                <a:lnTo>
                  <a:pt x="1525695" y="113431"/>
                </a:lnTo>
                <a:lnTo>
                  <a:pt x="1522366" y="115966"/>
                </a:lnTo>
                <a:lnTo>
                  <a:pt x="1515773" y="118881"/>
                </a:lnTo>
                <a:lnTo>
                  <a:pt x="1510077" y="122987"/>
                </a:lnTo>
                <a:lnTo>
                  <a:pt x="1506300" y="125902"/>
                </a:lnTo>
                <a:lnTo>
                  <a:pt x="1500348" y="130135"/>
                </a:lnTo>
                <a:lnTo>
                  <a:pt x="1494395" y="133101"/>
                </a:lnTo>
                <a:lnTo>
                  <a:pt x="1472376" y="132214"/>
                </a:lnTo>
                <a:lnTo>
                  <a:pt x="1456630" y="133050"/>
                </a:lnTo>
                <a:lnTo>
                  <a:pt x="1464631" y="134672"/>
                </a:lnTo>
                <a:lnTo>
                  <a:pt x="1468664" y="137182"/>
                </a:lnTo>
                <a:lnTo>
                  <a:pt x="1462775" y="142302"/>
                </a:lnTo>
                <a:lnTo>
                  <a:pt x="1459766" y="146408"/>
                </a:lnTo>
                <a:lnTo>
                  <a:pt x="1451509" y="146155"/>
                </a:lnTo>
                <a:lnTo>
                  <a:pt x="1442292" y="146712"/>
                </a:lnTo>
                <a:lnTo>
                  <a:pt x="1439412" y="143645"/>
                </a:lnTo>
                <a:lnTo>
                  <a:pt x="1438964" y="140604"/>
                </a:lnTo>
                <a:lnTo>
                  <a:pt x="1437940" y="137714"/>
                </a:lnTo>
                <a:lnTo>
                  <a:pt x="1432563" y="132594"/>
                </a:lnTo>
                <a:lnTo>
                  <a:pt x="1431347" y="129653"/>
                </a:lnTo>
                <a:lnTo>
                  <a:pt x="1431795" y="126460"/>
                </a:lnTo>
                <a:lnTo>
                  <a:pt x="1431539" y="122556"/>
                </a:lnTo>
                <a:lnTo>
                  <a:pt x="1430835" y="118323"/>
                </a:lnTo>
                <a:lnTo>
                  <a:pt x="1432179" y="115205"/>
                </a:lnTo>
                <a:lnTo>
                  <a:pt x="1442484" y="115991"/>
                </a:lnTo>
                <a:lnTo>
                  <a:pt x="1439988" y="112392"/>
                </a:lnTo>
                <a:lnTo>
                  <a:pt x="1441716" y="109781"/>
                </a:lnTo>
                <a:lnTo>
                  <a:pt x="1451765" y="108133"/>
                </a:lnTo>
                <a:lnTo>
                  <a:pt x="1461559" y="107778"/>
                </a:lnTo>
                <a:lnTo>
                  <a:pt x="1468600" y="107145"/>
                </a:lnTo>
                <a:lnTo>
                  <a:pt x="1475384" y="10724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1" name="coastline-natural-earth">
            <a:extLst>
              <a:ext uri="{FF2B5EF4-FFF2-40B4-BE49-F238E27FC236}">
                <a16:creationId xmlns:a16="http://schemas.microsoft.com/office/drawing/2014/main" id="{85620DB0-1D53-432C-B804-739F6D723E2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398447" y="190234"/>
                </a:moveTo>
                <a:lnTo>
                  <a:pt x="1406576" y="191882"/>
                </a:lnTo>
                <a:lnTo>
                  <a:pt x="1411888" y="193403"/>
                </a:lnTo>
                <a:lnTo>
                  <a:pt x="1418993" y="195710"/>
                </a:lnTo>
                <a:lnTo>
                  <a:pt x="1423282" y="199740"/>
                </a:lnTo>
                <a:lnTo>
                  <a:pt x="1426994" y="202908"/>
                </a:lnTo>
                <a:lnTo>
                  <a:pt x="1431859" y="205088"/>
                </a:lnTo>
                <a:lnTo>
                  <a:pt x="1427954" y="207800"/>
                </a:lnTo>
                <a:lnTo>
                  <a:pt x="1419569" y="211096"/>
                </a:lnTo>
                <a:lnTo>
                  <a:pt x="1406192" y="210513"/>
                </a:lnTo>
                <a:lnTo>
                  <a:pt x="1397871" y="210437"/>
                </a:lnTo>
                <a:lnTo>
                  <a:pt x="1390382" y="208054"/>
                </a:lnTo>
                <a:lnTo>
                  <a:pt x="1384109" y="206837"/>
                </a:lnTo>
                <a:lnTo>
                  <a:pt x="1375660" y="205671"/>
                </a:lnTo>
                <a:lnTo>
                  <a:pt x="1372011" y="203288"/>
                </a:lnTo>
                <a:lnTo>
                  <a:pt x="1365739" y="204556"/>
                </a:lnTo>
                <a:lnTo>
                  <a:pt x="1360170" y="201413"/>
                </a:lnTo>
                <a:lnTo>
                  <a:pt x="1368747" y="199284"/>
                </a:lnTo>
                <a:lnTo>
                  <a:pt x="1375276" y="198016"/>
                </a:lnTo>
                <a:lnTo>
                  <a:pt x="1380140" y="195912"/>
                </a:lnTo>
                <a:lnTo>
                  <a:pt x="1378668" y="193276"/>
                </a:lnTo>
                <a:lnTo>
                  <a:pt x="1385517" y="193428"/>
                </a:lnTo>
                <a:lnTo>
                  <a:pt x="1383149" y="190488"/>
                </a:lnTo>
                <a:lnTo>
                  <a:pt x="1384045" y="187725"/>
                </a:lnTo>
                <a:lnTo>
                  <a:pt x="1390318" y="186280"/>
                </a:lnTo>
                <a:lnTo>
                  <a:pt x="1398959" y="18848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2" name="coastline-natural-earth">
            <a:extLst>
              <a:ext uri="{FF2B5EF4-FFF2-40B4-BE49-F238E27FC236}">
                <a16:creationId xmlns:a16="http://schemas.microsoft.com/office/drawing/2014/main" id="{3980CFCA-D032-4F75-B995-A13BA1B5056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090440" y="136041"/>
                </a:moveTo>
                <a:lnTo>
                  <a:pt x="1096713" y="135483"/>
                </a:lnTo>
                <a:lnTo>
                  <a:pt x="1105418" y="134596"/>
                </a:lnTo>
                <a:lnTo>
                  <a:pt x="1109003" y="131833"/>
                </a:lnTo>
                <a:lnTo>
                  <a:pt x="1112587" y="129501"/>
                </a:lnTo>
                <a:lnTo>
                  <a:pt x="1122316" y="128842"/>
                </a:lnTo>
                <a:lnTo>
                  <a:pt x="1135054" y="130642"/>
                </a:lnTo>
                <a:lnTo>
                  <a:pt x="1145743" y="132873"/>
                </a:lnTo>
                <a:lnTo>
                  <a:pt x="1147535" y="136447"/>
                </a:lnTo>
                <a:lnTo>
                  <a:pt x="1142927" y="138931"/>
                </a:lnTo>
                <a:lnTo>
                  <a:pt x="1141775" y="141440"/>
                </a:lnTo>
                <a:lnTo>
                  <a:pt x="1145871" y="139463"/>
                </a:lnTo>
                <a:lnTo>
                  <a:pt x="1154704" y="139007"/>
                </a:lnTo>
                <a:lnTo>
                  <a:pt x="1162705" y="135940"/>
                </a:lnTo>
                <a:lnTo>
                  <a:pt x="1168210" y="134444"/>
                </a:lnTo>
                <a:lnTo>
                  <a:pt x="1162001" y="131124"/>
                </a:lnTo>
                <a:lnTo>
                  <a:pt x="1160081" y="128437"/>
                </a:lnTo>
                <a:lnTo>
                  <a:pt x="1170258" y="128716"/>
                </a:lnTo>
                <a:lnTo>
                  <a:pt x="1179027" y="130870"/>
                </a:lnTo>
                <a:lnTo>
                  <a:pt x="1183572" y="132695"/>
                </a:lnTo>
                <a:lnTo>
                  <a:pt x="1189205" y="134317"/>
                </a:lnTo>
                <a:lnTo>
                  <a:pt x="1193621" y="136523"/>
                </a:lnTo>
                <a:lnTo>
                  <a:pt x="1196694" y="139387"/>
                </a:lnTo>
                <a:lnTo>
                  <a:pt x="1199574" y="144406"/>
                </a:lnTo>
                <a:lnTo>
                  <a:pt x="1203030" y="148766"/>
                </a:lnTo>
                <a:lnTo>
                  <a:pt x="1204247" y="151503"/>
                </a:lnTo>
                <a:lnTo>
                  <a:pt x="1209367" y="153582"/>
                </a:lnTo>
                <a:lnTo>
                  <a:pt x="1219800" y="150261"/>
                </a:lnTo>
                <a:lnTo>
                  <a:pt x="1216280" y="146484"/>
                </a:lnTo>
                <a:lnTo>
                  <a:pt x="1211735" y="141389"/>
                </a:lnTo>
                <a:lnTo>
                  <a:pt x="1211223" y="138804"/>
                </a:lnTo>
                <a:lnTo>
                  <a:pt x="1209239" y="136142"/>
                </a:lnTo>
                <a:lnTo>
                  <a:pt x="1203734" y="126637"/>
                </a:lnTo>
                <a:lnTo>
                  <a:pt x="1208407" y="124787"/>
                </a:lnTo>
                <a:lnTo>
                  <a:pt x="1207511" y="122176"/>
                </a:lnTo>
                <a:lnTo>
                  <a:pt x="1217112" y="123266"/>
                </a:lnTo>
                <a:lnTo>
                  <a:pt x="1224025" y="125040"/>
                </a:lnTo>
                <a:lnTo>
                  <a:pt x="1235418" y="124964"/>
                </a:lnTo>
                <a:lnTo>
                  <a:pt x="1242651" y="127245"/>
                </a:lnTo>
                <a:lnTo>
                  <a:pt x="1250844" y="129907"/>
                </a:lnTo>
                <a:lnTo>
                  <a:pt x="1254621" y="132467"/>
                </a:lnTo>
                <a:lnTo>
                  <a:pt x="1256285" y="135281"/>
                </a:lnTo>
                <a:lnTo>
                  <a:pt x="1257693" y="138424"/>
                </a:lnTo>
                <a:lnTo>
                  <a:pt x="1264350" y="147321"/>
                </a:lnTo>
                <a:lnTo>
                  <a:pt x="1270815" y="152466"/>
                </a:lnTo>
                <a:lnTo>
                  <a:pt x="1273439" y="156218"/>
                </a:lnTo>
                <a:lnTo>
                  <a:pt x="1273247" y="159107"/>
                </a:lnTo>
                <a:lnTo>
                  <a:pt x="1269983" y="162884"/>
                </a:lnTo>
                <a:lnTo>
                  <a:pt x="1277152" y="166636"/>
                </a:lnTo>
                <a:lnTo>
                  <a:pt x="1280992" y="169677"/>
                </a:lnTo>
                <a:lnTo>
                  <a:pt x="1287649" y="172085"/>
                </a:lnTo>
                <a:lnTo>
                  <a:pt x="1294626" y="173632"/>
                </a:lnTo>
                <a:lnTo>
                  <a:pt x="1302691" y="174088"/>
                </a:lnTo>
                <a:lnTo>
                  <a:pt x="1309604" y="176090"/>
                </a:lnTo>
                <a:lnTo>
                  <a:pt x="1316389" y="178448"/>
                </a:lnTo>
                <a:lnTo>
                  <a:pt x="1322981" y="179107"/>
                </a:lnTo>
                <a:lnTo>
                  <a:pt x="1329958" y="180906"/>
                </a:lnTo>
                <a:lnTo>
                  <a:pt x="1334759" y="183137"/>
                </a:lnTo>
                <a:lnTo>
                  <a:pt x="1335911" y="186077"/>
                </a:lnTo>
                <a:lnTo>
                  <a:pt x="1335399" y="188916"/>
                </a:lnTo>
                <a:lnTo>
                  <a:pt x="1328166" y="188992"/>
                </a:lnTo>
                <a:lnTo>
                  <a:pt x="1325542" y="186432"/>
                </a:lnTo>
                <a:lnTo>
                  <a:pt x="1322597" y="189221"/>
                </a:lnTo>
                <a:lnTo>
                  <a:pt x="1314468" y="186889"/>
                </a:lnTo>
                <a:lnTo>
                  <a:pt x="1306787" y="188131"/>
                </a:lnTo>
                <a:lnTo>
                  <a:pt x="1306467" y="191172"/>
                </a:lnTo>
                <a:lnTo>
                  <a:pt x="1299618" y="191679"/>
                </a:lnTo>
                <a:lnTo>
                  <a:pt x="1292706" y="189651"/>
                </a:lnTo>
                <a:lnTo>
                  <a:pt x="1295650" y="192921"/>
                </a:lnTo>
                <a:lnTo>
                  <a:pt x="1296162" y="197712"/>
                </a:lnTo>
                <a:lnTo>
                  <a:pt x="1302179" y="195101"/>
                </a:lnTo>
                <a:lnTo>
                  <a:pt x="1308196" y="193301"/>
                </a:lnTo>
                <a:lnTo>
                  <a:pt x="1315364" y="193504"/>
                </a:lnTo>
                <a:lnTo>
                  <a:pt x="1314916" y="196394"/>
                </a:lnTo>
                <a:lnTo>
                  <a:pt x="1320037" y="198701"/>
                </a:lnTo>
                <a:lnTo>
                  <a:pt x="1318821" y="201616"/>
                </a:lnTo>
                <a:lnTo>
                  <a:pt x="1309732" y="203466"/>
                </a:lnTo>
                <a:lnTo>
                  <a:pt x="1302883" y="204531"/>
                </a:lnTo>
                <a:lnTo>
                  <a:pt x="1295266" y="205190"/>
                </a:lnTo>
                <a:lnTo>
                  <a:pt x="1283424" y="204835"/>
                </a:lnTo>
                <a:lnTo>
                  <a:pt x="1273823" y="203365"/>
                </a:lnTo>
                <a:lnTo>
                  <a:pt x="1260190" y="203517"/>
                </a:lnTo>
                <a:lnTo>
                  <a:pt x="1261854" y="200804"/>
                </a:lnTo>
                <a:lnTo>
                  <a:pt x="1252509" y="199588"/>
                </a:lnTo>
                <a:lnTo>
                  <a:pt x="1243931" y="199334"/>
                </a:lnTo>
                <a:lnTo>
                  <a:pt x="1237979" y="197915"/>
                </a:lnTo>
                <a:lnTo>
                  <a:pt x="1237595" y="195050"/>
                </a:lnTo>
                <a:lnTo>
                  <a:pt x="1230426" y="194569"/>
                </a:lnTo>
                <a:lnTo>
                  <a:pt x="1225497" y="198726"/>
                </a:lnTo>
                <a:lnTo>
                  <a:pt x="1219672" y="201463"/>
                </a:lnTo>
                <a:lnTo>
                  <a:pt x="1210519" y="202883"/>
                </a:lnTo>
                <a:lnTo>
                  <a:pt x="1201430" y="203238"/>
                </a:lnTo>
                <a:lnTo>
                  <a:pt x="1194837" y="205215"/>
                </a:lnTo>
                <a:lnTo>
                  <a:pt x="1181524" y="207978"/>
                </a:lnTo>
                <a:lnTo>
                  <a:pt x="1172755" y="208840"/>
                </a:lnTo>
                <a:lnTo>
                  <a:pt x="1163537" y="209220"/>
                </a:lnTo>
                <a:lnTo>
                  <a:pt x="1156689" y="209803"/>
                </a:lnTo>
                <a:lnTo>
                  <a:pt x="1148368" y="210462"/>
                </a:lnTo>
                <a:lnTo>
                  <a:pt x="1130445" y="210943"/>
                </a:lnTo>
                <a:lnTo>
                  <a:pt x="1123916" y="211501"/>
                </a:lnTo>
                <a:lnTo>
                  <a:pt x="1117516" y="211577"/>
                </a:lnTo>
                <a:lnTo>
                  <a:pt x="1111819" y="209423"/>
                </a:lnTo>
                <a:lnTo>
                  <a:pt x="1107850" y="206305"/>
                </a:lnTo>
                <a:lnTo>
                  <a:pt x="1107210" y="202782"/>
                </a:lnTo>
                <a:lnTo>
                  <a:pt x="1105610" y="198701"/>
                </a:lnTo>
                <a:lnTo>
                  <a:pt x="1098505" y="197433"/>
                </a:lnTo>
                <a:lnTo>
                  <a:pt x="1087240" y="197028"/>
                </a:lnTo>
                <a:lnTo>
                  <a:pt x="1078983" y="197180"/>
                </a:lnTo>
                <a:lnTo>
                  <a:pt x="1070662" y="196850"/>
                </a:lnTo>
                <a:lnTo>
                  <a:pt x="1061957" y="195862"/>
                </a:lnTo>
                <a:lnTo>
                  <a:pt x="1054532" y="194239"/>
                </a:lnTo>
                <a:lnTo>
                  <a:pt x="1050947" y="191451"/>
                </a:lnTo>
                <a:lnTo>
                  <a:pt x="1045891" y="188840"/>
                </a:lnTo>
                <a:lnTo>
                  <a:pt x="1043074" y="185723"/>
                </a:lnTo>
                <a:lnTo>
                  <a:pt x="1042242" y="182681"/>
                </a:lnTo>
                <a:lnTo>
                  <a:pt x="1053828" y="180476"/>
                </a:lnTo>
                <a:lnTo>
                  <a:pt x="1072262" y="178955"/>
                </a:lnTo>
                <a:lnTo>
                  <a:pt x="1089160" y="177941"/>
                </a:lnTo>
                <a:lnTo>
                  <a:pt x="1096841" y="178042"/>
                </a:lnTo>
                <a:lnTo>
                  <a:pt x="1105866" y="178727"/>
                </a:lnTo>
                <a:lnTo>
                  <a:pt x="1114059" y="178828"/>
                </a:lnTo>
                <a:lnTo>
                  <a:pt x="1124429" y="179538"/>
                </a:lnTo>
                <a:lnTo>
                  <a:pt x="1131149" y="179005"/>
                </a:lnTo>
                <a:lnTo>
                  <a:pt x="1139790" y="178676"/>
                </a:lnTo>
                <a:lnTo>
                  <a:pt x="1133838" y="175482"/>
                </a:lnTo>
                <a:lnTo>
                  <a:pt x="1115275" y="172364"/>
                </a:lnTo>
                <a:lnTo>
                  <a:pt x="1104202" y="170996"/>
                </a:lnTo>
                <a:lnTo>
                  <a:pt x="1095689" y="171300"/>
                </a:lnTo>
                <a:lnTo>
                  <a:pt x="1089160" y="171883"/>
                </a:lnTo>
                <a:lnTo>
                  <a:pt x="1076231" y="172643"/>
                </a:lnTo>
                <a:lnTo>
                  <a:pt x="1063941" y="172922"/>
                </a:lnTo>
                <a:lnTo>
                  <a:pt x="1045891" y="172592"/>
                </a:lnTo>
                <a:lnTo>
                  <a:pt x="1035201" y="172111"/>
                </a:lnTo>
                <a:lnTo>
                  <a:pt x="1022976" y="167371"/>
                </a:lnTo>
                <a:lnTo>
                  <a:pt x="1022912" y="164684"/>
                </a:lnTo>
                <a:lnTo>
                  <a:pt x="1028929" y="162834"/>
                </a:lnTo>
                <a:lnTo>
                  <a:pt x="1040130" y="161414"/>
                </a:lnTo>
                <a:lnTo>
                  <a:pt x="1049091" y="160223"/>
                </a:lnTo>
                <a:lnTo>
                  <a:pt x="1056196" y="159107"/>
                </a:lnTo>
                <a:lnTo>
                  <a:pt x="1063045" y="158677"/>
                </a:lnTo>
                <a:lnTo>
                  <a:pt x="1068614" y="156395"/>
                </a:lnTo>
                <a:lnTo>
                  <a:pt x="1075654" y="156623"/>
                </a:lnTo>
                <a:lnTo>
                  <a:pt x="1049731" y="157156"/>
                </a:lnTo>
                <a:lnTo>
                  <a:pt x="1039682" y="157333"/>
                </a:lnTo>
                <a:lnTo>
                  <a:pt x="1032705" y="158144"/>
                </a:lnTo>
                <a:lnTo>
                  <a:pt x="1024320" y="157308"/>
                </a:lnTo>
                <a:lnTo>
                  <a:pt x="1029953" y="155001"/>
                </a:lnTo>
                <a:lnTo>
                  <a:pt x="1021056" y="153556"/>
                </a:lnTo>
                <a:lnTo>
                  <a:pt x="1012094" y="152694"/>
                </a:lnTo>
                <a:lnTo>
                  <a:pt x="1009982" y="148537"/>
                </a:lnTo>
                <a:lnTo>
                  <a:pt x="1017087" y="143873"/>
                </a:lnTo>
                <a:lnTo>
                  <a:pt x="1023872" y="142125"/>
                </a:lnTo>
                <a:lnTo>
                  <a:pt x="1019647" y="139615"/>
                </a:lnTo>
                <a:lnTo>
                  <a:pt x="1020992" y="137131"/>
                </a:lnTo>
                <a:lnTo>
                  <a:pt x="1035841" y="131681"/>
                </a:lnTo>
                <a:lnTo>
                  <a:pt x="1041154" y="130135"/>
                </a:lnTo>
                <a:lnTo>
                  <a:pt x="1053444" y="127575"/>
                </a:lnTo>
                <a:lnTo>
                  <a:pt x="1071878" y="124660"/>
                </a:lnTo>
                <a:lnTo>
                  <a:pt x="1088328" y="121720"/>
                </a:lnTo>
                <a:lnTo>
                  <a:pt x="1096137" y="123114"/>
                </a:lnTo>
                <a:lnTo>
                  <a:pt x="1098953" y="127271"/>
                </a:lnTo>
                <a:lnTo>
                  <a:pt x="1098505" y="130287"/>
                </a:lnTo>
                <a:lnTo>
                  <a:pt x="1094793" y="133380"/>
                </a:lnTo>
                <a:lnTo>
                  <a:pt x="1090888" y="13545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3" name="coastline-natural-earth">
            <a:extLst>
              <a:ext uri="{FF2B5EF4-FFF2-40B4-BE49-F238E27FC236}">
                <a16:creationId xmlns:a16="http://schemas.microsoft.com/office/drawing/2014/main" id="{B65C3399-2B0E-4893-B7AD-199BD81BB76A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996413" y="108133"/>
                </a:moveTo>
                <a:lnTo>
                  <a:pt x="1004029" y="106410"/>
                </a:lnTo>
                <a:lnTo>
                  <a:pt x="1007294" y="109705"/>
                </a:lnTo>
                <a:lnTo>
                  <a:pt x="1014335" y="106688"/>
                </a:lnTo>
                <a:lnTo>
                  <a:pt x="1024128" y="105320"/>
                </a:lnTo>
                <a:lnTo>
                  <a:pt x="1033025" y="105573"/>
                </a:lnTo>
                <a:lnTo>
                  <a:pt x="1042178" y="107069"/>
                </a:lnTo>
                <a:lnTo>
                  <a:pt x="1050755" y="109705"/>
                </a:lnTo>
                <a:lnTo>
                  <a:pt x="1064581" y="114825"/>
                </a:lnTo>
                <a:lnTo>
                  <a:pt x="1070406" y="116346"/>
                </a:lnTo>
                <a:lnTo>
                  <a:pt x="1074502" y="118627"/>
                </a:lnTo>
                <a:lnTo>
                  <a:pt x="1063941" y="122632"/>
                </a:lnTo>
                <a:lnTo>
                  <a:pt x="1055108" y="123925"/>
                </a:lnTo>
                <a:lnTo>
                  <a:pt x="1044611" y="126612"/>
                </a:lnTo>
                <a:lnTo>
                  <a:pt x="1037378" y="127879"/>
                </a:lnTo>
                <a:lnTo>
                  <a:pt x="1028032" y="130363"/>
                </a:lnTo>
                <a:lnTo>
                  <a:pt x="1010366" y="134368"/>
                </a:lnTo>
                <a:lnTo>
                  <a:pt x="1002365" y="140325"/>
                </a:lnTo>
                <a:lnTo>
                  <a:pt x="995836" y="142454"/>
                </a:lnTo>
                <a:lnTo>
                  <a:pt x="988412" y="143037"/>
                </a:lnTo>
                <a:lnTo>
                  <a:pt x="986107" y="147245"/>
                </a:lnTo>
                <a:lnTo>
                  <a:pt x="983675" y="153734"/>
                </a:lnTo>
                <a:lnTo>
                  <a:pt x="980475" y="156015"/>
                </a:lnTo>
                <a:lnTo>
                  <a:pt x="970745" y="157688"/>
                </a:lnTo>
                <a:lnTo>
                  <a:pt x="963768" y="157840"/>
                </a:lnTo>
                <a:lnTo>
                  <a:pt x="952759" y="160426"/>
                </a:lnTo>
                <a:lnTo>
                  <a:pt x="945718" y="161744"/>
                </a:lnTo>
                <a:lnTo>
                  <a:pt x="940470" y="163518"/>
                </a:lnTo>
                <a:lnTo>
                  <a:pt x="933813" y="163036"/>
                </a:lnTo>
                <a:lnTo>
                  <a:pt x="926836" y="157536"/>
                </a:lnTo>
                <a:lnTo>
                  <a:pt x="920371" y="153328"/>
                </a:lnTo>
                <a:lnTo>
                  <a:pt x="905841" y="149982"/>
                </a:lnTo>
                <a:lnTo>
                  <a:pt x="899248" y="148335"/>
                </a:lnTo>
                <a:lnTo>
                  <a:pt x="887663" y="147650"/>
                </a:lnTo>
                <a:lnTo>
                  <a:pt x="887663" y="144583"/>
                </a:lnTo>
                <a:lnTo>
                  <a:pt x="890223" y="142251"/>
                </a:lnTo>
                <a:lnTo>
                  <a:pt x="893616" y="139919"/>
                </a:lnTo>
                <a:lnTo>
                  <a:pt x="898480" y="137334"/>
                </a:lnTo>
                <a:lnTo>
                  <a:pt x="901233" y="133506"/>
                </a:lnTo>
                <a:lnTo>
                  <a:pt x="909042" y="129932"/>
                </a:lnTo>
                <a:lnTo>
                  <a:pt x="904817" y="127499"/>
                </a:lnTo>
                <a:lnTo>
                  <a:pt x="907889" y="124812"/>
                </a:lnTo>
                <a:lnTo>
                  <a:pt x="911922" y="120883"/>
                </a:lnTo>
                <a:lnTo>
                  <a:pt x="917491" y="118881"/>
                </a:lnTo>
                <a:lnTo>
                  <a:pt x="923187" y="114470"/>
                </a:lnTo>
                <a:lnTo>
                  <a:pt x="917939" y="112848"/>
                </a:lnTo>
                <a:lnTo>
                  <a:pt x="909170" y="105649"/>
                </a:lnTo>
                <a:lnTo>
                  <a:pt x="929140" y="102202"/>
                </a:lnTo>
                <a:lnTo>
                  <a:pt x="944374" y="101670"/>
                </a:lnTo>
                <a:lnTo>
                  <a:pt x="960184" y="100275"/>
                </a:lnTo>
                <a:lnTo>
                  <a:pt x="967929" y="100478"/>
                </a:lnTo>
                <a:lnTo>
                  <a:pt x="975802" y="102481"/>
                </a:lnTo>
                <a:lnTo>
                  <a:pt x="981691" y="103723"/>
                </a:lnTo>
                <a:lnTo>
                  <a:pt x="992700" y="105548"/>
                </a:lnTo>
                <a:lnTo>
                  <a:pt x="999549" y="10592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4" name="coastline-natural-earth">
            <a:extLst>
              <a:ext uri="{FF2B5EF4-FFF2-40B4-BE49-F238E27FC236}">
                <a16:creationId xmlns:a16="http://schemas.microsoft.com/office/drawing/2014/main" id="{CF0FC9A0-A8C4-435F-AF22-B3A7FB1C8D0A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732056" y="435955"/>
                </a:moveTo>
                <a:lnTo>
                  <a:pt x="1729432" y="439580"/>
                </a:lnTo>
                <a:lnTo>
                  <a:pt x="1727768" y="442951"/>
                </a:lnTo>
                <a:lnTo>
                  <a:pt x="1728344" y="438312"/>
                </a:lnTo>
                <a:lnTo>
                  <a:pt x="1723543" y="442038"/>
                </a:lnTo>
                <a:lnTo>
                  <a:pt x="1717143" y="444370"/>
                </a:lnTo>
                <a:lnTo>
                  <a:pt x="1721943" y="439123"/>
                </a:lnTo>
                <a:lnTo>
                  <a:pt x="1716823" y="441912"/>
                </a:lnTo>
                <a:lnTo>
                  <a:pt x="1716695" y="438743"/>
                </a:lnTo>
                <a:lnTo>
                  <a:pt x="1720151" y="436335"/>
                </a:lnTo>
                <a:lnTo>
                  <a:pt x="1722199" y="433420"/>
                </a:lnTo>
                <a:lnTo>
                  <a:pt x="1721687" y="436310"/>
                </a:lnTo>
                <a:lnTo>
                  <a:pt x="1724824" y="433927"/>
                </a:lnTo>
                <a:lnTo>
                  <a:pt x="1726040" y="429795"/>
                </a:lnTo>
                <a:lnTo>
                  <a:pt x="1729112" y="432127"/>
                </a:lnTo>
                <a:lnTo>
                  <a:pt x="1731928" y="43448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5" name="coastline-natural-earth">
            <a:extLst>
              <a:ext uri="{FF2B5EF4-FFF2-40B4-BE49-F238E27FC236}">
                <a16:creationId xmlns:a16="http://schemas.microsoft.com/office/drawing/2014/main" id="{FC355F68-619F-45AF-86AB-55FC19A1E084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383469" y="112620"/>
                </a:moveTo>
                <a:lnTo>
                  <a:pt x="1375852" y="112848"/>
                </a:lnTo>
                <a:lnTo>
                  <a:pt x="1364907" y="112747"/>
                </a:lnTo>
                <a:lnTo>
                  <a:pt x="1370219" y="110845"/>
                </a:lnTo>
                <a:lnTo>
                  <a:pt x="1377772" y="109578"/>
                </a:lnTo>
                <a:lnTo>
                  <a:pt x="1387245" y="108285"/>
                </a:lnTo>
                <a:lnTo>
                  <a:pt x="1393774" y="108209"/>
                </a:lnTo>
                <a:lnTo>
                  <a:pt x="1390830" y="110795"/>
                </a:lnTo>
                <a:lnTo>
                  <a:pt x="1383469" y="11262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6" name="coastline-natural-earth">
            <a:extLst>
              <a:ext uri="{FF2B5EF4-FFF2-40B4-BE49-F238E27FC236}">
                <a16:creationId xmlns:a16="http://schemas.microsoft.com/office/drawing/2014/main" id="{E3F49397-0682-40E3-ACCA-171D7297AEE3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312100" y="73204"/>
                </a:moveTo>
                <a:lnTo>
                  <a:pt x="1308580" y="75866"/>
                </a:lnTo>
                <a:lnTo>
                  <a:pt x="1299234" y="77817"/>
                </a:lnTo>
                <a:lnTo>
                  <a:pt x="1292514" y="77792"/>
                </a:lnTo>
                <a:lnTo>
                  <a:pt x="1297442" y="74953"/>
                </a:lnTo>
                <a:lnTo>
                  <a:pt x="1284321" y="75460"/>
                </a:lnTo>
                <a:lnTo>
                  <a:pt x="1283744" y="72799"/>
                </a:lnTo>
                <a:lnTo>
                  <a:pt x="1275807" y="72621"/>
                </a:lnTo>
                <a:lnTo>
                  <a:pt x="1273823" y="70112"/>
                </a:lnTo>
                <a:lnTo>
                  <a:pt x="1279968" y="69377"/>
                </a:lnTo>
                <a:lnTo>
                  <a:pt x="1287905" y="68718"/>
                </a:lnTo>
                <a:lnTo>
                  <a:pt x="1296418" y="67754"/>
                </a:lnTo>
                <a:lnTo>
                  <a:pt x="1303075" y="67830"/>
                </a:lnTo>
                <a:lnTo>
                  <a:pt x="1307363" y="7173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7" name="coastline-natural-earth">
            <a:extLst>
              <a:ext uri="{FF2B5EF4-FFF2-40B4-BE49-F238E27FC236}">
                <a16:creationId xmlns:a16="http://schemas.microsoft.com/office/drawing/2014/main" id="{BABA87EC-F906-4996-AEF2-90E4454CC142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279776" y="62761"/>
                </a:moveTo>
                <a:lnTo>
                  <a:pt x="1287137" y="63116"/>
                </a:lnTo>
                <a:lnTo>
                  <a:pt x="1294754" y="64713"/>
                </a:lnTo>
                <a:lnTo>
                  <a:pt x="1289697" y="67425"/>
                </a:lnTo>
                <a:lnTo>
                  <a:pt x="1275295" y="67476"/>
                </a:lnTo>
                <a:lnTo>
                  <a:pt x="1271007" y="64662"/>
                </a:lnTo>
                <a:lnTo>
                  <a:pt x="1271135" y="61899"/>
                </a:lnTo>
                <a:lnTo>
                  <a:pt x="1278816" y="6124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8" name="coastline-natural-earth">
            <a:extLst>
              <a:ext uri="{FF2B5EF4-FFF2-40B4-BE49-F238E27FC236}">
                <a16:creationId xmlns:a16="http://schemas.microsoft.com/office/drawing/2014/main" id="{5879F76F-C665-474D-9950-C6409C5283A8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102858" y="41241"/>
                </a:moveTo>
                <a:lnTo>
                  <a:pt x="1094665" y="41849"/>
                </a:lnTo>
                <a:lnTo>
                  <a:pt x="1082183" y="38300"/>
                </a:lnTo>
                <a:lnTo>
                  <a:pt x="1086728" y="36450"/>
                </a:lnTo>
                <a:lnTo>
                  <a:pt x="1093897" y="35309"/>
                </a:lnTo>
                <a:lnTo>
                  <a:pt x="1101706" y="38275"/>
                </a:lnTo>
                <a:lnTo>
                  <a:pt x="1106698" y="4015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9" name="coastline-natural-earth">
            <a:extLst>
              <a:ext uri="{FF2B5EF4-FFF2-40B4-BE49-F238E27FC236}">
                <a16:creationId xmlns:a16="http://schemas.microsoft.com/office/drawing/2014/main" id="{823B4328-11E6-49C2-ADC8-A9F09D38731E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1277984" y="91176"/>
                </a:moveTo>
                <a:lnTo>
                  <a:pt x="1268703" y="90719"/>
                </a:lnTo>
                <a:lnTo>
                  <a:pt x="1264862" y="88666"/>
                </a:lnTo>
                <a:lnTo>
                  <a:pt x="1267742" y="85954"/>
                </a:lnTo>
                <a:lnTo>
                  <a:pt x="1273887" y="83952"/>
                </a:lnTo>
                <a:lnTo>
                  <a:pt x="1281632" y="84636"/>
                </a:lnTo>
                <a:lnTo>
                  <a:pt x="1284705" y="87196"/>
                </a:lnTo>
                <a:lnTo>
                  <a:pt x="1285409" y="89731"/>
                </a:lnTo>
                <a:lnTo>
                  <a:pt x="1277984" y="9117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0" name="coastline-natural-earth">
            <a:extLst>
              <a:ext uri="{FF2B5EF4-FFF2-40B4-BE49-F238E27FC236}">
                <a16:creationId xmlns:a16="http://schemas.microsoft.com/office/drawing/2014/main" id="{2DE2CAA9-8570-40B6-8B66-F3278A42CAE1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155405" y="522821"/>
                </a:moveTo>
                <a:lnTo>
                  <a:pt x="2153101" y="525534"/>
                </a:lnTo>
                <a:lnTo>
                  <a:pt x="2146700" y="526370"/>
                </a:lnTo>
                <a:lnTo>
                  <a:pt x="2145612" y="529006"/>
                </a:lnTo>
                <a:lnTo>
                  <a:pt x="2149517" y="531059"/>
                </a:lnTo>
                <a:lnTo>
                  <a:pt x="2147916" y="534380"/>
                </a:lnTo>
                <a:lnTo>
                  <a:pt x="2144204" y="536687"/>
                </a:lnTo>
                <a:lnTo>
                  <a:pt x="2142092" y="540286"/>
                </a:lnTo>
                <a:lnTo>
                  <a:pt x="2138699" y="543378"/>
                </a:lnTo>
                <a:lnTo>
                  <a:pt x="2136907" y="546065"/>
                </a:lnTo>
                <a:lnTo>
                  <a:pt x="2133131" y="549944"/>
                </a:lnTo>
                <a:lnTo>
                  <a:pt x="2132170" y="552706"/>
                </a:lnTo>
                <a:lnTo>
                  <a:pt x="2130314" y="555343"/>
                </a:lnTo>
                <a:lnTo>
                  <a:pt x="2130826" y="558131"/>
                </a:lnTo>
                <a:lnTo>
                  <a:pt x="2134603" y="554937"/>
                </a:lnTo>
                <a:lnTo>
                  <a:pt x="2138827" y="552250"/>
                </a:lnTo>
                <a:lnTo>
                  <a:pt x="2141196" y="549386"/>
                </a:lnTo>
                <a:lnTo>
                  <a:pt x="2142732" y="552149"/>
                </a:lnTo>
                <a:lnTo>
                  <a:pt x="2149837" y="551769"/>
                </a:lnTo>
                <a:lnTo>
                  <a:pt x="2144908" y="556458"/>
                </a:lnTo>
                <a:lnTo>
                  <a:pt x="2144076" y="561097"/>
                </a:lnTo>
                <a:lnTo>
                  <a:pt x="2151437" y="561426"/>
                </a:lnTo>
                <a:lnTo>
                  <a:pt x="2157454" y="562567"/>
                </a:lnTo>
                <a:lnTo>
                  <a:pt x="2158542" y="559956"/>
                </a:lnTo>
                <a:lnTo>
                  <a:pt x="2159566" y="563251"/>
                </a:lnTo>
                <a:lnTo>
                  <a:pt x="2157454" y="566318"/>
                </a:lnTo>
                <a:lnTo>
                  <a:pt x="2162510" y="563935"/>
                </a:lnTo>
                <a:lnTo>
                  <a:pt x="2168719" y="562262"/>
                </a:lnTo>
                <a:lnTo>
                  <a:pt x="2172624" y="559728"/>
                </a:lnTo>
                <a:lnTo>
                  <a:pt x="2173328" y="563124"/>
                </a:lnTo>
                <a:lnTo>
                  <a:pt x="2182417" y="561299"/>
                </a:lnTo>
                <a:lnTo>
                  <a:pt x="2188562" y="563505"/>
                </a:lnTo>
                <a:lnTo>
                  <a:pt x="2189394" y="566800"/>
                </a:lnTo>
                <a:lnTo>
                  <a:pt x="2185105" y="569537"/>
                </a:lnTo>
                <a:lnTo>
                  <a:pt x="2178768" y="573314"/>
                </a:lnTo>
                <a:lnTo>
                  <a:pt x="2183761" y="575190"/>
                </a:lnTo>
                <a:lnTo>
                  <a:pt x="2185361" y="578105"/>
                </a:lnTo>
                <a:lnTo>
                  <a:pt x="2180433" y="580082"/>
                </a:lnTo>
                <a:lnTo>
                  <a:pt x="2186385" y="578662"/>
                </a:lnTo>
                <a:lnTo>
                  <a:pt x="2192274" y="577446"/>
                </a:lnTo>
                <a:lnTo>
                  <a:pt x="2198675" y="575671"/>
                </a:lnTo>
                <a:lnTo>
                  <a:pt x="2199059" y="578308"/>
                </a:lnTo>
                <a:lnTo>
                  <a:pt x="2196435" y="580893"/>
                </a:lnTo>
                <a:lnTo>
                  <a:pt x="2190162" y="583504"/>
                </a:lnTo>
                <a:lnTo>
                  <a:pt x="2189458" y="586165"/>
                </a:lnTo>
                <a:lnTo>
                  <a:pt x="2187153" y="589232"/>
                </a:lnTo>
                <a:lnTo>
                  <a:pt x="2184145" y="591691"/>
                </a:lnTo>
                <a:lnTo>
                  <a:pt x="2185937" y="594201"/>
                </a:lnTo>
                <a:lnTo>
                  <a:pt x="2194642" y="587813"/>
                </a:lnTo>
                <a:lnTo>
                  <a:pt x="2201107" y="585075"/>
                </a:lnTo>
                <a:lnTo>
                  <a:pt x="2199763" y="588219"/>
                </a:lnTo>
                <a:lnTo>
                  <a:pt x="2197715" y="591235"/>
                </a:lnTo>
                <a:lnTo>
                  <a:pt x="2196563" y="594150"/>
                </a:lnTo>
                <a:lnTo>
                  <a:pt x="2196627" y="596735"/>
                </a:lnTo>
                <a:lnTo>
                  <a:pt x="2202003" y="594758"/>
                </a:lnTo>
                <a:lnTo>
                  <a:pt x="2203603" y="591995"/>
                </a:lnTo>
                <a:lnTo>
                  <a:pt x="2205652" y="594708"/>
                </a:lnTo>
                <a:lnTo>
                  <a:pt x="2205716" y="597521"/>
                </a:lnTo>
                <a:lnTo>
                  <a:pt x="2201299" y="604238"/>
                </a:lnTo>
                <a:lnTo>
                  <a:pt x="2200403" y="609460"/>
                </a:lnTo>
                <a:lnTo>
                  <a:pt x="2198483" y="611995"/>
                </a:lnTo>
                <a:lnTo>
                  <a:pt x="2190034" y="612882"/>
                </a:lnTo>
                <a:lnTo>
                  <a:pt x="2189010" y="608193"/>
                </a:lnTo>
                <a:lnTo>
                  <a:pt x="2189266" y="604314"/>
                </a:lnTo>
                <a:lnTo>
                  <a:pt x="2184209" y="607255"/>
                </a:lnTo>
                <a:lnTo>
                  <a:pt x="2180305" y="609435"/>
                </a:lnTo>
                <a:lnTo>
                  <a:pt x="2178896" y="606748"/>
                </a:lnTo>
                <a:lnTo>
                  <a:pt x="2182225" y="601323"/>
                </a:lnTo>
                <a:lnTo>
                  <a:pt x="2184401" y="598053"/>
                </a:lnTo>
                <a:lnTo>
                  <a:pt x="2182737" y="594302"/>
                </a:lnTo>
                <a:lnTo>
                  <a:pt x="2180817" y="591336"/>
                </a:lnTo>
                <a:lnTo>
                  <a:pt x="2174416" y="595924"/>
                </a:lnTo>
                <a:lnTo>
                  <a:pt x="2172880" y="598712"/>
                </a:lnTo>
                <a:lnTo>
                  <a:pt x="2173136" y="596102"/>
                </a:lnTo>
                <a:lnTo>
                  <a:pt x="2169935" y="598636"/>
                </a:lnTo>
                <a:lnTo>
                  <a:pt x="2161998" y="602946"/>
                </a:lnTo>
                <a:lnTo>
                  <a:pt x="2159054" y="607204"/>
                </a:lnTo>
                <a:lnTo>
                  <a:pt x="2151885" y="608319"/>
                </a:lnTo>
                <a:lnTo>
                  <a:pt x="2146380" y="606950"/>
                </a:lnTo>
                <a:lnTo>
                  <a:pt x="2149709" y="604441"/>
                </a:lnTo>
                <a:lnTo>
                  <a:pt x="2156430" y="602084"/>
                </a:lnTo>
                <a:lnTo>
                  <a:pt x="2160206" y="597901"/>
                </a:lnTo>
                <a:lnTo>
                  <a:pt x="2166031" y="595645"/>
                </a:lnTo>
                <a:lnTo>
                  <a:pt x="2160078" y="594201"/>
                </a:lnTo>
                <a:lnTo>
                  <a:pt x="2155789" y="596938"/>
                </a:lnTo>
                <a:lnTo>
                  <a:pt x="2149005" y="596659"/>
                </a:lnTo>
                <a:lnTo>
                  <a:pt x="2148429" y="591666"/>
                </a:lnTo>
                <a:lnTo>
                  <a:pt x="2141644" y="593820"/>
                </a:lnTo>
                <a:lnTo>
                  <a:pt x="2132619" y="595265"/>
                </a:lnTo>
                <a:lnTo>
                  <a:pt x="2119049" y="594555"/>
                </a:lnTo>
                <a:lnTo>
                  <a:pt x="2111624" y="594023"/>
                </a:lnTo>
                <a:lnTo>
                  <a:pt x="2105223" y="593846"/>
                </a:lnTo>
                <a:lnTo>
                  <a:pt x="2098502" y="594631"/>
                </a:lnTo>
                <a:lnTo>
                  <a:pt x="2089413" y="595645"/>
                </a:lnTo>
                <a:lnTo>
                  <a:pt x="2085765" y="592604"/>
                </a:lnTo>
                <a:lnTo>
                  <a:pt x="2084997" y="589815"/>
                </a:lnTo>
                <a:lnTo>
                  <a:pt x="2092229" y="584847"/>
                </a:lnTo>
                <a:lnTo>
                  <a:pt x="2096774" y="581806"/>
                </a:lnTo>
                <a:lnTo>
                  <a:pt x="2100487" y="579651"/>
                </a:lnTo>
                <a:lnTo>
                  <a:pt x="2092550" y="578181"/>
                </a:lnTo>
                <a:lnTo>
                  <a:pt x="2094406" y="574075"/>
                </a:lnTo>
                <a:lnTo>
                  <a:pt x="2094342" y="576660"/>
                </a:lnTo>
                <a:lnTo>
                  <a:pt x="2097990" y="573998"/>
                </a:lnTo>
                <a:lnTo>
                  <a:pt x="2099718" y="571286"/>
                </a:lnTo>
                <a:lnTo>
                  <a:pt x="2102279" y="567864"/>
                </a:lnTo>
                <a:lnTo>
                  <a:pt x="2108680" y="569639"/>
                </a:lnTo>
                <a:lnTo>
                  <a:pt x="2108680" y="566090"/>
                </a:lnTo>
                <a:lnTo>
                  <a:pt x="2105607" y="563809"/>
                </a:lnTo>
                <a:lnTo>
                  <a:pt x="2107591" y="560235"/>
                </a:lnTo>
                <a:lnTo>
                  <a:pt x="2110856" y="557117"/>
                </a:lnTo>
                <a:lnTo>
                  <a:pt x="2114760" y="550577"/>
                </a:lnTo>
                <a:lnTo>
                  <a:pt x="2116617" y="547383"/>
                </a:lnTo>
                <a:lnTo>
                  <a:pt x="2119177" y="542517"/>
                </a:lnTo>
                <a:lnTo>
                  <a:pt x="2121609" y="539931"/>
                </a:lnTo>
                <a:lnTo>
                  <a:pt x="2123209" y="537346"/>
                </a:lnTo>
                <a:lnTo>
                  <a:pt x="2127498" y="533772"/>
                </a:lnTo>
                <a:lnTo>
                  <a:pt x="2130762" y="530350"/>
                </a:lnTo>
                <a:lnTo>
                  <a:pt x="2132106" y="527612"/>
                </a:lnTo>
                <a:lnTo>
                  <a:pt x="2136267" y="525331"/>
                </a:lnTo>
                <a:lnTo>
                  <a:pt x="2141900" y="523683"/>
                </a:lnTo>
                <a:lnTo>
                  <a:pt x="2147404" y="522315"/>
                </a:lnTo>
                <a:lnTo>
                  <a:pt x="2154253" y="52170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1" name="coastline-natural-earth">
            <a:extLst>
              <a:ext uri="{FF2B5EF4-FFF2-40B4-BE49-F238E27FC236}">
                <a16:creationId xmlns:a16="http://schemas.microsoft.com/office/drawing/2014/main" id="{BB679B0E-3FCF-41E8-862B-D1BF2E44C5E2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470898" y="191096"/>
                </a:moveTo>
                <a:lnTo>
                  <a:pt x="3477427" y="192085"/>
                </a:lnTo>
                <a:lnTo>
                  <a:pt x="3481267" y="194772"/>
                </a:lnTo>
                <a:lnTo>
                  <a:pt x="3478963" y="198396"/>
                </a:lnTo>
                <a:lnTo>
                  <a:pt x="3472114" y="199106"/>
                </a:lnTo>
                <a:lnTo>
                  <a:pt x="3464753" y="201565"/>
                </a:lnTo>
                <a:lnTo>
                  <a:pt x="3458416" y="200754"/>
                </a:lnTo>
                <a:lnTo>
                  <a:pt x="3461809" y="198548"/>
                </a:lnTo>
                <a:lnTo>
                  <a:pt x="3461809" y="195988"/>
                </a:lnTo>
                <a:lnTo>
                  <a:pt x="3468337" y="195050"/>
                </a:lnTo>
                <a:lnTo>
                  <a:pt x="3468273" y="19236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2" name="coastline-natural-earth">
            <a:extLst>
              <a:ext uri="{FF2B5EF4-FFF2-40B4-BE49-F238E27FC236}">
                <a16:creationId xmlns:a16="http://schemas.microsoft.com/office/drawing/2014/main" id="{9F20AB1C-60AD-4730-9844-6736D1B29731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502518" y="182453"/>
                </a:moveTo>
                <a:lnTo>
                  <a:pt x="3508855" y="183340"/>
                </a:lnTo>
                <a:lnTo>
                  <a:pt x="3503926" y="186990"/>
                </a:lnTo>
                <a:lnTo>
                  <a:pt x="3498037" y="188105"/>
                </a:lnTo>
                <a:lnTo>
                  <a:pt x="3494453" y="190285"/>
                </a:lnTo>
                <a:lnTo>
                  <a:pt x="3487284" y="191882"/>
                </a:lnTo>
                <a:lnTo>
                  <a:pt x="3481011" y="190995"/>
                </a:lnTo>
                <a:lnTo>
                  <a:pt x="3485556" y="188916"/>
                </a:lnTo>
                <a:lnTo>
                  <a:pt x="3490420" y="187243"/>
                </a:lnTo>
                <a:lnTo>
                  <a:pt x="3494709" y="184404"/>
                </a:lnTo>
                <a:lnTo>
                  <a:pt x="3499253" y="182098"/>
                </a:lnTo>
                <a:lnTo>
                  <a:pt x="3500277" y="179183"/>
                </a:lnTo>
                <a:lnTo>
                  <a:pt x="3502518" y="18245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3" name="coastline-natural-earth">
            <a:extLst>
              <a:ext uri="{FF2B5EF4-FFF2-40B4-BE49-F238E27FC236}">
                <a16:creationId xmlns:a16="http://schemas.microsoft.com/office/drawing/2014/main" id="{88241FB1-5F6E-46A9-91C8-C8814634545A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439470" y="210107"/>
                </a:moveTo>
                <a:lnTo>
                  <a:pt x="3444911" y="207927"/>
                </a:lnTo>
                <a:lnTo>
                  <a:pt x="3446511" y="204936"/>
                </a:lnTo>
                <a:lnTo>
                  <a:pt x="3453680" y="207243"/>
                </a:lnTo>
                <a:lnTo>
                  <a:pt x="3449903" y="209980"/>
                </a:lnTo>
                <a:lnTo>
                  <a:pt x="3444655" y="211907"/>
                </a:lnTo>
                <a:lnTo>
                  <a:pt x="3438062" y="213884"/>
                </a:lnTo>
                <a:lnTo>
                  <a:pt x="3430829" y="213554"/>
                </a:lnTo>
                <a:lnTo>
                  <a:pt x="3424492" y="214771"/>
                </a:lnTo>
                <a:lnTo>
                  <a:pt x="3419115" y="216773"/>
                </a:lnTo>
                <a:lnTo>
                  <a:pt x="3412394" y="216900"/>
                </a:lnTo>
                <a:lnTo>
                  <a:pt x="3415659" y="214137"/>
                </a:lnTo>
                <a:lnTo>
                  <a:pt x="3427500" y="212312"/>
                </a:lnTo>
                <a:lnTo>
                  <a:pt x="3433197" y="209093"/>
                </a:lnTo>
                <a:lnTo>
                  <a:pt x="3434605" y="205620"/>
                </a:lnTo>
                <a:lnTo>
                  <a:pt x="3433709" y="202452"/>
                </a:lnTo>
                <a:lnTo>
                  <a:pt x="3437486" y="199613"/>
                </a:lnTo>
                <a:lnTo>
                  <a:pt x="3441902" y="196952"/>
                </a:lnTo>
                <a:lnTo>
                  <a:pt x="3443694" y="199968"/>
                </a:lnTo>
                <a:lnTo>
                  <a:pt x="3440814" y="202756"/>
                </a:lnTo>
                <a:lnTo>
                  <a:pt x="3442414" y="205367"/>
                </a:lnTo>
                <a:lnTo>
                  <a:pt x="3440046" y="20909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4" name="coastline-natural-earth">
            <a:extLst>
              <a:ext uri="{FF2B5EF4-FFF2-40B4-BE49-F238E27FC236}">
                <a16:creationId xmlns:a16="http://schemas.microsoft.com/office/drawing/2014/main" id="{24657F16-6965-4FB6-8986-65E294C2E80E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837795" y="3194"/>
                </a:moveTo>
                <a:lnTo>
                  <a:pt x="2830114" y="5298"/>
                </a:lnTo>
                <a:lnTo>
                  <a:pt x="2818848" y="5146"/>
                </a:lnTo>
                <a:lnTo>
                  <a:pt x="2812191" y="4182"/>
                </a:lnTo>
                <a:lnTo>
                  <a:pt x="2812768" y="1090"/>
                </a:lnTo>
                <a:lnTo>
                  <a:pt x="2819616" y="0"/>
                </a:lnTo>
                <a:lnTo>
                  <a:pt x="2840739" y="0"/>
                </a:lnTo>
                <a:lnTo>
                  <a:pt x="2837795" y="319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5" name="coastline-natural-earth">
            <a:extLst>
              <a:ext uri="{FF2B5EF4-FFF2-40B4-BE49-F238E27FC236}">
                <a16:creationId xmlns:a16="http://schemas.microsoft.com/office/drawing/2014/main" id="{03B08063-6690-4715-BD2E-131BD7E6DF69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830754" y="84357"/>
                </a:moveTo>
                <a:lnTo>
                  <a:pt x="2832802" y="88083"/>
                </a:lnTo>
                <a:lnTo>
                  <a:pt x="2839843" y="89046"/>
                </a:lnTo>
                <a:lnTo>
                  <a:pt x="2838243" y="91961"/>
                </a:lnTo>
                <a:lnTo>
                  <a:pt x="2824417" y="91657"/>
                </a:lnTo>
                <a:lnTo>
                  <a:pt x="2814688" y="90517"/>
                </a:lnTo>
                <a:lnTo>
                  <a:pt x="2815328" y="85979"/>
                </a:lnTo>
                <a:lnTo>
                  <a:pt x="2822625" y="85827"/>
                </a:lnTo>
                <a:lnTo>
                  <a:pt x="2830754" y="8435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6" name="coastline-natural-earth">
            <a:extLst>
              <a:ext uri="{FF2B5EF4-FFF2-40B4-BE49-F238E27FC236}">
                <a16:creationId xmlns:a16="http://schemas.microsoft.com/office/drawing/2014/main" id="{75AA9F1C-18EF-4E0B-A338-D7E0FE3DF3F6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2791901" y="0"/>
                </a:moveTo>
                <a:lnTo>
                  <a:pt x="2791453" y="2611"/>
                </a:lnTo>
                <a:lnTo>
                  <a:pt x="2797598" y="4664"/>
                </a:lnTo>
                <a:lnTo>
                  <a:pt x="2805663" y="4588"/>
                </a:lnTo>
                <a:lnTo>
                  <a:pt x="2806367" y="7959"/>
                </a:lnTo>
                <a:lnTo>
                  <a:pt x="2804959" y="11052"/>
                </a:lnTo>
                <a:lnTo>
                  <a:pt x="2811423" y="13054"/>
                </a:lnTo>
                <a:lnTo>
                  <a:pt x="2808031" y="16121"/>
                </a:lnTo>
                <a:lnTo>
                  <a:pt x="2799710" y="17186"/>
                </a:lnTo>
                <a:lnTo>
                  <a:pt x="2796766" y="19999"/>
                </a:lnTo>
                <a:lnTo>
                  <a:pt x="2791133" y="21495"/>
                </a:lnTo>
                <a:lnTo>
                  <a:pt x="2783644" y="21976"/>
                </a:lnTo>
                <a:lnTo>
                  <a:pt x="2774299" y="24638"/>
                </a:lnTo>
                <a:lnTo>
                  <a:pt x="2773147" y="29758"/>
                </a:lnTo>
                <a:lnTo>
                  <a:pt x="2771034" y="33535"/>
                </a:lnTo>
                <a:lnTo>
                  <a:pt x="2767386" y="36881"/>
                </a:lnTo>
                <a:lnTo>
                  <a:pt x="2763225" y="40582"/>
                </a:lnTo>
                <a:lnTo>
                  <a:pt x="2766234" y="43142"/>
                </a:lnTo>
                <a:lnTo>
                  <a:pt x="2774299" y="39542"/>
                </a:lnTo>
                <a:lnTo>
                  <a:pt x="2784412" y="38731"/>
                </a:lnTo>
                <a:lnTo>
                  <a:pt x="2794781" y="40354"/>
                </a:lnTo>
                <a:lnTo>
                  <a:pt x="2803934" y="41900"/>
                </a:lnTo>
                <a:lnTo>
                  <a:pt x="2807391" y="44358"/>
                </a:lnTo>
                <a:lnTo>
                  <a:pt x="2795549" y="42863"/>
                </a:lnTo>
                <a:lnTo>
                  <a:pt x="2786780" y="42939"/>
                </a:lnTo>
                <a:lnTo>
                  <a:pt x="2786332" y="46893"/>
                </a:lnTo>
                <a:lnTo>
                  <a:pt x="2798174" y="48997"/>
                </a:lnTo>
                <a:lnTo>
                  <a:pt x="2805087" y="50594"/>
                </a:lnTo>
                <a:lnTo>
                  <a:pt x="2814496" y="49960"/>
                </a:lnTo>
                <a:lnTo>
                  <a:pt x="2822817" y="50341"/>
                </a:lnTo>
                <a:lnTo>
                  <a:pt x="2825505" y="52673"/>
                </a:lnTo>
                <a:lnTo>
                  <a:pt x="2824673" y="56551"/>
                </a:lnTo>
                <a:lnTo>
                  <a:pt x="2821601" y="59187"/>
                </a:lnTo>
                <a:lnTo>
                  <a:pt x="2815200" y="59060"/>
                </a:lnTo>
                <a:lnTo>
                  <a:pt x="2803550" y="57666"/>
                </a:lnTo>
                <a:lnTo>
                  <a:pt x="2797150" y="56677"/>
                </a:lnTo>
                <a:lnTo>
                  <a:pt x="2785948" y="56551"/>
                </a:lnTo>
                <a:lnTo>
                  <a:pt x="2777755" y="57184"/>
                </a:lnTo>
                <a:lnTo>
                  <a:pt x="2765594" y="60834"/>
                </a:lnTo>
                <a:lnTo>
                  <a:pt x="2755288" y="58883"/>
                </a:lnTo>
                <a:lnTo>
                  <a:pt x="2748632" y="60074"/>
                </a:lnTo>
                <a:lnTo>
                  <a:pt x="2753368" y="62431"/>
                </a:lnTo>
                <a:lnTo>
                  <a:pt x="2760857" y="62938"/>
                </a:lnTo>
                <a:lnTo>
                  <a:pt x="2763033" y="66107"/>
                </a:lnTo>
                <a:lnTo>
                  <a:pt x="2767898" y="68489"/>
                </a:lnTo>
                <a:lnTo>
                  <a:pt x="2778715" y="67881"/>
                </a:lnTo>
                <a:lnTo>
                  <a:pt x="2784540" y="69072"/>
                </a:lnTo>
                <a:lnTo>
                  <a:pt x="2792861" y="69453"/>
                </a:lnTo>
                <a:lnTo>
                  <a:pt x="2795485" y="73534"/>
                </a:lnTo>
                <a:lnTo>
                  <a:pt x="2802526" y="77234"/>
                </a:lnTo>
                <a:lnTo>
                  <a:pt x="2804062" y="79997"/>
                </a:lnTo>
                <a:lnTo>
                  <a:pt x="2805535" y="82760"/>
                </a:lnTo>
                <a:lnTo>
                  <a:pt x="2805983" y="86360"/>
                </a:lnTo>
                <a:lnTo>
                  <a:pt x="2800542" y="89097"/>
                </a:lnTo>
                <a:lnTo>
                  <a:pt x="2794205" y="87171"/>
                </a:lnTo>
                <a:lnTo>
                  <a:pt x="2785948" y="86055"/>
                </a:lnTo>
                <a:lnTo>
                  <a:pt x="2778395" y="88945"/>
                </a:lnTo>
                <a:lnTo>
                  <a:pt x="2769306" y="90643"/>
                </a:lnTo>
                <a:lnTo>
                  <a:pt x="2761177" y="91100"/>
                </a:lnTo>
                <a:lnTo>
                  <a:pt x="2754456" y="89629"/>
                </a:lnTo>
                <a:lnTo>
                  <a:pt x="2760409" y="91759"/>
                </a:lnTo>
                <a:lnTo>
                  <a:pt x="2768410" y="91885"/>
                </a:lnTo>
                <a:lnTo>
                  <a:pt x="2774171" y="90593"/>
                </a:lnTo>
                <a:lnTo>
                  <a:pt x="2780572" y="93837"/>
                </a:lnTo>
                <a:lnTo>
                  <a:pt x="2778651" y="96701"/>
                </a:lnTo>
                <a:lnTo>
                  <a:pt x="2785116" y="94724"/>
                </a:lnTo>
                <a:lnTo>
                  <a:pt x="2787164" y="92291"/>
                </a:lnTo>
                <a:lnTo>
                  <a:pt x="2794973" y="92291"/>
                </a:lnTo>
                <a:lnTo>
                  <a:pt x="2798302" y="94572"/>
                </a:lnTo>
                <a:lnTo>
                  <a:pt x="2803038" y="98729"/>
                </a:lnTo>
                <a:lnTo>
                  <a:pt x="2808671" y="101391"/>
                </a:lnTo>
                <a:lnTo>
                  <a:pt x="2807839" y="103926"/>
                </a:lnTo>
                <a:lnTo>
                  <a:pt x="2801118" y="105472"/>
                </a:lnTo>
                <a:lnTo>
                  <a:pt x="2793885" y="105015"/>
                </a:lnTo>
                <a:lnTo>
                  <a:pt x="2782940" y="107677"/>
                </a:lnTo>
                <a:lnTo>
                  <a:pt x="2774363" y="108159"/>
                </a:lnTo>
                <a:lnTo>
                  <a:pt x="2766234" y="107195"/>
                </a:lnTo>
                <a:lnTo>
                  <a:pt x="2759449" y="105725"/>
                </a:lnTo>
                <a:lnTo>
                  <a:pt x="2762969" y="101340"/>
                </a:lnTo>
                <a:lnTo>
                  <a:pt x="2755480" y="104154"/>
                </a:lnTo>
                <a:lnTo>
                  <a:pt x="2754712" y="107170"/>
                </a:lnTo>
                <a:lnTo>
                  <a:pt x="2756248" y="110389"/>
                </a:lnTo>
                <a:lnTo>
                  <a:pt x="2771290" y="110896"/>
                </a:lnTo>
                <a:lnTo>
                  <a:pt x="2788124" y="113000"/>
                </a:lnTo>
                <a:lnTo>
                  <a:pt x="2786652" y="116574"/>
                </a:lnTo>
                <a:lnTo>
                  <a:pt x="2785500" y="119514"/>
                </a:lnTo>
                <a:lnTo>
                  <a:pt x="2770778" y="120199"/>
                </a:lnTo>
                <a:lnTo>
                  <a:pt x="2760921" y="121998"/>
                </a:lnTo>
                <a:lnTo>
                  <a:pt x="2755288" y="123621"/>
                </a:lnTo>
                <a:lnTo>
                  <a:pt x="2740823" y="122227"/>
                </a:lnTo>
                <a:lnTo>
                  <a:pt x="2726933" y="118602"/>
                </a:lnTo>
                <a:lnTo>
                  <a:pt x="2719764" y="114546"/>
                </a:lnTo>
                <a:lnTo>
                  <a:pt x="2714451" y="117030"/>
                </a:lnTo>
                <a:lnTo>
                  <a:pt x="2706258" y="116574"/>
                </a:lnTo>
                <a:lnTo>
                  <a:pt x="2698257" y="113634"/>
                </a:lnTo>
                <a:lnTo>
                  <a:pt x="2706194" y="117917"/>
                </a:lnTo>
                <a:lnTo>
                  <a:pt x="2698961" y="120655"/>
                </a:lnTo>
                <a:lnTo>
                  <a:pt x="2692561" y="123190"/>
                </a:lnTo>
                <a:lnTo>
                  <a:pt x="2685392" y="123925"/>
                </a:lnTo>
                <a:lnTo>
                  <a:pt x="2679183" y="122835"/>
                </a:lnTo>
                <a:lnTo>
                  <a:pt x="2672718" y="122176"/>
                </a:lnTo>
                <a:lnTo>
                  <a:pt x="2663629" y="120554"/>
                </a:lnTo>
                <a:lnTo>
                  <a:pt x="2675662" y="123443"/>
                </a:lnTo>
                <a:lnTo>
                  <a:pt x="2670990" y="125496"/>
                </a:lnTo>
                <a:lnTo>
                  <a:pt x="2663757" y="125344"/>
                </a:lnTo>
                <a:lnTo>
                  <a:pt x="2672974" y="126358"/>
                </a:lnTo>
                <a:lnTo>
                  <a:pt x="2682895" y="125015"/>
                </a:lnTo>
                <a:lnTo>
                  <a:pt x="2697361" y="123519"/>
                </a:lnTo>
                <a:lnTo>
                  <a:pt x="2703506" y="121289"/>
                </a:lnTo>
                <a:lnTo>
                  <a:pt x="2712019" y="120807"/>
                </a:lnTo>
                <a:lnTo>
                  <a:pt x="2720212" y="121061"/>
                </a:lnTo>
                <a:lnTo>
                  <a:pt x="2727829" y="122759"/>
                </a:lnTo>
                <a:lnTo>
                  <a:pt x="2736214" y="125015"/>
                </a:lnTo>
                <a:lnTo>
                  <a:pt x="2743319" y="127043"/>
                </a:lnTo>
                <a:lnTo>
                  <a:pt x="2750552" y="128842"/>
                </a:lnTo>
                <a:lnTo>
                  <a:pt x="2757977" y="130084"/>
                </a:lnTo>
                <a:lnTo>
                  <a:pt x="2758233" y="133709"/>
                </a:lnTo>
                <a:lnTo>
                  <a:pt x="2757337" y="139615"/>
                </a:lnTo>
                <a:lnTo>
                  <a:pt x="2754328" y="142885"/>
                </a:lnTo>
                <a:lnTo>
                  <a:pt x="2745879" y="142834"/>
                </a:lnTo>
                <a:lnTo>
                  <a:pt x="2736854" y="140933"/>
                </a:lnTo>
                <a:lnTo>
                  <a:pt x="2728469" y="139742"/>
                </a:lnTo>
                <a:lnTo>
                  <a:pt x="2721364" y="137790"/>
                </a:lnTo>
                <a:lnTo>
                  <a:pt x="2716115" y="134317"/>
                </a:lnTo>
                <a:lnTo>
                  <a:pt x="2712723" y="130008"/>
                </a:lnTo>
                <a:lnTo>
                  <a:pt x="2708371" y="127752"/>
                </a:lnTo>
                <a:lnTo>
                  <a:pt x="2701458" y="128944"/>
                </a:lnTo>
                <a:lnTo>
                  <a:pt x="2689040" y="131377"/>
                </a:lnTo>
                <a:lnTo>
                  <a:pt x="2682831" y="132340"/>
                </a:lnTo>
                <a:lnTo>
                  <a:pt x="2674702" y="133785"/>
                </a:lnTo>
                <a:lnTo>
                  <a:pt x="2682767" y="134191"/>
                </a:lnTo>
                <a:lnTo>
                  <a:pt x="2692176" y="132290"/>
                </a:lnTo>
                <a:lnTo>
                  <a:pt x="2700305" y="131453"/>
                </a:lnTo>
                <a:lnTo>
                  <a:pt x="2707922" y="130389"/>
                </a:lnTo>
                <a:lnTo>
                  <a:pt x="2710867" y="136244"/>
                </a:lnTo>
                <a:lnTo>
                  <a:pt x="2702226" y="139235"/>
                </a:lnTo>
                <a:lnTo>
                  <a:pt x="2710547" y="138905"/>
                </a:lnTo>
                <a:lnTo>
                  <a:pt x="2718228" y="141237"/>
                </a:lnTo>
                <a:lnTo>
                  <a:pt x="2726229" y="143265"/>
                </a:lnTo>
                <a:lnTo>
                  <a:pt x="2735382" y="145445"/>
                </a:lnTo>
                <a:lnTo>
                  <a:pt x="2741399" y="146966"/>
                </a:lnTo>
                <a:lnTo>
                  <a:pt x="2748504" y="148259"/>
                </a:lnTo>
                <a:lnTo>
                  <a:pt x="2751960" y="151174"/>
                </a:lnTo>
                <a:lnTo>
                  <a:pt x="2759385" y="151630"/>
                </a:lnTo>
                <a:lnTo>
                  <a:pt x="2753048" y="154950"/>
                </a:lnTo>
                <a:lnTo>
                  <a:pt x="2749976" y="158271"/>
                </a:lnTo>
                <a:lnTo>
                  <a:pt x="2755608" y="157004"/>
                </a:lnTo>
                <a:lnTo>
                  <a:pt x="2763097" y="156522"/>
                </a:lnTo>
                <a:lnTo>
                  <a:pt x="2764121" y="159107"/>
                </a:lnTo>
                <a:lnTo>
                  <a:pt x="2764249" y="163619"/>
                </a:lnTo>
                <a:lnTo>
                  <a:pt x="2764698" y="166864"/>
                </a:lnTo>
                <a:lnTo>
                  <a:pt x="2766362" y="172821"/>
                </a:lnTo>
                <a:lnTo>
                  <a:pt x="2759705" y="175533"/>
                </a:lnTo>
                <a:lnTo>
                  <a:pt x="2751704" y="175178"/>
                </a:lnTo>
                <a:lnTo>
                  <a:pt x="2751448" y="172440"/>
                </a:lnTo>
                <a:lnTo>
                  <a:pt x="2750744" y="167878"/>
                </a:lnTo>
                <a:lnTo>
                  <a:pt x="2748632" y="170438"/>
                </a:lnTo>
                <a:lnTo>
                  <a:pt x="2747671" y="174620"/>
                </a:lnTo>
                <a:lnTo>
                  <a:pt x="2737174" y="175558"/>
                </a:lnTo>
                <a:lnTo>
                  <a:pt x="2726357" y="173480"/>
                </a:lnTo>
                <a:lnTo>
                  <a:pt x="2720212" y="169145"/>
                </a:lnTo>
                <a:lnTo>
                  <a:pt x="2717780" y="164456"/>
                </a:lnTo>
                <a:lnTo>
                  <a:pt x="2712467" y="161211"/>
                </a:lnTo>
                <a:lnTo>
                  <a:pt x="2703954" y="159184"/>
                </a:lnTo>
                <a:lnTo>
                  <a:pt x="2696529" y="156649"/>
                </a:lnTo>
                <a:lnTo>
                  <a:pt x="2688592" y="154798"/>
                </a:lnTo>
                <a:lnTo>
                  <a:pt x="2674126" y="154596"/>
                </a:lnTo>
                <a:lnTo>
                  <a:pt x="2666957" y="153810"/>
                </a:lnTo>
                <a:lnTo>
                  <a:pt x="2673230" y="156116"/>
                </a:lnTo>
                <a:lnTo>
                  <a:pt x="2685200" y="156167"/>
                </a:lnTo>
                <a:lnTo>
                  <a:pt x="2691984" y="158550"/>
                </a:lnTo>
                <a:lnTo>
                  <a:pt x="2691152" y="161946"/>
                </a:lnTo>
                <a:lnTo>
                  <a:pt x="2686288" y="163594"/>
                </a:lnTo>
                <a:lnTo>
                  <a:pt x="2676174" y="165875"/>
                </a:lnTo>
                <a:lnTo>
                  <a:pt x="2667277" y="166332"/>
                </a:lnTo>
                <a:lnTo>
                  <a:pt x="2656076" y="165419"/>
                </a:lnTo>
                <a:lnTo>
                  <a:pt x="2645003" y="165191"/>
                </a:lnTo>
                <a:lnTo>
                  <a:pt x="2650635" y="167244"/>
                </a:lnTo>
                <a:lnTo>
                  <a:pt x="2650059" y="169779"/>
                </a:lnTo>
                <a:lnTo>
                  <a:pt x="2642954" y="173150"/>
                </a:lnTo>
                <a:lnTo>
                  <a:pt x="2631753" y="175203"/>
                </a:lnTo>
                <a:lnTo>
                  <a:pt x="2639050" y="174899"/>
                </a:lnTo>
                <a:lnTo>
                  <a:pt x="2650187" y="176293"/>
                </a:lnTo>
                <a:lnTo>
                  <a:pt x="2657740" y="176217"/>
                </a:lnTo>
                <a:lnTo>
                  <a:pt x="2673038" y="174950"/>
                </a:lnTo>
                <a:lnTo>
                  <a:pt x="2672654" y="177814"/>
                </a:lnTo>
                <a:lnTo>
                  <a:pt x="2664845" y="178980"/>
                </a:lnTo>
                <a:lnTo>
                  <a:pt x="2658380" y="181388"/>
                </a:lnTo>
                <a:lnTo>
                  <a:pt x="2661581" y="183821"/>
                </a:lnTo>
                <a:lnTo>
                  <a:pt x="2665869" y="181084"/>
                </a:lnTo>
                <a:lnTo>
                  <a:pt x="2672974" y="179234"/>
                </a:lnTo>
                <a:lnTo>
                  <a:pt x="2683727" y="179157"/>
                </a:lnTo>
                <a:lnTo>
                  <a:pt x="2693329" y="177307"/>
                </a:lnTo>
                <a:lnTo>
                  <a:pt x="2709075" y="178270"/>
                </a:lnTo>
                <a:lnTo>
                  <a:pt x="2721876" y="180349"/>
                </a:lnTo>
                <a:lnTo>
                  <a:pt x="2728597" y="181109"/>
                </a:lnTo>
                <a:lnTo>
                  <a:pt x="2737494" y="181566"/>
                </a:lnTo>
                <a:lnTo>
                  <a:pt x="2753496" y="181363"/>
                </a:lnTo>
                <a:lnTo>
                  <a:pt x="2750808" y="183948"/>
                </a:lnTo>
                <a:lnTo>
                  <a:pt x="2743831" y="185089"/>
                </a:lnTo>
                <a:lnTo>
                  <a:pt x="2740375" y="187269"/>
                </a:lnTo>
                <a:lnTo>
                  <a:pt x="2730645" y="188435"/>
                </a:lnTo>
                <a:lnTo>
                  <a:pt x="2727317" y="191223"/>
                </a:lnTo>
                <a:lnTo>
                  <a:pt x="2718100" y="191198"/>
                </a:lnTo>
                <a:lnTo>
                  <a:pt x="2717268" y="193986"/>
                </a:lnTo>
                <a:lnTo>
                  <a:pt x="2709267" y="196191"/>
                </a:lnTo>
                <a:lnTo>
                  <a:pt x="2702162" y="197053"/>
                </a:lnTo>
                <a:lnTo>
                  <a:pt x="2699665" y="200374"/>
                </a:lnTo>
                <a:lnTo>
                  <a:pt x="2694097" y="201666"/>
                </a:lnTo>
                <a:lnTo>
                  <a:pt x="2691984" y="204074"/>
                </a:lnTo>
                <a:lnTo>
                  <a:pt x="2684047" y="206077"/>
                </a:lnTo>
                <a:lnTo>
                  <a:pt x="2677839" y="208003"/>
                </a:lnTo>
                <a:lnTo>
                  <a:pt x="2667021" y="209372"/>
                </a:lnTo>
                <a:lnTo>
                  <a:pt x="2653132" y="211349"/>
                </a:lnTo>
                <a:lnTo>
                  <a:pt x="2643914" y="212211"/>
                </a:lnTo>
                <a:lnTo>
                  <a:pt x="2635081" y="213808"/>
                </a:lnTo>
                <a:lnTo>
                  <a:pt x="2627912" y="214923"/>
                </a:lnTo>
                <a:lnTo>
                  <a:pt x="2619591" y="214695"/>
                </a:lnTo>
                <a:lnTo>
                  <a:pt x="2610886" y="216748"/>
                </a:lnTo>
                <a:lnTo>
                  <a:pt x="2601413" y="215810"/>
                </a:lnTo>
                <a:lnTo>
                  <a:pt x="2603397" y="218244"/>
                </a:lnTo>
                <a:lnTo>
                  <a:pt x="2596741" y="219283"/>
                </a:lnTo>
                <a:lnTo>
                  <a:pt x="2588804" y="218066"/>
                </a:lnTo>
                <a:lnTo>
                  <a:pt x="2582979" y="216190"/>
                </a:lnTo>
                <a:lnTo>
                  <a:pt x="2575874" y="213352"/>
                </a:lnTo>
                <a:lnTo>
                  <a:pt x="2574338" y="216089"/>
                </a:lnTo>
                <a:lnTo>
                  <a:pt x="2575554" y="219258"/>
                </a:lnTo>
                <a:lnTo>
                  <a:pt x="2573378" y="221843"/>
                </a:lnTo>
                <a:lnTo>
                  <a:pt x="2561792" y="225924"/>
                </a:lnTo>
                <a:lnTo>
                  <a:pt x="2555007" y="229853"/>
                </a:lnTo>
                <a:lnTo>
                  <a:pt x="2550975" y="232286"/>
                </a:lnTo>
                <a:lnTo>
                  <a:pt x="2549375" y="235581"/>
                </a:lnTo>
                <a:lnTo>
                  <a:pt x="2544446" y="239840"/>
                </a:lnTo>
                <a:lnTo>
                  <a:pt x="2540478" y="243819"/>
                </a:lnTo>
                <a:lnTo>
                  <a:pt x="2534653" y="245568"/>
                </a:lnTo>
                <a:lnTo>
                  <a:pt x="2531900" y="248509"/>
                </a:lnTo>
                <a:lnTo>
                  <a:pt x="2522939" y="252032"/>
                </a:lnTo>
                <a:lnTo>
                  <a:pt x="2512314" y="250841"/>
                </a:lnTo>
                <a:lnTo>
                  <a:pt x="2512890" y="254592"/>
                </a:lnTo>
                <a:lnTo>
                  <a:pt x="2505401" y="257406"/>
                </a:lnTo>
                <a:lnTo>
                  <a:pt x="2501049" y="259636"/>
                </a:lnTo>
                <a:lnTo>
                  <a:pt x="2496696" y="257000"/>
                </a:lnTo>
                <a:lnTo>
                  <a:pt x="2494712" y="260600"/>
                </a:lnTo>
                <a:lnTo>
                  <a:pt x="2487735" y="260067"/>
                </a:lnTo>
                <a:lnTo>
                  <a:pt x="2482230" y="262298"/>
                </a:lnTo>
                <a:lnTo>
                  <a:pt x="2476213" y="263920"/>
                </a:lnTo>
                <a:lnTo>
                  <a:pt x="2470133" y="262475"/>
                </a:lnTo>
                <a:lnTo>
                  <a:pt x="2473845" y="259788"/>
                </a:lnTo>
                <a:lnTo>
                  <a:pt x="2479478" y="253578"/>
                </a:lnTo>
                <a:lnTo>
                  <a:pt x="2482934" y="251196"/>
                </a:lnTo>
                <a:lnTo>
                  <a:pt x="2473525" y="250080"/>
                </a:lnTo>
                <a:lnTo>
                  <a:pt x="2472501" y="253426"/>
                </a:lnTo>
                <a:lnTo>
                  <a:pt x="2468853" y="257659"/>
                </a:lnTo>
                <a:lnTo>
                  <a:pt x="2460788" y="256975"/>
                </a:lnTo>
                <a:lnTo>
                  <a:pt x="2466292" y="260118"/>
                </a:lnTo>
                <a:lnTo>
                  <a:pt x="2458675" y="264047"/>
                </a:lnTo>
                <a:lnTo>
                  <a:pt x="2450546" y="264300"/>
                </a:lnTo>
                <a:lnTo>
                  <a:pt x="2434800" y="265314"/>
                </a:lnTo>
                <a:lnTo>
                  <a:pt x="2440305" y="268736"/>
                </a:lnTo>
                <a:lnTo>
                  <a:pt x="2435248" y="272919"/>
                </a:lnTo>
                <a:lnTo>
                  <a:pt x="2429552" y="274617"/>
                </a:lnTo>
                <a:lnTo>
                  <a:pt x="2422063" y="273527"/>
                </a:lnTo>
                <a:lnTo>
                  <a:pt x="2414574" y="273654"/>
                </a:lnTo>
                <a:lnTo>
                  <a:pt x="2416686" y="277937"/>
                </a:lnTo>
                <a:lnTo>
                  <a:pt x="2424687" y="278723"/>
                </a:lnTo>
                <a:lnTo>
                  <a:pt x="2426287" y="281511"/>
                </a:lnTo>
                <a:lnTo>
                  <a:pt x="2430320" y="284046"/>
                </a:lnTo>
                <a:lnTo>
                  <a:pt x="2425519" y="287570"/>
                </a:lnTo>
                <a:lnTo>
                  <a:pt x="2420014" y="289800"/>
                </a:lnTo>
                <a:lnTo>
                  <a:pt x="2412846" y="288710"/>
                </a:lnTo>
                <a:lnTo>
                  <a:pt x="2405613" y="288406"/>
                </a:lnTo>
                <a:lnTo>
                  <a:pt x="2412910" y="290637"/>
                </a:lnTo>
                <a:lnTo>
                  <a:pt x="2422959" y="291473"/>
                </a:lnTo>
                <a:lnTo>
                  <a:pt x="2422319" y="295225"/>
                </a:lnTo>
                <a:lnTo>
                  <a:pt x="2423983" y="298241"/>
                </a:lnTo>
                <a:lnTo>
                  <a:pt x="2420206" y="300750"/>
                </a:lnTo>
                <a:lnTo>
                  <a:pt x="2415214" y="302829"/>
                </a:lnTo>
                <a:lnTo>
                  <a:pt x="2413358" y="305845"/>
                </a:lnTo>
                <a:lnTo>
                  <a:pt x="2412526" y="308405"/>
                </a:lnTo>
                <a:lnTo>
                  <a:pt x="2409069" y="311118"/>
                </a:lnTo>
                <a:lnTo>
                  <a:pt x="2400876" y="310965"/>
                </a:lnTo>
                <a:lnTo>
                  <a:pt x="2396396" y="308786"/>
                </a:lnTo>
                <a:lnTo>
                  <a:pt x="2399276" y="311295"/>
                </a:lnTo>
                <a:lnTo>
                  <a:pt x="2404653" y="312765"/>
                </a:lnTo>
                <a:lnTo>
                  <a:pt x="2399660" y="317074"/>
                </a:lnTo>
                <a:lnTo>
                  <a:pt x="2392363" y="317632"/>
                </a:lnTo>
                <a:lnTo>
                  <a:pt x="2384682" y="317531"/>
                </a:lnTo>
                <a:lnTo>
                  <a:pt x="2389611" y="319634"/>
                </a:lnTo>
                <a:lnTo>
                  <a:pt x="2395051" y="321206"/>
                </a:lnTo>
                <a:lnTo>
                  <a:pt x="2393835" y="324248"/>
                </a:lnTo>
                <a:lnTo>
                  <a:pt x="2392235" y="327822"/>
                </a:lnTo>
                <a:lnTo>
                  <a:pt x="2395435" y="330382"/>
                </a:lnTo>
                <a:lnTo>
                  <a:pt x="2396075" y="333246"/>
                </a:lnTo>
                <a:lnTo>
                  <a:pt x="2388459" y="335122"/>
                </a:lnTo>
                <a:lnTo>
                  <a:pt x="2391787" y="337657"/>
                </a:lnTo>
                <a:lnTo>
                  <a:pt x="2389163" y="342321"/>
                </a:lnTo>
                <a:lnTo>
                  <a:pt x="2386410" y="347821"/>
                </a:lnTo>
                <a:lnTo>
                  <a:pt x="2385130" y="353271"/>
                </a:lnTo>
                <a:lnTo>
                  <a:pt x="2379241" y="357732"/>
                </a:lnTo>
                <a:lnTo>
                  <a:pt x="2369256" y="356769"/>
                </a:lnTo>
                <a:lnTo>
                  <a:pt x="2374697" y="359177"/>
                </a:lnTo>
                <a:lnTo>
                  <a:pt x="2377065" y="361838"/>
                </a:lnTo>
                <a:lnTo>
                  <a:pt x="2377769" y="366223"/>
                </a:lnTo>
                <a:lnTo>
                  <a:pt x="2374249" y="368682"/>
                </a:lnTo>
                <a:lnTo>
                  <a:pt x="2367976" y="368125"/>
                </a:lnTo>
                <a:lnTo>
                  <a:pt x="2363687" y="370735"/>
                </a:lnTo>
                <a:lnTo>
                  <a:pt x="2359079" y="368885"/>
                </a:lnTo>
                <a:lnTo>
                  <a:pt x="2353830" y="367085"/>
                </a:lnTo>
                <a:lnTo>
                  <a:pt x="2357799" y="364044"/>
                </a:lnTo>
                <a:lnTo>
                  <a:pt x="2352358" y="366806"/>
                </a:lnTo>
                <a:lnTo>
                  <a:pt x="2337124" y="363638"/>
                </a:lnTo>
                <a:lnTo>
                  <a:pt x="2337316" y="360520"/>
                </a:lnTo>
                <a:lnTo>
                  <a:pt x="2344421" y="358949"/>
                </a:lnTo>
                <a:lnTo>
                  <a:pt x="2348582" y="355324"/>
                </a:lnTo>
                <a:lnTo>
                  <a:pt x="2342437" y="358036"/>
                </a:lnTo>
                <a:lnTo>
                  <a:pt x="2336228" y="358746"/>
                </a:lnTo>
                <a:lnTo>
                  <a:pt x="2327139" y="356718"/>
                </a:lnTo>
                <a:lnTo>
                  <a:pt x="2323362" y="353093"/>
                </a:lnTo>
                <a:lnTo>
                  <a:pt x="2325603" y="349519"/>
                </a:lnTo>
                <a:lnTo>
                  <a:pt x="2328611" y="345666"/>
                </a:lnTo>
                <a:lnTo>
                  <a:pt x="2320546" y="348581"/>
                </a:lnTo>
                <a:lnTo>
                  <a:pt x="2312993" y="350736"/>
                </a:lnTo>
                <a:lnTo>
                  <a:pt x="2305632" y="352460"/>
                </a:lnTo>
                <a:lnTo>
                  <a:pt x="2297439" y="351801"/>
                </a:lnTo>
                <a:lnTo>
                  <a:pt x="2292959" y="354057"/>
                </a:lnTo>
                <a:lnTo>
                  <a:pt x="2286622" y="353220"/>
                </a:lnTo>
                <a:lnTo>
                  <a:pt x="2291550" y="349976"/>
                </a:lnTo>
                <a:lnTo>
                  <a:pt x="2282909" y="348911"/>
                </a:lnTo>
                <a:lnTo>
                  <a:pt x="2282205" y="345844"/>
                </a:lnTo>
                <a:lnTo>
                  <a:pt x="2273244" y="343892"/>
                </a:lnTo>
                <a:lnTo>
                  <a:pt x="2272092" y="341104"/>
                </a:lnTo>
                <a:lnTo>
                  <a:pt x="2268123" y="338924"/>
                </a:lnTo>
                <a:lnTo>
                  <a:pt x="2268380" y="336389"/>
                </a:lnTo>
                <a:lnTo>
                  <a:pt x="2265307" y="333576"/>
                </a:lnTo>
                <a:lnTo>
                  <a:pt x="2269468" y="330737"/>
                </a:lnTo>
                <a:lnTo>
                  <a:pt x="2274908" y="329165"/>
                </a:lnTo>
                <a:lnTo>
                  <a:pt x="2268187" y="328810"/>
                </a:lnTo>
                <a:lnTo>
                  <a:pt x="2260571" y="330661"/>
                </a:lnTo>
                <a:lnTo>
                  <a:pt x="2259802" y="327847"/>
                </a:lnTo>
                <a:lnTo>
                  <a:pt x="2257306" y="325363"/>
                </a:lnTo>
                <a:lnTo>
                  <a:pt x="2250585" y="323082"/>
                </a:lnTo>
                <a:lnTo>
                  <a:pt x="2249113" y="320015"/>
                </a:lnTo>
                <a:lnTo>
                  <a:pt x="2248409" y="317353"/>
                </a:lnTo>
                <a:lnTo>
                  <a:pt x="2252442" y="314033"/>
                </a:lnTo>
                <a:lnTo>
                  <a:pt x="2257562" y="311447"/>
                </a:lnTo>
                <a:lnTo>
                  <a:pt x="2247705" y="315401"/>
                </a:lnTo>
                <a:lnTo>
                  <a:pt x="2243480" y="312791"/>
                </a:lnTo>
                <a:lnTo>
                  <a:pt x="2239320" y="310585"/>
                </a:lnTo>
                <a:lnTo>
                  <a:pt x="2235543" y="307518"/>
                </a:lnTo>
                <a:lnTo>
                  <a:pt x="2232407" y="304248"/>
                </a:lnTo>
                <a:lnTo>
                  <a:pt x="2227350" y="300446"/>
                </a:lnTo>
                <a:lnTo>
                  <a:pt x="2227670" y="295630"/>
                </a:lnTo>
                <a:lnTo>
                  <a:pt x="2230743" y="292918"/>
                </a:lnTo>
                <a:lnTo>
                  <a:pt x="2237592" y="291955"/>
                </a:lnTo>
                <a:lnTo>
                  <a:pt x="2247641" y="290763"/>
                </a:lnTo>
                <a:lnTo>
                  <a:pt x="2245913" y="288153"/>
                </a:lnTo>
                <a:lnTo>
                  <a:pt x="2240792" y="289775"/>
                </a:lnTo>
                <a:lnTo>
                  <a:pt x="2234455" y="290966"/>
                </a:lnTo>
                <a:lnTo>
                  <a:pt x="2226966" y="291980"/>
                </a:lnTo>
                <a:lnTo>
                  <a:pt x="2226134" y="288127"/>
                </a:lnTo>
                <a:lnTo>
                  <a:pt x="2228503" y="285390"/>
                </a:lnTo>
                <a:lnTo>
                  <a:pt x="2233815" y="283362"/>
                </a:lnTo>
                <a:lnTo>
                  <a:pt x="2241432" y="281435"/>
                </a:lnTo>
                <a:lnTo>
                  <a:pt x="2248985" y="282601"/>
                </a:lnTo>
                <a:lnTo>
                  <a:pt x="2253658" y="285668"/>
                </a:lnTo>
                <a:lnTo>
                  <a:pt x="2252121" y="283134"/>
                </a:lnTo>
                <a:lnTo>
                  <a:pt x="2249817" y="280041"/>
                </a:lnTo>
                <a:lnTo>
                  <a:pt x="2242136" y="278216"/>
                </a:lnTo>
                <a:lnTo>
                  <a:pt x="2239128" y="274566"/>
                </a:lnTo>
                <a:lnTo>
                  <a:pt x="2237144" y="271905"/>
                </a:lnTo>
                <a:lnTo>
                  <a:pt x="2238424" y="275073"/>
                </a:lnTo>
                <a:lnTo>
                  <a:pt x="2240024" y="278039"/>
                </a:lnTo>
                <a:lnTo>
                  <a:pt x="2237720" y="281106"/>
                </a:lnTo>
                <a:lnTo>
                  <a:pt x="2231767" y="282348"/>
                </a:lnTo>
                <a:lnTo>
                  <a:pt x="2233239" y="279458"/>
                </a:lnTo>
                <a:lnTo>
                  <a:pt x="2228567" y="282449"/>
                </a:lnTo>
                <a:lnTo>
                  <a:pt x="2223574" y="286961"/>
                </a:lnTo>
                <a:lnTo>
                  <a:pt x="2220694" y="289623"/>
                </a:lnTo>
                <a:lnTo>
                  <a:pt x="2216597" y="287519"/>
                </a:lnTo>
                <a:lnTo>
                  <a:pt x="2216021" y="282931"/>
                </a:lnTo>
                <a:lnTo>
                  <a:pt x="2215509" y="279281"/>
                </a:lnTo>
                <a:lnTo>
                  <a:pt x="2213525" y="274414"/>
                </a:lnTo>
                <a:lnTo>
                  <a:pt x="2209684" y="271753"/>
                </a:lnTo>
                <a:lnTo>
                  <a:pt x="2208596" y="269116"/>
                </a:lnTo>
                <a:lnTo>
                  <a:pt x="2214485" y="267393"/>
                </a:lnTo>
                <a:lnTo>
                  <a:pt x="2222742" y="263210"/>
                </a:lnTo>
                <a:lnTo>
                  <a:pt x="2231191" y="261816"/>
                </a:lnTo>
                <a:lnTo>
                  <a:pt x="2222742" y="262222"/>
                </a:lnTo>
                <a:lnTo>
                  <a:pt x="2217109" y="265061"/>
                </a:lnTo>
                <a:lnTo>
                  <a:pt x="2211476" y="267038"/>
                </a:lnTo>
                <a:lnTo>
                  <a:pt x="2204051" y="264655"/>
                </a:lnTo>
                <a:lnTo>
                  <a:pt x="2196947" y="264959"/>
                </a:lnTo>
                <a:lnTo>
                  <a:pt x="2195474" y="261360"/>
                </a:lnTo>
                <a:lnTo>
                  <a:pt x="2197779" y="257558"/>
                </a:lnTo>
                <a:lnTo>
                  <a:pt x="2199379" y="254009"/>
                </a:lnTo>
                <a:lnTo>
                  <a:pt x="2208532" y="250486"/>
                </a:lnTo>
                <a:lnTo>
                  <a:pt x="2214869" y="248509"/>
                </a:lnTo>
                <a:lnTo>
                  <a:pt x="2218965" y="246354"/>
                </a:lnTo>
                <a:lnTo>
                  <a:pt x="2226454" y="243693"/>
                </a:lnTo>
                <a:lnTo>
                  <a:pt x="2231127" y="241690"/>
                </a:lnTo>
                <a:lnTo>
                  <a:pt x="2224086" y="243312"/>
                </a:lnTo>
                <a:lnTo>
                  <a:pt x="2210132" y="248940"/>
                </a:lnTo>
                <a:lnTo>
                  <a:pt x="2203027" y="251703"/>
                </a:lnTo>
                <a:lnTo>
                  <a:pt x="2196883" y="253882"/>
                </a:lnTo>
                <a:lnTo>
                  <a:pt x="2189970" y="254592"/>
                </a:lnTo>
                <a:lnTo>
                  <a:pt x="2188049" y="252133"/>
                </a:lnTo>
                <a:lnTo>
                  <a:pt x="2188241" y="249548"/>
                </a:lnTo>
                <a:lnTo>
                  <a:pt x="2191122" y="246430"/>
                </a:lnTo>
                <a:lnTo>
                  <a:pt x="2195666" y="243895"/>
                </a:lnTo>
                <a:lnTo>
                  <a:pt x="2206868" y="241487"/>
                </a:lnTo>
                <a:lnTo>
                  <a:pt x="2195602" y="240271"/>
                </a:lnTo>
                <a:lnTo>
                  <a:pt x="2187345" y="239029"/>
                </a:lnTo>
                <a:lnTo>
                  <a:pt x="2183761" y="236291"/>
                </a:lnTo>
                <a:lnTo>
                  <a:pt x="2185169" y="232768"/>
                </a:lnTo>
                <a:lnTo>
                  <a:pt x="2189842" y="229625"/>
                </a:lnTo>
                <a:lnTo>
                  <a:pt x="2195666" y="228028"/>
                </a:lnTo>
                <a:lnTo>
                  <a:pt x="2200275" y="226152"/>
                </a:lnTo>
                <a:lnTo>
                  <a:pt x="2208532" y="224809"/>
                </a:lnTo>
                <a:lnTo>
                  <a:pt x="2219349" y="226583"/>
                </a:lnTo>
                <a:lnTo>
                  <a:pt x="2227670" y="226507"/>
                </a:lnTo>
                <a:lnTo>
                  <a:pt x="2241112" y="229447"/>
                </a:lnTo>
                <a:lnTo>
                  <a:pt x="2232663" y="226051"/>
                </a:lnTo>
                <a:lnTo>
                  <a:pt x="2237784" y="224403"/>
                </a:lnTo>
                <a:lnTo>
                  <a:pt x="2229975" y="224327"/>
                </a:lnTo>
                <a:lnTo>
                  <a:pt x="2221974" y="225240"/>
                </a:lnTo>
                <a:lnTo>
                  <a:pt x="2211540" y="223415"/>
                </a:lnTo>
                <a:lnTo>
                  <a:pt x="2201555" y="224581"/>
                </a:lnTo>
                <a:lnTo>
                  <a:pt x="2192146" y="228231"/>
                </a:lnTo>
                <a:lnTo>
                  <a:pt x="2188626" y="225645"/>
                </a:lnTo>
                <a:lnTo>
                  <a:pt x="2193362" y="220956"/>
                </a:lnTo>
                <a:lnTo>
                  <a:pt x="2195922" y="218269"/>
                </a:lnTo>
                <a:lnTo>
                  <a:pt x="2201683" y="216647"/>
                </a:lnTo>
                <a:lnTo>
                  <a:pt x="2209876" y="217737"/>
                </a:lnTo>
                <a:lnTo>
                  <a:pt x="2216661" y="219029"/>
                </a:lnTo>
                <a:lnTo>
                  <a:pt x="2224982" y="219410"/>
                </a:lnTo>
                <a:lnTo>
                  <a:pt x="2228311" y="216773"/>
                </a:lnTo>
                <a:lnTo>
                  <a:pt x="2232023" y="214441"/>
                </a:lnTo>
                <a:lnTo>
                  <a:pt x="2224342" y="215405"/>
                </a:lnTo>
                <a:lnTo>
                  <a:pt x="2214165" y="216368"/>
                </a:lnTo>
                <a:lnTo>
                  <a:pt x="2205140" y="215607"/>
                </a:lnTo>
                <a:lnTo>
                  <a:pt x="2196627" y="214847"/>
                </a:lnTo>
                <a:lnTo>
                  <a:pt x="2198995" y="209194"/>
                </a:lnTo>
                <a:lnTo>
                  <a:pt x="2206868" y="207395"/>
                </a:lnTo>
                <a:lnTo>
                  <a:pt x="2221718" y="210335"/>
                </a:lnTo>
                <a:lnTo>
                  <a:pt x="2233367" y="209423"/>
                </a:lnTo>
                <a:lnTo>
                  <a:pt x="2239384" y="205874"/>
                </a:lnTo>
                <a:lnTo>
                  <a:pt x="2233111" y="206812"/>
                </a:lnTo>
                <a:lnTo>
                  <a:pt x="2232983" y="203187"/>
                </a:lnTo>
                <a:lnTo>
                  <a:pt x="2233623" y="200374"/>
                </a:lnTo>
                <a:lnTo>
                  <a:pt x="2246745" y="199512"/>
                </a:lnTo>
                <a:lnTo>
                  <a:pt x="2241688" y="197737"/>
                </a:lnTo>
                <a:lnTo>
                  <a:pt x="2234391" y="198194"/>
                </a:lnTo>
                <a:lnTo>
                  <a:pt x="2237720" y="194493"/>
                </a:lnTo>
                <a:lnTo>
                  <a:pt x="2239192" y="191046"/>
                </a:lnTo>
                <a:lnTo>
                  <a:pt x="2245529" y="187902"/>
                </a:lnTo>
                <a:lnTo>
                  <a:pt x="2244761" y="184861"/>
                </a:lnTo>
                <a:lnTo>
                  <a:pt x="2236247" y="182934"/>
                </a:lnTo>
                <a:lnTo>
                  <a:pt x="2228246" y="183872"/>
                </a:lnTo>
                <a:lnTo>
                  <a:pt x="2213141" y="182605"/>
                </a:lnTo>
                <a:lnTo>
                  <a:pt x="2207444" y="180526"/>
                </a:lnTo>
                <a:lnTo>
                  <a:pt x="2199315" y="178144"/>
                </a:lnTo>
                <a:lnTo>
                  <a:pt x="2193234" y="177180"/>
                </a:lnTo>
                <a:lnTo>
                  <a:pt x="2185873" y="176547"/>
                </a:lnTo>
                <a:lnTo>
                  <a:pt x="2179216" y="175077"/>
                </a:lnTo>
                <a:lnTo>
                  <a:pt x="2172624" y="171604"/>
                </a:lnTo>
                <a:lnTo>
                  <a:pt x="2175504" y="169170"/>
                </a:lnTo>
                <a:lnTo>
                  <a:pt x="2184209" y="168790"/>
                </a:lnTo>
                <a:lnTo>
                  <a:pt x="2190482" y="169601"/>
                </a:lnTo>
                <a:lnTo>
                  <a:pt x="2198035" y="169551"/>
                </a:lnTo>
                <a:lnTo>
                  <a:pt x="2206356" y="170260"/>
                </a:lnTo>
                <a:lnTo>
                  <a:pt x="2221654" y="174443"/>
                </a:lnTo>
                <a:lnTo>
                  <a:pt x="2228375" y="175736"/>
                </a:lnTo>
                <a:lnTo>
                  <a:pt x="2236760" y="177003"/>
                </a:lnTo>
                <a:lnTo>
                  <a:pt x="2232663" y="173961"/>
                </a:lnTo>
                <a:lnTo>
                  <a:pt x="2229655" y="171046"/>
                </a:lnTo>
                <a:lnTo>
                  <a:pt x="2231127" y="168004"/>
                </a:lnTo>
                <a:lnTo>
                  <a:pt x="2222230" y="165444"/>
                </a:lnTo>
                <a:lnTo>
                  <a:pt x="2230935" y="165749"/>
                </a:lnTo>
                <a:lnTo>
                  <a:pt x="2228951" y="163112"/>
                </a:lnTo>
                <a:lnTo>
                  <a:pt x="2221526" y="162910"/>
                </a:lnTo>
                <a:lnTo>
                  <a:pt x="2213525" y="162605"/>
                </a:lnTo>
                <a:lnTo>
                  <a:pt x="2203795" y="162124"/>
                </a:lnTo>
                <a:lnTo>
                  <a:pt x="2197587" y="159564"/>
                </a:lnTo>
                <a:lnTo>
                  <a:pt x="2201683" y="156902"/>
                </a:lnTo>
                <a:lnTo>
                  <a:pt x="2218325" y="154317"/>
                </a:lnTo>
                <a:lnTo>
                  <a:pt x="2205908" y="152973"/>
                </a:lnTo>
                <a:lnTo>
                  <a:pt x="2196691" y="155457"/>
                </a:lnTo>
                <a:lnTo>
                  <a:pt x="2191122" y="153556"/>
                </a:lnTo>
                <a:lnTo>
                  <a:pt x="2197203" y="151072"/>
                </a:lnTo>
                <a:lnTo>
                  <a:pt x="2192978" y="148132"/>
                </a:lnTo>
                <a:lnTo>
                  <a:pt x="2189330" y="145141"/>
                </a:lnTo>
                <a:lnTo>
                  <a:pt x="2185105" y="141567"/>
                </a:lnTo>
                <a:lnTo>
                  <a:pt x="2185425" y="144482"/>
                </a:lnTo>
                <a:lnTo>
                  <a:pt x="2190482" y="147371"/>
                </a:lnTo>
                <a:lnTo>
                  <a:pt x="2189458" y="150515"/>
                </a:lnTo>
                <a:lnTo>
                  <a:pt x="2185681" y="152847"/>
                </a:lnTo>
                <a:lnTo>
                  <a:pt x="2183249" y="155660"/>
                </a:lnTo>
                <a:lnTo>
                  <a:pt x="2178576" y="157637"/>
                </a:lnTo>
                <a:lnTo>
                  <a:pt x="2169231" y="158575"/>
                </a:lnTo>
                <a:lnTo>
                  <a:pt x="2162638" y="157815"/>
                </a:lnTo>
                <a:lnTo>
                  <a:pt x="2155597" y="156649"/>
                </a:lnTo>
                <a:lnTo>
                  <a:pt x="2151629" y="153810"/>
                </a:lnTo>
                <a:lnTo>
                  <a:pt x="2153741" y="151199"/>
                </a:lnTo>
                <a:lnTo>
                  <a:pt x="2155469" y="147726"/>
                </a:lnTo>
                <a:lnTo>
                  <a:pt x="2157966" y="144913"/>
                </a:lnTo>
                <a:lnTo>
                  <a:pt x="2164174" y="142023"/>
                </a:lnTo>
                <a:lnTo>
                  <a:pt x="2157902" y="143265"/>
                </a:lnTo>
                <a:lnTo>
                  <a:pt x="2152205" y="141415"/>
                </a:lnTo>
                <a:lnTo>
                  <a:pt x="2158350" y="140426"/>
                </a:lnTo>
                <a:lnTo>
                  <a:pt x="2152781" y="138627"/>
                </a:lnTo>
                <a:lnTo>
                  <a:pt x="2161422" y="137765"/>
                </a:lnTo>
                <a:lnTo>
                  <a:pt x="2167439" y="135154"/>
                </a:lnTo>
                <a:lnTo>
                  <a:pt x="2168015" y="132416"/>
                </a:lnTo>
                <a:lnTo>
                  <a:pt x="2166095" y="129172"/>
                </a:lnTo>
                <a:lnTo>
                  <a:pt x="2158414" y="129806"/>
                </a:lnTo>
                <a:lnTo>
                  <a:pt x="2152205" y="128741"/>
                </a:lnTo>
                <a:lnTo>
                  <a:pt x="2152973" y="126003"/>
                </a:lnTo>
                <a:lnTo>
                  <a:pt x="2158286" y="123747"/>
                </a:lnTo>
                <a:lnTo>
                  <a:pt x="2155597" y="120123"/>
                </a:lnTo>
                <a:lnTo>
                  <a:pt x="2147852" y="119312"/>
                </a:lnTo>
                <a:lnTo>
                  <a:pt x="2144140" y="117056"/>
                </a:lnTo>
                <a:lnTo>
                  <a:pt x="2146188" y="114622"/>
                </a:lnTo>
                <a:lnTo>
                  <a:pt x="2145676" y="111479"/>
                </a:lnTo>
                <a:lnTo>
                  <a:pt x="2141580" y="107829"/>
                </a:lnTo>
                <a:lnTo>
                  <a:pt x="2133835" y="107297"/>
                </a:lnTo>
                <a:lnTo>
                  <a:pt x="2124169" y="108032"/>
                </a:lnTo>
                <a:lnTo>
                  <a:pt x="2132875" y="106181"/>
                </a:lnTo>
                <a:lnTo>
                  <a:pt x="2133835" y="103266"/>
                </a:lnTo>
                <a:lnTo>
                  <a:pt x="2139275" y="101188"/>
                </a:lnTo>
                <a:lnTo>
                  <a:pt x="2136203" y="98932"/>
                </a:lnTo>
                <a:lnTo>
                  <a:pt x="2129930" y="97437"/>
                </a:lnTo>
                <a:lnTo>
                  <a:pt x="2126282" y="94775"/>
                </a:lnTo>
                <a:lnTo>
                  <a:pt x="2121033" y="92849"/>
                </a:lnTo>
                <a:lnTo>
                  <a:pt x="2112904" y="91100"/>
                </a:lnTo>
                <a:lnTo>
                  <a:pt x="2107591" y="88083"/>
                </a:lnTo>
                <a:lnTo>
                  <a:pt x="2099334" y="85371"/>
                </a:lnTo>
                <a:lnTo>
                  <a:pt x="2104519" y="83166"/>
                </a:lnTo>
                <a:lnTo>
                  <a:pt x="2102663" y="80606"/>
                </a:lnTo>
                <a:lnTo>
                  <a:pt x="2097606" y="78679"/>
                </a:lnTo>
                <a:lnTo>
                  <a:pt x="2090053" y="77792"/>
                </a:lnTo>
                <a:lnTo>
                  <a:pt x="2083524" y="76068"/>
                </a:lnTo>
                <a:lnTo>
                  <a:pt x="2070403" y="73584"/>
                </a:lnTo>
                <a:lnTo>
                  <a:pt x="2057729" y="71683"/>
                </a:lnTo>
                <a:lnTo>
                  <a:pt x="2048704" y="70162"/>
                </a:lnTo>
                <a:lnTo>
                  <a:pt x="2035710" y="69022"/>
                </a:lnTo>
                <a:lnTo>
                  <a:pt x="2028478" y="68692"/>
                </a:lnTo>
                <a:lnTo>
                  <a:pt x="2019324" y="67602"/>
                </a:lnTo>
                <a:lnTo>
                  <a:pt x="2011515" y="67247"/>
                </a:lnTo>
                <a:lnTo>
                  <a:pt x="2004218" y="69478"/>
                </a:lnTo>
                <a:lnTo>
                  <a:pt x="1997370" y="67906"/>
                </a:lnTo>
                <a:lnTo>
                  <a:pt x="1988921" y="69503"/>
                </a:lnTo>
                <a:lnTo>
                  <a:pt x="1981752" y="70695"/>
                </a:lnTo>
                <a:lnTo>
                  <a:pt x="1975095" y="71075"/>
                </a:lnTo>
                <a:lnTo>
                  <a:pt x="1969206" y="69529"/>
                </a:lnTo>
                <a:lnTo>
                  <a:pt x="1958773" y="70619"/>
                </a:lnTo>
                <a:lnTo>
                  <a:pt x="1949556" y="69478"/>
                </a:lnTo>
                <a:lnTo>
                  <a:pt x="1949940" y="72545"/>
                </a:lnTo>
                <a:lnTo>
                  <a:pt x="1926577" y="72241"/>
                </a:lnTo>
                <a:lnTo>
                  <a:pt x="1919152" y="70720"/>
                </a:lnTo>
                <a:lnTo>
                  <a:pt x="1909295" y="68312"/>
                </a:lnTo>
                <a:lnTo>
                  <a:pt x="1902894" y="66639"/>
                </a:lnTo>
                <a:lnTo>
                  <a:pt x="1913647" y="63166"/>
                </a:lnTo>
                <a:lnTo>
                  <a:pt x="1924849" y="62153"/>
                </a:lnTo>
                <a:lnTo>
                  <a:pt x="1915439" y="61189"/>
                </a:lnTo>
                <a:lnTo>
                  <a:pt x="1906670" y="60860"/>
                </a:lnTo>
                <a:lnTo>
                  <a:pt x="1899053" y="59947"/>
                </a:lnTo>
                <a:lnTo>
                  <a:pt x="1895469" y="57362"/>
                </a:lnTo>
                <a:lnTo>
                  <a:pt x="1889132" y="57767"/>
                </a:lnTo>
                <a:lnTo>
                  <a:pt x="1882155" y="58376"/>
                </a:lnTo>
                <a:lnTo>
                  <a:pt x="1874922" y="55385"/>
                </a:lnTo>
                <a:lnTo>
                  <a:pt x="1875946" y="52267"/>
                </a:lnTo>
                <a:lnTo>
                  <a:pt x="1882283" y="51532"/>
                </a:lnTo>
                <a:lnTo>
                  <a:pt x="1899373" y="50898"/>
                </a:lnTo>
                <a:lnTo>
                  <a:pt x="1911599" y="51507"/>
                </a:lnTo>
                <a:lnTo>
                  <a:pt x="1915759" y="49453"/>
                </a:lnTo>
                <a:lnTo>
                  <a:pt x="1926833" y="48135"/>
                </a:lnTo>
                <a:lnTo>
                  <a:pt x="1939442" y="48034"/>
                </a:lnTo>
                <a:lnTo>
                  <a:pt x="1948404" y="48414"/>
                </a:lnTo>
                <a:lnTo>
                  <a:pt x="1958325" y="49960"/>
                </a:lnTo>
                <a:lnTo>
                  <a:pt x="1959477" y="46513"/>
                </a:lnTo>
                <a:lnTo>
                  <a:pt x="1957301" y="43801"/>
                </a:lnTo>
                <a:lnTo>
                  <a:pt x="1950452" y="42483"/>
                </a:lnTo>
                <a:lnTo>
                  <a:pt x="1938034" y="45119"/>
                </a:lnTo>
                <a:lnTo>
                  <a:pt x="1929649" y="45575"/>
                </a:lnTo>
                <a:lnTo>
                  <a:pt x="1919664" y="44206"/>
                </a:lnTo>
                <a:lnTo>
                  <a:pt x="1913839" y="45398"/>
                </a:lnTo>
                <a:lnTo>
                  <a:pt x="1907630" y="46589"/>
                </a:lnTo>
                <a:lnTo>
                  <a:pt x="1893613" y="45043"/>
                </a:lnTo>
                <a:lnTo>
                  <a:pt x="1887468" y="42432"/>
                </a:lnTo>
                <a:lnTo>
                  <a:pt x="1891756" y="39821"/>
                </a:lnTo>
                <a:lnTo>
                  <a:pt x="1882155" y="40404"/>
                </a:lnTo>
                <a:lnTo>
                  <a:pt x="1875306" y="40556"/>
                </a:lnTo>
                <a:lnTo>
                  <a:pt x="1868137" y="39821"/>
                </a:lnTo>
                <a:lnTo>
                  <a:pt x="1855976" y="37895"/>
                </a:lnTo>
                <a:lnTo>
                  <a:pt x="1846567" y="35183"/>
                </a:lnTo>
                <a:lnTo>
                  <a:pt x="1842406" y="33155"/>
                </a:lnTo>
                <a:lnTo>
                  <a:pt x="1846823" y="31254"/>
                </a:lnTo>
                <a:lnTo>
                  <a:pt x="1848615" y="27882"/>
                </a:lnTo>
                <a:lnTo>
                  <a:pt x="1856680" y="26590"/>
                </a:lnTo>
                <a:lnTo>
                  <a:pt x="1863401" y="25297"/>
                </a:lnTo>
                <a:lnTo>
                  <a:pt x="1876843" y="25018"/>
                </a:lnTo>
                <a:lnTo>
                  <a:pt x="1885740" y="23421"/>
                </a:lnTo>
                <a:lnTo>
                  <a:pt x="1893677" y="22458"/>
                </a:lnTo>
                <a:lnTo>
                  <a:pt x="1911343" y="20988"/>
                </a:lnTo>
                <a:lnTo>
                  <a:pt x="1914287" y="18732"/>
                </a:lnTo>
                <a:lnTo>
                  <a:pt x="1922480" y="17667"/>
                </a:lnTo>
                <a:lnTo>
                  <a:pt x="1931633" y="17110"/>
                </a:lnTo>
                <a:lnTo>
                  <a:pt x="1938610" y="16223"/>
                </a:lnTo>
                <a:lnTo>
                  <a:pt x="1954804" y="15842"/>
                </a:lnTo>
                <a:lnTo>
                  <a:pt x="1963957" y="16197"/>
                </a:lnTo>
                <a:lnTo>
                  <a:pt x="1973239" y="13282"/>
                </a:lnTo>
                <a:lnTo>
                  <a:pt x="1978167" y="10342"/>
                </a:lnTo>
                <a:lnTo>
                  <a:pt x="1981240" y="7554"/>
                </a:lnTo>
                <a:lnTo>
                  <a:pt x="1983544" y="4841"/>
                </a:lnTo>
                <a:lnTo>
                  <a:pt x="1985080" y="218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7" name="coastline-natural-earth">
            <a:extLst>
              <a:ext uri="{FF2B5EF4-FFF2-40B4-BE49-F238E27FC236}">
                <a16:creationId xmlns:a16="http://schemas.microsoft.com/office/drawing/2014/main" id="{A2945DEC-BAE9-4A85-91D4-EDAB04F144B6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6380253" y="168511"/>
                </a:moveTo>
                <a:lnTo>
                  <a:pt x="6376413" y="165292"/>
                </a:lnTo>
                <a:lnTo>
                  <a:pt x="6379677" y="162048"/>
                </a:lnTo>
                <a:lnTo>
                  <a:pt x="6387038" y="159361"/>
                </a:lnTo>
                <a:lnTo>
                  <a:pt x="6392671" y="157080"/>
                </a:lnTo>
                <a:lnTo>
                  <a:pt x="6398752" y="155711"/>
                </a:lnTo>
                <a:lnTo>
                  <a:pt x="6400800" y="165444"/>
                </a:lnTo>
                <a:lnTo>
                  <a:pt x="6394463" y="167168"/>
                </a:lnTo>
                <a:lnTo>
                  <a:pt x="6385502" y="16749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8" name="coastline-natural-earth">
            <a:extLst>
              <a:ext uri="{FF2B5EF4-FFF2-40B4-BE49-F238E27FC236}">
                <a16:creationId xmlns:a16="http://schemas.microsoft.com/office/drawing/2014/main" id="{B293BCDF-0B68-4D5A-B4E5-A1A855D961A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3479539" y="379683"/>
                </a:moveTo>
                <a:lnTo>
                  <a:pt x="3485940" y="378821"/>
                </a:lnTo>
                <a:lnTo>
                  <a:pt x="3486580" y="382421"/>
                </a:lnTo>
                <a:lnTo>
                  <a:pt x="3481651" y="384575"/>
                </a:lnTo>
                <a:lnTo>
                  <a:pt x="3476787" y="386552"/>
                </a:lnTo>
                <a:lnTo>
                  <a:pt x="3470066" y="388327"/>
                </a:lnTo>
                <a:lnTo>
                  <a:pt x="3463665" y="391039"/>
                </a:lnTo>
                <a:lnTo>
                  <a:pt x="3455344" y="392129"/>
                </a:lnTo>
                <a:lnTo>
                  <a:pt x="3447663" y="392408"/>
                </a:lnTo>
                <a:lnTo>
                  <a:pt x="3456112" y="393067"/>
                </a:lnTo>
                <a:lnTo>
                  <a:pt x="3460465" y="395044"/>
                </a:lnTo>
                <a:lnTo>
                  <a:pt x="3456752" y="398542"/>
                </a:lnTo>
                <a:lnTo>
                  <a:pt x="3456432" y="401153"/>
                </a:lnTo>
                <a:lnTo>
                  <a:pt x="3456368" y="405614"/>
                </a:lnTo>
                <a:lnTo>
                  <a:pt x="3454384" y="408478"/>
                </a:lnTo>
                <a:lnTo>
                  <a:pt x="3454704" y="412027"/>
                </a:lnTo>
                <a:lnTo>
                  <a:pt x="3455216" y="414561"/>
                </a:lnTo>
                <a:lnTo>
                  <a:pt x="3452399" y="417603"/>
                </a:lnTo>
                <a:lnTo>
                  <a:pt x="3453360" y="421203"/>
                </a:lnTo>
                <a:lnTo>
                  <a:pt x="3452079" y="423813"/>
                </a:lnTo>
                <a:lnTo>
                  <a:pt x="3450095" y="427793"/>
                </a:lnTo>
                <a:lnTo>
                  <a:pt x="3446511" y="431620"/>
                </a:lnTo>
                <a:lnTo>
                  <a:pt x="3443758" y="436741"/>
                </a:lnTo>
                <a:lnTo>
                  <a:pt x="3437102" y="437425"/>
                </a:lnTo>
                <a:lnTo>
                  <a:pt x="3426732" y="437679"/>
                </a:lnTo>
                <a:lnTo>
                  <a:pt x="3421356" y="440213"/>
                </a:lnTo>
                <a:lnTo>
                  <a:pt x="3415019" y="441253"/>
                </a:lnTo>
                <a:lnTo>
                  <a:pt x="3411626" y="443914"/>
                </a:lnTo>
                <a:lnTo>
                  <a:pt x="3412715" y="447513"/>
                </a:lnTo>
                <a:lnTo>
                  <a:pt x="3410858" y="451924"/>
                </a:lnTo>
                <a:lnTo>
                  <a:pt x="3404265" y="451316"/>
                </a:lnTo>
                <a:lnTo>
                  <a:pt x="3395496" y="452837"/>
                </a:lnTo>
                <a:lnTo>
                  <a:pt x="3387687" y="451645"/>
                </a:lnTo>
                <a:lnTo>
                  <a:pt x="3389032" y="447944"/>
                </a:lnTo>
                <a:lnTo>
                  <a:pt x="3388648" y="444396"/>
                </a:lnTo>
                <a:lnTo>
                  <a:pt x="3382375" y="438312"/>
                </a:lnTo>
                <a:lnTo>
                  <a:pt x="3380198" y="435499"/>
                </a:lnTo>
                <a:lnTo>
                  <a:pt x="3383527" y="432736"/>
                </a:lnTo>
                <a:lnTo>
                  <a:pt x="3387623" y="429491"/>
                </a:lnTo>
                <a:lnTo>
                  <a:pt x="3381991" y="425714"/>
                </a:lnTo>
                <a:lnTo>
                  <a:pt x="3374438" y="418288"/>
                </a:lnTo>
                <a:lnTo>
                  <a:pt x="3372646" y="414257"/>
                </a:lnTo>
                <a:lnTo>
                  <a:pt x="3369637" y="411216"/>
                </a:lnTo>
                <a:lnTo>
                  <a:pt x="3366821" y="408427"/>
                </a:lnTo>
                <a:lnTo>
                  <a:pt x="3366309" y="404575"/>
                </a:lnTo>
                <a:lnTo>
                  <a:pt x="3361764" y="401913"/>
                </a:lnTo>
                <a:lnTo>
                  <a:pt x="3361444" y="397857"/>
                </a:lnTo>
                <a:lnTo>
                  <a:pt x="3358564" y="395348"/>
                </a:lnTo>
                <a:lnTo>
                  <a:pt x="3357668" y="391596"/>
                </a:lnTo>
                <a:lnTo>
                  <a:pt x="3357412" y="388175"/>
                </a:lnTo>
                <a:lnTo>
                  <a:pt x="3356644" y="384879"/>
                </a:lnTo>
                <a:lnTo>
                  <a:pt x="3352675" y="382598"/>
                </a:lnTo>
                <a:lnTo>
                  <a:pt x="3349027" y="380291"/>
                </a:lnTo>
                <a:lnTo>
                  <a:pt x="3346978" y="377858"/>
                </a:lnTo>
                <a:lnTo>
                  <a:pt x="3347042" y="374664"/>
                </a:lnTo>
                <a:lnTo>
                  <a:pt x="3346338" y="371673"/>
                </a:lnTo>
                <a:lnTo>
                  <a:pt x="3345890" y="374943"/>
                </a:lnTo>
                <a:lnTo>
                  <a:pt x="3342946" y="377351"/>
                </a:lnTo>
                <a:lnTo>
                  <a:pt x="3343394" y="380596"/>
                </a:lnTo>
                <a:lnTo>
                  <a:pt x="3340001" y="384575"/>
                </a:lnTo>
                <a:lnTo>
                  <a:pt x="3334881" y="386299"/>
                </a:lnTo>
                <a:lnTo>
                  <a:pt x="3329056" y="383561"/>
                </a:lnTo>
                <a:lnTo>
                  <a:pt x="3329440" y="386248"/>
                </a:lnTo>
                <a:lnTo>
                  <a:pt x="3323167" y="388352"/>
                </a:lnTo>
                <a:lnTo>
                  <a:pt x="3321119" y="391013"/>
                </a:lnTo>
                <a:lnTo>
                  <a:pt x="3316318" y="393624"/>
                </a:lnTo>
                <a:lnTo>
                  <a:pt x="3308958" y="398567"/>
                </a:lnTo>
                <a:lnTo>
                  <a:pt x="3302557" y="401431"/>
                </a:lnTo>
                <a:lnTo>
                  <a:pt x="3289947" y="403713"/>
                </a:lnTo>
                <a:lnTo>
                  <a:pt x="3281626" y="403637"/>
                </a:lnTo>
                <a:lnTo>
                  <a:pt x="3277978" y="401254"/>
                </a:lnTo>
                <a:lnTo>
                  <a:pt x="3272345" y="399328"/>
                </a:lnTo>
                <a:lnTo>
                  <a:pt x="3264472" y="397198"/>
                </a:lnTo>
                <a:lnTo>
                  <a:pt x="3258199" y="394486"/>
                </a:lnTo>
                <a:lnTo>
                  <a:pt x="3254807" y="390760"/>
                </a:lnTo>
                <a:lnTo>
                  <a:pt x="3255511" y="386172"/>
                </a:lnTo>
                <a:lnTo>
                  <a:pt x="3265304" y="388099"/>
                </a:lnTo>
                <a:lnTo>
                  <a:pt x="3270041" y="385716"/>
                </a:lnTo>
                <a:lnTo>
                  <a:pt x="3261528" y="384626"/>
                </a:lnTo>
                <a:lnTo>
                  <a:pt x="3262360" y="381432"/>
                </a:lnTo>
                <a:lnTo>
                  <a:pt x="3264408" y="378973"/>
                </a:lnTo>
                <a:lnTo>
                  <a:pt x="3269017" y="376439"/>
                </a:lnTo>
                <a:lnTo>
                  <a:pt x="3263832" y="378112"/>
                </a:lnTo>
                <a:lnTo>
                  <a:pt x="3258391" y="379658"/>
                </a:lnTo>
                <a:lnTo>
                  <a:pt x="3253911" y="381990"/>
                </a:lnTo>
                <a:lnTo>
                  <a:pt x="3248790" y="377402"/>
                </a:lnTo>
                <a:lnTo>
                  <a:pt x="3250966" y="373929"/>
                </a:lnTo>
                <a:lnTo>
                  <a:pt x="3259415" y="373574"/>
                </a:lnTo>
                <a:lnTo>
                  <a:pt x="3267416" y="370685"/>
                </a:lnTo>
                <a:lnTo>
                  <a:pt x="3260504" y="371141"/>
                </a:lnTo>
                <a:lnTo>
                  <a:pt x="3263448" y="366781"/>
                </a:lnTo>
                <a:lnTo>
                  <a:pt x="3265432" y="364322"/>
                </a:lnTo>
                <a:lnTo>
                  <a:pt x="3269785" y="360875"/>
                </a:lnTo>
                <a:lnTo>
                  <a:pt x="3272985" y="363435"/>
                </a:lnTo>
                <a:lnTo>
                  <a:pt x="3275417" y="360622"/>
                </a:lnTo>
                <a:lnTo>
                  <a:pt x="3280602" y="358568"/>
                </a:lnTo>
                <a:lnTo>
                  <a:pt x="3269785" y="359658"/>
                </a:lnTo>
                <a:lnTo>
                  <a:pt x="3265368" y="362041"/>
                </a:lnTo>
                <a:lnTo>
                  <a:pt x="3261784" y="364601"/>
                </a:lnTo>
                <a:lnTo>
                  <a:pt x="3258071" y="367161"/>
                </a:lnTo>
                <a:lnTo>
                  <a:pt x="3254423" y="370558"/>
                </a:lnTo>
                <a:lnTo>
                  <a:pt x="3250262" y="372687"/>
                </a:lnTo>
                <a:lnTo>
                  <a:pt x="3248854" y="369062"/>
                </a:lnTo>
                <a:lnTo>
                  <a:pt x="3248598" y="366528"/>
                </a:lnTo>
                <a:lnTo>
                  <a:pt x="3257879" y="365083"/>
                </a:lnTo>
                <a:lnTo>
                  <a:pt x="3250646" y="363587"/>
                </a:lnTo>
                <a:lnTo>
                  <a:pt x="3247958" y="359177"/>
                </a:lnTo>
                <a:lnTo>
                  <a:pt x="3255319" y="355882"/>
                </a:lnTo>
                <a:lnTo>
                  <a:pt x="3247574" y="355679"/>
                </a:lnTo>
                <a:lnTo>
                  <a:pt x="3245654" y="351598"/>
                </a:lnTo>
                <a:lnTo>
                  <a:pt x="3245654" y="348277"/>
                </a:lnTo>
                <a:lnTo>
                  <a:pt x="3254615" y="347948"/>
                </a:lnTo>
                <a:lnTo>
                  <a:pt x="3263192" y="346832"/>
                </a:lnTo>
                <a:lnTo>
                  <a:pt x="3271065" y="347441"/>
                </a:lnTo>
                <a:lnTo>
                  <a:pt x="3277530" y="346376"/>
                </a:lnTo>
                <a:lnTo>
                  <a:pt x="3281178" y="349088"/>
                </a:lnTo>
                <a:lnTo>
                  <a:pt x="3291355" y="345743"/>
                </a:lnTo>
                <a:lnTo>
                  <a:pt x="3287771" y="343461"/>
                </a:lnTo>
                <a:lnTo>
                  <a:pt x="3289499" y="341002"/>
                </a:lnTo>
                <a:lnTo>
                  <a:pt x="3286491" y="343765"/>
                </a:lnTo>
                <a:lnTo>
                  <a:pt x="3280474" y="346047"/>
                </a:lnTo>
                <a:lnTo>
                  <a:pt x="3274521" y="344779"/>
                </a:lnTo>
                <a:lnTo>
                  <a:pt x="3264984" y="345920"/>
                </a:lnTo>
                <a:lnTo>
                  <a:pt x="3257111" y="346275"/>
                </a:lnTo>
                <a:lnTo>
                  <a:pt x="3247382" y="345540"/>
                </a:lnTo>
                <a:lnTo>
                  <a:pt x="3245270" y="342042"/>
                </a:lnTo>
                <a:lnTo>
                  <a:pt x="3251606" y="340065"/>
                </a:lnTo>
                <a:lnTo>
                  <a:pt x="3247254" y="337606"/>
                </a:lnTo>
                <a:lnTo>
                  <a:pt x="3243861" y="334108"/>
                </a:lnTo>
                <a:lnTo>
                  <a:pt x="3253847" y="332511"/>
                </a:lnTo>
                <a:lnTo>
                  <a:pt x="3259799" y="333804"/>
                </a:lnTo>
                <a:lnTo>
                  <a:pt x="3271897" y="334159"/>
                </a:lnTo>
                <a:lnTo>
                  <a:pt x="3257431" y="332029"/>
                </a:lnTo>
                <a:lnTo>
                  <a:pt x="3250262" y="331801"/>
                </a:lnTo>
                <a:lnTo>
                  <a:pt x="3248086" y="327695"/>
                </a:lnTo>
                <a:lnTo>
                  <a:pt x="3254231" y="326225"/>
                </a:lnTo>
                <a:lnTo>
                  <a:pt x="3258455" y="323665"/>
                </a:lnTo>
                <a:lnTo>
                  <a:pt x="3264984" y="324197"/>
                </a:lnTo>
                <a:lnTo>
                  <a:pt x="3273945" y="323132"/>
                </a:lnTo>
                <a:lnTo>
                  <a:pt x="3265944" y="323132"/>
                </a:lnTo>
                <a:lnTo>
                  <a:pt x="3268441" y="319888"/>
                </a:lnTo>
                <a:lnTo>
                  <a:pt x="3274649" y="319203"/>
                </a:lnTo>
                <a:lnTo>
                  <a:pt x="3286683" y="319558"/>
                </a:lnTo>
                <a:lnTo>
                  <a:pt x="3293340" y="320268"/>
                </a:lnTo>
                <a:lnTo>
                  <a:pt x="3296028" y="317378"/>
                </a:lnTo>
                <a:lnTo>
                  <a:pt x="3288923" y="317556"/>
                </a:lnTo>
                <a:lnTo>
                  <a:pt x="3282010" y="317226"/>
                </a:lnTo>
                <a:lnTo>
                  <a:pt x="3280218" y="314033"/>
                </a:lnTo>
                <a:lnTo>
                  <a:pt x="3288539" y="311827"/>
                </a:lnTo>
                <a:lnTo>
                  <a:pt x="3294812" y="310357"/>
                </a:lnTo>
                <a:lnTo>
                  <a:pt x="3301405" y="310585"/>
                </a:lnTo>
                <a:lnTo>
                  <a:pt x="3305181" y="312892"/>
                </a:lnTo>
                <a:lnTo>
                  <a:pt x="3310814" y="315072"/>
                </a:lnTo>
                <a:lnTo>
                  <a:pt x="3305693" y="311472"/>
                </a:lnTo>
                <a:lnTo>
                  <a:pt x="3302877" y="307898"/>
                </a:lnTo>
                <a:lnTo>
                  <a:pt x="3310046" y="306504"/>
                </a:lnTo>
                <a:lnTo>
                  <a:pt x="3306525" y="304071"/>
                </a:lnTo>
                <a:lnTo>
                  <a:pt x="3309982" y="301207"/>
                </a:lnTo>
                <a:lnTo>
                  <a:pt x="3320031" y="301359"/>
                </a:lnTo>
                <a:lnTo>
                  <a:pt x="3327008" y="301485"/>
                </a:lnTo>
                <a:lnTo>
                  <a:pt x="3333665" y="303209"/>
                </a:lnTo>
                <a:lnTo>
                  <a:pt x="3341730" y="303640"/>
                </a:lnTo>
                <a:lnTo>
                  <a:pt x="3348322" y="303741"/>
                </a:lnTo>
                <a:lnTo>
                  <a:pt x="3348707" y="300776"/>
                </a:lnTo>
                <a:lnTo>
                  <a:pt x="3355811" y="299052"/>
                </a:lnTo>
                <a:lnTo>
                  <a:pt x="3359908" y="296872"/>
                </a:lnTo>
                <a:lnTo>
                  <a:pt x="3361892" y="293830"/>
                </a:lnTo>
                <a:lnTo>
                  <a:pt x="3355043" y="294109"/>
                </a:lnTo>
                <a:lnTo>
                  <a:pt x="3354531" y="296720"/>
                </a:lnTo>
                <a:lnTo>
                  <a:pt x="3341730" y="301764"/>
                </a:lnTo>
                <a:lnTo>
                  <a:pt x="3334241" y="302677"/>
                </a:lnTo>
                <a:lnTo>
                  <a:pt x="3331424" y="299407"/>
                </a:lnTo>
                <a:lnTo>
                  <a:pt x="3330336" y="296365"/>
                </a:lnTo>
                <a:lnTo>
                  <a:pt x="3334561" y="294211"/>
                </a:lnTo>
                <a:lnTo>
                  <a:pt x="3339873" y="290586"/>
                </a:lnTo>
                <a:lnTo>
                  <a:pt x="3345826" y="286201"/>
                </a:lnTo>
                <a:lnTo>
                  <a:pt x="3352419" y="283286"/>
                </a:lnTo>
                <a:lnTo>
                  <a:pt x="3357732" y="281410"/>
                </a:lnTo>
                <a:lnTo>
                  <a:pt x="3365093" y="278926"/>
                </a:lnTo>
                <a:lnTo>
                  <a:pt x="3359012" y="280016"/>
                </a:lnTo>
                <a:lnTo>
                  <a:pt x="3359972" y="277253"/>
                </a:lnTo>
                <a:lnTo>
                  <a:pt x="3374566" y="272234"/>
                </a:lnTo>
                <a:lnTo>
                  <a:pt x="3380839" y="273704"/>
                </a:lnTo>
                <a:lnTo>
                  <a:pt x="3384999" y="271575"/>
                </a:lnTo>
                <a:lnTo>
                  <a:pt x="3388199" y="269294"/>
                </a:lnTo>
                <a:lnTo>
                  <a:pt x="3380903" y="271930"/>
                </a:lnTo>
                <a:lnTo>
                  <a:pt x="3374118" y="270384"/>
                </a:lnTo>
                <a:lnTo>
                  <a:pt x="3375398" y="266582"/>
                </a:lnTo>
                <a:lnTo>
                  <a:pt x="3377894" y="263946"/>
                </a:lnTo>
                <a:lnTo>
                  <a:pt x="3383015" y="260701"/>
                </a:lnTo>
                <a:lnTo>
                  <a:pt x="3386407" y="258014"/>
                </a:lnTo>
                <a:lnTo>
                  <a:pt x="3385831" y="255302"/>
                </a:lnTo>
                <a:lnTo>
                  <a:pt x="3396713" y="253781"/>
                </a:lnTo>
                <a:lnTo>
                  <a:pt x="3403433" y="253097"/>
                </a:lnTo>
                <a:lnTo>
                  <a:pt x="3396072" y="252793"/>
                </a:lnTo>
                <a:lnTo>
                  <a:pt x="3390952" y="249244"/>
                </a:lnTo>
                <a:lnTo>
                  <a:pt x="3393512" y="245391"/>
                </a:lnTo>
                <a:lnTo>
                  <a:pt x="3399081" y="243515"/>
                </a:lnTo>
                <a:lnTo>
                  <a:pt x="3407018" y="242552"/>
                </a:lnTo>
                <a:lnTo>
                  <a:pt x="3401449" y="240499"/>
                </a:lnTo>
                <a:lnTo>
                  <a:pt x="3408170" y="237432"/>
                </a:lnTo>
                <a:lnTo>
                  <a:pt x="3413867" y="235860"/>
                </a:lnTo>
                <a:lnTo>
                  <a:pt x="3421740" y="235201"/>
                </a:lnTo>
                <a:lnTo>
                  <a:pt x="3433261" y="235074"/>
                </a:lnTo>
                <a:lnTo>
                  <a:pt x="3422636" y="233858"/>
                </a:lnTo>
                <a:lnTo>
                  <a:pt x="3415723" y="233807"/>
                </a:lnTo>
                <a:lnTo>
                  <a:pt x="3421356" y="229625"/>
                </a:lnTo>
                <a:lnTo>
                  <a:pt x="3427948" y="228585"/>
                </a:lnTo>
                <a:lnTo>
                  <a:pt x="3433133" y="230081"/>
                </a:lnTo>
                <a:lnTo>
                  <a:pt x="3436526" y="232388"/>
                </a:lnTo>
                <a:lnTo>
                  <a:pt x="3438254" y="229194"/>
                </a:lnTo>
                <a:lnTo>
                  <a:pt x="3430253" y="227724"/>
                </a:lnTo>
                <a:lnTo>
                  <a:pt x="3432045" y="225290"/>
                </a:lnTo>
                <a:lnTo>
                  <a:pt x="3423148" y="226608"/>
                </a:lnTo>
                <a:lnTo>
                  <a:pt x="3422124" y="223922"/>
                </a:lnTo>
                <a:lnTo>
                  <a:pt x="3426668" y="221235"/>
                </a:lnTo>
                <a:lnTo>
                  <a:pt x="3433005" y="221894"/>
                </a:lnTo>
                <a:lnTo>
                  <a:pt x="3431469" y="219156"/>
                </a:lnTo>
                <a:lnTo>
                  <a:pt x="3437614" y="217407"/>
                </a:lnTo>
                <a:lnTo>
                  <a:pt x="3443950" y="216216"/>
                </a:lnTo>
                <a:lnTo>
                  <a:pt x="3445999" y="219917"/>
                </a:lnTo>
                <a:lnTo>
                  <a:pt x="3448495" y="222502"/>
                </a:lnTo>
                <a:lnTo>
                  <a:pt x="3449391" y="219764"/>
                </a:lnTo>
                <a:lnTo>
                  <a:pt x="3446959" y="215253"/>
                </a:lnTo>
                <a:lnTo>
                  <a:pt x="3454960" y="212946"/>
                </a:lnTo>
                <a:lnTo>
                  <a:pt x="3460977" y="213909"/>
                </a:lnTo>
                <a:lnTo>
                  <a:pt x="3467889" y="212870"/>
                </a:lnTo>
                <a:lnTo>
                  <a:pt x="3454384" y="211856"/>
                </a:lnTo>
                <a:lnTo>
                  <a:pt x="3455536" y="208916"/>
                </a:lnTo>
                <a:lnTo>
                  <a:pt x="3464177" y="207674"/>
                </a:lnTo>
                <a:lnTo>
                  <a:pt x="3468914" y="205722"/>
                </a:lnTo>
                <a:lnTo>
                  <a:pt x="3471666" y="202021"/>
                </a:lnTo>
                <a:lnTo>
                  <a:pt x="3481715" y="199182"/>
                </a:lnTo>
                <a:lnTo>
                  <a:pt x="3481267" y="196064"/>
                </a:lnTo>
                <a:lnTo>
                  <a:pt x="3484532" y="193403"/>
                </a:lnTo>
                <a:lnTo>
                  <a:pt x="3491508" y="196140"/>
                </a:lnTo>
                <a:lnTo>
                  <a:pt x="3490932" y="193048"/>
                </a:lnTo>
                <a:lnTo>
                  <a:pt x="3497717" y="191730"/>
                </a:lnTo>
                <a:lnTo>
                  <a:pt x="3501430" y="188308"/>
                </a:lnTo>
                <a:lnTo>
                  <a:pt x="3510263" y="187269"/>
                </a:lnTo>
                <a:lnTo>
                  <a:pt x="3510455" y="190792"/>
                </a:lnTo>
                <a:lnTo>
                  <a:pt x="3509495" y="194265"/>
                </a:lnTo>
                <a:lnTo>
                  <a:pt x="3513463" y="188790"/>
                </a:lnTo>
                <a:lnTo>
                  <a:pt x="3517176" y="185824"/>
                </a:lnTo>
                <a:lnTo>
                  <a:pt x="3521912" y="189601"/>
                </a:lnTo>
                <a:lnTo>
                  <a:pt x="3520952" y="192212"/>
                </a:lnTo>
                <a:lnTo>
                  <a:pt x="3516728" y="195507"/>
                </a:lnTo>
                <a:lnTo>
                  <a:pt x="3524729" y="192085"/>
                </a:lnTo>
                <a:lnTo>
                  <a:pt x="3525561" y="189322"/>
                </a:lnTo>
                <a:lnTo>
                  <a:pt x="3525753" y="186407"/>
                </a:lnTo>
                <a:lnTo>
                  <a:pt x="3533434" y="185216"/>
                </a:lnTo>
                <a:lnTo>
                  <a:pt x="3538554" y="183619"/>
                </a:lnTo>
                <a:lnTo>
                  <a:pt x="3544635" y="184810"/>
                </a:lnTo>
                <a:lnTo>
                  <a:pt x="3550780" y="187091"/>
                </a:lnTo>
                <a:lnTo>
                  <a:pt x="3550076" y="183593"/>
                </a:lnTo>
                <a:lnTo>
                  <a:pt x="3544891" y="181870"/>
                </a:lnTo>
                <a:lnTo>
                  <a:pt x="3540218" y="179842"/>
                </a:lnTo>
                <a:lnTo>
                  <a:pt x="3548027" y="179462"/>
                </a:lnTo>
                <a:lnTo>
                  <a:pt x="3555964" y="177991"/>
                </a:lnTo>
                <a:lnTo>
                  <a:pt x="3564349" y="176800"/>
                </a:lnTo>
                <a:lnTo>
                  <a:pt x="3569726" y="179335"/>
                </a:lnTo>
                <a:lnTo>
                  <a:pt x="3573183" y="183137"/>
                </a:lnTo>
                <a:lnTo>
                  <a:pt x="3575935" y="179867"/>
                </a:lnTo>
                <a:lnTo>
                  <a:pt x="3581952" y="176344"/>
                </a:lnTo>
                <a:lnTo>
                  <a:pt x="3588737" y="174772"/>
                </a:lnTo>
                <a:lnTo>
                  <a:pt x="3593217" y="171502"/>
                </a:lnTo>
                <a:lnTo>
                  <a:pt x="3592833" y="168511"/>
                </a:lnTo>
                <a:lnTo>
                  <a:pt x="3599938" y="165292"/>
                </a:lnTo>
                <a:lnTo>
                  <a:pt x="3606851" y="166610"/>
                </a:lnTo>
                <a:lnTo>
                  <a:pt x="3613956" y="166940"/>
                </a:lnTo>
                <a:lnTo>
                  <a:pt x="3619908" y="168004"/>
                </a:lnTo>
                <a:lnTo>
                  <a:pt x="3614532" y="171325"/>
                </a:lnTo>
                <a:lnTo>
                  <a:pt x="3611011" y="173530"/>
                </a:lnTo>
                <a:lnTo>
                  <a:pt x="3608707" y="177738"/>
                </a:lnTo>
                <a:lnTo>
                  <a:pt x="3605763" y="181033"/>
                </a:lnTo>
                <a:lnTo>
                  <a:pt x="3613636" y="179360"/>
                </a:lnTo>
                <a:lnTo>
                  <a:pt x="3623877" y="172187"/>
                </a:lnTo>
                <a:lnTo>
                  <a:pt x="3628293" y="169297"/>
                </a:lnTo>
                <a:lnTo>
                  <a:pt x="3633286" y="166915"/>
                </a:lnTo>
                <a:lnTo>
                  <a:pt x="3636294" y="170058"/>
                </a:lnTo>
                <a:lnTo>
                  <a:pt x="3635462" y="173556"/>
                </a:lnTo>
                <a:lnTo>
                  <a:pt x="3634694" y="176141"/>
                </a:lnTo>
                <a:lnTo>
                  <a:pt x="3641927" y="174291"/>
                </a:lnTo>
                <a:lnTo>
                  <a:pt x="3644808" y="171173"/>
                </a:lnTo>
                <a:lnTo>
                  <a:pt x="3647752" y="168917"/>
                </a:lnTo>
                <a:lnTo>
                  <a:pt x="3646408" y="166281"/>
                </a:lnTo>
                <a:lnTo>
                  <a:pt x="3652937" y="163645"/>
                </a:lnTo>
                <a:lnTo>
                  <a:pt x="3662730" y="164532"/>
                </a:lnTo>
                <a:lnTo>
                  <a:pt x="3667082" y="167700"/>
                </a:lnTo>
                <a:lnTo>
                  <a:pt x="3659273" y="170489"/>
                </a:lnTo>
                <a:lnTo>
                  <a:pt x="3663818" y="173074"/>
                </a:lnTo>
                <a:lnTo>
                  <a:pt x="3663178" y="177054"/>
                </a:lnTo>
                <a:lnTo>
                  <a:pt x="3668042" y="174468"/>
                </a:lnTo>
                <a:lnTo>
                  <a:pt x="3671179" y="169728"/>
                </a:lnTo>
                <a:lnTo>
                  <a:pt x="3680076" y="167878"/>
                </a:lnTo>
                <a:lnTo>
                  <a:pt x="3685389" y="170184"/>
                </a:lnTo>
                <a:lnTo>
                  <a:pt x="3691213" y="171401"/>
                </a:lnTo>
                <a:lnTo>
                  <a:pt x="3697422" y="170767"/>
                </a:lnTo>
                <a:lnTo>
                  <a:pt x="3699918" y="173353"/>
                </a:lnTo>
                <a:lnTo>
                  <a:pt x="3706959" y="174063"/>
                </a:lnTo>
                <a:lnTo>
                  <a:pt x="3712912" y="176319"/>
                </a:lnTo>
                <a:lnTo>
                  <a:pt x="3704719" y="180045"/>
                </a:lnTo>
                <a:lnTo>
                  <a:pt x="3694926" y="181895"/>
                </a:lnTo>
                <a:lnTo>
                  <a:pt x="3674251" y="181008"/>
                </a:lnTo>
                <a:lnTo>
                  <a:pt x="3689037" y="184100"/>
                </a:lnTo>
                <a:lnTo>
                  <a:pt x="3689421" y="187015"/>
                </a:lnTo>
                <a:lnTo>
                  <a:pt x="3696078" y="188511"/>
                </a:lnTo>
                <a:lnTo>
                  <a:pt x="3700495" y="186204"/>
                </a:lnTo>
                <a:lnTo>
                  <a:pt x="3703375" y="188587"/>
                </a:lnTo>
                <a:lnTo>
                  <a:pt x="3709136" y="187421"/>
                </a:lnTo>
                <a:lnTo>
                  <a:pt x="3722449" y="189373"/>
                </a:lnTo>
                <a:lnTo>
                  <a:pt x="3728466" y="187066"/>
                </a:lnTo>
                <a:lnTo>
                  <a:pt x="3732050" y="184531"/>
                </a:lnTo>
                <a:lnTo>
                  <a:pt x="3739347" y="186103"/>
                </a:lnTo>
                <a:lnTo>
                  <a:pt x="3749269" y="188232"/>
                </a:lnTo>
                <a:lnTo>
                  <a:pt x="3748821" y="190995"/>
                </a:lnTo>
                <a:lnTo>
                  <a:pt x="3735507" y="189677"/>
                </a:lnTo>
                <a:lnTo>
                  <a:pt x="3739091" y="193251"/>
                </a:lnTo>
                <a:lnTo>
                  <a:pt x="3748244" y="193580"/>
                </a:lnTo>
                <a:lnTo>
                  <a:pt x="3754965" y="194189"/>
                </a:lnTo>
                <a:lnTo>
                  <a:pt x="3757782" y="197129"/>
                </a:lnTo>
                <a:lnTo>
                  <a:pt x="3753877" y="199892"/>
                </a:lnTo>
                <a:lnTo>
                  <a:pt x="3761622" y="196723"/>
                </a:lnTo>
                <a:lnTo>
                  <a:pt x="3772504" y="196293"/>
                </a:lnTo>
                <a:lnTo>
                  <a:pt x="3783961" y="197864"/>
                </a:lnTo>
                <a:lnTo>
                  <a:pt x="3790618" y="197180"/>
                </a:lnTo>
                <a:lnTo>
                  <a:pt x="3801883" y="198523"/>
                </a:lnTo>
                <a:lnTo>
                  <a:pt x="3815581" y="201996"/>
                </a:lnTo>
                <a:lnTo>
                  <a:pt x="3835615" y="207699"/>
                </a:lnTo>
                <a:lnTo>
                  <a:pt x="3846945" y="212794"/>
                </a:lnTo>
                <a:lnTo>
                  <a:pt x="3852321" y="214492"/>
                </a:lnTo>
                <a:lnTo>
                  <a:pt x="3868772" y="219105"/>
                </a:lnTo>
                <a:lnTo>
                  <a:pt x="3877157" y="220145"/>
                </a:lnTo>
                <a:lnTo>
                  <a:pt x="3883429" y="223491"/>
                </a:lnTo>
                <a:lnTo>
                  <a:pt x="3890342" y="225138"/>
                </a:lnTo>
                <a:lnTo>
                  <a:pt x="3895655" y="230613"/>
                </a:lnTo>
                <a:lnTo>
                  <a:pt x="3896999" y="233883"/>
                </a:lnTo>
                <a:lnTo>
                  <a:pt x="3900968" y="236545"/>
                </a:lnTo>
                <a:lnTo>
                  <a:pt x="3899559" y="240347"/>
                </a:lnTo>
                <a:lnTo>
                  <a:pt x="3885926" y="248940"/>
                </a:lnTo>
                <a:lnTo>
                  <a:pt x="3878373" y="251652"/>
                </a:lnTo>
                <a:lnTo>
                  <a:pt x="3863715" y="254719"/>
                </a:lnTo>
                <a:lnTo>
                  <a:pt x="3852257" y="255885"/>
                </a:lnTo>
                <a:lnTo>
                  <a:pt x="3838688" y="255403"/>
                </a:lnTo>
                <a:lnTo>
                  <a:pt x="3827742" y="253021"/>
                </a:lnTo>
                <a:lnTo>
                  <a:pt x="3818269" y="251753"/>
                </a:lnTo>
                <a:lnTo>
                  <a:pt x="3811164" y="251601"/>
                </a:lnTo>
                <a:lnTo>
                  <a:pt x="3795674" y="249878"/>
                </a:lnTo>
                <a:lnTo>
                  <a:pt x="3783257" y="245923"/>
                </a:lnTo>
                <a:lnTo>
                  <a:pt x="3777048" y="247039"/>
                </a:lnTo>
                <a:lnTo>
                  <a:pt x="3770967" y="244225"/>
                </a:lnTo>
                <a:lnTo>
                  <a:pt x="3764054" y="243363"/>
                </a:lnTo>
                <a:lnTo>
                  <a:pt x="3753045" y="241640"/>
                </a:lnTo>
                <a:lnTo>
                  <a:pt x="3747604" y="238395"/>
                </a:lnTo>
                <a:lnTo>
                  <a:pt x="3739539" y="235987"/>
                </a:lnTo>
                <a:lnTo>
                  <a:pt x="3730386" y="235810"/>
                </a:lnTo>
                <a:lnTo>
                  <a:pt x="3738451" y="237533"/>
                </a:lnTo>
                <a:lnTo>
                  <a:pt x="3740628" y="240321"/>
                </a:lnTo>
                <a:lnTo>
                  <a:pt x="3747732" y="243439"/>
                </a:lnTo>
                <a:lnTo>
                  <a:pt x="3753557" y="244656"/>
                </a:lnTo>
                <a:lnTo>
                  <a:pt x="3754261" y="247393"/>
                </a:lnTo>
                <a:lnTo>
                  <a:pt x="3762134" y="249016"/>
                </a:lnTo>
                <a:lnTo>
                  <a:pt x="3756822" y="251094"/>
                </a:lnTo>
                <a:lnTo>
                  <a:pt x="3770391" y="253021"/>
                </a:lnTo>
                <a:lnTo>
                  <a:pt x="3775576" y="254795"/>
                </a:lnTo>
                <a:lnTo>
                  <a:pt x="3780825" y="258040"/>
                </a:lnTo>
                <a:lnTo>
                  <a:pt x="3782681" y="260524"/>
                </a:lnTo>
                <a:lnTo>
                  <a:pt x="3781273" y="263312"/>
                </a:lnTo>
                <a:lnTo>
                  <a:pt x="3779480" y="266151"/>
                </a:lnTo>
                <a:lnTo>
                  <a:pt x="3775704" y="268255"/>
                </a:lnTo>
                <a:lnTo>
                  <a:pt x="3780440" y="272437"/>
                </a:lnTo>
                <a:lnTo>
                  <a:pt x="3782873" y="275783"/>
                </a:lnTo>
                <a:lnTo>
                  <a:pt x="3783385" y="279179"/>
                </a:lnTo>
                <a:lnTo>
                  <a:pt x="3784025" y="283590"/>
                </a:lnTo>
                <a:lnTo>
                  <a:pt x="3791514" y="287215"/>
                </a:lnTo>
                <a:lnTo>
                  <a:pt x="3798043" y="286936"/>
                </a:lnTo>
                <a:lnTo>
                  <a:pt x="3807068" y="290409"/>
                </a:lnTo>
                <a:lnTo>
                  <a:pt x="3809884" y="293247"/>
                </a:lnTo>
                <a:lnTo>
                  <a:pt x="3817309" y="294895"/>
                </a:lnTo>
                <a:lnTo>
                  <a:pt x="3829151" y="297252"/>
                </a:lnTo>
                <a:lnTo>
                  <a:pt x="3839904" y="294819"/>
                </a:lnTo>
                <a:lnTo>
                  <a:pt x="3841632" y="292208"/>
                </a:lnTo>
                <a:lnTo>
                  <a:pt x="3839648" y="288000"/>
                </a:lnTo>
                <a:lnTo>
                  <a:pt x="3830175" y="287012"/>
                </a:lnTo>
                <a:lnTo>
                  <a:pt x="3823198" y="284908"/>
                </a:lnTo>
                <a:lnTo>
                  <a:pt x="3818269" y="281309"/>
                </a:lnTo>
                <a:lnTo>
                  <a:pt x="3813917" y="278318"/>
                </a:lnTo>
                <a:lnTo>
                  <a:pt x="3818589" y="275758"/>
                </a:lnTo>
                <a:lnTo>
                  <a:pt x="3820317" y="272361"/>
                </a:lnTo>
                <a:lnTo>
                  <a:pt x="3831967" y="273527"/>
                </a:lnTo>
                <a:lnTo>
                  <a:pt x="3840672" y="277735"/>
                </a:lnTo>
                <a:lnTo>
                  <a:pt x="3847905" y="278140"/>
                </a:lnTo>
                <a:lnTo>
                  <a:pt x="3859490" y="280776"/>
                </a:lnTo>
                <a:lnTo>
                  <a:pt x="3868772" y="283413"/>
                </a:lnTo>
                <a:lnTo>
                  <a:pt x="3873828" y="281207"/>
                </a:lnTo>
                <a:lnTo>
                  <a:pt x="3880229" y="279484"/>
                </a:lnTo>
                <a:lnTo>
                  <a:pt x="3881637" y="275555"/>
                </a:lnTo>
                <a:lnTo>
                  <a:pt x="3874660" y="270840"/>
                </a:lnTo>
                <a:lnTo>
                  <a:pt x="3872036" y="267291"/>
                </a:lnTo>
                <a:lnTo>
                  <a:pt x="3873252" y="264529"/>
                </a:lnTo>
                <a:lnTo>
                  <a:pt x="3882469" y="261715"/>
                </a:lnTo>
                <a:lnTo>
                  <a:pt x="3888998" y="257811"/>
                </a:lnTo>
                <a:lnTo>
                  <a:pt x="3895911" y="256772"/>
                </a:lnTo>
                <a:lnTo>
                  <a:pt x="3903144" y="254871"/>
                </a:lnTo>
                <a:lnTo>
                  <a:pt x="3908649" y="252387"/>
                </a:lnTo>
                <a:lnTo>
                  <a:pt x="3914089" y="248585"/>
                </a:lnTo>
                <a:lnTo>
                  <a:pt x="3920746" y="248281"/>
                </a:lnTo>
                <a:lnTo>
                  <a:pt x="3927147" y="249599"/>
                </a:lnTo>
                <a:lnTo>
                  <a:pt x="3934828" y="249523"/>
                </a:lnTo>
                <a:lnTo>
                  <a:pt x="3940589" y="251246"/>
                </a:lnTo>
                <a:lnTo>
                  <a:pt x="3940525" y="253959"/>
                </a:lnTo>
                <a:lnTo>
                  <a:pt x="3947629" y="255327"/>
                </a:lnTo>
                <a:lnTo>
                  <a:pt x="3950446" y="252843"/>
                </a:lnTo>
                <a:lnTo>
                  <a:pt x="3952622" y="249675"/>
                </a:lnTo>
                <a:lnTo>
                  <a:pt x="3957487" y="244808"/>
                </a:lnTo>
                <a:lnTo>
                  <a:pt x="3956398" y="239916"/>
                </a:lnTo>
                <a:lnTo>
                  <a:pt x="3953902" y="236950"/>
                </a:lnTo>
                <a:lnTo>
                  <a:pt x="3946029" y="235328"/>
                </a:lnTo>
                <a:lnTo>
                  <a:pt x="3945005" y="232717"/>
                </a:lnTo>
                <a:lnTo>
                  <a:pt x="3949294" y="226456"/>
                </a:lnTo>
                <a:lnTo>
                  <a:pt x="3952750" y="220500"/>
                </a:lnTo>
                <a:lnTo>
                  <a:pt x="3952750" y="217585"/>
                </a:lnTo>
                <a:lnTo>
                  <a:pt x="3951726" y="214416"/>
                </a:lnTo>
                <a:lnTo>
                  <a:pt x="3937900" y="209245"/>
                </a:lnTo>
                <a:lnTo>
                  <a:pt x="3949550" y="210335"/>
                </a:lnTo>
                <a:lnTo>
                  <a:pt x="3968112" y="209803"/>
                </a:lnTo>
                <a:lnTo>
                  <a:pt x="3976049" y="210386"/>
                </a:lnTo>
                <a:lnTo>
                  <a:pt x="3982770" y="211603"/>
                </a:lnTo>
                <a:lnTo>
                  <a:pt x="3987570" y="215075"/>
                </a:lnTo>
                <a:lnTo>
                  <a:pt x="3992499" y="218244"/>
                </a:lnTo>
                <a:lnTo>
                  <a:pt x="3997044" y="220956"/>
                </a:lnTo>
                <a:lnTo>
                  <a:pt x="3992435" y="223643"/>
                </a:lnTo>
                <a:lnTo>
                  <a:pt x="3976241" y="224859"/>
                </a:lnTo>
                <a:lnTo>
                  <a:pt x="3965616" y="230005"/>
                </a:lnTo>
                <a:lnTo>
                  <a:pt x="3969200" y="233554"/>
                </a:lnTo>
                <a:lnTo>
                  <a:pt x="3976817" y="235379"/>
                </a:lnTo>
                <a:lnTo>
                  <a:pt x="3980273" y="238978"/>
                </a:lnTo>
                <a:lnTo>
                  <a:pt x="3984498" y="241487"/>
                </a:lnTo>
                <a:lnTo>
                  <a:pt x="3992819" y="242096"/>
                </a:lnTo>
                <a:lnTo>
                  <a:pt x="4011701" y="240068"/>
                </a:lnTo>
                <a:lnTo>
                  <a:pt x="4015542" y="237964"/>
                </a:lnTo>
                <a:lnTo>
                  <a:pt x="4016630" y="233731"/>
                </a:lnTo>
                <a:lnTo>
                  <a:pt x="4019126" y="230436"/>
                </a:lnTo>
                <a:lnTo>
                  <a:pt x="4025783" y="226836"/>
                </a:lnTo>
                <a:lnTo>
                  <a:pt x="4032568" y="226000"/>
                </a:lnTo>
                <a:lnTo>
                  <a:pt x="4033336" y="222730"/>
                </a:lnTo>
                <a:lnTo>
                  <a:pt x="4041593" y="222806"/>
                </a:lnTo>
                <a:lnTo>
                  <a:pt x="4055611" y="219207"/>
                </a:lnTo>
                <a:lnTo>
                  <a:pt x="4061052" y="217204"/>
                </a:lnTo>
                <a:lnTo>
                  <a:pt x="4069437" y="214568"/>
                </a:lnTo>
                <a:lnTo>
                  <a:pt x="4076285" y="213732"/>
                </a:lnTo>
                <a:lnTo>
                  <a:pt x="4086015" y="211653"/>
                </a:lnTo>
                <a:lnTo>
                  <a:pt x="4092800" y="210513"/>
                </a:lnTo>
                <a:lnTo>
                  <a:pt x="4098048" y="211983"/>
                </a:lnTo>
                <a:lnTo>
                  <a:pt x="4104961" y="212566"/>
                </a:lnTo>
                <a:lnTo>
                  <a:pt x="4102849" y="209524"/>
                </a:lnTo>
                <a:lnTo>
                  <a:pt x="4105217" y="206989"/>
                </a:lnTo>
                <a:lnTo>
                  <a:pt x="4118403" y="203643"/>
                </a:lnTo>
                <a:lnTo>
                  <a:pt x="4125380" y="202122"/>
                </a:lnTo>
                <a:lnTo>
                  <a:pt x="4132292" y="201996"/>
                </a:lnTo>
                <a:lnTo>
                  <a:pt x="4126724" y="203390"/>
                </a:lnTo>
                <a:lnTo>
                  <a:pt x="4125956" y="207395"/>
                </a:lnTo>
                <a:lnTo>
                  <a:pt x="4127492" y="210563"/>
                </a:lnTo>
                <a:lnTo>
                  <a:pt x="4125892" y="213377"/>
                </a:lnTo>
                <a:lnTo>
                  <a:pt x="4117123" y="214112"/>
                </a:lnTo>
                <a:lnTo>
                  <a:pt x="4127428" y="216165"/>
                </a:lnTo>
                <a:lnTo>
                  <a:pt x="4136069" y="215354"/>
                </a:lnTo>
                <a:lnTo>
                  <a:pt x="4141894" y="217027"/>
                </a:lnTo>
                <a:lnTo>
                  <a:pt x="4145606" y="213554"/>
                </a:lnTo>
                <a:lnTo>
                  <a:pt x="4149703" y="211603"/>
                </a:lnTo>
                <a:lnTo>
                  <a:pt x="4159176" y="209828"/>
                </a:lnTo>
                <a:lnTo>
                  <a:pt x="4165833" y="208485"/>
                </a:lnTo>
                <a:lnTo>
                  <a:pt x="4176202" y="209042"/>
                </a:lnTo>
                <a:lnTo>
                  <a:pt x="4185355" y="210234"/>
                </a:lnTo>
                <a:lnTo>
                  <a:pt x="4191052" y="208637"/>
                </a:lnTo>
                <a:lnTo>
                  <a:pt x="4204237" y="204074"/>
                </a:lnTo>
                <a:lnTo>
                  <a:pt x="4217679" y="201970"/>
                </a:lnTo>
                <a:lnTo>
                  <a:pt x="4223120" y="204809"/>
                </a:lnTo>
                <a:lnTo>
                  <a:pt x="4224528" y="207395"/>
                </a:lnTo>
                <a:lnTo>
                  <a:pt x="4220880" y="212262"/>
                </a:lnTo>
                <a:lnTo>
                  <a:pt x="4230033" y="213960"/>
                </a:lnTo>
                <a:lnTo>
                  <a:pt x="4235729" y="211755"/>
                </a:lnTo>
                <a:lnTo>
                  <a:pt x="4235281" y="207446"/>
                </a:lnTo>
                <a:lnTo>
                  <a:pt x="4245971" y="207015"/>
                </a:lnTo>
                <a:lnTo>
                  <a:pt x="4251859" y="203973"/>
                </a:lnTo>
                <a:lnTo>
                  <a:pt x="4252628" y="199385"/>
                </a:lnTo>
                <a:lnTo>
                  <a:pt x="4243218" y="193656"/>
                </a:lnTo>
                <a:lnTo>
                  <a:pt x="4240210" y="191198"/>
                </a:lnTo>
                <a:lnTo>
                  <a:pt x="4247251" y="189322"/>
                </a:lnTo>
                <a:lnTo>
                  <a:pt x="4251795" y="186965"/>
                </a:lnTo>
                <a:lnTo>
                  <a:pt x="4269078" y="188029"/>
                </a:lnTo>
                <a:lnTo>
                  <a:pt x="4284568" y="188409"/>
                </a:lnTo>
                <a:lnTo>
                  <a:pt x="4297753" y="189651"/>
                </a:lnTo>
                <a:lnTo>
                  <a:pt x="4312731" y="192237"/>
                </a:lnTo>
                <a:lnTo>
                  <a:pt x="4319964" y="194037"/>
                </a:lnTo>
                <a:lnTo>
                  <a:pt x="4325981" y="196064"/>
                </a:lnTo>
                <a:lnTo>
                  <a:pt x="4333214" y="198346"/>
                </a:lnTo>
                <a:lnTo>
                  <a:pt x="4340575" y="199613"/>
                </a:lnTo>
                <a:lnTo>
                  <a:pt x="4346847" y="201387"/>
                </a:lnTo>
                <a:lnTo>
                  <a:pt x="4352864" y="203010"/>
                </a:lnTo>
                <a:lnTo>
                  <a:pt x="4358945" y="204024"/>
                </a:lnTo>
                <a:lnTo>
                  <a:pt x="4366050" y="206558"/>
                </a:lnTo>
                <a:lnTo>
                  <a:pt x="4374883" y="209777"/>
                </a:lnTo>
                <a:lnTo>
                  <a:pt x="4384228" y="212997"/>
                </a:lnTo>
                <a:lnTo>
                  <a:pt x="4390501" y="214011"/>
                </a:lnTo>
                <a:lnTo>
                  <a:pt x="4396325" y="209980"/>
                </a:lnTo>
                <a:lnTo>
                  <a:pt x="4399846" y="205392"/>
                </a:lnTo>
                <a:lnTo>
                  <a:pt x="4401958" y="202959"/>
                </a:lnTo>
                <a:lnTo>
                  <a:pt x="4395173" y="203567"/>
                </a:lnTo>
                <a:lnTo>
                  <a:pt x="4387812" y="200804"/>
                </a:lnTo>
                <a:lnTo>
                  <a:pt x="4383524" y="197712"/>
                </a:lnTo>
                <a:lnTo>
                  <a:pt x="4382692" y="194315"/>
                </a:lnTo>
                <a:lnTo>
                  <a:pt x="4377315" y="192313"/>
                </a:lnTo>
                <a:lnTo>
                  <a:pt x="4364513" y="189297"/>
                </a:lnTo>
                <a:lnTo>
                  <a:pt x="4361505" y="191882"/>
                </a:lnTo>
                <a:lnTo>
                  <a:pt x="4359841" y="188460"/>
                </a:lnTo>
                <a:lnTo>
                  <a:pt x="4362017" y="183416"/>
                </a:lnTo>
                <a:lnTo>
                  <a:pt x="4367650" y="181692"/>
                </a:lnTo>
                <a:lnTo>
                  <a:pt x="4366178" y="178270"/>
                </a:lnTo>
                <a:lnTo>
                  <a:pt x="4367842" y="174494"/>
                </a:lnTo>
                <a:lnTo>
                  <a:pt x="4368482" y="170108"/>
                </a:lnTo>
                <a:lnTo>
                  <a:pt x="4360161" y="169044"/>
                </a:lnTo>
                <a:lnTo>
                  <a:pt x="4359009" y="166002"/>
                </a:lnTo>
                <a:lnTo>
                  <a:pt x="4359201" y="162732"/>
                </a:lnTo>
                <a:lnTo>
                  <a:pt x="4361889" y="160121"/>
                </a:lnTo>
                <a:lnTo>
                  <a:pt x="4368290" y="158930"/>
                </a:lnTo>
                <a:lnTo>
                  <a:pt x="4380644" y="155229"/>
                </a:lnTo>
                <a:lnTo>
                  <a:pt x="4386276" y="152771"/>
                </a:lnTo>
                <a:lnTo>
                  <a:pt x="4389861" y="149653"/>
                </a:lnTo>
                <a:lnTo>
                  <a:pt x="4392357" y="146712"/>
                </a:lnTo>
                <a:lnTo>
                  <a:pt x="4396325" y="139742"/>
                </a:lnTo>
                <a:lnTo>
                  <a:pt x="4400102" y="134647"/>
                </a:lnTo>
                <a:lnTo>
                  <a:pt x="4406503" y="129400"/>
                </a:lnTo>
                <a:lnTo>
                  <a:pt x="4412712" y="130693"/>
                </a:lnTo>
                <a:lnTo>
                  <a:pt x="4420585" y="130389"/>
                </a:lnTo>
                <a:lnTo>
                  <a:pt x="4429290" y="130591"/>
                </a:lnTo>
                <a:lnTo>
                  <a:pt x="4444523" y="130160"/>
                </a:lnTo>
                <a:lnTo>
                  <a:pt x="4452268" y="131884"/>
                </a:lnTo>
                <a:lnTo>
                  <a:pt x="4461550" y="132416"/>
                </a:lnTo>
                <a:lnTo>
                  <a:pt x="4468142" y="134241"/>
                </a:lnTo>
                <a:lnTo>
                  <a:pt x="4467694" y="138069"/>
                </a:lnTo>
                <a:lnTo>
                  <a:pt x="4467118" y="140629"/>
                </a:lnTo>
                <a:lnTo>
                  <a:pt x="4464750" y="145496"/>
                </a:lnTo>
                <a:lnTo>
                  <a:pt x="4460269" y="150210"/>
                </a:lnTo>
                <a:lnTo>
                  <a:pt x="4455853" y="154114"/>
                </a:lnTo>
                <a:lnTo>
                  <a:pt x="4451116" y="156902"/>
                </a:lnTo>
                <a:lnTo>
                  <a:pt x="4454957" y="159690"/>
                </a:lnTo>
                <a:lnTo>
                  <a:pt x="4463982" y="162529"/>
                </a:lnTo>
                <a:lnTo>
                  <a:pt x="4466222" y="165977"/>
                </a:lnTo>
                <a:lnTo>
                  <a:pt x="4466734" y="168562"/>
                </a:lnTo>
                <a:lnTo>
                  <a:pt x="4466158" y="175279"/>
                </a:lnTo>
                <a:lnTo>
                  <a:pt x="4461998" y="178625"/>
                </a:lnTo>
                <a:lnTo>
                  <a:pt x="4464302" y="187472"/>
                </a:lnTo>
                <a:lnTo>
                  <a:pt x="4464622" y="193149"/>
                </a:lnTo>
                <a:lnTo>
                  <a:pt x="4463022" y="199208"/>
                </a:lnTo>
                <a:lnTo>
                  <a:pt x="4463918" y="202629"/>
                </a:lnTo>
                <a:lnTo>
                  <a:pt x="4468142" y="205443"/>
                </a:lnTo>
                <a:lnTo>
                  <a:pt x="4474991" y="207420"/>
                </a:lnTo>
                <a:lnTo>
                  <a:pt x="4481456" y="209854"/>
                </a:lnTo>
                <a:lnTo>
                  <a:pt x="4479920" y="212515"/>
                </a:lnTo>
                <a:lnTo>
                  <a:pt x="4476335" y="214999"/>
                </a:lnTo>
                <a:lnTo>
                  <a:pt x="4473903" y="218751"/>
                </a:lnTo>
                <a:lnTo>
                  <a:pt x="4474287" y="222882"/>
                </a:lnTo>
                <a:lnTo>
                  <a:pt x="4470639" y="226000"/>
                </a:lnTo>
                <a:lnTo>
                  <a:pt x="4464238" y="228002"/>
                </a:lnTo>
                <a:lnTo>
                  <a:pt x="4450732" y="238649"/>
                </a:lnTo>
                <a:lnTo>
                  <a:pt x="4442091" y="239485"/>
                </a:lnTo>
                <a:lnTo>
                  <a:pt x="4445420" y="243186"/>
                </a:lnTo>
                <a:lnTo>
                  <a:pt x="4436651" y="246050"/>
                </a:lnTo>
                <a:lnTo>
                  <a:pt x="4430506" y="247622"/>
                </a:lnTo>
                <a:lnTo>
                  <a:pt x="4424361" y="246075"/>
                </a:lnTo>
                <a:lnTo>
                  <a:pt x="4429930" y="243465"/>
                </a:lnTo>
                <a:lnTo>
                  <a:pt x="4422569" y="244555"/>
                </a:lnTo>
                <a:lnTo>
                  <a:pt x="4416552" y="241893"/>
                </a:lnTo>
                <a:lnTo>
                  <a:pt x="4403366" y="241918"/>
                </a:lnTo>
                <a:lnTo>
                  <a:pt x="4402022" y="245391"/>
                </a:lnTo>
                <a:lnTo>
                  <a:pt x="4406823" y="247774"/>
                </a:lnTo>
                <a:lnTo>
                  <a:pt x="4417128" y="249776"/>
                </a:lnTo>
                <a:lnTo>
                  <a:pt x="4423593" y="250866"/>
                </a:lnTo>
                <a:lnTo>
                  <a:pt x="4438123" y="250410"/>
                </a:lnTo>
                <a:lnTo>
                  <a:pt x="4445676" y="251018"/>
                </a:lnTo>
                <a:lnTo>
                  <a:pt x="4452012" y="252615"/>
                </a:lnTo>
                <a:lnTo>
                  <a:pt x="4459309" y="251044"/>
                </a:lnTo>
                <a:lnTo>
                  <a:pt x="4460461" y="247850"/>
                </a:lnTo>
                <a:lnTo>
                  <a:pt x="4477680" y="242324"/>
                </a:lnTo>
                <a:lnTo>
                  <a:pt x="4485809" y="238877"/>
                </a:lnTo>
                <a:lnTo>
                  <a:pt x="4489329" y="232768"/>
                </a:lnTo>
                <a:lnTo>
                  <a:pt x="4501747" y="226025"/>
                </a:lnTo>
                <a:lnTo>
                  <a:pt x="4503795" y="222299"/>
                </a:lnTo>
                <a:lnTo>
                  <a:pt x="4502963" y="219055"/>
                </a:lnTo>
                <a:lnTo>
                  <a:pt x="4500979" y="216393"/>
                </a:lnTo>
                <a:lnTo>
                  <a:pt x="4496626" y="212692"/>
                </a:lnTo>
                <a:lnTo>
                  <a:pt x="4498226" y="208307"/>
                </a:lnTo>
                <a:lnTo>
                  <a:pt x="4509876" y="204581"/>
                </a:lnTo>
                <a:lnTo>
                  <a:pt x="4518261" y="203871"/>
                </a:lnTo>
                <a:lnTo>
                  <a:pt x="4527606" y="202503"/>
                </a:lnTo>
                <a:lnTo>
                  <a:pt x="4536567" y="203922"/>
                </a:lnTo>
                <a:lnTo>
                  <a:pt x="4545656" y="209473"/>
                </a:lnTo>
                <a:lnTo>
                  <a:pt x="4548344" y="214619"/>
                </a:lnTo>
                <a:lnTo>
                  <a:pt x="4548152" y="221488"/>
                </a:lnTo>
                <a:lnTo>
                  <a:pt x="4546808" y="224479"/>
                </a:lnTo>
                <a:lnTo>
                  <a:pt x="4554105" y="226963"/>
                </a:lnTo>
                <a:lnTo>
                  <a:pt x="4561466" y="228509"/>
                </a:lnTo>
                <a:lnTo>
                  <a:pt x="4572347" y="228155"/>
                </a:lnTo>
                <a:lnTo>
                  <a:pt x="4564603" y="226330"/>
                </a:lnTo>
                <a:lnTo>
                  <a:pt x="4554297" y="224961"/>
                </a:lnTo>
                <a:lnTo>
                  <a:pt x="4553017" y="222071"/>
                </a:lnTo>
                <a:lnTo>
                  <a:pt x="4555641" y="216926"/>
                </a:lnTo>
                <a:lnTo>
                  <a:pt x="4561594" y="215658"/>
                </a:lnTo>
                <a:lnTo>
                  <a:pt x="4559994" y="211552"/>
                </a:lnTo>
                <a:lnTo>
                  <a:pt x="4557818" y="208840"/>
                </a:lnTo>
                <a:lnTo>
                  <a:pt x="4555385" y="203821"/>
                </a:lnTo>
                <a:lnTo>
                  <a:pt x="4537271" y="199892"/>
                </a:lnTo>
                <a:lnTo>
                  <a:pt x="4525686" y="197737"/>
                </a:lnTo>
                <a:lnTo>
                  <a:pt x="4517749" y="197433"/>
                </a:lnTo>
                <a:lnTo>
                  <a:pt x="4508596" y="199917"/>
                </a:lnTo>
                <a:lnTo>
                  <a:pt x="4496114" y="199385"/>
                </a:lnTo>
                <a:lnTo>
                  <a:pt x="4489137" y="199943"/>
                </a:lnTo>
                <a:lnTo>
                  <a:pt x="4487601" y="194366"/>
                </a:lnTo>
                <a:lnTo>
                  <a:pt x="4483504" y="190716"/>
                </a:lnTo>
                <a:lnTo>
                  <a:pt x="4481968" y="187294"/>
                </a:lnTo>
                <a:lnTo>
                  <a:pt x="4486513" y="180450"/>
                </a:lnTo>
                <a:lnTo>
                  <a:pt x="4493298" y="175507"/>
                </a:lnTo>
                <a:lnTo>
                  <a:pt x="4495794" y="173049"/>
                </a:lnTo>
                <a:lnTo>
                  <a:pt x="4484721" y="164050"/>
                </a:lnTo>
                <a:lnTo>
                  <a:pt x="4481968" y="161338"/>
                </a:lnTo>
                <a:lnTo>
                  <a:pt x="4474287" y="158246"/>
                </a:lnTo>
                <a:lnTo>
                  <a:pt x="4483632" y="149780"/>
                </a:lnTo>
                <a:lnTo>
                  <a:pt x="4495218" y="147726"/>
                </a:lnTo>
                <a:lnTo>
                  <a:pt x="4504051" y="145521"/>
                </a:lnTo>
                <a:lnTo>
                  <a:pt x="4508596" y="143291"/>
                </a:lnTo>
                <a:lnTo>
                  <a:pt x="4509364" y="139210"/>
                </a:lnTo>
                <a:lnTo>
                  <a:pt x="4507763" y="135559"/>
                </a:lnTo>
                <a:lnTo>
                  <a:pt x="4503731" y="132036"/>
                </a:lnTo>
                <a:lnTo>
                  <a:pt x="4510324" y="131276"/>
                </a:lnTo>
                <a:lnTo>
                  <a:pt x="4516148" y="134368"/>
                </a:lnTo>
                <a:lnTo>
                  <a:pt x="4518453" y="137537"/>
                </a:lnTo>
                <a:lnTo>
                  <a:pt x="4520053" y="140502"/>
                </a:lnTo>
                <a:lnTo>
                  <a:pt x="4517557" y="143797"/>
                </a:lnTo>
                <a:lnTo>
                  <a:pt x="4514740" y="147245"/>
                </a:lnTo>
                <a:lnTo>
                  <a:pt x="4512052" y="150363"/>
                </a:lnTo>
                <a:lnTo>
                  <a:pt x="4516661" y="153277"/>
                </a:lnTo>
                <a:lnTo>
                  <a:pt x="4515124" y="156218"/>
                </a:lnTo>
                <a:lnTo>
                  <a:pt x="4513588" y="159031"/>
                </a:lnTo>
                <a:lnTo>
                  <a:pt x="4520821" y="160426"/>
                </a:lnTo>
                <a:lnTo>
                  <a:pt x="4527606" y="161287"/>
                </a:lnTo>
                <a:lnTo>
                  <a:pt x="4538999" y="161592"/>
                </a:lnTo>
                <a:lnTo>
                  <a:pt x="4554297" y="162225"/>
                </a:lnTo>
                <a:lnTo>
                  <a:pt x="4562938" y="165571"/>
                </a:lnTo>
                <a:lnTo>
                  <a:pt x="4571195" y="166940"/>
                </a:lnTo>
                <a:lnTo>
                  <a:pt x="4578684" y="166534"/>
                </a:lnTo>
                <a:lnTo>
                  <a:pt x="4572283" y="165419"/>
                </a:lnTo>
                <a:lnTo>
                  <a:pt x="4565499" y="160426"/>
                </a:lnTo>
                <a:lnTo>
                  <a:pt x="4556409" y="159792"/>
                </a:lnTo>
                <a:lnTo>
                  <a:pt x="4545720" y="157789"/>
                </a:lnTo>
                <a:lnTo>
                  <a:pt x="4533431" y="155153"/>
                </a:lnTo>
                <a:lnTo>
                  <a:pt x="4529526" y="152771"/>
                </a:lnTo>
                <a:lnTo>
                  <a:pt x="4527478" y="150084"/>
                </a:lnTo>
                <a:lnTo>
                  <a:pt x="4533239" y="146839"/>
                </a:lnTo>
                <a:lnTo>
                  <a:pt x="4541368" y="146332"/>
                </a:lnTo>
                <a:lnTo>
                  <a:pt x="4553593" y="149856"/>
                </a:lnTo>
                <a:lnTo>
                  <a:pt x="4565051" y="148639"/>
                </a:lnTo>
                <a:lnTo>
                  <a:pt x="4561978" y="145242"/>
                </a:lnTo>
                <a:lnTo>
                  <a:pt x="4552569" y="145622"/>
                </a:lnTo>
                <a:lnTo>
                  <a:pt x="4554937" y="143240"/>
                </a:lnTo>
                <a:lnTo>
                  <a:pt x="4561146" y="140908"/>
                </a:lnTo>
                <a:lnTo>
                  <a:pt x="4570427" y="139691"/>
                </a:lnTo>
                <a:lnTo>
                  <a:pt x="4587325" y="139945"/>
                </a:lnTo>
                <a:lnTo>
                  <a:pt x="4596927" y="142834"/>
                </a:lnTo>
                <a:lnTo>
                  <a:pt x="4606336" y="144127"/>
                </a:lnTo>
                <a:lnTo>
                  <a:pt x="4612416" y="145952"/>
                </a:lnTo>
                <a:lnTo>
                  <a:pt x="4625026" y="151605"/>
                </a:lnTo>
                <a:lnTo>
                  <a:pt x="4635267" y="152340"/>
                </a:lnTo>
                <a:lnTo>
                  <a:pt x="4643716" y="151376"/>
                </a:lnTo>
                <a:lnTo>
                  <a:pt x="4651589" y="151554"/>
                </a:lnTo>
                <a:lnTo>
                  <a:pt x="4654854" y="154241"/>
                </a:lnTo>
                <a:lnTo>
                  <a:pt x="4651461" y="157029"/>
                </a:lnTo>
                <a:lnTo>
                  <a:pt x="4642692" y="159944"/>
                </a:lnTo>
                <a:lnTo>
                  <a:pt x="4638788" y="163594"/>
                </a:lnTo>
                <a:lnTo>
                  <a:pt x="4639492" y="167523"/>
                </a:lnTo>
                <a:lnTo>
                  <a:pt x="4638724" y="170691"/>
                </a:lnTo>
                <a:lnTo>
                  <a:pt x="4637124" y="174291"/>
                </a:lnTo>
                <a:lnTo>
                  <a:pt x="4641988" y="170996"/>
                </a:lnTo>
                <a:lnTo>
                  <a:pt x="4644484" y="167320"/>
                </a:lnTo>
                <a:lnTo>
                  <a:pt x="4652037" y="167244"/>
                </a:lnTo>
                <a:lnTo>
                  <a:pt x="4652934" y="170919"/>
                </a:lnTo>
                <a:lnTo>
                  <a:pt x="4650373" y="176192"/>
                </a:lnTo>
                <a:lnTo>
                  <a:pt x="4647237" y="178422"/>
                </a:lnTo>
                <a:lnTo>
                  <a:pt x="4649285" y="181768"/>
                </a:lnTo>
                <a:lnTo>
                  <a:pt x="4653574" y="179614"/>
                </a:lnTo>
                <a:lnTo>
                  <a:pt x="4660807" y="177332"/>
                </a:lnTo>
                <a:lnTo>
                  <a:pt x="4664455" y="175102"/>
                </a:lnTo>
                <a:lnTo>
                  <a:pt x="4663623" y="171325"/>
                </a:lnTo>
                <a:lnTo>
                  <a:pt x="4657862" y="165520"/>
                </a:lnTo>
                <a:lnTo>
                  <a:pt x="4656646" y="160248"/>
                </a:lnTo>
                <a:lnTo>
                  <a:pt x="4660102" y="156725"/>
                </a:lnTo>
                <a:lnTo>
                  <a:pt x="4661831" y="153379"/>
                </a:lnTo>
                <a:lnTo>
                  <a:pt x="4657990" y="150109"/>
                </a:lnTo>
                <a:lnTo>
                  <a:pt x="4647429" y="148740"/>
                </a:lnTo>
                <a:lnTo>
                  <a:pt x="4639556" y="145622"/>
                </a:lnTo>
                <a:lnTo>
                  <a:pt x="4637572" y="143062"/>
                </a:lnTo>
                <a:lnTo>
                  <a:pt x="4630083" y="140933"/>
                </a:lnTo>
                <a:lnTo>
                  <a:pt x="4620866" y="140350"/>
                </a:lnTo>
                <a:lnTo>
                  <a:pt x="4612673" y="137967"/>
                </a:lnTo>
                <a:lnTo>
                  <a:pt x="4610752" y="135053"/>
                </a:lnTo>
                <a:lnTo>
                  <a:pt x="4611712" y="131124"/>
                </a:lnTo>
                <a:lnTo>
                  <a:pt x="4611392" y="128107"/>
                </a:lnTo>
                <a:lnTo>
                  <a:pt x="4605952" y="125725"/>
                </a:lnTo>
                <a:lnTo>
                  <a:pt x="4604928" y="122024"/>
                </a:lnTo>
                <a:lnTo>
                  <a:pt x="4608512" y="119869"/>
                </a:lnTo>
                <a:lnTo>
                  <a:pt x="4624258" y="116802"/>
                </a:lnTo>
                <a:lnTo>
                  <a:pt x="4661703" y="116321"/>
                </a:lnTo>
                <a:lnTo>
                  <a:pt x="4677385" y="115307"/>
                </a:lnTo>
                <a:lnTo>
                  <a:pt x="4689290" y="115357"/>
                </a:lnTo>
                <a:lnTo>
                  <a:pt x="4696011" y="115079"/>
                </a:lnTo>
                <a:lnTo>
                  <a:pt x="4705548" y="112823"/>
                </a:lnTo>
                <a:lnTo>
                  <a:pt x="4716622" y="112138"/>
                </a:lnTo>
                <a:lnTo>
                  <a:pt x="4723278" y="112772"/>
                </a:lnTo>
                <a:lnTo>
                  <a:pt x="4718542" y="115408"/>
                </a:lnTo>
                <a:lnTo>
                  <a:pt x="4712525" y="117182"/>
                </a:lnTo>
                <a:lnTo>
                  <a:pt x="4702796" y="119514"/>
                </a:lnTo>
                <a:lnTo>
                  <a:pt x="4702668" y="122581"/>
                </a:lnTo>
                <a:lnTo>
                  <a:pt x="4711501" y="124989"/>
                </a:lnTo>
                <a:lnTo>
                  <a:pt x="4718158" y="126612"/>
                </a:lnTo>
                <a:lnTo>
                  <a:pt x="4708108" y="122936"/>
                </a:lnTo>
                <a:lnTo>
                  <a:pt x="4704844" y="120199"/>
                </a:lnTo>
                <a:lnTo>
                  <a:pt x="4712717" y="118120"/>
                </a:lnTo>
                <a:lnTo>
                  <a:pt x="4726159" y="117284"/>
                </a:lnTo>
                <a:lnTo>
                  <a:pt x="4730639" y="114698"/>
                </a:lnTo>
                <a:lnTo>
                  <a:pt x="4718478" y="106612"/>
                </a:lnTo>
                <a:lnTo>
                  <a:pt x="4709133" y="105066"/>
                </a:lnTo>
                <a:lnTo>
                  <a:pt x="4709261" y="102430"/>
                </a:lnTo>
                <a:lnTo>
                  <a:pt x="4715661" y="102050"/>
                </a:lnTo>
                <a:lnTo>
                  <a:pt x="4722126" y="104230"/>
                </a:lnTo>
                <a:lnTo>
                  <a:pt x="4718542" y="100605"/>
                </a:lnTo>
                <a:lnTo>
                  <a:pt x="4708044" y="98653"/>
                </a:lnTo>
                <a:lnTo>
                  <a:pt x="4703820" y="96600"/>
                </a:lnTo>
                <a:lnTo>
                  <a:pt x="4709581" y="95206"/>
                </a:lnTo>
                <a:lnTo>
                  <a:pt x="4717710" y="97665"/>
                </a:lnTo>
                <a:lnTo>
                  <a:pt x="4724751" y="95890"/>
                </a:lnTo>
                <a:lnTo>
                  <a:pt x="4731535" y="92925"/>
                </a:lnTo>
                <a:lnTo>
                  <a:pt x="4726479" y="90517"/>
                </a:lnTo>
                <a:lnTo>
                  <a:pt x="4736080" y="89452"/>
                </a:lnTo>
                <a:lnTo>
                  <a:pt x="4751058" y="86512"/>
                </a:lnTo>
                <a:lnTo>
                  <a:pt x="4765652" y="83216"/>
                </a:lnTo>
                <a:lnTo>
                  <a:pt x="4781398" y="80986"/>
                </a:lnTo>
                <a:lnTo>
                  <a:pt x="4796183" y="79896"/>
                </a:lnTo>
                <a:lnTo>
                  <a:pt x="4804761" y="79896"/>
                </a:lnTo>
                <a:lnTo>
                  <a:pt x="4811353" y="78552"/>
                </a:lnTo>
                <a:lnTo>
                  <a:pt x="4821467" y="78071"/>
                </a:lnTo>
                <a:lnTo>
                  <a:pt x="4842077" y="76144"/>
                </a:lnTo>
                <a:lnTo>
                  <a:pt x="4851550" y="75080"/>
                </a:lnTo>
                <a:lnTo>
                  <a:pt x="4844509" y="74902"/>
                </a:lnTo>
                <a:lnTo>
                  <a:pt x="4835356" y="74218"/>
                </a:lnTo>
                <a:lnTo>
                  <a:pt x="4831644" y="72089"/>
                </a:lnTo>
                <a:lnTo>
                  <a:pt x="4838621" y="71633"/>
                </a:lnTo>
                <a:lnTo>
                  <a:pt x="4847326" y="71607"/>
                </a:lnTo>
                <a:lnTo>
                  <a:pt x="4857183" y="71582"/>
                </a:lnTo>
                <a:lnTo>
                  <a:pt x="4868897" y="71379"/>
                </a:lnTo>
                <a:lnTo>
                  <a:pt x="4878626" y="70948"/>
                </a:lnTo>
                <a:lnTo>
                  <a:pt x="4887587" y="71962"/>
                </a:lnTo>
                <a:lnTo>
                  <a:pt x="4879970" y="75460"/>
                </a:lnTo>
                <a:lnTo>
                  <a:pt x="4895396" y="73382"/>
                </a:lnTo>
                <a:lnTo>
                  <a:pt x="4902117" y="74750"/>
                </a:lnTo>
                <a:lnTo>
                  <a:pt x="4908005" y="73128"/>
                </a:lnTo>
                <a:lnTo>
                  <a:pt x="4915750" y="72925"/>
                </a:lnTo>
                <a:lnTo>
                  <a:pt x="4922663" y="71024"/>
                </a:lnTo>
                <a:lnTo>
                  <a:pt x="4934249" y="69022"/>
                </a:lnTo>
                <a:lnTo>
                  <a:pt x="4943722" y="70213"/>
                </a:lnTo>
                <a:lnTo>
                  <a:pt x="4950507" y="71455"/>
                </a:lnTo>
                <a:lnTo>
                  <a:pt x="4952747" y="74269"/>
                </a:lnTo>
                <a:lnTo>
                  <a:pt x="4948330" y="77082"/>
                </a:lnTo>
                <a:lnTo>
                  <a:pt x="4953643" y="75663"/>
                </a:lnTo>
                <a:lnTo>
                  <a:pt x="4955243" y="70974"/>
                </a:lnTo>
                <a:lnTo>
                  <a:pt x="4948651" y="68413"/>
                </a:lnTo>
                <a:lnTo>
                  <a:pt x="4942058" y="66411"/>
                </a:lnTo>
                <a:lnTo>
                  <a:pt x="4936809" y="64637"/>
                </a:lnTo>
                <a:lnTo>
                  <a:pt x="4950699" y="64814"/>
                </a:lnTo>
                <a:lnTo>
                  <a:pt x="4957228" y="64485"/>
                </a:lnTo>
                <a:lnTo>
                  <a:pt x="4964204" y="64662"/>
                </a:lnTo>
                <a:lnTo>
                  <a:pt x="4973550" y="63825"/>
                </a:lnTo>
                <a:lnTo>
                  <a:pt x="4981999" y="64687"/>
                </a:lnTo>
                <a:lnTo>
                  <a:pt x="4988720" y="64561"/>
                </a:lnTo>
                <a:lnTo>
                  <a:pt x="4980206" y="63623"/>
                </a:lnTo>
                <a:lnTo>
                  <a:pt x="4978158" y="60530"/>
                </a:lnTo>
                <a:lnTo>
                  <a:pt x="4974702" y="56931"/>
                </a:lnTo>
                <a:lnTo>
                  <a:pt x="4979758" y="54574"/>
                </a:lnTo>
                <a:lnTo>
                  <a:pt x="4985711" y="51456"/>
                </a:lnTo>
                <a:lnTo>
                  <a:pt x="5005426" y="45753"/>
                </a:lnTo>
                <a:lnTo>
                  <a:pt x="5014835" y="43598"/>
                </a:lnTo>
                <a:lnTo>
                  <a:pt x="5022580" y="43497"/>
                </a:lnTo>
                <a:lnTo>
                  <a:pt x="5030773" y="41697"/>
                </a:lnTo>
                <a:lnTo>
                  <a:pt x="5045175" y="43116"/>
                </a:lnTo>
                <a:lnTo>
                  <a:pt x="5054072" y="45018"/>
                </a:lnTo>
                <a:lnTo>
                  <a:pt x="5061305" y="45448"/>
                </a:lnTo>
                <a:lnTo>
                  <a:pt x="5067641" y="47932"/>
                </a:lnTo>
                <a:lnTo>
                  <a:pt x="5055480" y="50746"/>
                </a:lnTo>
                <a:lnTo>
                  <a:pt x="5046903" y="51887"/>
                </a:lnTo>
                <a:lnTo>
                  <a:pt x="5036341" y="52673"/>
                </a:lnTo>
                <a:lnTo>
                  <a:pt x="5054264" y="53408"/>
                </a:lnTo>
                <a:lnTo>
                  <a:pt x="5061369" y="55081"/>
                </a:lnTo>
                <a:lnTo>
                  <a:pt x="5069178" y="54269"/>
                </a:lnTo>
                <a:lnTo>
                  <a:pt x="5079291" y="54852"/>
                </a:lnTo>
                <a:lnTo>
                  <a:pt x="5089596" y="55258"/>
                </a:lnTo>
                <a:lnTo>
                  <a:pt x="5087996" y="58376"/>
                </a:lnTo>
                <a:lnTo>
                  <a:pt x="5078075" y="62938"/>
                </a:lnTo>
                <a:lnTo>
                  <a:pt x="5087420" y="63851"/>
                </a:lnTo>
                <a:lnTo>
                  <a:pt x="5095805" y="64104"/>
                </a:lnTo>
                <a:lnTo>
                  <a:pt x="5101694" y="61341"/>
                </a:lnTo>
                <a:lnTo>
                  <a:pt x="5108927" y="60251"/>
                </a:lnTo>
                <a:lnTo>
                  <a:pt x="5127297" y="59719"/>
                </a:lnTo>
                <a:lnTo>
                  <a:pt x="5138306" y="60404"/>
                </a:lnTo>
                <a:lnTo>
                  <a:pt x="5147203" y="59542"/>
                </a:lnTo>
                <a:lnTo>
                  <a:pt x="5158789" y="60201"/>
                </a:lnTo>
                <a:lnTo>
                  <a:pt x="5167558" y="62051"/>
                </a:lnTo>
                <a:lnTo>
                  <a:pt x="5173639" y="63319"/>
                </a:lnTo>
                <a:lnTo>
                  <a:pt x="5173703" y="66487"/>
                </a:lnTo>
                <a:lnTo>
                  <a:pt x="5180103" y="65498"/>
                </a:lnTo>
                <a:lnTo>
                  <a:pt x="5187080" y="69453"/>
                </a:lnTo>
                <a:lnTo>
                  <a:pt x="5187720" y="72063"/>
                </a:lnTo>
                <a:lnTo>
                  <a:pt x="5194441" y="71024"/>
                </a:lnTo>
                <a:lnTo>
                  <a:pt x="5202954" y="75460"/>
                </a:lnTo>
                <a:lnTo>
                  <a:pt x="5206283" y="78882"/>
                </a:lnTo>
                <a:lnTo>
                  <a:pt x="5203018" y="81391"/>
                </a:lnTo>
                <a:lnTo>
                  <a:pt x="5195017" y="79009"/>
                </a:lnTo>
                <a:lnTo>
                  <a:pt x="5186056" y="76499"/>
                </a:lnTo>
                <a:lnTo>
                  <a:pt x="5191945" y="81341"/>
                </a:lnTo>
                <a:lnTo>
                  <a:pt x="5199178" y="82025"/>
                </a:lnTo>
                <a:lnTo>
                  <a:pt x="5205835" y="83571"/>
                </a:lnTo>
                <a:lnTo>
                  <a:pt x="5203850" y="86461"/>
                </a:lnTo>
                <a:lnTo>
                  <a:pt x="5191433" y="91556"/>
                </a:lnTo>
                <a:lnTo>
                  <a:pt x="5178183" y="94547"/>
                </a:lnTo>
                <a:lnTo>
                  <a:pt x="5172358" y="96625"/>
                </a:lnTo>
                <a:lnTo>
                  <a:pt x="5162117" y="98121"/>
                </a:lnTo>
                <a:lnTo>
                  <a:pt x="5154756" y="100149"/>
                </a:lnTo>
                <a:lnTo>
                  <a:pt x="5145411" y="101644"/>
                </a:lnTo>
                <a:lnTo>
                  <a:pt x="5135810" y="104306"/>
                </a:lnTo>
                <a:lnTo>
                  <a:pt x="5135234" y="107094"/>
                </a:lnTo>
                <a:lnTo>
                  <a:pt x="5129857" y="108564"/>
                </a:lnTo>
                <a:lnTo>
                  <a:pt x="5121984" y="109603"/>
                </a:lnTo>
                <a:lnTo>
                  <a:pt x="5106238" y="115814"/>
                </a:lnTo>
                <a:lnTo>
                  <a:pt x="5098365" y="117106"/>
                </a:lnTo>
                <a:lnTo>
                  <a:pt x="5089468" y="117157"/>
                </a:lnTo>
                <a:lnTo>
                  <a:pt x="5080891" y="121669"/>
                </a:lnTo>
                <a:lnTo>
                  <a:pt x="5069946" y="122911"/>
                </a:lnTo>
                <a:lnTo>
                  <a:pt x="5060729" y="129324"/>
                </a:lnTo>
                <a:lnTo>
                  <a:pt x="5055608" y="131504"/>
                </a:lnTo>
                <a:lnTo>
                  <a:pt x="5067769" y="129501"/>
                </a:lnTo>
                <a:lnTo>
                  <a:pt x="5072250" y="126612"/>
                </a:lnTo>
                <a:lnTo>
                  <a:pt x="5086524" y="125319"/>
                </a:lnTo>
                <a:lnTo>
                  <a:pt x="5098109" y="125395"/>
                </a:lnTo>
                <a:lnTo>
                  <a:pt x="5105342" y="123849"/>
                </a:lnTo>
                <a:lnTo>
                  <a:pt x="5112959" y="122708"/>
                </a:lnTo>
                <a:lnTo>
                  <a:pt x="5122240" y="121618"/>
                </a:lnTo>
                <a:lnTo>
                  <a:pt x="5126593" y="119616"/>
                </a:lnTo>
                <a:lnTo>
                  <a:pt x="5136066" y="119895"/>
                </a:lnTo>
                <a:lnTo>
                  <a:pt x="5146371" y="117030"/>
                </a:lnTo>
                <a:lnTo>
                  <a:pt x="5152644" y="115915"/>
                </a:lnTo>
                <a:lnTo>
                  <a:pt x="5145667" y="115231"/>
                </a:lnTo>
                <a:lnTo>
                  <a:pt x="5134210" y="115307"/>
                </a:lnTo>
                <a:lnTo>
                  <a:pt x="5134594" y="112392"/>
                </a:lnTo>
                <a:lnTo>
                  <a:pt x="5140162" y="110313"/>
                </a:lnTo>
                <a:lnTo>
                  <a:pt x="5155268" y="111175"/>
                </a:lnTo>
                <a:lnTo>
                  <a:pt x="5162885" y="109350"/>
                </a:lnTo>
                <a:lnTo>
                  <a:pt x="5162117" y="112316"/>
                </a:lnTo>
                <a:lnTo>
                  <a:pt x="5171206" y="114876"/>
                </a:lnTo>
                <a:lnTo>
                  <a:pt x="5177415" y="115560"/>
                </a:lnTo>
                <a:lnTo>
                  <a:pt x="5189065" y="114876"/>
                </a:lnTo>
                <a:lnTo>
                  <a:pt x="5189833" y="110896"/>
                </a:lnTo>
                <a:lnTo>
                  <a:pt x="5196041" y="113203"/>
                </a:lnTo>
                <a:lnTo>
                  <a:pt x="5198666" y="115585"/>
                </a:lnTo>
                <a:lnTo>
                  <a:pt x="5195593" y="120123"/>
                </a:lnTo>
                <a:lnTo>
                  <a:pt x="5201610" y="122227"/>
                </a:lnTo>
                <a:lnTo>
                  <a:pt x="5201546" y="125902"/>
                </a:lnTo>
                <a:lnTo>
                  <a:pt x="5199434" y="129653"/>
                </a:lnTo>
                <a:lnTo>
                  <a:pt x="5195081" y="131681"/>
                </a:lnTo>
                <a:lnTo>
                  <a:pt x="5198410" y="134875"/>
                </a:lnTo>
                <a:lnTo>
                  <a:pt x="5204747" y="135281"/>
                </a:lnTo>
                <a:lnTo>
                  <a:pt x="5198154" y="133380"/>
                </a:lnTo>
                <a:lnTo>
                  <a:pt x="5198410" y="130819"/>
                </a:lnTo>
                <a:lnTo>
                  <a:pt x="5202570" y="127575"/>
                </a:lnTo>
                <a:lnTo>
                  <a:pt x="5202826" y="124305"/>
                </a:lnTo>
                <a:lnTo>
                  <a:pt x="5207691" y="122581"/>
                </a:lnTo>
                <a:lnTo>
                  <a:pt x="5202506" y="120604"/>
                </a:lnTo>
                <a:lnTo>
                  <a:pt x="5208203" y="118779"/>
                </a:lnTo>
                <a:lnTo>
                  <a:pt x="5225485" y="117411"/>
                </a:lnTo>
                <a:lnTo>
                  <a:pt x="5234894" y="115662"/>
                </a:lnTo>
                <a:lnTo>
                  <a:pt x="5255761" y="116168"/>
                </a:lnTo>
                <a:lnTo>
                  <a:pt x="5270419" y="117563"/>
                </a:lnTo>
                <a:lnTo>
                  <a:pt x="5291029" y="117740"/>
                </a:lnTo>
                <a:lnTo>
                  <a:pt x="5298646" y="118703"/>
                </a:lnTo>
                <a:lnTo>
                  <a:pt x="5291157" y="120047"/>
                </a:lnTo>
                <a:lnTo>
                  <a:pt x="5290645" y="124052"/>
                </a:lnTo>
                <a:lnTo>
                  <a:pt x="5300246" y="126409"/>
                </a:lnTo>
                <a:lnTo>
                  <a:pt x="5308631" y="127397"/>
                </a:lnTo>
                <a:lnTo>
                  <a:pt x="5314456" y="128969"/>
                </a:lnTo>
                <a:lnTo>
                  <a:pt x="5329754" y="128918"/>
                </a:lnTo>
                <a:lnTo>
                  <a:pt x="5336923" y="129729"/>
                </a:lnTo>
                <a:lnTo>
                  <a:pt x="5343388" y="129121"/>
                </a:lnTo>
                <a:lnTo>
                  <a:pt x="5350493" y="129121"/>
                </a:lnTo>
                <a:lnTo>
                  <a:pt x="5359710" y="130769"/>
                </a:lnTo>
                <a:lnTo>
                  <a:pt x="5367519" y="130591"/>
                </a:lnTo>
                <a:lnTo>
                  <a:pt x="5364510" y="128259"/>
                </a:lnTo>
                <a:lnTo>
                  <a:pt x="5373024" y="129223"/>
                </a:lnTo>
                <a:lnTo>
                  <a:pt x="5380384" y="126992"/>
                </a:lnTo>
                <a:lnTo>
                  <a:pt x="5382113" y="123773"/>
                </a:lnTo>
                <a:lnTo>
                  <a:pt x="5379488" y="121187"/>
                </a:lnTo>
                <a:lnTo>
                  <a:pt x="5380576" y="116878"/>
                </a:lnTo>
                <a:lnTo>
                  <a:pt x="5387425" y="117056"/>
                </a:lnTo>
                <a:lnTo>
                  <a:pt x="5398115" y="114698"/>
                </a:lnTo>
                <a:lnTo>
                  <a:pt x="5405476" y="115509"/>
                </a:lnTo>
                <a:lnTo>
                  <a:pt x="5420261" y="119007"/>
                </a:lnTo>
                <a:lnTo>
                  <a:pt x="5429095" y="119058"/>
                </a:lnTo>
                <a:lnTo>
                  <a:pt x="5432423" y="121339"/>
                </a:lnTo>
                <a:lnTo>
                  <a:pt x="5442280" y="120604"/>
                </a:lnTo>
                <a:lnTo>
                  <a:pt x="5458538" y="119742"/>
                </a:lnTo>
                <a:lnTo>
                  <a:pt x="5463659" y="121390"/>
                </a:lnTo>
                <a:lnTo>
                  <a:pt x="5467883" y="123671"/>
                </a:lnTo>
                <a:lnTo>
                  <a:pt x="5476396" y="124280"/>
                </a:lnTo>
                <a:lnTo>
                  <a:pt x="5479661" y="126536"/>
                </a:lnTo>
                <a:lnTo>
                  <a:pt x="5478637" y="129070"/>
                </a:lnTo>
                <a:lnTo>
                  <a:pt x="5485358" y="132695"/>
                </a:lnTo>
                <a:lnTo>
                  <a:pt x="5477933" y="136193"/>
                </a:lnTo>
                <a:lnTo>
                  <a:pt x="5470764" y="137106"/>
                </a:lnTo>
                <a:lnTo>
                  <a:pt x="5483373" y="138018"/>
                </a:lnTo>
                <a:lnTo>
                  <a:pt x="5488686" y="141136"/>
                </a:lnTo>
                <a:lnTo>
                  <a:pt x="5488622" y="143899"/>
                </a:lnTo>
                <a:lnTo>
                  <a:pt x="5480045" y="145470"/>
                </a:lnTo>
                <a:lnTo>
                  <a:pt x="5471788" y="142429"/>
                </a:lnTo>
                <a:lnTo>
                  <a:pt x="5459690" y="138981"/>
                </a:lnTo>
                <a:lnTo>
                  <a:pt x="5463723" y="142353"/>
                </a:lnTo>
                <a:lnTo>
                  <a:pt x="5469676" y="145318"/>
                </a:lnTo>
                <a:lnTo>
                  <a:pt x="5479661" y="151427"/>
                </a:lnTo>
                <a:lnTo>
                  <a:pt x="5484013" y="149171"/>
                </a:lnTo>
                <a:lnTo>
                  <a:pt x="5489582" y="151731"/>
                </a:lnTo>
                <a:lnTo>
                  <a:pt x="5480301" y="152314"/>
                </a:lnTo>
                <a:lnTo>
                  <a:pt x="5485294" y="155964"/>
                </a:lnTo>
                <a:lnTo>
                  <a:pt x="5494959" y="163112"/>
                </a:lnTo>
                <a:lnTo>
                  <a:pt x="5504368" y="166281"/>
                </a:lnTo>
                <a:lnTo>
                  <a:pt x="5511345" y="167371"/>
                </a:lnTo>
                <a:lnTo>
                  <a:pt x="5517682" y="169982"/>
                </a:lnTo>
                <a:lnTo>
                  <a:pt x="5525107" y="168461"/>
                </a:lnTo>
                <a:lnTo>
                  <a:pt x="5531187" y="163442"/>
                </a:lnTo>
                <a:lnTo>
                  <a:pt x="5535988" y="160831"/>
                </a:lnTo>
                <a:lnTo>
                  <a:pt x="5537140" y="156421"/>
                </a:lnTo>
                <a:lnTo>
                  <a:pt x="5539444" y="153506"/>
                </a:lnTo>
                <a:lnTo>
                  <a:pt x="5545461" y="148867"/>
                </a:lnTo>
                <a:lnTo>
                  <a:pt x="5549814" y="151224"/>
                </a:lnTo>
                <a:lnTo>
                  <a:pt x="5555702" y="154165"/>
                </a:lnTo>
                <a:lnTo>
                  <a:pt x="5561079" y="156294"/>
                </a:lnTo>
                <a:lnTo>
                  <a:pt x="5573241" y="158347"/>
                </a:lnTo>
                <a:lnTo>
                  <a:pt x="5584058" y="158195"/>
                </a:lnTo>
                <a:lnTo>
                  <a:pt x="5589819" y="155863"/>
                </a:lnTo>
                <a:lnTo>
                  <a:pt x="5599484" y="154089"/>
                </a:lnTo>
                <a:lnTo>
                  <a:pt x="5609085" y="153937"/>
                </a:lnTo>
                <a:lnTo>
                  <a:pt x="5627583" y="157688"/>
                </a:lnTo>
                <a:lnTo>
                  <a:pt x="5633024" y="159817"/>
                </a:lnTo>
                <a:lnTo>
                  <a:pt x="5639873" y="162301"/>
                </a:lnTo>
                <a:lnTo>
                  <a:pt x="5644097" y="160071"/>
                </a:lnTo>
                <a:lnTo>
                  <a:pt x="5642241" y="157409"/>
                </a:lnTo>
                <a:lnTo>
                  <a:pt x="5645634" y="154900"/>
                </a:lnTo>
                <a:lnTo>
                  <a:pt x="5652995" y="154976"/>
                </a:lnTo>
                <a:lnTo>
                  <a:pt x="5661636" y="155103"/>
                </a:lnTo>
                <a:lnTo>
                  <a:pt x="5667332" y="157130"/>
                </a:lnTo>
                <a:lnTo>
                  <a:pt x="5679302" y="156294"/>
                </a:lnTo>
                <a:lnTo>
                  <a:pt x="5674117" y="152441"/>
                </a:lnTo>
                <a:lnTo>
                  <a:pt x="5674565" y="149044"/>
                </a:lnTo>
                <a:lnTo>
                  <a:pt x="5668036" y="147828"/>
                </a:lnTo>
                <a:lnTo>
                  <a:pt x="5676806" y="144203"/>
                </a:lnTo>
                <a:lnTo>
                  <a:pt x="5682950" y="143417"/>
                </a:lnTo>
                <a:lnTo>
                  <a:pt x="5672709" y="142809"/>
                </a:lnTo>
                <a:lnTo>
                  <a:pt x="5664708" y="143950"/>
                </a:lnTo>
                <a:lnTo>
                  <a:pt x="5664068" y="140882"/>
                </a:lnTo>
                <a:lnTo>
                  <a:pt x="5670085" y="138373"/>
                </a:lnTo>
                <a:lnTo>
                  <a:pt x="5687687" y="137891"/>
                </a:lnTo>
                <a:lnTo>
                  <a:pt x="5699016" y="136168"/>
                </a:lnTo>
                <a:lnTo>
                  <a:pt x="5691335" y="131453"/>
                </a:lnTo>
                <a:lnTo>
                  <a:pt x="5703177" y="131200"/>
                </a:lnTo>
                <a:lnTo>
                  <a:pt x="5716747" y="133709"/>
                </a:lnTo>
                <a:lnTo>
                  <a:pt x="5742990" y="134115"/>
                </a:lnTo>
                <a:lnTo>
                  <a:pt x="5757200" y="135129"/>
                </a:lnTo>
                <a:lnTo>
                  <a:pt x="5773330" y="136472"/>
                </a:lnTo>
                <a:lnTo>
                  <a:pt x="5782611" y="137815"/>
                </a:lnTo>
                <a:lnTo>
                  <a:pt x="5789268" y="138297"/>
                </a:lnTo>
                <a:lnTo>
                  <a:pt x="5778130" y="140299"/>
                </a:lnTo>
                <a:lnTo>
                  <a:pt x="5767889" y="139666"/>
                </a:lnTo>
                <a:lnTo>
                  <a:pt x="5762320" y="141339"/>
                </a:lnTo>
                <a:lnTo>
                  <a:pt x="5754767" y="142201"/>
                </a:lnTo>
                <a:lnTo>
                  <a:pt x="5760208" y="143721"/>
                </a:lnTo>
                <a:lnTo>
                  <a:pt x="5770449" y="142175"/>
                </a:lnTo>
                <a:lnTo>
                  <a:pt x="5798485" y="141389"/>
                </a:lnTo>
                <a:lnTo>
                  <a:pt x="5798549" y="144685"/>
                </a:lnTo>
                <a:lnTo>
                  <a:pt x="5789780" y="147954"/>
                </a:lnTo>
                <a:lnTo>
                  <a:pt x="5791892" y="144406"/>
                </a:lnTo>
                <a:lnTo>
                  <a:pt x="5784147" y="142860"/>
                </a:lnTo>
                <a:lnTo>
                  <a:pt x="5781715" y="145724"/>
                </a:lnTo>
                <a:lnTo>
                  <a:pt x="5777106" y="148968"/>
                </a:lnTo>
                <a:lnTo>
                  <a:pt x="5770897" y="148309"/>
                </a:lnTo>
                <a:lnTo>
                  <a:pt x="5769553" y="151478"/>
                </a:lnTo>
                <a:lnTo>
                  <a:pt x="5784275" y="151605"/>
                </a:lnTo>
                <a:lnTo>
                  <a:pt x="5794388" y="148385"/>
                </a:lnTo>
                <a:lnTo>
                  <a:pt x="5803925" y="143316"/>
                </a:lnTo>
                <a:lnTo>
                  <a:pt x="5810518" y="140933"/>
                </a:lnTo>
                <a:lnTo>
                  <a:pt x="5831065" y="141212"/>
                </a:lnTo>
                <a:lnTo>
                  <a:pt x="5841242" y="142302"/>
                </a:lnTo>
                <a:lnTo>
                  <a:pt x="5850907" y="143924"/>
                </a:lnTo>
                <a:lnTo>
                  <a:pt x="5859228" y="147093"/>
                </a:lnTo>
                <a:lnTo>
                  <a:pt x="5857756" y="149830"/>
                </a:lnTo>
                <a:lnTo>
                  <a:pt x="5846875" y="150160"/>
                </a:lnTo>
                <a:lnTo>
                  <a:pt x="5841050" y="151655"/>
                </a:lnTo>
                <a:lnTo>
                  <a:pt x="5850843" y="153125"/>
                </a:lnTo>
                <a:lnTo>
                  <a:pt x="5857308" y="154266"/>
                </a:lnTo>
                <a:lnTo>
                  <a:pt x="5870686" y="155762"/>
                </a:lnTo>
                <a:lnTo>
                  <a:pt x="5866845" y="159082"/>
                </a:lnTo>
                <a:lnTo>
                  <a:pt x="5861661" y="161161"/>
                </a:lnTo>
                <a:lnTo>
                  <a:pt x="5874718" y="158651"/>
                </a:lnTo>
                <a:lnTo>
                  <a:pt x="5888416" y="160045"/>
                </a:lnTo>
                <a:lnTo>
                  <a:pt x="5897633" y="164887"/>
                </a:lnTo>
                <a:lnTo>
                  <a:pt x="5905122" y="168359"/>
                </a:lnTo>
                <a:lnTo>
                  <a:pt x="5922276" y="167548"/>
                </a:lnTo>
                <a:lnTo>
                  <a:pt x="5939494" y="165774"/>
                </a:lnTo>
                <a:lnTo>
                  <a:pt x="5950568" y="164684"/>
                </a:lnTo>
                <a:lnTo>
                  <a:pt x="5960809" y="164608"/>
                </a:lnTo>
                <a:lnTo>
                  <a:pt x="5980395" y="163594"/>
                </a:lnTo>
                <a:lnTo>
                  <a:pt x="5994157" y="163949"/>
                </a:lnTo>
                <a:lnTo>
                  <a:pt x="6004783" y="164583"/>
                </a:lnTo>
                <a:lnTo>
                  <a:pt x="6016816" y="166509"/>
                </a:lnTo>
                <a:lnTo>
                  <a:pt x="6028465" y="169145"/>
                </a:lnTo>
                <a:lnTo>
                  <a:pt x="6035314" y="171756"/>
                </a:lnTo>
                <a:lnTo>
                  <a:pt x="6038579" y="174392"/>
                </a:lnTo>
                <a:lnTo>
                  <a:pt x="6040307" y="177991"/>
                </a:lnTo>
                <a:lnTo>
                  <a:pt x="6038195" y="180754"/>
                </a:lnTo>
                <a:lnTo>
                  <a:pt x="6037299" y="183872"/>
                </a:lnTo>
                <a:lnTo>
                  <a:pt x="6037171" y="187624"/>
                </a:lnTo>
                <a:lnTo>
                  <a:pt x="6053493" y="190006"/>
                </a:lnTo>
                <a:lnTo>
                  <a:pt x="6056949" y="193631"/>
                </a:lnTo>
                <a:lnTo>
                  <a:pt x="6058869" y="200247"/>
                </a:lnTo>
                <a:lnTo>
                  <a:pt x="6063798" y="202376"/>
                </a:lnTo>
                <a:lnTo>
                  <a:pt x="6060533" y="208409"/>
                </a:lnTo>
                <a:lnTo>
                  <a:pt x="6055605" y="210538"/>
                </a:lnTo>
                <a:lnTo>
                  <a:pt x="6062390" y="208409"/>
                </a:lnTo>
                <a:lnTo>
                  <a:pt x="6064822" y="205291"/>
                </a:lnTo>
                <a:lnTo>
                  <a:pt x="6068406" y="200880"/>
                </a:lnTo>
                <a:lnTo>
                  <a:pt x="6066870" y="198346"/>
                </a:lnTo>
                <a:lnTo>
                  <a:pt x="6067894" y="195076"/>
                </a:lnTo>
                <a:lnTo>
                  <a:pt x="6075255" y="192034"/>
                </a:lnTo>
                <a:lnTo>
                  <a:pt x="6083000" y="190133"/>
                </a:lnTo>
                <a:lnTo>
                  <a:pt x="6093306" y="189499"/>
                </a:lnTo>
                <a:lnTo>
                  <a:pt x="6103291" y="189322"/>
                </a:lnTo>
                <a:lnTo>
                  <a:pt x="6111356" y="188536"/>
                </a:lnTo>
                <a:lnTo>
                  <a:pt x="6121597" y="190868"/>
                </a:lnTo>
                <a:lnTo>
                  <a:pt x="6144064" y="191324"/>
                </a:lnTo>
                <a:lnTo>
                  <a:pt x="6163138" y="192871"/>
                </a:lnTo>
                <a:lnTo>
                  <a:pt x="6177732" y="188460"/>
                </a:lnTo>
                <a:lnTo>
                  <a:pt x="6185285" y="190564"/>
                </a:lnTo>
                <a:lnTo>
                  <a:pt x="6188613" y="193834"/>
                </a:lnTo>
                <a:lnTo>
                  <a:pt x="6189894" y="197053"/>
                </a:lnTo>
                <a:lnTo>
                  <a:pt x="6201479" y="199055"/>
                </a:lnTo>
                <a:lnTo>
                  <a:pt x="6208072" y="200576"/>
                </a:lnTo>
                <a:lnTo>
                  <a:pt x="6209928" y="203517"/>
                </a:lnTo>
                <a:lnTo>
                  <a:pt x="6213449" y="205975"/>
                </a:lnTo>
                <a:lnTo>
                  <a:pt x="6221706" y="205747"/>
                </a:lnTo>
                <a:lnTo>
                  <a:pt x="6230219" y="205266"/>
                </a:lnTo>
                <a:lnTo>
                  <a:pt x="6238412" y="201210"/>
                </a:lnTo>
                <a:lnTo>
                  <a:pt x="6236427" y="197205"/>
                </a:lnTo>
                <a:lnTo>
                  <a:pt x="6233355" y="194924"/>
                </a:lnTo>
                <a:lnTo>
                  <a:pt x="6230987" y="191324"/>
                </a:lnTo>
                <a:lnTo>
                  <a:pt x="6223370" y="190539"/>
                </a:lnTo>
                <a:lnTo>
                  <a:pt x="6226954" y="188257"/>
                </a:lnTo>
                <a:lnTo>
                  <a:pt x="6229963" y="184810"/>
                </a:lnTo>
                <a:lnTo>
                  <a:pt x="6229259" y="181692"/>
                </a:lnTo>
                <a:lnTo>
                  <a:pt x="6236171" y="181920"/>
                </a:lnTo>
                <a:lnTo>
                  <a:pt x="6242956" y="182275"/>
                </a:lnTo>
                <a:lnTo>
                  <a:pt x="6256014" y="183669"/>
                </a:lnTo>
                <a:lnTo>
                  <a:pt x="6266639" y="184252"/>
                </a:lnTo>
                <a:lnTo>
                  <a:pt x="6275600" y="186153"/>
                </a:lnTo>
                <a:lnTo>
                  <a:pt x="6282513" y="184658"/>
                </a:lnTo>
                <a:lnTo>
                  <a:pt x="6291666" y="186001"/>
                </a:lnTo>
                <a:lnTo>
                  <a:pt x="6298387" y="185849"/>
                </a:lnTo>
                <a:lnTo>
                  <a:pt x="6306772" y="186331"/>
                </a:lnTo>
                <a:lnTo>
                  <a:pt x="6315989" y="186255"/>
                </a:lnTo>
                <a:lnTo>
                  <a:pt x="6324182" y="185444"/>
                </a:lnTo>
                <a:lnTo>
                  <a:pt x="6330647" y="186255"/>
                </a:lnTo>
                <a:lnTo>
                  <a:pt x="6336088" y="187928"/>
                </a:lnTo>
                <a:lnTo>
                  <a:pt x="6345369" y="190184"/>
                </a:lnTo>
                <a:lnTo>
                  <a:pt x="6353818" y="190817"/>
                </a:lnTo>
                <a:lnTo>
                  <a:pt x="6363547" y="192947"/>
                </a:lnTo>
                <a:lnTo>
                  <a:pt x="6372700" y="193732"/>
                </a:lnTo>
                <a:lnTo>
                  <a:pt x="6380061" y="194924"/>
                </a:lnTo>
                <a:lnTo>
                  <a:pt x="6387678" y="197281"/>
                </a:lnTo>
                <a:lnTo>
                  <a:pt x="6398432" y="201818"/>
                </a:lnTo>
                <a:lnTo>
                  <a:pt x="6400800" y="269826"/>
                </a:lnTo>
                <a:lnTo>
                  <a:pt x="6400800" y="274287"/>
                </a:lnTo>
                <a:lnTo>
                  <a:pt x="6394527" y="276974"/>
                </a:lnTo>
                <a:lnTo>
                  <a:pt x="6385502" y="279534"/>
                </a:lnTo>
                <a:lnTo>
                  <a:pt x="6377309" y="282297"/>
                </a:lnTo>
                <a:lnTo>
                  <a:pt x="6369884" y="281537"/>
                </a:lnTo>
                <a:lnTo>
                  <a:pt x="6360219" y="280726"/>
                </a:lnTo>
                <a:lnTo>
                  <a:pt x="6352794" y="276771"/>
                </a:lnTo>
                <a:lnTo>
                  <a:pt x="6344537" y="274009"/>
                </a:lnTo>
                <a:lnTo>
                  <a:pt x="6336152" y="274211"/>
                </a:lnTo>
                <a:lnTo>
                  <a:pt x="6345625" y="275225"/>
                </a:lnTo>
                <a:lnTo>
                  <a:pt x="6350746" y="278064"/>
                </a:lnTo>
                <a:lnTo>
                  <a:pt x="6343641" y="278292"/>
                </a:lnTo>
                <a:lnTo>
                  <a:pt x="6336408" y="278191"/>
                </a:lnTo>
                <a:lnTo>
                  <a:pt x="6329751" y="276239"/>
                </a:lnTo>
                <a:lnTo>
                  <a:pt x="6324758" y="278394"/>
                </a:lnTo>
                <a:lnTo>
                  <a:pt x="6317782" y="279484"/>
                </a:lnTo>
                <a:lnTo>
                  <a:pt x="6302484" y="281334"/>
                </a:lnTo>
                <a:lnTo>
                  <a:pt x="6312405" y="280168"/>
                </a:lnTo>
                <a:lnTo>
                  <a:pt x="6322902" y="279509"/>
                </a:lnTo>
                <a:lnTo>
                  <a:pt x="6329687" y="277278"/>
                </a:lnTo>
                <a:lnTo>
                  <a:pt x="6334104" y="279484"/>
                </a:lnTo>
                <a:lnTo>
                  <a:pt x="6332631" y="282094"/>
                </a:lnTo>
                <a:lnTo>
                  <a:pt x="6341849" y="282399"/>
                </a:lnTo>
                <a:lnTo>
                  <a:pt x="6347609" y="280675"/>
                </a:lnTo>
                <a:lnTo>
                  <a:pt x="6353690" y="279661"/>
                </a:lnTo>
                <a:lnTo>
                  <a:pt x="6354074" y="283362"/>
                </a:lnTo>
                <a:lnTo>
                  <a:pt x="6359131" y="288279"/>
                </a:lnTo>
                <a:lnTo>
                  <a:pt x="6365532" y="289851"/>
                </a:lnTo>
                <a:lnTo>
                  <a:pt x="6368860" y="287189"/>
                </a:lnTo>
                <a:lnTo>
                  <a:pt x="6373341" y="291549"/>
                </a:lnTo>
                <a:lnTo>
                  <a:pt x="6374429" y="294337"/>
                </a:lnTo>
                <a:lnTo>
                  <a:pt x="6377245" y="296771"/>
                </a:lnTo>
                <a:lnTo>
                  <a:pt x="6377949" y="299990"/>
                </a:lnTo>
                <a:lnTo>
                  <a:pt x="6373149" y="301714"/>
                </a:lnTo>
                <a:lnTo>
                  <a:pt x="6376797" y="304172"/>
                </a:lnTo>
                <a:lnTo>
                  <a:pt x="6383262" y="307062"/>
                </a:lnTo>
                <a:lnTo>
                  <a:pt x="6388766" y="308760"/>
                </a:lnTo>
                <a:lnTo>
                  <a:pt x="6387422" y="312106"/>
                </a:lnTo>
                <a:lnTo>
                  <a:pt x="6391967" y="314768"/>
                </a:lnTo>
                <a:lnTo>
                  <a:pt x="6393055" y="317987"/>
                </a:lnTo>
                <a:lnTo>
                  <a:pt x="6387998" y="321257"/>
                </a:lnTo>
                <a:lnTo>
                  <a:pt x="6384926" y="324729"/>
                </a:lnTo>
                <a:lnTo>
                  <a:pt x="6365084" y="320572"/>
                </a:lnTo>
                <a:lnTo>
                  <a:pt x="6358683" y="319913"/>
                </a:lnTo>
                <a:lnTo>
                  <a:pt x="6351962" y="319609"/>
                </a:lnTo>
                <a:lnTo>
                  <a:pt x="6353178" y="317074"/>
                </a:lnTo>
                <a:lnTo>
                  <a:pt x="6346521" y="317353"/>
                </a:lnTo>
                <a:lnTo>
                  <a:pt x="6350106" y="319761"/>
                </a:lnTo>
                <a:lnTo>
                  <a:pt x="6341337" y="321333"/>
                </a:lnTo>
                <a:lnTo>
                  <a:pt x="6336536" y="323082"/>
                </a:lnTo>
                <a:lnTo>
                  <a:pt x="6321686" y="327239"/>
                </a:lnTo>
                <a:lnTo>
                  <a:pt x="6315477" y="328734"/>
                </a:lnTo>
                <a:lnTo>
                  <a:pt x="6307028" y="331751"/>
                </a:lnTo>
                <a:lnTo>
                  <a:pt x="6301908" y="333854"/>
                </a:lnTo>
                <a:lnTo>
                  <a:pt x="6295123" y="334387"/>
                </a:lnTo>
                <a:lnTo>
                  <a:pt x="6289426" y="336516"/>
                </a:lnTo>
                <a:lnTo>
                  <a:pt x="6281617" y="338772"/>
                </a:lnTo>
                <a:lnTo>
                  <a:pt x="6276945" y="341509"/>
                </a:lnTo>
                <a:lnTo>
                  <a:pt x="6272208" y="343613"/>
                </a:lnTo>
                <a:lnTo>
                  <a:pt x="6267087" y="345489"/>
                </a:lnTo>
                <a:lnTo>
                  <a:pt x="6263631" y="347846"/>
                </a:lnTo>
                <a:lnTo>
                  <a:pt x="6257742" y="350533"/>
                </a:lnTo>
                <a:lnTo>
                  <a:pt x="6251661" y="351877"/>
                </a:lnTo>
                <a:lnTo>
                  <a:pt x="6247373" y="354031"/>
                </a:lnTo>
                <a:lnTo>
                  <a:pt x="6237644" y="357757"/>
                </a:lnTo>
                <a:lnTo>
                  <a:pt x="6231435" y="359380"/>
                </a:lnTo>
                <a:lnTo>
                  <a:pt x="6229707" y="362599"/>
                </a:lnTo>
                <a:lnTo>
                  <a:pt x="6228106" y="366477"/>
                </a:lnTo>
                <a:lnTo>
                  <a:pt x="6220169" y="366122"/>
                </a:lnTo>
                <a:lnTo>
                  <a:pt x="6218441" y="363359"/>
                </a:lnTo>
                <a:lnTo>
                  <a:pt x="6213641" y="359304"/>
                </a:lnTo>
                <a:lnTo>
                  <a:pt x="6207432" y="357124"/>
                </a:lnTo>
                <a:lnTo>
                  <a:pt x="6198663" y="356997"/>
                </a:lnTo>
                <a:lnTo>
                  <a:pt x="6186885" y="356819"/>
                </a:lnTo>
                <a:lnTo>
                  <a:pt x="6179844" y="358011"/>
                </a:lnTo>
                <a:lnTo>
                  <a:pt x="6170499" y="359887"/>
                </a:lnTo>
                <a:lnTo>
                  <a:pt x="6165763" y="361712"/>
                </a:lnTo>
                <a:lnTo>
                  <a:pt x="6156545" y="368327"/>
                </a:lnTo>
                <a:lnTo>
                  <a:pt x="6151745" y="370127"/>
                </a:lnTo>
                <a:lnTo>
                  <a:pt x="6151425" y="365716"/>
                </a:lnTo>
                <a:lnTo>
                  <a:pt x="6153665" y="361002"/>
                </a:lnTo>
                <a:lnTo>
                  <a:pt x="6154753" y="358442"/>
                </a:lnTo>
                <a:lnTo>
                  <a:pt x="6147328" y="360799"/>
                </a:lnTo>
                <a:lnTo>
                  <a:pt x="6140864" y="363004"/>
                </a:lnTo>
                <a:lnTo>
                  <a:pt x="6135487" y="364880"/>
                </a:lnTo>
                <a:lnTo>
                  <a:pt x="6131646" y="368353"/>
                </a:lnTo>
                <a:lnTo>
                  <a:pt x="6124413" y="367415"/>
                </a:lnTo>
                <a:lnTo>
                  <a:pt x="6116861" y="367846"/>
                </a:lnTo>
                <a:lnTo>
                  <a:pt x="6110716" y="366680"/>
                </a:lnTo>
                <a:lnTo>
                  <a:pt x="6104635" y="368936"/>
                </a:lnTo>
                <a:lnTo>
                  <a:pt x="6100859" y="371369"/>
                </a:lnTo>
                <a:lnTo>
                  <a:pt x="6099130" y="376185"/>
                </a:lnTo>
                <a:lnTo>
                  <a:pt x="6099194" y="380165"/>
                </a:lnTo>
                <a:lnTo>
                  <a:pt x="6095802" y="383308"/>
                </a:lnTo>
                <a:lnTo>
                  <a:pt x="6093754" y="385969"/>
                </a:lnTo>
                <a:lnTo>
                  <a:pt x="6087865" y="389391"/>
                </a:lnTo>
                <a:lnTo>
                  <a:pt x="6078776" y="395880"/>
                </a:lnTo>
                <a:lnTo>
                  <a:pt x="6077112" y="399074"/>
                </a:lnTo>
                <a:lnTo>
                  <a:pt x="6075511" y="402673"/>
                </a:lnTo>
                <a:lnTo>
                  <a:pt x="6076984" y="405588"/>
                </a:lnTo>
                <a:lnTo>
                  <a:pt x="6083640" y="408174"/>
                </a:lnTo>
                <a:lnTo>
                  <a:pt x="6088057" y="405056"/>
                </a:lnTo>
                <a:lnTo>
                  <a:pt x="6096890" y="407084"/>
                </a:lnTo>
                <a:lnTo>
                  <a:pt x="6098170" y="409847"/>
                </a:lnTo>
                <a:lnTo>
                  <a:pt x="6093498" y="413700"/>
                </a:lnTo>
                <a:lnTo>
                  <a:pt x="6090297" y="415905"/>
                </a:lnTo>
                <a:lnTo>
                  <a:pt x="6090809" y="420569"/>
                </a:lnTo>
                <a:lnTo>
                  <a:pt x="6090489" y="424751"/>
                </a:lnTo>
                <a:lnTo>
                  <a:pt x="6092858" y="427565"/>
                </a:lnTo>
                <a:lnTo>
                  <a:pt x="6098682" y="430454"/>
                </a:lnTo>
                <a:lnTo>
                  <a:pt x="6100346" y="436563"/>
                </a:lnTo>
                <a:lnTo>
                  <a:pt x="6095162" y="440011"/>
                </a:lnTo>
                <a:lnTo>
                  <a:pt x="6087609" y="436563"/>
                </a:lnTo>
                <a:lnTo>
                  <a:pt x="6092345" y="433496"/>
                </a:lnTo>
                <a:lnTo>
                  <a:pt x="6085049" y="433496"/>
                </a:lnTo>
                <a:lnTo>
                  <a:pt x="6085753" y="436031"/>
                </a:lnTo>
                <a:lnTo>
                  <a:pt x="6078904" y="438464"/>
                </a:lnTo>
                <a:lnTo>
                  <a:pt x="6074871" y="443762"/>
                </a:lnTo>
                <a:lnTo>
                  <a:pt x="6072183" y="447159"/>
                </a:lnTo>
                <a:lnTo>
                  <a:pt x="6071287" y="450074"/>
                </a:lnTo>
                <a:lnTo>
                  <a:pt x="6071351" y="452634"/>
                </a:lnTo>
                <a:lnTo>
                  <a:pt x="6072375" y="455422"/>
                </a:lnTo>
                <a:lnTo>
                  <a:pt x="6076151" y="459224"/>
                </a:lnTo>
                <a:lnTo>
                  <a:pt x="6078136" y="463761"/>
                </a:lnTo>
                <a:lnTo>
                  <a:pt x="6071287" y="467766"/>
                </a:lnTo>
                <a:lnTo>
                  <a:pt x="6063542" y="467994"/>
                </a:lnTo>
                <a:lnTo>
                  <a:pt x="6057077" y="466930"/>
                </a:lnTo>
                <a:lnTo>
                  <a:pt x="6049524" y="469642"/>
                </a:lnTo>
                <a:lnTo>
                  <a:pt x="6045428" y="472278"/>
                </a:lnTo>
                <a:lnTo>
                  <a:pt x="6040371" y="475168"/>
                </a:lnTo>
                <a:lnTo>
                  <a:pt x="6037363" y="481530"/>
                </a:lnTo>
                <a:lnTo>
                  <a:pt x="6038643" y="484521"/>
                </a:lnTo>
                <a:lnTo>
                  <a:pt x="6038387" y="487715"/>
                </a:lnTo>
                <a:lnTo>
                  <a:pt x="6040243" y="490883"/>
                </a:lnTo>
                <a:lnTo>
                  <a:pt x="6040627" y="493545"/>
                </a:lnTo>
                <a:lnTo>
                  <a:pt x="6036082" y="491720"/>
                </a:lnTo>
                <a:lnTo>
                  <a:pt x="6024625" y="493773"/>
                </a:lnTo>
                <a:lnTo>
                  <a:pt x="6017584" y="497601"/>
                </a:lnTo>
                <a:lnTo>
                  <a:pt x="6014320" y="495015"/>
                </a:lnTo>
                <a:lnTo>
                  <a:pt x="6015088" y="498260"/>
                </a:lnTo>
                <a:lnTo>
                  <a:pt x="6013744" y="501656"/>
                </a:lnTo>
                <a:lnTo>
                  <a:pt x="6013168" y="505839"/>
                </a:lnTo>
                <a:lnTo>
                  <a:pt x="6012463" y="508703"/>
                </a:lnTo>
                <a:lnTo>
                  <a:pt x="6010095" y="512632"/>
                </a:lnTo>
                <a:lnTo>
                  <a:pt x="6005999" y="517803"/>
                </a:lnTo>
                <a:lnTo>
                  <a:pt x="6000942" y="521554"/>
                </a:lnTo>
                <a:lnTo>
                  <a:pt x="5995693" y="523861"/>
                </a:lnTo>
                <a:lnTo>
                  <a:pt x="5989741" y="528753"/>
                </a:lnTo>
                <a:lnTo>
                  <a:pt x="5983340" y="532555"/>
                </a:lnTo>
                <a:lnTo>
                  <a:pt x="5980139" y="528499"/>
                </a:lnTo>
                <a:lnTo>
                  <a:pt x="5977451" y="525686"/>
                </a:lnTo>
                <a:lnTo>
                  <a:pt x="5976875" y="515902"/>
                </a:lnTo>
                <a:lnTo>
                  <a:pt x="5974891" y="507562"/>
                </a:lnTo>
                <a:lnTo>
                  <a:pt x="5974635" y="504951"/>
                </a:lnTo>
                <a:lnTo>
                  <a:pt x="5970858" y="500566"/>
                </a:lnTo>
                <a:lnTo>
                  <a:pt x="5969834" y="495826"/>
                </a:lnTo>
                <a:lnTo>
                  <a:pt x="5967146" y="482265"/>
                </a:lnTo>
                <a:lnTo>
                  <a:pt x="5966378" y="478894"/>
                </a:lnTo>
                <a:lnTo>
                  <a:pt x="5962793" y="467994"/>
                </a:lnTo>
                <a:lnTo>
                  <a:pt x="5961193" y="461683"/>
                </a:lnTo>
                <a:lnTo>
                  <a:pt x="5960233" y="455549"/>
                </a:lnTo>
                <a:lnTo>
                  <a:pt x="5960041" y="452786"/>
                </a:lnTo>
                <a:lnTo>
                  <a:pt x="5961641" y="444624"/>
                </a:lnTo>
                <a:lnTo>
                  <a:pt x="5962985" y="439504"/>
                </a:lnTo>
                <a:lnTo>
                  <a:pt x="5967786" y="428072"/>
                </a:lnTo>
                <a:lnTo>
                  <a:pt x="5977643" y="422064"/>
                </a:lnTo>
                <a:lnTo>
                  <a:pt x="5981228" y="419656"/>
                </a:lnTo>
                <a:lnTo>
                  <a:pt x="5983404" y="417122"/>
                </a:lnTo>
                <a:lnTo>
                  <a:pt x="5985708" y="413902"/>
                </a:lnTo>
                <a:lnTo>
                  <a:pt x="5985196" y="411140"/>
                </a:lnTo>
                <a:lnTo>
                  <a:pt x="5982316" y="408732"/>
                </a:lnTo>
                <a:lnTo>
                  <a:pt x="5989997" y="408199"/>
                </a:lnTo>
                <a:lnTo>
                  <a:pt x="5998126" y="403738"/>
                </a:lnTo>
                <a:lnTo>
                  <a:pt x="6007919" y="403637"/>
                </a:lnTo>
                <a:lnTo>
                  <a:pt x="6012207" y="401102"/>
                </a:lnTo>
                <a:lnTo>
                  <a:pt x="6016496" y="398922"/>
                </a:lnTo>
                <a:lnTo>
                  <a:pt x="6022833" y="396311"/>
                </a:lnTo>
                <a:lnTo>
                  <a:pt x="6027697" y="392889"/>
                </a:lnTo>
                <a:lnTo>
                  <a:pt x="6032818" y="389341"/>
                </a:lnTo>
                <a:lnTo>
                  <a:pt x="6037427" y="383384"/>
                </a:lnTo>
                <a:lnTo>
                  <a:pt x="6046516" y="378492"/>
                </a:lnTo>
                <a:lnTo>
                  <a:pt x="6050036" y="375678"/>
                </a:lnTo>
                <a:lnTo>
                  <a:pt x="6055605" y="374208"/>
                </a:lnTo>
                <a:lnTo>
                  <a:pt x="6062198" y="370203"/>
                </a:lnTo>
                <a:lnTo>
                  <a:pt x="6066294" y="366857"/>
                </a:lnTo>
                <a:lnTo>
                  <a:pt x="6071799" y="364551"/>
                </a:lnTo>
                <a:lnTo>
                  <a:pt x="6076343" y="359633"/>
                </a:lnTo>
                <a:lnTo>
                  <a:pt x="6081080" y="357504"/>
                </a:lnTo>
                <a:lnTo>
                  <a:pt x="6089081" y="355248"/>
                </a:lnTo>
                <a:lnTo>
                  <a:pt x="6093818" y="352967"/>
                </a:lnTo>
                <a:lnTo>
                  <a:pt x="6100666" y="352662"/>
                </a:lnTo>
                <a:lnTo>
                  <a:pt x="6107067" y="350508"/>
                </a:lnTo>
                <a:lnTo>
                  <a:pt x="6104891" y="347441"/>
                </a:lnTo>
                <a:lnTo>
                  <a:pt x="6110396" y="344577"/>
                </a:lnTo>
                <a:lnTo>
                  <a:pt x="6112188" y="341864"/>
                </a:lnTo>
                <a:lnTo>
                  <a:pt x="6109372" y="338747"/>
                </a:lnTo>
                <a:lnTo>
                  <a:pt x="6112636" y="335933"/>
                </a:lnTo>
                <a:lnTo>
                  <a:pt x="6113532" y="332942"/>
                </a:lnTo>
                <a:lnTo>
                  <a:pt x="6113660" y="329799"/>
                </a:lnTo>
                <a:lnTo>
                  <a:pt x="6116028" y="325262"/>
                </a:lnTo>
                <a:lnTo>
                  <a:pt x="6123133" y="321966"/>
                </a:lnTo>
                <a:lnTo>
                  <a:pt x="6132606" y="323056"/>
                </a:lnTo>
                <a:lnTo>
                  <a:pt x="6126590" y="320141"/>
                </a:lnTo>
                <a:lnTo>
                  <a:pt x="6119869" y="317683"/>
                </a:lnTo>
                <a:lnTo>
                  <a:pt x="6100282" y="320496"/>
                </a:lnTo>
                <a:lnTo>
                  <a:pt x="6099706" y="323766"/>
                </a:lnTo>
                <a:lnTo>
                  <a:pt x="6096442" y="327822"/>
                </a:lnTo>
                <a:lnTo>
                  <a:pt x="6094586" y="332612"/>
                </a:lnTo>
                <a:lnTo>
                  <a:pt x="6098042" y="335451"/>
                </a:lnTo>
                <a:lnTo>
                  <a:pt x="6095802" y="338518"/>
                </a:lnTo>
                <a:lnTo>
                  <a:pt x="6091705" y="336034"/>
                </a:lnTo>
                <a:lnTo>
                  <a:pt x="6085369" y="336693"/>
                </a:lnTo>
                <a:lnTo>
                  <a:pt x="6079672" y="339051"/>
                </a:lnTo>
                <a:lnTo>
                  <a:pt x="6058869" y="349671"/>
                </a:lnTo>
                <a:lnTo>
                  <a:pt x="6054005" y="353524"/>
                </a:lnTo>
                <a:lnTo>
                  <a:pt x="6046836" y="354335"/>
                </a:lnTo>
                <a:lnTo>
                  <a:pt x="6047028" y="348531"/>
                </a:lnTo>
                <a:lnTo>
                  <a:pt x="6040243" y="348860"/>
                </a:lnTo>
                <a:lnTo>
                  <a:pt x="6038643" y="344678"/>
                </a:lnTo>
                <a:lnTo>
                  <a:pt x="6043123" y="339127"/>
                </a:lnTo>
                <a:lnTo>
                  <a:pt x="6045940" y="334412"/>
                </a:lnTo>
                <a:lnTo>
                  <a:pt x="6035186" y="335071"/>
                </a:lnTo>
                <a:lnTo>
                  <a:pt x="6027505" y="332207"/>
                </a:lnTo>
                <a:lnTo>
                  <a:pt x="6018992" y="333373"/>
                </a:lnTo>
                <a:lnTo>
                  <a:pt x="6010159" y="333829"/>
                </a:lnTo>
                <a:lnTo>
                  <a:pt x="6000494" y="334387"/>
                </a:lnTo>
                <a:lnTo>
                  <a:pt x="5992813" y="335274"/>
                </a:lnTo>
                <a:lnTo>
                  <a:pt x="5984172" y="338620"/>
                </a:lnTo>
                <a:lnTo>
                  <a:pt x="5979435" y="343994"/>
                </a:lnTo>
                <a:lnTo>
                  <a:pt x="5974251" y="346148"/>
                </a:lnTo>
                <a:lnTo>
                  <a:pt x="5969066" y="349063"/>
                </a:lnTo>
                <a:lnTo>
                  <a:pt x="5965418" y="353093"/>
                </a:lnTo>
                <a:lnTo>
                  <a:pt x="5957737" y="357250"/>
                </a:lnTo>
                <a:lnTo>
                  <a:pt x="5949544" y="360444"/>
                </a:lnTo>
                <a:lnTo>
                  <a:pt x="5942439" y="365615"/>
                </a:lnTo>
                <a:lnTo>
                  <a:pt x="5939942" y="369493"/>
                </a:lnTo>
                <a:lnTo>
                  <a:pt x="5936806" y="372307"/>
                </a:lnTo>
                <a:lnTo>
                  <a:pt x="5934694" y="376008"/>
                </a:lnTo>
                <a:lnTo>
                  <a:pt x="5942503" y="375805"/>
                </a:lnTo>
                <a:lnTo>
                  <a:pt x="5949544" y="377478"/>
                </a:lnTo>
                <a:lnTo>
                  <a:pt x="5952808" y="380773"/>
                </a:lnTo>
                <a:lnTo>
                  <a:pt x="5946855" y="382269"/>
                </a:lnTo>
                <a:lnTo>
                  <a:pt x="5940262" y="381736"/>
                </a:lnTo>
                <a:lnTo>
                  <a:pt x="5932197" y="384347"/>
                </a:lnTo>
                <a:lnTo>
                  <a:pt x="5926501" y="381609"/>
                </a:lnTo>
                <a:lnTo>
                  <a:pt x="5918884" y="384043"/>
                </a:lnTo>
                <a:lnTo>
                  <a:pt x="5911843" y="386856"/>
                </a:lnTo>
                <a:lnTo>
                  <a:pt x="5903202" y="385234"/>
                </a:lnTo>
                <a:lnTo>
                  <a:pt x="5897505" y="387363"/>
                </a:lnTo>
                <a:lnTo>
                  <a:pt x="5890592" y="388175"/>
                </a:lnTo>
                <a:lnTo>
                  <a:pt x="5883807" y="388022"/>
                </a:lnTo>
                <a:lnTo>
                  <a:pt x="5880095" y="384220"/>
                </a:lnTo>
                <a:lnTo>
                  <a:pt x="5887008" y="382725"/>
                </a:lnTo>
                <a:lnTo>
                  <a:pt x="5895777" y="382775"/>
                </a:lnTo>
                <a:lnTo>
                  <a:pt x="5892320" y="379784"/>
                </a:lnTo>
                <a:lnTo>
                  <a:pt x="5886688" y="376109"/>
                </a:lnTo>
                <a:lnTo>
                  <a:pt x="5878495" y="374968"/>
                </a:lnTo>
                <a:lnTo>
                  <a:pt x="5874718" y="377275"/>
                </a:lnTo>
                <a:lnTo>
                  <a:pt x="5868125" y="374867"/>
                </a:lnTo>
                <a:lnTo>
                  <a:pt x="5853468" y="371572"/>
                </a:lnTo>
                <a:lnTo>
                  <a:pt x="5847067" y="372358"/>
                </a:lnTo>
                <a:lnTo>
                  <a:pt x="5844186" y="375450"/>
                </a:lnTo>
                <a:lnTo>
                  <a:pt x="5836633" y="377478"/>
                </a:lnTo>
                <a:lnTo>
                  <a:pt x="5840282" y="380545"/>
                </a:lnTo>
                <a:lnTo>
                  <a:pt x="5832665" y="380900"/>
                </a:lnTo>
                <a:lnTo>
                  <a:pt x="5828440" y="378112"/>
                </a:lnTo>
                <a:lnTo>
                  <a:pt x="5821592" y="378593"/>
                </a:lnTo>
                <a:lnTo>
                  <a:pt x="5815063" y="380798"/>
                </a:lnTo>
                <a:lnTo>
                  <a:pt x="5806550" y="378999"/>
                </a:lnTo>
                <a:lnTo>
                  <a:pt x="5797461" y="377326"/>
                </a:lnTo>
                <a:lnTo>
                  <a:pt x="5792724" y="381660"/>
                </a:lnTo>
                <a:lnTo>
                  <a:pt x="5784659" y="379658"/>
                </a:lnTo>
                <a:lnTo>
                  <a:pt x="5760400" y="378821"/>
                </a:lnTo>
                <a:lnTo>
                  <a:pt x="5753935" y="378238"/>
                </a:lnTo>
                <a:lnTo>
                  <a:pt x="5743118" y="379404"/>
                </a:lnTo>
                <a:lnTo>
                  <a:pt x="5726092" y="381305"/>
                </a:lnTo>
                <a:lnTo>
                  <a:pt x="5716106" y="385741"/>
                </a:lnTo>
                <a:lnTo>
                  <a:pt x="5711242" y="390405"/>
                </a:lnTo>
                <a:lnTo>
                  <a:pt x="5703881" y="394385"/>
                </a:lnTo>
                <a:lnTo>
                  <a:pt x="5697416" y="396438"/>
                </a:lnTo>
                <a:lnTo>
                  <a:pt x="5691911" y="400189"/>
                </a:lnTo>
                <a:lnTo>
                  <a:pt x="5688519" y="406577"/>
                </a:lnTo>
                <a:lnTo>
                  <a:pt x="5679622" y="409821"/>
                </a:lnTo>
                <a:lnTo>
                  <a:pt x="5677062" y="412382"/>
                </a:lnTo>
                <a:lnTo>
                  <a:pt x="5670661" y="415880"/>
                </a:lnTo>
                <a:lnTo>
                  <a:pt x="5664836" y="417654"/>
                </a:lnTo>
                <a:lnTo>
                  <a:pt x="5660932" y="420848"/>
                </a:lnTo>
                <a:lnTo>
                  <a:pt x="5655491" y="423104"/>
                </a:lnTo>
                <a:lnTo>
                  <a:pt x="5647426" y="429289"/>
                </a:lnTo>
                <a:lnTo>
                  <a:pt x="5644866" y="432863"/>
                </a:lnTo>
                <a:lnTo>
                  <a:pt x="5637953" y="438262"/>
                </a:lnTo>
                <a:lnTo>
                  <a:pt x="5632448" y="441303"/>
                </a:lnTo>
                <a:lnTo>
                  <a:pt x="5625727" y="444599"/>
                </a:lnTo>
                <a:lnTo>
                  <a:pt x="5615742" y="448603"/>
                </a:lnTo>
                <a:lnTo>
                  <a:pt x="5610621" y="452735"/>
                </a:lnTo>
                <a:lnTo>
                  <a:pt x="5602940" y="456258"/>
                </a:lnTo>
                <a:lnTo>
                  <a:pt x="5594171" y="460238"/>
                </a:lnTo>
                <a:lnTo>
                  <a:pt x="5594107" y="464142"/>
                </a:lnTo>
                <a:lnTo>
                  <a:pt x="5604797" y="466828"/>
                </a:lnTo>
                <a:lnTo>
                  <a:pt x="5611773" y="466296"/>
                </a:lnTo>
                <a:lnTo>
                  <a:pt x="5620350" y="466093"/>
                </a:lnTo>
                <a:lnTo>
                  <a:pt x="5622271" y="469262"/>
                </a:lnTo>
                <a:lnTo>
                  <a:pt x="5620606" y="476461"/>
                </a:lnTo>
                <a:lnTo>
                  <a:pt x="5620414" y="481175"/>
                </a:lnTo>
                <a:lnTo>
                  <a:pt x="5628287" y="480846"/>
                </a:lnTo>
                <a:lnTo>
                  <a:pt x="5630144" y="477094"/>
                </a:lnTo>
                <a:lnTo>
                  <a:pt x="5628031" y="474230"/>
                </a:lnTo>
                <a:lnTo>
                  <a:pt x="5634944" y="472227"/>
                </a:lnTo>
                <a:lnTo>
                  <a:pt x="5633600" y="475168"/>
                </a:lnTo>
                <a:lnTo>
                  <a:pt x="5636737" y="478108"/>
                </a:lnTo>
                <a:lnTo>
                  <a:pt x="5634816" y="482950"/>
                </a:lnTo>
                <a:lnTo>
                  <a:pt x="5629504" y="485307"/>
                </a:lnTo>
                <a:lnTo>
                  <a:pt x="5638785" y="485636"/>
                </a:lnTo>
                <a:lnTo>
                  <a:pt x="5648066" y="482595"/>
                </a:lnTo>
                <a:lnTo>
                  <a:pt x="5650370" y="479223"/>
                </a:lnTo>
                <a:lnTo>
                  <a:pt x="5650882" y="483558"/>
                </a:lnTo>
                <a:lnTo>
                  <a:pt x="5648002" y="486295"/>
                </a:lnTo>
                <a:lnTo>
                  <a:pt x="5655427" y="482265"/>
                </a:lnTo>
                <a:lnTo>
                  <a:pt x="5656515" y="476765"/>
                </a:lnTo>
                <a:lnTo>
                  <a:pt x="5656451" y="473470"/>
                </a:lnTo>
                <a:lnTo>
                  <a:pt x="5663428" y="473571"/>
                </a:lnTo>
                <a:lnTo>
                  <a:pt x="5674309" y="472481"/>
                </a:lnTo>
                <a:lnTo>
                  <a:pt x="5682822" y="476613"/>
                </a:lnTo>
                <a:lnTo>
                  <a:pt x="5685831" y="480998"/>
                </a:lnTo>
                <a:lnTo>
                  <a:pt x="5691975" y="484977"/>
                </a:lnTo>
                <a:lnTo>
                  <a:pt x="5697736" y="486853"/>
                </a:lnTo>
                <a:lnTo>
                  <a:pt x="5701513" y="489793"/>
                </a:lnTo>
                <a:lnTo>
                  <a:pt x="5704841" y="492556"/>
                </a:lnTo>
                <a:lnTo>
                  <a:pt x="5700873" y="495649"/>
                </a:lnTo>
                <a:lnTo>
                  <a:pt x="5694728" y="494331"/>
                </a:lnTo>
                <a:lnTo>
                  <a:pt x="5699208" y="497803"/>
                </a:lnTo>
                <a:lnTo>
                  <a:pt x="5702409" y="502315"/>
                </a:lnTo>
                <a:lnTo>
                  <a:pt x="5699976" y="506295"/>
                </a:lnTo>
                <a:lnTo>
                  <a:pt x="5703561" y="509311"/>
                </a:lnTo>
                <a:lnTo>
                  <a:pt x="5704585" y="513240"/>
                </a:lnTo>
                <a:lnTo>
                  <a:pt x="5702281" y="516865"/>
                </a:lnTo>
                <a:lnTo>
                  <a:pt x="5699976" y="519298"/>
                </a:lnTo>
                <a:lnTo>
                  <a:pt x="5694728" y="525052"/>
                </a:lnTo>
                <a:lnTo>
                  <a:pt x="5691975" y="528398"/>
                </a:lnTo>
                <a:lnTo>
                  <a:pt x="5691655" y="531719"/>
                </a:lnTo>
                <a:lnTo>
                  <a:pt x="5688967" y="536332"/>
                </a:lnTo>
                <a:lnTo>
                  <a:pt x="5688199" y="540996"/>
                </a:lnTo>
                <a:lnTo>
                  <a:pt x="5689223" y="548625"/>
                </a:lnTo>
                <a:lnTo>
                  <a:pt x="5687943" y="552656"/>
                </a:lnTo>
                <a:lnTo>
                  <a:pt x="5688775" y="555419"/>
                </a:lnTo>
                <a:lnTo>
                  <a:pt x="5688903" y="558460"/>
                </a:lnTo>
                <a:lnTo>
                  <a:pt x="5687367" y="563327"/>
                </a:lnTo>
                <a:lnTo>
                  <a:pt x="5685895" y="566470"/>
                </a:lnTo>
                <a:lnTo>
                  <a:pt x="5685575" y="569512"/>
                </a:lnTo>
                <a:lnTo>
                  <a:pt x="5683654" y="573568"/>
                </a:lnTo>
                <a:lnTo>
                  <a:pt x="5682630" y="578155"/>
                </a:lnTo>
                <a:lnTo>
                  <a:pt x="5679558" y="581831"/>
                </a:lnTo>
                <a:lnTo>
                  <a:pt x="5675269" y="584467"/>
                </a:lnTo>
                <a:lnTo>
                  <a:pt x="5670917" y="588219"/>
                </a:lnTo>
                <a:lnTo>
                  <a:pt x="5664580" y="594479"/>
                </a:lnTo>
                <a:lnTo>
                  <a:pt x="5661572" y="599093"/>
                </a:lnTo>
                <a:lnTo>
                  <a:pt x="5654083" y="605100"/>
                </a:lnTo>
                <a:lnTo>
                  <a:pt x="5652546" y="608167"/>
                </a:lnTo>
                <a:lnTo>
                  <a:pt x="5650562" y="610829"/>
                </a:lnTo>
                <a:lnTo>
                  <a:pt x="5649602" y="614529"/>
                </a:lnTo>
                <a:lnTo>
                  <a:pt x="5645442" y="619903"/>
                </a:lnTo>
                <a:lnTo>
                  <a:pt x="5639361" y="625809"/>
                </a:lnTo>
                <a:lnTo>
                  <a:pt x="5633152" y="631132"/>
                </a:lnTo>
                <a:lnTo>
                  <a:pt x="5628159" y="635644"/>
                </a:lnTo>
                <a:lnTo>
                  <a:pt x="5621951" y="639725"/>
                </a:lnTo>
                <a:lnTo>
                  <a:pt x="5618366" y="643274"/>
                </a:lnTo>
                <a:lnTo>
                  <a:pt x="5615742" y="646138"/>
                </a:lnTo>
                <a:lnTo>
                  <a:pt x="5611965" y="649002"/>
                </a:lnTo>
                <a:lnTo>
                  <a:pt x="5610045" y="652272"/>
                </a:lnTo>
                <a:lnTo>
                  <a:pt x="5605181" y="654376"/>
                </a:lnTo>
                <a:lnTo>
                  <a:pt x="5599036" y="661778"/>
                </a:lnTo>
                <a:lnTo>
                  <a:pt x="5594107" y="667025"/>
                </a:lnTo>
                <a:lnTo>
                  <a:pt x="5591803" y="669965"/>
                </a:lnTo>
                <a:lnTo>
                  <a:pt x="5583866" y="674274"/>
                </a:lnTo>
                <a:lnTo>
                  <a:pt x="5574201" y="678837"/>
                </a:lnTo>
                <a:lnTo>
                  <a:pt x="5566136" y="682740"/>
                </a:lnTo>
                <a:lnTo>
                  <a:pt x="5559287" y="683957"/>
                </a:lnTo>
                <a:lnTo>
                  <a:pt x="5551990" y="683196"/>
                </a:lnTo>
                <a:lnTo>
                  <a:pt x="5545717" y="681980"/>
                </a:lnTo>
                <a:lnTo>
                  <a:pt x="5541365" y="675237"/>
                </a:lnTo>
                <a:lnTo>
                  <a:pt x="5535860" y="677417"/>
                </a:lnTo>
                <a:lnTo>
                  <a:pt x="5535604" y="674477"/>
                </a:lnTo>
                <a:lnTo>
                  <a:pt x="5526643" y="679673"/>
                </a:lnTo>
                <a:lnTo>
                  <a:pt x="5524402" y="682867"/>
                </a:lnTo>
                <a:lnTo>
                  <a:pt x="5521714" y="685173"/>
                </a:lnTo>
                <a:lnTo>
                  <a:pt x="5512881" y="685604"/>
                </a:lnTo>
                <a:lnTo>
                  <a:pt x="5514289" y="688367"/>
                </a:lnTo>
                <a:lnTo>
                  <a:pt x="5512433" y="691992"/>
                </a:lnTo>
                <a:lnTo>
                  <a:pt x="5504944" y="694045"/>
                </a:lnTo>
                <a:lnTo>
                  <a:pt x="5500527" y="697138"/>
                </a:lnTo>
                <a:lnTo>
                  <a:pt x="5497967" y="699875"/>
                </a:lnTo>
                <a:lnTo>
                  <a:pt x="5494895" y="703272"/>
                </a:lnTo>
                <a:lnTo>
                  <a:pt x="5493551" y="707277"/>
                </a:lnTo>
                <a:lnTo>
                  <a:pt x="5495087" y="710775"/>
                </a:lnTo>
                <a:lnTo>
                  <a:pt x="5494063" y="714070"/>
                </a:lnTo>
                <a:lnTo>
                  <a:pt x="5494639" y="717593"/>
                </a:lnTo>
                <a:lnTo>
                  <a:pt x="5487406" y="721370"/>
                </a:lnTo>
                <a:lnTo>
                  <a:pt x="5483245" y="725704"/>
                </a:lnTo>
                <a:lnTo>
                  <a:pt x="5478445" y="728138"/>
                </a:lnTo>
                <a:lnTo>
                  <a:pt x="5474220" y="731078"/>
                </a:lnTo>
                <a:lnTo>
                  <a:pt x="5468716" y="734044"/>
                </a:lnTo>
                <a:lnTo>
                  <a:pt x="5460843" y="736629"/>
                </a:lnTo>
                <a:lnTo>
                  <a:pt x="5455402" y="738708"/>
                </a:lnTo>
                <a:lnTo>
                  <a:pt x="5455082" y="742738"/>
                </a:lnTo>
                <a:lnTo>
                  <a:pt x="5454634" y="746160"/>
                </a:lnTo>
                <a:lnTo>
                  <a:pt x="5452329" y="749252"/>
                </a:lnTo>
                <a:lnTo>
                  <a:pt x="5457770" y="750799"/>
                </a:lnTo>
                <a:lnTo>
                  <a:pt x="5462699" y="754956"/>
                </a:lnTo>
                <a:lnTo>
                  <a:pt x="5467691" y="757769"/>
                </a:lnTo>
                <a:lnTo>
                  <a:pt x="5474348" y="768212"/>
                </a:lnTo>
                <a:lnTo>
                  <a:pt x="5478573" y="773536"/>
                </a:lnTo>
                <a:lnTo>
                  <a:pt x="5482157" y="777363"/>
                </a:lnTo>
                <a:lnTo>
                  <a:pt x="5487278" y="784765"/>
                </a:lnTo>
                <a:lnTo>
                  <a:pt x="5488814" y="788744"/>
                </a:lnTo>
                <a:lnTo>
                  <a:pt x="5489774" y="794549"/>
                </a:lnTo>
                <a:lnTo>
                  <a:pt x="5489262" y="799542"/>
                </a:lnTo>
                <a:lnTo>
                  <a:pt x="5488302" y="802254"/>
                </a:lnTo>
                <a:lnTo>
                  <a:pt x="5488494" y="805651"/>
                </a:lnTo>
                <a:lnTo>
                  <a:pt x="5491374" y="809149"/>
                </a:lnTo>
                <a:lnTo>
                  <a:pt x="5490030" y="813940"/>
                </a:lnTo>
                <a:lnTo>
                  <a:pt x="5488814" y="817412"/>
                </a:lnTo>
                <a:lnTo>
                  <a:pt x="5487150" y="820454"/>
                </a:lnTo>
                <a:lnTo>
                  <a:pt x="5485102" y="823217"/>
                </a:lnTo>
                <a:lnTo>
                  <a:pt x="5477549" y="824839"/>
                </a:lnTo>
                <a:lnTo>
                  <a:pt x="5470764" y="826259"/>
                </a:lnTo>
                <a:lnTo>
                  <a:pt x="5471212" y="828946"/>
                </a:lnTo>
                <a:lnTo>
                  <a:pt x="5464939" y="827780"/>
                </a:lnTo>
                <a:lnTo>
                  <a:pt x="5458090" y="827399"/>
                </a:lnTo>
                <a:lnTo>
                  <a:pt x="5458538" y="830542"/>
                </a:lnTo>
                <a:lnTo>
                  <a:pt x="5452201" y="831278"/>
                </a:lnTo>
                <a:lnTo>
                  <a:pt x="5452393" y="834776"/>
                </a:lnTo>
                <a:lnTo>
                  <a:pt x="5450025" y="831683"/>
                </a:lnTo>
                <a:lnTo>
                  <a:pt x="5445737" y="833787"/>
                </a:lnTo>
                <a:lnTo>
                  <a:pt x="5443368" y="836854"/>
                </a:lnTo>
                <a:lnTo>
                  <a:pt x="5437672" y="839085"/>
                </a:lnTo>
                <a:lnTo>
                  <a:pt x="5435815" y="835840"/>
                </a:lnTo>
                <a:lnTo>
                  <a:pt x="5431911" y="832545"/>
                </a:lnTo>
                <a:lnTo>
                  <a:pt x="5436840" y="830619"/>
                </a:lnTo>
                <a:lnTo>
                  <a:pt x="5434343" y="827780"/>
                </a:lnTo>
                <a:lnTo>
                  <a:pt x="5432423" y="823724"/>
                </a:lnTo>
                <a:lnTo>
                  <a:pt x="5434279" y="820784"/>
                </a:lnTo>
                <a:lnTo>
                  <a:pt x="5435431" y="818198"/>
                </a:lnTo>
                <a:lnTo>
                  <a:pt x="5437352" y="815714"/>
                </a:lnTo>
                <a:lnTo>
                  <a:pt x="5440104" y="812444"/>
                </a:lnTo>
                <a:lnTo>
                  <a:pt x="5438824" y="809605"/>
                </a:lnTo>
                <a:lnTo>
                  <a:pt x="5437928" y="806259"/>
                </a:lnTo>
                <a:lnTo>
                  <a:pt x="5436968" y="801925"/>
                </a:lnTo>
                <a:lnTo>
                  <a:pt x="5436263" y="797438"/>
                </a:lnTo>
                <a:lnTo>
                  <a:pt x="5431335" y="795537"/>
                </a:lnTo>
                <a:lnTo>
                  <a:pt x="5431079" y="792191"/>
                </a:lnTo>
                <a:lnTo>
                  <a:pt x="5435943" y="789682"/>
                </a:lnTo>
                <a:lnTo>
                  <a:pt x="5442280" y="792648"/>
                </a:lnTo>
                <a:lnTo>
                  <a:pt x="5441384" y="787933"/>
                </a:lnTo>
                <a:lnTo>
                  <a:pt x="5441384" y="784410"/>
                </a:lnTo>
                <a:lnTo>
                  <a:pt x="5438888" y="781596"/>
                </a:lnTo>
                <a:lnTo>
                  <a:pt x="5438120" y="778478"/>
                </a:lnTo>
                <a:lnTo>
                  <a:pt x="5438376" y="775944"/>
                </a:lnTo>
                <a:lnTo>
                  <a:pt x="5433831" y="773688"/>
                </a:lnTo>
                <a:lnTo>
                  <a:pt x="5430055" y="775791"/>
                </a:lnTo>
                <a:lnTo>
                  <a:pt x="5426086" y="773764"/>
                </a:lnTo>
                <a:lnTo>
                  <a:pt x="5419621" y="774854"/>
                </a:lnTo>
                <a:lnTo>
                  <a:pt x="5410980" y="773612"/>
                </a:lnTo>
                <a:lnTo>
                  <a:pt x="5412580" y="770747"/>
                </a:lnTo>
                <a:lnTo>
                  <a:pt x="5405156" y="769581"/>
                </a:lnTo>
                <a:lnTo>
                  <a:pt x="5407012" y="766033"/>
                </a:lnTo>
                <a:lnTo>
                  <a:pt x="5408676" y="762636"/>
                </a:lnTo>
                <a:lnTo>
                  <a:pt x="5414693" y="759239"/>
                </a:lnTo>
                <a:lnTo>
                  <a:pt x="5412196" y="756654"/>
                </a:lnTo>
                <a:lnTo>
                  <a:pt x="5416485" y="747782"/>
                </a:lnTo>
                <a:lnTo>
                  <a:pt x="5415845" y="745222"/>
                </a:lnTo>
                <a:lnTo>
                  <a:pt x="5412388" y="742358"/>
                </a:lnTo>
                <a:lnTo>
                  <a:pt x="5406756" y="740203"/>
                </a:lnTo>
                <a:lnTo>
                  <a:pt x="5401123" y="738556"/>
                </a:lnTo>
                <a:lnTo>
                  <a:pt x="5397411" y="736426"/>
                </a:lnTo>
                <a:lnTo>
                  <a:pt x="5386785" y="737973"/>
                </a:lnTo>
                <a:lnTo>
                  <a:pt x="5379360" y="739063"/>
                </a:lnTo>
                <a:lnTo>
                  <a:pt x="5373664" y="740710"/>
                </a:lnTo>
                <a:lnTo>
                  <a:pt x="5361054" y="746363"/>
                </a:lnTo>
                <a:lnTo>
                  <a:pt x="5357214" y="750292"/>
                </a:lnTo>
                <a:lnTo>
                  <a:pt x="5353629" y="752421"/>
                </a:lnTo>
                <a:lnTo>
                  <a:pt x="5348444" y="753916"/>
                </a:lnTo>
                <a:lnTo>
                  <a:pt x="5342748" y="756603"/>
                </a:lnTo>
                <a:lnTo>
                  <a:pt x="5338907" y="754550"/>
                </a:lnTo>
                <a:lnTo>
                  <a:pt x="5349277" y="751077"/>
                </a:lnTo>
                <a:lnTo>
                  <a:pt x="5348957" y="748137"/>
                </a:lnTo>
                <a:lnTo>
                  <a:pt x="5351197" y="745729"/>
                </a:lnTo>
                <a:lnTo>
                  <a:pt x="5343388" y="746160"/>
                </a:lnTo>
                <a:lnTo>
                  <a:pt x="5342172" y="743549"/>
                </a:lnTo>
                <a:lnTo>
                  <a:pt x="5345500" y="741319"/>
                </a:lnTo>
                <a:lnTo>
                  <a:pt x="5346332" y="737567"/>
                </a:lnTo>
                <a:lnTo>
                  <a:pt x="5351453" y="735615"/>
                </a:lnTo>
                <a:lnTo>
                  <a:pt x="5354717" y="732219"/>
                </a:lnTo>
                <a:lnTo>
                  <a:pt x="5358494" y="728138"/>
                </a:lnTo>
                <a:lnTo>
                  <a:pt x="5359774" y="725527"/>
                </a:lnTo>
                <a:lnTo>
                  <a:pt x="5357598" y="722080"/>
                </a:lnTo>
                <a:lnTo>
                  <a:pt x="5352477" y="719241"/>
                </a:lnTo>
                <a:lnTo>
                  <a:pt x="5340123" y="718151"/>
                </a:lnTo>
                <a:lnTo>
                  <a:pt x="5337051" y="720964"/>
                </a:lnTo>
                <a:lnTo>
                  <a:pt x="5332891" y="723905"/>
                </a:lnTo>
                <a:lnTo>
                  <a:pt x="5327642" y="730470"/>
                </a:lnTo>
                <a:lnTo>
                  <a:pt x="5316248" y="734956"/>
                </a:lnTo>
                <a:lnTo>
                  <a:pt x="5307991" y="739265"/>
                </a:lnTo>
                <a:lnTo>
                  <a:pt x="5305687" y="742789"/>
                </a:lnTo>
                <a:lnTo>
                  <a:pt x="5304983" y="745577"/>
                </a:lnTo>
                <a:lnTo>
                  <a:pt x="5301655" y="748999"/>
                </a:lnTo>
                <a:lnTo>
                  <a:pt x="5294230" y="749835"/>
                </a:lnTo>
                <a:lnTo>
                  <a:pt x="5288277" y="751863"/>
                </a:lnTo>
                <a:lnTo>
                  <a:pt x="5285589" y="749506"/>
                </a:lnTo>
                <a:lnTo>
                  <a:pt x="5279060" y="750621"/>
                </a:lnTo>
                <a:lnTo>
                  <a:pt x="5275987" y="755792"/>
                </a:lnTo>
                <a:lnTo>
                  <a:pt x="5274899" y="758758"/>
                </a:lnTo>
                <a:lnTo>
                  <a:pt x="5276692" y="763650"/>
                </a:lnTo>
                <a:lnTo>
                  <a:pt x="5283156" y="768086"/>
                </a:lnTo>
                <a:lnTo>
                  <a:pt x="5292694" y="769708"/>
                </a:lnTo>
                <a:lnTo>
                  <a:pt x="5299862" y="770671"/>
                </a:lnTo>
                <a:lnTo>
                  <a:pt x="5301463" y="773206"/>
                </a:lnTo>
                <a:lnTo>
                  <a:pt x="5302231" y="776070"/>
                </a:lnTo>
                <a:lnTo>
                  <a:pt x="5300118" y="780734"/>
                </a:lnTo>
                <a:lnTo>
                  <a:pt x="5300118" y="783725"/>
                </a:lnTo>
                <a:lnTo>
                  <a:pt x="5302935" y="786133"/>
                </a:lnTo>
                <a:lnTo>
                  <a:pt x="5309080" y="787527"/>
                </a:lnTo>
                <a:lnTo>
                  <a:pt x="5316953" y="785170"/>
                </a:lnTo>
                <a:lnTo>
                  <a:pt x="5321753" y="780734"/>
                </a:lnTo>
                <a:lnTo>
                  <a:pt x="5324569" y="778377"/>
                </a:lnTo>
                <a:lnTo>
                  <a:pt x="5332506" y="774499"/>
                </a:lnTo>
                <a:lnTo>
                  <a:pt x="5337883" y="776501"/>
                </a:lnTo>
                <a:lnTo>
                  <a:pt x="5340956" y="778808"/>
                </a:lnTo>
                <a:lnTo>
                  <a:pt x="5346140" y="780354"/>
                </a:lnTo>
                <a:lnTo>
                  <a:pt x="5354397" y="781647"/>
                </a:lnTo>
                <a:lnTo>
                  <a:pt x="5361118" y="782382"/>
                </a:lnTo>
                <a:lnTo>
                  <a:pt x="5365599" y="786488"/>
                </a:lnTo>
                <a:lnTo>
                  <a:pt x="5363806" y="789403"/>
                </a:lnTo>
                <a:lnTo>
                  <a:pt x="5361182" y="792901"/>
                </a:lnTo>
                <a:lnTo>
                  <a:pt x="5357982" y="790569"/>
                </a:lnTo>
                <a:lnTo>
                  <a:pt x="5349085" y="792825"/>
                </a:lnTo>
                <a:lnTo>
                  <a:pt x="5344476" y="794625"/>
                </a:lnTo>
                <a:lnTo>
                  <a:pt x="5337947" y="796957"/>
                </a:lnTo>
                <a:lnTo>
                  <a:pt x="5335131" y="800024"/>
                </a:lnTo>
                <a:lnTo>
                  <a:pt x="5331226" y="805093"/>
                </a:lnTo>
                <a:lnTo>
                  <a:pt x="5326042" y="807197"/>
                </a:lnTo>
                <a:lnTo>
                  <a:pt x="5324890" y="804003"/>
                </a:lnTo>
                <a:lnTo>
                  <a:pt x="5320665" y="806006"/>
                </a:lnTo>
                <a:lnTo>
                  <a:pt x="5324121" y="808465"/>
                </a:lnTo>
                <a:lnTo>
                  <a:pt x="5319961" y="810746"/>
                </a:lnTo>
                <a:lnTo>
                  <a:pt x="5317401" y="813813"/>
                </a:lnTo>
                <a:lnTo>
                  <a:pt x="5311896" y="817919"/>
                </a:lnTo>
                <a:lnTo>
                  <a:pt x="5308696" y="821012"/>
                </a:lnTo>
                <a:lnTo>
                  <a:pt x="5307287" y="824459"/>
                </a:lnTo>
                <a:lnTo>
                  <a:pt x="5303895" y="829326"/>
                </a:lnTo>
                <a:lnTo>
                  <a:pt x="5308631" y="831810"/>
                </a:lnTo>
                <a:lnTo>
                  <a:pt x="5311448" y="834218"/>
                </a:lnTo>
                <a:lnTo>
                  <a:pt x="5318297" y="836702"/>
                </a:lnTo>
                <a:lnTo>
                  <a:pt x="5322585" y="838933"/>
                </a:lnTo>
                <a:lnTo>
                  <a:pt x="5324762" y="841822"/>
                </a:lnTo>
                <a:lnTo>
                  <a:pt x="5326682" y="847373"/>
                </a:lnTo>
                <a:lnTo>
                  <a:pt x="5327962" y="850136"/>
                </a:lnTo>
                <a:lnTo>
                  <a:pt x="5330074" y="854293"/>
                </a:lnTo>
                <a:lnTo>
                  <a:pt x="5332186" y="858957"/>
                </a:lnTo>
                <a:lnTo>
                  <a:pt x="5334683" y="862988"/>
                </a:lnTo>
                <a:lnTo>
                  <a:pt x="5335131" y="866181"/>
                </a:lnTo>
                <a:lnTo>
                  <a:pt x="5334363" y="869502"/>
                </a:lnTo>
                <a:lnTo>
                  <a:pt x="5342300" y="873253"/>
                </a:lnTo>
                <a:lnTo>
                  <a:pt x="5344284" y="877867"/>
                </a:lnTo>
                <a:lnTo>
                  <a:pt x="5349149" y="880731"/>
                </a:lnTo>
                <a:lnTo>
                  <a:pt x="5352029" y="883494"/>
                </a:lnTo>
                <a:lnTo>
                  <a:pt x="5352605" y="887093"/>
                </a:lnTo>
                <a:lnTo>
                  <a:pt x="5343324" y="884254"/>
                </a:lnTo>
                <a:lnTo>
                  <a:pt x="5336539" y="884051"/>
                </a:lnTo>
                <a:lnTo>
                  <a:pt x="5333275" y="881086"/>
                </a:lnTo>
                <a:lnTo>
                  <a:pt x="5322265" y="882277"/>
                </a:lnTo>
                <a:lnTo>
                  <a:pt x="5331866" y="881948"/>
                </a:lnTo>
                <a:lnTo>
                  <a:pt x="5333211" y="884964"/>
                </a:lnTo>
                <a:lnTo>
                  <a:pt x="5338011" y="886814"/>
                </a:lnTo>
                <a:lnTo>
                  <a:pt x="5343324" y="891123"/>
                </a:lnTo>
                <a:lnTo>
                  <a:pt x="5348893" y="894165"/>
                </a:lnTo>
                <a:lnTo>
                  <a:pt x="5351197" y="897029"/>
                </a:lnTo>
                <a:lnTo>
                  <a:pt x="5352861" y="901541"/>
                </a:lnTo>
                <a:lnTo>
                  <a:pt x="5346524" y="902935"/>
                </a:lnTo>
                <a:lnTo>
                  <a:pt x="5342620" y="905546"/>
                </a:lnTo>
                <a:lnTo>
                  <a:pt x="5336987" y="908132"/>
                </a:lnTo>
                <a:lnTo>
                  <a:pt x="5335131" y="911173"/>
                </a:lnTo>
                <a:lnTo>
                  <a:pt x="5327066" y="911275"/>
                </a:lnTo>
                <a:lnTo>
                  <a:pt x="5322457" y="913962"/>
                </a:lnTo>
                <a:lnTo>
                  <a:pt x="5330394" y="915939"/>
                </a:lnTo>
                <a:lnTo>
                  <a:pt x="5339867" y="912846"/>
                </a:lnTo>
                <a:lnTo>
                  <a:pt x="5349213" y="918778"/>
                </a:lnTo>
                <a:lnTo>
                  <a:pt x="5355357" y="920451"/>
                </a:lnTo>
                <a:lnTo>
                  <a:pt x="5349213" y="926027"/>
                </a:lnTo>
                <a:lnTo>
                  <a:pt x="5354461" y="927751"/>
                </a:lnTo>
                <a:lnTo>
                  <a:pt x="5353565" y="934291"/>
                </a:lnTo>
                <a:lnTo>
                  <a:pt x="5349917" y="932060"/>
                </a:lnTo>
                <a:lnTo>
                  <a:pt x="5345052" y="934341"/>
                </a:lnTo>
                <a:lnTo>
                  <a:pt x="5349021" y="936572"/>
                </a:lnTo>
                <a:lnTo>
                  <a:pt x="5348957" y="939487"/>
                </a:lnTo>
                <a:lnTo>
                  <a:pt x="5346396" y="942022"/>
                </a:lnTo>
                <a:lnTo>
                  <a:pt x="5346716" y="945570"/>
                </a:lnTo>
                <a:lnTo>
                  <a:pt x="5347868" y="948409"/>
                </a:lnTo>
                <a:lnTo>
                  <a:pt x="5343388" y="950919"/>
                </a:lnTo>
                <a:lnTo>
                  <a:pt x="5337627" y="952237"/>
                </a:lnTo>
                <a:lnTo>
                  <a:pt x="5335067" y="955050"/>
                </a:lnTo>
                <a:lnTo>
                  <a:pt x="5331354" y="959816"/>
                </a:lnTo>
                <a:lnTo>
                  <a:pt x="5329562" y="962832"/>
                </a:lnTo>
                <a:lnTo>
                  <a:pt x="5329946" y="965924"/>
                </a:lnTo>
                <a:lnTo>
                  <a:pt x="5327450" y="968789"/>
                </a:lnTo>
                <a:lnTo>
                  <a:pt x="5323993" y="971704"/>
                </a:lnTo>
                <a:lnTo>
                  <a:pt x="5321497" y="975582"/>
                </a:lnTo>
                <a:lnTo>
                  <a:pt x="5320537" y="979536"/>
                </a:lnTo>
                <a:lnTo>
                  <a:pt x="5315672" y="977204"/>
                </a:lnTo>
                <a:lnTo>
                  <a:pt x="5312216" y="979460"/>
                </a:lnTo>
                <a:lnTo>
                  <a:pt x="5315096" y="981817"/>
                </a:lnTo>
                <a:lnTo>
                  <a:pt x="5316761" y="985062"/>
                </a:lnTo>
                <a:lnTo>
                  <a:pt x="5313432" y="987521"/>
                </a:lnTo>
                <a:lnTo>
                  <a:pt x="5309272" y="990867"/>
                </a:lnTo>
                <a:lnTo>
                  <a:pt x="5303447" y="989625"/>
                </a:lnTo>
                <a:lnTo>
                  <a:pt x="5305687" y="992337"/>
                </a:lnTo>
                <a:lnTo>
                  <a:pt x="5312088" y="991804"/>
                </a:lnTo>
                <a:lnTo>
                  <a:pt x="5312088" y="995125"/>
                </a:lnTo>
                <a:lnTo>
                  <a:pt x="5310680" y="999383"/>
                </a:lnTo>
                <a:lnTo>
                  <a:pt x="5312088" y="1002197"/>
                </a:lnTo>
                <a:lnTo>
                  <a:pt x="5305687" y="1001639"/>
                </a:lnTo>
                <a:lnTo>
                  <a:pt x="5305367" y="1004605"/>
                </a:lnTo>
                <a:lnTo>
                  <a:pt x="5300566" y="1006379"/>
                </a:lnTo>
                <a:lnTo>
                  <a:pt x="5300118" y="1010156"/>
                </a:lnTo>
                <a:lnTo>
                  <a:pt x="5295702" y="1012995"/>
                </a:lnTo>
                <a:lnTo>
                  <a:pt x="5294742" y="1017178"/>
                </a:lnTo>
                <a:lnTo>
                  <a:pt x="5288213" y="1018090"/>
                </a:lnTo>
                <a:lnTo>
                  <a:pt x="5283028" y="1019738"/>
                </a:lnTo>
                <a:lnTo>
                  <a:pt x="5283796" y="1022602"/>
                </a:lnTo>
                <a:lnTo>
                  <a:pt x="5281172" y="1026658"/>
                </a:lnTo>
                <a:lnTo>
                  <a:pt x="5276948" y="1029725"/>
                </a:lnTo>
                <a:lnTo>
                  <a:pt x="5272723" y="1032437"/>
                </a:lnTo>
                <a:lnTo>
                  <a:pt x="5272403" y="1035555"/>
                </a:lnTo>
                <a:lnTo>
                  <a:pt x="5265490" y="1035529"/>
                </a:lnTo>
                <a:lnTo>
                  <a:pt x="5262354" y="1038647"/>
                </a:lnTo>
                <a:lnTo>
                  <a:pt x="5259153" y="1040954"/>
                </a:lnTo>
                <a:lnTo>
                  <a:pt x="5256529" y="1043666"/>
                </a:lnTo>
                <a:lnTo>
                  <a:pt x="5256209" y="1046860"/>
                </a:lnTo>
                <a:lnTo>
                  <a:pt x="5250576" y="1048457"/>
                </a:lnTo>
                <a:lnTo>
                  <a:pt x="5244175" y="1050611"/>
                </a:lnTo>
                <a:lnTo>
                  <a:pt x="5237839" y="1052132"/>
                </a:lnTo>
                <a:lnTo>
                  <a:pt x="5232334" y="1050332"/>
                </a:lnTo>
                <a:lnTo>
                  <a:pt x="5227277" y="1052766"/>
                </a:lnTo>
                <a:lnTo>
                  <a:pt x="5220620" y="1053932"/>
                </a:lnTo>
                <a:lnTo>
                  <a:pt x="5216012" y="1056162"/>
                </a:lnTo>
                <a:lnTo>
                  <a:pt x="5216012" y="1059356"/>
                </a:lnTo>
                <a:lnTo>
                  <a:pt x="5209675" y="1058621"/>
                </a:lnTo>
                <a:lnTo>
                  <a:pt x="5211083" y="1055934"/>
                </a:lnTo>
                <a:lnTo>
                  <a:pt x="5206347" y="1051853"/>
                </a:lnTo>
                <a:lnTo>
                  <a:pt x="5203658" y="1047544"/>
                </a:lnTo>
                <a:lnTo>
                  <a:pt x="5203978" y="1044629"/>
                </a:lnTo>
                <a:lnTo>
                  <a:pt x="5201034" y="1047037"/>
                </a:lnTo>
                <a:lnTo>
                  <a:pt x="5198986" y="1049445"/>
                </a:lnTo>
                <a:lnTo>
                  <a:pt x="5200842" y="1052005"/>
                </a:lnTo>
                <a:lnTo>
                  <a:pt x="5202762" y="1054439"/>
                </a:lnTo>
                <a:lnTo>
                  <a:pt x="5202698" y="1057911"/>
                </a:lnTo>
                <a:lnTo>
                  <a:pt x="5202634" y="1061257"/>
                </a:lnTo>
                <a:lnTo>
                  <a:pt x="5197578" y="1063716"/>
                </a:lnTo>
                <a:lnTo>
                  <a:pt x="5194377" y="1061511"/>
                </a:lnTo>
                <a:lnTo>
                  <a:pt x="5192457" y="1066479"/>
                </a:lnTo>
                <a:lnTo>
                  <a:pt x="5186632" y="1067924"/>
                </a:lnTo>
                <a:lnTo>
                  <a:pt x="5181896" y="1065693"/>
                </a:lnTo>
                <a:lnTo>
                  <a:pt x="5181768" y="1068988"/>
                </a:lnTo>
                <a:lnTo>
                  <a:pt x="5175175" y="1068228"/>
                </a:lnTo>
                <a:lnTo>
                  <a:pt x="5172422" y="1070534"/>
                </a:lnTo>
                <a:lnTo>
                  <a:pt x="5167558" y="1073424"/>
                </a:lnTo>
                <a:lnTo>
                  <a:pt x="5160709" y="1074641"/>
                </a:lnTo>
                <a:lnTo>
                  <a:pt x="5154500" y="1076440"/>
                </a:lnTo>
                <a:lnTo>
                  <a:pt x="5150404" y="1078570"/>
                </a:lnTo>
                <a:lnTo>
                  <a:pt x="5145411" y="1080547"/>
                </a:lnTo>
                <a:lnTo>
                  <a:pt x="5142147" y="1083005"/>
                </a:lnTo>
                <a:lnTo>
                  <a:pt x="5141891" y="1086301"/>
                </a:lnTo>
                <a:lnTo>
                  <a:pt x="5144579" y="1088861"/>
                </a:lnTo>
                <a:lnTo>
                  <a:pt x="5147907" y="1092562"/>
                </a:lnTo>
                <a:lnTo>
                  <a:pt x="5146755" y="1095553"/>
                </a:lnTo>
                <a:lnTo>
                  <a:pt x="5140867" y="1097226"/>
                </a:lnTo>
                <a:lnTo>
                  <a:pt x="5136642" y="1094488"/>
                </a:lnTo>
                <a:lnTo>
                  <a:pt x="5134914" y="1090660"/>
                </a:lnTo>
                <a:lnTo>
                  <a:pt x="5134466" y="1087745"/>
                </a:lnTo>
                <a:lnTo>
                  <a:pt x="5132609" y="1085236"/>
                </a:lnTo>
                <a:lnTo>
                  <a:pt x="5132930" y="1081282"/>
                </a:lnTo>
                <a:lnTo>
                  <a:pt x="5134722" y="1077505"/>
                </a:lnTo>
                <a:lnTo>
                  <a:pt x="5137410" y="1074869"/>
                </a:lnTo>
                <a:lnTo>
                  <a:pt x="5131329" y="1071371"/>
                </a:lnTo>
                <a:lnTo>
                  <a:pt x="5128513" y="1074894"/>
                </a:lnTo>
                <a:lnTo>
                  <a:pt x="5122112" y="1075629"/>
                </a:lnTo>
                <a:lnTo>
                  <a:pt x="5122496" y="1072866"/>
                </a:lnTo>
                <a:lnTo>
                  <a:pt x="5116031" y="1071751"/>
                </a:lnTo>
                <a:lnTo>
                  <a:pt x="5113215" y="1068709"/>
                </a:lnTo>
                <a:lnTo>
                  <a:pt x="5112063" y="1071371"/>
                </a:lnTo>
                <a:lnTo>
                  <a:pt x="5107070" y="1073449"/>
                </a:lnTo>
                <a:lnTo>
                  <a:pt x="5101246" y="1074539"/>
                </a:lnTo>
                <a:lnTo>
                  <a:pt x="5096061" y="1076947"/>
                </a:lnTo>
                <a:lnTo>
                  <a:pt x="5091388" y="1080141"/>
                </a:lnTo>
                <a:lnTo>
                  <a:pt x="5090940" y="1082701"/>
                </a:lnTo>
                <a:lnTo>
                  <a:pt x="5084924" y="1083867"/>
                </a:lnTo>
                <a:lnTo>
                  <a:pt x="5079867" y="1087264"/>
                </a:lnTo>
                <a:lnTo>
                  <a:pt x="5076474" y="1092409"/>
                </a:lnTo>
                <a:lnTo>
                  <a:pt x="5075898" y="1096769"/>
                </a:lnTo>
                <a:lnTo>
                  <a:pt x="5069562" y="1102219"/>
                </a:lnTo>
                <a:lnTo>
                  <a:pt x="5063225" y="1109646"/>
                </a:lnTo>
                <a:lnTo>
                  <a:pt x="5062649" y="1113473"/>
                </a:lnTo>
                <a:lnTo>
                  <a:pt x="5061433" y="1118087"/>
                </a:lnTo>
                <a:lnTo>
                  <a:pt x="5059704" y="1121052"/>
                </a:lnTo>
                <a:lnTo>
                  <a:pt x="5061689" y="1124500"/>
                </a:lnTo>
                <a:lnTo>
                  <a:pt x="5063673" y="1128251"/>
                </a:lnTo>
                <a:lnTo>
                  <a:pt x="5067705" y="1132991"/>
                </a:lnTo>
                <a:lnTo>
                  <a:pt x="5073978" y="1137833"/>
                </a:lnTo>
                <a:lnTo>
                  <a:pt x="5074810" y="1141128"/>
                </a:lnTo>
                <a:lnTo>
                  <a:pt x="5075194" y="1143967"/>
                </a:lnTo>
                <a:lnTo>
                  <a:pt x="5079803" y="1150430"/>
                </a:lnTo>
                <a:lnTo>
                  <a:pt x="5083259" y="1153117"/>
                </a:lnTo>
                <a:lnTo>
                  <a:pt x="5086716" y="1156159"/>
                </a:lnTo>
                <a:lnTo>
                  <a:pt x="5087804" y="1159049"/>
                </a:lnTo>
                <a:lnTo>
                  <a:pt x="5094461" y="1163738"/>
                </a:lnTo>
                <a:lnTo>
                  <a:pt x="5097661" y="1166577"/>
                </a:lnTo>
                <a:lnTo>
                  <a:pt x="5099581" y="1169619"/>
                </a:lnTo>
                <a:lnTo>
                  <a:pt x="5105662" y="1172534"/>
                </a:lnTo>
                <a:lnTo>
                  <a:pt x="5107518" y="1175018"/>
                </a:lnTo>
                <a:lnTo>
                  <a:pt x="5109759" y="1177882"/>
                </a:lnTo>
                <a:lnTo>
                  <a:pt x="5113023" y="1183180"/>
                </a:lnTo>
                <a:lnTo>
                  <a:pt x="5116031" y="1186069"/>
                </a:lnTo>
                <a:lnTo>
                  <a:pt x="5118784" y="1190606"/>
                </a:lnTo>
                <a:lnTo>
                  <a:pt x="5119552" y="1193876"/>
                </a:lnTo>
                <a:lnTo>
                  <a:pt x="5121024" y="1197526"/>
                </a:lnTo>
                <a:lnTo>
                  <a:pt x="5122240" y="1202140"/>
                </a:lnTo>
                <a:lnTo>
                  <a:pt x="5123136" y="1205232"/>
                </a:lnTo>
                <a:lnTo>
                  <a:pt x="5124352" y="1209440"/>
                </a:lnTo>
                <a:lnTo>
                  <a:pt x="5126081" y="1214915"/>
                </a:lnTo>
                <a:lnTo>
                  <a:pt x="5125185" y="1219807"/>
                </a:lnTo>
                <a:lnTo>
                  <a:pt x="5125825" y="1222367"/>
                </a:lnTo>
                <a:lnTo>
                  <a:pt x="5125569" y="1225510"/>
                </a:lnTo>
                <a:lnTo>
                  <a:pt x="5127425" y="1230174"/>
                </a:lnTo>
                <a:lnTo>
                  <a:pt x="5128193" y="1235801"/>
                </a:lnTo>
                <a:lnTo>
                  <a:pt x="5126145" y="1241834"/>
                </a:lnTo>
                <a:lnTo>
                  <a:pt x="5124544" y="1247689"/>
                </a:lnTo>
                <a:lnTo>
                  <a:pt x="5125121" y="1250706"/>
                </a:lnTo>
                <a:lnTo>
                  <a:pt x="5124224" y="1254077"/>
                </a:lnTo>
                <a:lnTo>
                  <a:pt x="5121344" y="1256510"/>
                </a:lnTo>
                <a:lnTo>
                  <a:pt x="5120384" y="1261200"/>
                </a:lnTo>
                <a:lnTo>
                  <a:pt x="5115263" y="1263735"/>
                </a:lnTo>
                <a:lnTo>
                  <a:pt x="5110143" y="1266624"/>
                </a:lnTo>
                <a:lnTo>
                  <a:pt x="5105790" y="1268855"/>
                </a:lnTo>
                <a:lnTo>
                  <a:pt x="5102654" y="1272530"/>
                </a:lnTo>
                <a:lnTo>
                  <a:pt x="5094781" y="1275547"/>
                </a:lnTo>
                <a:lnTo>
                  <a:pt x="5089276" y="1278436"/>
                </a:lnTo>
                <a:lnTo>
                  <a:pt x="5085244" y="1275547"/>
                </a:lnTo>
                <a:lnTo>
                  <a:pt x="5083643" y="1278411"/>
                </a:lnTo>
                <a:lnTo>
                  <a:pt x="5079675" y="1275901"/>
                </a:lnTo>
                <a:lnTo>
                  <a:pt x="5080571" y="1278842"/>
                </a:lnTo>
                <a:lnTo>
                  <a:pt x="5074938" y="1280261"/>
                </a:lnTo>
                <a:lnTo>
                  <a:pt x="5079675" y="1282213"/>
                </a:lnTo>
                <a:lnTo>
                  <a:pt x="5078459" y="1285914"/>
                </a:lnTo>
                <a:lnTo>
                  <a:pt x="5068986" y="1281681"/>
                </a:lnTo>
                <a:lnTo>
                  <a:pt x="5075706" y="1289032"/>
                </a:lnTo>
                <a:lnTo>
                  <a:pt x="5076859" y="1292352"/>
                </a:lnTo>
                <a:lnTo>
                  <a:pt x="5070202" y="1291718"/>
                </a:lnTo>
                <a:lnTo>
                  <a:pt x="5065209" y="1286446"/>
                </a:lnTo>
                <a:lnTo>
                  <a:pt x="5068601" y="1291744"/>
                </a:lnTo>
                <a:lnTo>
                  <a:pt x="5070266" y="1294887"/>
                </a:lnTo>
                <a:lnTo>
                  <a:pt x="5057528" y="1302415"/>
                </a:lnTo>
                <a:lnTo>
                  <a:pt x="5054328" y="1307763"/>
                </a:lnTo>
                <a:lnTo>
                  <a:pt x="5050551" y="1310932"/>
                </a:lnTo>
                <a:lnTo>
                  <a:pt x="5046647" y="1308777"/>
                </a:lnTo>
                <a:lnTo>
                  <a:pt x="5045175" y="1300717"/>
                </a:lnTo>
                <a:lnTo>
                  <a:pt x="5045751" y="1292986"/>
                </a:lnTo>
                <a:lnTo>
                  <a:pt x="5046775" y="1289133"/>
                </a:lnTo>
                <a:lnTo>
                  <a:pt x="5050231" y="1286750"/>
                </a:lnTo>
                <a:lnTo>
                  <a:pt x="5047927" y="1283911"/>
                </a:lnTo>
                <a:lnTo>
                  <a:pt x="5041526" y="1281934"/>
                </a:lnTo>
                <a:lnTo>
                  <a:pt x="5038198" y="1278208"/>
                </a:lnTo>
                <a:lnTo>
                  <a:pt x="5035189" y="1275800"/>
                </a:lnTo>
                <a:lnTo>
                  <a:pt x="5028725" y="1273924"/>
                </a:lnTo>
                <a:lnTo>
                  <a:pt x="5024372" y="1276408"/>
                </a:lnTo>
                <a:lnTo>
                  <a:pt x="5022196" y="1273468"/>
                </a:lnTo>
                <a:lnTo>
                  <a:pt x="5025460" y="1269412"/>
                </a:lnTo>
                <a:lnTo>
                  <a:pt x="5024244" y="1266295"/>
                </a:lnTo>
                <a:lnTo>
                  <a:pt x="5018803" y="1268829"/>
                </a:lnTo>
                <a:lnTo>
                  <a:pt x="5014387" y="1266041"/>
                </a:lnTo>
                <a:lnTo>
                  <a:pt x="5014131" y="1263506"/>
                </a:lnTo>
                <a:lnTo>
                  <a:pt x="5014387" y="1260617"/>
                </a:lnTo>
                <a:lnTo>
                  <a:pt x="5012659" y="1256561"/>
                </a:lnTo>
                <a:lnTo>
                  <a:pt x="5011506" y="1253190"/>
                </a:lnTo>
                <a:lnTo>
                  <a:pt x="5008178" y="1248779"/>
                </a:lnTo>
                <a:lnTo>
                  <a:pt x="5006258" y="1246295"/>
                </a:lnTo>
                <a:lnTo>
                  <a:pt x="5000625" y="1244369"/>
                </a:lnTo>
                <a:lnTo>
                  <a:pt x="4999089" y="1241783"/>
                </a:lnTo>
                <a:lnTo>
                  <a:pt x="4995056" y="1239249"/>
                </a:lnTo>
                <a:lnTo>
                  <a:pt x="4989424" y="1236359"/>
                </a:lnTo>
                <a:lnTo>
                  <a:pt x="4978030" y="1236638"/>
                </a:lnTo>
                <a:lnTo>
                  <a:pt x="4974510" y="1233976"/>
                </a:lnTo>
                <a:lnTo>
                  <a:pt x="4974638" y="1229997"/>
                </a:lnTo>
                <a:lnTo>
                  <a:pt x="4975406" y="1227208"/>
                </a:lnTo>
                <a:lnTo>
                  <a:pt x="4975470" y="1224091"/>
                </a:lnTo>
                <a:lnTo>
                  <a:pt x="4970221" y="1221074"/>
                </a:lnTo>
                <a:lnTo>
                  <a:pt x="4962604" y="1221759"/>
                </a:lnTo>
                <a:lnTo>
                  <a:pt x="4958700" y="1224167"/>
                </a:lnTo>
                <a:lnTo>
                  <a:pt x="4959276" y="1227513"/>
                </a:lnTo>
                <a:lnTo>
                  <a:pt x="4958060" y="1234838"/>
                </a:lnTo>
                <a:lnTo>
                  <a:pt x="4958444" y="1242493"/>
                </a:lnTo>
                <a:lnTo>
                  <a:pt x="4958188" y="1245890"/>
                </a:lnTo>
                <a:lnTo>
                  <a:pt x="4955435" y="1250173"/>
                </a:lnTo>
                <a:lnTo>
                  <a:pt x="4954731" y="1253621"/>
                </a:lnTo>
                <a:lnTo>
                  <a:pt x="4951659" y="1258893"/>
                </a:lnTo>
                <a:lnTo>
                  <a:pt x="4950443" y="1263430"/>
                </a:lnTo>
                <a:lnTo>
                  <a:pt x="4949099" y="1269412"/>
                </a:lnTo>
                <a:lnTo>
                  <a:pt x="4945450" y="1275293"/>
                </a:lnTo>
                <a:lnTo>
                  <a:pt x="4944618" y="1278614"/>
                </a:lnTo>
                <a:lnTo>
                  <a:pt x="4943850" y="1282542"/>
                </a:lnTo>
                <a:lnTo>
                  <a:pt x="4943402" y="1286953"/>
                </a:lnTo>
                <a:lnTo>
                  <a:pt x="4943210" y="1290628"/>
                </a:lnTo>
                <a:lnTo>
                  <a:pt x="4945514" y="1296509"/>
                </a:lnTo>
                <a:lnTo>
                  <a:pt x="4944938" y="1299247"/>
                </a:lnTo>
                <a:lnTo>
                  <a:pt x="4953387" y="1298359"/>
                </a:lnTo>
                <a:lnTo>
                  <a:pt x="4956652" y="1302035"/>
                </a:lnTo>
                <a:lnTo>
                  <a:pt x="4957676" y="1310171"/>
                </a:lnTo>
                <a:lnTo>
                  <a:pt x="4959404" y="1313112"/>
                </a:lnTo>
                <a:lnTo>
                  <a:pt x="4963372" y="1317548"/>
                </a:lnTo>
                <a:lnTo>
                  <a:pt x="4966573" y="1332731"/>
                </a:lnTo>
                <a:lnTo>
                  <a:pt x="4968173" y="1336685"/>
                </a:lnTo>
                <a:lnTo>
                  <a:pt x="4965741" y="1332325"/>
                </a:lnTo>
                <a:lnTo>
                  <a:pt x="4964204" y="1329030"/>
                </a:lnTo>
                <a:lnTo>
                  <a:pt x="4962092" y="1331666"/>
                </a:lnTo>
                <a:lnTo>
                  <a:pt x="4965037" y="1335722"/>
                </a:lnTo>
                <a:lnTo>
                  <a:pt x="4970989" y="1339347"/>
                </a:lnTo>
                <a:lnTo>
                  <a:pt x="4976750" y="1343402"/>
                </a:lnTo>
                <a:lnTo>
                  <a:pt x="4983599" y="1342693"/>
                </a:lnTo>
                <a:lnTo>
                  <a:pt x="4987503" y="1345379"/>
                </a:lnTo>
                <a:lnTo>
                  <a:pt x="4990832" y="1350500"/>
                </a:lnTo>
                <a:lnTo>
                  <a:pt x="4996272" y="1354783"/>
                </a:lnTo>
                <a:lnTo>
                  <a:pt x="5004081" y="1361754"/>
                </a:lnTo>
                <a:lnTo>
                  <a:pt x="5008690" y="1365734"/>
                </a:lnTo>
                <a:lnTo>
                  <a:pt x="5012146" y="1367939"/>
                </a:lnTo>
                <a:lnTo>
                  <a:pt x="5015987" y="1372780"/>
                </a:lnTo>
                <a:lnTo>
                  <a:pt x="5019955" y="1380334"/>
                </a:lnTo>
                <a:lnTo>
                  <a:pt x="5020660" y="1383654"/>
                </a:lnTo>
                <a:lnTo>
                  <a:pt x="5020916" y="1388724"/>
                </a:lnTo>
                <a:lnTo>
                  <a:pt x="5020019" y="1396379"/>
                </a:lnTo>
                <a:lnTo>
                  <a:pt x="5018995" y="1400206"/>
                </a:lnTo>
                <a:lnTo>
                  <a:pt x="5020660" y="1404769"/>
                </a:lnTo>
                <a:lnTo>
                  <a:pt x="5020211" y="1407380"/>
                </a:lnTo>
                <a:lnTo>
                  <a:pt x="5020403" y="1415567"/>
                </a:lnTo>
                <a:lnTo>
                  <a:pt x="5022132" y="1418457"/>
                </a:lnTo>
                <a:lnTo>
                  <a:pt x="5027124" y="1422031"/>
                </a:lnTo>
                <a:lnTo>
                  <a:pt x="5029877" y="1427886"/>
                </a:lnTo>
                <a:lnTo>
                  <a:pt x="5034421" y="1437797"/>
                </a:lnTo>
                <a:lnTo>
                  <a:pt x="5035701" y="1442233"/>
                </a:lnTo>
                <a:lnTo>
                  <a:pt x="5030773" y="1440433"/>
                </a:lnTo>
                <a:lnTo>
                  <a:pt x="5025012" y="1442816"/>
                </a:lnTo>
                <a:lnTo>
                  <a:pt x="5021108" y="1445021"/>
                </a:lnTo>
                <a:lnTo>
                  <a:pt x="5019699" y="1441929"/>
                </a:lnTo>
                <a:lnTo>
                  <a:pt x="5010610" y="1436504"/>
                </a:lnTo>
                <a:lnTo>
                  <a:pt x="5004337" y="1431916"/>
                </a:lnTo>
                <a:lnTo>
                  <a:pt x="4997041" y="1428140"/>
                </a:lnTo>
                <a:lnTo>
                  <a:pt x="4992432" y="1424439"/>
                </a:lnTo>
                <a:lnTo>
                  <a:pt x="4985775" y="1420130"/>
                </a:lnTo>
                <a:lnTo>
                  <a:pt x="4982703" y="1417291"/>
                </a:lnTo>
                <a:lnTo>
                  <a:pt x="4982767" y="1414122"/>
                </a:lnTo>
                <a:lnTo>
                  <a:pt x="4981807" y="1409687"/>
                </a:lnTo>
                <a:lnTo>
                  <a:pt x="4978478" y="1405656"/>
                </a:lnTo>
                <a:lnTo>
                  <a:pt x="4976814" y="1402843"/>
                </a:lnTo>
                <a:lnTo>
                  <a:pt x="4973742" y="1400054"/>
                </a:lnTo>
                <a:lnTo>
                  <a:pt x="4971245" y="1396582"/>
                </a:lnTo>
                <a:lnTo>
                  <a:pt x="4970285" y="1391816"/>
                </a:lnTo>
                <a:lnTo>
                  <a:pt x="4969453" y="1389104"/>
                </a:lnTo>
                <a:lnTo>
                  <a:pt x="4969453" y="1383984"/>
                </a:lnTo>
                <a:lnTo>
                  <a:pt x="4966893" y="1376785"/>
                </a:lnTo>
                <a:lnTo>
                  <a:pt x="4964717" y="1366798"/>
                </a:lnTo>
                <a:lnTo>
                  <a:pt x="4965101" y="1363300"/>
                </a:lnTo>
                <a:lnTo>
                  <a:pt x="4964524" y="1359523"/>
                </a:lnTo>
                <a:lnTo>
                  <a:pt x="4963116" y="1355873"/>
                </a:lnTo>
                <a:lnTo>
                  <a:pt x="4961196" y="1353263"/>
                </a:lnTo>
                <a:lnTo>
                  <a:pt x="4956011" y="1345455"/>
                </a:lnTo>
                <a:lnTo>
                  <a:pt x="4952875" y="1343123"/>
                </a:lnTo>
                <a:lnTo>
                  <a:pt x="4953323" y="1338916"/>
                </a:lnTo>
                <a:lnTo>
                  <a:pt x="4951083" y="1334328"/>
                </a:lnTo>
                <a:lnTo>
                  <a:pt x="4945770" y="1330551"/>
                </a:lnTo>
                <a:lnTo>
                  <a:pt x="4943658" y="1327661"/>
                </a:lnTo>
                <a:lnTo>
                  <a:pt x="4941226" y="1324544"/>
                </a:lnTo>
                <a:lnTo>
                  <a:pt x="4938025" y="1322060"/>
                </a:lnTo>
                <a:lnTo>
                  <a:pt x="4935017" y="1317776"/>
                </a:lnTo>
                <a:lnTo>
                  <a:pt x="4928808" y="1319043"/>
                </a:lnTo>
                <a:lnTo>
                  <a:pt x="4926632" y="1314709"/>
                </a:lnTo>
                <a:lnTo>
                  <a:pt x="4926696" y="1308372"/>
                </a:lnTo>
                <a:lnTo>
                  <a:pt x="4928168" y="1304696"/>
                </a:lnTo>
                <a:lnTo>
                  <a:pt x="4929000" y="1298790"/>
                </a:lnTo>
                <a:lnTo>
                  <a:pt x="4930280" y="1295064"/>
                </a:lnTo>
                <a:lnTo>
                  <a:pt x="4932456" y="1288727"/>
                </a:lnTo>
                <a:lnTo>
                  <a:pt x="4934953" y="1282264"/>
                </a:lnTo>
                <a:lnTo>
                  <a:pt x="4932456" y="1285103"/>
                </a:lnTo>
                <a:lnTo>
                  <a:pt x="4931240" y="1282390"/>
                </a:lnTo>
                <a:lnTo>
                  <a:pt x="4931752" y="1279273"/>
                </a:lnTo>
                <a:lnTo>
                  <a:pt x="4930664" y="1273341"/>
                </a:lnTo>
                <a:lnTo>
                  <a:pt x="4933097" y="1269869"/>
                </a:lnTo>
                <a:lnTo>
                  <a:pt x="4934633" y="1264951"/>
                </a:lnTo>
                <a:lnTo>
                  <a:pt x="4935465" y="1261326"/>
                </a:lnTo>
                <a:lnTo>
                  <a:pt x="4935785" y="1257803"/>
                </a:lnTo>
                <a:lnTo>
                  <a:pt x="4936553" y="1255167"/>
                </a:lnTo>
                <a:lnTo>
                  <a:pt x="4933545" y="1252658"/>
                </a:lnTo>
                <a:lnTo>
                  <a:pt x="4934761" y="1249819"/>
                </a:lnTo>
                <a:lnTo>
                  <a:pt x="4934249" y="1246701"/>
                </a:lnTo>
                <a:lnTo>
                  <a:pt x="4933481" y="1243507"/>
                </a:lnTo>
                <a:lnTo>
                  <a:pt x="4933545" y="1240922"/>
                </a:lnTo>
                <a:lnTo>
                  <a:pt x="4934249" y="1236841"/>
                </a:lnTo>
                <a:lnTo>
                  <a:pt x="4933801" y="1233444"/>
                </a:lnTo>
                <a:lnTo>
                  <a:pt x="4933033" y="1230909"/>
                </a:lnTo>
                <a:lnTo>
                  <a:pt x="4932713" y="1227665"/>
                </a:lnTo>
                <a:lnTo>
                  <a:pt x="4929896" y="1221759"/>
                </a:lnTo>
                <a:lnTo>
                  <a:pt x="4926760" y="1217171"/>
                </a:lnTo>
                <a:lnTo>
                  <a:pt x="4926632" y="1213495"/>
                </a:lnTo>
                <a:lnTo>
                  <a:pt x="4925032" y="1218742"/>
                </a:lnTo>
                <a:lnTo>
                  <a:pt x="4924071" y="1214154"/>
                </a:lnTo>
                <a:lnTo>
                  <a:pt x="4924135" y="1209313"/>
                </a:lnTo>
                <a:lnTo>
                  <a:pt x="4922279" y="1206119"/>
                </a:lnTo>
                <a:lnTo>
                  <a:pt x="4920679" y="1200289"/>
                </a:lnTo>
                <a:lnTo>
                  <a:pt x="4918951" y="1196512"/>
                </a:lnTo>
                <a:lnTo>
                  <a:pt x="4918695" y="1190505"/>
                </a:lnTo>
                <a:lnTo>
                  <a:pt x="4918247" y="1185993"/>
                </a:lnTo>
                <a:lnTo>
                  <a:pt x="4917095" y="1177831"/>
                </a:lnTo>
                <a:lnTo>
                  <a:pt x="4914790" y="1175195"/>
                </a:lnTo>
                <a:lnTo>
                  <a:pt x="4915814" y="1170886"/>
                </a:lnTo>
                <a:lnTo>
                  <a:pt x="4915686" y="1167134"/>
                </a:lnTo>
                <a:lnTo>
                  <a:pt x="4910246" y="1163206"/>
                </a:lnTo>
                <a:lnTo>
                  <a:pt x="4908069" y="1159150"/>
                </a:lnTo>
                <a:lnTo>
                  <a:pt x="4907493" y="1156032"/>
                </a:lnTo>
                <a:lnTo>
                  <a:pt x="4905637" y="1153371"/>
                </a:lnTo>
                <a:lnTo>
                  <a:pt x="4901605" y="1149822"/>
                </a:lnTo>
                <a:lnTo>
                  <a:pt x="4901605" y="1153447"/>
                </a:lnTo>
                <a:lnTo>
                  <a:pt x="4902629" y="1156615"/>
                </a:lnTo>
                <a:lnTo>
                  <a:pt x="4900837" y="1161254"/>
                </a:lnTo>
                <a:lnTo>
                  <a:pt x="4897444" y="1165183"/>
                </a:lnTo>
                <a:lnTo>
                  <a:pt x="4890979" y="1163434"/>
                </a:lnTo>
                <a:lnTo>
                  <a:pt x="4892067" y="1167388"/>
                </a:lnTo>
                <a:lnTo>
                  <a:pt x="4887011" y="1169289"/>
                </a:lnTo>
                <a:lnTo>
                  <a:pt x="4881954" y="1172432"/>
                </a:lnTo>
                <a:lnTo>
                  <a:pt x="4880482" y="1175981"/>
                </a:lnTo>
                <a:lnTo>
                  <a:pt x="4878242" y="1178516"/>
                </a:lnTo>
                <a:lnTo>
                  <a:pt x="4874785" y="1175803"/>
                </a:lnTo>
                <a:lnTo>
                  <a:pt x="4871393" y="1178744"/>
                </a:lnTo>
                <a:lnTo>
                  <a:pt x="4866272" y="1175930"/>
                </a:lnTo>
                <a:lnTo>
                  <a:pt x="4866400" y="1172964"/>
                </a:lnTo>
                <a:lnTo>
                  <a:pt x="4864544" y="1176082"/>
                </a:lnTo>
                <a:lnTo>
                  <a:pt x="4862432" y="1173091"/>
                </a:lnTo>
                <a:lnTo>
                  <a:pt x="4863136" y="1168224"/>
                </a:lnTo>
                <a:lnTo>
                  <a:pt x="4859103" y="1172128"/>
                </a:lnTo>
                <a:lnTo>
                  <a:pt x="4855583" y="1175398"/>
                </a:lnTo>
                <a:lnTo>
                  <a:pt x="4855071" y="1166045"/>
                </a:lnTo>
                <a:lnTo>
                  <a:pt x="4857375" y="1159606"/>
                </a:lnTo>
                <a:lnTo>
                  <a:pt x="4858719" y="1154689"/>
                </a:lnTo>
                <a:lnTo>
                  <a:pt x="4860383" y="1151520"/>
                </a:lnTo>
                <a:lnTo>
                  <a:pt x="4860832" y="1146730"/>
                </a:lnTo>
                <a:lnTo>
                  <a:pt x="4859103" y="1142040"/>
                </a:lnTo>
                <a:lnTo>
                  <a:pt x="4857951" y="1135095"/>
                </a:lnTo>
                <a:lnTo>
                  <a:pt x="4855007" y="1129493"/>
                </a:lnTo>
                <a:lnTo>
                  <a:pt x="4853279" y="1125361"/>
                </a:lnTo>
                <a:lnTo>
                  <a:pt x="4851422" y="1122396"/>
                </a:lnTo>
                <a:lnTo>
                  <a:pt x="4850910" y="1117757"/>
                </a:lnTo>
                <a:lnTo>
                  <a:pt x="4850974" y="1115172"/>
                </a:lnTo>
                <a:lnTo>
                  <a:pt x="4849118" y="1117757"/>
                </a:lnTo>
                <a:lnTo>
                  <a:pt x="4849630" y="1120520"/>
                </a:lnTo>
                <a:lnTo>
                  <a:pt x="4842909" y="1116971"/>
                </a:lnTo>
                <a:lnTo>
                  <a:pt x="4841053" y="1113651"/>
                </a:lnTo>
                <a:lnTo>
                  <a:pt x="4847006" y="1116059"/>
                </a:lnTo>
                <a:lnTo>
                  <a:pt x="4850142" y="1112333"/>
                </a:lnTo>
                <a:lnTo>
                  <a:pt x="4846046" y="1109240"/>
                </a:lnTo>
                <a:lnTo>
                  <a:pt x="4843165" y="1106199"/>
                </a:lnTo>
                <a:lnTo>
                  <a:pt x="4844894" y="1103689"/>
                </a:lnTo>
                <a:lnTo>
                  <a:pt x="4840093" y="1101890"/>
                </a:lnTo>
                <a:lnTo>
                  <a:pt x="4835740" y="1103943"/>
                </a:lnTo>
                <a:lnTo>
                  <a:pt x="4832220" y="1100698"/>
                </a:lnTo>
                <a:lnTo>
                  <a:pt x="4833372" y="1095147"/>
                </a:lnTo>
                <a:lnTo>
                  <a:pt x="4830044" y="1099279"/>
                </a:lnTo>
                <a:lnTo>
                  <a:pt x="4829852" y="1096541"/>
                </a:lnTo>
                <a:lnTo>
                  <a:pt x="4828315" y="1093449"/>
                </a:lnTo>
                <a:lnTo>
                  <a:pt x="4827163" y="1096643"/>
                </a:lnTo>
                <a:lnTo>
                  <a:pt x="4825115" y="1093449"/>
                </a:lnTo>
                <a:lnTo>
                  <a:pt x="4820955" y="1088886"/>
                </a:lnTo>
                <a:lnTo>
                  <a:pt x="4818586" y="1085844"/>
                </a:lnTo>
                <a:lnTo>
                  <a:pt x="4815130" y="1080496"/>
                </a:lnTo>
                <a:lnTo>
                  <a:pt x="4814298" y="1074235"/>
                </a:lnTo>
                <a:lnTo>
                  <a:pt x="4814298" y="1071117"/>
                </a:lnTo>
                <a:lnTo>
                  <a:pt x="4812569" y="1067493"/>
                </a:lnTo>
                <a:lnTo>
                  <a:pt x="4811417" y="1062448"/>
                </a:lnTo>
                <a:lnTo>
                  <a:pt x="4811545" y="1059508"/>
                </a:lnTo>
                <a:lnTo>
                  <a:pt x="4808601" y="1056061"/>
                </a:lnTo>
                <a:lnTo>
                  <a:pt x="4805657" y="1052335"/>
                </a:lnTo>
                <a:lnTo>
                  <a:pt x="4804761" y="1049090"/>
                </a:lnTo>
                <a:lnTo>
                  <a:pt x="4801752" y="1051828"/>
                </a:lnTo>
                <a:lnTo>
                  <a:pt x="4795095" y="1054363"/>
                </a:lnTo>
                <a:lnTo>
                  <a:pt x="4789911" y="1046505"/>
                </a:lnTo>
                <a:lnTo>
                  <a:pt x="4789911" y="1041942"/>
                </a:lnTo>
                <a:lnTo>
                  <a:pt x="4789143" y="1038850"/>
                </a:lnTo>
                <a:lnTo>
                  <a:pt x="4788951" y="1036112"/>
                </a:lnTo>
                <a:lnTo>
                  <a:pt x="4788054" y="1039230"/>
                </a:lnTo>
                <a:lnTo>
                  <a:pt x="4788695" y="1042069"/>
                </a:lnTo>
                <a:lnTo>
                  <a:pt x="4787606" y="1045415"/>
                </a:lnTo>
                <a:lnTo>
                  <a:pt x="4787990" y="1048710"/>
                </a:lnTo>
                <a:lnTo>
                  <a:pt x="4785878" y="1051524"/>
                </a:lnTo>
                <a:lnTo>
                  <a:pt x="4786838" y="1054515"/>
                </a:lnTo>
                <a:lnTo>
                  <a:pt x="4788823" y="1057328"/>
                </a:lnTo>
                <a:lnTo>
                  <a:pt x="4788695" y="1060598"/>
                </a:lnTo>
                <a:lnTo>
                  <a:pt x="4784470" y="1064451"/>
                </a:lnTo>
                <a:lnTo>
                  <a:pt x="4783254" y="1067189"/>
                </a:lnTo>
                <a:lnTo>
                  <a:pt x="4779669" y="1065009"/>
                </a:lnTo>
                <a:lnTo>
                  <a:pt x="4781846" y="1062474"/>
                </a:lnTo>
                <a:lnTo>
                  <a:pt x="4777237" y="1064907"/>
                </a:lnTo>
                <a:lnTo>
                  <a:pt x="4776149" y="1061612"/>
                </a:lnTo>
                <a:lnTo>
                  <a:pt x="4777813" y="1056771"/>
                </a:lnTo>
                <a:lnTo>
                  <a:pt x="4775445" y="1060040"/>
                </a:lnTo>
                <a:lnTo>
                  <a:pt x="4775381" y="1063665"/>
                </a:lnTo>
                <a:lnTo>
                  <a:pt x="4773653" y="1066834"/>
                </a:lnTo>
                <a:lnTo>
                  <a:pt x="4770260" y="1069622"/>
                </a:lnTo>
                <a:lnTo>
                  <a:pt x="4769876" y="1065642"/>
                </a:lnTo>
                <a:lnTo>
                  <a:pt x="4768724" y="1060269"/>
                </a:lnTo>
                <a:lnTo>
                  <a:pt x="4769108" y="1064755"/>
                </a:lnTo>
                <a:lnTo>
                  <a:pt x="4768212" y="1068633"/>
                </a:lnTo>
                <a:lnTo>
                  <a:pt x="4761747" y="1067670"/>
                </a:lnTo>
                <a:lnTo>
                  <a:pt x="4761491" y="1065059"/>
                </a:lnTo>
                <a:lnTo>
                  <a:pt x="4760403" y="1068405"/>
                </a:lnTo>
                <a:lnTo>
                  <a:pt x="4760979" y="1071700"/>
                </a:lnTo>
                <a:lnTo>
                  <a:pt x="4755410" y="1072968"/>
                </a:lnTo>
                <a:lnTo>
                  <a:pt x="4754450" y="1070230"/>
                </a:lnTo>
                <a:lnTo>
                  <a:pt x="4755346" y="1065237"/>
                </a:lnTo>
                <a:lnTo>
                  <a:pt x="4752210" y="1068431"/>
                </a:lnTo>
                <a:lnTo>
                  <a:pt x="4752530" y="1071599"/>
                </a:lnTo>
                <a:lnTo>
                  <a:pt x="4747153" y="1069774"/>
                </a:lnTo>
                <a:lnTo>
                  <a:pt x="4744209" y="1072030"/>
                </a:lnTo>
                <a:lnTo>
                  <a:pt x="4743825" y="1069140"/>
                </a:lnTo>
                <a:lnTo>
                  <a:pt x="4745297" y="1064730"/>
                </a:lnTo>
                <a:lnTo>
                  <a:pt x="4743569" y="1061333"/>
                </a:lnTo>
                <a:lnTo>
                  <a:pt x="4740945" y="1058469"/>
                </a:lnTo>
                <a:lnTo>
                  <a:pt x="4742225" y="1061435"/>
                </a:lnTo>
                <a:lnTo>
                  <a:pt x="4743889" y="1064476"/>
                </a:lnTo>
                <a:lnTo>
                  <a:pt x="4741073" y="1068532"/>
                </a:lnTo>
                <a:lnTo>
                  <a:pt x="4736208" y="1071700"/>
                </a:lnTo>
                <a:lnTo>
                  <a:pt x="4727567" y="1073703"/>
                </a:lnTo>
                <a:lnTo>
                  <a:pt x="4723150" y="1076998"/>
                </a:lnTo>
                <a:lnTo>
                  <a:pt x="4721102" y="1081763"/>
                </a:lnTo>
                <a:lnTo>
                  <a:pt x="4722062" y="1084349"/>
                </a:lnTo>
                <a:lnTo>
                  <a:pt x="4722894" y="1088379"/>
                </a:lnTo>
                <a:lnTo>
                  <a:pt x="4721038" y="1092257"/>
                </a:lnTo>
                <a:lnTo>
                  <a:pt x="4719822" y="1095527"/>
                </a:lnTo>
                <a:lnTo>
                  <a:pt x="4714957" y="1098924"/>
                </a:lnTo>
                <a:lnTo>
                  <a:pt x="4712717" y="1101940"/>
                </a:lnTo>
                <a:lnTo>
                  <a:pt x="4703308" y="1105894"/>
                </a:lnTo>
                <a:lnTo>
                  <a:pt x="4698251" y="1107719"/>
                </a:lnTo>
                <a:lnTo>
                  <a:pt x="4697931" y="1104526"/>
                </a:lnTo>
                <a:lnTo>
                  <a:pt x="4692362" y="1106528"/>
                </a:lnTo>
                <a:lnTo>
                  <a:pt x="4690826" y="1109038"/>
                </a:lnTo>
                <a:lnTo>
                  <a:pt x="4683785" y="1118137"/>
                </a:lnTo>
                <a:lnTo>
                  <a:pt x="4682313" y="1121078"/>
                </a:lnTo>
                <a:lnTo>
                  <a:pt x="4678217" y="1126147"/>
                </a:lnTo>
                <a:lnTo>
                  <a:pt x="4673160" y="1131445"/>
                </a:lnTo>
                <a:lnTo>
                  <a:pt x="4663623" y="1137528"/>
                </a:lnTo>
                <a:lnTo>
                  <a:pt x="4658822" y="1142725"/>
                </a:lnTo>
                <a:lnTo>
                  <a:pt x="4655430" y="1145994"/>
                </a:lnTo>
                <a:lnTo>
                  <a:pt x="4651461" y="1148707"/>
                </a:lnTo>
                <a:lnTo>
                  <a:pt x="4644484" y="1152154"/>
                </a:lnTo>
                <a:lnTo>
                  <a:pt x="4640324" y="1155398"/>
                </a:lnTo>
                <a:lnTo>
                  <a:pt x="4638916" y="1158339"/>
                </a:lnTo>
                <a:lnTo>
                  <a:pt x="4640324" y="1161178"/>
                </a:lnTo>
                <a:lnTo>
                  <a:pt x="4638468" y="1165259"/>
                </a:lnTo>
                <a:lnTo>
                  <a:pt x="4629507" y="1169492"/>
                </a:lnTo>
                <a:lnTo>
                  <a:pt x="4623042" y="1168833"/>
                </a:lnTo>
                <a:lnTo>
                  <a:pt x="4618177" y="1176260"/>
                </a:lnTo>
                <a:lnTo>
                  <a:pt x="4615681" y="1179048"/>
                </a:lnTo>
                <a:lnTo>
                  <a:pt x="4609408" y="1177476"/>
                </a:lnTo>
                <a:lnTo>
                  <a:pt x="4604672" y="1179352"/>
                </a:lnTo>
                <a:lnTo>
                  <a:pt x="4599551" y="1187970"/>
                </a:lnTo>
                <a:lnTo>
                  <a:pt x="4598719" y="1192558"/>
                </a:lnTo>
                <a:lnTo>
                  <a:pt x="4599551" y="1197628"/>
                </a:lnTo>
                <a:lnTo>
                  <a:pt x="4600767" y="1201658"/>
                </a:lnTo>
                <a:lnTo>
                  <a:pt x="4600831" y="1205866"/>
                </a:lnTo>
                <a:lnTo>
                  <a:pt x="4599743" y="1208375"/>
                </a:lnTo>
                <a:lnTo>
                  <a:pt x="4600319" y="1211189"/>
                </a:lnTo>
                <a:lnTo>
                  <a:pt x="4601791" y="1214890"/>
                </a:lnTo>
                <a:lnTo>
                  <a:pt x="4602175" y="1218058"/>
                </a:lnTo>
                <a:lnTo>
                  <a:pt x="4603263" y="1221733"/>
                </a:lnTo>
                <a:lnTo>
                  <a:pt x="4600575" y="1217551"/>
                </a:lnTo>
                <a:lnTo>
                  <a:pt x="4599807" y="1220948"/>
                </a:lnTo>
                <a:lnTo>
                  <a:pt x="4603903" y="1224015"/>
                </a:lnTo>
                <a:lnTo>
                  <a:pt x="4601919" y="1236334"/>
                </a:lnTo>
                <a:lnTo>
                  <a:pt x="4600319" y="1240719"/>
                </a:lnTo>
                <a:lnTo>
                  <a:pt x="4598463" y="1243583"/>
                </a:lnTo>
                <a:lnTo>
                  <a:pt x="4595198" y="1249210"/>
                </a:lnTo>
                <a:lnTo>
                  <a:pt x="4593662" y="1254711"/>
                </a:lnTo>
                <a:lnTo>
                  <a:pt x="4594046" y="1259172"/>
                </a:lnTo>
                <a:lnTo>
                  <a:pt x="4592254" y="1261656"/>
                </a:lnTo>
                <a:lnTo>
                  <a:pt x="4595070" y="1271643"/>
                </a:lnTo>
                <a:lnTo>
                  <a:pt x="4594814" y="1279830"/>
                </a:lnTo>
                <a:lnTo>
                  <a:pt x="4586749" y="1280134"/>
                </a:lnTo>
                <a:lnTo>
                  <a:pt x="4584317" y="1282542"/>
                </a:lnTo>
                <a:lnTo>
                  <a:pt x="4584381" y="1285103"/>
                </a:lnTo>
                <a:lnTo>
                  <a:pt x="4579644" y="1291566"/>
                </a:lnTo>
                <a:lnTo>
                  <a:pt x="4578300" y="1295799"/>
                </a:lnTo>
                <a:lnTo>
                  <a:pt x="4581629" y="1298436"/>
                </a:lnTo>
                <a:lnTo>
                  <a:pt x="4587133" y="1300590"/>
                </a:lnTo>
                <a:lnTo>
                  <a:pt x="4579388" y="1299196"/>
                </a:lnTo>
                <a:lnTo>
                  <a:pt x="4569275" y="1302187"/>
                </a:lnTo>
                <a:lnTo>
                  <a:pt x="4565179" y="1306116"/>
                </a:lnTo>
                <a:lnTo>
                  <a:pt x="4564154" y="1310298"/>
                </a:lnTo>
                <a:lnTo>
                  <a:pt x="4563962" y="1313086"/>
                </a:lnTo>
                <a:lnTo>
                  <a:pt x="4557562" y="1318992"/>
                </a:lnTo>
                <a:lnTo>
                  <a:pt x="4553017" y="1321046"/>
                </a:lnTo>
                <a:lnTo>
                  <a:pt x="4544824" y="1316686"/>
                </a:lnTo>
                <a:lnTo>
                  <a:pt x="4536759" y="1306927"/>
                </a:lnTo>
                <a:lnTo>
                  <a:pt x="4534327" y="1302440"/>
                </a:lnTo>
                <a:lnTo>
                  <a:pt x="4532919" y="1299779"/>
                </a:lnTo>
                <a:lnTo>
                  <a:pt x="4531510" y="1295825"/>
                </a:lnTo>
                <a:lnTo>
                  <a:pt x="4530934" y="1291693"/>
                </a:lnTo>
                <a:lnTo>
                  <a:pt x="4530038" y="1287080"/>
                </a:lnTo>
                <a:lnTo>
                  <a:pt x="4532342" y="1291135"/>
                </a:lnTo>
                <a:lnTo>
                  <a:pt x="4532406" y="1294202"/>
                </a:lnTo>
                <a:lnTo>
                  <a:pt x="4531894" y="1287181"/>
                </a:lnTo>
                <a:lnTo>
                  <a:pt x="4529142" y="1284165"/>
                </a:lnTo>
                <a:lnTo>
                  <a:pt x="4527862" y="1279754"/>
                </a:lnTo>
                <a:lnTo>
                  <a:pt x="4524213" y="1271339"/>
                </a:lnTo>
                <a:lnTo>
                  <a:pt x="4522805" y="1266320"/>
                </a:lnTo>
                <a:lnTo>
                  <a:pt x="4520629" y="1260743"/>
                </a:lnTo>
                <a:lnTo>
                  <a:pt x="4517045" y="1254457"/>
                </a:lnTo>
                <a:lnTo>
                  <a:pt x="4513268" y="1249768"/>
                </a:lnTo>
                <a:lnTo>
                  <a:pt x="4506611" y="1238640"/>
                </a:lnTo>
                <a:lnTo>
                  <a:pt x="4505203" y="1233495"/>
                </a:lnTo>
                <a:lnTo>
                  <a:pt x="4503475" y="1229236"/>
                </a:lnTo>
                <a:lnTo>
                  <a:pt x="4501875" y="1221328"/>
                </a:lnTo>
                <a:lnTo>
                  <a:pt x="4501683" y="1218387"/>
                </a:lnTo>
                <a:lnTo>
                  <a:pt x="4500530" y="1215042"/>
                </a:lnTo>
                <a:lnTo>
                  <a:pt x="4498546" y="1211442"/>
                </a:lnTo>
                <a:lnTo>
                  <a:pt x="4497970" y="1208299"/>
                </a:lnTo>
                <a:lnTo>
                  <a:pt x="4496754" y="1204801"/>
                </a:lnTo>
                <a:lnTo>
                  <a:pt x="4495602" y="1201709"/>
                </a:lnTo>
                <a:lnTo>
                  <a:pt x="4493618" y="1199250"/>
                </a:lnTo>
                <a:lnTo>
                  <a:pt x="4491185" y="1195701"/>
                </a:lnTo>
                <a:lnTo>
                  <a:pt x="4488689" y="1192533"/>
                </a:lnTo>
                <a:lnTo>
                  <a:pt x="4487473" y="1188274"/>
                </a:lnTo>
                <a:lnTo>
                  <a:pt x="4486897" y="1185055"/>
                </a:lnTo>
                <a:lnTo>
                  <a:pt x="4486577" y="1181811"/>
                </a:lnTo>
                <a:lnTo>
                  <a:pt x="4482480" y="1177907"/>
                </a:lnTo>
                <a:lnTo>
                  <a:pt x="4480112" y="1174561"/>
                </a:lnTo>
                <a:lnTo>
                  <a:pt x="4477616" y="1167109"/>
                </a:lnTo>
                <a:lnTo>
                  <a:pt x="4475887" y="1153523"/>
                </a:lnTo>
                <a:lnTo>
                  <a:pt x="4474223" y="1147490"/>
                </a:lnTo>
                <a:lnTo>
                  <a:pt x="4472367" y="1140519"/>
                </a:lnTo>
                <a:lnTo>
                  <a:pt x="4471407" y="1137021"/>
                </a:lnTo>
                <a:lnTo>
                  <a:pt x="4471023" y="1134056"/>
                </a:lnTo>
                <a:lnTo>
                  <a:pt x="4470063" y="1128226"/>
                </a:lnTo>
                <a:lnTo>
                  <a:pt x="4469743" y="1124500"/>
                </a:lnTo>
                <a:lnTo>
                  <a:pt x="4471151" y="1121787"/>
                </a:lnTo>
                <a:lnTo>
                  <a:pt x="4471023" y="1117630"/>
                </a:lnTo>
                <a:lnTo>
                  <a:pt x="4469743" y="1120165"/>
                </a:lnTo>
                <a:lnTo>
                  <a:pt x="4468014" y="1116414"/>
                </a:lnTo>
                <a:lnTo>
                  <a:pt x="4467694" y="1113778"/>
                </a:lnTo>
                <a:lnTo>
                  <a:pt x="4467950" y="1110888"/>
                </a:lnTo>
                <a:lnTo>
                  <a:pt x="4466094" y="1106528"/>
                </a:lnTo>
                <a:lnTo>
                  <a:pt x="4466286" y="1100647"/>
                </a:lnTo>
                <a:lnTo>
                  <a:pt x="4469423" y="1091725"/>
                </a:lnTo>
                <a:lnTo>
                  <a:pt x="4469359" y="1086858"/>
                </a:lnTo>
                <a:lnTo>
                  <a:pt x="4468398" y="1082169"/>
                </a:lnTo>
                <a:lnTo>
                  <a:pt x="4464750" y="1076871"/>
                </a:lnTo>
                <a:lnTo>
                  <a:pt x="4466478" y="1073576"/>
                </a:lnTo>
                <a:lnTo>
                  <a:pt x="4471919" y="1070864"/>
                </a:lnTo>
                <a:lnTo>
                  <a:pt x="4463278" y="1070915"/>
                </a:lnTo>
                <a:lnTo>
                  <a:pt x="4464174" y="1067594"/>
                </a:lnTo>
                <a:lnTo>
                  <a:pt x="4463470" y="1062398"/>
                </a:lnTo>
                <a:lnTo>
                  <a:pt x="4459501" y="1060370"/>
                </a:lnTo>
                <a:lnTo>
                  <a:pt x="4458477" y="1063691"/>
                </a:lnTo>
                <a:lnTo>
                  <a:pt x="4455213" y="1066808"/>
                </a:lnTo>
                <a:lnTo>
                  <a:pt x="4456621" y="1069495"/>
                </a:lnTo>
                <a:lnTo>
                  <a:pt x="4458093" y="1073956"/>
                </a:lnTo>
                <a:lnTo>
                  <a:pt x="4454893" y="1079584"/>
                </a:lnTo>
                <a:lnTo>
                  <a:pt x="4445804" y="1084248"/>
                </a:lnTo>
                <a:lnTo>
                  <a:pt x="4435946" y="1088506"/>
                </a:lnTo>
                <a:lnTo>
                  <a:pt x="4426217" y="1086630"/>
                </a:lnTo>
                <a:lnTo>
                  <a:pt x="4419752" y="1081966"/>
                </a:lnTo>
                <a:lnTo>
                  <a:pt x="4412904" y="1074413"/>
                </a:lnTo>
                <a:lnTo>
                  <a:pt x="4409191" y="1071244"/>
                </a:lnTo>
                <a:lnTo>
                  <a:pt x="4406375" y="1068278"/>
                </a:lnTo>
                <a:lnTo>
                  <a:pt x="4402854" y="1065490"/>
                </a:lnTo>
                <a:lnTo>
                  <a:pt x="4399590" y="1061713"/>
                </a:lnTo>
                <a:lnTo>
                  <a:pt x="4399142" y="1058266"/>
                </a:lnTo>
                <a:lnTo>
                  <a:pt x="4404390" y="1060091"/>
                </a:lnTo>
                <a:lnTo>
                  <a:pt x="4409319" y="1057835"/>
                </a:lnTo>
                <a:lnTo>
                  <a:pt x="4417576" y="1055275"/>
                </a:lnTo>
                <a:lnTo>
                  <a:pt x="4423337" y="1050358"/>
                </a:lnTo>
                <a:lnTo>
                  <a:pt x="4425385" y="1047519"/>
                </a:lnTo>
                <a:lnTo>
                  <a:pt x="4414760" y="1049597"/>
                </a:lnTo>
                <a:lnTo>
                  <a:pt x="4403686" y="1049749"/>
                </a:lnTo>
                <a:lnTo>
                  <a:pt x="4396133" y="1045972"/>
                </a:lnTo>
                <a:lnTo>
                  <a:pt x="4392933" y="1043488"/>
                </a:lnTo>
                <a:lnTo>
                  <a:pt x="4390949" y="1040295"/>
                </a:lnTo>
                <a:lnTo>
                  <a:pt x="4388901" y="1036467"/>
                </a:lnTo>
                <a:lnTo>
                  <a:pt x="4392677" y="1033121"/>
                </a:lnTo>
                <a:lnTo>
                  <a:pt x="4387556" y="1035631"/>
                </a:lnTo>
                <a:lnTo>
                  <a:pt x="4384356" y="1031220"/>
                </a:lnTo>
                <a:lnTo>
                  <a:pt x="4375395" y="1032082"/>
                </a:lnTo>
                <a:lnTo>
                  <a:pt x="4372450" y="1029699"/>
                </a:lnTo>
                <a:lnTo>
                  <a:pt x="4369954" y="1026911"/>
                </a:lnTo>
                <a:lnTo>
                  <a:pt x="4368866" y="1023768"/>
                </a:lnTo>
                <a:lnTo>
                  <a:pt x="4366434" y="1014719"/>
                </a:lnTo>
                <a:lnTo>
                  <a:pt x="4357985" y="1012792"/>
                </a:lnTo>
                <a:lnTo>
                  <a:pt x="4358113" y="1008179"/>
                </a:lnTo>
                <a:lnTo>
                  <a:pt x="4355616" y="1003287"/>
                </a:lnTo>
                <a:lnTo>
                  <a:pt x="4353056" y="999662"/>
                </a:lnTo>
                <a:lnTo>
                  <a:pt x="4347679" y="1001183"/>
                </a:lnTo>
                <a:lnTo>
                  <a:pt x="4353760" y="1002045"/>
                </a:lnTo>
                <a:lnTo>
                  <a:pt x="4343263" y="1002527"/>
                </a:lnTo>
                <a:lnTo>
                  <a:pt x="4334622" y="1003363"/>
                </a:lnTo>
                <a:lnTo>
                  <a:pt x="4328413" y="1004529"/>
                </a:lnTo>
                <a:lnTo>
                  <a:pt x="4321180" y="1006861"/>
                </a:lnTo>
                <a:lnTo>
                  <a:pt x="4312027" y="1004098"/>
                </a:lnTo>
                <a:lnTo>
                  <a:pt x="4304218" y="1003135"/>
                </a:lnTo>
                <a:lnTo>
                  <a:pt x="4300121" y="1006354"/>
                </a:lnTo>
                <a:lnTo>
                  <a:pt x="4291480" y="1006101"/>
                </a:lnTo>
                <a:lnTo>
                  <a:pt x="4285208" y="1005365"/>
                </a:lnTo>
                <a:lnTo>
                  <a:pt x="4280279" y="1007444"/>
                </a:lnTo>
                <a:lnTo>
                  <a:pt x="4271574" y="1007824"/>
                </a:lnTo>
                <a:lnTo>
                  <a:pt x="4264789" y="1006633"/>
                </a:lnTo>
                <a:lnTo>
                  <a:pt x="4257108" y="1006861"/>
                </a:lnTo>
                <a:lnTo>
                  <a:pt x="4249107" y="1005061"/>
                </a:lnTo>
                <a:lnTo>
                  <a:pt x="4246355" y="1002197"/>
                </a:lnTo>
                <a:lnTo>
                  <a:pt x="4237586" y="1003186"/>
                </a:lnTo>
                <a:lnTo>
                  <a:pt x="4230225" y="1002831"/>
                </a:lnTo>
                <a:lnTo>
                  <a:pt x="4223248" y="1002374"/>
                </a:lnTo>
                <a:lnTo>
                  <a:pt x="4215503" y="1000042"/>
                </a:lnTo>
                <a:lnTo>
                  <a:pt x="4206734" y="999561"/>
                </a:lnTo>
                <a:lnTo>
                  <a:pt x="4199949" y="997533"/>
                </a:lnTo>
                <a:lnTo>
                  <a:pt x="4189068" y="995683"/>
                </a:lnTo>
                <a:lnTo>
                  <a:pt x="4186763" y="991171"/>
                </a:lnTo>
                <a:lnTo>
                  <a:pt x="4184907" y="985037"/>
                </a:lnTo>
                <a:lnTo>
                  <a:pt x="4184331" y="979384"/>
                </a:lnTo>
                <a:lnTo>
                  <a:pt x="4182731" y="975227"/>
                </a:lnTo>
                <a:lnTo>
                  <a:pt x="4179658" y="971856"/>
                </a:lnTo>
                <a:lnTo>
                  <a:pt x="4171465" y="969828"/>
                </a:lnTo>
                <a:lnTo>
                  <a:pt x="4163976" y="972819"/>
                </a:lnTo>
                <a:lnTo>
                  <a:pt x="4157640" y="974745"/>
                </a:lnTo>
                <a:lnTo>
                  <a:pt x="4154631" y="977711"/>
                </a:lnTo>
                <a:lnTo>
                  <a:pt x="4145094" y="981640"/>
                </a:lnTo>
                <a:lnTo>
                  <a:pt x="4138373" y="981057"/>
                </a:lnTo>
                <a:lnTo>
                  <a:pt x="4133445" y="979080"/>
                </a:lnTo>
                <a:lnTo>
                  <a:pt x="4125764" y="978877"/>
                </a:lnTo>
                <a:lnTo>
                  <a:pt x="4120067" y="976216"/>
                </a:lnTo>
                <a:lnTo>
                  <a:pt x="4117123" y="973427"/>
                </a:lnTo>
                <a:lnTo>
                  <a:pt x="4110594" y="970893"/>
                </a:lnTo>
                <a:lnTo>
                  <a:pt x="4105345" y="967547"/>
                </a:lnTo>
                <a:lnTo>
                  <a:pt x="4103745" y="964429"/>
                </a:lnTo>
                <a:lnTo>
                  <a:pt x="4096384" y="960323"/>
                </a:lnTo>
                <a:lnTo>
                  <a:pt x="4090047" y="957915"/>
                </a:lnTo>
                <a:lnTo>
                  <a:pt x="4084222" y="956774"/>
                </a:lnTo>
                <a:lnTo>
                  <a:pt x="4079934" y="952718"/>
                </a:lnTo>
                <a:lnTo>
                  <a:pt x="4077182" y="947142"/>
                </a:lnTo>
                <a:lnTo>
                  <a:pt x="4075965" y="941793"/>
                </a:lnTo>
                <a:lnTo>
                  <a:pt x="4072509" y="939157"/>
                </a:lnTo>
                <a:lnTo>
                  <a:pt x="4072637" y="935609"/>
                </a:lnTo>
                <a:lnTo>
                  <a:pt x="4068476" y="932871"/>
                </a:lnTo>
                <a:lnTo>
                  <a:pt x="4068541" y="929044"/>
                </a:lnTo>
                <a:lnTo>
                  <a:pt x="4063804" y="924278"/>
                </a:lnTo>
                <a:lnTo>
                  <a:pt x="4060988" y="920730"/>
                </a:lnTo>
                <a:lnTo>
                  <a:pt x="4059195" y="917510"/>
                </a:lnTo>
                <a:lnTo>
                  <a:pt x="4058107" y="914747"/>
                </a:lnTo>
                <a:lnTo>
                  <a:pt x="4048826" y="917865"/>
                </a:lnTo>
                <a:lnTo>
                  <a:pt x="4039801" y="912745"/>
                </a:lnTo>
                <a:lnTo>
                  <a:pt x="4042873" y="909729"/>
                </a:lnTo>
                <a:lnTo>
                  <a:pt x="4037305" y="911097"/>
                </a:lnTo>
                <a:lnTo>
                  <a:pt x="4037177" y="913962"/>
                </a:lnTo>
                <a:lnTo>
                  <a:pt x="4036472" y="917257"/>
                </a:lnTo>
                <a:lnTo>
                  <a:pt x="4030648" y="919082"/>
                </a:lnTo>
                <a:lnTo>
                  <a:pt x="4023351" y="917637"/>
                </a:lnTo>
                <a:lnTo>
                  <a:pt x="4020855" y="921414"/>
                </a:lnTo>
                <a:lnTo>
                  <a:pt x="4023223" y="925419"/>
                </a:lnTo>
                <a:lnTo>
                  <a:pt x="4017462" y="927802"/>
                </a:lnTo>
                <a:lnTo>
                  <a:pt x="4021687" y="930235"/>
                </a:lnTo>
                <a:lnTo>
                  <a:pt x="4022583" y="932896"/>
                </a:lnTo>
                <a:lnTo>
                  <a:pt x="4024119" y="937130"/>
                </a:lnTo>
                <a:lnTo>
                  <a:pt x="4026871" y="941109"/>
                </a:lnTo>
                <a:lnTo>
                  <a:pt x="4028792" y="945165"/>
                </a:lnTo>
                <a:lnTo>
                  <a:pt x="4030200" y="948612"/>
                </a:lnTo>
                <a:lnTo>
                  <a:pt x="4032056" y="952693"/>
                </a:lnTo>
                <a:lnTo>
                  <a:pt x="4034744" y="955887"/>
                </a:lnTo>
                <a:lnTo>
                  <a:pt x="4035768" y="958802"/>
                </a:lnTo>
                <a:lnTo>
                  <a:pt x="4037113" y="961945"/>
                </a:lnTo>
                <a:lnTo>
                  <a:pt x="4041657" y="963795"/>
                </a:lnTo>
                <a:lnTo>
                  <a:pt x="4043897" y="967800"/>
                </a:lnTo>
                <a:lnTo>
                  <a:pt x="4046138" y="970183"/>
                </a:lnTo>
                <a:lnTo>
                  <a:pt x="4051706" y="974315"/>
                </a:lnTo>
                <a:lnTo>
                  <a:pt x="4056571" y="976647"/>
                </a:lnTo>
                <a:lnTo>
                  <a:pt x="4059515" y="979688"/>
                </a:lnTo>
                <a:lnTo>
                  <a:pt x="4057339" y="982198"/>
                </a:lnTo>
                <a:lnTo>
                  <a:pt x="4060732" y="986203"/>
                </a:lnTo>
                <a:lnTo>
                  <a:pt x="4059643" y="990030"/>
                </a:lnTo>
                <a:lnTo>
                  <a:pt x="4058299" y="992565"/>
                </a:lnTo>
                <a:lnTo>
                  <a:pt x="4060283" y="996342"/>
                </a:lnTo>
                <a:lnTo>
                  <a:pt x="4061948" y="999840"/>
                </a:lnTo>
                <a:lnTo>
                  <a:pt x="4065084" y="1002425"/>
                </a:lnTo>
                <a:lnTo>
                  <a:pt x="4066876" y="1008635"/>
                </a:lnTo>
                <a:lnTo>
                  <a:pt x="4069949" y="1012640"/>
                </a:lnTo>
                <a:lnTo>
                  <a:pt x="4070845" y="1006962"/>
                </a:lnTo>
                <a:lnTo>
                  <a:pt x="4070461" y="1002907"/>
                </a:lnTo>
                <a:lnTo>
                  <a:pt x="4072509" y="998978"/>
                </a:lnTo>
                <a:lnTo>
                  <a:pt x="4074941" y="992210"/>
                </a:lnTo>
                <a:lnTo>
                  <a:pt x="4079614" y="989042"/>
                </a:lnTo>
                <a:lnTo>
                  <a:pt x="4081918" y="991652"/>
                </a:lnTo>
                <a:lnTo>
                  <a:pt x="4085183" y="995885"/>
                </a:lnTo>
                <a:lnTo>
                  <a:pt x="4083646" y="1000600"/>
                </a:lnTo>
                <a:lnTo>
                  <a:pt x="4084991" y="1005011"/>
                </a:lnTo>
                <a:lnTo>
                  <a:pt x="4085823" y="1009269"/>
                </a:lnTo>
                <a:lnTo>
                  <a:pt x="4084478" y="1012235"/>
                </a:lnTo>
                <a:lnTo>
                  <a:pt x="4082622" y="1016316"/>
                </a:lnTo>
                <a:lnTo>
                  <a:pt x="4082430" y="1018850"/>
                </a:lnTo>
                <a:lnTo>
                  <a:pt x="4080446" y="1022348"/>
                </a:lnTo>
                <a:lnTo>
                  <a:pt x="4086847" y="1023996"/>
                </a:lnTo>
                <a:lnTo>
                  <a:pt x="4089151" y="1027241"/>
                </a:lnTo>
                <a:lnTo>
                  <a:pt x="4095040" y="1029142"/>
                </a:lnTo>
                <a:lnTo>
                  <a:pt x="4102145" y="1026531"/>
                </a:lnTo>
                <a:lnTo>
                  <a:pt x="4111426" y="1025897"/>
                </a:lnTo>
                <a:lnTo>
                  <a:pt x="4125380" y="1027317"/>
                </a:lnTo>
                <a:lnTo>
                  <a:pt x="4131652" y="1025466"/>
                </a:lnTo>
                <a:lnTo>
                  <a:pt x="4136133" y="1023489"/>
                </a:lnTo>
                <a:lnTo>
                  <a:pt x="4137989" y="1020093"/>
                </a:lnTo>
                <a:lnTo>
                  <a:pt x="4140229" y="1017203"/>
                </a:lnTo>
                <a:lnTo>
                  <a:pt x="4142406" y="1013705"/>
                </a:lnTo>
                <a:lnTo>
                  <a:pt x="4148743" y="1009472"/>
                </a:lnTo>
                <a:lnTo>
                  <a:pt x="4152455" y="1005872"/>
                </a:lnTo>
                <a:lnTo>
                  <a:pt x="4154823" y="1002983"/>
                </a:lnTo>
                <a:lnTo>
                  <a:pt x="4163976" y="995657"/>
                </a:lnTo>
                <a:lnTo>
                  <a:pt x="4166345" y="990892"/>
                </a:lnTo>
                <a:lnTo>
                  <a:pt x="4168009" y="988053"/>
                </a:lnTo>
                <a:lnTo>
                  <a:pt x="4171849" y="985315"/>
                </a:lnTo>
                <a:lnTo>
                  <a:pt x="4172554" y="988053"/>
                </a:lnTo>
                <a:lnTo>
                  <a:pt x="4171785" y="995455"/>
                </a:lnTo>
                <a:lnTo>
                  <a:pt x="4170377" y="998293"/>
                </a:lnTo>
                <a:lnTo>
                  <a:pt x="4171721" y="1009903"/>
                </a:lnTo>
                <a:lnTo>
                  <a:pt x="4173834" y="1015454"/>
                </a:lnTo>
                <a:lnTo>
                  <a:pt x="4176586" y="1019966"/>
                </a:lnTo>
                <a:lnTo>
                  <a:pt x="4178954" y="1022450"/>
                </a:lnTo>
                <a:lnTo>
                  <a:pt x="4181451" y="1025846"/>
                </a:lnTo>
                <a:lnTo>
                  <a:pt x="4185291" y="1028964"/>
                </a:lnTo>
                <a:lnTo>
                  <a:pt x="4194060" y="1032209"/>
                </a:lnTo>
                <a:lnTo>
                  <a:pt x="4203277" y="1033806"/>
                </a:lnTo>
                <a:lnTo>
                  <a:pt x="4208206" y="1035605"/>
                </a:lnTo>
                <a:lnTo>
                  <a:pt x="4215055" y="1037481"/>
                </a:lnTo>
                <a:lnTo>
                  <a:pt x="4217551" y="1040827"/>
                </a:lnTo>
                <a:lnTo>
                  <a:pt x="4219663" y="1044578"/>
                </a:lnTo>
                <a:lnTo>
                  <a:pt x="4222608" y="1047493"/>
                </a:lnTo>
                <a:lnTo>
                  <a:pt x="4224720" y="1050763"/>
                </a:lnTo>
                <a:lnTo>
                  <a:pt x="4226832" y="1053197"/>
                </a:lnTo>
                <a:lnTo>
                  <a:pt x="4231633" y="1055300"/>
                </a:lnTo>
                <a:lnTo>
                  <a:pt x="4234001" y="1059736"/>
                </a:lnTo>
                <a:lnTo>
                  <a:pt x="4231377" y="1064350"/>
                </a:lnTo>
                <a:lnTo>
                  <a:pt x="4228432" y="1069343"/>
                </a:lnTo>
                <a:lnTo>
                  <a:pt x="4225808" y="1074539"/>
                </a:lnTo>
                <a:lnTo>
                  <a:pt x="4220367" y="1078392"/>
                </a:lnTo>
                <a:lnTo>
                  <a:pt x="4217231" y="1081637"/>
                </a:lnTo>
                <a:lnTo>
                  <a:pt x="4213519" y="1087239"/>
                </a:lnTo>
                <a:lnTo>
                  <a:pt x="4210702" y="1092815"/>
                </a:lnTo>
                <a:lnTo>
                  <a:pt x="4205902" y="1094817"/>
                </a:lnTo>
                <a:lnTo>
                  <a:pt x="4205518" y="1091066"/>
                </a:lnTo>
                <a:lnTo>
                  <a:pt x="4200141" y="1095755"/>
                </a:lnTo>
                <a:lnTo>
                  <a:pt x="4198285" y="1099912"/>
                </a:lnTo>
                <a:lnTo>
                  <a:pt x="4197517" y="1102903"/>
                </a:lnTo>
                <a:lnTo>
                  <a:pt x="4196428" y="1105666"/>
                </a:lnTo>
                <a:lnTo>
                  <a:pt x="4195980" y="1109291"/>
                </a:lnTo>
                <a:lnTo>
                  <a:pt x="4196749" y="1112510"/>
                </a:lnTo>
                <a:lnTo>
                  <a:pt x="4196813" y="1115780"/>
                </a:lnTo>
                <a:lnTo>
                  <a:pt x="4197709" y="1120140"/>
                </a:lnTo>
                <a:lnTo>
                  <a:pt x="4190796" y="1121483"/>
                </a:lnTo>
                <a:lnTo>
                  <a:pt x="4182283" y="1123612"/>
                </a:lnTo>
                <a:lnTo>
                  <a:pt x="4176842" y="1128023"/>
                </a:lnTo>
                <a:lnTo>
                  <a:pt x="4174986" y="1135754"/>
                </a:lnTo>
                <a:lnTo>
                  <a:pt x="4171913" y="1139024"/>
                </a:lnTo>
                <a:lnTo>
                  <a:pt x="4165001" y="1139987"/>
                </a:lnTo>
                <a:lnTo>
                  <a:pt x="4158088" y="1140900"/>
                </a:lnTo>
                <a:lnTo>
                  <a:pt x="4151623" y="1146425"/>
                </a:lnTo>
                <a:lnTo>
                  <a:pt x="4152071" y="1148986"/>
                </a:lnTo>
                <a:lnTo>
                  <a:pt x="4150151" y="1154283"/>
                </a:lnTo>
                <a:lnTo>
                  <a:pt x="4142854" y="1157832"/>
                </a:lnTo>
                <a:lnTo>
                  <a:pt x="4135749" y="1156564"/>
                </a:lnTo>
                <a:lnTo>
                  <a:pt x="4128132" y="1158694"/>
                </a:lnTo>
                <a:lnTo>
                  <a:pt x="4121923" y="1161583"/>
                </a:lnTo>
                <a:lnTo>
                  <a:pt x="4112450" y="1163636"/>
                </a:lnTo>
                <a:lnTo>
                  <a:pt x="4103361" y="1166906"/>
                </a:lnTo>
                <a:lnTo>
                  <a:pt x="4098816" y="1170151"/>
                </a:lnTo>
                <a:lnTo>
                  <a:pt x="4096064" y="1176336"/>
                </a:lnTo>
                <a:lnTo>
                  <a:pt x="4096896" y="1179935"/>
                </a:lnTo>
                <a:lnTo>
                  <a:pt x="4094464" y="1183154"/>
                </a:lnTo>
                <a:lnTo>
                  <a:pt x="4089855" y="1185486"/>
                </a:lnTo>
                <a:lnTo>
                  <a:pt x="4085759" y="1187717"/>
                </a:lnTo>
                <a:lnTo>
                  <a:pt x="4080702" y="1189745"/>
                </a:lnTo>
                <a:lnTo>
                  <a:pt x="4075133" y="1191316"/>
                </a:lnTo>
                <a:lnTo>
                  <a:pt x="4066364" y="1193217"/>
                </a:lnTo>
                <a:lnTo>
                  <a:pt x="4059835" y="1196639"/>
                </a:lnTo>
                <a:lnTo>
                  <a:pt x="4048698" y="1199022"/>
                </a:lnTo>
                <a:lnTo>
                  <a:pt x="4040697" y="1203103"/>
                </a:lnTo>
                <a:lnTo>
                  <a:pt x="4038905" y="1205764"/>
                </a:lnTo>
                <a:lnTo>
                  <a:pt x="4034872" y="1209997"/>
                </a:lnTo>
                <a:lnTo>
                  <a:pt x="4028856" y="1212177"/>
                </a:lnTo>
                <a:lnTo>
                  <a:pt x="4020599" y="1211392"/>
                </a:lnTo>
                <a:lnTo>
                  <a:pt x="4014198" y="1214890"/>
                </a:lnTo>
                <a:lnTo>
                  <a:pt x="4010101" y="1218489"/>
                </a:lnTo>
                <a:lnTo>
                  <a:pt x="4002292" y="1220593"/>
                </a:lnTo>
                <a:lnTo>
                  <a:pt x="3996660" y="1222697"/>
                </a:lnTo>
                <a:lnTo>
                  <a:pt x="3988402" y="1222874"/>
                </a:lnTo>
                <a:lnTo>
                  <a:pt x="3978545" y="1224420"/>
                </a:lnTo>
                <a:lnTo>
                  <a:pt x="3973809" y="1229414"/>
                </a:lnTo>
                <a:lnTo>
                  <a:pt x="3968688" y="1231771"/>
                </a:lnTo>
                <a:lnTo>
                  <a:pt x="3964720" y="1234610"/>
                </a:lnTo>
                <a:lnTo>
                  <a:pt x="3955118" y="1236714"/>
                </a:lnTo>
                <a:lnTo>
                  <a:pt x="3948782" y="1237855"/>
                </a:lnTo>
                <a:lnTo>
                  <a:pt x="3942061" y="1235345"/>
                </a:lnTo>
                <a:lnTo>
                  <a:pt x="3934828" y="1225738"/>
                </a:lnTo>
                <a:lnTo>
                  <a:pt x="3935724" y="1218894"/>
                </a:lnTo>
                <a:lnTo>
                  <a:pt x="3934828" y="1214864"/>
                </a:lnTo>
                <a:lnTo>
                  <a:pt x="3932267" y="1212076"/>
                </a:lnTo>
                <a:lnTo>
                  <a:pt x="3932331" y="1208553"/>
                </a:lnTo>
                <a:lnTo>
                  <a:pt x="3931435" y="1206018"/>
                </a:lnTo>
                <a:lnTo>
                  <a:pt x="3930731" y="1203407"/>
                </a:lnTo>
                <a:lnTo>
                  <a:pt x="3929707" y="1198084"/>
                </a:lnTo>
                <a:lnTo>
                  <a:pt x="3929515" y="1195042"/>
                </a:lnTo>
                <a:lnTo>
                  <a:pt x="3928043" y="1191468"/>
                </a:lnTo>
                <a:lnTo>
                  <a:pt x="3925163" y="1187920"/>
                </a:lnTo>
                <a:lnTo>
                  <a:pt x="3925547" y="1181887"/>
                </a:lnTo>
                <a:lnTo>
                  <a:pt x="3927723" y="1174967"/>
                </a:lnTo>
                <a:lnTo>
                  <a:pt x="3927019" y="1168706"/>
                </a:lnTo>
                <a:lnTo>
                  <a:pt x="3925803" y="1165081"/>
                </a:lnTo>
                <a:lnTo>
                  <a:pt x="3925227" y="1162014"/>
                </a:lnTo>
                <a:lnTo>
                  <a:pt x="3922602" y="1159581"/>
                </a:lnTo>
                <a:lnTo>
                  <a:pt x="3921194" y="1156260"/>
                </a:lnTo>
                <a:lnTo>
                  <a:pt x="3918570" y="1152458"/>
                </a:lnTo>
                <a:lnTo>
                  <a:pt x="3917930" y="1149188"/>
                </a:lnTo>
                <a:lnTo>
                  <a:pt x="3913513" y="1144879"/>
                </a:lnTo>
                <a:lnTo>
                  <a:pt x="3908072" y="1140900"/>
                </a:lnTo>
                <a:lnTo>
                  <a:pt x="3903720" y="1134106"/>
                </a:lnTo>
                <a:lnTo>
                  <a:pt x="3902376" y="1130507"/>
                </a:lnTo>
                <a:lnTo>
                  <a:pt x="3898727" y="1126350"/>
                </a:lnTo>
                <a:lnTo>
                  <a:pt x="3898023" y="1122801"/>
                </a:lnTo>
                <a:lnTo>
                  <a:pt x="3896679" y="1118923"/>
                </a:lnTo>
                <a:lnTo>
                  <a:pt x="3893031" y="1111446"/>
                </a:lnTo>
                <a:lnTo>
                  <a:pt x="3890790" y="1108581"/>
                </a:lnTo>
                <a:lnTo>
                  <a:pt x="3887654" y="1105337"/>
                </a:lnTo>
                <a:lnTo>
                  <a:pt x="3885222" y="1102194"/>
                </a:lnTo>
                <a:lnTo>
                  <a:pt x="3877989" y="1097200"/>
                </a:lnTo>
                <a:lnTo>
                  <a:pt x="3871652" y="1094894"/>
                </a:lnTo>
                <a:lnTo>
                  <a:pt x="3867363" y="1088531"/>
                </a:lnTo>
                <a:lnTo>
                  <a:pt x="3863459" y="1084171"/>
                </a:lnTo>
                <a:lnTo>
                  <a:pt x="3860194" y="1078012"/>
                </a:lnTo>
                <a:lnTo>
                  <a:pt x="3861155" y="1074184"/>
                </a:lnTo>
                <a:lnTo>
                  <a:pt x="3860130" y="1071498"/>
                </a:lnTo>
                <a:lnTo>
                  <a:pt x="3858274" y="1067518"/>
                </a:lnTo>
                <a:lnTo>
                  <a:pt x="3858914" y="1064730"/>
                </a:lnTo>
                <a:lnTo>
                  <a:pt x="3859106" y="1061612"/>
                </a:lnTo>
                <a:lnTo>
                  <a:pt x="3860258" y="1058114"/>
                </a:lnTo>
                <a:lnTo>
                  <a:pt x="3859618" y="1054464"/>
                </a:lnTo>
                <a:lnTo>
                  <a:pt x="3858658" y="1051194"/>
                </a:lnTo>
                <a:lnTo>
                  <a:pt x="3855522" y="1047164"/>
                </a:lnTo>
                <a:lnTo>
                  <a:pt x="3854114" y="1043412"/>
                </a:lnTo>
                <a:lnTo>
                  <a:pt x="3850273" y="1036721"/>
                </a:lnTo>
                <a:lnTo>
                  <a:pt x="3848865" y="1033907"/>
                </a:lnTo>
                <a:lnTo>
                  <a:pt x="3845665" y="1030232"/>
                </a:lnTo>
                <a:lnTo>
                  <a:pt x="3842272" y="1027545"/>
                </a:lnTo>
                <a:lnTo>
                  <a:pt x="3839008" y="1025187"/>
                </a:lnTo>
                <a:lnTo>
                  <a:pt x="3833951" y="1023489"/>
                </a:lnTo>
                <a:lnTo>
                  <a:pt x="3830239" y="1020169"/>
                </a:lnTo>
                <a:lnTo>
                  <a:pt x="3828575" y="1017279"/>
                </a:lnTo>
                <a:lnTo>
                  <a:pt x="3825694" y="1013527"/>
                </a:lnTo>
                <a:lnTo>
                  <a:pt x="3827230" y="1010967"/>
                </a:lnTo>
                <a:lnTo>
                  <a:pt x="3826398" y="1007469"/>
                </a:lnTo>
                <a:lnTo>
                  <a:pt x="3825118" y="1004884"/>
                </a:lnTo>
                <a:lnTo>
                  <a:pt x="3821022" y="998446"/>
                </a:lnTo>
                <a:lnTo>
                  <a:pt x="3817117" y="993655"/>
                </a:lnTo>
                <a:lnTo>
                  <a:pt x="3813789" y="989929"/>
                </a:lnTo>
                <a:lnTo>
                  <a:pt x="3808924" y="980930"/>
                </a:lnTo>
                <a:lnTo>
                  <a:pt x="3806108" y="977787"/>
                </a:lnTo>
                <a:lnTo>
                  <a:pt x="3801755" y="972211"/>
                </a:lnTo>
                <a:lnTo>
                  <a:pt x="3800155" y="968738"/>
                </a:lnTo>
                <a:lnTo>
                  <a:pt x="3796891" y="965544"/>
                </a:lnTo>
                <a:lnTo>
                  <a:pt x="3794010" y="960018"/>
                </a:lnTo>
                <a:lnTo>
                  <a:pt x="3789658" y="954493"/>
                </a:lnTo>
                <a:lnTo>
                  <a:pt x="3783257" y="953124"/>
                </a:lnTo>
                <a:lnTo>
                  <a:pt x="3780697" y="950285"/>
                </a:lnTo>
                <a:lnTo>
                  <a:pt x="3782425" y="945824"/>
                </a:lnTo>
                <a:lnTo>
                  <a:pt x="3782745" y="941895"/>
                </a:lnTo>
                <a:lnTo>
                  <a:pt x="3785497" y="930260"/>
                </a:lnTo>
                <a:lnTo>
                  <a:pt x="3785881" y="926560"/>
                </a:lnTo>
                <a:lnTo>
                  <a:pt x="3781657" y="931781"/>
                </a:lnTo>
                <a:lnTo>
                  <a:pt x="3779480" y="941210"/>
                </a:lnTo>
                <a:lnTo>
                  <a:pt x="3776408" y="948561"/>
                </a:lnTo>
                <a:lnTo>
                  <a:pt x="3776088" y="953175"/>
                </a:lnTo>
                <a:lnTo>
                  <a:pt x="3774104" y="957180"/>
                </a:lnTo>
                <a:lnTo>
                  <a:pt x="3764054" y="954265"/>
                </a:lnTo>
                <a:lnTo>
                  <a:pt x="3761046" y="950437"/>
                </a:lnTo>
                <a:lnTo>
                  <a:pt x="3757846" y="947978"/>
                </a:lnTo>
                <a:lnTo>
                  <a:pt x="3754773" y="944708"/>
                </a:lnTo>
                <a:lnTo>
                  <a:pt x="3754005" y="940856"/>
                </a:lnTo>
                <a:lnTo>
                  <a:pt x="3752661" y="937155"/>
                </a:lnTo>
                <a:lnTo>
                  <a:pt x="3747988" y="931502"/>
                </a:lnTo>
                <a:lnTo>
                  <a:pt x="3746132" y="928486"/>
                </a:lnTo>
                <a:lnTo>
                  <a:pt x="3743956" y="922098"/>
                </a:lnTo>
                <a:lnTo>
                  <a:pt x="3742484" y="918879"/>
                </a:lnTo>
                <a:lnTo>
                  <a:pt x="3739667" y="923011"/>
                </a:lnTo>
                <a:lnTo>
                  <a:pt x="3739475" y="926965"/>
                </a:lnTo>
                <a:lnTo>
                  <a:pt x="3742484" y="929677"/>
                </a:lnTo>
                <a:lnTo>
                  <a:pt x="3743828" y="933429"/>
                </a:lnTo>
                <a:lnTo>
                  <a:pt x="3743700" y="936901"/>
                </a:lnTo>
                <a:lnTo>
                  <a:pt x="3746452" y="940678"/>
                </a:lnTo>
                <a:lnTo>
                  <a:pt x="3747732" y="943542"/>
                </a:lnTo>
                <a:lnTo>
                  <a:pt x="3750741" y="947015"/>
                </a:lnTo>
                <a:lnTo>
                  <a:pt x="3753941" y="951299"/>
                </a:lnTo>
                <a:lnTo>
                  <a:pt x="3757014" y="954214"/>
                </a:lnTo>
                <a:lnTo>
                  <a:pt x="3760214" y="957002"/>
                </a:lnTo>
                <a:lnTo>
                  <a:pt x="3760406" y="960627"/>
                </a:lnTo>
                <a:lnTo>
                  <a:pt x="3762198" y="965595"/>
                </a:lnTo>
                <a:lnTo>
                  <a:pt x="3764759" y="968561"/>
                </a:lnTo>
                <a:lnTo>
                  <a:pt x="3766423" y="972591"/>
                </a:lnTo>
                <a:lnTo>
                  <a:pt x="3767639" y="979942"/>
                </a:lnTo>
                <a:lnTo>
                  <a:pt x="3774296" y="991424"/>
                </a:lnTo>
                <a:lnTo>
                  <a:pt x="3778520" y="997533"/>
                </a:lnTo>
                <a:lnTo>
                  <a:pt x="3780633" y="1002096"/>
                </a:lnTo>
                <a:lnTo>
                  <a:pt x="3783769" y="1007672"/>
                </a:lnTo>
                <a:lnTo>
                  <a:pt x="3789914" y="1019864"/>
                </a:lnTo>
                <a:lnTo>
                  <a:pt x="3793562" y="1023641"/>
                </a:lnTo>
                <a:lnTo>
                  <a:pt x="3797659" y="1027393"/>
                </a:lnTo>
                <a:lnTo>
                  <a:pt x="3800539" y="1029750"/>
                </a:lnTo>
                <a:lnTo>
                  <a:pt x="3795674" y="1031499"/>
                </a:lnTo>
                <a:lnTo>
                  <a:pt x="3795802" y="1038850"/>
                </a:lnTo>
                <a:lnTo>
                  <a:pt x="3796571" y="1041993"/>
                </a:lnTo>
                <a:lnTo>
                  <a:pt x="3799003" y="1047950"/>
                </a:lnTo>
                <a:lnTo>
                  <a:pt x="3801627" y="1050915"/>
                </a:lnTo>
                <a:lnTo>
                  <a:pt x="3808540" y="1053780"/>
                </a:lnTo>
                <a:lnTo>
                  <a:pt x="3811868" y="1058089"/>
                </a:lnTo>
                <a:lnTo>
                  <a:pt x="3819357" y="1063538"/>
                </a:lnTo>
                <a:lnTo>
                  <a:pt x="3820317" y="1069597"/>
                </a:lnTo>
                <a:lnTo>
                  <a:pt x="3821150" y="1072942"/>
                </a:lnTo>
                <a:lnTo>
                  <a:pt x="3823902" y="1077708"/>
                </a:lnTo>
                <a:lnTo>
                  <a:pt x="3826270" y="1080293"/>
                </a:lnTo>
                <a:lnTo>
                  <a:pt x="3827102" y="1082980"/>
                </a:lnTo>
                <a:lnTo>
                  <a:pt x="3825246" y="1085642"/>
                </a:lnTo>
                <a:lnTo>
                  <a:pt x="3825566" y="1088633"/>
                </a:lnTo>
                <a:lnTo>
                  <a:pt x="3826526" y="1091852"/>
                </a:lnTo>
                <a:lnTo>
                  <a:pt x="3825822" y="1094817"/>
                </a:lnTo>
                <a:lnTo>
                  <a:pt x="3825950" y="1099862"/>
                </a:lnTo>
                <a:lnTo>
                  <a:pt x="3827166" y="1105894"/>
                </a:lnTo>
                <a:lnTo>
                  <a:pt x="3826910" y="1109747"/>
                </a:lnTo>
                <a:lnTo>
                  <a:pt x="3828959" y="1118746"/>
                </a:lnTo>
                <a:lnTo>
                  <a:pt x="3830943" y="1123739"/>
                </a:lnTo>
                <a:lnTo>
                  <a:pt x="3835615" y="1126046"/>
                </a:lnTo>
                <a:lnTo>
                  <a:pt x="3839072" y="1128606"/>
                </a:lnTo>
                <a:lnTo>
                  <a:pt x="3841824" y="1131293"/>
                </a:lnTo>
                <a:lnTo>
                  <a:pt x="3844128" y="1134233"/>
                </a:lnTo>
                <a:lnTo>
                  <a:pt x="3850849" y="1137478"/>
                </a:lnTo>
                <a:lnTo>
                  <a:pt x="3856930" y="1149340"/>
                </a:lnTo>
                <a:lnTo>
                  <a:pt x="3859106" y="1155601"/>
                </a:lnTo>
                <a:lnTo>
                  <a:pt x="3861091" y="1162141"/>
                </a:lnTo>
                <a:lnTo>
                  <a:pt x="3862499" y="1171976"/>
                </a:lnTo>
                <a:lnTo>
                  <a:pt x="3863907" y="1176995"/>
                </a:lnTo>
                <a:lnTo>
                  <a:pt x="3866147" y="1179453"/>
                </a:lnTo>
                <a:lnTo>
                  <a:pt x="3867619" y="1184143"/>
                </a:lnTo>
                <a:lnTo>
                  <a:pt x="3871524" y="1189998"/>
                </a:lnTo>
                <a:lnTo>
                  <a:pt x="3873188" y="1186323"/>
                </a:lnTo>
                <a:lnTo>
                  <a:pt x="3877605" y="1189922"/>
                </a:lnTo>
                <a:lnTo>
                  <a:pt x="3880229" y="1193648"/>
                </a:lnTo>
                <a:lnTo>
                  <a:pt x="3886374" y="1195144"/>
                </a:lnTo>
                <a:lnTo>
                  <a:pt x="3890982" y="1198642"/>
                </a:lnTo>
                <a:lnTo>
                  <a:pt x="3897767" y="1200898"/>
                </a:lnTo>
                <a:lnTo>
                  <a:pt x="3903208" y="1207792"/>
                </a:lnTo>
                <a:lnTo>
                  <a:pt x="3906408" y="1212583"/>
                </a:lnTo>
                <a:lnTo>
                  <a:pt x="3917034" y="1219858"/>
                </a:lnTo>
                <a:lnTo>
                  <a:pt x="3918826" y="1223330"/>
                </a:lnTo>
                <a:lnTo>
                  <a:pt x="3919786" y="1226752"/>
                </a:lnTo>
                <a:lnTo>
                  <a:pt x="3925867" y="1230301"/>
                </a:lnTo>
                <a:lnTo>
                  <a:pt x="3926955" y="1233140"/>
                </a:lnTo>
                <a:lnTo>
                  <a:pt x="3932716" y="1236004"/>
                </a:lnTo>
                <a:lnTo>
                  <a:pt x="3936044" y="1240491"/>
                </a:lnTo>
                <a:lnTo>
                  <a:pt x="3938028" y="1245535"/>
                </a:lnTo>
                <a:lnTo>
                  <a:pt x="3936684" y="1248526"/>
                </a:lnTo>
                <a:lnTo>
                  <a:pt x="3931499" y="1252151"/>
                </a:lnTo>
                <a:lnTo>
                  <a:pt x="3924138" y="1257093"/>
                </a:lnTo>
                <a:lnTo>
                  <a:pt x="3931371" y="1256586"/>
                </a:lnTo>
                <a:lnTo>
                  <a:pt x="3938604" y="1261022"/>
                </a:lnTo>
                <a:lnTo>
                  <a:pt x="3941997" y="1266726"/>
                </a:lnTo>
                <a:lnTo>
                  <a:pt x="3946029" y="1271339"/>
                </a:lnTo>
                <a:lnTo>
                  <a:pt x="3951534" y="1275648"/>
                </a:lnTo>
                <a:lnTo>
                  <a:pt x="3955630" y="1277853"/>
                </a:lnTo>
                <a:lnTo>
                  <a:pt x="3965680" y="1277726"/>
                </a:lnTo>
                <a:lnTo>
                  <a:pt x="3972785" y="1273823"/>
                </a:lnTo>
                <a:lnTo>
                  <a:pt x="3979249" y="1270984"/>
                </a:lnTo>
                <a:lnTo>
                  <a:pt x="3989299" y="1271415"/>
                </a:lnTo>
                <a:lnTo>
                  <a:pt x="4002292" y="1268753"/>
                </a:lnTo>
                <a:lnTo>
                  <a:pt x="4006901" y="1265560"/>
                </a:lnTo>
                <a:lnTo>
                  <a:pt x="4015606" y="1265331"/>
                </a:lnTo>
                <a:lnTo>
                  <a:pt x="4028728" y="1262062"/>
                </a:lnTo>
                <a:lnTo>
                  <a:pt x="4037049" y="1262695"/>
                </a:lnTo>
                <a:lnTo>
                  <a:pt x="4045818" y="1261098"/>
                </a:lnTo>
                <a:lnTo>
                  <a:pt x="4050362" y="1259096"/>
                </a:lnTo>
                <a:lnTo>
                  <a:pt x="4058811" y="1257651"/>
                </a:lnTo>
                <a:lnTo>
                  <a:pt x="4065276" y="1254026"/>
                </a:lnTo>
                <a:lnTo>
                  <a:pt x="4068284" y="1250047"/>
                </a:lnTo>
                <a:lnTo>
                  <a:pt x="4078334" y="1251922"/>
                </a:lnTo>
                <a:lnTo>
                  <a:pt x="4078782" y="1255294"/>
                </a:lnTo>
                <a:lnTo>
                  <a:pt x="4077310" y="1258107"/>
                </a:lnTo>
                <a:lnTo>
                  <a:pt x="4076413" y="1261225"/>
                </a:lnTo>
                <a:lnTo>
                  <a:pt x="4077054" y="1265965"/>
                </a:lnTo>
                <a:lnTo>
                  <a:pt x="4077438" y="1273696"/>
                </a:lnTo>
                <a:lnTo>
                  <a:pt x="4076542" y="1276789"/>
                </a:lnTo>
                <a:lnTo>
                  <a:pt x="4081790" y="1278664"/>
                </a:lnTo>
                <a:lnTo>
                  <a:pt x="4073597" y="1279577"/>
                </a:lnTo>
                <a:lnTo>
                  <a:pt x="4072573" y="1287156"/>
                </a:lnTo>
                <a:lnTo>
                  <a:pt x="4071869" y="1291059"/>
                </a:lnTo>
                <a:lnTo>
                  <a:pt x="4071741" y="1296256"/>
                </a:lnTo>
                <a:lnTo>
                  <a:pt x="4069181" y="1299703"/>
                </a:lnTo>
                <a:lnTo>
                  <a:pt x="4064572" y="1306952"/>
                </a:lnTo>
                <a:lnTo>
                  <a:pt x="4062652" y="1311109"/>
                </a:lnTo>
                <a:lnTo>
                  <a:pt x="4058683" y="1318815"/>
                </a:lnTo>
                <a:lnTo>
                  <a:pt x="4054203" y="1323175"/>
                </a:lnTo>
                <a:lnTo>
                  <a:pt x="4052539" y="1328751"/>
                </a:lnTo>
                <a:lnTo>
                  <a:pt x="4050938" y="1332224"/>
                </a:lnTo>
                <a:lnTo>
                  <a:pt x="4049082" y="1335392"/>
                </a:lnTo>
                <a:lnTo>
                  <a:pt x="4045114" y="1341020"/>
                </a:lnTo>
                <a:lnTo>
                  <a:pt x="4043065" y="1344949"/>
                </a:lnTo>
                <a:lnTo>
                  <a:pt x="4040505" y="1351742"/>
                </a:lnTo>
                <a:lnTo>
                  <a:pt x="4039673" y="1356025"/>
                </a:lnTo>
                <a:lnTo>
                  <a:pt x="4032504" y="1368522"/>
                </a:lnTo>
                <a:lnTo>
                  <a:pt x="4025015" y="1378458"/>
                </a:lnTo>
                <a:lnTo>
                  <a:pt x="4020342" y="1386823"/>
                </a:lnTo>
                <a:lnTo>
                  <a:pt x="4011957" y="1396531"/>
                </a:lnTo>
                <a:lnTo>
                  <a:pt x="4000564" y="1409078"/>
                </a:lnTo>
                <a:lnTo>
                  <a:pt x="3985650" y="1423957"/>
                </a:lnTo>
                <a:lnTo>
                  <a:pt x="3981618" y="1426999"/>
                </a:lnTo>
                <a:lnTo>
                  <a:pt x="3965232" y="1436175"/>
                </a:lnTo>
                <a:lnTo>
                  <a:pt x="3954670" y="1443881"/>
                </a:lnTo>
                <a:lnTo>
                  <a:pt x="3949230" y="1449128"/>
                </a:lnTo>
                <a:lnTo>
                  <a:pt x="3943597" y="1453665"/>
                </a:lnTo>
                <a:lnTo>
                  <a:pt x="3939052" y="1458025"/>
                </a:lnTo>
                <a:lnTo>
                  <a:pt x="3925419" y="1472650"/>
                </a:lnTo>
                <a:lnTo>
                  <a:pt x="3922730" y="1475337"/>
                </a:lnTo>
                <a:lnTo>
                  <a:pt x="3921002" y="1477821"/>
                </a:lnTo>
                <a:lnTo>
                  <a:pt x="3916522" y="1482992"/>
                </a:lnTo>
                <a:lnTo>
                  <a:pt x="3912233" y="1487301"/>
                </a:lnTo>
                <a:lnTo>
                  <a:pt x="3910569" y="1490571"/>
                </a:lnTo>
                <a:lnTo>
                  <a:pt x="3907752" y="1495691"/>
                </a:lnTo>
                <a:lnTo>
                  <a:pt x="3905960" y="1498429"/>
                </a:lnTo>
                <a:lnTo>
                  <a:pt x="3901544" y="1503726"/>
                </a:lnTo>
                <a:lnTo>
                  <a:pt x="3896487" y="1505830"/>
                </a:lnTo>
                <a:lnTo>
                  <a:pt x="3892903" y="1508695"/>
                </a:lnTo>
                <a:lnTo>
                  <a:pt x="3891302" y="1512345"/>
                </a:lnTo>
                <a:lnTo>
                  <a:pt x="3888166" y="1516071"/>
                </a:lnTo>
                <a:lnTo>
                  <a:pt x="3881573" y="1517718"/>
                </a:lnTo>
                <a:lnTo>
                  <a:pt x="3879781" y="1521216"/>
                </a:lnTo>
                <a:lnTo>
                  <a:pt x="3880037" y="1524892"/>
                </a:lnTo>
                <a:lnTo>
                  <a:pt x="3878821" y="1527731"/>
                </a:lnTo>
                <a:lnTo>
                  <a:pt x="3876388" y="1530975"/>
                </a:lnTo>
                <a:lnTo>
                  <a:pt x="3874660" y="1534372"/>
                </a:lnTo>
                <a:lnTo>
                  <a:pt x="3873252" y="1538985"/>
                </a:lnTo>
                <a:lnTo>
                  <a:pt x="3871972" y="1542078"/>
                </a:lnTo>
                <a:lnTo>
                  <a:pt x="3870372" y="1545094"/>
                </a:lnTo>
                <a:lnTo>
                  <a:pt x="3867363" y="1551684"/>
                </a:lnTo>
                <a:lnTo>
                  <a:pt x="3865315" y="1554396"/>
                </a:lnTo>
                <a:lnTo>
                  <a:pt x="3862179" y="1557159"/>
                </a:lnTo>
                <a:lnTo>
                  <a:pt x="3860707" y="1560911"/>
                </a:lnTo>
                <a:lnTo>
                  <a:pt x="3860066" y="1564307"/>
                </a:lnTo>
                <a:lnTo>
                  <a:pt x="3858146" y="1570796"/>
                </a:lnTo>
                <a:lnTo>
                  <a:pt x="3855266" y="1577387"/>
                </a:lnTo>
                <a:lnTo>
                  <a:pt x="3855010" y="1580936"/>
                </a:lnTo>
                <a:lnTo>
                  <a:pt x="3856226" y="1585726"/>
                </a:lnTo>
                <a:lnTo>
                  <a:pt x="3859746" y="1588819"/>
                </a:lnTo>
                <a:lnTo>
                  <a:pt x="3862627" y="1592215"/>
                </a:lnTo>
                <a:lnTo>
                  <a:pt x="3867043" y="1595789"/>
                </a:lnTo>
                <a:lnTo>
                  <a:pt x="3868387" y="1598451"/>
                </a:lnTo>
                <a:lnTo>
                  <a:pt x="3866339" y="1601822"/>
                </a:lnTo>
                <a:lnTo>
                  <a:pt x="3863715" y="1607525"/>
                </a:lnTo>
                <a:lnTo>
                  <a:pt x="3863715" y="1612468"/>
                </a:lnTo>
                <a:lnTo>
                  <a:pt x="3866467" y="1616574"/>
                </a:lnTo>
                <a:lnTo>
                  <a:pt x="3864611" y="1620833"/>
                </a:lnTo>
                <a:lnTo>
                  <a:pt x="3863971" y="1624534"/>
                </a:lnTo>
                <a:lnTo>
                  <a:pt x="3865315" y="1629603"/>
                </a:lnTo>
                <a:lnTo>
                  <a:pt x="3867299" y="1632214"/>
                </a:lnTo>
                <a:lnTo>
                  <a:pt x="3870052" y="1638272"/>
                </a:lnTo>
                <a:lnTo>
                  <a:pt x="3869796" y="1642252"/>
                </a:lnTo>
                <a:lnTo>
                  <a:pt x="3871076" y="1645369"/>
                </a:lnTo>
                <a:lnTo>
                  <a:pt x="3871652" y="1648056"/>
                </a:lnTo>
                <a:lnTo>
                  <a:pt x="3872612" y="1651529"/>
                </a:lnTo>
                <a:lnTo>
                  <a:pt x="3875556" y="1654799"/>
                </a:lnTo>
                <a:lnTo>
                  <a:pt x="3880421" y="1657536"/>
                </a:lnTo>
                <a:lnTo>
                  <a:pt x="3884389" y="1660654"/>
                </a:lnTo>
                <a:lnTo>
                  <a:pt x="3885862" y="1663544"/>
                </a:lnTo>
                <a:lnTo>
                  <a:pt x="3886566" y="1666256"/>
                </a:lnTo>
                <a:lnTo>
                  <a:pt x="3885862" y="1670185"/>
                </a:lnTo>
                <a:lnTo>
                  <a:pt x="3885414" y="1674773"/>
                </a:lnTo>
                <a:lnTo>
                  <a:pt x="3883813" y="1677586"/>
                </a:lnTo>
                <a:lnTo>
                  <a:pt x="3884325" y="1683543"/>
                </a:lnTo>
                <a:lnTo>
                  <a:pt x="3885414" y="1686990"/>
                </a:lnTo>
                <a:lnTo>
                  <a:pt x="3886118" y="1689931"/>
                </a:lnTo>
                <a:lnTo>
                  <a:pt x="3885734" y="1695583"/>
                </a:lnTo>
                <a:lnTo>
                  <a:pt x="3885350" y="1698878"/>
                </a:lnTo>
                <a:lnTo>
                  <a:pt x="3887014" y="1701514"/>
                </a:lnTo>
                <a:lnTo>
                  <a:pt x="3886502" y="1704987"/>
                </a:lnTo>
                <a:lnTo>
                  <a:pt x="3884389" y="1707902"/>
                </a:lnTo>
                <a:lnTo>
                  <a:pt x="3886694" y="1710335"/>
                </a:lnTo>
                <a:lnTo>
                  <a:pt x="3886502" y="1713605"/>
                </a:lnTo>
                <a:lnTo>
                  <a:pt x="3886374" y="1716723"/>
                </a:lnTo>
                <a:lnTo>
                  <a:pt x="3886630" y="1719613"/>
                </a:lnTo>
                <a:lnTo>
                  <a:pt x="3887206" y="1723744"/>
                </a:lnTo>
                <a:lnTo>
                  <a:pt x="3887270" y="1728839"/>
                </a:lnTo>
                <a:lnTo>
                  <a:pt x="3889382" y="1731932"/>
                </a:lnTo>
                <a:lnTo>
                  <a:pt x="3887974" y="1734872"/>
                </a:lnTo>
                <a:lnTo>
                  <a:pt x="3891430" y="1737027"/>
                </a:lnTo>
                <a:lnTo>
                  <a:pt x="3891750" y="1739790"/>
                </a:lnTo>
                <a:lnTo>
                  <a:pt x="3889190" y="1743668"/>
                </a:lnTo>
                <a:lnTo>
                  <a:pt x="3888102" y="1746456"/>
                </a:lnTo>
                <a:lnTo>
                  <a:pt x="3888294" y="1749751"/>
                </a:lnTo>
                <a:lnTo>
                  <a:pt x="3886630" y="1753655"/>
                </a:lnTo>
                <a:lnTo>
                  <a:pt x="3882213" y="1758978"/>
                </a:lnTo>
                <a:lnTo>
                  <a:pt x="3878501" y="1762932"/>
                </a:lnTo>
                <a:lnTo>
                  <a:pt x="3876260" y="1767469"/>
                </a:lnTo>
                <a:lnTo>
                  <a:pt x="3873764" y="1771322"/>
                </a:lnTo>
                <a:lnTo>
                  <a:pt x="3869796" y="1773958"/>
                </a:lnTo>
                <a:lnTo>
                  <a:pt x="3862883" y="1777887"/>
                </a:lnTo>
                <a:lnTo>
                  <a:pt x="3860002" y="1781182"/>
                </a:lnTo>
                <a:lnTo>
                  <a:pt x="3854114" y="1782703"/>
                </a:lnTo>
                <a:lnTo>
                  <a:pt x="3847329" y="1784807"/>
                </a:lnTo>
                <a:lnTo>
                  <a:pt x="3842016" y="1786759"/>
                </a:lnTo>
                <a:lnTo>
                  <a:pt x="3837600" y="1788913"/>
                </a:lnTo>
                <a:lnTo>
                  <a:pt x="3831711" y="1792158"/>
                </a:lnTo>
                <a:lnTo>
                  <a:pt x="3826846" y="1795276"/>
                </a:lnTo>
                <a:lnTo>
                  <a:pt x="3823390" y="1798393"/>
                </a:lnTo>
                <a:lnTo>
                  <a:pt x="3821022" y="1801536"/>
                </a:lnTo>
                <a:lnTo>
                  <a:pt x="3818077" y="1805694"/>
                </a:lnTo>
                <a:lnTo>
                  <a:pt x="3814173" y="1809572"/>
                </a:lnTo>
                <a:lnTo>
                  <a:pt x="3811868" y="1812791"/>
                </a:lnTo>
                <a:lnTo>
                  <a:pt x="3808668" y="1815883"/>
                </a:lnTo>
                <a:lnTo>
                  <a:pt x="3801755" y="1818291"/>
                </a:lnTo>
                <a:lnTo>
                  <a:pt x="3798107" y="1821434"/>
                </a:lnTo>
                <a:lnTo>
                  <a:pt x="3792986" y="1827493"/>
                </a:lnTo>
                <a:lnTo>
                  <a:pt x="3785433" y="1833348"/>
                </a:lnTo>
                <a:lnTo>
                  <a:pt x="3780056" y="1831295"/>
                </a:lnTo>
                <a:lnTo>
                  <a:pt x="3781785" y="1835502"/>
                </a:lnTo>
                <a:lnTo>
                  <a:pt x="3781913" y="1838468"/>
                </a:lnTo>
                <a:lnTo>
                  <a:pt x="3780953" y="1844222"/>
                </a:lnTo>
                <a:lnTo>
                  <a:pt x="3782169" y="1847112"/>
                </a:lnTo>
                <a:lnTo>
                  <a:pt x="3786073" y="1851598"/>
                </a:lnTo>
                <a:lnTo>
                  <a:pt x="3788506" y="1858746"/>
                </a:lnTo>
                <a:lnTo>
                  <a:pt x="3788698" y="1862422"/>
                </a:lnTo>
                <a:lnTo>
                  <a:pt x="3791194" y="1867111"/>
                </a:lnTo>
                <a:lnTo>
                  <a:pt x="3792346" y="1874208"/>
                </a:lnTo>
                <a:lnTo>
                  <a:pt x="3792282" y="1878315"/>
                </a:lnTo>
                <a:lnTo>
                  <a:pt x="3793306" y="1881863"/>
                </a:lnTo>
                <a:lnTo>
                  <a:pt x="3793626" y="1879329"/>
                </a:lnTo>
                <a:lnTo>
                  <a:pt x="3793946" y="1876794"/>
                </a:lnTo>
                <a:lnTo>
                  <a:pt x="3796186" y="1880444"/>
                </a:lnTo>
                <a:lnTo>
                  <a:pt x="3795226" y="1885615"/>
                </a:lnTo>
                <a:lnTo>
                  <a:pt x="3796763" y="1891217"/>
                </a:lnTo>
                <a:lnTo>
                  <a:pt x="3795290" y="1895298"/>
                </a:lnTo>
                <a:lnTo>
                  <a:pt x="3793178" y="1904904"/>
                </a:lnTo>
                <a:lnTo>
                  <a:pt x="3794714" y="1907515"/>
                </a:lnTo>
                <a:lnTo>
                  <a:pt x="3795226" y="1911469"/>
                </a:lnTo>
                <a:lnTo>
                  <a:pt x="3791002" y="1918161"/>
                </a:lnTo>
                <a:lnTo>
                  <a:pt x="3786265" y="1922217"/>
                </a:lnTo>
                <a:lnTo>
                  <a:pt x="3779288" y="1925335"/>
                </a:lnTo>
                <a:lnTo>
                  <a:pt x="3765399" y="1929872"/>
                </a:lnTo>
                <a:lnTo>
                  <a:pt x="3759894" y="1932102"/>
                </a:lnTo>
                <a:lnTo>
                  <a:pt x="3749653" y="1937628"/>
                </a:lnTo>
                <a:lnTo>
                  <a:pt x="3746580" y="1940467"/>
                </a:lnTo>
                <a:lnTo>
                  <a:pt x="3745300" y="1943712"/>
                </a:lnTo>
                <a:lnTo>
                  <a:pt x="3742932" y="1947083"/>
                </a:lnTo>
                <a:lnTo>
                  <a:pt x="3744980" y="1949897"/>
                </a:lnTo>
                <a:lnTo>
                  <a:pt x="3748308" y="1962241"/>
                </a:lnTo>
                <a:lnTo>
                  <a:pt x="3747604" y="1966829"/>
                </a:lnTo>
                <a:lnTo>
                  <a:pt x="3745044" y="1973470"/>
                </a:lnTo>
                <a:lnTo>
                  <a:pt x="3744148" y="1976512"/>
                </a:lnTo>
                <a:lnTo>
                  <a:pt x="3741908" y="1987411"/>
                </a:lnTo>
                <a:lnTo>
                  <a:pt x="3739091" y="1992886"/>
                </a:lnTo>
                <a:lnTo>
                  <a:pt x="3732819" y="1999147"/>
                </a:lnTo>
                <a:lnTo>
                  <a:pt x="3728274" y="2000947"/>
                </a:lnTo>
                <a:lnTo>
                  <a:pt x="3720337" y="2009058"/>
                </a:lnTo>
                <a:lnTo>
                  <a:pt x="3717329" y="2012962"/>
                </a:lnTo>
                <a:lnTo>
                  <a:pt x="3714704" y="2018639"/>
                </a:lnTo>
                <a:lnTo>
                  <a:pt x="3712080" y="2021783"/>
                </a:lnTo>
                <a:lnTo>
                  <a:pt x="3708175" y="2028449"/>
                </a:lnTo>
                <a:lnTo>
                  <a:pt x="3704783" y="2033595"/>
                </a:lnTo>
                <a:lnTo>
                  <a:pt x="3701455" y="2038284"/>
                </a:lnTo>
                <a:lnTo>
                  <a:pt x="3695694" y="2044748"/>
                </a:lnTo>
                <a:lnTo>
                  <a:pt x="3691469" y="2047485"/>
                </a:lnTo>
                <a:lnTo>
                  <a:pt x="3686925" y="2051237"/>
                </a:lnTo>
                <a:lnTo>
                  <a:pt x="3680524" y="2057269"/>
                </a:lnTo>
                <a:lnTo>
                  <a:pt x="3675595" y="2062618"/>
                </a:lnTo>
                <a:lnTo>
                  <a:pt x="3668298" y="2068676"/>
                </a:lnTo>
                <a:lnTo>
                  <a:pt x="3664010" y="2071337"/>
                </a:lnTo>
                <a:lnTo>
                  <a:pt x="3657673" y="2076559"/>
                </a:lnTo>
                <a:lnTo>
                  <a:pt x="3648712" y="2082186"/>
                </a:lnTo>
                <a:lnTo>
                  <a:pt x="3643527" y="2085152"/>
                </a:lnTo>
                <a:lnTo>
                  <a:pt x="3635206" y="2088574"/>
                </a:lnTo>
                <a:lnTo>
                  <a:pt x="3623941" y="2088650"/>
                </a:lnTo>
                <a:lnTo>
                  <a:pt x="3617860" y="2091185"/>
                </a:lnTo>
                <a:lnTo>
                  <a:pt x="3617604" y="2094150"/>
                </a:lnTo>
                <a:lnTo>
                  <a:pt x="3609155" y="2093212"/>
                </a:lnTo>
                <a:lnTo>
                  <a:pt x="3604354" y="2095037"/>
                </a:lnTo>
                <a:lnTo>
                  <a:pt x="3598786" y="2097141"/>
                </a:lnTo>
                <a:lnTo>
                  <a:pt x="3591361" y="2095063"/>
                </a:lnTo>
                <a:lnTo>
                  <a:pt x="3582592" y="2093795"/>
                </a:lnTo>
                <a:lnTo>
                  <a:pt x="3576319" y="2095215"/>
                </a:lnTo>
                <a:lnTo>
                  <a:pt x="3568702" y="2095088"/>
                </a:lnTo>
                <a:lnTo>
                  <a:pt x="3561981" y="2094125"/>
                </a:lnTo>
                <a:lnTo>
                  <a:pt x="3548219" y="2100791"/>
                </a:lnTo>
                <a:lnTo>
                  <a:pt x="3540282" y="2101425"/>
                </a:lnTo>
                <a:lnTo>
                  <a:pt x="3533754" y="2100690"/>
                </a:lnTo>
                <a:lnTo>
                  <a:pt x="3525497" y="2102439"/>
                </a:lnTo>
                <a:lnTo>
                  <a:pt x="3516279" y="2108370"/>
                </a:lnTo>
                <a:lnTo>
                  <a:pt x="3509367" y="2107787"/>
                </a:lnTo>
                <a:lnTo>
                  <a:pt x="3504950" y="2105075"/>
                </a:lnTo>
                <a:lnTo>
                  <a:pt x="3502966" y="2101957"/>
                </a:lnTo>
                <a:lnTo>
                  <a:pt x="3497013" y="2100259"/>
                </a:lnTo>
                <a:lnTo>
                  <a:pt x="3494773" y="2097395"/>
                </a:lnTo>
                <a:lnTo>
                  <a:pt x="3490804" y="2095367"/>
                </a:lnTo>
                <a:lnTo>
                  <a:pt x="3488180" y="2100310"/>
                </a:lnTo>
                <a:lnTo>
                  <a:pt x="3486196" y="2097395"/>
                </a:lnTo>
                <a:lnTo>
                  <a:pt x="3486260" y="2092832"/>
                </a:lnTo>
                <a:lnTo>
                  <a:pt x="3488116" y="2090196"/>
                </a:lnTo>
                <a:lnTo>
                  <a:pt x="3485428" y="2085025"/>
                </a:lnTo>
                <a:lnTo>
                  <a:pt x="3482675" y="2082161"/>
                </a:lnTo>
                <a:lnTo>
                  <a:pt x="3481203" y="2079373"/>
                </a:lnTo>
                <a:lnTo>
                  <a:pt x="3479091" y="2076432"/>
                </a:lnTo>
                <a:lnTo>
                  <a:pt x="3477171" y="2072402"/>
                </a:lnTo>
                <a:lnTo>
                  <a:pt x="3484403" y="2069183"/>
                </a:lnTo>
                <a:lnTo>
                  <a:pt x="3485748" y="2066471"/>
                </a:lnTo>
                <a:lnTo>
                  <a:pt x="3485812" y="2062161"/>
                </a:lnTo>
                <a:lnTo>
                  <a:pt x="3485492" y="2059449"/>
                </a:lnTo>
                <a:lnTo>
                  <a:pt x="3483699" y="2052479"/>
                </a:lnTo>
                <a:lnTo>
                  <a:pt x="3478771" y="2045863"/>
                </a:lnTo>
                <a:lnTo>
                  <a:pt x="3474034" y="2039196"/>
                </a:lnTo>
                <a:lnTo>
                  <a:pt x="3468081" y="2028626"/>
                </a:lnTo>
                <a:lnTo>
                  <a:pt x="3465265" y="2022290"/>
                </a:lnTo>
                <a:lnTo>
                  <a:pt x="3460913" y="2009514"/>
                </a:lnTo>
                <a:lnTo>
                  <a:pt x="3457136" y="2002265"/>
                </a:lnTo>
                <a:lnTo>
                  <a:pt x="3452464" y="1995522"/>
                </a:lnTo>
                <a:lnTo>
                  <a:pt x="3443950" y="1987994"/>
                </a:lnTo>
                <a:lnTo>
                  <a:pt x="3438766" y="1983102"/>
                </a:lnTo>
                <a:lnTo>
                  <a:pt x="3431917" y="1972456"/>
                </a:lnTo>
                <a:lnTo>
                  <a:pt x="3429677" y="1965283"/>
                </a:lnTo>
                <a:lnTo>
                  <a:pt x="3428204" y="1961455"/>
                </a:lnTo>
                <a:lnTo>
                  <a:pt x="3428717" y="1958033"/>
                </a:lnTo>
                <a:lnTo>
                  <a:pt x="3427500" y="1954814"/>
                </a:lnTo>
                <a:lnTo>
                  <a:pt x="3424556" y="1946221"/>
                </a:lnTo>
                <a:lnTo>
                  <a:pt x="3423020" y="1941963"/>
                </a:lnTo>
                <a:lnTo>
                  <a:pt x="3423340" y="1938439"/>
                </a:lnTo>
                <a:lnTo>
                  <a:pt x="3422572" y="1935220"/>
                </a:lnTo>
                <a:lnTo>
                  <a:pt x="3422828" y="1929238"/>
                </a:lnTo>
                <a:lnTo>
                  <a:pt x="3421612" y="1924726"/>
                </a:lnTo>
                <a:lnTo>
                  <a:pt x="3419051" y="1920316"/>
                </a:lnTo>
                <a:lnTo>
                  <a:pt x="3416811" y="1913979"/>
                </a:lnTo>
                <a:lnTo>
                  <a:pt x="3416491" y="1911191"/>
                </a:lnTo>
                <a:lnTo>
                  <a:pt x="3416683" y="1903713"/>
                </a:lnTo>
                <a:lnTo>
                  <a:pt x="3416299" y="1900646"/>
                </a:lnTo>
                <a:lnTo>
                  <a:pt x="3416299" y="1897047"/>
                </a:lnTo>
                <a:lnTo>
                  <a:pt x="3415403" y="1893346"/>
                </a:lnTo>
                <a:lnTo>
                  <a:pt x="3415659" y="1889696"/>
                </a:lnTo>
                <a:lnTo>
                  <a:pt x="3417259" y="1886426"/>
                </a:lnTo>
                <a:lnTo>
                  <a:pt x="3416107" y="1881762"/>
                </a:lnTo>
                <a:lnTo>
                  <a:pt x="3413547" y="1877022"/>
                </a:lnTo>
                <a:lnTo>
                  <a:pt x="3407274" y="1869266"/>
                </a:lnTo>
                <a:lnTo>
                  <a:pt x="3405738" y="1866300"/>
                </a:lnTo>
                <a:lnTo>
                  <a:pt x="3397865" y="1853626"/>
                </a:lnTo>
                <a:lnTo>
                  <a:pt x="3394856" y="1846402"/>
                </a:lnTo>
                <a:lnTo>
                  <a:pt x="3392744" y="1840192"/>
                </a:lnTo>
                <a:lnTo>
                  <a:pt x="3390504" y="1837302"/>
                </a:lnTo>
                <a:lnTo>
                  <a:pt x="3379942" y="1817075"/>
                </a:lnTo>
                <a:lnTo>
                  <a:pt x="3377638" y="1813855"/>
                </a:lnTo>
                <a:lnTo>
                  <a:pt x="3373414" y="1809977"/>
                </a:lnTo>
                <a:lnTo>
                  <a:pt x="3370789" y="1805034"/>
                </a:lnTo>
                <a:lnTo>
                  <a:pt x="3367653" y="1800092"/>
                </a:lnTo>
                <a:lnTo>
                  <a:pt x="3366885" y="1795478"/>
                </a:lnTo>
                <a:lnTo>
                  <a:pt x="3366693" y="1790257"/>
                </a:lnTo>
                <a:lnTo>
                  <a:pt x="3367077" y="1786252"/>
                </a:lnTo>
                <a:lnTo>
                  <a:pt x="3367717" y="1779332"/>
                </a:lnTo>
                <a:lnTo>
                  <a:pt x="3368421" y="1776239"/>
                </a:lnTo>
                <a:lnTo>
                  <a:pt x="3368421" y="1772589"/>
                </a:lnTo>
                <a:lnTo>
                  <a:pt x="3368037" y="1763059"/>
                </a:lnTo>
                <a:lnTo>
                  <a:pt x="3367205" y="1760220"/>
                </a:lnTo>
                <a:lnTo>
                  <a:pt x="3371109" y="1756595"/>
                </a:lnTo>
                <a:lnTo>
                  <a:pt x="3373030" y="1749498"/>
                </a:lnTo>
                <a:lnTo>
                  <a:pt x="3376742" y="1738294"/>
                </a:lnTo>
                <a:lnTo>
                  <a:pt x="3378534" y="1727293"/>
                </a:lnTo>
                <a:lnTo>
                  <a:pt x="3380775" y="1722097"/>
                </a:lnTo>
                <a:lnTo>
                  <a:pt x="3381607" y="1716267"/>
                </a:lnTo>
                <a:lnTo>
                  <a:pt x="3387879" y="1708713"/>
                </a:lnTo>
                <a:lnTo>
                  <a:pt x="3389416" y="1704100"/>
                </a:lnTo>
                <a:lnTo>
                  <a:pt x="3392680" y="1701819"/>
                </a:lnTo>
                <a:lnTo>
                  <a:pt x="3397225" y="1699411"/>
                </a:lnTo>
                <a:lnTo>
                  <a:pt x="3400489" y="1695102"/>
                </a:lnTo>
                <a:lnTo>
                  <a:pt x="3402089" y="1692110"/>
                </a:lnTo>
                <a:lnTo>
                  <a:pt x="3403881" y="1686407"/>
                </a:lnTo>
                <a:lnTo>
                  <a:pt x="3403881" y="1680451"/>
                </a:lnTo>
                <a:lnTo>
                  <a:pt x="3404970" y="1672466"/>
                </a:lnTo>
                <a:lnTo>
                  <a:pt x="3403049" y="1667016"/>
                </a:lnTo>
                <a:lnTo>
                  <a:pt x="3401129" y="1662530"/>
                </a:lnTo>
                <a:lnTo>
                  <a:pt x="3398633" y="1657840"/>
                </a:lnTo>
                <a:lnTo>
                  <a:pt x="3395688" y="1653100"/>
                </a:lnTo>
                <a:lnTo>
                  <a:pt x="3394920" y="1649932"/>
                </a:lnTo>
                <a:lnTo>
                  <a:pt x="3393256" y="1644862"/>
                </a:lnTo>
                <a:lnTo>
                  <a:pt x="3392552" y="1641897"/>
                </a:lnTo>
                <a:lnTo>
                  <a:pt x="3391080" y="1638982"/>
                </a:lnTo>
                <a:lnTo>
                  <a:pt x="3389672" y="1635636"/>
                </a:lnTo>
                <a:lnTo>
                  <a:pt x="3391400" y="1632898"/>
                </a:lnTo>
                <a:lnTo>
                  <a:pt x="3396200" y="1628995"/>
                </a:lnTo>
                <a:lnTo>
                  <a:pt x="3396328" y="1624990"/>
                </a:lnTo>
                <a:lnTo>
                  <a:pt x="3391336" y="1612341"/>
                </a:lnTo>
                <a:lnTo>
                  <a:pt x="3387239" y="1602253"/>
                </a:lnTo>
                <a:lnTo>
                  <a:pt x="3386535" y="1597183"/>
                </a:lnTo>
                <a:lnTo>
                  <a:pt x="3381095" y="1590492"/>
                </a:lnTo>
                <a:lnTo>
                  <a:pt x="3378918" y="1586132"/>
                </a:lnTo>
                <a:lnTo>
                  <a:pt x="3377702" y="1583090"/>
                </a:lnTo>
                <a:lnTo>
                  <a:pt x="3381671" y="1580479"/>
                </a:lnTo>
                <a:lnTo>
                  <a:pt x="3389864" y="1577944"/>
                </a:lnTo>
                <a:lnTo>
                  <a:pt x="3380967" y="1579719"/>
                </a:lnTo>
                <a:lnTo>
                  <a:pt x="3376038" y="1576094"/>
                </a:lnTo>
                <a:lnTo>
                  <a:pt x="3374502" y="1572900"/>
                </a:lnTo>
                <a:lnTo>
                  <a:pt x="3375398" y="1569884"/>
                </a:lnTo>
                <a:lnTo>
                  <a:pt x="3374886" y="1567248"/>
                </a:lnTo>
                <a:lnTo>
                  <a:pt x="3372389" y="1561925"/>
                </a:lnTo>
                <a:lnTo>
                  <a:pt x="3369765" y="1558807"/>
                </a:lnTo>
                <a:lnTo>
                  <a:pt x="3368101" y="1555867"/>
                </a:lnTo>
                <a:lnTo>
                  <a:pt x="3367653" y="1553307"/>
                </a:lnTo>
                <a:lnTo>
                  <a:pt x="3365733" y="1550873"/>
                </a:lnTo>
                <a:lnTo>
                  <a:pt x="3360740" y="1546589"/>
                </a:lnTo>
                <a:lnTo>
                  <a:pt x="3356003" y="1541368"/>
                </a:lnTo>
                <a:lnTo>
                  <a:pt x="3352739" y="1536704"/>
                </a:lnTo>
                <a:lnTo>
                  <a:pt x="3347170" y="1531837"/>
                </a:lnTo>
                <a:lnTo>
                  <a:pt x="3341922" y="1524765"/>
                </a:lnTo>
                <a:lnTo>
                  <a:pt x="3335713" y="1519924"/>
                </a:lnTo>
                <a:lnTo>
                  <a:pt x="3331296" y="1515691"/>
                </a:lnTo>
                <a:lnTo>
                  <a:pt x="3328864" y="1512902"/>
                </a:lnTo>
                <a:lnTo>
                  <a:pt x="3327200" y="1509176"/>
                </a:lnTo>
                <a:lnTo>
                  <a:pt x="3324832" y="1506667"/>
                </a:lnTo>
                <a:lnTo>
                  <a:pt x="3323743" y="1503042"/>
                </a:lnTo>
                <a:lnTo>
                  <a:pt x="3320415" y="1497491"/>
                </a:lnTo>
                <a:lnTo>
                  <a:pt x="3318559" y="1494753"/>
                </a:lnTo>
                <a:lnTo>
                  <a:pt x="3323359" y="1499417"/>
                </a:lnTo>
                <a:lnTo>
                  <a:pt x="3322655" y="1496654"/>
                </a:lnTo>
                <a:lnTo>
                  <a:pt x="3323871" y="1493765"/>
                </a:lnTo>
                <a:lnTo>
                  <a:pt x="3316575" y="1489101"/>
                </a:lnTo>
                <a:lnTo>
                  <a:pt x="3314782" y="1486211"/>
                </a:lnTo>
                <a:lnTo>
                  <a:pt x="3312222" y="1480280"/>
                </a:lnTo>
                <a:lnTo>
                  <a:pt x="3318303" y="1481116"/>
                </a:lnTo>
                <a:lnTo>
                  <a:pt x="3322975" y="1475895"/>
                </a:lnTo>
                <a:lnTo>
                  <a:pt x="3323679" y="1470496"/>
                </a:lnTo>
                <a:lnTo>
                  <a:pt x="3323487" y="1467302"/>
                </a:lnTo>
                <a:lnTo>
                  <a:pt x="3323039" y="1464133"/>
                </a:lnTo>
                <a:lnTo>
                  <a:pt x="3326048" y="1466491"/>
                </a:lnTo>
                <a:lnTo>
                  <a:pt x="3331936" y="1468620"/>
                </a:lnTo>
                <a:lnTo>
                  <a:pt x="3335649" y="1465857"/>
                </a:lnTo>
                <a:lnTo>
                  <a:pt x="3327456" y="1464007"/>
                </a:lnTo>
                <a:lnTo>
                  <a:pt x="3324768" y="1460483"/>
                </a:lnTo>
                <a:lnTo>
                  <a:pt x="3326560" y="1457213"/>
                </a:lnTo>
                <a:lnTo>
                  <a:pt x="3327968" y="1451231"/>
                </a:lnTo>
                <a:lnTo>
                  <a:pt x="3325600" y="1448849"/>
                </a:lnTo>
                <a:lnTo>
                  <a:pt x="3325408" y="1445630"/>
                </a:lnTo>
                <a:lnTo>
                  <a:pt x="3326496" y="1443069"/>
                </a:lnTo>
                <a:lnTo>
                  <a:pt x="3328992" y="1440687"/>
                </a:lnTo>
                <a:lnTo>
                  <a:pt x="3330528" y="1436580"/>
                </a:lnTo>
                <a:lnTo>
                  <a:pt x="3332128" y="1434020"/>
                </a:lnTo>
                <a:lnTo>
                  <a:pt x="3331680" y="1431435"/>
                </a:lnTo>
                <a:lnTo>
                  <a:pt x="3332064" y="1427100"/>
                </a:lnTo>
                <a:lnTo>
                  <a:pt x="3332384" y="1422791"/>
                </a:lnTo>
                <a:lnTo>
                  <a:pt x="3333217" y="1419192"/>
                </a:lnTo>
                <a:lnTo>
                  <a:pt x="3333537" y="1415871"/>
                </a:lnTo>
                <a:lnTo>
                  <a:pt x="3334689" y="1412880"/>
                </a:lnTo>
                <a:lnTo>
                  <a:pt x="3334113" y="1409915"/>
                </a:lnTo>
                <a:lnTo>
                  <a:pt x="3329696" y="1404465"/>
                </a:lnTo>
                <a:lnTo>
                  <a:pt x="3328672" y="1401525"/>
                </a:lnTo>
                <a:lnTo>
                  <a:pt x="3328928" y="1398356"/>
                </a:lnTo>
                <a:lnTo>
                  <a:pt x="3329312" y="1395796"/>
                </a:lnTo>
                <a:lnTo>
                  <a:pt x="3324127" y="1397317"/>
                </a:lnTo>
                <a:lnTo>
                  <a:pt x="3319647" y="1395213"/>
                </a:lnTo>
                <a:lnTo>
                  <a:pt x="3317215" y="1391715"/>
                </a:lnTo>
                <a:lnTo>
                  <a:pt x="3315870" y="1387964"/>
                </a:lnTo>
                <a:lnTo>
                  <a:pt x="3315614" y="1385429"/>
                </a:lnTo>
                <a:lnTo>
                  <a:pt x="3309150" y="1384820"/>
                </a:lnTo>
                <a:lnTo>
                  <a:pt x="3309854" y="1382134"/>
                </a:lnTo>
                <a:lnTo>
                  <a:pt x="3304093" y="1378990"/>
                </a:lnTo>
                <a:lnTo>
                  <a:pt x="3305501" y="1383908"/>
                </a:lnTo>
                <a:lnTo>
                  <a:pt x="3300060" y="1385758"/>
                </a:lnTo>
                <a:lnTo>
                  <a:pt x="3293148" y="1386316"/>
                </a:lnTo>
                <a:lnTo>
                  <a:pt x="3286683" y="1385910"/>
                </a:lnTo>
                <a:lnTo>
                  <a:pt x="3284122" y="1383401"/>
                </a:lnTo>
                <a:lnTo>
                  <a:pt x="3284314" y="1386519"/>
                </a:lnTo>
                <a:lnTo>
                  <a:pt x="3280154" y="1388775"/>
                </a:lnTo>
                <a:lnTo>
                  <a:pt x="3278362" y="1384111"/>
                </a:lnTo>
                <a:lnTo>
                  <a:pt x="3277786" y="1387355"/>
                </a:lnTo>
                <a:lnTo>
                  <a:pt x="3274905" y="1389713"/>
                </a:lnTo>
                <a:lnTo>
                  <a:pt x="3268248" y="1390270"/>
                </a:lnTo>
                <a:lnTo>
                  <a:pt x="3261848" y="1388825"/>
                </a:lnTo>
                <a:lnTo>
                  <a:pt x="3256087" y="1384060"/>
                </a:lnTo>
                <a:lnTo>
                  <a:pt x="3254359" y="1380562"/>
                </a:lnTo>
                <a:lnTo>
                  <a:pt x="3252374" y="1375214"/>
                </a:lnTo>
                <a:lnTo>
                  <a:pt x="3252118" y="1371386"/>
                </a:lnTo>
                <a:lnTo>
                  <a:pt x="3255383" y="1368877"/>
                </a:lnTo>
                <a:lnTo>
                  <a:pt x="3249046" y="1367787"/>
                </a:lnTo>
                <a:lnTo>
                  <a:pt x="3251350" y="1364593"/>
                </a:lnTo>
                <a:lnTo>
                  <a:pt x="3246230" y="1362945"/>
                </a:lnTo>
                <a:lnTo>
                  <a:pt x="3242965" y="1358738"/>
                </a:lnTo>
                <a:lnTo>
                  <a:pt x="3238869" y="1355240"/>
                </a:lnTo>
                <a:lnTo>
                  <a:pt x="3235220" y="1352832"/>
                </a:lnTo>
                <a:lnTo>
                  <a:pt x="3218194" y="1351716"/>
                </a:lnTo>
                <a:lnTo>
                  <a:pt x="3222995" y="1348497"/>
                </a:lnTo>
                <a:lnTo>
                  <a:pt x="3217170" y="1349587"/>
                </a:lnTo>
                <a:lnTo>
                  <a:pt x="3205329" y="1352325"/>
                </a:lnTo>
                <a:lnTo>
                  <a:pt x="3196560" y="1353187"/>
                </a:lnTo>
                <a:lnTo>
                  <a:pt x="3188110" y="1354429"/>
                </a:lnTo>
                <a:lnTo>
                  <a:pt x="3178957" y="1356532"/>
                </a:lnTo>
                <a:lnTo>
                  <a:pt x="3174285" y="1359346"/>
                </a:lnTo>
                <a:lnTo>
                  <a:pt x="3172429" y="1362717"/>
                </a:lnTo>
                <a:lnTo>
                  <a:pt x="3160011" y="1363680"/>
                </a:lnTo>
                <a:lnTo>
                  <a:pt x="3153034" y="1367153"/>
                </a:lnTo>
                <a:lnTo>
                  <a:pt x="3146569" y="1370347"/>
                </a:lnTo>
                <a:lnTo>
                  <a:pt x="3140937" y="1373439"/>
                </a:lnTo>
                <a:lnTo>
                  <a:pt x="3128263" y="1376887"/>
                </a:lnTo>
                <a:lnTo>
                  <a:pt x="3123270" y="1379802"/>
                </a:lnTo>
                <a:lnTo>
                  <a:pt x="3119238" y="1381956"/>
                </a:lnTo>
                <a:lnTo>
                  <a:pt x="3114437" y="1379903"/>
                </a:lnTo>
                <a:lnTo>
                  <a:pt x="3106244" y="1377343"/>
                </a:lnTo>
                <a:lnTo>
                  <a:pt x="3099779" y="1376075"/>
                </a:lnTo>
                <a:lnTo>
                  <a:pt x="3098499" y="1371183"/>
                </a:lnTo>
                <a:lnTo>
                  <a:pt x="3095619" y="1374631"/>
                </a:lnTo>
                <a:lnTo>
                  <a:pt x="3085506" y="1373541"/>
                </a:lnTo>
                <a:lnTo>
                  <a:pt x="3076737" y="1372045"/>
                </a:lnTo>
                <a:lnTo>
                  <a:pt x="3082561" y="1373363"/>
                </a:lnTo>
                <a:lnTo>
                  <a:pt x="3071296" y="1374428"/>
                </a:lnTo>
                <a:lnTo>
                  <a:pt x="3064767" y="1373845"/>
                </a:lnTo>
                <a:lnTo>
                  <a:pt x="3058558" y="1374833"/>
                </a:lnTo>
                <a:lnTo>
                  <a:pt x="3048701" y="1377394"/>
                </a:lnTo>
                <a:lnTo>
                  <a:pt x="3037244" y="1381956"/>
                </a:lnTo>
                <a:lnTo>
                  <a:pt x="3031931" y="1383629"/>
                </a:lnTo>
                <a:lnTo>
                  <a:pt x="3028090" y="1385961"/>
                </a:lnTo>
                <a:lnTo>
                  <a:pt x="3021434" y="1389053"/>
                </a:lnTo>
                <a:lnTo>
                  <a:pt x="3011128" y="1386620"/>
                </a:lnTo>
                <a:lnTo>
                  <a:pt x="2990646" y="1376582"/>
                </a:lnTo>
                <a:lnTo>
                  <a:pt x="2986293" y="1373160"/>
                </a:lnTo>
                <a:lnTo>
                  <a:pt x="2981237" y="1368066"/>
                </a:lnTo>
                <a:lnTo>
                  <a:pt x="2970035" y="1357800"/>
                </a:lnTo>
                <a:lnTo>
                  <a:pt x="2964274" y="1355341"/>
                </a:lnTo>
                <a:lnTo>
                  <a:pt x="2959730" y="1350677"/>
                </a:lnTo>
                <a:lnTo>
                  <a:pt x="2951729" y="1346571"/>
                </a:lnTo>
                <a:lnTo>
                  <a:pt x="2947824" y="1342566"/>
                </a:lnTo>
                <a:lnTo>
                  <a:pt x="2943792" y="1339220"/>
                </a:lnTo>
                <a:lnTo>
                  <a:pt x="2932719" y="1334581"/>
                </a:lnTo>
                <a:lnTo>
                  <a:pt x="2931182" y="1330855"/>
                </a:lnTo>
                <a:lnTo>
                  <a:pt x="2930286" y="1327028"/>
                </a:lnTo>
                <a:lnTo>
                  <a:pt x="2923629" y="1325811"/>
                </a:lnTo>
                <a:lnTo>
                  <a:pt x="2922285" y="1321477"/>
                </a:lnTo>
                <a:lnTo>
                  <a:pt x="2920557" y="1318790"/>
                </a:lnTo>
                <a:lnTo>
                  <a:pt x="2917293" y="1316331"/>
                </a:lnTo>
                <a:lnTo>
                  <a:pt x="2916204" y="1313543"/>
                </a:lnTo>
                <a:lnTo>
                  <a:pt x="2922477" y="1311819"/>
                </a:lnTo>
                <a:lnTo>
                  <a:pt x="2916781" y="1309715"/>
                </a:lnTo>
                <a:lnTo>
                  <a:pt x="2917229" y="1307003"/>
                </a:lnTo>
                <a:lnTo>
                  <a:pt x="2916012" y="1304342"/>
                </a:lnTo>
                <a:lnTo>
                  <a:pt x="2916076" y="1300996"/>
                </a:lnTo>
                <a:lnTo>
                  <a:pt x="2913772" y="1298359"/>
                </a:lnTo>
                <a:lnTo>
                  <a:pt x="2910700" y="1294152"/>
                </a:lnTo>
                <a:lnTo>
                  <a:pt x="2909036" y="1289868"/>
                </a:lnTo>
                <a:lnTo>
                  <a:pt x="2908460" y="1287080"/>
                </a:lnTo>
                <a:lnTo>
                  <a:pt x="2902507" y="1284874"/>
                </a:lnTo>
                <a:lnTo>
                  <a:pt x="2895210" y="1281199"/>
                </a:lnTo>
                <a:lnTo>
                  <a:pt x="2891881" y="1275648"/>
                </a:lnTo>
                <a:lnTo>
                  <a:pt x="2892329" y="1272251"/>
                </a:lnTo>
                <a:lnTo>
                  <a:pt x="2889257" y="1269919"/>
                </a:lnTo>
                <a:lnTo>
                  <a:pt x="2883176" y="1267182"/>
                </a:lnTo>
                <a:lnTo>
                  <a:pt x="2880936" y="1264520"/>
                </a:lnTo>
                <a:lnTo>
                  <a:pt x="2877736" y="1261250"/>
                </a:lnTo>
                <a:lnTo>
                  <a:pt x="2877160" y="1258209"/>
                </a:lnTo>
                <a:lnTo>
                  <a:pt x="2883560" y="1256409"/>
                </a:lnTo>
                <a:lnTo>
                  <a:pt x="2875815" y="1254102"/>
                </a:lnTo>
                <a:lnTo>
                  <a:pt x="2877352" y="1251365"/>
                </a:lnTo>
                <a:lnTo>
                  <a:pt x="2883560" y="1249996"/>
                </a:lnTo>
                <a:lnTo>
                  <a:pt x="2877032" y="1250047"/>
                </a:lnTo>
                <a:lnTo>
                  <a:pt x="2873127" y="1252353"/>
                </a:lnTo>
                <a:lnTo>
                  <a:pt x="2868583" y="1250503"/>
                </a:lnTo>
                <a:lnTo>
                  <a:pt x="2861862" y="1249413"/>
                </a:lnTo>
                <a:lnTo>
                  <a:pt x="2861094" y="1246371"/>
                </a:lnTo>
                <a:lnTo>
                  <a:pt x="2853989" y="1242493"/>
                </a:lnTo>
                <a:lnTo>
                  <a:pt x="2853157" y="1239350"/>
                </a:lnTo>
                <a:lnTo>
                  <a:pt x="2858853" y="1237829"/>
                </a:lnTo>
                <a:lnTo>
                  <a:pt x="2852773" y="1236714"/>
                </a:lnTo>
                <a:lnTo>
                  <a:pt x="2852965" y="1232785"/>
                </a:lnTo>
                <a:lnTo>
                  <a:pt x="2853093" y="1229464"/>
                </a:lnTo>
                <a:lnTo>
                  <a:pt x="2851940" y="1224395"/>
                </a:lnTo>
                <a:lnTo>
                  <a:pt x="2854757" y="1221936"/>
                </a:lnTo>
                <a:lnTo>
                  <a:pt x="2856805" y="1225079"/>
                </a:lnTo>
                <a:lnTo>
                  <a:pt x="2863526" y="1225459"/>
                </a:lnTo>
                <a:lnTo>
                  <a:pt x="2867110" y="1223128"/>
                </a:lnTo>
                <a:lnTo>
                  <a:pt x="2873703" y="1222190"/>
                </a:lnTo>
                <a:lnTo>
                  <a:pt x="2864422" y="1222418"/>
                </a:lnTo>
                <a:lnTo>
                  <a:pt x="2858917" y="1224167"/>
                </a:lnTo>
                <a:lnTo>
                  <a:pt x="2856677" y="1219858"/>
                </a:lnTo>
                <a:lnTo>
                  <a:pt x="2855141" y="1216486"/>
                </a:lnTo>
                <a:lnTo>
                  <a:pt x="2853029" y="1214028"/>
                </a:lnTo>
                <a:lnTo>
                  <a:pt x="2855717" y="1211544"/>
                </a:lnTo>
                <a:lnTo>
                  <a:pt x="2850980" y="1208451"/>
                </a:lnTo>
                <a:lnTo>
                  <a:pt x="2849252" y="1204877"/>
                </a:lnTo>
                <a:lnTo>
                  <a:pt x="2845796" y="1200517"/>
                </a:lnTo>
                <a:lnTo>
                  <a:pt x="2839139" y="1198414"/>
                </a:lnTo>
                <a:lnTo>
                  <a:pt x="2846180" y="1195346"/>
                </a:lnTo>
                <a:lnTo>
                  <a:pt x="2851620" y="1188503"/>
                </a:lnTo>
                <a:lnTo>
                  <a:pt x="2856549" y="1180417"/>
                </a:lnTo>
                <a:lnTo>
                  <a:pt x="2857189" y="1170278"/>
                </a:lnTo>
                <a:lnTo>
                  <a:pt x="2858149" y="1167211"/>
                </a:lnTo>
                <a:lnTo>
                  <a:pt x="2858469" y="1164498"/>
                </a:lnTo>
                <a:lnTo>
                  <a:pt x="2860582" y="1158516"/>
                </a:lnTo>
                <a:lnTo>
                  <a:pt x="2863078" y="1153649"/>
                </a:lnTo>
                <a:lnTo>
                  <a:pt x="2865446" y="1147160"/>
                </a:lnTo>
                <a:lnTo>
                  <a:pt x="2866278" y="1140874"/>
                </a:lnTo>
                <a:lnTo>
                  <a:pt x="2866022" y="1134715"/>
                </a:lnTo>
                <a:lnTo>
                  <a:pt x="2865318" y="1129240"/>
                </a:lnTo>
                <a:lnTo>
                  <a:pt x="2864102" y="1125615"/>
                </a:lnTo>
                <a:lnTo>
                  <a:pt x="2863014" y="1120368"/>
                </a:lnTo>
                <a:lnTo>
                  <a:pt x="2861350" y="1117605"/>
                </a:lnTo>
                <a:lnTo>
                  <a:pt x="2858277" y="1115197"/>
                </a:lnTo>
                <a:lnTo>
                  <a:pt x="2861350" y="1111015"/>
                </a:lnTo>
                <a:lnTo>
                  <a:pt x="2861734" y="1105970"/>
                </a:lnTo>
                <a:lnTo>
                  <a:pt x="2862630" y="1102067"/>
                </a:lnTo>
                <a:lnTo>
                  <a:pt x="2862502" y="1099481"/>
                </a:lnTo>
                <a:lnTo>
                  <a:pt x="2860838" y="1094437"/>
                </a:lnTo>
                <a:lnTo>
                  <a:pt x="2859109" y="1090103"/>
                </a:lnTo>
                <a:lnTo>
                  <a:pt x="2853733" y="1087264"/>
                </a:lnTo>
                <a:lnTo>
                  <a:pt x="2851044" y="1082118"/>
                </a:lnTo>
                <a:lnTo>
                  <a:pt x="2847972" y="1087264"/>
                </a:lnTo>
                <a:lnTo>
                  <a:pt x="2848612" y="1076770"/>
                </a:lnTo>
                <a:lnTo>
                  <a:pt x="2850084" y="1067163"/>
                </a:lnTo>
                <a:lnTo>
                  <a:pt x="2852517" y="1062398"/>
                </a:lnTo>
                <a:lnTo>
                  <a:pt x="2857573" y="1059204"/>
                </a:lnTo>
                <a:lnTo>
                  <a:pt x="2860390" y="1054413"/>
                </a:lnTo>
                <a:lnTo>
                  <a:pt x="2861350" y="1050003"/>
                </a:lnTo>
                <a:lnTo>
                  <a:pt x="2863782" y="1046378"/>
                </a:lnTo>
                <a:lnTo>
                  <a:pt x="2864806" y="1042779"/>
                </a:lnTo>
                <a:lnTo>
                  <a:pt x="2866918" y="1039154"/>
                </a:lnTo>
                <a:lnTo>
                  <a:pt x="2870311" y="1033197"/>
                </a:lnTo>
                <a:lnTo>
                  <a:pt x="2870823" y="1029471"/>
                </a:lnTo>
                <a:lnTo>
                  <a:pt x="2874279" y="1027266"/>
                </a:lnTo>
                <a:lnTo>
                  <a:pt x="2881448" y="1019814"/>
                </a:lnTo>
                <a:lnTo>
                  <a:pt x="2886569" y="1015378"/>
                </a:lnTo>
                <a:lnTo>
                  <a:pt x="2887465" y="1012590"/>
                </a:lnTo>
                <a:lnTo>
                  <a:pt x="2887721" y="1006202"/>
                </a:lnTo>
                <a:lnTo>
                  <a:pt x="2888553" y="1002805"/>
                </a:lnTo>
                <a:lnTo>
                  <a:pt x="2890153" y="1000169"/>
                </a:lnTo>
                <a:lnTo>
                  <a:pt x="2892009" y="995379"/>
                </a:lnTo>
                <a:lnTo>
                  <a:pt x="2894442" y="988864"/>
                </a:lnTo>
                <a:lnTo>
                  <a:pt x="2897258" y="986405"/>
                </a:lnTo>
                <a:lnTo>
                  <a:pt x="2903787" y="982882"/>
                </a:lnTo>
                <a:lnTo>
                  <a:pt x="2908396" y="980068"/>
                </a:lnTo>
                <a:lnTo>
                  <a:pt x="2911980" y="975835"/>
                </a:lnTo>
                <a:lnTo>
                  <a:pt x="2913516" y="970817"/>
                </a:lnTo>
                <a:lnTo>
                  <a:pt x="2916332" y="965519"/>
                </a:lnTo>
                <a:lnTo>
                  <a:pt x="2917741" y="961463"/>
                </a:lnTo>
                <a:lnTo>
                  <a:pt x="2921837" y="956698"/>
                </a:lnTo>
                <a:lnTo>
                  <a:pt x="2930478" y="954949"/>
                </a:lnTo>
                <a:lnTo>
                  <a:pt x="2939183" y="952744"/>
                </a:lnTo>
                <a:lnTo>
                  <a:pt x="2946992" y="949423"/>
                </a:lnTo>
                <a:lnTo>
                  <a:pt x="2951601" y="945469"/>
                </a:lnTo>
                <a:lnTo>
                  <a:pt x="2955505" y="942022"/>
                </a:lnTo>
                <a:lnTo>
                  <a:pt x="2962866" y="937890"/>
                </a:lnTo>
                <a:lnTo>
                  <a:pt x="2966259" y="935558"/>
                </a:lnTo>
                <a:lnTo>
                  <a:pt x="2971379" y="929779"/>
                </a:lnTo>
                <a:lnTo>
                  <a:pt x="2974836" y="924988"/>
                </a:lnTo>
                <a:lnTo>
                  <a:pt x="2977652" y="921896"/>
                </a:lnTo>
                <a:lnTo>
                  <a:pt x="2979636" y="919158"/>
                </a:lnTo>
                <a:lnTo>
                  <a:pt x="2981045" y="916395"/>
                </a:lnTo>
                <a:lnTo>
                  <a:pt x="2981813" y="911909"/>
                </a:lnTo>
                <a:lnTo>
                  <a:pt x="2979124" y="907321"/>
                </a:lnTo>
                <a:lnTo>
                  <a:pt x="2978036" y="902834"/>
                </a:lnTo>
                <a:lnTo>
                  <a:pt x="2978036" y="898753"/>
                </a:lnTo>
                <a:lnTo>
                  <a:pt x="2978484" y="892239"/>
                </a:lnTo>
                <a:lnTo>
                  <a:pt x="2980853" y="886966"/>
                </a:lnTo>
                <a:lnTo>
                  <a:pt x="2986805" y="880072"/>
                </a:lnTo>
                <a:lnTo>
                  <a:pt x="2987893" y="877233"/>
                </a:lnTo>
                <a:lnTo>
                  <a:pt x="2988534" y="872746"/>
                </a:lnTo>
                <a:lnTo>
                  <a:pt x="2996022" y="864762"/>
                </a:lnTo>
                <a:lnTo>
                  <a:pt x="3000311" y="859844"/>
                </a:lnTo>
                <a:lnTo>
                  <a:pt x="3005624" y="856422"/>
                </a:lnTo>
                <a:lnTo>
                  <a:pt x="3019001" y="851530"/>
                </a:lnTo>
                <a:lnTo>
                  <a:pt x="3026490" y="848032"/>
                </a:lnTo>
                <a:lnTo>
                  <a:pt x="3030907" y="845498"/>
                </a:lnTo>
                <a:lnTo>
                  <a:pt x="3033531" y="842481"/>
                </a:lnTo>
                <a:lnTo>
                  <a:pt x="3040764" y="830669"/>
                </a:lnTo>
                <a:lnTo>
                  <a:pt x="3047933" y="814041"/>
                </a:lnTo>
                <a:lnTo>
                  <a:pt x="3051709" y="811557"/>
                </a:lnTo>
                <a:lnTo>
                  <a:pt x="3057982" y="809479"/>
                </a:lnTo>
                <a:lnTo>
                  <a:pt x="3059070" y="812875"/>
                </a:lnTo>
                <a:lnTo>
                  <a:pt x="3063295" y="817970"/>
                </a:lnTo>
                <a:lnTo>
                  <a:pt x="3068095" y="821392"/>
                </a:lnTo>
                <a:lnTo>
                  <a:pt x="3077249" y="823597"/>
                </a:lnTo>
                <a:lnTo>
                  <a:pt x="3083521" y="822076"/>
                </a:lnTo>
                <a:lnTo>
                  <a:pt x="3090562" y="822355"/>
                </a:lnTo>
                <a:lnTo>
                  <a:pt x="3097539" y="822152"/>
                </a:lnTo>
                <a:lnTo>
                  <a:pt x="3101764" y="819085"/>
                </a:lnTo>
                <a:lnTo>
                  <a:pt x="3103556" y="823394"/>
                </a:lnTo>
                <a:lnTo>
                  <a:pt x="3111621" y="824282"/>
                </a:lnTo>
                <a:lnTo>
                  <a:pt x="3118918" y="824991"/>
                </a:lnTo>
                <a:lnTo>
                  <a:pt x="3125127" y="823192"/>
                </a:lnTo>
                <a:lnTo>
                  <a:pt x="3128583" y="820986"/>
                </a:lnTo>
                <a:lnTo>
                  <a:pt x="3133576" y="817438"/>
                </a:lnTo>
                <a:lnTo>
                  <a:pt x="3138760" y="814269"/>
                </a:lnTo>
                <a:lnTo>
                  <a:pt x="3147657" y="810721"/>
                </a:lnTo>
                <a:lnTo>
                  <a:pt x="3154442" y="811253"/>
                </a:lnTo>
                <a:lnTo>
                  <a:pt x="3158027" y="807020"/>
                </a:lnTo>
                <a:lnTo>
                  <a:pt x="3164620" y="803370"/>
                </a:lnTo>
                <a:lnTo>
                  <a:pt x="3169612" y="801646"/>
                </a:lnTo>
                <a:lnTo>
                  <a:pt x="3177997" y="798655"/>
                </a:lnTo>
                <a:lnTo>
                  <a:pt x="3190927" y="797768"/>
                </a:lnTo>
                <a:lnTo>
                  <a:pt x="3197584" y="796982"/>
                </a:lnTo>
                <a:lnTo>
                  <a:pt x="3206673" y="794625"/>
                </a:lnTo>
                <a:lnTo>
                  <a:pt x="3218770" y="793586"/>
                </a:lnTo>
                <a:lnTo>
                  <a:pt x="3223443" y="791735"/>
                </a:lnTo>
                <a:lnTo>
                  <a:pt x="3241109" y="791735"/>
                </a:lnTo>
                <a:lnTo>
                  <a:pt x="3248982" y="795765"/>
                </a:lnTo>
                <a:lnTo>
                  <a:pt x="3258583" y="793509"/>
                </a:lnTo>
                <a:lnTo>
                  <a:pt x="3264664" y="792318"/>
                </a:lnTo>
                <a:lnTo>
                  <a:pt x="3269401" y="788972"/>
                </a:lnTo>
                <a:lnTo>
                  <a:pt x="3280218" y="791304"/>
                </a:lnTo>
                <a:lnTo>
                  <a:pt x="3285211" y="788110"/>
                </a:lnTo>
                <a:lnTo>
                  <a:pt x="3292508" y="789834"/>
                </a:lnTo>
                <a:lnTo>
                  <a:pt x="3295836" y="792014"/>
                </a:lnTo>
                <a:lnTo>
                  <a:pt x="3309982" y="790975"/>
                </a:lnTo>
                <a:lnTo>
                  <a:pt x="3318687" y="786944"/>
                </a:lnTo>
                <a:lnTo>
                  <a:pt x="3330016" y="783573"/>
                </a:lnTo>
                <a:lnTo>
                  <a:pt x="3332577" y="787325"/>
                </a:lnTo>
                <a:lnTo>
                  <a:pt x="3337185" y="785195"/>
                </a:lnTo>
                <a:lnTo>
                  <a:pt x="3339041" y="789200"/>
                </a:lnTo>
                <a:lnTo>
                  <a:pt x="3341666" y="792293"/>
                </a:lnTo>
                <a:lnTo>
                  <a:pt x="3349475" y="791101"/>
                </a:lnTo>
                <a:lnTo>
                  <a:pt x="3352803" y="788719"/>
                </a:lnTo>
                <a:lnTo>
                  <a:pt x="3355939" y="792141"/>
                </a:lnTo>
                <a:lnTo>
                  <a:pt x="3353059" y="794549"/>
                </a:lnTo>
                <a:lnTo>
                  <a:pt x="3350051" y="799137"/>
                </a:lnTo>
                <a:lnTo>
                  <a:pt x="3345122" y="802254"/>
                </a:lnTo>
                <a:lnTo>
                  <a:pt x="3344226" y="804967"/>
                </a:lnTo>
                <a:lnTo>
                  <a:pt x="3344738" y="807603"/>
                </a:lnTo>
                <a:lnTo>
                  <a:pt x="3346274" y="810264"/>
                </a:lnTo>
                <a:lnTo>
                  <a:pt x="3353763" y="814903"/>
                </a:lnTo>
                <a:lnTo>
                  <a:pt x="3354211" y="818223"/>
                </a:lnTo>
                <a:lnTo>
                  <a:pt x="3355811" y="822152"/>
                </a:lnTo>
                <a:lnTo>
                  <a:pt x="3352867" y="825929"/>
                </a:lnTo>
                <a:lnTo>
                  <a:pt x="3351267" y="828692"/>
                </a:lnTo>
                <a:lnTo>
                  <a:pt x="3348066" y="832469"/>
                </a:lnTo>
                <a:lnTo>
                  <a:pt x="3345250" y="834928"/>
                </a:lnTo>
                <a:lnTo>
                  <a:pt x="3339233" y="838578"/>
                </a:lnTo>
                <a:lnTo>
                  <a:pt x="3336801" y="841036"/>
                </a:lnTo>
                <a:lnTo>
                  <a:pt x="3336481" y="843901"/>
                </a:lnTo>
                <a:lnTo>
                  <a:pt x="3338465" y="847678"/>
                </a:lnTo>
                <a:lnTo>
                  <a:pt x="3343842" y="851125"/>
                </a:lnTo>
                <a:lnTo>
                  <a:pt x="3348643" y="853837"/>
                </a:lnTo>
                <a:lnTo>
                  <a:pt x="3352931" y="851784"/>
                </a:lnTo>
                <a:lnTo>
                  <a:pt x="3356387" y="856498"/>
                </a:lnTo>
                <a:lnTo>
                  <a:pt x="3357860" y="859008"/>
                </a:lnTo>
                <a:lnTo>
                  <a:pt x="3365477" y="861112"/>
                </a:lnTo>
                <a:lnTo>
                  <a:pt x="3376742" y="865877"/>
                </a:lnTo>
                <a:lnTo>
                  <a:pt x="3385255" y="866942"/>
                </a:lnTo>
                <a:lnTo>
                  <a:pt x="3392232" y="865167"/>
                </a:lnTo>
                <a:lnTo>
                  <a:pt x="3399401" y="866511"/>
                </a:lnTo>
                <a:lnTo>
                  <a:pt x="3410538" y="868615"/>
                </a:lnTo>
                <a:lnTo>
                  <a:pt x="3415403" y="871555"/>
                </a:lnTo>
                <a:lnTo>
                  <a:pt x="3428973" y="874470"/>
                </a:lnTo>
                <a:lnTo>
                  <a:pt x="3432237" y="878728"/>
                </a:lnTo>
                <a:lnTo>
                  <a:pt x="3432301" y="882176"/>
                </a:lnTo>
                <a:lnTo>
                  <a:pt x="3433261" y="884710"/>
                </a:lnTo>
                <a:lnTo>
                  <a:pt x="3434733" y="887955"/>
                </a:lnTo>
                <a:lnTo>
                  <a:pt x="3438510" y="892188"/>
                </a:lnTo>
                <a:lnTo>
                  <a:pt x="3445999" y="895179"/>
                </a:lnTo>
                <a:lnTo>
                  <a:pt x="3457904" y="896092"/>
                </a:lnTo>
                <a:lnTo>
                  <a:pt x="3468145" y="898525"/>
                </a:lnTo>
                <a:lnTo>
                  <a:pt x="3476787" y="901364"/>
                </a:lnTo>
                <a:lnTo>
                  <a:pt x="3483315" y="904127"/>
                </a:lnTo>
                <a:lnTo>
                  <a:pt x="3491956" y="910768"/>
                </a:lnTo>
                <a:lnTo>
                  <a:pt x="3496757" y="913049"/>
                </a:lnTo>
                <a:lnTo>
                  <a:pt x="3503158" y="913100"/>
                </a:lnTo>
                <a:lnTo>
                  <a:pt x="3508535" y="910793"/>
                </a:lnTo>
                <a:lnTo>
                  <a:pt x="3516151" y="903696"/>
                </a:lnTo>
                <a:lnTo>
                  <a:pt x="3517944" y="900705"/>
                </a:lnTo>
                <a:lnTo>
                  <a:pt x="3518456" y="896446"/>
                </a:lnTo>
                <a:lnTo>
                  <a:pt x="3516279" y="892492"/>
                </a:lnTo>
                <a:lnTo>
                  <a:pt x="3515255" y="889805"/>
                </a:lnTo>
                <a:lnTo>
                  <a:pt x="3514615" y="885015"/>
                </a:lnTo>
                <a:lnTo>
                  <a:pt x="3515447" y="881669"/>
                </a:lnTo>
                <a:lnTo>
                  <a:pt x="3518136" y="877638"/>
                </a:lnTo>
                <a:lnTo>
                  <a:pt x="3522616" y="873735"/>
                </a:lnTo>
                <a:lnTo>
                  <a:pt x="3527161" y="870997"/>
                </a:lnTo>
                <a:lnTo>
                  <a:pt x="3535098" y="867423"/>
                </a:lnTo>
                <a:lnTo>
                  <a:pt x="3541627" y="866992"/>
                </a:lnTo>
                <a:lnTo>
                  <a:pt x="3545403" y="864432"/>
                </a:lnTo>
                <a:lnTo>
                  <a:pt x="3555388" y="864787"/>
                </a:lnTo>
                <a:lnTo>
                  <a:pt x="3561405" y="867068"/>
                </a:lnTo>
                <a:lnTo>
                  <a:pt x="3568510" y="869046"/>
                </a:lnTo>
                <a:lnTo>
                  <a:pt x="3572350" y="873431"/>
                </a:lnTo>
                <a:lnTo>
                  <a:pt x="3575167" y="877740"/>
                </a:lnTo>
                <a:lnTo>
                  <a:pt x="3584384" y="878754"/>
                </a:lnTo>
                <a:lnTo>
                  <a:pt x="3588737" y="880984"/>
                </a:lnTo>
                <a:lnTo>
                  <a:pt x="3596674" y="881719"/>
                </a:lnTo>
                <a:lnTo>
                  <a:pt x="3603906" y="881948"/>
                </a:lnTo>
                <a:lnTo>
                  <a:pt x="3608131" y="886941"/>
                </a:lnTo>
                <a:lnTo>
                  <a:pt x="3610179" y="890211"/>
                </a:lnTo>
                <a:lnTo>
                  <a:pt x="3622213" y="888614"/>
                </a:lnTo>
                <a:lnTo>
                  <a:pt x="3632390" y="890616"/>
                </a:lnTo>
                <a:lnTo>
                  <a:pt x="3646600" y="893075"/>
                </a:lnTo>
                <a:lnTo>
                  <a:pt x="3651912" y="896117"/>
                </a:lnTo>
                <a:lnTo>
                  <a:pt x="3659593" y="898246"/>
                </a:lnTo>
                <a:lnTo>
                  <a:pt x="3669451" y="899108"/>
                </a:lnTo>
                <a:lnTo>
                  <a:pt x="3674699" y="901085"/>
                </a:lnTo>
                <a:lnTo>
                  <a:pt x="3679500" y="903138"/>
                </a:lnTo>
                <a:lnTo>
                  <a:pt x="3685901" y="901364"/>
                </a:lnTo>
                <a:lnTo>
                  <a:pt x="3694990" y="895838"/>
                </a:lnTo>
                <a:lnTo>
                  <a:pt x="3700943" y="894216"/>
                </a:lnTo>
                <a:lnTo>
                  <a:pt x="3703375" y="891630"/>
                </a:lnTo>
                <a:lnTo>
                  <a:pt x="3712912" y="889603"/>
                </a:lnTo>
                <a:lnTo>
                  <a:pt x="3706383" y="892365"/>
                </a:lnTo>
                <a:lnTo>
                  <a:pt x="3714320" y="891529"/>
                </a:lnTo>
                <a:lnTo>
                  <a:pt x="3715792" y="888944"/>
                </a:lnTo>
                <a:lnTo>
                  <a:pt x="3723729" y="891605"/>
                </a:lnTo>
                <a:lnTo>
                  <a:pt x="3729426" y="890363"/>
                </a:lnTo>
                <a:lnTo>
                  <a:pt x="3734739" y="893760"/>
                </a:lnTo>
                <a:lnTo>
                  <a:pt x="3730322" y="891174"/>
                </a:lnTo>
                <a:lnTo>
                  <a:pt x="3728146" y="894647"/>
                </a:lnTo>
                <a:lnTo>
                  <a:pt x="3733459" y="897207"/>
                </a:lnTo>
                <a:lnTo>
                  <a:pt x="3736211" y="894621"/>
                </a:lnTo>
                <a:lnTo>
                  <a:pt x="3741908" y="898170"/>
                </a:lnTo>
                <a:lnTo>
                  <a:pt x="3748565" y="897993"/>
                </a:lnTo>
                <a:lnTo>
                  <a:pt x="3757142" y="897612"/>
                </a:lnTo>
                <a:lnTo>
                  <a:pt x="3766615" y="896700"/>
                </a:lnTo>
                <a:lnTo>
                  <a:pt x="3771543" y="894444"/>
                </a:lnTo>
                <a:lnTo>
                  <a:pt x="3775320" y="891149"/>
                </a:lnTo>
                <a:lnTo>
                  <a:pt x="3780569" y="883570"/>
                </a:lnTo>
                <a:lnTo>
                  <a:pt x="3782873" y="878044"/>
                </a:lnTo>
                <a:lnTo>
                  <a:pt x="3784985" y="870389"/>
                </a:lnTo>
                <a:lnTo>
                  <a:pt x="3786521" y="866485"/>
                </a:lnTo>
                <a:lnTo>
                  <a:pt x="3787801" y="863900"/>
                </a:lnTo>
                <a:lnTo>
                  <a:pt x="3789210" y="860351"/>
                </a:lnTo>
                <a:lnTo>
                  <a:pt x="3790938" y="856068"/>
                </a:lnTo>
                <a:lnTo>
                  <a:pt x="3795610" y="847120"/>
                </a:lnTo>
                <a:lnTo>
                  <a:pt x="3797403" y="844332"/>
                </a:lnTo>
                <a:lnTo>
                  <a:pt x="3798043" y="840352"/>
                </a:lnTo>
                <a:lnTo>
                  <a:pt x="3800859" y="836879"/>
                </a:lnTo>
                <a:lnTo>
                  <a:pt x="3803995" y="833356"/>
                </a:lnTo>
                <a:lnTo>
                  <a:pt x="3802587" y="829275"/>
                </a:lnTo>
                <a:lnTo>
                  <a:pt x="3802459" y="825448"/>
                </a:lnTo>
                <a:lnTo>
                  <a:pt x="3803419" y="822457"/>
                </a:lnTo>
                <a:lnTo>
                  <a:pt x="3802651" y="818832"/>
                </a:lnTo>
                <a:lnTo>
                  <a:pt x="3800155" y="816069"/>
                </a:lnTo>
                <a:lnTo>
                  <a:pt x="3801499" y="810949"/>
                </a:lnTo>
                <a:lnTo>
                  <a:pt x="3803611" y="808211"/>
                </a:lnTo>
                <a:lnTo>
                  <a:pt x="3802395" y="805271"/>
                </a:lnTo>
                <a:lnTo>
                  <a:pt x="3800987" y="802508"/>
                </a:lnTo>
                <a:lnTo>
                  <a:pt x="3805020" y="798579"/>
                </a:lnTo>
                <a:lnTo>
                  <a:pt x="3807836" y="796095"/>
                </a:lnTo>
                <a:lnTo>
                  <a:pt x="3807644" y="793357"/>
                </a:lnTo>
                <a:lnTo>
                  <a:pt x="3800859" y="793890"/>
                </a:lnTo>
                <a:lnTo>
                  <a:pt x="3797659" y="796196"/>
                </a:lnTo>
                <a:lnTo>
                  <a:pt x="3789594" y="796526"/>
                </a:lnTo>
                <a:lnTo>
                  <a:pt x="3783001" y="793509"/>
                </a:lnTo>
                <a:lnTo>
                  <a:pt x="3773784" y="797084"/>
                </a:lnTo>
                <a:lnTo>
                  <a:pt x="3768791" y="801925"/>
                </a:lnTo>
                <a:lnTo>
                  <a:pt x="3762838" y="804840"/>
                </a:lnTo>
                <a:lnTo>
                  <a:pt x="3752149" y="806285"/>
                </a:lnTo>
                <a:lnTo>
                  <a:pt x="3741908" y="806335"/>
                </a:lnTo>
                <a:lnTo>
                  <a:pt x="3737427" y="803268"/>
                </a:lnTo>
                <a:lnTo>
                  <a:pt x="3734675" y="799948"/>
                </a:lnTo>
                <a:lnTo>
                  <a:pt x="3728274" y="796931"/>
                </a:lnTo>
                <a:lnTo>
                  <a:pt x="3720593" y="793484"/>
                </a:lnTo>
                <a:lnTo>
                  <a:pt x="3713360" y="792597"/>
                </a:lnTo>
                <a:lnTo>
                  <a:pt x="3706703" y="793535"/>
                </a:lnTo>
                <a:lnTo>
                  <a:pt x="3706319" y="798528"/>
                </a:lnTo>
                <a:lnTo>
                  <a:pt x="3704975" y="802483"/>
                </a:lnTo>
                <a:lnTo>
                  <a:pt x="3697742" y="803598"/>
                </a:lnTo>
                <a:lnTo>
                  <a:pt x="3692429" y="805093"/>
                </a:lnTo>
                <a:lnTo>
                  <a:pt x="3684493" y="803420"/>
                </a:lnTo>
                <a:lnTo>
                  <a:pt x="3680780" y="800886"/>
                </a:lnTo>
                <a:lnTo>
                  <a:pt x="3679372" y="797337"/>
                </a:lnTo>
                <a:lnTo>
                  <a:pt x="3673099" y="795309"/>
                </a:lnTo>
                <a:lnTo>
                  <a:pt x="3665674" y="793281"/>
                </a:lnTo>
                <a:lnTo>
                  <a:pt x="3662218" y="796323"/>
                </a:lnTo>
                <a:lnTo>
                  <a:pt x="3656649" y="794650"/>
                </a:lnTo>
                <a:lnTo>
                  <a:pt x="3650312" y="795106"/>
                </a:lnTo>
                <a:lnTo>
                  <a:pt x="3659017" y="793332"/>
                </a:lnTo>
                <a:lnTo>
                  <a:pt x="3664202" y="789885"/>
                </a:lnTo>
                <a:lnTo>
                  <a:pt x="3654217" y="789682"/>
                </a:lnTo>
                <a:lnTo>
                  <a:pt x="3647752" y="790164"/>
                </a:lnTo>
                <a:lnTo>
                  <a:pt x="3647560" y="787477"/>
                </a:lnTo>
                <a:lnTo>
                  <a:pt x="3651528" y="785246"/>
                </a:lnTo>
                <a:lnTo>
                  <a:pt x="3646088" y="782661"/>
                </a:lnTo>
                <a:lnTo>
                  <a:pt x="3644808" y="778732"/>
                </a:lnTo>
                <a:lnTo>
                  <a:pt x="3646728" y="773612"/>
                </a:lnTo>
                <a:lnTo>
                  <a:pt x="3641159" y="770291"/>
                </a:lnTo>
                <a:lnTo>
                  <a:pt x="3636422" y="767807"/>
                </a:lnTo>
                <a:lnTo>
                  <a:pt x="3630086" y="766996"/>
                </a:lnTo>
                <a:lnTo>
                  <a:pt x="3631878" y="763346"/>
                </a:lnTo>
                <a:lnTo>
                  <a:pt x="3630918" y="759974"/>
                </a:lnTo>
                <a:lnTo>
                  <a:pt x="3635142" y="762509"/>
                </a:lnTo>
                <a:lnTo>
                  <a:pt x="3636294" y="765272"/>
                </a:lnTo>
                <a:lnTo>
                  <a:pt x="3643911" y="763827"/>
                </a:lnTo>
                <a:lnTo>
                  <a:pt x="3639239" y="761217"/>
                </a:lnTo>
                <a:lnTo>
                  <a:pt x="3637895" y="758428"/>
                </a:lnTo>
                <a:lnTo>
                  <a:pt x="3642375" y="755158"/>
                </a:lnTo>
                <a:lnTo>
                  <a:pt x="3638663" y="752826"/>
                </a:lnTo>
                <a:lnTo>
                  <a:pt x="3637063" y="748289"/>
                </a:lnTo>
                <a:lnTo>
                  <a:pt x="3638791" y="745374"/>
                </a:lnTo>
                <a:lnTo>
                  <a:pt x="3639047" y="742738"/>
                </a:lnTo>
                <a:lnTo>
                  <a:pt x="3632838" y="743524"/>
                </a:lnTo>
                <a:lnTo>
                  <a:pt x="3626181" y="744487"/>
                </a:lnTo>
                <a:lnTo>
                  <a:pt x="3626885" y="741014"/>
                </a:lnTo>
                <a:lnTo>
                  <a:pt x="3626821" y="737060"/>
                </a:lnTo>
                <a:lnTo>
                  <a:pt x="3629766" y="734247"/>
                </a:lnTo>
                <a:lnTo>
                  <a:pt x="3632710" y="731103"/>
                </a:lnTo>
                <a:lnTo>
                  <a:pt x="3637447" y="727352"/>
                </a:lnTo>
                <a:lnTo>
                  <a:pt x="3644359" y="726414"/>
                </a:lnTo>
                <a:lnTo>
                  <a:pt x="3650696" y="728848"/>
                </a:lnTo>
                <a:lnTo>
                  <a:pt x="3657417" y="727707"/>
                </a:lnTo>
                <a:lnTo>
                  <a:pt x="3665418" y="727301"/>
                </a:lnTo>
                <a:lnTo>
                  <a:pt x="3673483" y="727529"/>
                </a:lnTo>
                <a:lnTo>
                  <a:pt x="3674379" y="724919"/>
                </a:lnTo>
                <a:lnTo>
                  <a:pt x="3679180" y="722789"/>
                </a:lnTo>
                <a:lnTo>
                  <a:pt x="3687373" y="721699"/>
                </a:lnTo>
                <a:lnTo>
                  <a:pt x="3693518" y="720762"/>
                </a:lnTo>
                <a:lnTo>
                  <a:pt x="3684813" y="719849"/>
                </a:lnTo>
                <a:lnTo>
                  <a:pt x="3680268" y="717492"/>
                </a:lnTo>
                <a:lnTo>
                  <a:pt x="3679436" y="714475"/>
                </a:lnTo>
                <a:lnTo>
                  <a:pt x="3684044" y="712169"/>
                </a:lnTo>
                <a:lnTo>
                  <a:pt x="3694798" y="713588"/>
                </a:lnTo>
                <a:lnTo>
                  <a:pt x="3702479" y="712726"/>
                </a:lnTo>
                <a:lnTo>
                  <a:pt x="3710864" y="714780"/>
                </a:lnTo>
                <a:lnTo>
                  <a:pt x="3718865" y="714374"/>
                </a:lnTo>
                <a:lnTo>
                  <a:pt x="3722513" y="710470"/>
                </a:lnTo>
                <a:lnTo>
                  <a:pt x="3733843" y="705528"/>
                </a:lnTo>
                <a:lnTo>
                  <a:pt x="3737811" y="702942"/>
                </a:lnTo>
                <a:lnTo>
                  <a:pt x="3749397" y="699977"/>
                </a:lnTo>
                <a:lnTo>
                  <a:pt x="3755477" y="697898"/>
                </a:lnTo>
                <a:lnTo>
                  <a:pt x="3771863" y="698658"/>
                </a:lnTo>
                <a:lnTo>
                  <a:pt x="3781913" y="698785"/>
                </a:lnTo>
                <a:lnTo>
                  <a:pt x="3786521" y="696808"/>
                </a:lnTo>
                <a:lnTo>
                  <a:pt x="3788570" y="699977"/>
                </a:lnTo>
                <a:lnTo>
                  <a:pt x="3791770" y="702968"/>
                </a:lnTo>
                <a:lnTo>
                  <a:pt x="3802971" y="703246"/>
                </a:lnTo>
                <a:lnTo>
                  <a:pt x="3807644" y="708519"/>
                </a:lnTo>
                <a:lnTo>
                  <a:pt x="3811740" y="711307"/>
                </a:lnTo>
                <a:lnTo>
                  <a:pt x="3818461" y="709659"/>
                </a:lnTo>
                <a:lnTo>
                  <a:pt x="3823646" y="712955"/>
                </a:lnTo>
                <a:lnTo>
                  <a:pt x="3830239" y="714247"/>
                </a:lnTo>
                <a:lnTo>
                  <a:pt x="3838880" y="716300"/>
                </a:lnTo>
                <a:lnTo>
                  <a:pt x="3847329" y="717745"/>
                </a:lnTo>
                <a:lnTo>
                  <a:pt x="3855842" y="716022"/>
                </a:lnTo>
                <a:lnTo>
                  <a:pt x="3866211" y="714399"/>
                </a:lnTo>
                <a:lnTo>
                  <a:pt x="3873060" y="716681"/>
                </a:lnTo>
                <a:lnTo>
                  <a:pt x="3881317" y="717061"/>
                </a:lnTo>
                <a:lnTo>
                  <a:pt x="3888934" y="714374"/>
                </a:lnTo>
                <a:lnTo>
                  <a:pt x="3893863" y="712473"/>
                </a:lnTo>
                <a:lnTo>
                  <a:pt x="3902056" y="708569"/>
                </a:lnTo>
                <a:lnTo>
                  <a:pt x="3907240" y="703398"/>
                </a:lnTo>
                <a:lnTo>
                  <a:pt x="3908264" y="700103"/>
                </a:lnTo>
                <a:lnTo>
                  <a:pt x="3906536" y="695287"/>
                </a:lnTo>
                <a:lnTo>
                  <a:pt x="3905000" y="690674"/>
                </a:lnTo>
                <a:lnTo>
                  <a:pt x="3903400" y="685858"/>
                </a:lnTo>
                <a:lnTo>
                  <a:pt x="3896871" y="682765"/>
                </a:lnTo>
                <a:lnTo>
                  <a:pt x="3891622" y="678456"/>
                </a:lnTo>
                <a:lnTo>
                  <a:pt x="3884902" y="676935"/>
                </a:lnTo>
                <a:lnTo>
                  <a:pt x="3879973" y="673868"/>
                </a:lnTo>
                <a:lnTo>
                  <a:pt x="3874276" y="670928"/>
                </a:lnTo>
                <a:lnTo>
                  <a:pt x="3867811" y="666239"/>
                </a:lnTo>
                <a:lnTo>
                  <a:pt x="3864419" y="663121"/>
                </a:lnTo>
                <a:lnTo>
                  <a:pt x="3853410" y="655948"/>
                </a:lnTo>
                <a:lnTo>
                  <a:pt x="3846113" y="654376"/>
                </a:lnTo>
                <a:lnTo>
                  <a:pt x="3837792" y="648419"/>
                </a:lnTo>
                <a:lnTo>
                  <a:pt x="3831391" y="648470"/>
                </a:lnTo>
                <a:lnTo>
                  <a:pt x="3827550" y="644617"/>
                </a:lnTo>
                <a:lnTo>
                  <a:pt x="3821470" y="641601"/>
                </a:lnTo>
                <a:lnTo>
                  <a:pt x="3815709" y="640105"/>
                </a:lnTo>
                <a:lnTo>
                  <a:pt x="3820189" y="638255"/>
                </a:lnTo>
                <a:lnTo>
                  <a:pt x="3818717" y="635340"/>
                </a:lnTo>
                <a:lnTo>
                  <a:pt x="3824286" y="637317"/>
                </a:lnTo>
                <a:lnTo>
                  <a:pt x="3834143" y="635948"/>
                </a:lnTo>
                <a:lnTo>
                  <a:pt x="3833503" y="632501"/>
                </a:lnTo>
                <a:lnTo>
                  <a:pt x="3837600" y="628192"/>
                </a:lnTo>
                <a:lnTo>
                  <a:pt x="3839264" y="624466"/>
                </a:lnTo>
                <a:lnTo>
                  <a:pt x="3846113" y="622767"/>
                </a:lnTo>
                <a:lnTo>
                  <a:pt x="3846177" y="620055"/>
                </a:lnTo>
                <a:lnTo>
                  <a:pt x="3841888" y="617267"/>
                </a:lnTo>
                <a:lnTo>
                  <a:pt x="3837024" y="614732"/>
                </a:lnTo>
                <a:lnTo>
                  <a:pt x="3843360" y="611817"/>
                </a:lnTo>
                <a:lnTo>
                  <a:pt x="3848417" y="609561"/>
                </a:lnTo>
                <a:lnTo>
                  <a:pt x="3854946" y="607863"/>
                </a:lnTo>
                <a:lnTo>
                  <a:pt x="3860771" y="605708"/>
                </a:lnTo>
                <a:lnTo>
                  <a:pt x="3862947" y="602464"/>
                </a:lnTo>
                <a:lnTo>
                  <a:pt x="3852514" y="603503"/>
                </a:lnTo>
                <a:lnTo>
                  <a:pt x="3844320" y="604466"/>
                </a:lnTo>
                <a:lnTo>
                  <a:pt x="3837408" y="604390"/>
                </a:lnTo>
                <a:lnTo>
                  <a:pt x="3828575" y="607660"/>
                </a:lnTo>
                <a:lnTo>
                  <a:pt x="3821214" y="609359"/>
                </a:lnTo>
                <a:lnTo>
                  <a:pt x="3814493" y="610499"/>
                </a:lnTo>
                <a:lnTo>
                  <a:pt x="3809436" y="612400"/>
                </a:lnTo>
                <a:lnTo>
                  <a:pt x="3801307" y="613034"/>
                </a:lnTo>
                <a:lnTo>
                  <a:pt x="3793626" y="617495"/>
                </a:lnTo>
                <a:lnTo>
                  <a:pt x="3791002" y="620765"/>
                </a:lnTo>
                <a:lnTo>
                  <a:pt x="3791642" y="617698"/>
                </a:lnTo>
                <a:lnTo>
                  <a:pt x="3785817" y="620055"/>
                </a:lnTo>
                <a:lnTo>
                  <a:pt x="3783577" y="623148"/>
                </a:lnTo>
                <a:lnTo>
                  <a:pt x="3784729" y="626747"/>
                </a:lnTo>
                <a:lnTo>
                  <a:pt x="3786777" y="629992"/>
                </a:lnTo>
                <a:lnTo>
                  <a:pt x="3791066" y="634656"/>
                </a:lnTo>
                <a:lnTo>
                  <a:pt x="3794650" y="637064"/>
                </a:lnTo>
                <a:lnTo>
                  <a:pt x="3801435" y="635492"/>
                </a:lnTo>
                <a:lnTo>
                  <a:pt x="3807516" y="634554"/>
                </a:lnTo>
                <a:lnTo>
                  <a:pt x="3814813" y="635644"/>
                </a:lnTo>
                <a:lnTo>
                  <a:pt x="3812573" y="638610"/>
                </a:lnTo>
                <a:lnTo>
                  <a:pt x="3811484" y="641677"/>
                </a:lnTo>
                <a:lnTo>
                  <a:pt x="3802075" y="642767"/>
                </a:lnTo>
                <a:lnTo>
                  <a:pt x="3796635" y="640688"/>
                </a:lnTo>
                <a:lnTo>
                  <a:pt x="3792858" y="643274"/>
                </a:lnTo>
                <a:lnTo>
                  <a:pt x="3787993" y="646493"/>
                </a:lnTo>
                <a:lnTo>
                  <a:pt x="3781273" y="646417"/>
                </a:lnTo>
                <a:lnTo>
                  <a:pt x="3773464" y="651360"/>
                </a:lnTo>
                <a:lnTo>
                  <a:pt x="3769687" y="653463"/>
                </a:lnTo>
                <a:lnTo>
                  <a:pt x="3762134" y="653286"/>
                </a:lnTo>
                <a:lnTo>
                  <a:pt x="3758486" y="651081"/>
                </a:lnTo>
                <a:lnTo>
                  <a:pt x="3761366" y="644566"/>
                </a:lnTo>
                <a:lnTo>
                  <a:pt x="3760342" y="641094"/>
                </a:lnTo>
                <a:lnTo>
                  <a:pt x="3753685" y="639294"/>
                </a:lnTo>
                <a:lnTo>
                  <a:pt x="3748885" y="636481"/>
                </a:lnTo>
                <a:lnTo>
                  <a:pt x="3742228" y="636430"/>
                </a:lnTo>
                <a:lnTo>
                  <a:pt x="3747220" y="631994"/>
                </a:lnTo>
                <a:lnTo>
                  <a:pt x="3752917" y="629104"/>
                </a:lnTo>
                <a:lnTo>
                  <a:pt x="3758742" y="627482"/>
                </a:lnTo>
                <a:lnTo>
                  <a:pt x="3761814" y="623908"/>
                </a:lnTo>
                <a:lnTo>
                  <a:pt x="3755093" y="622210"/>
                </a:lnTo>
                <a:lnTo>
                  <a:pt x="3746644" y="622083"/>
                </a:lnTo>
                <a:lnTo>
                  <a:pt x="3738259" y="622108"/>
                </a:lnTo>
                <a:lnTo>
                  <a:pt x="3732947" y="619726"/>
                </a:lnTo>
                <a:lnTo>
                  <a:pt x="3732434" y="616608"/>
                </a:lnTo>
                <a:lnTo>
                  <a:pt x="3725522" y="615138"/>
                </a:lnTo>
                <a:lnTo>
                  <a:pt x="3734675" y="615163"/>
                </a:lnTo>
                <a:lnTo>
                  <a:pt x="3742292" y="613642"/>
                </a:lnTo>
                <a:lnTo>
                  <a:pt x="3734611" y="613541"/>
                </a:lnTo>
                <a:lnTo>
                  <a:pt x="3731282" y="610094"/>
                </a:lnTo>
                <a:lnTo>
                  <a:pt x="3731218" y="606469"/>
                </a:lnTo>
                <a:lnTo>
                  <a:pt x="3729362" y="603250"/>
                </a:lnTo>
                <a:lnTo>
                  <a:pt x="3729874" y="606089"/>
                </a:lnTo>
                <a:lnTo>
                  <a:pt x="3730514" y="611260"/>
                </a:lnTo>
                <a:lnTo>
                  <a:pt x="3723857" y="612299"/>
                </a:lnTo>
                <a:lnTo>
                  <a:pt x="3716753" y="613034"/>
                </a:lnTo>
                <a:lnTo>
                  <a:pt x="3710608" y="614377"/>
                </a:lnTo>
                <a:lnTo>
                  <a:pt x="3709264" y="617774"/>
                </a:lnTo>
                <a:lnTo>
                  <a:pt x="3705487" y="622565"/>
                </a:lnTo>
                <a:lnTo>
                  <a:pt x="3700174" y="626950"/>
                </a:lnTo>
                <a:lnTo>
                  <a:pt x="3694478" y="629054"/>
                </a:lnTo>
                <a:lnTo>
                  <a:pt x="3689037" y="631867"/>
                </a:lnTo>
                <a:lnTo>
                  <a:pt x="3691341" y="636582"/>
                </a:lnTo>
                <a:lnTo>
                  <a:pt x="3690637" y="639319"/>
                </a:lnTo>
                <a:lnTo>
                  <a:pt x="3689677" y="643248"/>
                </a:lnTo>
                <a:lnTo>
                  <a:pt x="3688269" y="645758"/>
                </a:lnTo>
                <a:lnTo>
                  <a:pt x="3679052" y="647329"/>
                </a:lnTo>
                <a:lnTo>
                  <a:pt x="3679052" y="644237"/>
                </a:lnTo>
                <a:lnTo>
                  <a:pt x="3675851" y="647481"/>
                </a:lnTo>
                <a:lnTo>
                  <a:pt x="3674827" y="650168"/>
                </a:lnTo>
                <a:lnTo>
                  <a:pt x="3672779" y="654376"/>
                </a:lnTo>
                <a:lnTo>
                  <a:pt x="3672075" y="661549"/>
                </a:lnTo>
                <a:lnTo>
                  <a:pt x="3670795" y="664971"/>
                </a:lnTo>
                <a:lnTo>
                  <a:pt x="3670283" y="670396"/>
                </a:lnTo>
                <a:lnTo>
                  <a:pt x="3662602" y="672348"/>
                </a:lnTo>
                <a:lnTo>
                  <a:pt x="3659785" y="675389"/>
                </a:lnTo>
                <a:lnTo>
                  <a:pt x="3658313" y="679242"/>
                </a:lnTo>
                <a:lnTo>
                  <a:pt x="3658185" y="684210"/>
                </a:lnTo>
                <a:lnTo>
                  <a:pt x="3650888" y="689381"/>
                </a:lnTo>
                <a:lnTo>
                  <a:pt x="3654921" y="691561"/>
                </a:lnTo>
                <a:lnTo>
                  <a:pt x="3656969" y="694172"/>
                </a:lnTo>
                <a:lnTo>
                  <a:pt x="3659849" y="697112"/>
                </a:lnTo>
                <a:lnTo>
                  <a:pt x="3659977" y="700636"/>
                </a:lnTo>
                <a:lnTo>
                  <a:pt x="3663754" y="706161"/>
                </a:lnTo>
                <a:lnTo>
                  <a:pt x="3677260" y="711789"/>
                </a:lnTo>
                <a:lnTo>
                  <a:pt x="3678156" y="715236"/>
                </a:lnTo>
                <a:lnTo>
                  <a:pt x="3665482" y="715033"/>
                </a:lnTo>
                <a:lnTo>
                  <a:pt x="3658825" y="716529"/>
                </a:lnTo>
                <a:lnTo>
                  <a:pt x="3651144" y="716833"/>
                </a:lnTo>
                <a:lnTo>
                  <a:pt x="3646792" y="722080"/>
                </a:lnTo>
                <a:lnTo>
                  <a:pt x="3641671" y="724361"/>
                </a:lnTo>
                <a:lnTo>
                  <a:pt x="3632582" y="729912"/>
                </a:lnTo>
                <a:lnTo>
                  <a:pt x="3630086" y="732447"/>
                </a:lnTo>
                <a:lnTo>
                  <a:pt x="3628678" y="728924"/>
                </a:lnTo>
                <a:lnTo>
                  <a:pt x="3632198" y="726541"/>
                </a:lnTo>
                <a:lnTo>
                  <a:pt x="3637127" y="724716"/>
                </a:lnTo>
                <a:lnTo>
                  <a:pt x="3630598" y="723575"/>
                </a:lnTo>
                <a:lnTo>
                  <a:pt x="3624837" y="721370"/>
                </a:lnTo>
                <a:lnTo>
                  <a:pt x="3615044" y="718404"/>
                </a:lnTo>
                <a:lnTo>
                  <a:pt x="3607939" y="716453"/>
                </a:lnTo>
                <a:lnTo>
                  <a:pt x="3602370" y="718962"/>
                </a:lnTo>
                <a:lnTo>
                  <a:pt x="3596674" y="717314"/>
                </a:lnTo>
                <a:lnTo>
                  <a:pt x="3592257" y="720280"/>
                </a:lnTo>
                <a:lnTo>
                  <a:pt x="3583808" y="720990"/>
                </a:lnTo>
                <a:lnTo>
                  <a:pt x="3585856" y="724716"/>
                </a:lnTo>
                <a:lnTo>
                  <a:pt x="3586816" y="727251"/>
                </a:lnTo>
                <a:lnTo>
                  <a:pt x="3593345" y="730267"/>
                </a:lnTo>
                <a:lnTo>
                  <a:pt x="3586496" y="728138"/>
                </a:lnTo>
                <a:lnTo>
                  <a:pt x="3584896" y="730951"/>
                </a:lnTo>
                <a:lnTo>
                  <a:pt x="3588096" y="734272"/>
                </a:lnTo>
                <a:lnTo>
                  <a:pt x="3582016" y="730597"/>
                </a:lnTo>
                <a:lnTo>
                  <a:pt x="3577855" y="732599"/>
                </a:lnTo>
                <a:lnTo>
                  <a:pt x="3582208" y="735463"/>
                </a:lnTo>
                <a:lnTo>
                  <a:pt x="3575935" y="733055"/>
                </a:lnTo>
                <a:lnTo>
                  <a:pt x="3571774" y="729126"/>
                </a:lnTo>
                <a:lnTo>
                  <a:pt x="3567358" y="725704"/>
                </a:lnTo>
                <a:lnTo>
                  <a:pt x="3563581" y="727986"/>
                </a:lnTo>
                <a:lnTo>
                  <a:pt x="3562237" y="732523"/>
                </a:lnTo>
                <a:lnTo>
                  <a:pt x="3567038" y="738378"/>
                </a:lnTo>
                <a:lnTo>
                  <a:pt x="3568574" y="741521"/>
                </a:lnTo>
                <a:lnTo>
                  <a:pt x="3571902" y="744056"/>
                </a:lnTo>
                <a:lnTo>
                  <a:pt x="3574207" y="746490"/>
                </a:lnTo>
                <a:lnTo>
                  <a:pt x="3575935" y="749861"/>
                </a:lnTo>
                <a:lnTo>
                  <a:pt x="3569918" y="746996"/>
                </a:lnTo>
                <a:lnTo>
                  <a:pt x="3567998" y="749962"/>
                </a:lnTo>
                <a:lnTo>
                  <a:pt x="3569406" y="752522"/>
                </a:lnTo>
                <a:lnTo>
                  <a:pt x="3566462" y="754880"/>
                </a:lnTo>
                <a:lnTo>
                  <a:pt x="3570366" y="757820"/>
                </a:lnTo>
                <a:lnTo>
                  <a:pt x="3576703" y="761800"/>
                </a:lnTo>
                <a:lnTo>
                  <a:pt x="3582336" y="764968"/>
                </a:lnTo>
                <a:lnTo>
                  <a:pt x="3588160" y="767275"/>
                </a:lnTo>
                <a:lnTo>
                  <a:pt x="3588673" y="772268"/>
                </a:lnTo>
                <a:lnTo>
                  <a:pt x="3589185" y="774803"/>
                </a:lnTo>
                <a:lnTo>
                  <a:pt x="3588416" y="777363"/>
                </a:lnTo>
                <a:lnTo>
                  <a:pt x="3583232" y="773586"/>
                </a:lnTo>
                <a:lnTo>
                  <a:pt x="3580480" y="771254"/>
                </a:lnTo>
                <a:lnTo>
                  <a:pt x="3573503" y="772192"/>
                </a:lnTo>
                <a:lnTo>
                  <a:pt x="3572671" y="775208"/>
                </a:lnTo>
                <a:lnTo>
                  <a:pt x="3573567" y="778428"/>
                </a:lnTo>
                <a:lnTo>
                  <a:pt x="3578303" y="780684"/>
                </a:lnTo>
                <a:lnTo>
                  <a:pt x="3574591" y="782889"/>
                </a:lnTo>
                <a:lnTo>
                  <a:pt x="3570302" y="780962"/>
                </a:lnTo>
                <a:lnTo>
                  <a:pt x="3565950" y="779061"/>
                </a:lnTo>
                <a:lnTo>
                  <a:pt x="3565758" y="782585"/>
                </a:lnTo>
                <a:lnTo>
                  <a:pt x="3569918" y="789530"/>
                </a:lnTo>
                <a:lnTo>
                  <a:pt x="3571134" y="792521"/>
                </a:lnTo>
                <a:lnTo>
                  <a:pt x="3570750" y="796348"/>
                </a:lnTo>
                <a:lnTo>
                  <a:pt x="3572927" y="799948"/>
                </a:lnTo>
                <a:lnTo>
                  <a:pt x="3566974" y="795563"/>
                </a:lnTo>
                <a:lnTo>
                  <a:pt x="3560829" y="797743"/>
                </a:lnTo>
                <a:lnTo>
                  <a:pt x="3558781" y="795284"/>
                </a:lnTo>
                <a:lnTo>
                  <a:pt x="3556156" y="791989"/>
                </a:lnTo>
                <a:lnTo>
                  <a:pt x="3553468" y="789276"/>
                </a:lnTo>
                <a:lnTo>
                  <a:pt x="3550908" y="791811"/>
                </a:lnTo>
                <a:lnTo>
                  <a:pt x="3550076" y="794650"/>
                </a:lnTo>
                <a:lnTo>
                  <a:pt x="3547259" y="792343"/>
                </a:lnTo>
                <a:lnTo>
                  <a:pt x="3544443" y="788339"/>
                </a:lnTo>
                <a:lnTo>
                  <a:pt x="3546427" y="784131"/>
                </a:lnTo>
                <a:lnTo>
                  <a:pt x="3544251" y="779872"/>
                </a:lnTo>
                <a:lnTo>
                  <a:pt x="3539898" y="777515"/>
                </a:lnTo>
                <a:lnTo>
                  <a:pt x="3537658" y="774600"/>
                </a:lnTo>
                <a:lnTo>
                  <a:pt x="3539514" y="770950"/>
                </a:lnTo>
                <a:lnTo>
                  <a:pt x="3541243" y="767832"/>
                </a:lnTo>
                <a:lnTo>
                  <a:pt x="3547451" y="766413"/>
                </a:lnTo>
                <a:lnTo>
                  <a:pt x="3556412" y="767984"/>
                </a:lnTo>
                <a:lnTo>
                  <a:pt x="3562045" y="769378"/>
                </a:lnTo>
                <a:lnTo>
                  <a:pt x="3566398" y="771787"/>
                </a:lnTo>
                <a:lnTo>
                  <a:pt x="3572222" y="770114"/>
                </a:lnTo>
                <a:lnTo>
                  <a:pt x="3569918" y="767503"/>
                </a:lnTo>
                <a:lnTo>
                  <a:pt x="3562493" y="765120"/>
                </a:lnTo>
                <a:lnTo>
                  <a:pt x="3556092" y="764968"/>
                </a:lnTo>
                <a:lnTo>
                  <a:pt x="3548476" y="764715"/>
                </a:lnTo>
                <a:lnTo>
                  <a:pt x="3540987" y="763954"/>
                </a:lnTo>
                <a:lnTo>
                  <a:pt x="3535034" y="762205"/>
                </a:lnTo>
                <a:lnTo>
                  <a:pt x="3533818" y="759442"/>
                </a:lnTo>
                <a:lnTo>
                  <a:pt x="3529913" y="756629"/>
                </a:lnTo>
                <a:lnTo>
                  <a:pt x="3532025" y="754170"/>
                </a:lnTo>
                <a:lnTo>
                  <a:pt x="3528377" y="751838"/>
                </a:lnTo>
                <a:lnTo>
                  <a:pt x="3524344" y="748391"/>
                </a:lnTo>
                <a:lnTo>
                  <a:pt x="3519352" y="743068"/>
                </a:lnTo>
                <a:lnTo>
                  <a:pt x="3515959" y="740051"/>
                </a:lnTo>
                <a:lnTo>
                  <a:pt x="3515319" y="737060"/>
                </a:lnTo>
                <a:lnTo>
                  <a:pt x="3513271" y="733917"/>
                </a:lnTo>
                <a:lnTo>
                  <a:pt x="3506614" y="730850"/>
                </a:lnTo>
                <a:lnTo>
                  <a:pt x="3504374" y="728341"/>
                </a:lnTo>
                <a:lnTo>
                  <a:pt x="3504118" y="723296"/>
                </a:lnTo>
                <a:lnTo>
                  <a:pt x="3504822" y="720204"/>
                </a:lnTo>
                <a:lnTo>
                  <a:pt x="3506230" y="717568"/>
                </a:lnTo>
                <a:lnTo>
                  <a:pt x="3506102" y="714399"/>
                </a:lnTo>
                <a:lnTo>
                  <a:pt x="3506102" y="710445"/>
                </a:lnTo>
                <a:lnTo>
                  <a:pt x="3506870" y="706009"/>
                </a:lnTo>
                <a:lnTo>
                  <a:pt x="3508342" y="701878"/>
                </a:lnTo>
                <a:lnTo>
                  <a:pt x="3501238" y="698912"/>
                </a:lnTo>
                <a:lnTo>
                  <a:pt x="3495989" y="693386"/>
                </a:lnTo>
                <a:lnTo>
                  <a:pt x="3491252" y="691029"/>
                </a:lnTo>
                <a:lnTo>
                  <a:pt x="3485876" y="688291"/>
                </a:lnTo>
                <a:lnTo>
                  <a:pt x="3476723" y="683323"/>
                </a:lnTo>
                <a:lnTo>
                  <a:pt x="3466481" y="680180"/>
                </a:lnTo>
                <a:lnTo>
                  <a:pt x="3474866" y="682360"/>
                </a:lnTo>
                <a:lnTo>
                  <a:pt x="3467761" y="677493"/>
                </a:lnTo>
                <a:lnTo>
                  <a:pt x="3460080" y="672398"/>
                </a:lnTo>
                <a:lnTo>
                  <a:pt x="3450927" y="669635"/>
                </a:lnTo>
                <a:lnTo>
                  <a:pt x="3444655" y="670320"/>
                </a:lnTo>
                <a:lnTo>
                  <a:pt x="3442734" y="667557"/>
                </a:lnTo>
                <a:lnTo>
                  <a:pt x="3437614" y="664718"/>
                </a:lnTo>
                <a:lnTo>
                  <a:pt x="3429101" y="658077"/>
                </a:lnTo>
                <a:lnTo>
                  <a:pt x="3434285" y="656252"/>
                </a:lnTo>
                <a:lnTo>
                  <a:pt x="3425452" y="650168"/>
                </a:lnTo>
                <a:lnTo>
                  <a:pt x="3423724" y="646214"/>
                </a:lnTo>
                <a:lnTo>
                  <a:pt x="3424108" y="643400"/>
                </a:lnTo>
                <a:lnTo>
                  <a:pt x="3419115" y="638787"/>
                </a:lnTo>
                <a:lnTo>
                  <a:pt x="3414699" y="636582"/>
                </a:lnTo>
                <a:lnTo>
                  <a:pt x="3412010" y="639953"/>
                </a:lnTo>
                <a:lnTo>
                  <a:pt x="3409386" y="642919"/>
                </a:lnTo>
                <a:lnTo>
                  <a:pt x="3407146" y="645885"/>
                </a:lnTo>
                <a:lnTo>
                  <a:pt x="3403113" y="643020"/>
                </a:lnTo>
                <a:lnTo>
                  <a:pt x="3400809" y="639877"/>
                </a:lnTo>
                <a:lnTo>
                  <a:pt x="3399017" y="634022"/>
                </a:lnTo>
                <a:lnTo>
                  <a:pt x="3403817" y="631360"/>
                </a:lnTo>
                <a:lnTo>
                  <a:pt x="3401065" y="628724"/>
                </a:lnTo>
                <a:lnTo>
                  <a:pt x="3393448" y="628699"/>
                </a:lnTo>
                <a:lnTo>
                  <a:pt x="3390248" y="631158"/>
                </a:lnTo>
                <a:lnTo>
                  <a:pt x="3385383" y="632881"/>
                </a:lnTo>
                <a:lnTo>
                  <a:pt x="3379494" y="634275"/>
                </a:lnTo>
                <a:lnTo>
                  <a:pt x="3375782" y="638432"/>
                </a:lnTo>
                <a:lnTo>
                  <a:pt x="3378790" y="642133"/>
                </a:lnTo>
                <a:lnTo>
                  <a:pt x="3380647" y="644719"/>
                </a:lnTo>
                <a:lnTo>
                  <a:pt x="3376166" y="647963"/>
                </a:lnTo>
                <a:lnTo>
                  <a:pt x="3377190" y="653362"/>
                </a:lnTo>
                <a:lnTo>
                  <a:pt x="3378854" y="657139"/>
                </a:lnTo>
                <a:lnTo>
                  <a:pt x="3384167" y="661347"/>
                </a:lnTo>
                <a:lnTo>
                  <a:pt x="3395048" y="666999"/>
                </a:lnTo>
                <a:lnTo>
                  <a:pt x="3399913" y="669128"/>
                </a:lnTo>
                <a:lnTo>
                  <a:pt x="3402217" y="672449"/>
                </a:lnTo>
                <a:lnTo>
                  <a:pt x="3404201" y="676302"/>
                </a:lnTo>
                <a:lnTo>
                  <a:pt x="3406378" y="682335"/>
                </a:lnTo>
                <a:lnTo>
                  <a:pt x="3407914" y="685326"/>
                </a:lnTo>
                <a:lnTo>
                  <a:pt x="3411050" y="688671"/>
                </a:lnTo>
                <a:lnTo>
                  <a:pt x="3417515" y="693487"/>
                </a:lnTo>
                <a:lnTo>
                  <a:pt x="3423340" y="697011"/>
                </a:lnTo>
                <a:lnTo>
                  <a:pt x="3428845" y="699191"/>
                </a:lnTo>
                <a:lnTo>
                  <a:pt x="3443182" y="699089"/>
                </a:lnTo>
                <a:lnTo>
                  <a:pt x="3447215" y="701396"/>
                </a:lnTo>
                <a:lnTo>
                  <a:pt x="3442286" y="704945"/>
                </a:lnTo>
                <a:lnTo>
                  <a:pt x="3444014" y="708341"/>
                </a:lnTo>
                <a:lnTo>
                  <a:pt x="3453744" y="712093"/>
                </a:lnTo>
                <a:lnTo>
                  <a:pt x="3463729" y="715210"/>
                </a:lnTo>
                <a:lnTo>
                  <a:pt x="3470386" y="719266"/>
                </a:lnTo>
                <a:lnTo>
                  <a:pt x="3479091" y="722688"/>
                </a:lnTo>
                <a:lnTo>
                  <a:pt x="3485812" y="727910"/>
                </a:lnTo>
                <a:lnTo>
                  <a:pt x="3488180" y="730647"/>
                </a:lnTo>
                <a:lnTo>
                  <a:pt x="3487476" y="734956"/>
                </a:lnTo>
                <a:lnTo>
                  <a:pt x="3486068" y="737998"/>
                </a:lnTo>
                <a:lnTo>
                  <a:pt x="3481267" y="735869"/>
                </a:lnTo>
                <a:lnTo>
                  <a:pt x="3477427" y="729557"/>
                </a:lnTo>
                <a:lnTo>
                  <a:pt x="3470450" y="728924"/>
                </a:lnTo>
                <a:lnTo>
                  <a:pt x="3466353" y="726668"/>
                </a:lnTo>
                <a:lnTo>
                  <a:pt x="3458352" y="728721"/>
                </a:lnTo>
                <a:lnTo>
                  <a:pt x="3455856" y="732193"/>
                </a:lnTo>
                <a:lnTo>
                  <a:pt x="3453360" y="737288"/>
                </a:lnTo>
                <a:lnTo>
                  <a:pt x="3454576" y="741344"/>
                </a:lnTo>
                <a:lnTo>
                  <a:pt x="3461809" y="744234"/>
                </a:lnTo>
                <a:lnTo>
                  <a:pt x="3464049" y="750570"/>
                </a:lnTo>
                <a:lnTo>
                  <a:pt x="3465009" y="753131"/>
                </a:lnTo>
                <a:lnTo>
                  <a:pt x="3457456" y="755108"/>
                </a:lnTo>
                <a:lnTo>
                  <a:pt x="3453872" y="758327"/>
                </a:lnTo>
                <a:lnTo>
                  <a:pt x="3454192" y="762383"/>
                </a:lnTo>
                <a:lnTo>
                  <a:pt x="3448879" y="766869"/>
                </a:lnTo>
                <a:lnTo>
                  <a:pt x="3446383" y="769860"/>
                </a:lnTo>
                <a:lnTo>
                  <a:pt x="3444847" y="772522"/>
                </a:lnTo>
                <a:lnTo>
                  <a:pt x="3437422" y="770823"/>
                </a:lnTo>
                <a:lnTo>
                  <a:pt x="3437358" y="768238"/>
                </a:lnTo>
                <a:lnTo>
                  <a:pt x="3440622" y="765881"/>
                </a:lnTo>
                <a:lnTo>
                  <a:pt x="3442094" y="762560"/>
                </a:lnTo>
                <a:lnTo>
                  <a:pt x="3442478" y="759113"/>
                </a:lnTo>
                <a:lnTo>
                  <a:pt x="3447599" y="754170"/>
                </a:lnTo>
                <a:lnTo>
                  <a:pt x="3445103" y="750520"/>
                </a:lnTo>
                <a:lnTo>
                  <a:pt x="3444206" y="746591"/>
                </a:lnTo>
                <a:lnTo>
                  <a:pt x="3441198" y="741572"/>
                </a:lnTo>
                <a:lnTo>
                  <a:pt x="3439534" y="737111"/>
                </a:lnTo>
                <a:lnTo>
                  <a:pt x="3436333" y="733740"/>
                </a:lnTo>
                <a:lnTo>
                  <a:pt x="3424876" y="730318"/>
                </a:lnTo>
                <a:lnTo>
                  <a:pt x="3425516" y="727783"/>
                </a:lnTo>
                <a:lnTo>
                  <a:pt x="3424108" y="724513"/>
                </a:lnTo>
                <a:lnTo>
                  <a:pt x="3418795" y="722865"/>
                </a:lnTo>
                <a:lnTo>
                  <a:pt x="3413291" y="719798"/>
                </a:lnTo>
                <a:lnTo>
                  <a:pt x="3405226" y="713968"/>
                </a:lnTo>
                <a:lnTo>
                  <a:pt x="3401769" y="711662"/>
                </a:lnTo>
                <a:lnTo>
                  <a:pt x="3394152" y="711053"/>
                </a:lnTo>
                <a:lnTo>
                  <a:pt x="3386983" y="708848"/>
                </a:lnTo>
                <a:lnTo>
                  <a:pt x="3375398" y="701421"/>
                </a:lnTo>
                <a:lnTo>
                  <a:pt x="3373030" y="699064"/>
                </a:lnTo>
                <a:lnTo>
                  <a:pt x="3368229" y="696479"/>
                </a:lnTo>
                <a:lnTo>
                  <a:pt x="3365157" y="692702"/>
                </a:lnTo>
                <a:lnTo>
                  <a:pt x="3359012" y="690192"/>
                </a:lnTo>
                <a:lnTo>
                  <a:pt x="3352547" y="684413"/>
                </a:lnTo>
                <a:lnTo>
                  <a:pt x="3348899" y="681447"/>
                </a:lnTo>
                <a:lnTo>
                  <a:pt x="3344930" y="678406"/>
                </a:lnTo>
                <a:lnTo>
                  <a:pt x="3344994" y="675871"/>
                </a:lnTo>
                <a:lnTo>
                  <a:pt x="3343714" y="672804"/>
                </a:lnTo>
                <a:lnTo>
                  <a:pt x="3341410" y="670193"/>
                </a:lnTo>
                <a:lnTo>
                  <a:pt x="3340065" y="663957"/>
                </a:lnTo>
                <a:lnTo>
                  <a:pt x="3336481" y="660865"/>
                </a:lnTo>
                <a:lnTo>
                  <a:pt x="3330784" y="659395"/>
                </a:lnTo>
                <a:lnTo>
                  <a:pt x="3322783" y="655390"/>
                </a:lnTo>
                <a:lnTo>
                  <a:pt x="3316318" y="653742"/>
                </a:lnTo>
                <a:lnTo>
                  <a:pt x="3309534" y="654883"/>
                </a:lnTo>
                <a:lnTo>
                  <a:pt x="3304861" y="658736"/>
                </a:lnTo>
                <a:lnTo>
                  <a:pt x="3301021" y="662741"/>
                </a:lnTo>
                <a:lnTo>
                  <a:pt x="3294748" y="664870"/>
                </a:lnTo>
                <a:lnTo>
                  <a:pt x="3286235" y="666822"/>
                </a:lnTo>
                <a:lnTo>
                  <a:pt x="3279130" y="671562"/>
                </a:lnTo>
                <a:lnTo>
                  <a:pt x="3275353" y="674806"/>
                </a:lnTo>
                <a:lnTo>
                  <a:pt x="3269017" y="677062"/>
                </a:lnTo>
                <a:lnTo>
                  <a:pt x="3260055" y="677823"/>
                </a:lnTo>
                <a:lnTo>
                  <a:pt x="3252823" y="675415"/>
                </a:lnTo>
                <a:lnTo>
                  <a:pt x="3249046" y="673133"/>
                </a:lnTo>
                <a:lnTo>
                  <a:pt x="3243221" y="672043"/>
                </a:lnTo>
                <a:lnTo>
                  <a:pt x="3234836" y="671410"/>
                </a:lnTo>
                <a:lnTo>
                  <a:pt x="3229460" y="669280"/>
                </a:lnTo>
                <a:lnTo>
                  <a:pt x="3223571" y="671131"/>
                </a:lnTo>
                <a:lnTo>
                  <a:pt x="3214098" y="676074"/>
                </a:lnTo>
                <a:lnTo>
                  <a:pt x="3210321" y="681169"/>
                </a:lnTo>
                <a:lnTo>
                  <a:pt x="3211025" y="687125"/>
                </a:lnTo>
                <a:lnTo>
                  <a:pt x="3213202" y="690066"/>
                </a:lnTo>
                <a:lnTo>
                  <a:pt x="3214930" y="692676"/>
                </a:lnTo>
                <a:lnTo>
                  <a:pt x="3212113" y="695008"/>
                </a:lnTo>
                <a:lnTo>
                  <a:pt x="3213906" y="699013"/>
                </a:lnTo>
                <a:lnTo>
                  <a:pt x="3209489" y="702258"/>
                </a:lnTo>
                <a:lnTo>
                  <a:pt x="3197008" y="707784"/>
                </a:lnTo>
                <a:lnTo>
                  <a:pt x="3193999" y="710445"/>
                </a:lnTo>
                <a:lnTo>
                  <a:pt x="3183566" y="712752"/>
                </a:lnTo>
                <a:lnTo>
                  <a:pt x="3177037" y="714551"/>
                </a:lnTo>
                <a:lnTo>
                  <a:pt x="3170060" y="718328"/>
                </a:lnTo>
                <a:lnTo>
                  <a:pt x="3171404" y="721446"/>
                </a:lnTo>
                <a:lnTo>
                  <a:pt x="3167244" y="723448"/>
                </a:lnTo>
                <a:lnTo>
                  <a:pt x="3161867" y="728848"/>
                </a:lnTo>
                <a:lnTo>
                  <a:pt x="3158155" y="732751"/>
                </a:lnTo>
                <a:lnTo>
                  <a:pt x="3153994" y="736984"/>
                </a:lnTo>
                <a:lnTo>
                  <a:pt x="3149450" y="743524"/>
                </a:lnTo>
                <a:lnTo>
                  <a:pt x="3151626" y="751939"/>
                </a:lnTo>
                <a:lnTo>
                  <a:pt x="3154698" y="755082"/>
                </a:lnTo>
                <a:lnTo>
                  <a:pt x="3158987" y="757516"/>
                </a:lnTo>
                <a:lnTo>
                  <a:pt x="3154378" y="760684"/>
                </a:lnTo>
                <a:lnTo>
                  <a:pt x="3148426" y="763447"/>
                </a:lnTo>
                <a:lnTo>
                  <a:pt x="3145417" y="767731"/>
                </a:lnTo>
                <a:lnTo>
                  <a:pt x="3142985" y="771609"/>
                </a:lnTo>
                <a:lnTo>
                  <a:pt x="3141769" y="774195"/>
                </a:lnTo>
                <a:lnTo>
                  <a:pt x="3140489" y="776755"/>
                </a:lnTo>
                <a:lnTo>
                  <a:pt x="3138440" y="779315"/>
                </a:lnTo>
                <a:lnTo>
                  <a:pt x="3131399" y="779518"/>
                </a:lnTo>
                <a:lnTo>
                  <a:pt x="3125767" y="782711"/>
                </a:lnTo>
                <a:lnTo>
                  <a:pt x="3122886" y="785550"/>
                </a:lnTo>
                <a:lnTo>
                  <a:pt x="3120326" y="790823"/>
                </a:lnTo>
                <a:lnTo>
                  <a:pt x="3117254" y="793915"/>
                </a:lnTo>
                <a:lnTo>
                  <a:pt x="3111109" y="792926"/>
                </a:lnTo>
                <a:lnTo>
                  <a:pt x="3105092" y="795056"/>
                </a:lnTo>
                <a:lnTo>
                  <a:pt x="3098563" y="794245"/>
                </a:lnTo>
                <a:lnTo>
                  <a:pt x="3090818" y="794599"/>
                </a:lnTo>
                <a:lnTo>
                  <a:pt x="3076609" y="795005"/>
                </a:lnTo>
                <a:lnTo>
                  <a:pt x="3071040" y="798883"/>
                </a:lnTo>
                <a:lnTo>
                  <a:pt x="3062079" y="800404"/>
                </a:lnTo>
                <a:lnTo>
                  <a:pt x="3059198" y="803851"/>
                </a:lnTo>
                <a:lnTo>
                  <a:pt x="3056830" y="806842"/>
                </a:lnTo>
                <a:lnTo>
                  <a:pt x="3047869" y="804840"/>
                </a:lnTo>
                <a:lnTo>
                  <a:pt x="3044092" y="802052"/>
                </a:lnTo>
                <a:lnTo>
                  <a:pt x="3042364" y="798528"/>
                </a:lnTo>
                <a:lnTo>
                  <a:pt x="3039740" y="794802"/>
                </a:lnTo>
                <a:lnTo>
                  <a:pt x="3042492" y="791684"/>
                </a:lnTo>
                <a:lnTo>
                  <a:pt x="3031163" y="786260"/>
                </a:lnTo>
                <a:lnTo>
                  <a:pt x="3021818" y="786514"/>
                </a:lnTo>
                <a:lnTo>
                  <a:pt x="3014073" y="789707"/>
                </a:lnTo>
                <a:lnTo>
                  <a:pt x="3002359" y="787984"/>
                </a:lnTo>
                <a:lnTo>
                  <a:pt x="2995766" y="788440"/>
                </a:lnTo>
                <a:lnTo>
                  <a:pt x="2996407" y="781900"/>
                </a:lnTo>
                <a:lnTo>
                  <a:pt x="2996342" y="778935"/>
                </a:lnTo>
                <a:lnTo>
                  <a:pt x="2996791" y="776349"/>
                </a:lnTo>
                <a:lnTo>
                  <a:pt x="2996278" y="773814"/>
                </a:lnTo>
                <a:lnTo>
                  <a:pt x="2996599" y="768086"/>
                </a:lnTo>
                <a:lnTo>
                  <a:pt x="2995190" y="763244"/>
                </a:lnTo>
                <a:lnTo>
                  <a:pt x="2989366" y="761546"/>
                </a:lnTo>
                <a:lnTo>
                  <a:pt x="2989814" y="758808"/>
                </a:lnTo>
                <a:lnTo>
                  <a:pt x="2993462" y="756705"/>
                </a:lnTo>
                <a:lnTo>
                  <a:pt x="2994166" y="753131"/>
                </a:lnTo>
                <a:lnTo>
                  <a:pt x="2991414" y="756122"/>
                </a:lnTo>
                <a:lnTo>
                  <a:pt x="2986613" y="758631"/>
                </a:lnTo>
                <a:lnTo>
                  <a:pt x="2984501" y="755792"/>
                </a:lnTo>
                <a:lnTo>
                  <a:pt x="2985589" y="751027"/>
                </a:lnTo>
                <a:lnTo>
                  <a:pt x="2986677" y="748517"/>
                </a:lnTo>
                <a:lnTo>
                  <a:pt x="2987317" y="745907"/>
                </a:lnTo>
                <a:lnTo>
                  <a:pt x="2990390" y="743118"/>
                </a:lnTo>
                <a:lnTo>
                  <a:pt x="2992950" y="738023"/>
                </a:lnTo>
                <a:lnTo>
                  <a:pt x="2995958" y="732599"/>
                </a:lnTo>
                <a:lnTo>
                  <a:pt x="2995318" y="729963"/>
                </a:lnTo>
                <a:lnTo>
                  <a:pt x="2997175" y="723601"/>
                </a:lnTo>
                <a:lnTo>
                  <a:pt x="2998711" y="720888"/>
                </a:lnTo>
                <a:lnTo>
                  <a:pt x="2998903" y="717872"/>
                </a:lnTo>
                <a:lnTo>
                  <a:pt x="2999159" y="714754"/>
                </a:lnTo>
                <a:lnTo>
                  <a:pt x="2997751" y="711129"/>
                </a:lnTo>
                <a:lnTo>
                  <a:pt x="2996535" y="706060"/>
                </a:lnTo>
                <a:lnTo>
                  <a:pt x="2997431" y="703525"/>
                </a:lnTo>
                <a:lnTo>
                  <a:pt x="2995254" y="701066"/>
                </a:lnTo>
                <a:lnTo>
                  <a:pt x="2995062" y="696048"/>
                </a:lnTo>
                <a:lnTo>
                  <a:pt x="2998647" y="692955"/>
                </a:lnTo>
                <a:lnTo>
                  <a:pt x="2997943" y="690420"/>
                </a:lnTo>
                <a:lnTo>
                  <a:pt x="2996471" y="687658"/>
                </a:lnTo>
                <a:lnTo>
                  <a:pt x="2994166" y="683906"/>
                </a:lnTo>
                <a:lnTo>
                  <a:pt x="2989814" y="681245"/>
                </a:lnTo>
                <a:lnTo>
                  <a:pt x="2989814" y="676403"/>
                </a:lnTo>
                <a:lnTo>
                  <a:pt x="2995318" y="673463"/>
                </a:lnTo>
                <a:lnTo>
                  <a:pt x="3003447" y="672525"/>
                </a:lnTo>
                <a:lnTo>
                  <a:pt x="3005880" y="669711"/>
                </a:lnTo>
                <a:lnTo>
                  <a:pt x="3011000" y="666847"/>
                </a:lnTo>
                <a:lnTo>
                  <a:pt x="3018361" y="666264"/>
                </a:lnTo>
                <a:lnTo>
                  <a:pt x="3024378" y="668697"/>
                </a:lnTo>
                <a:lnTo>
                  <a:pt x="3030907" y="668850"/>
                </a:lnTo>
                <a:lnTo>
                  <a:pt x="3038588" y="668976"/>
                </a:lnTo>
                <a:lnTo>
                  <a:pt x="3045693" y="668672"/>
                </a:lnTo>
                <a:lnTo>
                  <a:pt x="3053182" y="668926"/>
                </a:lnTo>
                <a:lnTo>
                  <a:pt x="3059454" y="669458"/>
                </a:lnTo>
                <a:lnTo>
                  <a:pt x="3073792" y="671967"/>
                </a:lnTo>
                <a:lnTo>
                  <a:pt x="3082945" y="671105"/>
                </a:lnTo>
                <a:lnTo>
                  <a:pt x="3090306" y="670066"/>
                </a:lnTo>
                <a:lnTo>
                  <a:pt x="3100420" y="672778"/>
                </a:lnTo>
                <a:lnTo>
                  <a:pt x="3108292" y="672043"/>
                </a:lnTo>
                <a:lnTo>
                  <a:pt x="3115717" y="673691"/>
                </a:lnTo>
                <a:lnTo>
                  <a:pt x="3122374" y="672246"/>
                </a:lnTo>
                <a:lnTo>
                  <a:pt x="3128583" y="669255"/>
                </a:lnTo>
                <a:lnTo>
                  <a:pt x="3131079" y="660865"/>
                </a:lnTo>
                <a:lnTo>
                  <a:pt x="3132872" y="650954"/>
                </a:lnTo>
                <a:lnTo>
                  <a:pt x="3135880" y="648571"/>
                </a:lnTo>
                <a:lnTo>
                  <a:pt x="3133896" y="639902"/>
                </a:lnTo>
                <a:lnTo>
                  <a:pt x="3134600" y="636582"/>
                </a:lnTo>
                <a:lnTo>
                  <a:pt x="3135816" y="633109"/>
                </a:lnTo>
                <a:lnTo>
                  <a:pt x="3140425" y="635872"/>
                </a:lnTo>
                <a:lnTo>
                  <a:pt x="3142857" y="641170"/>
                </a:lnTo>
                <a:lnTo>
                  <a:pt x="3142089" y="635821"/>
                </a:lnTo>
                <a:lnTo>
                  <a:pt x="3139464" y="632983"/>
                </a:lnTo>
                <a:lnTo>
                  <a:pt x="3134216" y="630270"/>
                </a:lnTo>
                <a:lnTo>
                  <a:pt x="3135432" y="625885"/>
                </a:lnTo>
                <a:lnTo>
                  <a:pt x="3134856" y="620740"/>
                </a:lnTo>
                <a:lnTo>
                  <a:pt x="3131655" y="618509"/>
                </a:lnTo>
                <a:lnTo>
                  <a:pt x="3123142" y="615062"/>
                </a:lnTo>
                <a:lnTo>
                  <a:pt x="3120710" y="611919"/>
                </a:lnTo>
                <a:lnTo>
                  <a:pt x="3117574" y="608623"/>
                </a:lnTo>
                <a:lnTo>
                  <a:pt x="3118918" y="605455"/>
                </a:lnTo>
                <a:lnTo>
                  <a:pt x="3115717" y="603148"/>
                </a:lnTo>
                <a:lnTo>
                  <a:pt x="3120646" y="601349"/>
                </a:lnTo>
                <a:lnTo>
                  <a:pt x="3112901" y="601019"/>
                </a:lnTo>
                <a:lnTo>
                  <a:pt x="3110661" y="598560"/>
                </a:lnTo>
                <a:lnTo>
                  <a:pt x="3105348" y="596710"/>
                </a:lnTo>
                <a:lnTo>
                  <a:pt x="3100099" y="594733"/>
                </a:lnTo>
                <a:lnTo>
                  <a:pt x="3095299" y="593035"/>
                </a:lnTo>
                <a:lnTo>
                  <a:pt x="3084994" y="590753"/>
                </a:lnTo>
                <a:lnTo>
                  <a:pt x="3077569" y="591032"/>
                </a:lnTo>
                <a:lnTo>
                  <a:pt x="3075456" y="588345"/>
                </a:lnTo>
                <a:lnTo>
                  <a:pt x="3071872" y="586191"/>
                </a:lnTo>
                <a:lnTo>
                  <a:pt x="3077249" y="584645"/>
                </a:lnTo>
                <a:lnTo>
                  <a:pt x="3072768" y="582439"/>
                </a:lnTo>
                <a:lnTo>
                  <a:pt x="3069440" y="579499"/>
                </a:lnTo>
                <a:lnTo>
                  <a:pt x="3073600" y="576381"/>
                </a:lnTo>
                <a:lnTo>
                  <a:pt x="3082113" y="574784"/>
                </a:lnTo>
                <a:lnTo>
                  <a:pt x="3091394" y="573720"/>
                </a:lnTo>
                <a:lnTo>
                  <a:pt x="3097091" y="572326"/>
                </a:lnTo>
                <a:lnTo>
                  <a:pt x="3104964" y="576736"/>
                </a:lnTo>
                <a:lnTo>
                  <a:pt x="3111237" y="575874"/>
                </a:lnTo>
                <a:lnTo>
                  <a:pt x="3117830" y="575925"/>
                </a:lnTo>
                <a:lnTo>
                  <a:pt x="3129415" y="576001"/>
                </a:lnTo>
                <a:lnTo>
                  <a:pt x="3127111" y="572985"/>
                </a:lnTo>
                <a:lnTo>
                  <a:pt x="3126791" y="565684"/>
                </a:lnTo>
                <a:lnTo>
                  <a:pt x="3122630" y="560412"/>
                </a:lnTo>
                <a:lnTo>
                  <a:pt x="3121478" y="557801"/>
                </a:lnTo>
                <a:lnTo>
                  <a:pt x="3130695" y="556407"/>
                </a:lnTo>
                <a:lnTo>
                  <a:pt x="3133128" y="560311"/>
                </a:lnTo>
                <a:lnTo>
                  <a:pt x="3138056" y="562186"/>
                </a:lnTo>
                <a:lnTo>
                  <a:pt x="3145929" y="562896"/>
                </a:lnTo>
                <a:lnTo>
                  <a:pt x="3152394" y="563961"/>
                </a:lnTo>
                <a:lnTo>
                  <a:pt x="3157771" y="562034"/>
                </a:lnTo>
                <a:lnTo>
                  <a:pt x="3163275" y="560716"/>
                </a:lnTo>
                <a:lnTo>
                  <a:pt x="3157323" y="559170"/>
                </a:lnTo>
                <a:lnTo>
                  <a:pt x="3158667" y="556483"/>
                </a:lnTo>
                <a:lnTo>
                  <a:pt x="3166412" y="553543"/>
                </a:lnTo>
                <a:lnTo>
                  <a:pt x="3177805" y="551059"/>
                </a:lnTo>
                <a:lnTo>
                  <a:pt x="3182606" y="547282"/>
                </a:lnTo>
                <a:lnTo>
                  <a:pt x="3183822" y="537447"/>
                </a:lnTo>
                <a:lnTo>
                  <a:pt x="3185486" y="534786"/>
                </a:lnTo>
                <a:lnTo>
                  <a:pt x="3189839" y="532834"/>
                </a:lnTo>
                <a:lnTo>
                  <a:pt x="3199440" y="531440"/>
                </a:lnTo>
                <a:lnTo>
                  <a:pt x="3208721" y="527790"/>
                </a:lnTo>
                <a:lnTo>
                  <a:pt x="3215698" y="525736"/>
                </a:lnTo>
                <a:lnTo>
                  <a:pt x="3222355" y="525889"/>
                </a:lnTo>
                <a:lnTo>
                  <a:pt x="3229460" y="526041"/>
                </a:lnTo>
                <a:lnTo>
                  <a:pt x="3221907" y="524393"/>
                </a:lnTo>
                <a:lnTo>
                  <a:pt x="3218450" y="522086"/>
                </a:lnTo>
                <a:lnTo>
                  <a:pt x="3225363" y="522112"/>
                </a:lnTo>
                <a:lnTo>
                  <a:pt x="3229972" y="524292"/>
                </a:lnTo>
                <a:lnTo>
                  <a:pt x="3227539" y="521732"/>
                </a:lnTo>
                <a:lnTo>
                  <a:pt x="3226515" y="517777"/>
                </a:lnTo>
                <a:lnTo>
                  <a:pt x="3228948" y="514406"/>
                </a:lnTo>
                <a:lnTo>
                  <a:pt x="3234260" y="510680"/>
                </a:lnTo>
                <a:lnTo>
                  <a:pt x="3237589" y="506168"/>
                </a:lnTo>
                <a:lnTo>
                  <a:pt x="3239701" y="499426"/>
                </a:lnTo>
                <a:lnTo>
                  <a:pt x="3246550" y="496663"/>
                </a:lnTo>
                <a:lnTo>
                  <a:pt x="3251926" y="494153"/>
                </a:lnTo>
                <a:lnTo>
                  <a:pt x="3255063" y="491010"/>
                </a:lnTo>
                <a:lnTo>
                  <a:pt x="3261208" y="489033"/>
                </a:lnTo>
                <a:lnTo>
                  <a:pt x="3269849" y="488298"/>
                </a:lnTo>
                <a:lnTo>
                  <a:pt x="3278234" y="487842"/>
                </a:lnTo>
                <a:lnTo>
                  <a:pt x="3282586" y="490402"/>
                </a:lnTo>
                <a:lnTo>
                  <a:pt x="3282906" y="487157"/>
                </a:lnTo>
                <a:lnTo>
                  <a:pt x="3285275" y="483913"/>
                </a:lnTo>
                <a:lnTo>
                  <a:pt x="3292892" y="483127"/>
                </a:lnTo>
                <a:lnTo>
                  <a:pt x="3299740" y="483254"/>
                </a:lnTo>
                <a:lnTo>
                  <a:pt x="3302557" y="485941"/>
                </a:lnTo>
                <a:lnTo>
                  <a:pt x="3308510" y="488703"/>
                </a:lnTo>
                <a:lnTo>
                  <a:pt x="3309278" y="485712"/>
                </a:lnTo>
                <a:lnTo>
                  <a:pt x="3309086" y="481581"/>
                </a:lnTo>
                <a:lnTo>
                  <a:pt x="3315742" y="480592"/>
                </a:lnTo>
                <a:lnTo>
                  <a:pt x="3323423" y="480998"/>
                </a:lnTo>
                <a:lnTo>
                  <a:pt x="3328160" y="484901"/>
                </a:lnTo>
                <a:lnTo>
                  <a:pt x="3323231" y="480161"/>
                </a:lnTo>
                <a:lnTo>
                  <a:pt x="3317215" y="478919"/>
                </a:lnTo>
                <a:lnTo>
                  <a:pt x="3315934" y="472785"/>
                </a:lnTo>
                <a:lnTo>
                  <a:pt x="3310878" y="471062"/>
                </a:lnTo>
                <a:lnTo>
                  <a:pt x="3316703" y="468983"/>
                </a:lnTo>
                <a:lnTo>
                  <a:pt x="3313822" y="464775"/>
                </a:lnTo>
                <a:lnTo>
                  <a:pt x="3311518" y="459452"/>
                </a:lnTo>
                <a:lnTo>
                  <a:pt x="3309918" y="456740"/>
                </a:lnTo>
                <a:lnTo>
                  <a:pt x="3311326" y="453166"/>
                </a:lnTo>
                <a:lnTo>
                  <a:pt x="3305821" y="449820"/>
                </a:lnTo>
                <a:lnTo>
                  <a:pt x="3302813" y="442647"/>
                </a:lnTo>
                <a:lnTo>
                  <a:pt x="3301789" y="438262"/>
                </a:lnTo>
                <a:lnTo>
                  <a:pt x="3301917" y="434941"/>
                </a:lnTo>
                <a:lnTo>
                  <a:pt x="3302493" y="429694"/>
                </a:lnTo>
                <a:lnTo>
                  <a:pt x="3309534" y="430531"/>
                </a:lnTo>
                <a:lnTo>
                  <a:pt x="3315550" y="427337"/>
                </a:lnTo>
                <a:lnTo>
                  <a:pt x="3321375" y="425993"/>
                </a:lnTo>
                <a:lnTo>
                  <a:pt x="3322207" y="422242"/>
                </a:lnTo>
                <a:lnTo>
                  <a:pt x="3315358" y="424523"/>
                </a:lnTo>
                <a:lnTo>
                  <a:pt x="3313502" y="427514"/>
                </a:lnTo>
                <a:lnTo>
                  <a:pt x="3305821" y="427742"/>
                </a:lnTo>
                <a:lnTo>
                  <a:pt x="3304669" y="425182"/>
                </a:lnTo>
                <a:lnTo>
                  <a:pt x="3307293" y="422749"/>
                </a:lnTo>
                <a:lnTo>
                  <a:pt x="3310750" y="420417"/>
                </a:lnTo>
                <a:lnTo>
                  <a:pt x="3318239" y="419606"/>
                </a:lnTo>
                <a:lnTo>
                  <a:pt x="3325408" y="419251"/>
                </a:lnTo>
                <a:lnTo>
                  <a:pt x="3332320" y="413674"/>
                </a:lnTo>
                <a:lnTo>
                  <a:pt x="3340321" y="411140"/>
                </a:lnTo>
                <a:lnTo>
                  <a:pt x="3345250" y="408960"/>
                </a:lnTo>
                <a:lnTo>
                  <a:pt x="3343650" y="412128"/>
                </a:lnTo>
                <a:lnTo>
                  <a:pt x="3344930" y="415499"/>
                </a:lnTo>
                <a:lnTo>
                  <a:pt x="3343522" y="419302"/>
                </a:lnTo>
                <a:lnTo>
                  <a:pt x="3341730" y="422064"/>
                </a:lnTo>
                <a:lnTo>
                  <a:pt x="3340834" y="425714"/>
                </a:lnTo>
                <a:lnTo>
                  <a:pt x="3340706" y="429441"/>
                </a:lnTo>
                <a:lnTo>
                  <a:pt x="3350883" y="431240"/>
                </a:lnTo>
                <a:lnTo>
                  <a:pt x="3351779" y="434231"/>
                </a:lnTo>
                <a:lnTo>
                  <a:pt x="3346850" y="437121"/>
                </a:lnTo>
                <a:lnTo>
                  <a:pt x="3339745" y="440720"/>
                </a:lnTo>
                <a:lnTo>
                  <a:pt x="3338913" y="443306"/>
                </a:lnTo>
                <a:lnTo>
                  <a:pt x="3335585" y="445688"/>
                </a:lnTo>
                <a:lnTo>
                  <a:pt x="3331552" y="448020"/>
                </a:lnTo>
                <a:lnTo>
                  <a:pt x="3328864" y="451594"/>
                </a:lnTo>
                <a:lnTo>
                  <a:pt x="3329696" y="454307"/>
                </a:lnTo>
                <a:lnTo>
                  <a:pt x="3326688" y="457070"/>
                </a:lnTo>
                <a:lnTo>
                  <a:pt x="3330784" y="459782"/>
                </a:lnTo>
                <a:lnTo>
                  <a:pt x="3331040" y="462747"/>
                </a:lnTo>
                <a:lnTo>
                  <a:pt x="3336033" y="465181"/>
                </a:lnTo>
                <a:lnTo>
                  <a:pt x="3334561" y="468121"/>
                </a:lnTo>
                <a:lnTo>
                  <a:pt x="3339489" y="470048"/>
                </a:lnTo>
                <a:lnTo>
                  <a:pt x="3348835" y="471746"/>
                </a:lnTo>
                <a:lnTo>
                  <a:pt x="3353827" y="474230"/>
                </a:lnTo>
                <a:lnTo>
                  <a:pt x="3351011" y="477373"/>
                </a:lnTo>
                <a:lnTo>
                  <a:pt x="3360868" y="478590"/>
                </a:lnTo>
                <a:lnTo>
                  <a:pt x="3366309" y="475472"/>
                </a:lnTo>
                <a:lnTo>
                  <a:pt x="3373670" y="474483"/>
                </a:lnTo>
                <a:lnTo>
                  <a:pt x="3378534" y="471188"/>
                </a:lnTo>
                <a:lnTo>
                  <a:pt x="3382055" y="468983"/>
                </a:lnTo>
                <a:lnTo>
                  <a:pt x="3390248" y="470022"/>
                </a:lnTo>
                <a:lnTo>
                  <a:pt x="3397801" y="474990"/>
                </a:lnTo>
                <a:lnTo>
                  <a:pt x="3404522" y="477221"/>
                </a:lnTo>
                <a:lnTo>
                  <a:pt x="3405354" y="480263"/>
                </a:lnTo>
                <a:lnTo>
                  <a:pt x="3412266" y="482493"/>
                </a:lnTo>
                <a:lnTo>
                  <a:pt x="3418283" y="484192"/>
                </a:lnTo>
                <a:lnTo>
                  <a:pt x="3417835" y="480820"/>
                </a:lnTo>
                <a:lnTo>
                  <a:pt x="3410858" y="479882"/>
                </a:lnTo>
                <a:lnTo>
                  <a:pt x="3406314" y="477627"/>
                </a:lnTo>
                <a:lnTo>
                  <a:pt x="3412266" y="478818"/>
                </a:lnTo>
                <a:lnTo>
                  <a:pt x="3420652" y="477221"/>
                </a:lnTo>
                <a:lnTo>
                  <a:pt x="3430957" y="474990"/>
                </a:lnTo>
                <a:lnTo>
                  <a:pt x="3442030" y="472912"/>
                </a:lnTo>
                <a:lnTo>
                  <a:pt x="3448111" y="471442"/>
                </a:lnTo>
                <a:lnTo>
                  <a:pt x="3453872" y="467386"/>
                </a:lnTo>
                <a:lnTo>
                  <a:pt x="3461937" y="465586"/>
                </a:lnTo>
                <a:lnTo>
                  <a:pt x="3477043" y="462570"/>
                </a:lnTo>
                <a:lnTo>
                  <a:pt x="3485684" y="462164"/>
                </a:lnTo>
                <a:lnTo>
                  <a:pt x="3493557" y="465003"/>
                </a:lnTo>
                <a:lnTo>
                  <a:pt x="3487732" y="463888"/>
                </a:lnTo>
                <a:lnTo>
                  <a:pt x="3490484" y="468147"/>
                </a:lnTo>
                <a:lnTo>
                  <a:pt x="3494965" y="470783"/>
                </a:lnTo>
                <a:lnTo>
                  <a:pt x="3505270" y="470479"/>
                </a:lnTo>
                <a:lnTo>
                  <a:pt x="3511607" y="467564"/>
                </a:lnTo>
                <a:lnTo>
                  <a:pt x="3514935" y="463787"/>
                </a:lnTo>
                <a:lnTo>
                  <a:pt x="3515447" y="460644"/>
                </a:lnTo>
                <a:lnTo>
                  <a:pt x="3523064" y="460086"/>
                </a:lnTo>
                <a:lnTo>
                  <a:pt x="3528185" y="457323"/>
                </a:lnTo>
                <a:lnTo>
                  <a:pt x="3531193" y="454940"/>
                </a:lnTo>
                <a:lnTo>
                  <a:pt x="3534202" y="451823"/>
                </a:lnTo>
                <a:lnTo>
                  <a:pt x="3535546" y="448477"/>
                </a:lnTo>
                <a:lnTo>
                  <a:pt x="3534522" y="452760"/>
                </a:lnTo>
                <a:lnTo>
                  <a:pt x="3531449" y="455828"/>
                </a:lnTo>
                <a:lnTo>
                  <a:pt x="3526649" y="459528"/>
                </a:lnTo>
                <a:lnTo>
                  <a:pt x="3533882" y="460973"/>
                </a:lnTo>
                <a:lnTo>
                  <a:pt x="3537978" y="457222"/>
                </a:lnTo>
                <a:lnTo>
                  <a:pt x="3538234" y="454205"/>
                </a:lnTo>
                <a:lnTo>
                  <a:pt x="3538234" y="450834"/>
                </a:lnTo>
                <a:lnTo>
                  <a:pt x="3537018" y="447843"/>
                </a:lnTo>
                <a:lnTo>
                  <a:pt x="3535098" y="444269"/>
                </a:lnTo>
                <a:lnTo>
                  <a:pt x="3534906" y="440416"/>
                </a:lnTo>
                <a:lnTo>
                  <a:pt x="3534202" y="436082"/>
                </a:lnTo>
                <a:lnTo>
                  <a:pt x="3534522" y="429136"/>
                </a:lnTo>
                <a:lnTo>
                  <a:pt x="3535226" y="425689"/>
                </a:lnTo>
                <a:lnTo>
                  <a:pt x="3540282" y="422140"/>
                </a:lnTo>
                <a:lnTo>
                  <a:pt x="3541563" y="418136"/>
                </a:lnTo>
                <a:lnTo>
                  <a:pt x="3547131" y="411976"/>
                </a:lnTo>
                <a:lnTo>
                  <a:pt x="3556156" y="410202"/>
                </a:lnTo>
                <a:lnTo>
                  <a:pt x="3563133" y="410506"/>
                </a:lnTo>
                <a:lnTo>
                  <a:pt x="3570686" y="415271"/>
                </a:lnTo>
                <a:lnTo>
                  <a:pt x="3575231" y="420822"/>
                </a:lnTo>
                <a:lnTo>
                  <a:pt x="3581696" y="423002"/>
                </a:lnTo>
                <a:lnTo>
                  <a:pt x="3589057" y="421253"/>
                </a:lnTo>
                <a:lnTo>
                  <a:pt x="3593153" y="419302"/>
                </a:lnTo>
                <a:lnTo>
                  <a:pt x="3595329" y="416488"/>
                </a:lnTo>
                <a:lnTo>
                  <a:pt x="3594625" y="410607"/>
                </a:lnTo>
                <a:lnTo>
                  <a:pt x="3593473" y="408047"/>
                </a:lnTo>
                <a:lnTo>
                  <a:pt x="3596417" y="402141"/>
                </a:lnTo>
                <a:lnTo>
                  <a:pt x="3596866" y="399277"/>
                </a:lnTo>
                <a:lnTo>
                  <a:pt x="3590145" y="399201"/>
                </a:lnTo>
                <a:lnTo>
                  <a:pt x="3583872" y="397477"/>
                </a:lnTo>
                <a:lnTo>
                  <a:pt x="3582464" y="394816"/>
                </a:lnTo>
                <a:lnTo>
                  <a:pt x="3579199" y="392002"/>
                </a:lnTo>
                <a:lnTo>
                  <a:pt x="3582272" y="389645"/>
                </a:lnTo>
                <a:lnTo>
                  <a:pt x="3577791" y="387186"/>
                </a:lnTo>
                <a:lnTo>
                  <a:pt x="3578687" y="384448"/>
                </a:lnTo>
                <a:lnTo>
                  <a:pt x="3581568" y="381280"/>
                </a:lnTo>
                <a:lnTo>
                  <a:pt x="3589569" y="380367"/>
                </a:lnTo>
                <a:lnTo>
                  <a:pt x="3594881" y="377047"/>
                </a:lnTo>
                <a:lnTo>
                  <a:pt x="3603906" y="376134"/>
                </a:lnTo>
                <a:lnTo>
                  <a:pt x="3614084" y="376160"/>
                </a:lnTo>
                <a:lnTo>
                  <a:pt x="3620420" y="374056"/>
                </a:lnTo>
                <a:lnTo>
                  <a:pt x="3632454" y="375551"/>
                </a:lnTo>
                <a:lnTo>
                  <a:pt x="3639495" y="377072"/>
                </a:lnTo>
                <a:lnTo>
                  <a:pt x="3648200" y="377452"/>
                </a:lnTo>
                <a:lnTo>
                  <a:pt x="3658249" y="378112"/>
                </a:lnTo>
                <a:lnTo>
                  <a:pt x="3661322" y="375551"/>
                </a:lnTo>
                <a:lnTo>
                  <a:pt x="3660425" y="372408"/>
                </a:lnTo>
                <a:lnTo>
                  <a:pt x="3667786" y="372231"/>
                </a:lnTo>
                <a:lnTo>
                  <a:pt x="3673675" y="370913"/>
                </a:lnTo>
                <a:lnTo>
                  <a:pt x="3678476" y="369164"/>
                </a:lnTo>
                <a:lnTo>
                  <a:pt x="3690253" y="368175"/>
                </a:lnTo>
                <a:lnTo>
                  <a:pt x="3698446" y="369671"/>
                </a:lnTo>
                <a:lnTo>
                  <a:pt x="3695822" y="366882"/>
                </a:lnTo>
                <a:lnTo>
                  <a:pt x="3691213" y="363765"/>
                </a:lnTo>
                <a:lnTo>
                  <a:pt x="3679436" y="363841"/>
                </a:lnTo>
                <a:lnTo>
                  <a:pt x="3674827" y="361281"/>
                </a:lnTo>
                <a:lnTo>
                  <a:pt x="3669579" y="358492"/>
                </a:lnTo>
                <a:lnTo>
                  <a:pt x="3670603" y="355375"/>
                </a:lnTo>
                <a:lnTo>
                  <a:pt x="3663434" y="356870"/>
                </a:lnTo>
                <a:lnTo>
                  <a:pt x="3656521" y="357504"/>
                </a:lnTo>
                <a:lnTo>
                  <a:pt x="3650504" y="358822"/>
                </a:lnTo>
                <a:lnTo>
                  <a:pt x="3643527" y="357707"/>
                </a:lnTo>
                <a:lnTo>
                  <a:pt x="3637127" y="358999"/>
                </a:lnTo>
                <a:lnTo>
                  <a:pt x="3634950" y="356414"/>
                </a:lnTo>
                <a:lnTo>
                  <a:pt x="3632326" y="358771"/>
                </a:lnTo>
                <a:lnTo>
                  <a:pt x="3624773" y="358644"/>
                </a:lnTo>
                <a:lnTo>
                  <a:pt x="3621317" y="361585"/>
                </a:lnTo>
                <a:lnTo>
                  <a:pt x="3614276" y="362548"/>
                </a:lnTo>
                <a:lnTo>
                  <a:pt x="3605315" y="364474"/>
                </a:lnTo>
                <a:lnTo>
                  <a:pt x="3598850" y="365260"/>
                </a:lnTo>
                <a:lnTo>
                  <a:pt x="3588481" y="367187"/>
                </a:lnTo>
                <a:lnTo>
                  <a:pt x="3580736" y="367947"/>
                </a:lnTo>
                <a:lnTo>
                  <a:pt x="3573311" y="370203"/>
                </a:lnTo>
                <a:lnTo>
                  <a:pt x="3573631" y="366959"/>
                </a:lnTo>
                <a:lnTo>
                  <a:pt x="3568446" y="363511"/>
                </a:lnTo>
                <a:lnTo>
                  <a:pt x="3566270" y="365945"/>
                </a:lnTo>
                <a:lnTo>
                  <a:pt x="3559869" y="366021"/>
                </a:lnTo>
                <a:lnTo>
                  <a:pt x="3562173" y="363587"/>
                </a:lnTo>
                <a:lnTo>
                  <a:pt x="3562365" y="360774"/>
                </a:lnTo>
                <a:lnTo>
                  <a:pt x="3550780" y="358163"/>
                </a:lnTo>
                <a:lnTo>
                  <a:pt x="3543483" y="356870"/>
                </a:lnTo>
                <a:lnTo>
                  <a:pt x="3541243" y="353271"/>
                </a:lnTo>
                <a:lnTo>
                  <a:pt x="3540475" y="349595"/>
                </a:lnTo>
                <a:lnTo>
                  <a:pt x="3542075" y="346655"/>
                </a:lnTo>
                <a:lnTo>
                  <a:pt x="3543227" y="343816"/>
                </a:lnTo>
                <a:lnTo>
                  <a:pt x="3543035" y="340622"/>
                </a:lnTo>
                <a:lnTo>
                  <a:pt x="3544891" y="338113"/>
                </a:lnTo>
                <a:lnTo>
                  <a:pt x="3542459" y="334083"/>
                </a:lnTo>
                <a:lnTo>
                  <a:pt x="3538554" y="330813"/>
                </a:lnTo>
                <a:lnTo>
                  <a:pt x="3540346" y="326504"/>
                </a:lnTo>
                <a:lnTo>
                  <a:pt x="3536954" y="323006"/>
                </a:lnTo>
                <a:lnTo>
                  <a:pt x="3535802" y="319178"/>
                </a:lnTo>
                <a:lnTo>
                  <a:pt x="3537466" y="316111"/>
                </a:lnTo>
                <a:lnTo>
                  <a:pt x="3542203" y="313171"/>
                </a:lnTo>
                <a:lnTo>
                  <a:pt x="3544187" y="310154"/>
                </a:lnTo>
                <a:lnTo>
                  <a:pt x="3548411" y="307898"/>
                </a:lnTo>
                <a:lnTo>
                  <a:pt x="3557757" y="306555"/>
                </a:lnTo>
                <a:lnTo>
                  <a:pt x="3556925" y="303893"/>
                </a:lnTo>
                <a:lnTo>
                  <a:pt x="3561533" y="301612"/>
                </a:lnTo>
                <a:lnTo>
                  <a:pt x="3570302" y="297151"/>
                </a:lnTo>
                <a:lnTo>
                  <a:pt x="3578943" y="293247"/>
                </a:lnTo>
                <a:lnTo>
                  <a:pt x="3585536" y="289141"/>
                </a:lnTo>
                <a:lnTo>
                  <a:pt x="3588481" y="286809"/>
                </a:lnTo>
                <a:lnTo>
                  <a:pt x="3593089" y="284426"/>
                </a:lnTo>
                <a:lnTo>
                  <a:pt x="3595969" y="281385"/>
                </a:lnTo>
                <a:lnTo>
                  <a:pt x="3599938" y="279078"/>
                </a:lnTo>
                <a:lnTo>
                  <a:pt x="3608515" y="277811"/>
                </a:lnTo>
                <a:lnTo>
                  <a:pt x="3612804" y="275352"/>
                </a:lnTo>
                <a:lnTo>
                  <a:pt x="3610691" y="272893"/>
                </a:lnTo>
                <a:lnTo>
                  <a:pt x="3611651" y="269040"/>
                </a:lnTo>
                <a:lnTo>
                  <a:pt x="3610435" y="265492"/>
                </a:lnTo>
                <a:lnTo>
                  <a:pt x="3603202" y="263388"/>
                </a:lnTo>
                <a:lnTo>
                  <a:pt x="3598530" y="261614"/>
                </a:lnTo>
                <a:lnTo>
                  <a:pt x="3592321" y="260600"/>
                </a:lnTo>
                <a:lnTo>
                  <a:pt x="3582464" y="260295"/>
                </a:lnTo>
                <a:lnTo>
                  <a:pt x="3574015" y="261081"/>
                </a:lnTo>
                <a:lnTo>
                  <a:pt x="3565438" y="259510"/>
                </a:lnTo>
                <a:lnTo>
                  <a:pt x="3558589" y="260042"/>
                </a:lnTo>
                <a:lnTo>
                  <a:pt x="3556797" y="264098"/>
                </a:lnTo>
                <a:lnTo>
                  <a:pt x="3550524" y="265745"/>
                </a:lnTo>
                <a:lnTo>
                  <a:pt x="3546235" y="268103"/>
                </a:lnTo>
                <a:lnTo>
                  <a:pt x="3544955" y="270713"/>
                </a:lnTo>
                <a:lnTo>
                  <a:pt x="3541627" y="275276"/>
                </a:lnTo>
                <a:lnTo>
                  <a:pt x="3537466" y="277785"/>
                </a:lnTo>
                <a:lnTo>
                  <a:pt x="3539002" y="280574"/>
                </a:lnTo>
                <a:lnTo>
                  <a:pt x="3541051" y="283894"/>
                </a:lnTo>
                <a:lnTo>
                  <a:pt x="3542331" y="286911"/>
                </a:lnTo>
                <a:lnTo>
                  <a:pt x="3534266" y="290611"/>
                </a:lnTo>
                <a:lnTo>
                  <a:pt x="3529657" y="296315"/>
                </a:lnTo>
                <a:lnTo>
                  <a:pt x="3524088" y="298038"/>
                </a:lnTo>
                <a:lnTo>
                  <a:pt x="3519608" y="300091"/>
                </a:lnTo>
                <a:lnTo>
                  <a:pt x="3511991" y="302373"/>
                </a:lnTo>
                <a:lnTo>
                  <a:pt x="3506806" y="304451"/>
                </a:lnTo>
                <a:lnTo>
                  <a:pt x="3498549" y="307898"/>
                </a:lnTo>
                <a:lnTo>
                  <a:pt x="3491892" y="309014"/>
                </a:lnTo>
                <a:lnTo>
                  <a:pt x="3487220" y="311574"/>
                </a:lnTo>
                <a:lnTo>
                  <a:pt x="3488244" y="314159"/>
                </a:lnTo>
                <a:lnTo>
                  <a:pt x="3482931" y="316111"/>
                </a:lnTo>
                <a:lnTo>
                  <a:pt x="3478195" y="314337"/>
                </a:lnTo>
                <a:lnTo>
                  <a:pt x="3479411" y="317378"/>
                </a:lnTo>
                <a:lnTo>
                  <a:pt x="3478899" y="319989"/>
                </a:lnTo>
                <a:lnTo>
                  <a:pt x="3473522" y="322347"/>
                </a:lnTo>
                <a:lnTo>
                  <a:pt x="3469554" y="324476"/>
                </a:lnTo>
                <a:lnTo>
                  <a:pt x="3471026" y="327568"/>
                </a:lnTo>
                <a:lnTo>
                  <a:pt x="3469874" y="330204"/>
                </a:lnTo>
                <a:lnTo>
                  <a:pt x="3468594" y="333069"/>
                </a:lnTo>
                <a:lnTo>
                  <a:pt x="3470258" y="336415"/>
                </a:lnTo>
                <a:lnTo>
                  <a:pt x="3464177" y="338417"/>
                </a:lnTo>
                <a:lnTo>
                  <a:pt x="3464305" y="341991"/>
                </a:lnTo>
                <a:lnTo>
                  <a:pt x="3465201" y="346300"/>
                </a:lnTo>
                <a:lnTo>
                  <a:pt x="3465649" y="349240"/>
                </a:lnTo>
                <a:lnTo>
                  <a:pt x="3466865" y="352434"/>
                </a:lnTo>
                <a:lnTo>
                  <a:pt x="3468337" y="355577"/>
                </a:lnTo>
                <a:lnTo>
                  <a:pt x="3473778" y="357529"/>
                </a:lnTo>
                <a:lnTo>
                  <a:pt x="3482803" y="359861"/>
                </a:lnTo>
                <a:lnTo>
                  <a:pt x="3489908" y="362700"/>
                </a:lnTo>
                <a:lnTo>
                  <a:pt x="3494069" y="365894"/>
                </a:lnTo>
                <a:lnTo>
                  <a:pt x="3496693" y="368429"/>
                </a:lnTo>
                <a:lnTo>
                  <a:pt x="3497397" y="371825"/>
                </a:lnTo>
                <a:lnTo>
                  <a:pt x="3492853" y="373650"/>
                </a:lnTo>
                <a:lnTo>
                  <a:pt x="3487156" y="376717"/>
                </a:lnTo>
                <a:lnTo>
                  <a:pt x="3479219" y="37912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9" name="coastline-natural-earth">
            <a:extLst>
              <a:ext uri="{FF2B5EF4-FFF2-40B4-BE49-F238E27FC236}">
                <a16:creationId xmlns:a16="http://schemas.microsoft.com/office/drawing/2014/main" id="{C87ED314-4089-4467-9981-E5CA33824170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custGeom>
            <a:avLst/>
            <a:gdLst/>
            <a:ahLst/>
            <a:cxnLst/>
            <a:rect l="0" t="0" r="0" b="0"/>
            <a:pathLst>
              <a:path w="6400800" h="2534769">
                <a:moveTo>
                  <a:pt x="4069117" y="607255"/>
                </a:moveTo>
                <a:lnTo>
                  <a:pt x="4062396" y="609916"/>
                </a:lnTo>
                <a:lnTo>
                  <a:pt x="4056827" y="612856"/>
                </a:lnTo>
                <a:lnTo>
                  <a:pt x="4050170" y="614073"/>
                </a:lnTo>
                <a:lnTo>
                  <a:pt x="4045050" y="615594"/>
                </a:lnTo>
                <a:lnTo>
                  <a:pt x="4043001" y="618306"/>
                </a:lnTo>
                <a:lnTo>
                  <a:pt x="4040249" y="621044"/>
                </a:lnTo>
                <a:lnTo>
                  <a:pt x="4034168" y="622666"/>
                </a:lnTo>
                <a:lnTo>
                  <a:pt x="4034296" y="625961"/>
                </a:lnTo>
                <a:lnTo>
                  <a:pt x="4025399" y="628597"/>
                </a:lnTo>
                <a:lnTo>
                  <a:pt x="4017718" y="630701"/>
                </a:lnTo>
                <a:lnTo>
                  <a:pt x="4011381" y="630245"/>
                </a:lnTo>
                <a:lnTo>
                  <a:pt x="4012277" y="633135"/>
                </a:lnTo>
                <a:lnTo>
                  <a:pt x="4009781" y="637469"/>
                </a:lnTo>
                <a:lnTo>
                  <a:pt x="4008117" y="640131"/>
                </a:lnTo>
                <a:lnTo>
                  <a:pt x="4005685" y="643426"/>
                </a:lnTo>
                <a:lnTo>
                  <a:pt x="4004276" y="646239"/>
                </a:lnTo>
                <a:lnTo>
                  <a:pt x="3998324" y="649180"/>
                </a:lnTo>
                <a:lnTo>
                  <a:pt x="3997492" y="651993"/>
                </a:lnTo>
                <a:lnTo>
                  <a:pt x="4001204" y="654123"/>
                </a:lnTo>
                <a:lnTo>
                  <a:pt x="4004981" y="656429"/>
                </a:lnTo>
                <a:lnTo>
                  <a:pt x="4008309" y="659344"/>
                </a:lnTo>
                <a:lnTo>
                  <a:pt x="4010485" y="665276"/>
                </a:lnTo>
                <a:lnTo>
                  <a:pt x="4011125" y="669407"/>
                </a:lnTo>
                <a:lnTo>
                  <a:pt x="4012918" y="664287"/>
                </a:lnTo>
                <a:lnTo>
                  <a:pt x="4012982" y="667025"/>
                </a:lnTo>
                <a:lnTo>
                  <a:pt x="4011957" y="670244"/>
                </a:lnTo>
                <a:lnTo>
                  <a:pt x="4011957" y="674629"/>
                </a:lnTo>
                <a:lnTo>
                  <a:pt x="4011125" y="678963"/>
                </a:lnTo>
                <a:lnTo>
                  <a:pt x="4014198" y="681397"/>
                </a:lnTo>
                <a:lnTo>
                  <a:pt x="4015862" y="685478"/>
                </a:lnTo>
                <a:lnTo>
                  <a:pt x="4022199" y="691485"/>
                </a:lnTo>
                <a:lnTo>
                  <a:pt x="4024887" y="694653"/>
                </a:lnTo>
                <a:lnTo>
                  <a:pt x="4027703" y="698836"/>
                </a:lnTo>
                <a:lnTo>
                  <a:pt x="4032760" y="701903"/>
                </a:lnTo>
                <a:lnTo>
                  <a:pt x="4035640" y="704793"/>
                </a:lnTo>
                <a:lnTo>
                  <a:pt x="4039737" y="709482"/>
                </a:lnTo>
                <a:lnTo>
                  <a:pt x="4041401" y="712346"/>
                </a:lnTo>
                <a:lnTo>
                  <a:pt x="4042873" y="715870"/>
                </a:lnTo>
                <a:lnTo>
                  <a:pt x="4047034" y="720027"/>
                </a:lnTo>
                <a:lnTo>
                  <a:pt x="4051770" y="723550"/>
                </a:lnTo>
                <a:lnTo>
                  <a:pt x="4059003" y="724893"/>
                </a:lnTo>
                <a:lnTo>
                  <a:pt x="4062396" y="727149"/>
                </a:lnTo>
                <a:lnTo>
                  <a:pt x="4055355" y="728898"/>
                </a:lnTo>
                <a:lnTo>
                  <a:pt x="4048762" y="731154"/>
                </a:lnTo>
                <a:lnTo>
                  <a:pt x="4046330" y="737669"/>
                </a:lnTo>
                <a:lnTo>
                  <a:pt x="4044666" y="741902"/>
                </a:lnTo>
                <a:lnTo>
                  <a:pt x="4045434" y="745754"/>
                </a:lnTo>
                <a:lnTo>
                  <a:pt x="4042425" y="751736"/>
                </a:lnTo>
                <a:lnTo>
                  <a:pt x="4037497" y="753790"/>
                </a:lnTo>
                <a:lnTo>
                  <a:pt x="4036152" y="756477"/>
                </a:lnTo>
                <a:lnTo>
                  <a:pt x="4036472" y="763447"/>
                </a:lnTo>
                <a:lnTo>
                  <a:pt x="4037049" y="768821"/>
                </a:lnTo>
                <a:lnTo>
                  <a:pt x="4038073" y="773459"/>
                </a:lnTo>
                <a:lnTo>
                  <a:pt x="4040249" y="777566"/>
                </a:lnTo>
                <a:lnTo>
                  <a:pt x="4045562" y="780278"/>
                </a:lnTo>
                <a:lnTo>
                  <a:pt x="4051898" y="780988"/>
                </a:lnTo>
                <a:lnTo>
                  <a:pt x="4059195" y="782331"/>
                </a:lnTo>
                <a:lnTo>
                  <a:pt x="4062908" y="787071"/>
                </a:lnTo>
                <a:lnTo>
                  <a:pt x="4066428" y="789581"/>
                </a:lnTo>
                <a:lnTo>
                  <a:pt x="4073597" y="793307"/>
                </a:lnTo>
                <a:lnTo>
                  <a:pt x="4088639" y="796906"/>
                </a:lnTo>
                <a:lnTo>
                  <a:pt x="4096320" y="796779"/>
                </a:lnTo>
                <a:lnTo>
                  <a:pt x="4117699" y="792242"/>
                </a:lnTo>
                <a:lnTo>
                  <a:pt x="4124804" y="791101"/>
                </a:lnTo>
                <a:lnTo>
                  <a:pt x="4128132" y="786488"/>
                </a:lnTo>
                <a:lnTo>
                  <a:pt x="4127428" y="783497"/>
                </a:lnTo>
                <a:lnTo>
                  <a:pt x="4126212" y="777515"/>
                </a:lnTo>
                <a:lnTo>
                  <a:pt x="4125764" y="772775"/>
                </a:lnTo>
                <a:lnTo>
                  <a:pt x="4126340" y="766210"/>
                </a:lnTo>
                <a:lnTo>
                  <a:pt x="4126084" y="762002"/>
                </a:lnTo>
                <a:lnTo>
                  <a:pt x="4126660" y="757820"/>
                </a:lnTo>
                <a:lnTo>
                  <a:pt x="4126596" y="754018"/>
                </a:lnTo>
                <a:lnTo>
                  <a:pt x="4123971" y="751179"/>
                </a:lnTo>
                <a:lnTo>
                  <a:pt x="4120643" y="748061"/>
                </a:lnTo>
                <a:lnTo>
                  <a:pt x="4113730" y="748213"/>
                </a:lnTo>
                <a:lnTo>
                  <a:pt x="4113218" y="745146"/>
                </a:lnTo>
                <a:lnTo>
                  <a:pt x="4115202" y="741902"/>
                </a:lnTo>
                <a:lnTo>
                  <a:pt x="4121795" y="743042"/>
                </a:lnTo>
                <a:lnTo>
                  <a:pt x="4119043" y="739341"/>
                </a:lnTo>
                <a:lnTo>
                  <a:pt x="4119747" y="736376"/>
                </a:lnTo>
                <a:lnTo>
                  <a:pt x="4113410" y="735108"/>
                </a:lnTo>
                <a:lnTo>
                  <a:pt x="4111554" y="738860"/>
                </a:lnTo>
                <a:lnTo>
                  <a:pt x="4109122" y="736325"/>
                </a:lnTo>
                <a:lnTo>
                  <a:pt x="4107393" y="733714"/>
                </a:lnTo>
                <a:lnTo>
                  <a:pt x="4106305" y="730673"/>
                </a:lnTo>
                <a:lnTo>
                  <a:pt x="4106113" y="727403"/>
                </a:lnTo>
                <a:lnTo>
                  <a:pt x="4107073" y="724665"/>
                </a:lnTo>
                <a:lnTo>
                  <a:pt x="4108225" y="722130"/>
                </a:lnTo>
                <a:lnTo>
                  <a:pt x="4108930" y="718861"/>
                </a:lnTo>
                <a:lnTo>
                  <a:pt x="4109890" y="715641"/>
                </a:lnTo>
                <a:lnTo>
                  <a:pt x="4112002" y="718379"/>
                </a:lnTo>
                <a:lnTo>
                  <a:pt x="4116931" y="720331"/>
                </a:lnTo>
                <a:lnTo>
                  <a:pt x="4123459" y="721015"/>
                </a:lnTo>
                <a:lnTo>
                  <a:pt x="4130564" y="721725"/>
                </a:lnTo>
                <a:lnTo>
                  <a:pt x="4134725" y="719393"/>
                </a:lnTo>
                <a:lnTo>
                  <a:pt x="4141318" y="718683"/>
                </a:lnTo>
                <a:lnTo>
                  <a:pt x="4141894" y="716098"/>
                </a:lnTo>
                <a:lnTo>
                  <a:pt x="4139653" y="712802"/>
                </a:lnTo>
                <a:lnTo>
                  <a:pt x="4134085" y="709659"/>
                </a:lnTo>
                <a:lnTo>
                  <a:pt x="4130692" y="706820"/>
                </a:lnTo>
                <a:lnTo>
                  <a:pt x="4128900" y="702156"/>
                </a:lnTo>
                <a:lnTo>
                  <a:pt x="4126212" y="696301"/>
                </a:lnTo>
                <a:lnTo>
                  <a:pt x="4119875" y="695769"/>
                </a:lnTo>
                <a:lnTo>
                  <a:pt x="4112898" y="696681"/>
                </a:lnTo>
                <a:lnTo>
                  <a:pt x="4109250" y="699900"/>
                </a:lnTo>
                <a:lnTo>
                  <a:pt x="4107585" y="703272"/>
                </a:lnTo>
                <a:lnTo>
                  <a:pt x="4107905" y="710065"/>
                </a:lnTo>
                <a:lnTo>
                  <a:pt x="4108225" y="712676"/>
                </a:lnTo>
                <a:lnTo>
                  <a:pt x="4106369" y="709634"/>
                </a:lnTo>
                <a:lnTo>
                  <a:pt x="4103873" y="706618"/>
                </a:lnTo>
                <a:lnTo>
                  <a:pt x="4101825" y="702004"/>
                </a:lnTo>
                <a:lnTo>
                  <a:pt x="4101185" y="697087"/>
                </a:lnTo>
                <a:lnTo>
                  <a:pt x="4102209" y="693614"/>
                </a:lnTo>
                <a:lnTo>
                  <a:pt x="4104065" y="690116"/>
                </a:lnTo>
                <a:lnTo>
                  <a:pt x="4103681" y="684007"/>
                </a:lnTo>
                <a:lnTo>
                  <a:pt x="4096192" y="682030"/>
                </a:lnTo>
                <a:lnTo>
                  <a:pt x="4089471" y="680459"/>
                </a:lnTo>
                <a:lnTo>
                  <a:pt x="4087487" y="677696"/>
                </a:lnTo>
                <a:lnTo>
                  <a:pt x="4081150" y="676530"/>
                </a:lnTo>
                <a:lnTo>
                  <a:pt x="4080510" y="673083"/>
                </a:lnTo>
                <a:lnTo>
                  <a:pt x="4079806" y="669813"/>
                </a:lnTo>
                <a:lnTo>
                  <a:pt x="4076029" y="665833"/>
                </a:lnTo>
                <a:lnTo>
                  <a:pt x="4073789" y="662006"/>
                </a:lnTo>
                <a:lnTo>
                  <a:pt x="4071805" y="657697"/>
                </a:lnTo>
                <a:lnTo>
                  <a:pt x="4065340" y="655821"/>
                </a:lnTo>
                <a:lnTo>
                  <a:pt x="4061372" y="653768"/>
                </a:lnTo>
                <a:lnTo>
                  <a:pt x="4062204" y="650574"/>
                </a:lnTo>
                <a:lnTo>
                  <a:pt x="4068605" y="649611"/>
                </a:lnTo>
                <a:lnTo>
                  <a:pt x="4075773" y="651512"/>
                </a:lnTo>
                <a:lnTo>
                  <a:pt x="4084671" y="651486"/>
                </a:lnTo>
                <a:lnTo>
                  <a:pt x="4078782" y="648217"/>
                </a:lnTo>
                <a:lnTo>
                  <a:pt x="4075261" y="645555"/>
                </a:lnTo>
                <a:lnTo>
                  <a:pt x="4077630" y="642133"/>
                </a:lnTo>
                <a:lnTo>
                  <a:pt x="4080190" y="638660"/>
                </a:lnTo>
                <a:lnTo>
                  <a:pt x="4084607" y="636582"/>
                </a:lnTo>
                <a:lnTo>
                  <a:pt x="4093760" y="635745"/>
                </a:lnTo>
                <a:lnTo>
                  <a:pt x="4100609" y="635441"/>
                </a:lnTo>
                <a:lnTo>
                  <a:pt x="4106817" y="636557"/>
                </a:lnTo>
                <a:lnTo>
                  <a:pt x="4114562" y="636785"/>
                </a:lnTo>
                <a:lnTo>
                  <a:pt x="4108033" y="633743"/>
                </a:lnTo>
                <a:lnTo>
                  <a:pt x="4108930" y="628547"/>
                </a:lnTo>
                <a:lnTo>
                  <a:pt x="4111682" y="625099"/>
                </a:lnTo>
                <a:lnTo>
                  <a:pt x="4113346" y="620993"/>
                </a:lnTo>
                <a:lnTo>
                  <a:pt x="4112898" y="616912"/>
                </a:lnTo>
                <a:lnTo>
                  <a:pt x="4113346" y="613338"/>
                </a:lnTo>
                <a:lnTo>
                  <a:pt x="4112194" y="608776"/>
                </a:lnTo>
                <a:lnTo>
                  <a:pt x="4105153" y="606925"/>
                </a:lnTo>
                <a:lnTo>
                  <a:pt x="4099072" y="608066"/>
                </a:lnTo>
                <a:lnTo>
                  <a:pt x="4091903" y="608066"/>
                </a:lnTo>
                <a:lnTo>
                  <a:pt x="4086591" y="605810"/>
                </a:lnTo>
                <a:lnTo>
                  <a:pt x="4080126" y="604365"/>
                </a:lnTo>
                <a:lnTo>
                  <a:pt x="4073405" y="605404"/>
                </a:lnTo>
                <a:close/>
              </a:path>
            </a:pathLst>
          </a:custGeom>
          <a:solidFill>
            <a:srgbClr val="D4E0E1"/>
          </a:solidFill>
          <a:ln w="6668">
            <a:solidFill>
              <a:srgbClr val="AAAC98"/>
            </a:solidFill>
          </a:ln>
        </p:spPr>
      </p:sp>
      <p:sp>
        <p:nvSpPr>
          <p:cNvPr id="200" name="shape">
            <a:extLst>
              <a:ext uri="{FF2B5EF4-FFF2-40B4-BE49-F238E27FC236}">
                <a16:creationId xmlns:a16="http://schemas.microsoft.com/office/drawing/2014/main" id="{AF6E08E3-6FBC-45F2-96C8-698116F36C47}"/>
              </a:ext>
            </a:extLst>
          </p:cNvPr>
          <p:cNvSpPr>
            <a:spLocks noGrp="1"/>
          </p:cNvSpPr>
          <p:nvPr/>
        </p:nvSpPr>
        <p:spPr>
          <a:xfrm>
            <a:off x="619125" y="1713940"/>
            <a:ext cx="6400800" cy="2534769"/>
          </a:xfrm>
          <a:prstGeom prst="rect">
            <a:avLst/>
          </a:prstGeom>
          <a:noFill/>
          <a:ln w="9525">
            <a:solidFill>
              <a:srgbClr val="A18B5D"/>
            </a:solidFill>
          </a:ln>
        </p:spPr>
      </p:sp>
      <p:sp>
        <p:nvSpPr>
          <p:cNvPr id="201" name="source-text">
            <a:extLst>
              <a:ext uri="{FF2B5EF4-FFF2-40B4-BE49-F238E27FC236}">
                <a16:creationId xmlns:a16="http://schemas.microsoft.com/office/drawing/2014/main" id="{02256EEE-6C3A-4185-BD5A-04EB29EBEF5F}"/>
              </a:ext>
            </a:extLst>
          </p:cNvPr>
          <p:cNvSpPr>
            <a:spLocks noGrp="1"/>
          </p:cNvSpPr>
          <p:nvPr/>
        </p:nvSpPr>
        <p:spPr>
          <a:xfrm>
            <a:off x="7486650" y="1695450"/>
            <a:ext cx="4038600" cy="1200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Великобритания и Франция активно расширяли владения в Азии и Африке.</a:t>
            </a:r>
          </a:p>
        </p:txBody>
      </p:sp>
      <p:sp>
        <p:nvSpPr>
          <p:cNvPr id="202" name="shape">
            <a:extLst>
              <a:ext uri="{FF2B5EF4-FFF2-40B4-BE49-F238E27FC236}">
                <a16:creationId xmlns:a16="http://schemas.microsoft.com/office/drawing/2014/main" id="{90AEDADB-79E0-4C30-A872-2A04BD26DC2F}"/>
              </a:ext>
            </a:extLst>
          </p:cNvPr>
          <p:cNvSpPr>
            <a:spLocks noGrp="1"/>
          </p:cNvSpPr>
          <p:nvPr/>
        </p:nvSpPr>
        <p:spPr>
          <a:xfrm>
            <a:off x="7486650" y="3162300"/>
            <a:ext cx="403860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203" name="source-text">
            <a:extLst>
              <a:ext uri="{FF2B5EF4-FFF2-40B4-BE49-F238E27FC236}">
                <a16:creationId xmlns:a16="http://schemas.microsoft.com/office/drawing/2014/main" id="{EAEB9F44-0335-40D7-8C4D-4BF98480DA6B}"/>
              </a:ext>
            </a:extLst>
          </p:cNvPr>
          <p:cNvSpPr>
            <a:spLocks noGrp="1"/>
          </p:cNvSpPr>
          <p:nvPr/>
        </p:nvSpPr>
        <p:spPr>
          <a:xfrm>
            <a:off x="7486650" y="3381375"/>
            <a:ext cx="4038600" cy="1800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Обострение соперничества между Англией и Россией за влияние в Средней Азии и Центральной Азии (</a:t>
            </a:r>
            <a:r>
              <a:rPr sz="2250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«Большая игра»</a:t>
            </a: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).</a:t>
            </a:r>
          </a:p>
        </p:txBody>
      </p:sp>
      <p:sp>
        <p:nvSpPr>
          <p:cNvPr id="204" name="source-text">
            <a:extLst>
              <a:ext uri="{FF2B5EF4-FFF2-40B4-BE49-F238E27FC236}">
                <a16:creationId xmlns:a16="http://schemas.microsoft.com/office/drawing/2014/main" id="{4A6CF2A5-95F6-4CD0-8C0E-AF5DF5874ACC}"/>
              </a:ext>
            </a:extLst>
          </p:cNvPr>
          <p:cNvSpPr>
            <a:spLocks noGrp="1"/>
          </p:cNvSpPr>
          <p:nvPr/>
        </p:nvSpPr>
        <p:spPr>
          <a:xfrm>
            <a:off x="619125" y="4743450"/>
            <a:ext cx="3857625" cy="1162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Войны за независимость в испанских колониях в Америке.</a:t>
            </a:r>
          </a:p>
        </p:txBody>
      </p:sp>
      <p:pic>
        <p:nvPicPr>
          <p:cNvPr id="412" name="Рисунок 411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4705350" y="4622338"/>
            <a:ext cx="2314575" cy="1737648"/>
          </a:xfrm>
          <a:prstGeom prst="rect">
            <a:avLst/>
          </a:prstGeom>
        </p:spPr>
      </p:pic>
      <p:sp>
        <p:nvSpPr>
          <p:cNvPr id="206" name="shape">
            <a:extLst>
              <a:ext uri="{FF2B5EF4-FFF2-40B4-BE49-F238E27FC236}">
                <a16:creationId xmlns:a16="http://schemas.microsoft.com/office/drawing/2014/main" id="{2EF1BC52-AE31-4FC7-B661-A7990295BD85}"/>
              </a:ext>
            </a:extLst>
          </p:cNvPr>
          <p:cNvSpPr>
            <a:spLocks noGrp="1"/>
          </p:cNvSpPr>
          <p:nvPr/>
        </p:nvSpPr>
        <p:spPr>
          <a:xfrm>
            <a:off x="7077075" y="5686425"/>
            <a:ext cx="276225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207" name="source-text">
            <a:extLst>
              <a:ext uri="{FF2B5EF4-FFF2-40B4-BE49-F238E27FC236}">
                <a16:creationId xmlns:a16="http://schemas.microsoft.com/office/drawing/2014/main" id="{9F3B5381-AD91-4605-AF7F-B1E3EFE189FB}"/>
              </a:ext>
            </a:extLst>
          </p:cNvPr>
          <p:cNvSpPr>
            <a:spLocks noGrp="1"/>
          </p:cNvSpPr>
          <p:nvPr/>
        </p:nvSpPr>
        <p:spPr>
          <a:xfrm>
            <a:off x="7467600" y="5534025"/>
            <a:ext cx="4057650" cy="657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650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Провозглашение независимости Чили</a:t>
            </a:r>
          </a:p>
        </p:txBody>
      </p:sp>
    </p:spTree>
    <p:extLst>
      <p:ext uri="{BB962C8B-B14F-4D97-AF65-F5344CB8AC3E}">
        <p14:creationId xmlns:p14="http://schemas.microsoft.com/office/powerpoint/2010/main" val="1955621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">
            <a:extLst>
              <a:ext uri="{FF2B5EF4-FFF2-40B4-BE49-F238E27FC236}">
                <a16:creationId xmlns:a16="http://schemas.microsoft.com/office/drawing/2014/main" id="{35E61475-EB65-42C9-A0FE-7300FBFC5AD1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81AC88E1-AFCB-42F6-9A7A-15ABE4B9AB0A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34110210-D4B9-4960-B2F4-767692DE0BD8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8B53732B-EC86-4219-A7B1-08625E7D3086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000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000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НОВЫЕ РЕАЛИИ МЕЖДУНАРОДНЫХ ОТНОШЕНИЙ</a:t>
            </a:r>
          </a:p>
        </p:txBody>
      </p:sp>
      <p:sp>
        <p:nvSpPr>
          <p:cNvPr id="5" name="source-text">
            <a:extLst>
              <a:ext uri="{FF2B5EF4-FFF2-40B4-BE49-F238E27FC236}">
                <a16:creationId xmlns:a16="http://schemas.microsoft.com/office/drawing/2014/main" id="{0DFF308D-91BE-4255-9AE7-348FB6049419}"/>
              </a:ext>
            </a:extLst>
          </p:cNvPr>
          <p:cNvSpPr>
            <a:spLocks noGrp="1"/>
          </p:cNvSpPr>
          <p:nvPr/>
        </p:nvSpPr>
        <p:spPr>
          <a:xfrm>
            <a:off x="619125" y="1771650"/>
            <a:ext cx="1809750" cy="1019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0">
                <a:solidFill>
                  <a:srgbClr val="803D49"/>
                </a:solidFill>
                <a:latin typeface="Georgia"/>
                <a:ea typeface="Georgia"/>
                <a:cs typeface="Georgia"/>
              </a:defRPr>
            </a:pPr>
            <a:r>
              <a:rPr sz="2850" b="1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1861 г.</a:t>
            </a:r>
            <a:r>
              <a:rPr sz="2850" b="0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 – </a:t>
            </a:r>
          </a:p>
        </p:txBody>
      </p:sp>
      <p:sp>
        <p:nvSpPr>
          <p:cNvPr id="6" name="source-text">
            <a:extLst>
              <a:ext uri="{FF2B5EF4-FFF2-40B4-BE49-F238E27FC236}">
                <a16:creationId xmlns:a16="http://schemas.microsoft.com/office/drawing/2014/main" id="{DF3C569B-339C-459B-ACB1-16EE675B7707}"/>
              </a:ext>
            </a:extLst>
          </p:cNvPr>
          <p:cNvSpPr>
            <a:spLocks noGrp="1"/>
          </p:cNvSpPr>
          <p:nvPr/>
        </p:nvSpPr>
        <p:spPr>
          <a:xfrm>
            <a:off x="2571750" y="1790700"/>
            <a:ext cx="5133975" cy="1019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образование королевства Италия.</a:t>
            </a:r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D1E995E1-D2A0-4DE8-AFE2-7A55D4981231}"/>
              </a:ext>
            </a:extLst>
          </p:cNvPr>
          <p:cNvSpPr>
            <a:spLocks noGrp="1"/>
          </p:cNvSpPr>
          <p:nvPr/>
        </p:nvSpPr>
        <p:spPr>
          <a:xfrm>
            <a:off x="619125" y="2847975"/>
            <a:ext cx="700087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8" name="source-text">
            <a:extLst>
              <a:ext uri="{FF2B5EF4-FFF2-40B4-BE49-F238E27FC236}">
                <a16:creationId xmlns:a16="http://schemas.microsoft.com/office/drawing/2014/main" id="{ED0004D2-4467-4C76-81C0-F7784F1625AD}"/>
              </a:ext>
            </a:extLst>
          </p:cNvPr>
          <p:cNvSpPr>
            <a:spLocks noGrp="1"/>
          </p:cNvSpPr>
          <p:nvPr/>
        </p:nvSpPr>
        <p:spPr>
          <a:xfrm>
            <a:off x="619125" y="2971800"/>
            <a:ext cx="1809750" cy="1019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0">
                <a:solidFill>
                  <a:srgbClr val="803D49"/>
                </a:solidFill>
                <a:latin typeface="Georgia"/>
                <a:ea typeface="Georgia"/>
                <a:cs typeface="Georgia"/>
              </a:defRPr>
            </a:pPr>
            <a:r>
              <a:rPr sz="2850" b="1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1871 г.</a:t>
            </a:r>
            <a:r>
              <a:rPr sz="2850" b="0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 – </a:t>
            </a:r>
          </a:p>
        </p:txBody>
      </p:sp>
      <p:sp>
        <p:nvSpPr>
          <p:cNvPr id="9" name="source-text">
            <a:extLst>
              <a:ext uri="{FF2B5EF4-FFF2-40B4-BE49-F238E27FC236}">
                <a16:creationId xmlns:a16="http://schemas.microsoft.com/office/drawing/2014/main" id="{C0665090-523C-49B9-AF31-8F4666B22786}"/>
              </a:ext>
            </a:extLst>
          </p:cNvPr>
          <p:cNvSpPr>
            <a:spLocks noGrp="1"/>
          </p:cNvSpPr>
          <p:nvPr/>
        </p:nvSpPr>
        <p:spPr>
          <a:xfrm>
            <a:off x="2571750" y="2990850"/>
            <a:ext cx="5133975" cy="1019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образование Германской империи.</a:t>
            </a:r>
          </a:p>
        </p:txBody>
      </p:sp>
      <p:sp>
        <p:nvSpPr>
          <p:cNvPr id="10" name="shape">
            <a:extLst>
              <a:ext uri="{FF2B5EF4-FFF2-40B4-BE49-F238E27FC236}">
                <a16:creationId xmlns:a16="http://schemas.microsoft.com/office/drawing/2014/main" id="{55DE5DD3-1050-48B7-A82F-882F9E2FCAD6}"/>
              </a:ext>
            </a:extLst>
          </p:cNvPr>
          <p:cNvSpPr>
            <a:spLocks noGrp="1"/>
          </p:cNvSpPr>
          <p:nvPr/>
        </p:nvSpPr>
        <p:spPr>
          <a:xfrm>
            <a:off x="619125" y="4048125"/>
            <a:ext cx="700087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11" name="source-text">
            <a:extLst>
              <a:ext uri="{FF2B5EF4-FFF2-40B4-BE49-F238E27FC236}">
                <a16:creationId xmlns:a16="http://schemas.microsoft.com/office/drawing/2014/main" id="{6CD5864A-DA06-4353-9EE5-71EE737E78B6}"/>
              </a:ext>
            </a:extLst>
          </p:cNvPr>
          <p:cNvSpPr>
            <a:spLocks noGrp="1"/>
          </p:cNvSpPr>
          <p:nvPr/>
        </p:nvSpPr>
        <p:spPr>
          <a:xfrm>
            <a:off x="619125" y="4171950"/>
            <a:ext cx="1809750" cy="1019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0">
                <a:solidFill>
                  <a:srgbClr val="803D49"/>
                </a:solidFill>
                <a:latin typeface="Georgia"/>
                <a:ea typeface="Georgia"/>
                <a:cs typeface="Georgia"/>
              </a:defRPr>
            </a:pPr>
            <a:r>
              <a:rPr sz="2850" b="1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1873 г.</a:t>
            </a:r>
            <a:r>
              <a:rPr sz="2850" b="0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 – </a:t>
            </a:r>
          </a:p>
        </p:txBody>
      </p:sp>
      <p:sp>
        <p:nvSpPr>
          <p:cNvPr id="12" name="source-text">
            <a:extLst>
              <a:ext uri="{FF2B5EF4-FFF2-40B4-BE49-F238E27FC236}">
                <a16:creationId xmlns:a16="http://schemas.microsoft.com/office/drawing/2014/main" id="{0242E4EB-3149-4E33-B8F6-393A1E8B45FE}"/>
              </a:ext>
            </a:extLst>
          </p:cNvPr>
          <p:cNvSpPr>
            <a:spLocks noGrp="1"/>
          </p:cNvSpPr>
          <p:nvPr/>
        </p:nvSpPr>
        <p:spPr>
          <a:xfrm>
            <a:off x="2571750" y="4191000"/>
            <a:ext cx="5133975" cy="1019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создание «Союза трёх императоров» (Россия, Германия, Австро-Венгрия).</a:t>
            </a:r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8E5C993D-AFD5-46F3-9F0D-8423599F9CCA}"/>
              </a:ext>
            </a:extLst>
          </p:cNvPr>
          <p:cNvSpPr>
            <a:spLocks noGrp="1"/>
          </p:cNvSpPr>
          <p:nvPr/>
        </p:nvSpPr>
        <p:spPr>
          <a:xfrm>
            <a:off x="619125" y="5657850"/>
            <a:ext cx="10858500" cy="628650"/>
          </a:xfrm>
          <a:prstGeom prst="rect">
            <a:avLst/>
          </a:prstGeom>
          <a:solidFill>
            <a:srgbClr val="E8DFCF"/>
          </a:solidFill>
          <a:ln w="0">
            <a:noFill/>
          </a:ln>
        </p:spPr>
      </p:sp>
      <p:sp>
        <p:nvSpPr>
          <p:cNvPr id="14" name="source-text">
            <a:extLst>
              <a:ext uri="{FF2B5EF4-FFF2-40B4-BE49-F238E27FC236}">
                <a16:creationId xmlns:a16="http://schemas.microsoft.com/office/drawing/2014/main" id="{2FFEC12B-2E42-46DA-B5B0-49379FE17E61}"/>
              </a:ext>
            </a:extLst>
          </p:cNvPr>
          <p:cNvSpPr>
            <a:spLocks noGrp="1"/>
          </p:cNvSpPr>
          <p:nvPr/>
        </p:nvSpPr>
        <p:spPr>
          <a:xfrm>
            <a:off x="790575" y="5781675"/>
            <a:ext cx="10477500" cy="523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Появление новых сильных государств разрушало Венскую систему.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229600" y="2286207"/>
            <a:ext cx="3228975" cy="2714211"/>
          </a:xfrm>
          <a:prstGeom prst="rect">
            <a:avLst/>
          </a:prstGeom>
        </p:spPr>
      </p:pic>
      <p:sp>
        <p:nvSpPr>
          <p:cNvPr id="16" name="source-text">
            <a:extLst>
              <a:ext uri="{FF2B5EF4-FFF2-40B4-BE49-F238E27FC236}">
                <a16:creationId xmlns:a16="http://schemas.microsoft.com/office/drawing/2014/main" id="{069335D8-76DD-4D7A-A550-8B7F06FA00DF}"/>
              </a:ext>
            </a:extLst>
          </p:cNvPr>
          <p:cNvSpPr>
            <a:spLocks noGrp="1"/>
          </p:cNvSpPr>
          <p:nvPr/>
        </p:nvSpPr>
        <p:spPr>
          <a:xfrm>
            <a:off x="7981950" y="5133975"/>
            <a:ext cx="369570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650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«Союз трёх императоров»</a:t>
            </a:r>
          </a:p>
        </p:txBody>
      </p:sp>
    </p:spTree>
    <p:extLst>
      <p:ext uri="{BB962C8B-B14F-4D97-AF65-F5344CB8AC3E}">
        <p14:creationId xmlns:p14="http://schemas.microsoft.com/office/powerpoint/2010/main" val="4063445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">
            <a:extLst>
              <a:ext uri="{FF2B5EF4-FFF2-40B4-BE49-F238E27FC236}">
                <a16:creationId xmlns:a16="http://schemas.microsoft.com/office/drawing/2014/main" id="{5CAC8D89-546D-47DA-9BC7-13A44591B658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B0E9770B-8302-4FA8-A8C1-DEC54A71B776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4624E3D7-E8ED-4068-B305-CF6F5B7D6CCE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172BAB0D-3CB0-452A-870F-303996F605BF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300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БАЛКАНСКИЕ ПЕРИПЕТИИ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19125" y="1867186"/>
            <a:ext cx="5981700" cy="3618929"/>
          </a:xfrm>
          <a:prstGeom prst="rect">
            <a:avLst/>
          </a:prstGeom>
        </p:spPr>
      </p:pic>
      <p:sp>
        <p:nvSpPr>
          <p:cNvPr id="6" name="source-text">
            <a:extLst>
              <a:ext uri="{FF2B5EF4-FFF2-40B4-BE49-F238E27FC236}">
                <a16:creationId xmlns:a16="http://schemas.microsoft.com/office/drawing/2014/main" id="{3B4198E1-E54D-49D6-A781-A4C0FD80C07D}"/>
              </a:ext>
            </a:extLst>
          </p:cNvPr>
          <p:cNvSpPr>
            <a:spLocks noGrp="1"/>
          </p:cNvSpPr>
          <p:nvPr/>
        </p:nvSpPr>
        <p:spPr>
          <a:xfrm>
            <a:off x="619125" y="5638800"/>
            <a:ext cx="5981700" cy="352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650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Берлинский конгресс</a:t>
            </a:r>
          </a:p>
        </p:txBody>
      </p:sp>
      <p:sp>
        <p:nvSpPr>
          <p:cNvPr id="7" name="source-text">
            <a:extLst>
              <a:ext uri="{FF2B5EF4-FFF2-40B4-BE49-F238E27FC236}">
                <a16:creationId xmlns:a16="http://schemas.microsoft.com/office/drawing/2014/main" id="{9E9FC4E9-BD8B-438F-8626-3889F0845D62}"/>
              </a:ext>
            </a:extLst>
          </p:cNvPr>
          <p:cNvSpPr>
            <a:spLocks noGrp="1"/>
          </p:cNvSpPr>
          <p:nvPr/>
        </p:nvSpPr>
        <p:spPr>
          <a:xfrm>
            <a:off x="7143750" y="1514475"/>
            <a:ext cx="4391025" cy="1438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1878 г.</a:t>
            </a: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– подписание </a:t>
            </a:r>
            <a:r>
              <a:rPr sz="2250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Сан-Стефанского</a:t>
            </a: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мирного договора между Россией и Османской империей.</a:t>
            </a:r>
          </a:p>
        </p:txBody>
      </p:sp>
      <p:sp>
        <p:nvSpPr>
          <p:cNvPr id="8" name="source-text">
            <a:extLst>
              <a:ext uri="{FF2B5EF4-FFF2-40B4-BE49-F238E27FC236}">
                <a16:creationId xmlns:a16="http://schemas.microsoft.com/office/drawing/2014/main" id="{673D4661-D92C-47DF-A174-70B67D3B511A}"/>
              </a:ext>
            </a:extLst>
          </p:cNvPr>
          <p:cNvSpPr>
            <a:spLocks noGrp="1"/>
          </p:cNvSpPr>
          <p:nvPr/>
        </p:nvSpPr>
        <p:spPr>
          <a:xfrm>
            <a:off x="7143750" y="3076575"/>
            <a:ext cx="4391025" cy="1419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Условия договора: создание большой Болгарии, независимость Сербии, Черногории, Румынии.</a:t>
            </a:r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1ECA8746-A0E4-47EF-80B1-369EAE0AAA8B}"/>
              </a:ext>
            </a:extLst>
          </p:cNvPr>
          <p:cNvSpPr>
            <a:spLocks noGrp="1"/>
          </p:cNvSpPr>
          <p:nvPr/>
        </p:nvSpPr>
        <p:spPr>
          <a:xfrm>
            <a:off x="7143750" y="4638675"/>
            <a:ext cx="4391025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0" name="source-text">
            <a:extLst>
              <a:ext uri="{FF2B5EF4-FFF2-40B4-BE49-F238E27FC236}">
                <a16:creationId xmlns:a16="http://schemas.microsoft.com/office/drawing/2014/main" id="{CC4C763D-BB00-4176-A0D7-094682DB8494}"/>
              </a:ext>
            </a:extLst>
          </p:cNvPr>
          <p:cNvSpPr>
            <a:spLocks noGrp="1"/>
          </p:cNvSpPr>
          <p:nvPr/>
        </p:nvSpPr>
        <p:spPr>
          <a:xfrm>
            <a:off x="7143750" y="4810125"/>
            <a:ext cx="4391025" cy="10572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Европейские страны отказались признавать договор и собрали </a:t>
            </a:r>
            <a:r>
              <a:rPr sz="2175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Берлинский конгресс</a:t>
            </a:r>
            <a:r>
              <a:rPr sz="217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E6595C61-33A7-4366-93A5-2CFC40C80B82}"/>
              </a:ext>
            </a:extLst>
          </p:cNvPr>
          <p:cNvSpPr>
            <a:spLocks noGrp="1"/>
          </p:cNvSpPr>
          <p:nvPr/>
        </p:nvSpPr>
        <p:spPr>
          <a:xfrm>
            <a:off x="466725" y="5934075"/>
            <a:ext cx="38100" cy="428625"/>
          </a:xfrm>
          <a:prstGeom prst="rect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12" name="source-text">
            <a:extLst>
              <a:ext uri="{FF2B5EF4-FFF2-40B4-BE49-F238E27FC236}">
                <a16:creationId xmlns:a16="http://schemas.microsoft.com/office/drawing/2014/main" id="{79913E81-6BAD-42EE-8805-973D9DF37649}"/>
              </a:ext>
            </a:extLst>
          </p:cNvPr>
          <p:cNvSpPr>
            <a:spLocks noGrp="1"/>
          </p:cNvSpPr>
          <p:nvPr/>
        </p:nvSpPr>
        <p:spPr>
          <a:xfrm>
            <a:off x="619125" y="6029325"/>
            <a:ext cx="10858500" cy="333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0">
                <a:solidFill>
                  <a:srgbClr val="803D49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803D49"/>
                </a:solidFill>
                <a:latin typeface="Arial"/>
                <a:ea typeface="Arial"/>
                <a:cs typeface="Arial"/>
              </a:rPr>
              <a:t>Какие решения принял </a:t>
            </a:r>
            <a:r>
              <a:rPr sz="2100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Берлинский конгресс</a:t>
            </a:r>
            <a:r>
              <a:rPr sz="2100" b="0">
                <a:solidFill>
                  <a:srgbClr val="803D49"/>
                </a:solidFill>
                <a:latin typeface="Arial"/>
                <a:ea typeface="Arial"/>
                <a:cs typeface="Arial"/>
              </a:rPr>
              <a:t>? (П.10, с. 82)</a:t>
            </a:r>
          </a:p>
        </p:txBody>
      </p:sp>
    </p:spTree>
    <p:extLst>
      <p:ext uri="{BB962C8B-B14F-4D97-AF65-F5344CB8AC3E}">
        <p14:creationId xmlns:p14="http://schemas.microsoft.com/office/powerpoint/2010/main" val="9767535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">
            <a:extLst>
              <a:ext uri="{FF2B5EF4-FFF2-40B4-BE49-F238E27FC236}">
                <a16:creationId xmlns:a16="http://schemas.microsoft.com/office/drawing/2014/main" id="{65CB1B26-EF33-4A32-9666-7138FE7B663C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857DDC6C-0F6A-42D5-8E18-1C019AFC2232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1FE817F7-4487-401D-B928-970FDD9605AC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004AE688-F625-4548-9DDC-9F94ECC53FE4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300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300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БАЛКАНСКИЕ ПЕРИПЕТИИ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EF194AC1-8A55-4B77-894C-6FE04773E501}"/>
              </a:ext>
            </a:extLst>
          </p:cNvPr>
          <p:cNvSpPr>
            <a:spLocks noGrp="1"/>
          </p:cNvSpPr>
          <p:nvPr/>
        </p:nvSpPr>
        <p:spPr>
          <a:xfrm>
            <a:off x="466725" y="1343025"/>
            <a:ext cx="38100" cy="714375"/>
          </a:xfrm>
          <a:prstGeom prst="rect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6" name="source-text">
            <a:extLst>
              <a:ext uri="{FF2B5EF4-FFF2-40B4-BE49-F238E27FC236}">
                <a16:creationId xmlns:a16="http://schemas.microsoft.com/office/drawing/2014/main" id="{E4D28CB4-1441-414B-BC1C-2FE0C77A9800}"/>
              </a:ext>
            </a:extLst>
          </p:cNvPr>
          <p:cNvSpPr>
            <a:spLocks noGrp="1"/>
          </p:cNvSpPr>
          <p:nvPr/>
        </p:nvSpPr>
        <p:spPr>
          <a:xfrm>
            <a:off x="619125" y="1438275"/>
            <a:ext cx="10810875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803D49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803D49"/>
                </a:solidFill>
                <a:latin typeface="Arial"/>
                <a:ea typeface="Arial"/>
                <a:cs typeface="Arial"/>
              </a:rPr>
              <a:t>Какие решения принял </a:t>
            </a:r>
            <a:r>
              <a:rPr sz="2175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Берлинский конгресс</a:t>
            </a:r>
            <a:r>
              <a:rPr sz="2175" b="0">
                <a:solidFill>
                  <a:srgbClr val="803D49"/>
                </a:solidFill>
                <a:latin typeface="Arial"/>
                <a:ea typeface="Arial"/>
                <a:cs typeface="Arial"/>
              </a:rPr>
              <a:t>? (П.10, с. 82)</a:t>
            </a:r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2190CD98-30D4-418A-94A8-0F5ECD65B2AA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prstGeom prst="rect">
            <a:avLst/>
          </a:prstGeom>
          <a:solidFill>
            <a:srgbClr val="D4E0E1"/>
          </a:solidFill>
          <a:ln w="0">
            <a:noFill/>
          </a:ln>
        </p:spPr>
      </p:sp>
      <p:sp>
        <p:nvSpPr>
          <p:cNvPr id="8" name="coastline-natural-earth">
            <a:extLst>
              <a:ext uri="{FF2B5EF4-FFF2-40B4-BE49-F238E27FC236}">
                <a16:creationId xmlns:a16="http://schemas.microsoft.com/office/drawing/2014/main" id="{7B4E3280-7C52-4D57-A125-9DE23BE044AA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842909" y="1797968"/>
                </a:moveTo>
                <a:lnTo>
                  <a:pt x="849408" y="1798863"/>
                </a:lnTo>
                <a:lnTo>
                  <a:pt x="858239" y="1798714"/>
                </a:lnTo>
                <a:lnTo>
                  <a:pt x="865871" y="1790709"/>
                </a:lnTo>
                <a:lnTo>
                  <a:pt x="872803" y="1790535"/>
                </a:lnTo>
                <a:lnTo>
                  <a:pt x="875803" y="1797719"/>
                </a:lnTo>
                <a:lnTo>
                  <a:pt x="868804" y="1801026"/>
                </a:lnTo>
                <a:lnTo>
                  <a:pt x="868704" y="1804407"/>
                </a:lnTo>
                <a:lnTo>
                  <a:pt x="873970" y="1807390"/>
                </a:lnTo>
                <a:lnTo>
                  <a:pt x="881302" y="1806271"/>
                </a:lnTo>
                <a:lnTo>
                  <a:pt x="881535" y="1811914"/>
                </a:lnTo>
                <a:lnTo>
                  <a:pt x="883168" y="1816538"/>
                </a:lnTo>
                <a:lnTo>
                  <a:pt x="886767" y="1819298"/>
                </a:lnTo>
                <a:lnTo>
                  <a:pt x="890700" y="1819845"/>
                </a:lnTo>
                <a:lnTo>
                  <a:pt x="899332" y="1819024"/>
                </a:lnTo>
                <a:lnTo>
                  <a:pt x="907897" y="1817185"/>
                </a:lnTo>
                <a:lnTo>
                  <a:pt x="916695" y="1813555"/>
                </a:lnTo>
                <a:lnTo>
                  <a:pt x="925660" y="1811716"/>
                </a:lnTo>
                <a:lnTo>
                  <a:pt x="952488" y="1813580"/>
                </a:lnTo>
                <a:lnTo>
                  <a:pt x="962120" y="1821386"/>
                </a:lnTo>
                <a:lnTo>
                  <a:pt x="980450" y="1822331"/>
                </a:lnTo>
                <a:lnTo>
                  <a:pt x="997513" y="1826458"/>
                </a:lnTo>
                <a:lnTo>
                  <a:pt x="1006445" y="1823748"/>
                </a:lnTo>
                <a:lnTo>
                  <a:pt x="1021742" y="1821187"/>
                </a:lnTo>
                <a:lnTo>
                  <a:pt x="1024175" y="1823947"/>
                </a:lnTo>
                <a:lnTo>
                  <a:pt x="1022209" y="1841647"/>
                </a:lnTo>
                <a:lnTo>
                  <a:pt x="1023142" y="1846769"/>
                </a:lnTo>
                <a:lnTo>
                  <a:pt x="1027541" y="1849255"/>
                </a:lnTo>
                <a:lnTo>
                  <a:pt x="1031907" y="1848036"/>
                </a:lnTo>
                <a:lnTo>
                  <a:pt x="1037273" y="1842244"/>
                </a:lnTo>
                <a:lnTo>
                  <a:pt x="1050104" y="1837769"/>
                </a:lnTo>
                <a:lnTo>
                  <a:pt x="1063401" y="1837794"/>
                </a:lnTo>
                <a:lnTo>
                  <a:pt x="1074599" y="1826010"/>
                </a:lnTo>
                <a:lnTo>
                  <a:pt x="1077898" y="1825339"/>
                </a:lnTo>
                <a:lnTo>
                  <a:pt x="1075865" y="1831131"/>
                </a:lnTo>
                <a:lnTo>
                  <a:pt x="1074166" y="1844730"/>
                </a:lnTo>
                <a:lnTo>
                  <a:pt x="1071766" y="1852685"/>
                </a:lnTo>
                <a:lnTo>
                  <a:pt x="1070700" y="1858975"/>
                </a:lnTo>
                <a:lnTo>
                  <a:pt x="1063201" y="1862207"/>
                </a:lnTo>
                <a:lnTo>
                  <a:pt x="1051870" y="1862754"/>
                </a:lnTo>
                <a:lnTo>
                  <a:pt x="1031207" y="1861386"/>
                </a:lnTo>
                <a:lnTo>
                  <a:pt x="1010378" y="1863599"/>
                </a:lnTo>
                <a:lnTo>
                  <a:pt x="971785" y="1869590"/>
                </a:lnTo>
                <a:lnTo>
                  <a:pt x="933125" y="1872673"/>
                </a:lnTo>
                <a:lnTo>
                  <a:pt x="927926" y="1870659"/>
                </a:lnTo>
                <a:lnTo>
                  <a:pt x="927826" y="1862729"/>
                </a:lnTo>
                <a:lnTo>
                  <a:pt x="926993" y="1857260"/>
                </a:lnTo>
                <a:lnTo>
                  <a:pt x="924494" y="1853456"/>
                </a:lnTo>
                <a:lnTo>
                  <a:pt x="912529" y="1850174"/>
                </a:lnTo>
                <a:lnTo>
                  <a:pt x="901131" y="1844581"/>
                </a:lnTo>
                <a:lnTo>
                  <a:pt x="856440" y="1836924"/>
                </a:lnTo>
                <a:lnTo>
                  <a:pt x="845908" y="1833941"/>
                </a:lnTo>
                <a:lnTo>
                  <a:pt x="828778" y="1835507"/>
                </a:lnTo>
                <a:lnTo>
                  <a:pt x="822513" y="1835283"/>
                </a:lnTo>
                <a:lnTo>
                  <a:pt x="818214" y="1832548"/>
                </a:lnTo>
                <a:lnTo>
                  <a:pt x="815247" y="1827825"/>
                </a:lnTo>
                <a:lnTo>
                  <a:pt x="813914" y="1812859"/>
                </a:lnTo>
                <a:lnTo>
                  <a:pt x="816014" y="1798042"/>
                </a:lnTo>
                <a:lnTo>
                  <a:pt x="819713" y="1794139"/>
                </a:lnTo>
                <a:lnTo>
                  <a:pt x="821413" y="1798589"/>
                </a:lnTo>
                <a:lnTo>
                  <a:pt x="825812" y="1800628"/>
                </a:lnTo>
                <a:lnTo>
                  <a:pt x="829878" y="1796128"/>
                </a:lnTo>
                <a:lnTo>
                  <a:pt x="829845" y="1789341"/>
                </a:lnTo>
                <a:lnTo>
                  <a:pt x="831944" y="1783027"/>
                </a:lnTo>
                <a:lnTo>
                  <a:pt x="835144" y="1785687"/>
                </a:lnTo>
                <a:lnTo>
                  <a:pt x="837310" y="1795382"/>
                </a:lnTo>
                <a:lnTo>
                  <a:pt x="842909" y="179796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" name="coastline-natural-earth">
            <a:extLst>
              <a:ext uri="{FF2B5EF4-FFF2-40B4-BE49-F238E27FC236}">
                <a16:creationId xmlns:a16="http://schemas.microsoft.com/office/drawing/2014/main" id="{B73924C2-7675-4F40-9248-6077075F21AF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801317" y="1372460"/>
                </a:moveTo>
                <a:lnTo>
                  <a:pt x="806716" y="1385959"/>
                </a:lnTo>
                <a:lnTo>
                  <a:pt x="811748" y="1390508"/>
                </a:lnTo>
                <a:lnTo>
                  <a:pt x="822346" y="1395878"/>
                </a:lnTo>
                <a:lnTo>
                  <a:pt x="827312" y="1396574"/>
                </a:lnTo>
                <a:lnTo>
                  <a:pt x="845375" y="1406270"/>
                </a:lnTo>
                <a:lnTo>
                  <a:pt x="866405" y="1408209"/>
                </a:lnTo>
                <a:lnTo>
                  <a:pt x="869137" y="1411018"/>
                </a:lnTo>
                <a:lnTo>
                  <a:pt x="871704" y="1418501"/>
                </a:lnTo>
                <a:lnTo>
                  <a:pt x="876003" y="1424368"/>
                </a:lnTo>
                <a:lnTo>
                  <a:pt x="877069" y="1428942"/>
                </a:lnTo>
                <a:lnTo>
                  <a:pt x="874836" y="1434014"/>
                </a:lnTo>
                <a:lnTo>
                  <a:pt x="877936" y="1449527"/>
                </a:lnTo>
                <a:lnTo>
                  <a:pt x="883235" y="1464269"/>
                </a:lnTo>
                <a:lnTo>
                  <a:pt x="891233" y="1471404"/>
                </a:lnTo>
                <a:lnTo>
                  <a:pt x="901165" y="1473566"/>
                </a:lnTo>
                <a:lnTo>
                  <a:pt x="910630" y="1473268"/>
                </a:lnTo>
                <a:lnTo>
                  <a:pt x="912996" y="1476202"/>
                </a:lnTo>
                <a:lnTo>
                  <a:pt x="912063" y="1489104"/>
                </a:lnTo>
                <a:lnTo>
                  <a:pt x="908063" y="1494126"/>
                </a:lnTo>
                <a:lnTo>
                  <a:pt x="904831" y="1495344"/>
                </a:lnTo>
                <a:lnTo>
                  <a:pt x="901998" y="1494026"/>
                </a:lnTo>
                <a:lnTo>
                  <a:pt x="899432" y="1490993"/>
                </a:lnTo>
                <a:lnTo>
                  <a:pt x="896632" y="1489552"/>
                </a:lnTo>
                <a:lnTo>
                  <a:pt x="891200" y="1489303"/>
                </a:lnTo>
                <a:lnTo>
                  <a:pt x="887234" y="1484107"/>
                </a:lnTo>
                <a:lnTo>
                  <a:pt x="877169" y="1476997"/>
                </a:lnTo>
                <a:lnTo>
                  <a:pt x="875336" y="1472771"/>
                </a:lnTo>
                <a:lnTo>
                  <a:pt x="874970" y="1466233"/>
                </a:lnTo>
                <a:lnTo>
                  <a:pt x="870704" y="1461410"/>
                </a:lnTo>
                <a:lnTo>
                  <a:pt x="866771" y="1452236"/>
                </a:lnTo>
                <a:lnTo>
                  <a:pt x="863039" y="1449701"/>
                </a:lnTo>
                <a:lnTo>
                  <a:pt x="860972" y="1445101"/>
                </a:lnTo>
                <a:lnTo>
                  <a:pt x="846142" y="1441795"/>
                </a:lnTo>
                <a:lnTo>
                  <a:pt x="834011" y="1441745"/>
                </a:lnTo>
                <a:lnTo>
                  <a:pt x="823746" y="1436550"/>
                </a:lnTo>
                <a:lnTo>
                  <a:pt x="820546" y="1422926"/>
                </a:lnTo>
                <a:lnTo>
                  <a:pt x="814448" y="1419272"/>
                </a:lnTo>
                <a:lnTo>
                  <a:pt x="809882" y="1415418"/>
                </a:lnTo>
                <a:lnTo>
                  <a:pt x="806049" y="1410098"/>
                </a:lnTo>
                <a:lnTo>
                  <a:pt x="796418" y="1400254"/>
                </a:lnTo>
                <a:lnTo>
                  <a:pt x="785786" y="1392025"/>
                </a:lnTo>
                <a:lnTo>
                  <a:pt x="775455" y="1386605"/>
                </a:lnTo>
                <a:lnTo>
                  <a:pt x="764524" y="1383050"/>
                </a:lnTo>
                <a:lnTo>
                  <a:pt x="755659" y="1387252"/>
                </a:lnTo>
                <a:lnTo>
                  <a:pt x="750460" y="1386257"/>
                </a:lnTo>
                <a:lnTo>
                  <a:pt x="749426" y="1383398"/>
                </a:lnTo>
                <a:lnTo>
                  <a:pt x="760458" y="1377755"/>
                </a:lnTo>
                <a:lnTo>
                  <a:pt x="775655" y="1366991"/>
                </a:lnTo>
                <a:lnTo>
                  <a:pt x="786353" y="1363411"/>
                </a:lnTo>
                <a:lnTo>
                  <a:pt x="791552" y="1362963"/>
                </a:lnTo>
                <a:lnTo>
                  <a:pt x="801317" y="137246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" name="coastline-natural-earth">
            <a:extLst>
              <a:ext uri="{FF2B5EF4-FFF2-40B4-BE49-F238E27FC236}">
                <a16:creationId xmlns:a16="http://schemas.microsoft.com/office/drawing/2014/main" id="{39455ADC-E2D9-479C-977C-320DEAE345C9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853287" y="1790734"/>
                </a:moveTo>
                <a:lnTo>
                  <a:pt x="1803663" y="1828223"/>
                </a:lnTo>
                <a:lnTo>
                  <a:pt x="1800430" y="1839360"/>
                </a:lnTo>
                <a:lnTo>
                  <a:pt x="1802629" y="1847067"/>
                </a:lnTo>
                <a:lnTo>
                  <a:pt x="1809628" y="1856414"/>
                </a:lnTo>
                <a:lnTo>
                  <a:pt x="1811428" y="1858851"/>
                </a:lnTo>
                <a:lnTo>
                  <a:pt x="1813961" y="1865961"/>
                </a:lnTo>
                <a:lnTo>
                  <a:pt x="1803129" y="1868074"/>
                </a:lnTo>
                <a:lnTo>
                  <a:pt x="1792265" y="1868745"/>
                </a:lnTo>
                <a:lnTo>
                  <a:pt x="1786233" y="1867850"/>
                </a:lnTo>
                <a:lnTo>
                  <a:pt x="1780567" y="1868273"/>
                </a:lnTo>
                <a:lnTo>
                  <a:pt x="1762937" y="1888583"/>
                </a:lnTo>
                <a:lnTo>
                  <a:pt x="1753472" y="1895495"/>
                </a:lnTo>
                <a:lnTo>
                  <a:pt x="1742207" y="1899597"/>
                </a:lnTo>
                <a:lnTo>
                  <a:pt x="1730743" y="1902058"/>
                </a:lnTo>
                <a:lnTo>
                  <a:pt x="1724977" y="1902356"/>
                </a:lnTo>
                <a:lnTo>
                  <a:pt x="1719912" y="1904942"/>
                </a:lnTo>
                <a:lnTo>
                  <a:pt x="1716346" y="1909640"/>
                </a:lnTo>
                <a:lnTo>
                  <a:pt x="1716246" y="1914239"/>
                </a:lnTo>
                <a:lnTo>
                  <a:pt x="1714713" y="1918018"/>
                </a:lnTo>
                <a:lnTo>
                  <a:pt x="1708414" y="1917247"/>
                </a:lnTo>
                <a:lnTo>
                  <a:pt x="1705814" y="1909839"/>
                </a:lnTo>
                <a:lnTo>
                  <a:pt x="1701315" y="1906632"/>
                </a:lnTo>
                <a:lnTo>
                  <a:pt x="1690184" y="1908298"/>
                </a:lnTo>
                <a:lnTo>
                  <a:pt x="1684718" y="1908099"/>
                </a:lnTo>
                <a:lnTo>
                  <a:pt x="1666888" y="1901038"/>
                </a:lnTo>
                <a:lnTo>
                  <a:pt x="1661489" y="1898155"/>
                </a:lnTo>
                <a:lnTo>
                  <a:pt x="1658156" y="1892114"/>
                </a:lnTo>
                <a:lnTo>
                  <a:pt x="1648958" y="1870311"/>
                </a:lnTo>
                <a:lnTo>
                  <a:pt x="1647392" y="1854202"/>
                </a:lnTo>
                <a:lnTo>
                  <a:pt x="1655957" y="1858329"/>
                </a:lnTo>
                <a:lnTo>
                  <a:pt x="1663989" y="1853332"/>
                </a:lnTo>
                <a:lnTo>
                  <a:pt x="1671687" y="1845153"/>
                </a:lnTo>
                <a:lnTo>
                  <a:pt x="1680852" y="1841821"/>
                </a:lnTo>
                <a:lnTo>
                  <a:pt x="1686618" y="1843263"/>
                </a:lnTo>
                <a:lnTo>
                  <a:pt x="1692283" y="1844680"/>
                </a:lnTo>
                <a:lnTo>
                  <a:pt x="1702515" y="1842070"/>
                </a:lnTo>
                <a:lnTo>
                  <a:pt x="1706947" y="1829963"/>
                </a:lnTo>
                <a:lnTo>
                  <a:pt x="1708414" y="1815992"/>
                </a:lnTo>
                <a:lnTo>
                  <a:pt x="1725710" y="1819994"/>
                </a:lnTo>
                <a:lnTo>
                  <a:pt x="1743274" y="1822057"/>
                </a:lnTo>
                <a:lnTo>
                  <a:pt x="1757638" y="1822778"/>
                </a:lnTo>
                <a:lnTo>
                  <a:pt x="1771835" y="1820491"/>
                </a:lnTo>
                <a:lnTo>
                  <a:pt x="1815227" y="1805600"/>
                </a:lnTo>
                <a:lnTo>
                  <a:pt x="1827525" y="1796675"/>
                </a:lnTo>
                <a:lnTo>
                  <a:pt x="1835123" y="1793667"/>
                </a:lnTo>
                <a:lnTo>
                  <a:pt x="1848321" y="1786308"/>
                </a:lnTo>
                <a:lnTo>
                  <a:pt x="1862118" y="1782231"/>
                </a:lnTo>
                <a:lnTo>
                  <a:pt x="1853287" y="179073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" name="coastline-natural-earth">
            <a:extLst>
              <a:ext uri="{FF2B5EF4-FFF2-40B4-BE49-F238E27FC236}">
                <a16:creationId xmlns:a16="http://schemas.microsoft.com/office/drawing/2014/main" id="{C019ABDC-A870-4B25-92C1-C5F2870F2ECA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54890" y="1464219"/>
                </a:moveTo>
                <a:lnTo>
                  <a:pt x="48458" y="1478364"/>
                </a:lnTo>
                <a:lnTo>
                  <a:pt x="45292" y="1483784"/>
                </a:lnTo>
                <a:lnTo>
                  <a:pt x="22329" y="1518365"/>
                </a:lnTo>
                <a:lnTo>
                  <a:pt x="19696" y="1526345"/>
                </a:lnTo>
                <a:lnTo>
                  <a:pt x="18063" y="1535021"/>
                </a:lnTo>
                <a:lnTo>
                  <a:pt x="15697" y="1542628"/>
                </a:lnTo>
                <a:lnTo>
                  <a:pt x="12464" y="1549813"/>
                </a:lnTo>
                <a:lnTo>
                  <a:pt x="9465" y="1558912"/>
                </a:lnTo>
                <a:lnTo>
                  <a:pt x="10065" y="1569254"/>
                </a:lnTo>
                <a:lnTo>
                  <a:pt x="11131" y="1574300"/>
                </a:lnTo>
                <a:lnTo>
                  <a:pt x="13897" y="1577631"/>
                </a:lnTo>
                <a:lnTo>
                  <a:pt x="18430" y="1580764"/>
                </a:lnTo>
                <a:lnTo>
                  <a:pt x="21929" y="1585537"/>
                </a:lnTo>
                <a:lnTo>
                  <a:pt x="16564" y="1589912"/>
                </a:lnTo>
                <a:lnTo>
                  <a:pt x="22462" y="1598663"/>
                </a:lnTo>
                <a:lnTo>
                  <a:pt x="27495" y="1603859"/>
                </a:lnTo>
                <a:lnTo>
                  <a:pt x="28161" y="1609055"/>
                </a:lnTo>
                <a:lnTo>
                  <a:pt x="28061" y="1614275"/>
                </a:lnTo>
                <a:lnTo>
                  <a:pt x="17630" y="1624021"/>
                </a:lnTo>
                <a:lnTo>
                  <a:pt x="13564" y="1629391"/>
                </a:lnTo>
                <a:lnTo>
                  <a:pt x="11031" y="1635904"/>
                </a:lnTo>
                <a:lnTo>
                  <a:pt x="9931" y="1642616"/>
                </a:lnTo>
                <a:lnTo>
                  <a:pt x="11065" y="1648682"/>
                </a:lnTo>
                <a:lnTo>
                  <a:pt x="10731" y="1654723"/>
                </a:lnTo>
                <a:lnTo>
                  <a:pt x="233" y="1653977"/>
                </a:lnTo>
                <a:lnTo>
                  <a:pt x="0" y="1471031"/>
                </a:lnTo>
                <a:lnTo>
                  <a:pt x="11298" y="1472622"/>
                </a:lnTo>
                <a:lnTo>
                  <a:pt x="16764" y="1470732"/>
                </a:lnTo>
                <a:lnTo>
                  <a:pt x="21329" y="1465387"/>
                </a:lnTo>
                <a:lnTo>
                  <a:pt x="26628" y="1462976"/>
                </a:lnTo>
                <a:lnTo>
                  <a:pt x="32427" y="1464592"/>
                </a:lnTo>
                <a:lnTo>
                  <a:pt x="47491" y="1455468"/>
                </a:lnTo>
                <a:lnTo>
                  <a:pt x="54123" y="1454847"/>
                </a:lnTo>
                <a:lnTo>
                  <a:pt x="60422" y="1458352"/>
                </a:lnTo>
                <a:lnTo>
                  <a:pt x="54890" y="146421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" name="coastline-natural-earth">
            <a:extLst>
              <a:ext uri="{FF2B5EF4-FFF2-40B4-BE49-F238E27FC236}">
                <a16:creationId xmlns:a16="http://schemas.microsoft.com/office/drawing/2014/main" id="{3F984743-28F6-4BAB-8869-F5EDC6504AAF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57171" y="870531"/>
                </a:moveTo>
                <a:lnTo>
                  <a:pt x="174767" y="874012"/>
                </a:lnTo>
                <a:lnTo>
                  <a:pt x="187698" y="872421"/>
                </a:lnTo>
                <a:lnTo>
                  <a:pt x="199363" y="874534"/>
                </a:lnTo>
                <a:lnTo>
                  <a:pt x="206595" y="878487"/>
                </a:lnTo>
                <a:lnTo>
                  <a:pt x="198963" y="880699"/>
                </a:lnTo>
                <a:lnTo>
                  <a:pt x="188298" y="879083"/>
                </a:lnTo>
                <a:lnTo>
                  <a:pt x="176234" y="883086"/>
                </a:lnTo>
                <a:lnTo>
                  <a:pt x="165569" y="880948"/>
                </a:lnTo>
                <a:lnTo>
                  <a:pt x="161536" y="878362"/>
                </a:lnTo>
                <a:lnTo>
                  <a:pt x="158670" y="875081"/>
                </a:lnTo>
                <a:lnTo>
                  <a:pt x="157171" y="87053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" name="coastline-natural-earth">
            <a:extLst>
              <a:ext uri="{FF2B5EF4-FFF2-40B4-BE49-F238E27FC236}">
                <a16:creationId xmlns:a16="http://schemas.microsoft.com/office/drawing/2014/main" id="{CEBFF871-6E9C-4631-A983-DA73ABBDEC69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208928" y="854472"/>
                </a:moveTo>
                <a:lnTo>
                  <a:pt x="202262" y="855764"/>
                </a:lnTo>
                <a:lnTo>
                  <a:pt x="159903" y="854795"/>
                </a:lnTo>
                <a:lnTo>
                  <a:pt x="147572" y="852234"/>
                </a:lnTo>
                <a:lnTo>
                  <a:pt x="133875" y="845572"/>
                </a:lnTo>
                <a:lnTo>
                  <a:pt x="131075" y="843533"/>
                </a:lnTo>
                <a:lnTo>
                  <a:pt x="144873" y="841619"/>
                </a:lnTo>
                <a:lnTo>
                  <a:pt x="157671" y="843533"/>
                </a:lnTo>
                <a:lnTo>
                  <a:pt x="161603" y="848356"/>
                </a:lnTo>
                <a:lnTo>
                  <a:pt x="196263" y="852234"/>
                </a:lnTo>
                <a:lnTo>
                  <a:pt x="208928" y="85447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" name="coastline-natural-earth">
            <a:extLst>
              <a:ext uri="{FF2B5EF4-FFF2-40B4-BE49-F238E27FC236}">
                <a16:creationId xmlns:a16="http://schemas.microsoft.com/office/drawing/2014/main" id="{12FEFA8B-1EB7-45BE-B330-2C77BA329319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70002" y="836473"/>
                </a:moveTo>
                <a:lnTo>
                  <a:pt x="154971" y="836796"/>
                </a:lnTo>
                <a:lnTo>
                  <a:pt x="141907" y="834534"/>
                </a:lnTo>
                <a:lnTo>
                  <a:pt x="135508" y="830680"/>
                </a:lnTo>
                <a:lnTo>
                  <a:pt x="135975" y="827424"/>
                </a:lnTo>
                <a:lnTo>
                  <a:pt x="137974" y="822004"/>
                </a:lnTo>
                <a:lnTo>
                  <a:pt x="152505" y="822651"/>
                </a:lnTo>
                <a:lnTo>
                  <a:pt x="174667" y="826504"/>
                </a:lnTo>
                <a:lnTo>
                  <a:pt x="180100" y="831004"/>
                </a:lnTo>
                <a:lnTo>
                  <a:pt x="170002" y="83647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" name="coastline-natural-earth">
            <a:extLst>
              <a:ext uri="{FF2B5EF4-FFF2-40B4-BE49-F238E27FC236}">
                <a16:creationId xmlns:a16="http://schemas.microsoft.com/office/drawing/2014/main" id="{1F214037-A3A9-45B0-A23C-3CECFF5D4AAB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3140646" y="560822"/>
                </a:moveTo>
                <a:lnTo>
                  <a:pt x="3139179" y="563085"/>
                </a:lnTo>
                <a:lnTo>
                  <a:pt x="3134680" y="551649"/>
                </a:lnTo>
                <a:lnTo>
                  <a:pt x="3134414" y="544663"/>
                </a:lnTo>
                <a:lnTo>
                  <a:pt x="3137246" y="541083"/>
                </a:lnTo>
                <a:lnTo>
                  <a:pt x="3141046" y="552643"/>
                </a:lnTo>
                <a:lnTo>
                  <a:pt x="3140646" y="56082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" name="coastline-natural-earth">
            <a:extLst>
              <a:ext uri="{FF2B5EF4-FFF2-40B4-BE49-F238E27FC236}">
                <a16:creationId xmlns:a16="http://schemas.microsoft.com/office/drawing/2014/main" id="{82AEC392-D8D5-4146-A8AE-BF66DC7A1735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619897" y="471848"/>
                </a:moveTo>
                <a:lnTo>
                  <a:pt x="1633028" y="477988"/>
                </a:lnTo>
                <a:lnTo>
                  <a:pt x="1619630" y="476347"/>
                </a:lnTo>
                <a:lnTo>
                  <a:pt x="1590203" y="470605"/>
                </a:lnTo>
                <a:lnTo>
                  <a:pt x="1577205" y="465160"/>
                </a:lnTo>
                <a:lnTo>
                  <a:pt x="1573872" y="459094"/>
                </a:lnTo>
                <a:lnTo>
                  <a:pt x="1571973" y="450816"/>
                </a:lnTo>
                <a:lnTo>
                  <a:pt x="1579205" y="459517"/>
                </a:lnTo>
                <a:lnTo>
                  <a:pt x="1584337" y="463320"/>
                </a:lnTo>
                <a:lnTo>
                  <a:pt x="1619897" y="47184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" name="coastline-natural-earth">
            <a:extLst>
              <a:ext uri="{FF2B5EF4-FFF2-40B4-BE49-F238E27FC236}">
                <a16:creationId xmlns:a16="http://schemas.microsoft.com/office/drawing/2014/main" id="{9DE73D86-DF89-4CA9-904E-FA5ECE8F762A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222905" y="1749018"/>
                </a:moveTo>
                <a:lnTo>
                  <a:pt x="1216006" y="1751603"/>
                </a:lnTo>
                <a:lnTo>
                  <a:pt x="1210773" y="1745513"/>
                </a:lnTo>
                <a:lnTo>
                  <a:pt x="1214739" y="1731616"/>
                </a:lnTo>
                <a:lnTo>
                  <a:pt x="1211073" y="1722666"/>
                </a:lnTo>
                <a:lnTo>
                  <a:pt x="1210840" y="1718887"/>
                </a:lnTo>
                <a:lnTo>
                  <a:pt x="1216372" y="1713642"/>
                </a:lnTo>
                <a:lnTo>
                  <a:pt x="1220272" y="1705786"/>
                </a:lnTo>
                <a:lnTo>
                  <a:pt x="1229703" y="1697284"/>
                </a:lnTo>
                <a:lnTo>
                  <a:pt x="1254199" y="1687240"/>
                </a:lnTo>
                <a:lnTo>
                  <a:pt x="1259931" y="1686320"/>
                </a:lnTo>
                <a:lnTo>
                  <a:pt x="1259764" y="1694201"/>
                </a:lnTo>
                <a:lnTo>
                  <a:pt x="1251566" y="1714139"/>
                </a:lnTo>
                <a:lnTo>
                  <a:pt x="1244301" y="1724108"/>
                </a:lnTo>
                <a:lnTo>
                  <a:pt x="1246234" y="1732088"/>
                </a:lnTo>
                <a:lnTo>
                  <a:pt x="1234569" y="1734301"/>
                </a:lnTo>
                <a:lnTo>
                  <a:pt x="1222905" y="174901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" name="coastline-natural-earth">
            <a:extLst>
              <a:ext uri="{FF2B5EF4-FFF2-40B4-BE49-F238E27FC236}">
                <a16:creationId xmlns:a16="http://schemas.microsoft.com/office/drawing/2014/main" id="{DA72F08D-3E41-4E29-9E07-CF6CACDDEC55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159416" y="1806694"/>
                </a:moveTo>
                <a:lnTo>
                  <a:pt x="1155784" y="1813680"/>
                </a:lnTo>
                <a:lnTo>
                  <a:pt x="1152084" y="1807788"/>
                </a:lnTo>
                <a:lnTo>
                  <a:pt x="1153684" y="1800976"/>
                </a:lnTo>
                <a:lnTo>
                  <a:pt x="1149385" y="1790211"/>
                </a:lnTo>
                <a:lnTo>
                  <a:pt x="1157517" y="1774251"/>
                </a:lnTo>
                <a:lnTo>
                  <a:pt x="1157683" y="1766495"/>
                </a:lnTo>
                <a:lnTo>
                  <a:pt x="1163882" y="1762542"/>
                </a:lnTo>
                <a:lnTo>
                  <a:pt x="1162349" y="1775718"/>
                </a:lnTo>
                <a:lnTo>
                  <a:pt x="1157617" y="1786284"/>
                </a:lnTo>
                <a:lnTo>
                  <a:pt x="1162549" y="1795034"/>
                </a:lnTo>
                <a:lnTo>
                  <a:pt x="1164882" y="1805028"/>
                </a:lnTo>
                <a:lnTo>
                  <a:pt x="1159416" y="180669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" name="coastline-natural-earth">
            <a:extLst>
              <a:ext uri="{FF2B5EF4-FFF2-40B4-BE49-F238E27FC236}">
                <a16:creationId xmlns:a16="http://schemas.microsoft.com/office/drawing/2014/main" id="{7BB32DEE-E624-4C31-A6CD-A5213EC15521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224538" y="1671355"/>
                </a:moveTo>
                <a:lnTo>
                  <a:pt x="1222471" y="1673343"/>
                </a:lnTo>
                <a:lnTo>
                  <a:pt x="1217672" y="1667675"/>
                </a:lnTo>
                <a:lnTo>
                  <a:pt x="1217472" y="1664692"/>
                </a:lnTo>
                <a:lnTo>
                  <a:pt x="1222338" y="1661311"/>
                </a:lnTo>
                <a:lnTo>
                  <a:pt x="1225471" y="1662828"/>
                </a:lnTo>
                <a:lnTo>
                  <a:pt x="1225404" y="1667800"/>
                </a:lnTo>
                <a:lnTo>
                  <a:pt x="1224538" y="167135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0" name="coastline-natural-earth">
            <a:extLst>
              <a:ext uri="{FF2B5EF4-FFF2-40B4-BE49-F238E27FC236}">
                <a16:creationId xmlns:a16="http://schemas.microsoft.com/office/drawing/2014/main" id="{CCCD6C99-1427-481E-B387-8FDB1FEF30F2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144519" y="1621013"/>
                </a:moveTo>
                <a:lnTo>
                  <a:pt x="1135021" y="1622728"/>
                </a:lnTo>
                <a:lnTo>
                  <a:pt x="1136721" y="1612858"/>
                </a:lnTo>
                <a:lnTo>
                  <a:pt x="1132055" y="1605077"/>
                </a:lnTo>
                <a:lnTo>
                  <a:pt x="1139454" y="1609428"/>
                </a:lnTo>
                <a:lnTo>
                  <a:pt x="1144153" y="1614723"/>
                </a:lnTo>
                <a:lnTo>
                  <a:pt x="1145919" y="161889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1" name="coastline-natural-earth">
            <a:extLst>
              <a:ext uri="{FF2B5EF4-FFF2-40B4-BE49-F238E27FC236}">
                <a16:creationId xmlns:a16="http://schemas.microsoft.com/office/drawing/2014/main" id="{60BEDC10-DBD9-4631-9844-63E3B1C865AB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137854" y="1649850"/>
                </a:moveTo>
                <a:lnTo>
                  <a:pt x="1138420" y="1643983"/>
                </a:lnTo>
                <a:lnTo>
                  <a:pt x="1148452" y="1635755"/>
                </a:lnTo>
                <a:lnTo>
                  <a:pt x="1163116" y="1628520"/>
                </a:lnTo>
                <a:lnTo>
                  <a:pt x="1167948" y="1627700"/>
                </a:lnTo>
                <a:lnTo>
                  <a:pt x="1176180" y="1632225"/>
                </a:lnTo>
                <a:lnTo>
                  <a:pt x="1161049" y="1639633"/>
                </a:lnTo>
                <a:lnTo>
                  <a:pt x="1157017" y="1643561"/>
                </a:lnTo>
                <a:lnTo>
                  <a:pt x="1145852" y="1644406"/>
                </a:lnTo>
                <a:lnTo>
                  <a:pt x="1137854" y="164985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2" name="coastline-natural-earth">
            <a:extLst>
              <a:ext uri="{FF2B5EF4-FFF2-40B4-BE49-F238E27FC236}">
                <a16:creationId xmlns:a16="http://schemas.microsoft.com/office/drawing/2014/main" id="{13670B51-8136-4CE7-A7AB-AD41D6BC537B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004179" y="1619944"/>
                </a:moveTo>
                <a:lnTo>
                  <a:pt x="995680" y="1624667"/>
                </a:lnTo>
                <a:lnTo>
                  <a:pt x="989915" y="1617855"/>
                </a:lnTo>
                <a:lnTo>
                  <a:pt x="986649" y="1607165"/>
                </a:lnTo>
                <a:lnTo>
                  <a:pt x="1002213" y="1591503"/>
                </a:lnTo>
                <a:lnTo>
                  <a:pt x="1005945" y="1592896"/>
                </a:lnTo>
                <a:lnTo>
                  <a:pt x="1008178" y="1596948"/>
                </a:lnTo>
                <a:lnTo>
                  <a:pt x="1007845" y="1611019"/>
                </a:lnTo>
                <a:lnTo>
                  <a:pt x="1004179" y="161994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3" name="coastline-natural-earth">
            <a:extLst>
              <a:ext uri="{FF2B5EF4-FFF2-40B4-BE49-F238E27FC236}">
                <a16:creationId xmlns:a16="http://schemas.microsoft.com/office/drawing/2014/main" id="{7DE041F1-9B3F-4DDE-B4F5-720DF4989F1F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978750" y="1607414"/>
                </a:moveTo>
                <a:lnTo>
                  <a:pt x="971185" y="1616985"/>
                </a:lnTo>
                <a:lnTo>
                  <a:pt x="964886" y="1615966"/>
                </a:lnTo>
                <a:lnTo>
                  <a:pt x="962253" y="1611566"/>
                </a:lnTo>
                <a:lnTo>
                  <a:pt x="966153" y="1602566"/>
                </a:lnTo>
                <a:lnTo>
                  <a:pt x="974584" y="1597445"/>
                </a:lnTo>
                <a:lnTo>
                  <a:pt x="978417" y="1598788"/>
                </a:lnTo>
                <a:lnTo>
                  <a:pt x="978050" y="160545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4" name="coastline-natural-earth">
            <a:extLst>
              <a:ext uri="{FF2B5EF4-FFF2-40B4-BE49-F238E27FC236}">
                <a16:creationId xmlns:a16="http://schemas.microsoft.com/office/drawing/2014/main" id="{C9988176-EF03-4B15-B32A-654C795FFC49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998147" y="1691417"/>
                </a:moveTo>
                <a:lnTo>
                  <a:pt x="993714" y="1697955"/>
                </a:lnTo>
                <a:lnTo>
                  <a:pt x="987482" y="1695593"/>
                </a:lnTo>
                <a:lnTo>
                  <a:pt x="990015" y="1693107"/>
                </a:lnTo>
                <a:lnTo>
                  <a:pt x="991515" y="1689900"/>
                </a:lnTo>
                <a:lnTo>
                  <a:pt x="991681" y="1685251"/>
                </a:lnTo>
                <a:lnTo>
                  <a:pt x="989981" y="1682368"/>
                </a:lnTo>
                <a:lnTo>
                  <a:pt x="996714" y="1686146"/>
                </a:lnTo>
                <a:lnTo>
                  <a:pt x="998147" y="169141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5" name="coastline-natural-earth">
            <a:extLst>
              <a:ext uri="{FF2B5EF4-FFF2-40B4-BE49-F238E27FC236}">
                <a16:creationId xmlns:a16="http://schemas.microsoft.com/office/drawing/2014/main" id="{E4F0F101-84EA-479C-BE06-0DB1D0318F53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988548" y="1656438"/>
                </a:moveTo>
                <a:lnTo>
                  <a:pt x="979683" y="1650522"/>
                </a:lnTo>
                <a:lnTo>
                  <a:pt x="976951" y="1645947"/>
                </a:lnTo>
                <a:lnTo>
                  <a:pt x="980383" y="1642119"/>
                </a:lnTo>
                <a:lnTo>
                  <a:pt x="990948" y="1651044"/>
                </a:lnTo>
                <a:lnTo>
                  <a:pt x="988548" y="165643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6" name="coastline-natural-earth">
            <a:extLst>
              <a:ext uri="{FF2B5EF4-FFF2-40B4-BE49-F238E27FC236}">
                <a16:creationId xmlns:a16="http://schemas.microsoft.com/office/drawing/2014/main" id="{0CF1B56B-F42D-49BD-82FF-AF4AC8DA6ACC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125923" y="1515058"/>
                </a:moveTo>
                <a:lnTo>
                  <a:pt x="1137621" y="1519160"/>
                </a:lnTo>
                <a:lnTo>
                  <a:pt x="1146419" y="1520204"/>
                </a:lnTo>
                <a:lnTo>
                  <a:pt x="1147885" y="1527762"/>
                </a:lnTo>
                <a:lnTo>
                  <a:pt x="1140553" y="1528856"/>
                </a:lnTo>
                <a:lnTo>
                  <a:pt x="1127889" y="1535767"/>
                </a:lnTo>
                <a:lnTo>
                  <a:pt x="1122490" y="1534250"/>
                </a:lnTo>
                <a:lnTo>
                  <a:pt x="1116025" y="1528234"/>
                </a:lnTo>
                <a:lnTo>
                  <a:pt x="1105793" y="1527613"/>
                </a:lnTo>
                <a:lnTo>
                  <a:pt x="1102760" y="1525947"/>
                </a:lnTo>
                <a:lnTo>
                  <a:pt x="1108226" y="1518862"/>
                </a:lnTo>
                <a:lnTo>
                  <a:pt x="1118191" y="1515257"/>
                </a:lnTo>
                <a:lnTo>
                  <a:pt x="1125923" y="151505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7" name="coastline-natural-earth">
            <a:extLst>
              <a:ext uri="{FF2B5EF4-FFF2-40B4-BE49-F238E27FC236}">
                <a16:creationId xmlns:a16="http://schemas.microsoft.com/office/drawing/2014/main" id="{A43234B8-73D3-4552-B7B3-088654CF117F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050204" y="1550111"/>
                </a:moveTo>
                <a:lnTo>
                  <a:pt x="1045738" y="1550584"/>
                </a:lnTo>
                <a:lnTo>
                  <a:pt x="1047104" y="1545611"/>
                </a:lnTo>
                <a:lnTo>
                  <a:pt x="1055636" y="1536985"/>
                </a:lnTo>
                <a:lnTo>
                  <a:pt x="1067567" y="1536587"/>
                </a:lnTo>
                <a:lnTo>
                  <a:pt x="1078432" y="1532262"/>
                </a:lnTo>
                <a:lnTo>
                  <a:pt x="1075699" y="1538899"/>
                </a:lnTo>
                <a:lnTo>
                  <a:pt x="1066934" y="1545239"/>
                </a:lnTo>
                <a:lnTo>
                  <a:pt x="1050204" y="155011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8" name="coastline-natural-earth">
            <a:extLst>
              <a:ext uri="{FF2B5EF4-FFF2-40B4-BE49-F238E27FC236}">
                <a16:creationId xmlns:a16="http://schemas.microsoft.com/office/drawing/2014/main" id="{92BBC773-E155-4EB0-8113-9464895F1CFC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034040" y="1641970"/>
                </a:moveTo>
                <a:lnTo>
                  <a:pt x="1025641" y="1642989"/>
                </a:lnTo>
                <a:lnTo>
                  <a:pt x="1028074" y="1639906"/>
                </a:lnTo>
                <a:lnTo>
                  <a:pt x="1031640" y="1637619"/>
                </a:lnTo>
                <a:lnTo>
                  <a:pt x="1033373" y="1634860"/>
                </a:lnTo>
                <a:lnTo>
                  <a:pt x="1041905" y="1630012"/>
                </a:lnTo>
                <a:lnTo>
                  <a:pt x="1047504" y="1623698"/>
                </a:lnTo>
                <a:lnTo>
                  <a:pt x="1053570" y="1627998"/>
                </a:lnTo>
                <a:lnTo>
                  <a:pt x="1045971" y="1630882"/>
                </a:lnTo>
                <a:lnTo>
                  <a:pt x="1034040" y="164197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9" name="coastline-natural-earth">
            <a:extLst>
              <a:ext uri="{FF2B5EF4-FFF2-40B4-BE49-F238E27FC236}">
                <a16:creationId xmlns:a16="http://schemas.microsoft.com/office/drawing/2014/main" id="{01DEDDB5-C1C3-440F-B5A5-5F923B1E4175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091296" y="1667452"/>
                </a:moveTo>
                <a:lnTo>
                  <a:pt x="1083764" y="1670410"/>
                </a:lnTo>
                <a:lnTo>
                  <a:pt x="1078998" y="1676650"/>
                </a:lnTo>
                <a:lnTo>
                  <a:pt x="1073133" y="1672225"/>
                </a:lnTo>
                <a:lnTo>
                  <a:pt x="1073099" y="1666209"/>
                </a:lnTo>
                <a:lnTo>
                  <a:pt x="1079498" y="1668048"/>
                </a:lnTo>
                <a:lnTo>
                  <a:pt x="1083997" y="1664667"/>
                </a:lnTo>
                <a:lnTo>
                  <a:pt x="1082664" y="1660839"/>
                </a:lnTo>
                <a:lnTo>
                  <a:pt x="1087530" y="1662629"/>
                </a:lnTo>
                <a:lnTo>
                  <a:pt x="1091296" y="166745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0" name="coastline-natural-earth">
            <a:extLst>
              <a:ext uri="{FF2B5EF4-FFF2-40B4-BE49-F238E27FC236}">
                <a16:creationId xmlns:a16="http://schemas.microsoft.com/office/drawing/2014/main" id="{8E3424B6-7A80-418B-B7B5-20C5C1EBF5DF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890867" y="1544219"/>
                </a:moveTo>
                <a:lnTo>
                  <a:pt x="884501" y="1550260"/>
                </a:lnTo>
                <a:lnTo>
                  <a:pt x="883401" y="1541186"/>
                </a:lnTo>
                <a:lnTo>
                  <a:pt x="887501" y="1531665"/>
                </a:lnTo>
                <a:lnTo>
                  <a:pt x="893066" y="1531043"/>
                </a:lnTo>
                <a:lnTo>
                  <a:pt x="895133" y="1535245"/>
                </a:lnTo>
                <a:lnTo>
                  <a:pt x="890867" y="154421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1" name="coastline-natural-earth">
            <a:extLst>
              <a:ext uri="{FF2B5EF4-FFF2-40B4-BE49-F238E27FC236}">
                <a16:creationId xmlns:a16="http://schemas.microsoft.com/office/drawing/2014/main" id="{287AD06A-827B-43A5-BFDE-34EB0531C897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898465" y="1573107"/>
                </a:moveTo>
                <a:lnTo>
                  <a:pt x="893066" y="1576861"/>
                </a:lnTo>
                <a:lnTo>
                  <a:pt x="894866" y="1568259"/>
                </a:lnTo>
                <a:lnTo>
                  <a:pt x="892200" y="1563759"/>
                </a:lnTo>
                <a:lnTo>
                  <a:pt x="894566" y="1559931"/>
                </a:lnTo>
                <a:lnTo>
                  <a:pt x="898032" y="1556848"/>
                </a:lnTo>
                <a:lnTo>
                  <a:pt x="899698" y="1560030"/>
                </a:lnTo>
                <a:lnTo>
                  <a:pt x="902831" y="1565201"/>
                </a:lnTo>
                <a:lnTo>
                  <a:pt x="898465" y="157310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2" name="coastline-natural-earth">
            <a:extLst>
              <a:ext uri="{FF2B5EF4-FFF2-40B4-BE49-F238E27FC236}">
                <a16:creationId xmlns:a16="http://schemas.microsoft.com/office/drawing/2014/main" id="{EB098E73-8FAD-4C07-AF00-7CDFC80BE740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907997" y="1645276"/>
                </a:moveTo>
                <a:lnTo>
                  <a:pt x="908163" y="1652585"/>
                </a:lnTo>
                <a:lnTo>
                  <a:pt x="907497" y="1655195"/>
                </a:lnTo>
                <a:lnTo>
                  <a:pt x="888034" y="1658726"/>
                </a:lnTo>
                <a:lnTo>
                  <a:pt x="889834" y="1650348"/>
                </a:lnTo>
                <a:lnTo>
                  <a:pt x="891000" y="1647713"/>
                </a:lnTo>
                <a:lnTo>
                  <a:pt x="897465" y="1651591"/>
                </a:lnTo>
                <a:lnTo>
                  <a:pt x="899865" y="1649602"/>
                </a:lnTo>
                <a:lnTo>
                  <a:pt x="907997" y="164527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3" name="coastline-natural-earth">
            <a:extLst>
              <a:ext uri="{FF2B5EF4-FFF2-40B4-BE49-F238E27FC236}">
                <a16:creationId xmlns:a16="http://schemas.microsoft.com/office/drawing/2014/main" id="{69A1DB9F-AF9F-4674-A5B5-3E46D3F2F620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946756" y="1554561"/>
                </a:moveTo>
                <a:lnTo>
                  <a:pt x="946290" y="1567488"/>
                </a:lnTo>
                <a:lnTo>
                  <a:pt x="942324" y="1565375"/>
                </a:lnTo>
                <a:lnTo>
                  <a:pt x="942224" y="1560428"/>
                </a:lnTo>
                <a:lnTo>
                  <a:pt x="943290" y="1552672"/>
                </a:lnTo>
                <a:lnTo>
                  <a:pt x="946756" y="155456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4" name="coastline-natural-earth">
            <a:extLst>
              <a:ext uri="{FF2B5EF4-FFF2-40B4-BE49-F238E27FC236}">
                <a16:creationId xmlns:a16="http://schemas.microsoft.com/office/drawing/2014/main" id="{D88B52B1-F4A5-41EA-9CA2-BFDF679B610B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951422" y="1521497"/>
                </a:moveTo>
                <a:lnTo>
                  <a:pt x="948589" y="1529850"/>
                </a:lnTo>
                <a:lnTo>
                  <a:pt x="941157" y="1520130"/>
                </a:lnTo>
                <a:lnTo>
                  <a:pt x="933025" y="1513492"/>
                </a:lnTo>
                <a:lnTo>
                  <a:pt x="929959" y="1507675"/>
                </a:lnTo>
                <a:lnTo>
                  <a:pt x="924994" y="1504194"/>
                </a:lnTo>
                <a:lnTo>
                  <a:pt x="923661" y="1496388"/>
                </a:lnTo>
                <a:lnTo>
                  <a:pt x="929659" y="1493181"/>
                </a:lnTo>
                <a:lnTo>
                  <a:pt x="938391" y="1502355"/>
                </a:lnTo>
                <a:lnTo>
                  <a:pt x="948056" y="1503448"/>
                </a:lnTo>
                <a:lnTo>
                  <a:pt x="947289" y="1509315"/>
                </a:lnTo>
                <a:lnTo>
                  <a:pt x="950356" y="1516848"/>
                </a:lnTo>
                <a:lnTo>
                  <a:pt x="951422" y="152149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5" name="coastline-natural-earth">
            <a:extLst>
              <a:ext uri="{FF2B5EF4-FFF2-40B4-BE49-F238E27FC236}">
                <a16:creationId xmlns:a16="http://schemas.microsoft.com/office/drawing/2014/main" id="{6E27E264-3C3A-42EF-BF73-30F1DBEF852F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976551" y="1541385"/>
                </a:moveTo>
                <a:lnTo>
                  <a:pt x="973018" y="1549390"/>
                </a:lnTo>
                <a:lnTo>
                  <a:pt x="967086" y="1548172"/>
                </a:lnTo>
                <a:lnTo>
                  <a:pt x="957154" y="1539546"/>
                </a:lnTo>
                <a:lnTo>
                  <a:pt x="953755" y="1535618"/>
                </a:lnTo>
                <a:lnTo>
                  <a:pt x="951855" y="1531764"/>
                </a:lnTo>
                <a:lnTo>
                  <a:pt x="955954" y="1531317"/>
                </a:lnTo>
                <a:lnTo>
                  <a:pt x="960954" y="1535369"/>
                </a:lnTo>
                <a:lnTo>
                  <a:pt x="973651" y="1537532"/>
                </a:lnTo>
                <a:lnTo>
                  <a:pt x="976551" y="154138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6" name="coastline-natural-earth">
            <a:extLst>
              <a:ext uri="{FF2B5EF4-FFF2-40B4-BE49-F238E27FC236}">
                <a16:creationId xmlns:a16="http://schemas.microsoft.com/office/drawing/2014/main" id="{6DA73655-89D3-41B1-9D4B-8973E6B4F733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925627" y="1625686"/>
                </a:moveTo>
                <a:lnTo>
                  <a:pt x="921394" y="1620988"/>
                </a:lnTo>
                <a:lnTo>
                  <a:pt x="920861" y="1616090"/>
                </a:lnTo>
                <a:lnTo>
                  <a:pt x="921861" y="1613231"/>
                </a:lnTo>
                <a:lnTo>
                  <a:pt x="929659" y="1622231"/>
                </a:lnTo>
                <a:lnTo>
                  <a:pt x="925627" y="162568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7" name="coastline-natural-earth">
            <a:extLst>
              <a:ext uri="{FF2B5EF4-FFF2-40B4-BE49-F238E27FC236}">
                <a16:creationId xmlns:a16="http://schemas.microsoft.com/office/drawing/2014/main" id="{5CFC3E05-7F85-439D-9547-44A143FCE7D9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056369" y="1464517"/>
                </a:moveTo>
                <a:lnTo>
                  <a:pt x="1047271" y="1471528"/>
                </a:lnTo>
                <a:lnTo>
                  <a:pt x="1037139" y="1461360"/>
                </a:lnTo>
                <a:lnTo>
                  <a:pt x="1035440" y="1458103"/>
                </a:lnTo>
                <a:lnTo>
                  <a:pt x="1042905" y="1454001"/>
                </a:lnTo>
                <a:lnTo>
                  <a:pt x="1046604" y="1447662"/>
                </a:lnTo>
                <a:lnTo>
                  <a:pt x="1043605" y="1439906"/>
                </a:lnTo>
                <a:lnTo>
                  <a:pt x="1033273" y="1428420"/>
                </a:lnTo>
                <a:lnTo>
                  <a:pt x="1032773" y="1420266"/>
                </a:lnTo>
                <a:lnTo>
                  <a:pt x="1048604" y="1416811"/>
                </a:lnTo>
                <a:lnTo>
                  <a:pt x="1057935" y="1423921"/>
                </a:lnTo>
                <a:lnTo>
                  <a:pt x="1062701" y="1424393"/>
                </a:lnTo>
                <a:lnTo>
                  <a:pt x="1060868" y="1431180"/>
                </a:lnTo>
                <a:lnTo>
                  <a:pt x="1062368" y="1453952"/>
                </a:lnTo>
                <a:lnTo>
                  <a:pt x="1057969" y="1456860"/>
                </a:lnTo>
                <a:lnTo>
                  <a:pt x="1057236" y="146250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8" name="coastline-natural-earth">
            <a:extLst>
              <a:ext uri="{FF2B5EF4-FFF2-40B4-BE49-F238E27FC236}">
                <a16:creationId xmlns:a16="http://schemas.microsoft.com/office/drawing/2014/main" id="{CEF05882-9A1D-4139-A960-21AE86EEFC97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086463" y="1326369"/>
                </a:moveTo>
                <a:lnTo>
                  <a:pt x="1084830" y="1333728"/>
                </a:lnTo>
                <a:lnTo>
                  <a:pt x="1097995" y="1345959"/>
                </a:lnTo>
                <a:lnTo>
                  <a:pt x="1102494" y="1353690"/>
                </a:lnTo>
                <a:lnTo>
                  <a:pt x="1104127" y="1361248"/>
                </a:lnTo>
                <a:lnTo>
                  <a:pt x="1098028" y="1359309"/>
                </a:lnTo>
                <a:lnTo>
                  <a:pt x="1093962" y="1358016"/>
                </a:lnTo>
                <a:lnTo>
                  <a:pt x="1095328" y="1363411"/>
                </a:lnTo>
                <a:lnTo>
                  <a:pt x="1099528" y="1368035"/>
                </a:lnTo>
                <a:lnTo>
                  <a:pt x="1092062" y="1370695"/>
                </a:lnTo>
                <a:lnTo>
                  <a:pt x="1084564" y="1370546"/>
                </a:lnTo>
                <a:lnTo>
                  <a:pt x="1062735" y="1364107"/>
                </a:lnTo>
                <a:lnTo>
                  <a:pt x="1057702" y="1357245"/>
                </a:lnTo>
                <a:lnTo>
                  <a:pt x="1070766" y="1346903"/>
                </a:lnTo>
                <a:lnTo>
                  <a:pt x="1073433" y="1342752"/>
                </a:lnTo>
                <a:lnTo>
                  <a:pt x="1064168" y="1343174"/>
                </a:lnTo>
                <a:lnTo>
                  <a:pt x="1054303" y="1355431"/>
                </a:lnTo>
                <a:lnTo>
                  <a:pt x="1038506" y="1350036"/>
                </a:lnTo>
                <a:lnTo>
                  <a:pt x="1033673" y="1345114"/>
                </a:lnTo>
                <a:lnTo>
                  <a:pt x="1032573" y="1342454"/>
                </a:lnTo>
                <a:lnTo>
                  <a:pt x="1038806" y="1331565"/>
                </a:lnTo>
                <a:lnTo>
                  <a:pt x="1049937" y="1331938"/>
                </a:lnTo>
                <a:lnTo>
                  <a:pt x="1055836" y="1329501"/>
                </a:lnTo>
                <a:lnTo>
                  <a:pt x="1063134" y="1326046"/>
                </a:lnTo>
                <a:lnTo>
                  <a:pt x="1063168" y="1320875"/>
                </a:lnTo>
                <a:lnTo>
                  <a:pt x="1080531" y="1319706"/>
                </a:lnTo>
                <a:lnTo>
                  <a:pt x="1086463" y="132636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9" name="coastline-natural-earth">
            <a:extLst>
              <a:ext uri="{FF2B5EF4-FFF2-40B4-BE49-F238E27FC236}">
                <a16:creationId xmlns:a16="http://schemas.microsoft.com/office/drawing/2014/main" id="{6D3CA47D-FF5E-47B1-B1C7-BA5994FB67EB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836010" y="1353094"/>
                </a:moveTo>
                <a:lnTo>
                  <a:pt x="831778" y="1357295"/>
                </a:lnTo>
                <a:lnTo>
                  <a:pt x="825179" y="1355455"/>
                </a:lnTo>
                <a:lnTo>
                  <a:pt x="818314" y="1341385"/>
                </a:lnTo>
                <a:lnTo>
                  <a:pt x="836010" y="135309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0" name="coastline-natural-earth">
            <a:extLst>
              <a:ext uri="{FF2B5EF4-FFF2-40B4-BE49-F238E27FC236}">
                <a16:creationId xmlns:a16="http://schemas.microsoft.com/office/drawing/2014/main" id="{CACC9501-5126-4047-85BC-31689711B848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846308" y="1347624"/>
                </a:moveTo>
                <a:lnTo>
                  <a:pt x="841876" y="1349091"/>
                </a:lnTo>
                <a:lnTo>
                  <a:pt x="846342" y="1339172"/>
                </a:lnTo>
                <a:lnTo>
                  <a:pt x="854207" y="1334026"/>
                </a:lnTo>
                <a:lnTo>
                  <a:pt x="851241" y="1342379"/>
                </a:lnTo>
                <a:lnTo>
                  <a:pt x="846308" y="134762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1" name="coastline-natural-earth">
            <a:extLst>
              <a:ext uri="{FF2B5EF4-FFF2-40B4-BE49-F238E27FC236}">
                <a16:creationId xmlns:a16="http://schemas.microsoft.com/office/drawing/2014/main" id="{B2155638-1055-404D-9FD4-3BFA3E747422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921228" y="1391030"/>
                </a:moveTo>
                <a:lnTo>
                  <a:pt x="911163" y="1394063"/>
                </a:lnTo>
                <a:lnTo>
                  <a:pt x="910730" y="1389763"/>
                </a:lnTo>
                <a:lnTo>
                  <a:pt x="900898" y="1381161"/>
                </a:lnTo>
                <a:lnTo>
                  <a:pt x="902065" y="1372087"/>
                </a:lnTo>
                <a:lnTo>
                  <a:pt x="910696" y="1374498"/>
                </a:lnTo>
                <a:lnTo>
                  <a:pt x="912329" y="1382379"/>
                </a:lnTo>
                <a:lnTo>
                  <a:pt x="921228" y="139103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2" name="coastline-natural-earth">
            <a:extLst>
              <a:ext uri="{FF2B5EF4-FFF2-40B4-BE49-F238E27FC236}">
                <a16:creationId xmlns:a16="http://schemas.microsoft.com/office/drawing/2014/main" id="{A7ADA447-0DBE-4653-8F31-1EC10CACE57C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017510" y="1189986"/>
                </a:moveTo>
                <a:lnTo>
                  <a:pt x="1006745" y="1193242"/>
                </a:lnTo>
                <a:lnTo>
                  <a:pt x="994881" y="1183000"/>
                </a:lnTo>
                <a:lnTo>
                  <a:pt x="1006345" y="1178898"/>
                </a:lnTo>
                <a:lnTo>
                  <a:pt x="1011644" y="1181856"/>
                </a:lnTo>
                <a:lnTo>
                  <a:pt x="1015443" y="1185362"/>
                </a:lnTo>
                <a:lnTo>
                  <a:pt x="1017510" y="118998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3" name="coastline-natural-earth">
            <a:extLst>
              <a:ext uri="{FF2B5EF4-FFF2-40B4-BE49-F238E27FC236}">
                <a16:creationId xmlns:a16="http://schemas.microsoft.com/office/drawing/2014/main" id="{81308625-A8EA-4BD4-B66E-6FCD22C6A3E8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993881" y="1245076"/>
                </a:moveTo>
                <a:lnTo>
                  <a:pt x="990281" y="1249277"/>
                </a:lnTo>
                <a:lnTo>
                  <a:pt x="987615" y="1256512"/>
                </a:lnTo>
                <a:lnTo>
                  <a:pt x="986216" y="1266853"/>
                </a:lnTo>
                <a:lnTo>
                  <a:pt x="980650" y="1267102"/>
                </a:lnTo>
                <a:lnTo>
                  <a:pt x="977284" y="1265014"/>
                </a:lnTo>
                <a:lnTo>
                  <a:pt x="976184" y="1261111"/>
                </a:lnTo>
                <a:lnTo>
                  <a:pt x="975951" y="1256164"/>
                </a:lnTo>
                <a:lnTo>
                  <a:pt x="971552" y="1261732"/>
                </a:lnTo>
                <a:lnTo>
                  <a:pt x="969819" y="1264144"/>
                </a:lnTo>
                <a:lnTo>
                  <a:pt x="964253" y="1264666"/>
                </a:lnTo>
                <a:lnTo>
                  <a:pt x="958121" y="1261359"/>
                </a:lnTo>
                <a:lnTo>
                  <a:pt x="958421" y="1254224"/>
                </a:lnTo>
                <a:lnTo>
                  <a:pt x="957188" y="1245946"/>
                </a:lnTo>
                <a:lnTo>
                  <a:pt x="957721" y="1243062"/>
                </a:lnTo>
                <a:lnTo>
                  <a:pt x="974518" y="1242341"/>
                </a:lnTo>
                <a:lnTo>
                  <a:pt x="979417" y="1248457"/>
                </a:lnTo>
                <a:lnTo>
                  <a:pt x="985349" y="1244902"/>
                </a:lnTo>
                <a:lnTo>
                  <a:pt x="987782" y="1241073"/>
                </a:lnTo>
                <a:lnTo>
                  <a:pt x="994981" y="1238687"/>
                </a:lnTo>
                <a:lnTo>
                  <a:pt x="993881" y="124507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4" name="coastline-natural-earth">
            <a:extLst>
              <a:ext uri="{FF2B5EF4-FFF2-40B4-BE49-F238E27FC236}">
                <a16:creationId xmlns:a16="http://schemas.microsoft.com/office/drawing/2014/main" id="{2ACB7731-580A-4A16-9D6A-19B90777BB78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930693" y="1166542"/>
                </a:moveTo>
                <a:lnTo>
                  <a:pt x="918495" y="1170992"/>
                </a:lnTo>
                <a:lnTo>
                  <a:pt x="906064" y="1162590"/>
                </a:lnTo>
                <a:lnTo>
                  <a:pt x="906197" y="1157593"/>
                </a:lnTo>
                <a:lnTo>
                  <a:pt x="912729" y="1147450"/>
                </a:lnTo>
                <a:lnTo>
                  <a:pt x="916329" y="1144442"/>
                </a:lnTo>
                <a:lnTo>
                  <a:pt x="925460" y="1145287"/>
                </a:lnTo>
                <a:lnTo>
                  <a:pt x="930659" y="1152248"/>
                </a:lnTo>
                <a:lnTo>
                  <a:pt x="931859" y="1155529"/>
                </a:lnTo>
                <a:lnTo>
                  <a:pt x="930159" y="1161123"/>
                </a:lnTo>
                <a:lnTo>
                  <a:pt x="930693" y="116654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5" name="coastline-natural-earth">
            <a:extLst>
              <a:ext uri="{FF2B5EF4-FFF2-40B4-BE49-F238E27FC236}">
                <a16:creationId xmlns:a16="http://schemas.microsoft.com/office/drawing/2014/main" id="{6394D727-D8E8-44C6-A686-1483C259D715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044571" y="1226058"/>
                </a:moveTo>
                <a:lnTo>
                  <a:pt x="1022675" y="1229911"/>
                </a:lnTo>
                <a:lnTo>
                  <a:pt x="1015910" y="1226132"/>
                </a:lnTo>
                <a:lnTo>
                  <a:pt x="1022742" y="1218625"/>
                </a:lnTo>
                <a:lnTo>
                  <a:pt x="1035506" y="1213976"/>
                </a:lnTo>
                <a:lnTo>
                  <a:pt x="1039639" y="1213429"/>
                </a:lnTo>
                <a:lnTo>
                  <a:pt x="1045238" y="1220912"/>
                </a:lnTo>
                <a:lnTo>
                  <a:pt x="1044571" y="122605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6" name="coastline-natural-earth">
            <a:extLst>
              <a:ext uri="{FF2B5EF4-FFF2-40B4-BE49-F238E27FC236}">
                <a16:creationId xmlns:a16="http://schemas.microsoft.com/office/drawing/2014/main" id="{BBBDDA3C-C697-40EB-ABD1-D5C1EFCEF3FE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21996" y="738051"/>
                </a:moveTo>
                <a:lnTo>
                  <a:pt x="23496" y="742451"/>
                </a:lnTo>
                <a:lnTo>
                  <a:pt x="11598" y="734198"/>
                </a:lnTo>
                <a:lnTo>
                  <a:pt x="7099" y="728679"/>
                </a:lnTo>
                <a:lnTo>
                  <a:pt x="6265" y="726218"/>
                </a:lnTo>
                <a:lnTo>
                  <a:pt x="21996" y="73805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7" name="coastline-natural-earth">
            <a:extLst>
              <a:ext uri="{FF2B5EF4-FFF2-40B4-BE49-F238E27FC236}">
                <a16:creationId xmlns:a16="http://schemas.microsoft.com/office/drawing/2014/main" id="{C81F17CD-12D9-4898-B9B7-0B2781D69E1E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7963" y="704067"/>
                </a:moveTo>
                <a:lnTo>
                  <a:pt x="15497" y="707374"/>
                </a:lnTo>
                <a:lnTo>
                  <a:pt x="9332" y="701283"/>
                </a:lnTo>
                <a:lnTo>
                  <a:pt x="3666" y="696957"/>
                </a:lnTo>
                <a:lnTo>
                  <a:pt x="0" y="692283"/>
                </a:lnTo>
                <a:lnTo>
                  <a:pt x="0" y="678834"/>
                </a:lnTo>
                <a:lnTo>
                  <a:pt x="10765" y="691637"/>
                </a:lnTo>
                <a:lnTo>
                  <a:pt x="22862" y="702277"/>
                </a:lnTo>
                <a:lnTo>
                  <a:pt x="17963" y="70406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8" name="coastline-natural-earth">
            <a:extLst>
              <a:ext uri="{FF2B5EF4-FFF2-40B4-BE49-F238E27FC236}">
                <a16:creationId xmlns:a16="http://schemas.microsoft.com/office/drawing/2014/main" id="{296F3584-838C-43AF-88DC-E9E844B0E1C7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17963" y="755453"/>
                </a:moveTo>
                <a:lnTo>
                  <a:pt x="19196" y="758511"/>
                </a:lnTo>
                <a:lnTo>
                  <a:pt x="14264" y="756771"/>
                </a:lnTo>
                <a:lnTo>
                  <a:pt x="0" y="742252"/>
                </a:lnTo>
                <a:lnTo>
                  <a:pt x="0" y="736112"/>
                </a:lnTo>
                <a:lnTo>
                  <a:pt x="17963" y="75545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9" name="coastline-natural-earth">
            <a:extLst>
              <a:ext uri="{FF2B5EF4-FFF2-40B4-BE49-F238E27FC236}">
                <a16:creationId xmlns:a16="http://schemas.microsoft.com/office/drawing/2014/main" id="{48B8E1CB-091B-4542-88F7-70410B0D74A3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35360" y="749064"/>
                </a:moveTo>
                <a:lnTo>
                  <a:pt x="41626" y="758287"/>
                </a:lnTo>
                <a:lnTo>
                  <a:pt x="35627" y="756398"/>
                </a:lnTo>
                <a:lnTo>
                  <a:pt x="29395" y="750680"/>
                </a:lnTo>
                <a:lnTo>
                  <a:pt x="25695" y="744465"/>
                </a:lnTo>
                <a:lnTo>
                  <a:pt x="35360" y="74906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0" name="coastline-natural-earth">
            <a:extLst>
              <a:ext uri="{FF2B5EF4-FFF2-40B4-BE49-F238E27FC236}">
                <a16:creationId xmlns:a16="http://schemas.microsoft.com/office/drawing/2014/main" id="{10DF7548-2414-44B2-9B52-C57DF713DD3D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248320" y="898822"/>
                </a:moveTo>
                <a:lnTo>
                  <a:pt x="261318" y="907349"/>
                </a:lnTo>
                <a:lnTo>
                  <a:pt x="223225" y="896162"/>
                </a:lnTo>
                <a:lnTo>
                  <a:pt x="227524" y="895143"/>
                </a:lnTo>
                <a:lnTo>
                  <a:pt x="231557" y="894919"/>
                </a:lnTo>
                <a:lnTo>
                  <a:pt x="248320" y="89882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1" name="coastline-natural-earth">
            <a:extLst>
              <a:ext uri="{FF2B5EF4-FFF2-40B4-BE49-F238E27FC236}">
                <a16:creationId xmlns:a16="http://schemas.microsoft.com/office/drawing/2014/main" id="{B2CE3511-AFE1-4B8D-9FB6-6D7DF5B76880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534400" y="1443958"/>
                </a:moveTo>
                <a:lnTo>
                  <a:pt x="535600" y="1458327"/>
                </a:lnTo>
                <a:lnTo>
                  <a:pt x="542299" y="1461012"/>
                </a:lnTo>
                <a:lnTo>
                  <a:pt x="551230" y="1473964"/>
                </a:lnTo>
                <a:lnTo>
                  <a:pt x="550430" y="1480577"/>
                </a:lnTo>
                <a:lnTo>
                  <a:pt x="548597" y="1482839"/>
                </a:lnTo>
                <a:lnTo>
                  <a:pt x="533833" y="1476724"/>
                </a:lnTo>
                <a:lnTo>
                  <a:pt x="530267" y="1479483"/>
                </a:lnTo>
                <a:lnTo>
                  <a:pt x="525968" y="1478364"/>
                </a:lnTo>
                <a:lnTo>
                  <a:pt x="523269" y="1471205"/>
                </a:lnTo>
                <a:lnTo>
                  <a:pt x="523602" y="1468694"/>
                </a:lnTo>
                <a:lnTo>
                  <a:pt x="521169" y="1464418"/>
                </a:lnTo>
                <a:lnTo>
                  <a:pt x="513337" y="1468197"/>
                </a:lnTo>
                <a:lnTo>
                  <a:pt x="509671" y="1469266"/>
                </a:lnTo>
                <a:lnTo>
                  <a:pt x="509638" y="1464045"/>
                </a:lnTo>
                <a:lnTo>
                  <a:pt x="515004" y="1449750"/>
                </a:lnTo>
                <a:lnTo>
                  <a:pt x="517537" y="1447339"/>
                </a:lnTo>
                <a:lnTo>
                  <a:pt x="521936" y="1452062"/>
                </a:lnTo>
                <a:lnTo>
                  <a:pt x="525568" y="1450297"/>
                </a:lnTo>
                <a:lnTo>
                  <a:pt x="528301" y="1442566"/>
                </a:lnTo>
                <a:lnTo>
                  <a:pt x="528501" y="1434859"/>
                </a:lnTo>
                <a:lnTo>
                  <a:pt x="534400" y="144395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2" name="coastline-natural-earth">
            <a:extLst>
              <a:ext uri="{FF2B5EF4-FFF2-40B4-BE49-F238E27FC236}">
                <a16:creationId xmlns:a16="http://schemas.microsoft.com/office/drawing/2014/main" id="{6A57A661-2063-4F10-92E1-3E6F6688EA79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560695" y="1515804"/>
                </a:moveTo>
                <a:lnTo>
                  <a:pt x="570760" y="1527911"/>
                </a:lnTo>
                <a:lnTo>
                  <a:pt x="562661" y="1524903"/>
                </a:lnTo>
                <a:lnTo>
                  <a:pt x="554030" y="1533281"/>
                </a:lnTo>
                <a:lnTo>
                  <a:pt x="543132" y="1523511"/>
                </a:lnTo>
                <a:lnTo>
                  <a:pt x="536566" y="1513591"/>
                </a:lnTo>
                <a:lnTo>
                  <a:pt x="535100" y="1509639"/>
                </a:lnTo>
                <a:lnTo>
                  <a:pt x="541932" y="1500366"/>
                </a:lnTo>
                <a:lnTo>
                  <a:pt x="548331" y="1509887"/>
                </a:lnTo>
                <a:lnTo>
                  <a:pt x="556063" y="1511404"/>
                </a:lnTo>
                <a:lnTo>
                  <a:pt x="560695" y="151580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3" name="coastline-natural-earth">
            <a:extLst>
              <a:ext uri="{FF2B5EF4-FFF2-40B4-BE49-F238E27FC236}">
                <a16:creationId xmlns:a16="http://schemas.microsoft.com/office/drawing/2014/main" id="{07BA894A-067B-403F-8F92-CB8AC7B41E16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541499" y="1415965"/>
                </a:moveTo>
                <a:lnTo>
                  <a:pt x="537799" y="1416910"/>
                </a:lnTo>
                <a:lnTo>
                  <a:pt x="531701" y="1416811"/>
                </a:lnTo>
                <a:lnTo>
                  <a:pt x="528934" y="1419197"/>
                </a:lnTo>
                <a:lnTo>
                  <a:pt x="529234" y="1409352"/>
                </a:lnTo>
                <a:lnTo>
                  <a:pt x="532534" y="1397121"/>
                </a:lnTo>
                <a:lnTo>
                  <a:pt x="536533" y="1389986"/>
                </a:lnTo>
                <a:lnTo>
                  <a:pt x="542199" y="1386680"/>
                </a:lnTo>
                <a:lnTo>
                  <a:pt x="544631" y="1392273"/>
                </a:lnTo>
                <a:lnTo>
                  <a:pt x="544165" y="1412261"/>
                </a:lnTo>
                <a:lnTo>
                  <a:pt x="541499" y="141596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4" name="coastline-natural-earth">
            <a:extLst>
              <a:ext uri="{FF2B5EF4-FFF2-40B4-BE49-F238E27FC236}">
                <a16:creationId xmlns:a16="http://schemas.microsoft.com/office/drawing/2014/main" id="{54C09543-19DC-478F-BF50-B945C9B710DF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548331" y="1450670"/>
                </a:moveTo>
                <a:lnTo>
                  <a:pt x="543632" y="1452013"/>
                </a:lnTo>
                <a:lnTo>
                  <a:pt x="537666" y="1440105"/>
                </a:lnTo>
                <a:lnTo>
                  <a:pt x="535500" y="1431901"/>
                </a:lnTo>
                <a:lnTo>
                  <a:pt x="540366" y="1432398"/>
                </a:lnTo>
                <a:lnTo>
                  <a:pt x="542865" y="1435505"/>
                </a:lnTo>
                <a:lnTo>
                  <a:pt x="542865" y="1438663"/>
                </a:lnTo>
                <a:lnTo>
                  <a:pt x="543865" y="1442069"/>
                </a:lnTo>
                <a:lnTo>
                  <a:pt x="546498" y="1446146"/>
                </a:lnTo>
                <a:lnTo>
                  <a:pt x="548331" y="145067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5" name="coastline-natural-earth">
            <a:extLst>
              <a:ext uri="{FF2B5EF4-FFF2-40B4-BE49-F238E27FC236}">
                <a16:creationId xmlns:a16="http://schemas.microsoft.com/office/drawing/2014/main" id="{ACBDD91F-CDBB-4E86-A89A-B79DE2198B78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483510" y="1313516"/>
                </a:moveTo>
                <a:lnTo>
                  <a:pt x="485576" y="1320502"/>
                </a:lnTo>
                <a:lnTo>
                  <a:pt x="473711" y="1316176"/>
                </a:lnTo>
                <a:lnTo>
                  <a:pt x="465046" y="1309936"/>
                </a:lnTo>
                <a:lnTo>
                  <a:pt x="457914" y="1294548"/>
                </a:lnTo>
                <a:lnTo>
                  <a:pt x="442684" y="1277046"/>
                </a:lnTo>
                <a:lnTo>
                  <a:pt x="442451" y="1271975"/>
                </a:lnTo>
                <a:lnTo>
                  <a:pt x="448216" y="1268121"/>
                </a:lnTo>
                <a:lnTo>
                  <a:pt x="460714" y="1265362"/>
                </a:lnTo>
                <a:lnTo>
                  <a:pt x="465780" y="1268221"/>
                </a:lnTo>
                <a:lnTo>
                  <a:pt x="469046" y="1271129"/>
                </a:lnTo>
                <a:lnTo>
                  <a:pt x="470079" y="1274486"/>
                </a:lnTo>
                <a:lnTo>
                  <a:pt x="462980" y="1281223"/>
                </a:lnTo>
                <a:lnTo>
                  <a:pt x="461514" y="1284256"/>
                </a:lnTo>
                <a:lnTo>
                  <a:pt x="466979" y="1290322"/>
                </a:lnTo>
                <a:lnTo>
                  <a:pt x="469179" y="1304417"/>
                </a:lnTo>
                <a:lnTo>
                  <a:pt x="471845" y="1308842"/>
                </a:lnTo>
                <a:lnTo>
                  <a:pt x="478744" y="1312373"/>
                </a:lnTo>
                <a:lnTo>
                  <a:pt x="483510" y="131351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6" name="coastline-natural-earth">
            <a:extLst>
              <a:ext uri="{FF2B5EF4-FFF2-40B4-BE49-F238E27FC236}">
                <a16:creationId xmlns:a16="http://schemas.microsoft.com/office/drawing/2014/main" id="{C712FDD9-F691-4331-A440-CAF1BAB87032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814214" y="1500838"/>
                </a:moveTo>
                <a:lnTo>
                  <a:pt x="810448" y="1503896"/>
                </a:lnTo>
                <a:lnTo>
                  <a:pt x="806216" y="1503747"/>
                </a:lnTo>
                <a:lnTo>
                  <a:pt x="803216" y="1502628"/>
                </a:lnTo>
                <a:lnTo>
                  <a:pt x="801683" y="1500167"/>
                </a:lnTo>
                <a:lnTo>
                  <a:pt x="805783" y="1494051"/>
                </a:lnTo>
                <a:lnTo>
                  <a:pt x="810848" y="1493355"/>
                </a:lnTo>
                <a:lnTo>
                  <a:pt x="814214" y="150083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7" name="coastline-natural-earth">
            <a:extLst>
              <a:ext uri="{FF2B5EF4-FFF2-40B4-BE49-F238E27FC236}">
                <a16:creationId xmlns:a16="http://schemas.microsoft.com/office/drawing/2014/main" id="{1F354004-0FEB-43F2-96C6-C48B079225FF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766890" y="1716625"/>
                </a:moveTo>
                <a:lnTo>
                  <a:pt x="765790" y="1722020"/>
                </a:lnTo>
                <a:lnTo>
                  <a:pt x="755992" y="1718316"/>
                </a:lnTo>
                <a:lnTo>
                  <a:pt x="753259" y="1712747"/>
                </a:lnTo>
                <a:lnTo>
                  <a:pt x="752793" y="1700391"/>
                </a:lnTo>
                <a:lnTo>
                  <a:pt x="755359" y="1694375"/>
                </a:lnTo>
                <a:lnTo>
                  <a:pt x="761558" y="1699422"/>
                </a:lnTo>
                <a:lnTo>
                  <a:pt x="770989" y="1709565"/>
                </a:lnTo>
                <a:lnTo>
                  <a:pt x="766890" y="171662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8" name="coastline-natural-earth">
            <a:extLst>
              <a:ext uri="{FF2B5EF4-FFF2-40B4-BE49-F238E27FC236}">
                <a16:creationId xmlns:a16="http://schemas.microsoft.com/office/drawing/2014/main" id="{5E84B0BD-E588-494D-96A7-A0B2A5E90E8A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990548" y="1563809"/>
                </a:moveTo>
                <a:lnTo>
                  <a:pt x="981450" y="1564580"/>
                </a:lnTo>
                <a:lnTo>
                  <a:pt x="981983" y="1555083"/>
                </a:lnTo>
                <a:lnTo>
                  <a:pt x="985349" y="1552622"/>
                </a:lnTo>
                <a:lnTo>
                  <a:pt x="996280" y="1557370"/>
                </a:lnTo>
                <a:lnTo>
                  <a:pt x="995747" y="1560354"/>
                </a:lnTo>
                <a:lnTo>
                  <a:pt x="990548" y="156380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9" name="coastline-natural-earth">
            <a:extLst>
              <a:ext uri="{FF2B5EF4-FFF2-40B4-BE49-F238E27FC236}">
                <a16:creationId xmlns:a16="http://schemas.microsoft.com/office/drawing/2014/main" id="{F1A3ADAF-8FC6-4F9A-90D6-D92E9034D822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906830" y="1600379"/>
                </a:moveTo>
                <a:lnTo>
                  <a:pt x="903298" y="1602243"/>
                </a:lnTo>
                <a:lnTo>
                  <a:pt x="897432" y="1599508"/>
                </a:lnTo>
                <a:lnTo>
                  <a:pt x="898998" y="1592697"/>
                </a:lnTo>
                <a:lnTo>
                  <a:pt x="903064" y="1589788"/>
                </a:lnTo>
                <a:lnTo>
                  <a:pt x="907364" y="1592001"/>
                </a:lnTo>
                <a:lnTo>
                  <a:pt x="908030" y="1595083"/>
                </a:lnTo>
                <a:lnTo>
                  <a:pt x="906830" y="160037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0" name="coastline-natural-earth">
            <a:extLst>
              <a:ext uri="{FF2B5EF4-FFF2-40B4-BE49-F238E27FC236}">
                <a16:creationId xmlns:a16="http://schemas.microsoft.com/office/drawing/2014/main" id="{707E187E-6DC4-4CBE-A4A8-DAD00072AC9E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3332710" y="0"/>
                </a:moveTo>
                <a:lnTo>
                  <a:pt x="3332710" y="2460245"/>
                </a:lnTo>
                <a:lnTo>
                  <a:pt x="3290318" y="2482420"/>
                </a:lnTo>
                <a:lnTo>
                  <a:pt x="3278420" y="2469816"/>
                </a:lnTo>
                <a:lnTo>
                  <a:pt x="3242660" y="2447865"/>
                </a:lnTo>
                <a:lnTo>
                  <a:pt x="3240161" y="2444583"/>
                </a:lnTo>
                <a:lnTo>
                  <a:pt x="3237661" y="2439536"/>
                </a:lnTo>
                <a:lnTo>
                  <a:pt x="3242160" y="2436653"/>
                </a:lnTo>
                <a:lnTo>
                  <a:pt x="3246659" y="2435459"/>
                </a:lnTo>
                <a:lnTo>
                  <a:pt x="3255624" y="2439362"/>
                </a:lnTo>
                <a:lnTo>
                  <a:pt x="3261023" y="2434738"/>
                </a:lnTo>
                <a:lnTo>
                  <a:pt x="3258857" y="2427305"/>
                </a:lnTo>
                <a:lnTo>
                  <a:pt x="3249892" y="2422706"/>
                </a:lnTo>
                <a:lnTo>
                  <a:pt x="3237661" y="2423054"/>
                </a:lnTo>
                <a:lnTo>
                  <a:pt x="3241027" y="2430040"/>
                </a:lnTo>
                <a:lnTo>
                  <a:pt x="3229562" y="2436653"/>
                </a:lnTo>
                <a:lnTo>
                  <a:pt x="3227130" y="2445304"/>
                </a:lnTo>
                <a:lnTo>
                  <a:pt x="3228796" y="2456019"/>
                </a:lnTo>
                <a:lnTo>
                  <a:pt x="3229796" y="2471009"/>
                </a:lnTo>
                <a:lnTo>
                  <a:pt x="3225130" y="2478269"/>
                </a:lnTo>
                <a:lnTo>
                  <a:pt x="3221531" y="2481625"/>
                </a:lnTo>
                <a:lnTo>
                  <a:pt x="3206167" y="2482495"/>
                </a:lnTo>
                <a:lnTo>
                  <a:pt x="3202334" y="2486025"/>
                </a:lnTo>
                <a:lnTo>
                  <a:pt x="3165608" y="2486025"/>
                </a:lnTo>
                <a:lnTo>
                  <a:pt x="3155776" y="2480929"/>
                </a:lnTo>
                <a:lnTo>
                  <a:pt x="3149211" y="2480655"/>
                </a:lnTo>
                <a:lnTo>
                  <a:pt x="3140612" y="2484608"/>
                </a:lnTo>
                <a:lnTo>
                  <a:pt x="0" y="2486025"/>
                </a:lnTo>
                <a:lnTo>
                  <a:pt x="0" y="2184843"/>
                </a:lnTo>
                <a:lnTo>
                  <a:pt x="16797" y="2188796"/>
                </a:lnTo>
                <a:lnTo>
                  <a:pt x="25429" y="2198690"/>
                </a:lnTo>
                <a:lnTo>
                  <a:pt x="34194" y="2217584"/>
                </a:lnTo>
                <a:lnTo>
                  <a:pt x="34560" y="2241002"/>
                </a:lnTo>
                <a:lnTo>
                  <a:pt x="39426" y="2258032"/>
                </a:lnTo>
                <a:lnTo>
                  <a:pt x="47258" y="2280083"/>
                </a:lnTo>
                <a:lnTo>
                  <a:pt x="56723" y="2295695"/>
                </a:lnTo>
                <a:lnTo>
                  <a:pt x="67221" y="2308722"/>
                </a:lnTo>
                <a:lnTo>
                  <a:pt x="79252" y="2316851"/>
                </a:lnTo>
                <a:lnTo>
                  <a:pt x="106947" y="2328858"/>
                </a:lnTo>
                <a:lnTo>
                  <a:pt x="138174" y="2333483"/>
                </a:lnTo>
                <a:lnTo>
                  <a:pt x="169635" y="2335024"/>
                </a:lnTo>
                <a:lnTo>
                  <a:pt x="223691" y="2351606"/>
                </a:lnTo>
                <a:lnTo>
                  <a:pt x="269516" y="2370723"/>
                </a:lnTo>
                <a:lnTo>
                  <a:pt x="280847" y="2380120"/>
                </a:lnTo>
                <a:lnTo>
                  <a:pt x="303810" y="2389418"/>
                </a:lnTo>
                <a:lnTo>
                  <a:pt x="349435" y="2434365"/>
                </a:lnTo>
                <a:lnTo>
                  <a:pt x="374830" y="2449928"/>
                </a:lnTo>
                <a:lnTo>
                  <a:pt x="392660" y="2452936"/>
                </a:lnTo>
                <a:lnTo>
                  <a:pt x="408657" y="2450226"/>
                </a:lnTo>
                <a:lnTo>
                  <a:pt x="437052" y="2434589"/>
                </a:lnTo>
                <a:lnTo>
                  <a:pt x="448816" y="2425316"/>
                </a:lnTo>
                <a:lnTo>
                  <a:pt x="477344" y="2386509"/>
                </a:lnTo>
                <a:lnTo>
                  <a:pt x="486709" y="2366223"/>
                </a:lnTo>
                <a:lnTo>
                  <a:pt x="490475" y="2351954"/>
                </a:lnTo>
                <a:lnTo>
                  <a:pt x="489542" y="2337410"/>
                </a:lnTo>
                <a:lnTo>
                  <a:pt x="485976" y="2324359"/>
                </a:lnTo>
                <a:lnTo>
                  <a:pt x="478011" y="2310686"/>
                </a:lnTo>
                <a:lnTo>
                  <a:pt x="472412" y="2292612"/>
                </a:lnTo>
                <a:lnTo>
                  <a:pt x="469079" y="2260095"/>
                </a:lnTo>
                <a:lnTo>
                  <a:pt x="473578" y="2237547"/>
                </a:lnTo>
                <a:lnTo>
                  <a:pt x="479044" y="2224023"/>
                </a:lnTo>
                <a:lnTo>
                  <a:pt x="487675" y="2210225"/>
                </a:lnTo>
                <a:lnTo>
                  <a:pt x="511404" y="2183874"/>
                </a:lnTo>
                <a:lnTo>
                  <a:pt x="535233" y="2165303"/>
                </a:lnTo>
                <a:lnTo>
                  <a:pt x="577259" y="2141014"/>
                </a:lnTo>
                <a:lnTo>
                  <a:pt x="601687" y="2140766"/>
                </a:lnTo>
                <a:lnTo>
                  <a:pt x="611752" y="2138081"/>
                </a:lnTo>
                <a:lnTo>
                  <a:pt x="631882" y="2120903"/>
                </a:lnTo>
                <a:lnTo>
                  <a:pt x="640014" y="2120281"/>
                </a:lnTo>
                <a:lnTo>
                  <a:pt x="651245" y="2124482"/>
                </a:lnTo>
                <a:lnTo>
                  <a:pt x="684372" y="2123289"/>
                </a:lnTo>
                <a:lnTo>
                  <a:pt x="698969" y="2128062"/>
                </a:lnTo>
                <a:lnTo>
                  <a:pt x="716399" y="2138727"/>
                </a:lnTo>
                <a:lnTo>
                  <a:pt x="738362" y="2145365"/>
                </a:lnTo>
                <a:lnTo>
                  <a:pt x="753859" y="2152003"/>
                </a:lnTo>
                <a:lnTo>
                  <a:pt x="770389" y="2160505"/>
                </a:lnTo>
                <a:lnTo>
                  <a:pt x="774122" y="2181711"/>
                </a:lnTo>
                <a:lnTo>
                  <a:pt x="772289" y="2188025"/>
                </a:lnTo>
                <a:lnTo>
                  <a:pt x="771889" y="2196229"/>
                </a:lnTo>
                <a:lnTo>
                  <a:pt x="789019" y="2210847"/>
                </a:lnTo>
                <a:lnTo>
                  <a:pt x="837710" y="2217708"/>
                </a:lnTo>
                <a:lnTo>
                  <a:pt x="847308" y="2221611"/>
                </a:lnTo>
                <a:lnTo>
                  <a:pt x="860706" y="2232823"/>
                </a:lnTo>
                <a:lnTo>
                  <a:pt x="869337" y="2236279"/>
                </a:lnTo>
                <a:lnTo>
                  <a:pt x="902664" y="2237845"/>
                </a:lnTo>
                <a:lnTo>
                  <a:pt x="922094" y="2235434"/>
                </a:lnTo>
                <a:lnTo>
                  <a:pt x="940624" y="2239386"/>
                </a:lnTo>
                <a:lnTo>
                  <a:pt x="947523" y="2243165"/>
                </a:lnTo>
                <a:lnTo>
                  <a:pt x="954588" y="2251916"/>
                </a:lnTo>
                <a:lnTo>
                  <a:pt x="963153" y="2273172"/>
                </a:lnTo>
                <a:lnTo>
                  <a:pt x="966519" y="2280306"/>
                </a:lnTo>
                <a:lnTo>
                  <a:pt x="973685" y="2295372"/>
                </a:lnTo>
                <a:lnTo>
                  <a:pt x="988615" y="2297982"/>
                </a:lnTo>
                <a:lnTo>
                  <a:pt x="1037273" y="2284558"/>
                </a:lnTo>
                <a:lnTo>
                  <a:pt x="1090963" y="2298057"/>
                </a:lnTo>
                <a:lnTo>
                  <a:pt x="1120624" y="2303252"/>
                </a:lnTo>
                <a:lnTo>
                  <a:pt x="1166248" y="2314763"/>
                </a:lnTo>
                <a:lnTo>
                  <a:pt x="1194077" y="2335297"/>
                </a:lnTo>
                <a:lnTo>
                  <a:pt x="1201675" y="2337883"/>
                </a:lnTo>
                <a:lnTo>
                  <a:pt x="1221671" y="2337485"/>
                </a:lnTo>
                <a:lnTo>
                  <a:pt x="1234769" y="2349617"/>
                </a:lnTo>
                <a:lnTo>
                  <a:pt x="1286893" y="2355459"/>
                </a:lnTo>
                <a:lnTo>
                  <a:pt x="1314687" y="2368859"/>
                </a:lnTo>
                <a:lnTo>
                  <a:pt x="1330484" y="2379524"/>
                </a:lnTo>
                <a:lnTo>
                  <a:pt x="1339949" y="2382830"/>
                </a:lnTo>
                <a:lnTo>
                  <a:pt x="1348314" y="2382283"/>
                </a:lnTo>
                <a:lnTo>
                  <a:pt x="1359646" y="2378256"/>
                </a:lnTo>
                <a:lnTo>
                  <a:pt x="1373876" y="2370748"/>
                </a:lnTo>
                <a:lnTo>
                  <a:pt x="1389407" y="2360282"/>
                </a:lnTo>
                <a:lnTo>
                  <a:pt x="1421634" y="2333458"/>
                </a:lnTo>
                <a:lnTo>
                  <a:pt x="1432999" y="2328734"/>
                </a:lnTo>
                <a:lnTo>
                  <a:pt x="1440464" y="2329952"/>
                </a:lnTo>
                <a:lnTo>
                  <a:pt x="1449496" y="2329604"/>
                </a:lnTo>
                <a:lnTo>
                  <a:pt x="1453295" y="2322345"/>
                </a:lnTo>
                <a:lnTo>
                  <a:pt x="1458027" y="2317348"/>
                </a:lnTo>
                <a:lnTo>
                  <a:pt x="1461027" y="2311655"/>
                </a:lnTo>
                <a:lnTo>
                  <a:pt x="1465926" y="2304843"/>
                </a:lnTo>
                <a:lnTo>
                  <a:pt x="1482689" y="2302929"/>
                </a:lnTo>
                <a:lnTo>
                  <a:pt x="1516250" y="2291270"/>
                </a:lnTo>
                <a:lnTo>
                  <a:pt x="1512484" y="2296789"/>
                </a:lnTo>
                <a:lnTo>
                  <a:pt x="1481923" y="2309890"/>
                </a:lnTo>
                <a:lnTo>
                  <a:pt x="1495020" y="2311531"/>
                </a:lnTo>
                <a:lnTo>
                  <a:pt x="1508418" y="2307056"/>
                </a:lnTo>
                <a:lnTo>
                  <a:pt x="1523682" y="2304197"/>
                </a:lnTo>
                <a:lnTo>
                  <a:pt x="1526448" y="2298628"/>
                </a:lnTo>
                <a:lnTo>
                  <a:pt x="1528481" y="2288187"/>
                </a:lnTo>
                <a:lnTo>
                  <a:pt x="1531414" y="2286720"/>
                </a:lnTo>
                <a:lnTo>
                  <a:pt x="1541978" y="2288684"/>
                </a:lnTo>
                <a:lnTo>
                  <a:pt x="1573472" y="2304769"/>
                </a:lnTo>
                <a:lnTo>
                  <a:pt x="1581271" y="2305067"/>
                </a:lnTo>
                <a:lnTo>
                  <a:pt x="1603433" y="2296292"/>
                </a:lnTo>
                <a:lnTo>
                  <a:pt x="1608166" y="2294427"/>
                </a:lnTo>
                <a:lnTo>
                  <a:pt x="1615331" y="2299325"/>
                </a:lnTo>
                <a:lnTo>
                  <a:pt x="1631695" y="2319337"/>
                </a:lnTo>
                <a:lnTo>
                  <a:pt x="1625996" y="2318914"/>
                </a:lnTo>
                <a:lnTo>
                  <a:pt x="1608466" y="2301761"/>
                </a:lnTo>
                <a:lnTo>
                  <a:pt x="1606933" y="2310288"/>
                </a:lnTo>
                <a:lnTo>
                  <a:pt x="1596935" y="2325353"/>
                </a:lnTo>
                <a:lnTo>
                  <a:pt x="1609432" y="2331867"/>
                </a:lnTo>
                <a:lnTo>
                  <a:pt x="1619564" y="2334303"/>
                </a:lnTo>
                <a:lnTo>
                  <a:pt x="1624996" y="2342706"/>
                </a:lnTo>
                <a:lnTo>
                  <a:pt x="1628429" y="2350189"/>
                </a:lnTo>
                <a:lnTo>
                  <a:pt x="1638427" y="2346932"/>
                </a:lnTo>
                <a:lnTo>
                  <a:pt x="1645592" y="2336764"/>
                </a:lnTo>
                <a:lnTo>
                  <a:pt x="1641860" y="2331071"/>
                </a:lnTo>
                <a:lnTo>
                  <a:pt x="1639327" y="2325204"/>
                </a:lnTo>
                <a:lnTo>
                  <a:pt x="1649558" y="2329903"/>
                </a:lnTo>
                <a:lnTo>
                  <a:pt x="1669488" y="2349194"/>
                </a:lnTo>
                <a:lnTo>
                  <a:pt x="1676186" y="2353172"/>
                </a:lnTo>
                <a:lnTo>
                  <a:pt x="1683918" y="2352525"/>
                </a:lnTo>
                <a:lnTo>
                  <a:pt x="1700115" y="2347081"/>
                </a:lnTo>
                <a:lnTo>
                  <a:pt x="1704581" y="2347926"/>
                </a:lnTo>
                <a:lnTo>
                  <a:pt x="1726344" y="2340816"/>
                </a:lnTo>
                <a:lnTo>
                  <a:pt x="1728877" y="2346037"/>
                </a:lnTo>
                <a:lnTo>
                  <a:pt x="1732476" y="2351208"/>
                </a:lnTo>
                <a:lnTo>
                  <a:pt x="1749939" y="2345440"/>
                </a:lnTo>
                <a:lnTo>
                  <a:pt x="1777434" y="2345515"/>
                </a:lnTo>
                <a:lnTo>
                  <a:pt x="1799897" y="2339225"/>
                </a:lnTo>
                <a:lnTo>
                  <a:pt x="1825958" y="2323936"/>
                </a:lnTo>
                <a:lnTo>
                  <a:pt x="1828058" y="2321624"/>
                </a:lnTo>
                <a:lnTo>
                  <a:pt x="1846055" y="2301587"/>
                </a:lnTo>
                <a:lnTo>
                  <a:pt x="1854653" y="2289032"/>
                </a:lnTo>
                <a:lnTo>
                  <a:pt x="1873783" y="2250375"/>
                </a:lnTo>
                <a:lnTo>
                  <a:pt x="1885714" y="2213010"/>
                </a:lnTo>
                <a:lnTo>
                  <a:pt x="1896978" y="2161102"/>
                </a:lnTo>
                <a:lnTo>
                  <a:pt x="1904977" y="2134675"/>
                </a:lnTo>
                <a:lnTo>
                  <a:pt x="1911742" y="2117198"/>
                </a:lnTo>
                <a:lnTo>
                  <a:pt x="1914742" y="2102730"/>
                </a:lnTo>
                <a:lnTo>
                  <a:pt x="1919174" y="2093233"/>
                </a:lnTo>
                <a:lnTo>
                  <a:pt x="1923773" y="2080927"/>
                </a:lnTo>
                <a:lnTo>
                  <a:pt x="1928339" y="2064321"/>
                </a:lnTo>
                <a:lnTo>
                  <a:pt x="1936371" y="2050548"/>
                </a:lnTo>
                <a:lnTo>
                  <a:pt x="1953035" y="2003761"/>
                </a:lnTo>
                <a:lnTo>
                  <a:pt x="1962666" y="1984817"/>
                </a:lnTo>
                <a:lnTo>
                  <a:pt x="1966099" y="1957968"/>
                </a:lnTo>
                <a:lnTo>
                  <a:pt x="1980996" y="1934451"/>
                </a:lnTo>
                <a:lnTo>
                  <a:pt x="1992127" y="1927490"/>
                </a:lnTo>
                <a:lnTo>
                  <a:pt x="1997526" y="1920777"/>
                </a:lnTo>
                <a:lnTo>
                  <a:pt x="1997360" y="1910610"/>
                </a:lnTo>
                <a:lnTo>
                  <a:pt x="1990028" y="1882915"/>
                </a:lnTo>
                <a:lnTo>
                  <a:pt x="1988961" y="1870908"/>
                </a:lnTo>
                <a:lnTo>
                  <a:pt x="1989161" y="1857011"/>
                </a:lnTo>
                <a:lnTo>
                  <a:pt x="1994194" y="1836700"/>
                </a:lnTo>
                <a:lnTo>
                  <a:pt x="1991827" y="1827278"/>
                </a:lnTo>
                <a:lnTo>
                  <a:pt x="1991627" y="1820939"/>
                </a:lnTo>
                <a:lnTo>
                  <a:pt x="1990328" y="1812213"/>
                </a:lnTo>
                <a:lnTo>
                  <a:pt x="1977197" y="1793468"/>
                </a:lnTo>
                <a:lnTo>
                  <a:pt x="1984362" y="1758962"/>
                </a:lnTo>
                <a:lnTo>
                  <a:pt x="1989394" y="1750584"/>
                </a:lnTo>
                <a:lnTo>
                  <a:pt x="1995527" y="1740441"/>
                </a:lnTo>
                <a:lnTo>
                  <a:pt x="1988861" y="1720454"/>
                </a:lnTo>
                <a:lnTo>
                  <a:pt x="1981629" y="1701709"/>
                </a:lnTo>
                <a:lnTo>
                  <a:pt x="1988461" y="1689701"/>
                </a:lnTo>
                <a:lnTo>
                  <a:pt x="2002659" y="1675233"/>
                </a:lnTo>
                <a:lnTo>
                  <a:pt x="2017589" y="1658303"/>
                </a:lnTo>
                <a:lnTo>
                  <a:pt x="2017556" y="1647862"/>
                </a:lnTo>
                <a:lnTo>
                  <a:pt x="2016789" y="1639882"/>
                </a:lnTo>
                <a:lnTo>
                  <a:pt x="2012490" y="1634363"/>
                </a:lnTo>
                <a:lnTo>
                  <a:pt x="2004292" y="1627029"/>
                </a:lnTo>
                <a:lnTo>
                  <a:pt x="1990528" y="1634860"/>
                </a:lnTo>
                <a:lnTo>
                  <a:pt x="1980729" y="1643511"/>
                </a:lnTo>
                <a:lnTo>
                  <a:pt x="1974331" y="1645251"/>
                </a:lnTo>
                <a:lnTo>
                  <a:pt x="1967365" y="1650174"/>
                </a:lnTo>
                <a:lnTo>
                  <a:pt x="1963966" y="1659074"/>
                </a:lnTo>
                <a:lnTo>
                  <a:pt x="1955567" y="1666010"/>
                </a:lnTo>
                <a:lnTo>
                  <a:pt x="1941837" y="1668719"/>
                </a:lnTo>
                <a:lnTo>
                  <a:pt x="1921174" y="1661311"/>
                </a:lnTo>
                <a:lnTo>
                  <a:pt x="1898978" y="1650025"/>
                </a:lnTo>
                <a:lnTo>
                  <a:pt x="1886447" y="1640876"/>
                </a:lnTo>
                <a:lnTo>
                  <a:pt x="1876182" y="1638688"/>
                </a:lnTo>
                <a:lnTo>
                  <a:pt x="1866451" y="1642716"/>
                </a:lnTo>
                <a:lnTo>
                  <a:pt x="1837723" y="1665115"/>
                </a:lnTo>
                <a:lnTo>
                  <a:pt x="1811428" y="1697856"/>
                </a:lnTo>
                <a:lnTo>
                  <a:pt x="1804896" y="1703524"/>
                </a:lnTo>
                <a:lnTo>
                  <a:pt x="1780134" y="1717595"/>
                </a:lnTo>
                <a:lnTo>
                  <a:pt x="1763737" y="1722318"/>
                </a:lnTo>
                <a:lnTo>
                  <a:pt x="1756038" y="1721224"/>
                </a:lnTo>
                <a:lnTo>
                  <a:pt x="1723444" y="1727414"/>
                </a:lnTo>
                <a:lnTo>
                  <a:pt x="1707247" y="1728309"/>
                </a:lnTo>
                <a:lnTo>
                  <a:pt x="1694416" y="1735768"/>
                </a:lnTo>
                <a:lnTo>
                  <a:pt x="1669588" y="1727688"/>
                </a:lnTo>
                <a:lnTo>
                  <a:pt x="1654724" y="1717396"/>
                </a:lnTo>
                <a:lnTo>
                  <a:pt x="1645759" y="1706930"/>
                </a:lnTo>
                <a:lnTo>
                  <a:pt x="1631162" y="1684381"/>
                </a:lnTo>
                <a:lnTo>
                  <a:pt x="1620830" y="1673667"/>
                </a:lnTo>
                <a:lnTo>
                  <a:pt x="1597601" y="1664046"/>
                </a:lnTo>
                <a:lnTo>
                  <a:pt x="1557109" y="1640652"/>
                </a:lnTo>
                <a:lnTo>
                  <a:pt x="1546444" y="1638067"/>
                </a:lnTo>
                <a:lnTo>
                  <a:pt x="1518783" y="1634735"/>
                </a:lnTo>
                <a:lnTo>
                  <a:pt x="1489621" y="1632622"/>
                </a:lnTo>
                <a:lnTo>
                  <a:pt x="1483722" y="1641125"/>
                </a:lnTo>
                <a:lnTo>
                  <a:pt x="1481490" y="1674860"/>
                </a:lnTo>
                <a:lnTo>
                  <a:pt x="1476490" y="1684133"/>
                </a:lnTo>
                <a:lnTo>
                  <a:pt x="1474358" y="1701634"/>
                </a:lnTo>
                <a:lnTo>
                  <a:pt x="1470792" y="1706681"/>
                </a:lnTo>
                <a:lnTo>
                  <a:pt x="1465193" y="1709987"/>
                </a:lnTo>
                <a:lnTo>
                  <a:pt x="1456428" y="1704468"/>
                </a:lnTo>
                <a:lnTo>
                  <a:pt x="1450362" y="1702007"/>
                </a:lnTo>
                <a:lnTo>
                  <a:pt x="1436231" y="1709217"/>
                </a:lnTo>
                <a:lnTo>
                  <a:pt x="1408237" y="1719335"/>
                </a:lnTo>
                <a:lnTo>
                  <a:pt x="1398705" y="1720752"/>
                </a:lnTo>
                <a:lnTo>
                  <a:pt x="1366244" y="1708048"/>
                </a:lnTo>
                <a:lnTo>
                  <a:pt x="1354380" y="1699894"/>
                </a:lnTo>
                <a:lnTo>
                  <a:pt x="1346715" y="1690845"/>
                </a:lnTo>
                <a:lnTo>
                  <a:pt x="1344149" y="1675556"/>
                </a:lnTo>
                <a:lnTo>
                  <a:pt x="1339316" y="1666880"/>
                </a:lnTo>
                <a:lnTo>
                  <a:pt x="1338616" y="1660888"/>
                </a:lnTo>
                <a:lnTo>
                  <a:pt x="1336717" y="1654027"/>
                </a:lnTo>
                <a:lnTo>
                  <a:pt x="1330184" y="1651292"/>
                </a:lnTo>
                <a:lnTo>
                  <a:pt x="1323186" y="1656488"/>
                </a:lnTo>
                <a:lnTo>
                  <a:pt x="1315654" y="1656289"/>
                </a:lnTo>
                <a:lnTo>
                  <a:pt x="1306189" y="1653107"/>
                </a:lnTo>
                <a:lnTo>
                  <a:pt x="1283926" y="1640304"/>
                </a:lnTo>
                <a:lnTo>
                  <a:pt x="1266796" y="1639285"/>
                </a:lnTo>
                <a:lnTo>
                  <a:pt x="1256498" y="1654897"/>
                </a:lnTo>
                <a:lnTo>
                  <a:pt x="1248466" y="1659869"/>
                </a:lnTo>
                <a:lnTo>
                  <a:pt x="1239701" y="1661361"/>
                </a:lnTo>
                <a:lnTo>
                  <a:pt x="1239202" y="1656911"/>
                </a:lnTo>
                <a:lnTo>
                  <a:pt x="1245867" y="1646818"/>
                </a:lnTo>
                <a:lnTo>
                  <a:pt x="1219172" y="1648682"/>
                </a:lnTo>
                <a:lnTo>
                  <a:pt x="1205108" y="1656364"/>
                </a:lnTo>
                <a:lnTo>
                  <a:pt x="1194110" y="1655171"/>
                </a:lnTo>
                <a:lnTo>
                  <a:pt x="1185878" y="1651690"/>
                </a:lnTo>
                <a:lnTo>
                  <a:pt x="1187111" y="1647439"/>
                </a:lnTo>
                <a:lnTo>
                  <a:pt x="1195476" y="1645898"/>
                </a:lnTo>
                <a:lnTo>
                  <a:pt x="1202708" y="1642442"/>
                </a:lnTo>
                <a:lnTo>
                  <a:pt x="1231636" y="1639633"/>
                </a:lnTo>
                <a:lnTo>
                  <a:pt x="1238368" y="1636799"/>
                </a:lnTo>
                <a:lnTo>
                  <a:pt x="1245767" y="1625835"/>
                </a:lnTo>
                <a:lnTo>
                  <a:pt x="1259231" y="1616364"/>
                </a:lnTo>
                <a:lnTo>
                  <a:pt x="1260931" y="1612312"/>
                </a:lnTo>
                <a:lnTo>
                  <a:pt x="1250599" y="1612262"/>
                </a:lnTo>
                <a:lnTo>
                  <a:pt x="1206274" y="1614996"/>
                </a:lnTo>
                <a:lnTo>
                  <a:pt x="1175880" y="1613480"/>
                </a:lnTo>
                <a:lnTo>
                  <a:pt x="1172247" y="1618179"/>
                </a:lnTo>
                <a:lnTo>
                  <a:pt x="1167682" y="1618825"/>
                </a:lnTo>
                <a:lnTo>
                  <a:pt x="1166415" y="1606072"/>
                </a:lnTo>
                <a:lnTo>
                  <a:pt x="1171214" y="1600155"/>
                </a:lnTo>
                <a:lnTo>
                  <a:pt x="1177713" y="1600702"/>
                </a:lnTo>
                <a:lnTo>
                  <a:pt x="1193577" y="1595556"/>
                </a:lnTo>
                <a:lnTo>
                  <a:pt x="1192177" y="1584940"/>
                </a:lnTo>
                <a:lnTo>
                  <a:pt x="1180779" y="1577781"/>
                </a:lnTo>
                <a:lnTo>
                  <a:pt x="1178480" y="1573554"/>
                </a:lnTo>
                <a:lnTo>
                  <a:pt x="1170214" y="1572585"/>
                </a:lnTo>
                <a:lnTo>
                  <a:pt x="1163516" y="1567538"/>
                </a:lnTo>
                <a:lnTo>
                  <a:pt x="1162049" y="1554835"/>
                </a:lnTo>
                <a:lnTo>
                  <a:pt x="1156717" y="1540888"/>
                </a:lnTo>
                <a:lnTo>
                  <a:pt x="1149118" y="1534126"/>
                </a:lnTo>
                <a:lnTo>
                  <a:pt x="1150052" y="1530447"/>
                </a:lnTo>
                <a:lnTo>
                  <a:pt x="1164016" y="1525748"/>
                </a:lnTo>
                <a:lnTo>
                  <a:pt x="1166915" y="1506233"/>
                </a:lnTo>
                <a:lnTo>
                  <a:pt x="1164782" y="1494275"/>
                </a:lnTo>
                <a:lnTo>
                  <a:pt x="1157750" y="1493256"/>
                </a:lnTo>
                <a:lnTo>
                  <a:pt x="1137287" y="1483809"/>
                </a:lnTo>
                <a:lnTo>
                  <a:pt x="1131088" y="1484803"/>
                </a:lnTo>
                <a:lnTo>
                  <a:pt x="1124290" y="1474412"/>
                </a:lnTo>
                <a:lnTo>
                  <a:pt x="1112425" y="1466954"/>
                </a:lnTo>
                <a:lnTo>
                  <a:pt x="1106560" y="1469688"/>
                </a:lnTo>
                <a:lnTo>
                  <a:pt x="1102894" y="1473069"/>
                </a:lnTo>
                <a:lnTo>
                  <a:pt x="1097395" y="1471453"/>
                </a:lnTo>
                <a:lnTo>
                  <a:pt x="1088163" y="1464965"/>
                </a:lnTo>
                <a:lnTo>
                  <a:pt x="1079131" y="1461484"/>
                </a:lnTo>
                <a:lnTo>
                  <a:pt x="1075099" y="1457159"/>
                </a:lnTo>
                <a:lnTo>
                  <a:pt x="1080131" y="1445624"/>
                </a:lnTo>
                <a:lnTo>
                  <a:pt x="1087063" y="1445897"/>
                </a:lnTo>
                <a:lnTo>
                  <a:pt x="1088330" y="1436848"/>
                </a:lnTo>
                <a:lnTo>
                  <a:pt x="1082864" y="1421758"/>
                </a:lnTo>
                <a:lnTo>
                  <a:pt x="1083397" y="1414026"/>
                </a:lnTo>
                <a:lnTo>
                  <a:pt x="1089430" y="1411913"/>
                </a:lnTo>
                <a:lnTo>
                  <a:pt x="1096328" y="1413380"/>
                </a:lnTo>
                <a:lnTo>
                  <a:pt x="1103260" y="1422379"/>
                </a:lnTo>
                <a:lnTo>
                  <a:pt x="1105527" y="1431080"/>
                </a:lnTo>
                <a:lnTo>
                  <a:pt x="1104093" y="1439582"/>
                </a:lnTo>
                <a:lnTo>
                  <a:pt x="1108493" y="1447811"/>
                </a:lnTo>
                <a:lnTo>
                  <a:pt x="1111625" y="1449875"/>
                </a:lnTo>
                <a:lnTo>
                  <a:pt x="1113725" y="1441223"/>
                </a:lnTo>
                <a:lnTo>
                  <a:pt x="1116691" y="1439582"/>
                </a:lnTo>
                <a:lnTo>
                  <a:pt x="1120724" y="1443361"/>
                </a:lnTo>
                <a:lnTo>
                  <a:pt x="1129455" y="1445251"/>
                </a:lnTo>
                <a:lnTo>
                  <a:pt x="1152051" y="1439931"/>
                </a:lnTo>
                <a:lnTo>
                  <a:pt x="1156384" y="1435431"/>
                </a:lnTo>
                <a:lnTo>
                  <a:pt x="1139820" y="1435953"/>
                </a:lnTo>
                <a:lnTo>
                  <a:pt x="1133788" y="1431727"/>
                </a:lnTo>
                <a:lnTo>
                  <a:pt x="1127189" y="1422305"/>
                </a:lnTo>
                <a:lnTo>
                  <a:pt x="1123157" y="1413753"/>
                </a:lnTo>
                <a:lnTo>
                  <a:pt x="1122423" y="1409551"/>
                </a:lnTo>
                <a:lnTo>
                  <a:pt x="1120124" y="1403411"/>
                </a:lnTo>
                <a:lnTo>
                  <a:pt x="1122657" y="1400129"/>
                </a:lnTo>
                <a:lnTo>
                  <a:pt x="1133988" y="1395182"/>
                </a:lnTo>
                <a:lnTo>
                  <a:pt x="1143953" y="1381385"/>
                </a:lnTo>
                <a:lnTo>
                  <a:pt x="1139787" y="1377382"/>
                </a:lnTo>
                <a:lnTo>
                  <a:pt x="1135054" y="1375493"/>
                </a:lnTo>
                <a:lnTo>
                  <a:pt x="1129889" y="1376885"/>
                </a:lnTo>
                <a:lnTo>
                  <a:pt x="1125023" y="1372161"/>
                </a:lnTo>
                <a:lnTo>
                  <a:pt x="1124390" y="1365574"/>
                </a:lnTo>
                <a:lnTo>
                  <a:pt x="1128289" y="1360253"/>
                </a:lnTo>
                <a:lnTo>
                  <a:pt x="1128689" y="1352945"/>
                </a:lnTo>
                <a:lnTo>
                  <a:pt x="1115925" y="1334921"/>
                </a:lnTo>
                <a:lnTo>
                  <a:pt x="1112359" y="1330993"/>
                </a:lnTo>
                <a:lnTo>
                  <a:pt x="1115091" y="1325101"/>
                </a:lnTo>
                <a:lnTo>
                  <a:pt x="1124856" y="1315232"/>
                </a:lnTo>
                <a:lnTo>
                  <a:pt x="1134154" y="1303000"/>
                </a:lnTo>
                <a:lnTo>
                  <a:pt x="1133055" y="1298998"/>
                </a:lnTo>
                <a:lnTo>
                  <a:pt x="1126189" y="1297357"/>
                </a:lnTo>
                <a:lnTo>
                  <a:pt x="1093529" y="1302578"/>
                </a:lnTo>
                <a:lnTo>
                  <a:pt x="1080831" y="1307152"/>
                </a:lnTo>
                <a:lnTo>
                  <a:pt x="1058202" y="1309215"/>
                </a:lnTo>
                <a:lnTo>
                  <a:pt x="1056569" y="1302578"/>
                </a:lnTo>
                <a:lnTo>
                  <a:pt x="1057069" y="1296586"/>
                </a:lnTo>
                <a:lnTo>
                  <a:pt x="1062168" y="1285698"/>
                </a:lnTo>
                <a:lnTo>
                  <a:pt x="1061701" y="1258824"/>
                </a:lnTo>
                <a:lnTo>
                  <a:pt x="1064701" y="1244256"/>
                </a:lnTo>
                <a:lnTo>
                  <a:pt x="1077265" y="1239905"/>
                </a:lnTo>
                <a:lnTo>
                  <a:pt x="1092696" y="1218500"/>
                </a:lnTo>
                <a:lnTo>
                  <a:pt x="1117691" y="1193267"/>
                </a:lnTo>
                <a:lnTo>
                  <a:pt x="1143786" y="1193739"/>
                </a:lnTo>
                <a:lnTo>
                  <a:pt x="1154217" y="1186779"/>
                </a:lnTo>
                <a:lnTo>
                  <a:pt x="1169748" y="1186381"/>
                </a:lnTo>
                <a:lnTo>
                  <a:pt x="1172547" y="1191452"/>
                </a:lnTo>
                <a:lnTo>
                  <a:pt x="1174314" y="1196275"/>
                </a:lnTo>
                <a:lnTo>
                  <a:pt x="1187944" y="1203236"/>
                </a:lnTo>
                <a:lnTo>
                  <a:pt x="1211973" y="1202142"/>
                </a:lnTo>
                <a:lnTo>
                  <a:pt x="1217806" y="1199408"/>
                </a:lnTo>
                <a:lnTo>
                  <a:pt x="1223438" y="1195554"/>
                </a:lnTo>
                <a:lnTo>
                  <a:pt x="1212340" y="1183174"/>
                </a:lnTo>
                <a:lnTo>
                  <a:pt x="1215873" y="1179669"/>
                </a:lnTo>
                <a:lnTo>
                  <a:pt x="1225937" y="1179246"/>
                </a:lnTo>
                <a:lnTo>
                  <a:pt x="1236869" y="1182179"/>
                </a:lnTo>
                <a:lnTo>
                  <a:pt x="1237369" y="1185014"/>
                </a:lnTo>
                <a:lnTo>
                  <a:pt x="1234469" y="1188892"/>
                </a:lnTo>
                <a:lnTo>
                  <a:pt x="1231103" y="1195728"/>
                </a:lnTo>
                <a:lnTo>
                  <a:pt x="1234302" y="1197046"/>
                </a:lnTo>
                <a:lnTo>
                  <a:pt x="1265397" y="1192919"/>
                </a:lnTo>
                <a:lnTo>
                  <a:pt x="1297891" y="1196226"/>
                </a:lnTo>
                <a:lnTo>
                  <a:pt x="1308222" y="1194436"/>
                </a:lnTo>
                <a:lnTo>
                  <a:pt x="1333750" y="1194560"/>
                </a:lnTo>
                <a:lnTo>
                  <a:pt x="1338350" y="1190284"/>
                </a:lnTo>
                <a:lnTo>
                  <a:pt x="1330618" y="1184914"/>
                </a:lnTo>
                <a:lnTo>
                  <a:pt x="1323052" y="1183050"/>
                </a:lnTo>
                <a:lnTo>
                  <a:pt x="1317953" y="1180439"/>
                </a:lnTo>
                <a:lnTo>
                  <a:pt x="1312888" y="1176636"/>
                </a:lnTo>
                <a:lnTo>
                  <a:pt x="1329085" y="1164628"/>
                </a:lnTo>
                <a:lnTo>
                  <a:pt x="1338250" y="1162316"/>
                </a:lnTo>
                <a:lnTo>
                  <a:pt x="1381408" y="1154957"/>
                </a:lnTo>
                <a:lnTo>
                  <a:pt x="1413536" y="1151278"/>
                </a:lnTo>
                <a:lnTo>
                  <a:pt x="1413935" y="1148519"/>
                </a:lnTo>
                <a:lnTo>
                  <a:pt x="1409303" y="1148519"/>
                </a:lnTo>
                <a:lnTo>
                  <a:pt x="1367811" y="1142428"/>
                </a:lnTo>
                <a:lnTo>
                  <a:pt x="1357813" y="1137680"/>
                </a:lnTo>
                <a:lnTo>
                  <a:pt x="1343915" y="1126443"/>
                </a:lnTo>
                <a:lnTo>
                  <a:pt x="1340916" y="1123261"/>
                </a:lnTo>
                <a:lnTo>
                  <a:pt x="1337416" y="1117767"/>
                </a:lnTo>
                <a:lnTo>
                  <a:pt x="1339516" y="1106082"/>
                </a:lnTo>
                <a:lnTo>
                  <a:pt x="1342082" y="1096685"/>
                </a:lnTo>
                <a:lnTo>
                  <a:pt x="1347181" y="1091241"/>
                </a:lnTo>
                <a:lnTo>
                  <a:pt x="1363778" y="1090395"/>
                </a:lnTo>
                <a:lnTo>
                  <a:pt x="1420634" y="1099967"/>
                </a:lnTo>
                <a:lnTo>
                  <a:pt x="1461160" y="1094224"/>
                </a:lnTo>
                <a:lnTo>
                  <a:pt x="1505452" y="1108171"/>
                </a:lnTo>
                <a:lnTo>
                  <a:pt x="1547810" y="1105336"/>
                </a:lnTo>
                <a:lnTo>
                  <a:pt x="1556542" y="1099072"/>
                </a:lnTo>
                <a:lnTo>
                  <a:pt x="1567140" y="1078935"/>
                </a:lnTo>
                <a:lnTo>
                  <a:pt x="1626962" y="1045473"/>
                </a:lnTo>
                <a:lnTo>
                  <a:pt x="1647925" y="1028021"/>
                </a:lnTo>
                <a:lnTo>
                  <a:pt x="1670388" y="1018475"/>
                </a:lnTo>
                <a:lnTo>
                  <a:pt x="1708880" y="1007859"/>
                </a:lnTo>
                <a:lnTo>
                  <a:pt x="1741074" y="993838"/>
                </a:lnTo>
                <a:lnTo>
                  <a:pt x="1750273" y="992222"/>
                </a:lnTo>
                <a:lnTo>
                  <a:pt x="1827558" y="998935"/>
                </a:lnTo>
                <a:lnTo>
                  <a:pt x="1880648" y="999780"/>
                </a:lnTo>
                <a:lnTo>
                  <a:pt x="1905010" y="986554"/>
                </a:lnTo>
                <a:lnTo>
                  <a:pt x="1919141" y="990979"/>
                </a:lnTo>
                <a:lnTo>
                  <a:pt x="1917841" y="995703"/>
                </a:lnTo>
                <a:lnTo>
                  <a:pt x="1915275" y="999755"/>
                </a:lnTo>
                <a:lnTo>
                  <a:pt x="1916042" y="1007934"/>
                </a:lnTo>
                <a:lnTo>
                  <a:pt x="1924340" y="1019966"/>
                </a:lnTo>
                <a:lnTo>
                  <a:pt x="1932772" y="1028145"/>
                </a:lnTo>
                <a:lnTo>
                  <a:pt x="1957534" y="1039904"/>
                </a:lnTo>
                <a:lnTo>
                  <a:pt x="1991994" y="1029985"/>
                </a:lnTo>
                <a:lnTo>
                  <a:pt x="1997526" y="1031104"/>
                </a:lnTo>
                <a:lnTo>
                  <a:pt x="2004558" y="1033863"/>
                </a:lnTo>
                <a:lnTo>
                  <a:pt x="2016689" y="1065684"/>
                </a:lnTo>
                <a:lnTo>
                  <a:pt x="2026121" y="1076921"/>
                </a:lnTo>
                <a:lnTo>
                  <a:pt x="2038219" y="1084578"/>
                </a:lnTo>
                <a:lnTo>
                  <a:pt x="2048150" y="1086070"/>
                </a:lnTo>
                <a:lnTo>
                  <a:pt x="2055515" y="1078114"/>
                </a:lnTo>
                <a:lnTo>
                  <a:pt x="2061248" y="1074883"/>
                </a:lnTo>
                <a:lnTo>
                  <a:pt x="2073679" y="1073540"/>
                </a:lnTo>
                <a:lnTo>
                  <a:pt x="2094075" y="1084479"/>
                </a:lnTo>
                <a:lnTo>
                  <a:pt x="2101140" y="1095790"/>
                </a:lnTo>
                <a:lnTo>
                  <a:pt x="2135867" y="1104516"/>
                </a:lnTo>
                <a:lnTo>
                  <a:pt x="2167761" y="1108891"/>
                </a:lnTo>
                <a:lnTo>
                  <a:pt x="2181492" y="1118463"/>
                </a:lnTo>
                <a:lnTo>
                  <a:pt x="2226350" y="1128084"/>
                </a:lnTo>
                <a:lnTo>
                  <a:pt x="2243114" y="1126592"/>
                </a:lnTo>
                <a:lnTo>
                  <a:pt x="2271208" y="1116524"/>
                </a:lnTo>
                <a:lnTo>
                  <a:pt x="2325898" y="1105486"/>
                </a:lnTo>
                <a:lnTo>
                  <a:pt x="2362225" y="1120874"/>
                </a:lnTo>
                <a:lnTo>
                  <a:pt x="2372056" y="1122888"/>
                </a:lnTo>
                <a:lnTo>
                  <a:pt x="2380521" y="1121545"/>
                </a:lnTo>
                <a:lnTo>
                  <a:pt x="2392719" y="1125796"/>
                </a:lnTo>
                <a:lnTo>
                  <a:pt x="2405750" y="1123509"/>
                </a:lnTo>
                <a:lnTo>
                  <a:pt x="2445976" y="1105361"/>
                </a:lnTo>
                <a:lnTo>
                  <a:pt x="2458540" y="1095069"/>
                </a:lnTo>
                <a:lnTo>
                  <a:pt x="2471871" y="1092409"/>
                </a:lnTo>
                <a:lnTo>
                  <a:pt x="2483702" y="1086244"/>
                </a:lnTo>
                <a:lnTo>
                  <a:pt x="2515196" y="1066057"/>
                </a:lnTo>
                <a:lnTo>
                  <a:pt x="2524294" y="1054398"/>
                </a:lnTo>
                <a:lnTo>
                  <a:pt x="2542558" y="1031029"/>
                </a:lnTo>
                <a:lnTo>
                  <a:pt x="2547990" y="1017132"/>
                </a:lnTo>
                <a:lnTo>
                  <a:pt x="2548157" y="1008730"/>
                </a:lnTo>
                <a:lnTo>
                  <a:pt x="2548390" y="998139"/>
                </a:lnTo>
                <a:lnTo>
                  <a:pt x="2538892" y="976163"/>
                </a:lnTo>
                <a:lnTo>
                  <a:pt x="2530727" y="944963"/>
                </a:lnTo>
                <a:lnTo>
                  <a:pt x="2522261" y="912446"/>
                </a:lnTo>
                <a:lnTo>
                  <a:pt x="2515663" y="902725"/>
                </a:lnTo>
                <a:lnTo>
                  <a:pt x="2487968" y="891464"/>
                </a:lnTo>
                <a:lnTo>
                  <a:pt x="2481602" y="878710"/>
                </a:lnTo>
                <a:lnTo>
                  <a:pt x="2460173" y="862228"/>
                </a:lnTo>
                <a:lnTo>
                  <a:pt x="2430412" y="855068"/>
                </a:lnTo>
                <a:lnTo>
                  <a:pt x="2424513" y="851986"/>
                </a:lnTo>
                <a:lnTo>
                  <a:pt x="2398651" y="831277"/>
                </a:lnTo>
                <a:lnTo>
                  <a:pt x="2378455" y="817927"/>
                </a:lnTo>
                <a:lnTo>
                  <a:pt x="2368490" y="811339"/>
                </a:lnTo>
                <a:lnTo>
                  <a:pt x="2334497" y="779642"/>
                </a:lnTo>
                <a:lnTo>
                  <a:pt x="2316667" y="758586"/>
                </a:lnTo>
                <a:lnTo>
                  <a:pt x="2258378" y="710009"/>
                </a:lnTo>
                <a:lnTo>
                  <a:pt x="2250612" y="706280"/>
                </a:lnTo>
                <a:lnTo>
                  <a:pt x="2219751" y="699269"/>
                </a:lnTo>
                <a:lnTo>
                  <a:pt x="2207320" y="693651"/>
                </a:lnTo>
                <a:lnTo>
                  <a:pt x="2175926" y="658946"/>
                </a:lnTo>
                <a:lnTo>
                  <a:pt x="2161962" y="663595"/>
                </a:lnTo>
                <a:lnTo>
                  <a:pt x="2149365" y="662426"/>
                </a:lnTo>
                <a:lnTo>
                  <a:pt x="2141999" y="659393"/>
                </a:lnTo>
                <a:lnTo>
                  <a:pt x="2134001" y="654396"/>
                </a:lnTo>
                <a:lnTo>
                  <a:pt x="2128402" y="647808"/>
                </a:lnTo>
                <a:lnTo>
                  <a:pt x="2121903" y="633315"/>
                </a:lnTo>
                <a:lnTo>
                  <a:pt x="2114338" y="624987"/>
                </a:lnTo>
                <a:lnTo>
                  <a:pt x="2089542" y="612855"/>
                </a:lnTo>
                <a:lnTo>
                  <a:pt x="2061581" y="605795"/>
                </a:lnTo>
                <a:lnTo>
                  <a:pt x="2059381" y="602687"/>
                </a:lnTo>
                <a:lnTo>
                  <a:pt x="2058582" y="598461"/>
                </a:lnTo>
                <a:lnTo>
                  <a:pt x="2082744" y="590207"/>
                </a:lnTo>
                <a:lnTo>
                  <a:pt x="2089242" y="585509"/>
                </a:lnTo>
                <a:lnTo>
                  <a:pt x="2076845" y="579244"/>
                </a:lnTo>
                <a:lnTo>
                  <a:pt x="2072146" y="578200"/>
                </a:lnTo>
                <a:lnTo>
                  <a:pt x="2068213" y="575291"/>
                </a:lnTo>
                <a:lnTo>
                  <a:pt x="2075212" y="570568"/>
                </a:lnTo>
                <a:lnTo>
                  <a:pt x="2082077" y="568430"/>
                </a:lnTo>
                <a:lnTo>
                  <a:pt x="2092742" y="573824"/>
                </a:lnTo>
                <a:lnTo>
                  <a:pt x="2104706" y="583868"/>
                </a:lnTo>
                <a:lnTo>
                  <a:pt x="2115171" y="587647"/>
                </a:lnTo>
                <a:lnTo>
                  <a:pt x="2120003" y="582849"/>
                </a:lnTo>
                <a:lnTo>
                  <a:pt x="2156463" y="574620"/>
                </a:lnTo>
                <a:lnTo>
                  <a:pt x="2158929" y="568082"/>
                </a:lnTo>
                <a:lnTo>
                  <a:pt x="2158829" y="560798"/>
                </a:lnTo>
                <a:lnTo>
                  <a:pt x="2155263" y="561046"/>
                </a:lnTo>
                <a:lnTo>
                  <a:pt x="2153164" y="551326"/>
                </a:lnTo>
                <a:lnTo>
                  <a:pt x="2158563" y="540213"/>
                </a:lnTo>
                <a:lnTo>
                  <a:pt x="2174926" y="522115"/>
                </a:lnTo>
                <a:lnTo>
                  <a:pt x="2183691" y="496981"/>
                </a:lnTo>
                <a:lnTo>
                  <a:pt x="2191423" y="491263"/>
                </a:lnTo>
                <a:lnTo>
                  <a:pt x="2197089" y="495092"/>
                </a:lnTo>
                <a:lnTo>
                  <a:pt x="2196722" y="500959"/>
                </a:lnTo>
                <a:lnTo>
                  <a:pt x="2197656" y="505309"/>
                </a:lnTo>
                <a:lnTo>
                  <a:pt x="2202721" y="496857"/>
                </a:lnTo>
                <a:lnTo>
                  <a:pt x="2207554" y="485421"/>
                </a:lnTo>
                <a:lnTo>
                  <a:pt x="2219751" y="485347"/>
                </a:lnTo>
                <a:lnTo>
                  <a:pt x="2228183" y="487261"/>
                </a:lnTo>
                <a:lnTo>
                  <a:pt x="2236948" y="485943"/>
                </a:lnTo>
                <a:lnTo>
                  <a:pt x="2220085" y="467124"/>
                </a:lnTo>
                <a:lnTo>
                  <a:pt x="2197456" y="448181"/>
                </a:lnTo>
                <a:lnTo>
                  <a:pt x="2187924" y="449622"/>
                </a:lnTo>
                <a:lnTo>
                  <a:pt x="2181858" y="446689"/>
                </a:lnTo>
                <a:lnTo>
                  <a:pt x="2171927" y="431077"/>
                </a:lnTo>
                <a:lnTo>
                  <a:pt x="2167828" y="418125"/>
                </a:lnTo>
                <a:lnTo>
                  <a:pt x="2177426" y="418423"/>
                </a:lnTo>
                <a:lnTo>
                  <a:pt x="2187024" y="420387"/>
                </a:lnTo>
                <a:lnTo>
                  <a:pt x="2205254" y="411363"/>
                </a:lnTo>
                <a:lnTo>
                  <a:pt x="2211953" y="410045"/>
                </a:lnTo>
                <a:lnTo>
                  <a:pt x="2222784" y="412879"/>
                </a:lnTo>
                <a:lnTo>
                  <a:pt x="2237781" y="414719"/>
                </a:lnTo>
                <a:lnTo>
                  <a:pt x="2236548" y="406192"/>
                </a:lnTo>
                <a:lnTo>
                  <a:pt x="2231849" y="396148"/>
                </a:lnTo>
                <a:lnTo>
                  <a:pt x="2250112" y="388690"/>
                </a:lnTo>
                <a:lnTo>
                  <a:pt x="2266343" y="384563"/>
                </a:lnTo>
                <a:lnTo>
                  <a:pt x="2297370" y="369995"/>
                </a:lnTo>
                <a:lnTo>
                  <a:pt x="2311068" y="367410"/>
                </a:lnTo>
                <a:lnTo>
                  <a:pt x="2312801" y="364103"/>
                </a:lnTo>
                <a:lnTo>
                  <a:pt x="2313234" y="359753"/>
                </a:lnTo>
                <a:lnTo>
                  <a:pt x="2308568" y="348093"/>
                </a:lnTo>
                <a:lnTo>
                  <a:pt x="2303936" y="339492"/>
                </a:lnTo>
                <a:lnTo>
                  <a:pt x="2287539" y="339069"/>
                </a:lnTo>
                <a:lnTo>
                  <a:pt x="2278474" y="351076"/>
                </a:lnTo>
                <a:lnTo>
                  <a:pt x="2253678" y="355004"/>
                </a:lnTo>
                <a:lnTo>
                  <a:pt x="2242680" y="354209"/>
                </a:lnTo>
                <a:lnTo>
                  <a:pt x="2251412" y="346527"/>
                </a:lnTo>
                <a:lnTo>
                  <a:pt x="2260144" y="343594"/>
                </a:lnTo>
                <a:lnTo>
                  <a:pt x="2262610" y="340387"/>
                </a:lnTo>
                <a:lnTo>
                  <a:pt x="2245047" y="343171"/>
                </a:lnTo>
                <a:lnTo>
                  <a:pt x="2236215" y="351076"/>
                </a:lnTo>
                <a:lnTo>
                  <a:pt x="2210486" y="361543"/>
                </a:lnTo>
                <a:lnTo>
                  <a:pt x="2207054" y="362935"/>
                </a:lnTo>
                <a:lnTo>
                  <a:pt x="2173760" y="360996"/>
                </a:lnTo>
                <a:lnTo>
                  <a:pt x="2146598" y="363631"/>
                </a:lnTo>
                <a:lnTo>
                  <a:pt x="2127202" y="383246"/>
                </a:lnTo>
                <a:lnTo>
                  <a:pt x="2115671" y="383171"/>
                </a:lnTo>
                <a:lnTo>
                  <a:pt x="2099374" y="388292"/>
                </a:lnTo>
                <a:lnTo>
                  <a:pt x="2088376" y="394632"/>
                </a:lnTo>
                <a:lnTo>
                  <a:pt x="2075312" y="408404"/>
                </a:lnTo>
                <a:lnTo>
                  <a:pt x="2065214" y="402214"/>
                </a:lnTo>
                <a:lnTo>
                  <a:pt x="2052849" y="402413"/>
                </a:lnTo>
                <a:lnTo>
                  <a:pt x="2040752" y="406142"/>
                </a:lnTo>
                <a:lnTo>
                  <a:pt x="2026254" y="415340"/>
                </a:lnTo>
                <a:lnTo>
                  <a:pt x="2018156" y="416956"/>
                </a:lnTo>
                <a:lnTo>
                  <a:pt x="2001992" y="414321"/>
                </a:lnTo>
                <a:lnTo>
                  <a:pt x="1983162" y="419591"/>
                </a:lnTo>
                <a:lnTo>
                  <a:pt x="1942503" y="449797"/>
                </a:lnTo>
                <a:lnTo>
                  <a:pt x="1928839" y="471848"/>
                </a:lnTo>
                <a:lnTo>
                  <a:pt x="1923873" y="476173"/>
                </a:lnTo>
                <a:lnTo>
                  <a:pt x="1917008" y="481568"/>
                </a:lnTo>
                <a:lnTo>
                  <a:pt x="1909676" y="484278"/>
                </a:lnTo>
                <a:lnTo>
                  <a:pt x="1905777" y="484029"/>
                </a:lnTo>
                <a:lnTo>
                  <a:pt x="1925140" y="468342"/>
                </a:lnTo>
                <a:lnTo>
                  <a:pt x="1931072" y="462475"/>
                </a:lnTo>
                <a:lnTo>
                  <a:pt x="1932105" y="458125"/>
                </a:lnTo>
                <a:lnTo>
                  <a:pt x="1932205" y="451114"/>
                </a:lnTo>
                <a:lnTo>
                  <a:pt x="1926340" y="442438"/>
                </a:lnTo>
                <a:lnTo>
                  <a:pt x="1910509" y="463992"/>
                </a:lnTo>
                <a:lnTo>
                  <a:pt x="1901511" y="467124"/>
                </a:lnTo>
                <a:lnTo>
                  <a:pt x="1890080" y="473613"/>
                </a:lnTo>
                <a:lnTo>
                  <a:pt x="1889513" y="488056"/>
                </a:lnTo>
                <a:lnTo>
                  <a:pt x="1890813" y="498771"/>
                </a:lnTo>
                <a:lnTo>
                  <a:pt x="1895512" y="512270"/>
                </a:lnTo>
                <a:lnTo>
                  <a:pt x="1906577" y="534371"/>
                </a:lnTo>
                <a:lnTo>
                  <a:pt x="1929172" y="565944"/>
                </a:lnTo>
                <a:lnTo>
                  <a:pt x="1940004" y="577553"/>
                </a:lnTo>
                <a:lnTo>
                  <a:pt x="1947969" y="582177"/>
                </a:lnTo>
                <a:lnTo>
                  <a:pt x="1957534" y="582873"/>
                </a:lnTo>
                <a:lnTo>
                  <a:pt x="1975930" y="573103"/>
                </a:lnTo>
                <a:lnTo>
                  <a:pt x="1983762" y="571587"/>
                </a:lnTo>
                <a:lnTo>
                  <a:pt x="2000859" y="575316"/>
                </a:lnTo>
                <a:lnTo>
                  <a:pt x="2006958" y="568778"/>
                </a:lnTo>
                <a:lnTo>
                  <a:pt x="2015856" y="565198"/>
                </a:lnTo>
                <a:lnTo>
                  <a:pt x="2027287" y="564725"/>
                </a:lnTo>
                <a:lnTo>
                  <a:pt x="2040285" y="567659"/>
                </a:lnTo>
                <a:lnTo>
                  <a:pt x="2054382" y="572581"/>
                </a:lnTo>
                <a:lnTo>
                  <a:pt x="2048583" y="583744"/>
                </a:lnTo>
                <a:lnTo>
                  <a:pt x="2042551" y="592619"/>
                </a:lnTo>
                <a:lnTo>
                  <a:pt x="2040418" y="602463"/>
                </a:lnTo>
                <a:lnTo>
                  <a:pt x="2037086" y="613377"/>
                </a:lnTo>
                <a:lnTo>
                  <a:pt x="2021522" y="618274"/>
                </a:lnTo>
                <a:lnTo>
                  <a:pt x="2004858" y="617678"/>
                </a:lnTo>
                <a:lnTo>
                  <a:pt x="1987262" y="620835"/>
                </a:lnTo>
                <a:lnTo>
                  <a:pt x="1980929" y="616584"/>
                </a:lnTo>
                <a:lnTo>
                  <a:pt x="1976730" y="612706"/>
                </a:lnTo>
                <a:lnTo>
                  <a:pt x="1968932" y="608828"/>
                </a:lnTo>
                <a:lnTo>
                  <a:pt x="1958634" y="606665"/>
                </a:lnTo>
                <a:lnTo>
                  <a:pt x="1949402" y="609275"/>
                </a:lnTo>
                <a:lnTo>
                  <a:pt x="1938471" y="624191"/>
                </a:lnTo>
                <a:lnTo>
                  <a:pt x="1919141" y="634384"/>
                </a:lnTo>
                <a:lnTo>
                  <a:pt x="1912742" y="646043"/>
                </a:lnTo>
                <a:lnTo>
                  <a:pt x="1893712" y="643433"/>
                </a:lnTo>
                <a:lnTo>
                  <a:pt x="1877449" y="645472"/>
                </a:lnTo>
                <a:lnTo>
                  <a:pt x="1853920" y="656112"/>
                </a:lnTo>
                <a:lnTo>
                  <a:pt x="1836023" y="678884"/>
                </a:lnTo>
                <a:lnTo>
                  <a:pt x="1816260" y="693129"/>
                </a:lnTo>
                <a:lnTo>
                  <a:pt x="1800596" y="697628"/>
                </a:lnTo>
                <a:lnTo>
                  <a:pt x="1785933" y="696211"/>
                </a:lnTo>
                <a:lnTo>
                  <a:pt x="1776401" y="691960"/>
                </a:lnTo>
                <a:lnTo>
                  <a:pt x="1756871" y="676994"/>
                </a:lnTo>
                <a:lnTo>
                  <a:pt x="1758038" y="671625"/>
                </a:lnTo>
                <a:lnTo>
                  <a:pt x="1760737" y="668915"/>
                </a:lnTo>
                <a:lnTo>
                  <a:pt x="1764437" y="661208"/>
                </a:lnTo>
                <a:lnTo>
                  <a:pt x="1772268" y="632967"/>
                </a:lnTo>
                <a:lnTo>
                  <a:pt x="1771202" y="623818"/>
                </a:lnTo>
                <a:lnTo>
                  <a:pt x="1766836" y="609374"/>
                </a:lnTo>
                <a:lnTo>
                  <a:pt x="1751339" y="598162"/>
                </a:lnTo>
                <a:lnTo>
                  <a:pt x="1738875" y="600276"/>
                </a:lnTo>
                <a:lnTo>
                  <a:pt x="1731776" y="597292"/>
                </a:lnTo>
                <a:lnTo>
                  <a:pt x="1706214" y="578225"/>
                </a:lnTo>
                <a:lnTo>
                  <a:pt x="1692317" y="576882"/>
                </a:lnTo>
                <a:lnTo>
                  <a:pt x="1676953" y="580735"/>
                </a:lnTo>
                <a:lnTo>
                  <a:pt x="1671287" y="577951"/>
                </a:lnTo>
                <a:lnTo>
                  <a:pt x="1667121" y="571313"/>
                </a:lnTo>
                <a:lnTo>
                  <a:pt x="1697582" y="547796"/>
                </a:lnTo>
                <a:lnTo>
                  <a:pt x="1727510" y="528380"/>
                </a:lnTo>
                <a:lnTo>
                  <a:pt x="1740641" y="526391"/>
                </a:lnTo>
                <a:lnTo>
                  <a:pt x="1758371" y="517342"/>
                </a:lnTo>
                <a:lnTo>
                  <a:pt x="1777268" y="503793"/>
                </a:lnTo>
                <a:lnTo>
                  <a:pt x="1774601" y="493128"/>
                </a:lnTo>
                <a:lnTo>
                  <a:pt x="1770535" y="485247"/>
                </a:lnTo>
                <a:lnTo>
                  <a:pt x="1761470" y="487410"/>
                </a:lnTo>
                <a:lnTo>
                  <a:pt x="1754905" y="490045"/>
                </a:lnTo>
                <a:lnTo>
                  <a:pt x="1739041" y="481593"/>
                </a:lnTo>
                <a:lnTo>
                  <a:pt x="1733209" y="475353"/>
                </a:lnTo>
                <a:lnTo>
                  <a:pt x="1708414" y="481817"/>
                </a:lnTo>
                <a:lnTo>
                  <a:pt x="1694616" y="480872"/>
                </a:lnTo>
                <a:lnTo>
                  <a:pt x="1664155" y="486813"/>
                </a:lnTo>
                <a:lnTo>
                  <a:pt x="1650158" y="480996"/>
                </a:lnTo>
                <a:lnTo>
                  <a:pt x="1622163" y="464762"/>
                </a:lnTo>
                <a:lnTo>
                  <a:pt x="1611632" y="461506"/>
                </a:lnTo>
                <a:lnTo>
                  <a:pt x="1602667" y="462202"/>
                </a:lnTo>
                <a:lnTo>
                  <a:pt x="1597801" y="456857"/>
                </a:lnTo>
                <a:lnTo>
                  <a:pt x="1603767" y="454172"/>
                </a:lnTo>
                <a:lnTo>
                  <a:pt x="1610732" y="453874"/>
                </a:lnTo>
                <a:lnTo>
                  <a:pt x="1617964" y="451910"/>
                </a:lnTo>
                <a:lnTo>
                  <a:pt x="1619997" y="449076"/>
                </a:lnTo>
                <a:lnTo>
                  <a:pt x="1619564" y="443755"/>
                </a:lnTo>
                <a:lnTo>
                  <a:pt x="1605000" y="439728"/>
                </a:lnTo>
                <a:lnTo>
                  <a:pt x="1591469" y="438560"/>
                </a:lnTo>
                <a:lnTo>
                  <a:pt x="1582904" y="433787"/>
                </a:lnTo>
                <a:lnTo>
                  <a:pt x="1576372" y="428317"/>
                </a:lnTo>
                <a:lnTo>
                  <a:pt x="1591702" y="428218"/>
                </a:lnTo>
                <a:lnTo>
                  <a:pt x="1607133" y="432369"/>
                </a:lnTo>
                <a:lnTo>
                  <a:pt x="1631261" y="433886"/>
                </a:lnTo>
                <a:lnTo>
                  <a:pt x="1653157" y="438162"/>
                </a:lnTo>
                <a:lnTo>
                  <a:pt x="1658623" y="432842"/>
                </a:lnTo>
                <a:lnTo>
                  <a:pt x="1671354" y="423619"/>
                </a:lnTo>
                <a:lnTo>
                  <a:pt x="1673787" y="420685"/>
                </a:lnTo>
                <a:lnTo>
                  <a:pt x="1652458" y="427000"/>
                </a:lnTo>
                <a:lnTo>
                  <a:pt x="1630862" y="422972"/>
                </a:lnTo>
                <a:lnTo>
                  <a:pt x="1622963" y="417354"/>
                </a:lnTo>
                <a:lnTo>
                  <a:pt x="1616298" y="409100"/>
                </a:lnTo>
                <a:lnTo>
                  <a:pt x="1613498" y="399703"/>
                </a:lnTo>
                <a:lnTo>
                  <a:pt x="1615331" y="390952"/>
                </a:lnTo>
                <a:lnTo>
                  <a:pt x="1612998" y="375141"/>
                </a:lnTo>
                <a:lnTo>
                  <a:pt x="1605866" y="361070"/>
                </a:lnTo>
                <a:lnTo>
                  <a:pt x="1603333" y="353364"/>
                </a:lnTo>
                <a:lnTo>
                  <a:pt x="1595801" y="346452"/>
                </a:lnTo>
                <a:lnTo>
                  <a:pt x="1603200" y="362090"/>
                </a:lnTo>
                <a:lnTo>
                  <a:pt x="1605966" y="372506"/>
                </a:lnTo>
                <a:lnTo>
                  <a:pt x="1610432" y="382077"/>
                </a:lnTo>
                <a:lnTo>
                  <a:pt x="1609366" y="407509"/>
                </a:lnTo>
                <a:lnTo>
                  <a:pt x="1606633" y="416434"/>
                </a:lnTo>
                <a:lnTo>
                  <a:pt x="1597768" y="418696"/>
                </a:lnTo>
                <a:lnTo>
                  <a:pt x="1586103" y="417354"/>
                </a:lnTo>
                <a:lnTo>
                  <a:pt x="1574206" y="414570"/>
                </a:lnTo>
                <a:lnTo>
                  <a:pt x="1577172" y="400598"/>
                </a:lnTo>
                <a:lnTo>
                  <a:pt x="1570839" y="405421"/>
                </a:lnTo>
                <a:lnTo>
                  <a:pt x="1561908" y="419044"/>
                </a:lnTo>
                <a:lnTo>
                  <a:pt x="1554009" y="421083"/>
                </a:lnTo>
                <a:lnTo>
                  <a:pt x="1536546" y="419591"/>
                </a:lnTo>
                <a:lnTo>
                  <a:pt x="1504119" y="428591"/>
                </a:lnTo>
                <a:lnTo>
                  <a:pt x="1501886" y="438411"/>
                </a:lnTo>
                <a:lnTo>
                  <a:pt x="1497020" y="451686"/>
                </a:lnTo>
                <a:lnTo>
                  <a:pt x="1492321" y="459417"/>
                </a:lnTo>
                <a:lnTo>
                  <a:pt x="1490854" y="464066"/>
                </a:lnTo>
                <a:lnTo>
                  <a:pt x="1477024" y="484104"/>
                </a:lnTo>
                <a:lnTo>
                  <a:pt x="1449162" y="513762"/>
                </a:lnTo>
                <a:lnTo>
                  <a:pt x="1445830" y="515850"/>
                </a:lnTo>
                <a:lnTo>
                  <a:pt x="1428933" y="522314"/>
                </a:lnTo>
                <a:lnTo>
                  <a:pt x="1418935" y="527982"/>
                </a:lnTo>
                <a:lnTo>
                  <a:pt x="1411269" y="530518"/>
                </a:lnTo>
                <a:lnTo>
                  <a:pt x="1398305" y="527709"/>
                </a:lnTo>
                <a:lnTo>
                  <a:pt x="1392906" y="531711"/>
                </a:lnTo>
                <a:lnTo>
                  <a:pt x="1390373" y="536658"/>
                </a:lnTo>
                <a:lnTo>
                  <a:pt x="1390340" y="546926"/>
                </a:lnTo>
                <a:lnTo>
                  <a:pt x="1396905" y="554309"/>
                </a:lnTo>
                <a:lnTo>
                  <a:pt x="1402304" y="578821"/>
                </a:lnTo>
                <a:lnTo>
                  <a:pt x="1400305" y="589188"/>
                </a:lnTo>
                <a:lnTo>
                  <a:pt x="1398705" y="597491"/>
                </a:lnTo>
                <a:lnTo>
                  <a:pt x="1397705" y="602662"/>
                </a:lnTo>
                <a:lnTo>
                  <a:pt x="1393573" y="624042"/>
                </a:lnTo>
                <a:lnTo>
                  <a:pt x="1390740" y="632022"/>
                </a:lnTo>
                <a:lnTo>
                  <a:pt x="1386174" y="640972"/>
                </a:lnTo>
                <a:lnTo>
                  <a:pt x="1337683" y="651637"/>
                </a:lnTo>
                <a:lnTo>
                  <a:pt x="1340816" y="646516"/>
                </a:lnTo>
                <a:lnTo>
                  <a:pt x="1339683" y="637516"/>
                </a:lnTo>
                <a:lnTo>
                  <a:pt x="1337616" y="630754"/>
                </a:lnTo>
                <a:lnTo>
                  <a:pt x="1342149" y="624614"/>
                </a:lnTo>
                <a:lnTo>
                  <a:pt x="1331251" y="622376"/>
                </a:lnTo>
                <a:lnTo>
                  <a:pt x="1326485" y="625757"/>
                </a:lnTo>
                <a:lnTo>
                  <a:pt x="1322753" y="631624"/>
                </a:lnTo>
                <a:lnTo>
                  <a:pt x="1326052" y="645123"/>
                </a:lnTo>
                <a:lnTo>
                  <a:pt x="1320753" y="652582"/>
                </a:lnTo>
                <a:lnTo>
                  <a:pt x="1318720" y="656758"/>
                </a:lnTo>
                <a:lnTo>
                  <a:pt x="1318453" y="666652"/>
                </a:lnTo>
                <a:lnTo>
                  <a:pt x="1315321" y="670928"/>
                </a:lnTo>
                <a:lnTo>
                  <a:pt x="1314721" y="675577"/>
                </a:lnTo>
                <a:lnTo>
                  <a:pt x="1322453" y="674359"/>
                </a:lnTo>
                <a:lnTo>
                  <a:pt x="1318953" y="682886"/>
                </a:lnTo>
                <a:lnTo>
                  <a:pt x="1304456" y="699294"/>
                </a:lnTo>
                <a:lnTo>
                  <a:pt x="1299324" y="709064"/>
                </a:lnTo>
                <a:lnTo>
                  <a:pt x="1300590" y="747821"/>
                </a:lnTo>
                <a:lnTo>
                  <a:pt x="1294125" y="770991"/>
                </a:lnTo>
                <a:lnTo>
                  <a:pt x="1293591" y="777852"/>
                </a:lnTo>
                <a:lnTo>
                  <a:pt x="1291358" y="807784"/>
                </a:lnTo>
                <a:lnTo>
                  <a:pt x="1282193" y="821706"/>
                </a:lnTo>
                <a:lnTo>
                  <a:pt x="1268296" y="817057"/>
                </a:lnTo>
                <a:lnTo>
                  <a:pt x="1250599" y="820935"/>
                </a:lnTo>
                <a:lnTo>
                  <a:pt x="1241201" y="836771"/>
                </a:lnTo>
                <a:lnTo>
                  <a:pt x="1235902" y="841445"/>
                </a:lnTo>
                <a:lnTo>
                  <a:pt x="1231103" y="846964"/>
                </a:lnTo>
                <a:lnTo>
                  <a:pt x="1228004" y="867523"/>
                </a:lnTo>
                <a:lnTo>
                  <a:pt x="1227270" y="901209"/>
                </a:lnTo>
                <a:lnTo>
                  <a:pt x="1220572" y="905336"/>
                </a:lnTo>
                <a:lnTo>
                  <a:pt x="1214406" y="906579"/>
                </a:lnTo>
                <a:lnTo>
                  <a:pt x="1188811" y="936237"/>
                </a:lnTo>
                <a:lnTo>
                  <a:pt x="1203542" y="944565"/>
                </a:lnTo>
                <a:lnTo>
                  <a:pt x="1210074" y="950905"/>
                </a:lnTo>
                <a:lnTo>
                  <a:pt x="1220872" y="968555"/>
                </a:lnTo>
                <a:lnTo>
                  <a:pt x="1236202" y="988518"/>
                </a:lnTo>
                <a:lnTo>
                  <a:pt x="1239235" y="998263"/>
                </a:lnTo>
                <a:lnTo>
                  <a:pt x="1236669" y="1012459"/>
                </a:lnTo>
                <a:lnTo>
                  <a:pt x="1242668" y="1028071"/>
                </a:lnTo>
                <a:lnTo>
                  <a:pt x="1256698" y="1049799"/>
                </a:lnTo>
                <a:lnTo>
                  <a:pt x="1270862" y="1060737"/>
                </a:lnTo>
                <a:lnTo>
                  <a:pt x="1328018" y="1087835"/>
                </a:lnTo>
                <a:lnTo>
                  <a:pt x="1338550" y="1090147"/>
                </a:lnTo>
                <a:lnTo>
                  <a:pt x="1336150" y="1101259"/>
                </a:lnTo>
                <a:lnTo>
                  <a:pt x="1332717" y="1111104"/>
                </a:lnTo>
                <a:lnTo>
                  <a:pt x="1328918" y="1117692"/>
                </a:lnTo>
                <a:lnTo>
                  <a:pt x="1312155" y="1121918"/>
                </a:lnTo>
                <a:lnTo>
                  <a:pt x="1265930" y="1109836"/>
                </a:lnTo>
                <a:lnTo>
                  <a:pt x="1254265" y="1108668"/>
                </a:lnTo>
                <a:lnTo>
                  <a:pt x="1246000" y="1111079"/>
                </a:lnTo>
                <a:lnTo>
                  <a:pt x="1230736" y="1119880"/>
                </a:lnTo>
                <a:lnTo>
                  <a:pt x="1213806" y="1117070"/>
                </a:lnTo>
                <a:lnTo>
                  <a:pt x="1190211" y="1122043"/>
                </a:lnTo>
                <a:lnTo>
                  <a:pt x="1183612" y="1138599"/>
                </a:lnTo>
                <a:lnTo>
                  <a:pt x="1167215" y="1157568"/>
                </a:lnTo>
                <a:lnTo>
                  <a:pt x="1140220" y="1172907"/>
                </a:lnTo>
                <a:lnTo>
                  <a:pt x="1120924" y="1181110"/>
                </a:lnTo>
                <a:lnTo>
                  <a:pt x="1091996" y="1210520"/>
                </a:lnTo>
                <a:lnTo>
                  <a:pt x="1078832" y="1227674"/>
                </a:lnTo>
                <a:lnTo>
                  <a:pt x="1073299" y="1231005"/>
                </a:lnTo>
                <a:lnTo>
                  <a:pt x="1066734" y="1233640"/>
                </a:lnTo>
                <a:lnTo>
                  <a:pt x="1068933" y="1225411"/>
                </a:lnTo>
                <a:lnTo>
                  <a:pt x="1072199" y="1217854"/>
                </a:lnTo>
                <a:lnTo>
                  <a:pt x="1071466" y="1212161"/>
                </a:lnTo>
                <a:lnTo>
                  <a:pt x="1071600" y="1203907"/>
                </a:lnTo>
                <a:lnTo>
                  <a:pt x="1081264" y="1194510"/>
                </a:lnTo>
                <a:lnTo>
                  <a:pt x="1090029" y="1187698"/>
                </a:lnTo>
                <a:lnTo>
                  <a:pt x="1116025" y="1175368"/>
                </a:lnTo>
                <a:lnTo>
                  <a:pt x="1122857" y="1165125"/>
                </a:lnTo>
                <a:lnTo>
                  <a:pt x="1102460" y="1165374"/>
                </a:lnTo>
                <a:lnTo>
                  <a:pt x="1081798" y="1167636"/>
                </a:lnTo>
                <a:lnTo>
                  <a:pt x="1068767" y="1166194"/>
                </a:lnTo>
                <a:lnTo>
                  <a:pt x="1057469" y="1167015"/>
                </a:lnTo>
                <a:lnTo>
                  <a:pt x="1053870" y="1158065"/>
                </a:lnTo>
                <a:lnTo>
                  <a:pt x="1051137" y="1152670"/>
                </a:lnTo>
                <a:lnTo>
                  <a:pt x="1048437" y="1147400"/>
                </a:lnTo>
                <a:lnTo>
                  <a:pt x="1033673" y="1138102"/>
                </a:lnTo>
                <a:lnTo>
                  <a:pt x="999513" y="1132658"/>
                </a:lnTo>
                <a:lnTo>
                  <a:pt x="983183" y="1125772"/>
                </a:lnTo>
                <a:lnTo>
                  <a:pt x="976017" y="1127064"/>
                </a:lnTo>
                <a:lnTo>
                  <a:pt x="962153" y="1119358"/>
                </a:lnTo>
                <a:lnTo>
                  <a:pt x="952655" y="1122739"/>
                </a:lnTo>
                <a:lnTo>
                  <a:pt x="932492" y="1136412"/>
                </a:lnTo>
                <a:lnTo>
                  <a:pt x="921594" y="1134945"/>
                </a:lnTo>
                <a:lnTo>
                  <a:pt x="909963" y="1126716"/>
                </a:lnTo>
                <a:lnTo>
                  <a:pt x="902398" y="1125200"/>
                </a:lnTo>
                <a:lnTo>
                  <a:pt x="893533" y="1129550"/>
                </a:lnTo>
                <a:lnTo>
                  <a:pt x="879302" y="1145287"/>
                </a:lnTo>
                <a:lnTo>
                  <a:pt x="864805" y="1153018"/>
                </a:lnTo>
                <a:lnTo>
                  <a:pt x="851841" y="1149985"/>
                </a:lnTo>
                <a:lnTo>
                  <a:pt x="834411" y="1150060"/>
                </a:lnTo>
                <a:lnTo>
                  <a:pt x="832544" y="1158861"/>
                </a:lnTo>
                <a:lnTo>
                  <a:pt x="835910" y="1164951"/>
                </a:lnTo>
                <a:lnTo>
                  <a:pt x="845442" y="1175343"/>
                </a:lnTo>
                <a:lnTo>
                  <a:pt x="840976" y="1183149"/>
                </a:lnTo>
                <a:lnTo>
                  <a:pt x="844309" y="1190980"/>
                </a:lnTo>
                <a:lnTo>
                  <a:pt x="850508" y="1192571"/>
                </a:lnTo>
                <a:lnTo>
                  <a:pt x="859906" y="1192124"/>
                </a:lnTo>
                <a:lnTo>
                  <a:pt x="877236" y="1202267"/>
                </a:lnTo>
                <a:lnTo>
                  <a:pt x="884834" y="1212956"/>
                </a:lnTo>
                <a:lnTo>
                  <a:pt x="889667" y="1224641"/>
                </a:lnTo>
                <a:lnTo>
                  <a:pt x="879102" y="1216263"/>
                </a:lnTo>
                <a:lnTo>
                  <a:pt x="872104" y="1208208"/>
                </a:lnTo>
                <a:lnTo>
                  <a:pt x="862305" y="1205275"/>
                </a:lnTo>
                <a:lnTo>
                  <a:pt x="848708" y="1198413"/>
                </a:lnTo>
                <a:lnTo>
                  <a:pt x="840176" y="1197270"/>
                </a:lnTo>
                <a:lnTo>
                  <a:pt x="831078" y="1202018"/>
                </a:lnTo>
                <a:lnTo>
                  <a:pt x="830378" y="1207437"/>
                </a:lnTo>
                <a:lnTo>
                  <a:pt x="840176" y="1217506"/>
                </a:lnTo>
                <a:lnTo>
                  <a:pt x="849141" y="1223721"/>
                </a:lnTo>
                <a:lnTo>
                  <a:pt x="853874" y="1228768"/>
                </a:lnTo>
                <a:lnTo>
                  <a:pt x="857073" y="1239955"/>
                </a:lnTo>
                <a:lnTo>
                  <a:pt x="855240" y="1243758"/>
                </a:lnTo>
                <a:lnTo>
                  <a:pt x="851941" y="1247288"/>
                </a:lnTo>
                <a:lnTo>
                  <a:pt x="841309" y="1240253"/>
                </a:lnTo>
                <a:lnTo>
                  <a:pt x="825046" y="1215194"/>
                </a:lnTo>
                <a:lnTo>
                  <a:pt x="802350" y="1210197"/>
                </a:lnTo>
                <a:lnTo>
                  <a:pt x="798551" y="1215418"/>
                </a:lnTo>
                <a:lnTo>
                  <a:pt x="803016" y="1228668"/>
                </a:lnTo>
                <a:lnTo>
                  <a:pt x="806249" y="1233814"/>
                </a:lnTo>
                <a:lnTo>
                  <a:pt x="825945" y="1248134"/>
                </a:lnTo>
                <a:lnTo>
                  <a:pt x="824379" y="1251167"/>
                </a:lnTo>
                <a:lnTo>
                  <a:pt x="821513" y="1252459"/>
                </a:lnTo>
                <a:lnTo>
                  <a:pt x="799417" y="1244280"/>
                </a:lnTo>
                <a:lnTo>
                  <a:pt x="793018" y="1231825"/>
                </a:lnTo>
                <a:lnTo>
                  <a:pt x="791485" y="1216114"/>
                </a:lnTo>
                <a:lnTo>
                  <a:pt x="771122" y="1205200"/>
                </a:lnTo>
                <a:lnTo>
                  <a:pt x="751893" y="1193292"/>
                </a:lnTo>
                <a:lnTo>
                  <a:pt x="747593" y="1182030"/>
                </a:lnTo>
                <a:lnTo>
                  <a:pt x="751559" y="1177854"/>
                </a:lnTo>
                <a:lnTo>
                  <a:pt x="754359" y="1169575"/>
                </a:lnTo>
                <a:lnTo>
                  <a:pt x="743794" y="1171092"/>
                </a:lnTo>
                <a:lnTo>
                  <a:pt x="737195" y="1176337"/>
                </a:lnTo>
                <a:lnTo>
                  <a:pt x="726497" y="1181409"/>
                </a:lnTo>
                <a:lnTo>
                  <a:pt x="726031" y="1189737"/>
                </a:lnTo>
                <a:lnTo>
                  <a:pt x="727731" y="1197444"/>
                </a:lnTo>
                <a:lnTo>
                  <a:pt x="724198" y="1208656"/>
                </a:lnTo>
                <a:lnTo>
                  <a:pt x="720765" y="1228171"/>
                </a:lnTo>
                <a:lnTo>
                  <a:pt x="722931" y="1238413"/>
                </a:lnTo>
                <a:lnTo>
                  <a:pt x="746127" y="1267798"/>
                </a:lnTo>
                <a:lnTo>
                  <a:pt x="754059" y="1289128"/>
                </a:lnTo>
                <a:lnTo>
                  <a:pt x="759758" y="1297233"/>
                </a:lnTo>
                <a:lnTo>
                  <a:pt x="771622" y="1306158"/>
                </a:lnTo>
                <a:lnTo>
                  <a:pt x="783987" y="1322764"/>
                </a:lnTo>
                <a:lnTo>
                  <a:pt x="789219" y="1331416"/>
                </a:lnTo>
                <a:lnTo>
                  <a:pt x="792985" y="1345561"/>
                </a:lnTo>
                <a:lnTo>
                  <a:pt x="782554" y="1354337"/>
                </a:lnTo>
                <a:lnTo>
                  <a:pt x="776488" y="1354710"/>
                </a:lnTo>
                <a:lnTo>
                  <a:pt x="773122" y="1350807"/>
                </a:lnTo>
                <a:lnTo>
                  <a:pt x="777821" y="1341161"/>
                </a:lnTo>
                <a:lnTo>
                  <a:pt x="777155" y="1335269"/>
                </a:lnTo>
                <a:lnTo>
                  <a:pt x="761091" y="1326170"/>
                </a:lnTo>
                <a:lnTo>
                  <a:pt x="754292" y="1329228"/>
                </a:lnTo>
                <a:lnTo>
                  <a:pt x="746427" y="1335169"/>
                </a:lnTo>
                <a:lnTo>
                  <a:pt x="750926" y="1346183"/>
                </a:lnTo>
                <a:lnTo>
                  <a:pt x="755959" y="1353442"/>
                </a:lnTo>
                <a:lnTo>
                  <a:pt x="758491" y="1363460"/>
                </a:lnTo>
                <a:lnTo>
                  <a:pt x="768123" y="1362590"/>
                </a:lnTo>
                <a:lnTo>
                  <a:pt x="755125" y="1373802"/>
                </a:lnTo>
                <a:lnTo>
                  <a:pt x="742961" y="1379545"/>
                </a:lnTo>
                <a:lnTo>
                  <a:pt x="730997" y="1379868"/>
                </a:lnTo>
                <a:lnTo>
                  <a:pt x="723365" y="1380912"/>
                </a:lnTo>
                <a:lnTo>
                  <a:pt x="720732" y="1383796"/>
                </a:lnTo>
                <a:lnTo>
                  <a:pt x="726931" y="1385884"/>
                </a:lnTo>
                <a:lnTo>
                  <a:pt x="731996" y="1386058"/>
                </a:lnTo>
                <a:lnTo>
                  <a:pt x="740228" y="1392124"/>
                </a:lnTo>
                <a:lnTo>
                  <a:pt x="763690" y="1399408"/>
                </a:lnTo>
                <a:lnTo>
                  <a:pt x="774888" y="1408582"/>
                </a:lnTo>
                <a:lnTo>
                  <a:pt x="785853" y="1409427"/>
                </a:lnTo>
                <a:lnTo>
                  <a:pt x="796884" y="1426282"/>
                </a:lnTo>
                <a:lnTo>
                  <a:pt x="816014" y="1430782"/>
                </a:lnTo>
                <a:lnTo>
                  <a:pt x="826879" y="1447811"/>
                </a:lnTo>
                <a:lnTo>
                  <a:pt x="841376" y="1451167"/>
                </a:lnTo>
                <a:lnTo>
                  <a:pt x="853840" y="1457432"/>
                </a:lnTo>
                <a:lnTo>
                  <a:pt x="857506" y="1463423"/>
                </a:lnTo>
                <a:lnTo>
                  <a:pt x="859306" y="1474238"/>
                </a:lnTo>
                <a:lnTo>
                  <a:pt x="860139" y="1497159"/>
                </a:lnTo>
                <a:lnTo>
                  <a:pt x="862839" y="1514238"/>
                </a:lnTo>
                <a:lnTo>
                  <a:pt x="862905" y="1519633"/>
                </a:lnTo>
                <a:lnTo>
                  <a:pt x="862239" y="1527712"/>
                </a:lnTo>
                <a:lnTo>
                  <a:pt x="858873" y="1531665"/>
                </a:lnTo>
                <a:lnTo>
                  <a:pt x="854274" y="1531789"/>
                </a:lnTo>
                <a:lnTo>
                  <a:pt x="845309" y="1519235"/>
                </a:lnTo>
                <a:lnTo>
                  <a:pt x="831544" y="1506034"/>
                </a:lnTo>
                <a:lnTo>
                  <a:pt x="817047" y="1490297"/>
                </a:lnTo>
                <a:lnTo>
                  <a:pt x="812915" y="1487538"/>
                </a:lnTo>
                <a:lnTo>
                  <a:pt x="809549" y="1487289"/>
                </a:lnTo>
                <a:lnTo>
                  <a:pt x="801783" y="1492609"/>
                </a:lnTo>
                <a:lnTo>
                  <a:pt x="780187" y="1496711"/>
                </a:lnTo>
                <a:lnTo>
                  <a:pt x="770089" y="1502454"/>
                </a:lnTo>
                <a:lnTo>
                  <a:pt x="766290" y="1503722"/>
                </a:lnTo>
                <a:lnTo>
                  <a:pt x="765224" y="1506730"/>
                </a:lnTo>
                <a:lnTo>
                  <a:pt x="769956" y="1509862"/>
                </a:lnTo>
                <a:lnTo>
                  <a:pt x="775788" y="1517047"/>
                </a:lnTo>
                <a:lnTo>
                  <a:pt x="775788" y="1526892"/>
                </a:lnTo>
                <a:lnTo>
                  <a:pt x="780587" y="1538825"/>
                </a:lnTo>
                <a:lnTo>
                  <a:pt x="786786" y="1541907"/>
                </a:lnTo>
                <a:lnTo>
                  <a:pt x="794851" y="1541634"/>
                </a:lnTo>
                <a:lnTo>
                  <a:pt x="799484" y="1543846"/>
                </a:lnTo>
                <a:lnTo>
                  <a:pt x="800684" y="1548595"/>
                </a:lnTo>
                <a:lnTo>
                  <a:pt x="805383" y="1554139"/>
                </a:lnTo>
                <a:lnTo>
                  <a:pt x="808482" y="1558265"/>
                </a:lnTo>
                <a:lnTo>
                  <a:pt x="808349" y="1561199"/>
                </a:lnTo>
                <a:lnTo>
                  <a:pt x="785820" y="1569030"/>
                </a:lnTo>
                <a:lnTo>
                  <a:pt x="781087" y="1572585"/>
                </a:lnTo>
                <a:lnTo>
                  <a:pt x="777155" y="1574424"/>
                </a:lnTo>
                <a:lnTo>
                  <a:pt x="771289" y="1570695"/>
                </a:lnTo>
                <a:lnTo>
                  <a:pt x="770956" y="1561149"/>
                </a:lnTo>
                <a:lnTo>
                  <a:pt x="763191" y="1556028"/>
                </a:lnTo>
                <a:lnTo>
                  <a:pt x="756092" y="1551653"/>
                </a:lnTo>
                <a:lnTo>
                  <a:pt x="747593" y="1549763"/>
                </a:lnTo>
                <a:lnTo>
                  <a:pt x="740328" y="1543175"/>
                </a:lnTo>
                <a:lnTo>
                  <a:pt x="735629" y="1548520"/>
                </a:lnTo>
                <a:lnTo>
                  <a:pt x="739395" y="1567016"/>
                </a:lnTo>
                <a:lnTo>
                  <a:pt x="747593" y="1579769"/>
                </a:lnTo>
                <a:lnTo>
                  <a:pt x="761291" y="1613952"/>
                </a:lnTo>
                <a:lnTo>
                  <a:pt x="767523" y="1634114"/>
                </a:lnTo>
                <a:lnTo>
                  <a:pt x="768756" y="1643884"/>
                </a:lnTo>
                <a:lnTo>
                  <a:pt x="765657" y="1660093"/>
                </a:lnTo>
                <a:lnTo>
                  <a:pt x="772389" y="1672150"/>
                </a:lnTo>
                <a:lnTo>
                  <a:pt x="777021" y="1684531"/>
                </a:lnTo>
                <a:lnTo>
                  <a:pt x="771922" y="1684058"/>
                </a:lnTo>
                <a:lnTo>
                  <a:pt x="767523" y="1679683"/>
                </a:lnTo>
                <a:lnTo>
                  <a:pt x="760124" y="1674537"/>
                </a:lnTo>
                <a:lnTo>
                  <a:pt x="745794" y="1654798"/>
                </a:lnTo>
                <a:lnTo>
                  <a:pt x="740795" y="1642492"/>
                </a:lnTo>
                <a:lnTo>
                  <a:pt x="734829" y="1641522"/>
                </a:lnTo>
                <a:lnTo>
                  <a:pt x="724464" y="1643287"/>
                </a:lnTo>
                <a:lnTo>
                  <a:pt x="713100" y="1669590"/>
                </a:lnTo>
                <a:lnTo>
                  <a:pt x="713133" y="1684655"/>
                </a:lnTo>
                <a:lnTo>
                  <a:pt x="707268" y="1681075"/>
                </a:lnTo>
                <a:lnTo>
                  <a:pt x="702235" y="1676376"/>
                </a:lnTo>
                <a:lnTo>
                  <a:pt x="702835" y="1659894"/>
                </a:lnTo>
                <a:lnTo>
                  <a:pt x="702335" y="1652958"/>
                </a:lnTo>
                <a:lnTo>
                  <a:pt x="688538" y="1630509"/>
                </a:lnTo>
                <a:lnTo>
                  <a:pt x="682239" y="1627998"/>
                </a:lnTo>
                <a:lnTo>
                  <a:pt x="679273" y="1620391"/>
                </a:lnTo>
                <a:lnTo>
                  <a:pt x="674207" y="1612312"/>
                </a:lnTo>
                <a:lnTo>
                  <a:pt x="667642" y="1613853"/>
                </a:lnTo>
                <a:lnTo>
                  <a:pt x="662309" y="1617159"/>
                </a:lnTo>
                <a:lnTo>
                  <a:pt x="660843" y="1629366"/>
                </a:lnTo>
                <a:lnTo>
                  <a:pt x="660276" y="1640329"/>
                </a:lnTo>
                <a:lnTo>
                  <a:pt x="656311" y="1648558"/>
                </a:lnTo>
                <a:lnTo>
                  <a:pt x="641613" y="1632921"/>
                </a:lnTo>
                <a:lnTo>
                  <a:pt x="626816" y="1605848"/>
                </a:lnTo>
                <a:lnTo>
                  <a:pt x="626449" y="1591006"/>
                </a:lnTo>
                <a:lnTo>
                  <a:pt x="637247" y="1577482"/>
                </a:lnTo>
                <a:lnTo>
                  <a:pt x="635981" y="1567787"/>
                </a:lnTo>
                <a:lnTo>
                  <a:pt x="625716" y="1548669"/>
                </a:lnTo>
                <a:lnTo>
                  <a:pt x="610952" y="1536363"/>
                </a:lnTo>
                <a:lnTo>
                  <a:pt x="602687" y="1532709"/>
                </a:lnTo>
                <a:lnTo>
                  <a:pt x="598788" y="1519633"/>
                </a:lnTo>
                <a:lnTo>
                  <a:pt x="590856" y="1512895"/>
                </a:lnTo>
                <a:lnTo>
                  <a:pt x="584457" y="1509738"/>
                </a:lnTo>
                <a:lnTo>
                  <a:pt x="583191" y="1505089"/>
                </a:lnTo>
                <a:lnTo>
                  <a:pt x="585124" y="1501659"/>
                </a:lnTo>
                <a:lnTo>
                  <a:pt x="600654" y="1488209"/>
                </a:lnTo>
                <a:lnTo>
                  <a:pt x="609753" y="1467177"/>
                </a:lnTo>
                <a:lnTo>
                  <a:pt x="614285" y="1466158"/>
                </a:lnTo>
                <a:lnTo>
                  <a:pt x="623583" y="1471155"/>
                </a:lnTo>
                <a:lnTo>
                  <a:pt x="634015" y="1469862"/>
                </a:lnTo>
                <a:lnTo>
                  <a:pt x="642580" y="1457532"/>
                </a:lnTo>
                <a:lnTo>
                  <a:pt x="649845" y="1450819"/>
                </a:lnTo>
                <a:lnTo>
                  <a:pt x="662109" y="1451689"/>
                </a:lnTo>
                <a:lnTo>
                  <a:pt x="689738" y="1468147"/>
                </a:lnTo>
                <a:lnTo>
                  <a:pt x="719465" y="1477544"/>
                </a:lnTo>
                <a:lnTo>
                  <a:pt x="734296" y="1485773"/>
                </a:lnTo>
                <a:lnTo>
                  <a:pt x="742694" y="1493952"/>
                </a:lnTo>
                <a:lnTo>
                  <a:pt x="747127" y="1495642"/>
                </a:lnTo>
                <a:lnTo>
                  <a:pt x="754159" y="1496786"/>
                </a:lnTo>
                <a:lnTo>
                  <a:pt x="753859" y="1490695"/>
                </a:lnTo>
                <a:lnTo>
                  <a:pt x="751593" y="1485276"/>
                </a:lnTo>
                <a:lnTo>
                  <a:pt x="757458" y="1482342"/>
                </a:lnTo>
                <a:lnTo>
                  <a:pt x="773389" y="1482491"/>
                </a:lnTo>
                <a:lnTo>
                  <a:pt x="776288" y="1479632"/>
                </a:lnTo>
                <a:lnTo>
                  <a:pt x="779221" y="1475008"/>
                </a:lnTo>
                <a:lnTo>
                  <a:pt x="775955" y="1469738"/>
                </a:lnTo>
                <a:lnTo>
                  <a:pt x="770656" y="1467202"/>
                </a:lnTo>
                <a:lnTo>
                  <a:pt x="765024" y="1466481"/>
                </a:lnTo>
                <a:lnTo>
                  <a:pt x="761324" y="1464816"/>
                </a:lnTo>
                <a:lnTo>
                  <a:pt x="755325" y="1466506"/>
                </a:lnTo>
                <a:lnTo>
                  <a:pt x="745994" y="1462429"/>
                </a:lnTo>
                <a:lnTo>
                  <a:pt x="741161" y="1459073"/>
                </a:lnTo>
                <a:lnTo>
                  <a:pt x="738329" y="1455617"/>
                </a:lnTo>
                <a:lnTo>
                  <a:pt x="722098" y="1448731"/>
                </a:lnTo>
                <a:lnTo>
                  <a:pt x="706701" y="1437096"/>
                </a:lnTo>
                <a:lnTo>
                  <a:pt x="703235" y="1443684"/>
                </a:lnTo>
                <a:lnTo>
                  <a:pt x="697003" y="1447264"/>
                </a:lnTo>
                <a:lnTo>
                  <a:pt x="688138" y="1447762"/>
                </a:lnTo>
                <a:lnTo>
                  <a:pt x="663243" y="1440353"/>
                </a:lnTo>
                <a:lnTo>
                  <a:pt x="647945" y="1445996"/>
                </a:lnTo>
                <a:lnTo>
                  <a:pt x="639614" y="1447488"/>
                </a:lnTo>
                <a:lnTo>
                  <a:pt x="633215" y="1447612"/>
                </a:lnTo>
                <a:lnTo>
                  <a:pt x="625383" y="1450148"/>
                </a:lnTo>
                <a:lnTo>
                  <a:pt x="616318" y="1451665"/>
                </a:lnTo>
                <a:lnTo>
                  <a:pt x="608486" y="1440925"/>
                </a:lnTo>
                <a:lnTo>
                  <a:pt x="605153" y="1432597"/>
                </a:lnTo>
                <a:lnTo>
                  <a:pt x="602721" y="1438862"/>
                </a:lnTo>
                <a:lnTo>
                  <a:pt x="600188" y="1445126"/>
                </a:lnTo>
                <a:lnTo>
                  <a:pt x="588723" y="1448656"/>
                </a:lnTo>
                <a:lnTo>
                  <a:pt x="582091" y="1443809"/>
                </a:lnTo>
                <a:lnTo>
                  <a:pt x="577025" y="1429067"/>
                </a:lnTo>
                <a:lnTo>
                  <a:pt x="570593" y="1410322"/>
                </a:lnTo>
                <a:lnTo>
                  <a:pt x="559262" y="1395182"/>
                </a:lnTo>
                <a:lnTo>
                  <a:pt x="550064" y="1391229"/>
                </a:lnTo>
                <a:lnTo>
                  <a:pt x="549297" y="1382926"/>
                </a:lnTo>
                <a:lnTo>
                  <a:pt x="550130" y="1376288"/>
                </a:lnTo>
                <a:lnTo>
                  <a:pt x="561162" y="1374623"/>
                </a:lnTo>
                <a:lnTo>
                  <a:pt x="578392" y="1381584"/>
                </a:lnTo>
                <a:lnTo>
                  <a:pt x="581958" y="1380216"/>
                </a:lnTo>
                <a:lnTo>
                  <a:pt x="585824" y="1377009"/>
                </a:lnTo>
                <a:lnTo>
                  <a:pt x="585091" y="1369899"/>
                </a:lnTo>
                <a:lnTo>
                  <a:pt x="582591" y="1363585"/>
                </a:lnTo>
                <a:lnTo>
                  <a:pt x="577859" y="1363311"/>
                </a:lnTo>
                <a:lnTo>
                  <a:pt x="574559" y="1364057"/>
                </a:lnTo>
                <a:lnTo>
                  <a:pt x="563961" y="1362739"/>
                </a:lnTo>
                <a:lnTo>
                  <a:pt x="550330" y="1366245"/>
                </a:lnTo>
                <a:lnTo>
                  <a:pt x="544032" y="1362938"/>
                </a:lnTo>
                <a:lnTo>
                  <a:pt x="541932" y="1358936"/>
                </a:lnTo>
                <a:lnTo>
                  <a:pt x="530534" y="1348942"/>
                </a:lnTo>
                <a:lnTo>
                  <a:pt x="520703" y="1335592"/>
                </a:lnTo>
                <a:lnTo>
                  <a:pt x="504739" y="1326642"/>
                </a:lnTo>
                <a:lnTo>
                  <a:pt x="494341" y="1299470"/>
                </a:lnTo>
                <a:lnTo>
                  <a:pt x="485576" y="1287612"/>
                </a:lnTo>
                <a:lnTo>
                  <a:pt x="476211" y="1279134"/>
                </a:lnTo>
                <a:lnTo>
                  <a:pt x="475678" y="1267748"/>
                </a:lnTo>
                <a:lnTo>
                  <a:pt x="472745" y="1258898"/>
                </a:lnTo>
                <a:lnTo>
                  <a:pt x="461980" y="1237593"/>
                </a:lnTo>
                <a:lnTo>
                  <a:pt x="427020" y="1216909"/>
                </a:lnTo>
                <a:lnTo>
                  <a:pt x="418788" y="1207612"/>
                </a:lnTo>
                <a:lnTo>
                  <a:pt x="415189" y="1199781"/>
                </a:lnTo>
                <a:lnTo>
                  <a:pt x="411556" y="1192422"/>
                </a:lnTo>
                <a:lnTo>
                  <a:pt x="415022" y="1192198"/>
                </a:lnTo>
                <a:lnTo>
                  <a:pt x="418455" y="1194063"/>
                </a:lnTo>
                <a:lnTo>
                  <a:pt x="422821" y="1196325"/>
                </a:lnTo>
                <a:lnTo>
                  <a:pt x="424621" y="1192621"/>
                </a:lnTo>
                <a:lnTo>
                  <a:pt x="422721" y="1184566"/>
                </a:lnTo>
                <a:lnTo>
                  <a:pt x="413689" y="1165697"/>
                </a:lnTo>
                <a:lnTo>
                  <a:pt x="413023" y="1160501"/>
                </a:lnTo>
                <a:lnTo>
                  <a:pt x="417422" y="1144715"/>
                </a:lnTo>
                <a:lnTo>
                  <a:pt x="424787" y="1126990"/>
                </a:lnTo>
                <a:lnTo>
                  <a:pt x="424321" y="1105535"/>
                </a:lnTo>
                <a:lnTo>
                  <a:pt x="426587" y="1089326"/>
                </a:lnTo>
                <a:lnTo>
                  <a:pt x="424054" y="1078811"/>
                </a:lnTo>
                <a:lnTo>
                  <a:pt x="422854" y="1065908"/>
                </a:lnTo>
                <a:lnTo>
                  <a:pt x="428253" y="1048779"/>
                </a:lnTo>
                <a:lnTo>
                  <a:pt x="432852" y="1044528"/>
                </a:lnTo>
                <a:lnTo>
                  <a:pt x="435685" y="1039109"/>
                </a:lnTo>
                <a:lnTo>
                  <a:pt x="435885" y="1020812"/>
                </a:lnTo>
                <a:lnTo>
                  <a:pt x="425454" y="1012285"/>
                </a:lnTo>
                <a:lnTo>
                  <a:pt x="413489" y="1010693"/>
                </a:lnTo>
                <a:lnTo>
                  <a:pt x="398625" y="1000799"/>
                </a:lnTo>
                <a:lnTo>
                  <a:pt x="392527" y="986902"/>
                </a:lnTo>
                <a:lnTo>
                  <a:pt x="370797" y="963409"/>
                </a:lnTo>
                <a:lnTo>
                  <a:pt x="345935" y="947424"/>
                </a:lnTo>
                <a:lnTo>
                  <a:pt x="344602" y="944888"/>
                </a:lnTo>
                <a:lnTo>
                  <a:pt x="345969" y="941806"/>
                </a:lnTo>
                <a:lnTo>
                  <a:pt x="347168" y="939369"/>
                </a:lnTo>
                <a:lnTo>
                  <a:pt x="342003" y="939195"/>
                </a:lnTo>
                <a:lnTo>
                  <a:pt x="338370" y="941134"/>
                </a:lnTo>
                <a:lnTo>
                  <a:pt x="334937" y="940588"/>
                </a:lnTo>
                <a:lnTo>
                  <a:pt x="317374" y="928804"/>
                </a:lnTo>
                <a:lnTo>
                  <a:pt x="300944" y="915603"/>
                </a:lnTo>
                <a:lnTo>
                  <a:pt x="268883" y="895292"/>
                </a:lnTo>
                <a:lnTo>
                  <a:pt x="246154" y="890345"/>
                </a:lnTo>
                <a:lnTo>
                  <a:pt x="215026" y="874037"/>
                </a:lnTo>
                <a:lnTo>
                  <a:pt x="194764" y="868269"/>
                </a:lnTo>
                <a:lnTo>
                  <a:pt x="202495" y="866927"/>
                </a:lnTo>
                <a:lnTo>
                  <a:pt x="211360" y="866902"/>
                </a:lnTo>
                <a:lnTo>
                  <a:pt x="259351" y="888679"/>
                </a:lnTo>
                <a:lnTo>
                  <a:pt x="254019" y="882887"/>
                </a:lnTo>
                <a:lnTo>
                  <a:pt x="246154" y="877766"/>
                </a:lnTo>
                <a:lnTo>
                  <a:pt x="241588" y="874807"/>
                </a:lnTo>
                <a:lnTo>
                  <a:pt x="221858" y="855839"/>
                </a:lnTo>
                <a:lnTo>
                  <a:pt x="202762" y="843856"/>
                </a:lnTo>
                <a:lnTo>
                  <a:pt x="181199" y="821333"/>
                </a:lnTo>
                <a:lnTo>
                  <a:pt x="152371" y="812433"/>
                </a:lnTo>
                <a:lnTo>
                  <a:pt x="132742" y="802563"/>
                </a:lnTo>
                <a:lnTo>
                  <a:pt x="120844" y="804080"/>
                </a:lnTo>
                <a:lnTo>
                  <a:pt x="107713" y="807187"/>
                </a:lnTo>
                <a:lnTo>
                  <a:pt x="99615" y="807262"/>
                </a:lnTo>
                <a:lnTo>
                  <a:pt x="93849" y="805497"/>
                </a:lnTo>
                <a:lnTo>
                  <a:pt x="89750" y="799381"/>
                </a:lnTo>
                <a:lnTo>
                  <a:pt x="90383" y="794658"/>
                </a:lnTo>
                <a:lnTo>
                  <a:pt x="89650" y="788493"/>
                </a:lnTo>
                <a:lnTo>
                  <a:pt x="78152" y="778623"/>
                </a:lnTo>
                <a:lnTo>
                  <a:pt x="62422" y="769276"/>
                </a:lnTo>
                <a:lnTo>
                  <a:pt x="47558" y="757144"/>
                </a:lnTo>
                <a:lnTo>
                  <a:pt x="17697" y="724403"/>
                </a:lnTo>
                <a:lnTo>
                  <a:pt x="11698" y="713887"/>
                </a:lnTo>
                <a:lnTo>
                  <a:pt x="17597" y="711898"/>
                </a:lnTo>
                <a:lnTo>
                  <a:pt x="22029" y="712072"/>
                </a:lnTo>
                <a:lnTo>
                  <a:pt x="27062" y="709909"/>
                </a:lnTo>
                <a:lnTo>
                  <a:pt x="35193" y="709860"/>
                </a:lnTo>
                <a:lnTo>
                  <a:pt x="44858" y="711998"/>
                </a:lnTo>
                <a:lnTo>
                  <a:pt x="36327" y="705012"/>
                </a:lnTo>
                <a:lnTo>
                  <a:pt x="25695" y="698150"/>
                </a:lnTo>
                <a:lnTo>
                  <a:pt x="0" y="672619"/>
                </a:lnTo>
                <a:lnTo>
                  <a:pt x="0" y="994385"/>
                </a:lnTo>
                <a:lnTo>
                  <a:pt x="16064" y="1002614"/>
                </a:lnTo>
                <a:lnTo>
                  <a:pt x="38559" y="1005199"/>
                </a:lnTo>
                <a:lnTo>
                  <a:pt x="91783" y="1001943"/>
                </a:lnTo>
                <a:lnTo>
                  <a:pt x="101081" y="1003335"/>
                </a:lnTo>
                <a:lnTo>
                  <a:pt x="110913" y="1007312"/>
                </a:lnTo>
                <a:lnTo>
                  <a:pt x="113245" y="1017530"/>
                </a:lnTo>
                <a:lnTo>
                  <a:pt x="109613" y="1024441"/>
                </a:lnTo>
                <a:lnTo>
                  <a:pt x="98415" y="1031601"/>
                </a:lnTo>
                <a:lnTo>
                  <a:pt x="87017" y="1041545"/>
                </a:lnTo>
                <a:lnTo>
                  <a:pt x="85751" y="1055069"/>
                </a:lnTo>
                <a:lnTo>
                  <a:pt x="96415" y="1064590"/>
                </a:lnTo>
                <a:lnTo>
                  <a:pt x="147772" y="1089873"/>
                </a:lnTo>
                <a:lnTo>
                  <a:pt x="200296" y="1110980"/>
                </a:lnTo>
                <a:lnTo>
                  <a:pt x="216659" y="1121769"/>
                </a:lnTo>
                <a:lnTo>
                  <a:pt x="235589" y="1138525"/>
                </a:lnTo>
                <a:lnTo>
                  <a:pt x="281381" y="1161570"/>
                </a:lnTo>
                <a:lnTo>
                  <a:pt x="289113" y="1172782"/>
                </a:lnTo>
                <a:lnTo>
                  <a:pt x="316907" y="1196922"/>
                </a:lnTo>
                <a:lnTo>
                  <a:pt x="329538" y="1215542"/>
                </a:lnTo>
                <a:lnTo>
                  <a:pt x="331938" y="1229986"/>
                </a:lnTo>
                <a:lnTo>
                  <a:pt x="325906" y="1244653"/>
                </a:lnTo>
                <a:lnTo>
                  <a:pt x="323140" y="1254995"/>
                </a:lnTo>
                <a:lnTo>
                  <a:pt x="318407" y="1265213"/>
                </a:lnTo>
                <a:lnTo>
                  <a:pt x="306543" y="1261335"/>
                </a:lnTo>
                <a:lnTo>
                  <a:pt x="293079" y="1250843"/>
                </a:lnTo>
                <a:lnTo>
                  <a:pt x="272816" y="1208183"/>
                </a:lnTo>
                <a:lnTo>
                  <a:pt x="235789" y="1203858"/>
                </a:lnTo>
                <a:lnTo>
                  <a:pt x="228124" y="1200725"/>
                </a:lnTo>
                <a:lnTo>
                  <a:pt x="214993" y="1193416"/>
                </a:lnTo>
                <a:lnTo>
                  <a:pt x="214193" y="1188593"/>
                </a:lnTo>
                <a:lnTo>
                  <a:pt x="210961" y="1182552"/>
                </a:lnTo>
                <a:lnTo>
                  <a:pt x="207594" y="1180514"/>
                </a:lnTo>
                <a:lnTo>
                  <a:pt x="193430" y="1179196"/>
                </a:lnTo>
                <a:lnTo>
                  <a:pt x="183599" y="1186083"/>
                </a:lnTo>
                <a:lnTo>
                  <a:pt x="172068" y="1202441"/>
                </a:lnTo>
                <a:lnTo>
                  <a:pt x="158970" y="1225958"/>
                </a:lnTo>
                <a:lnTo>
                  <a:pt x="145673" y="1260464"/>
                </a:lnTo>
                <a:lnTo>
                  <a:pt x="144906" y="1274386"/>
                </a:lnTo>
                <a:lnTo>
                  <a:pt x="152138" y="1287885"/>
                </a:lnTo>
                <a:lnTo>
                  <a:pt x="173701" y="1295418"/>
                </a:lnTo>
                <a:lnTo>
                  <a:pt x="190364" y="1307450"/>
                </a:lnTo>
                <a:lnTo>
                  <a:pt x="201362" y="1320005"/>
                </a:lnTo>
                <a:lnTo>
                  <a:pt x="202162" y="1350334"/>
                </a:lnTo>
                <a:lnTo>
                  <a:pt x="207061" y="1367562"/>
                </a:lnTo>
                <a:lnTo>
                  <a:pt x="199829" y="1377332"/>
                </a:lnTo>
                <a:lnTo>
                  <a:pt x="185832" y="1374797"/>
                </a:lnTo>
                <a:lnTo>
                  <a:pt x="167169" y="1381037"/>
                </a:lnTo>
                <a:lnTo>
                  <a:pt x="153938" y="1392149"/>
                </a:lnTo>
                <a:lnTo>
                  <a:pt x="148439" y="1402764"/>
                </a:lnTo>
                <a:lnTo>
                  <a:pt x="149905" y="1430260"/>
                </a:lnTo>
                <a:lnTo>
                  <a:pt x="147172" y="1440776"/>
                </a:lnTo>
                <a:lnTo>
                  <a:pt x="122110" y="1460589"/>
                </a:lnTo>
                <a:lnTo>
                  <a:pt x="108946" y="1480875"/>
                </a:lnTo>
                <a:lnTo>
                  <a:pt x="105680" y="1489303"/>
                </a:lnTo>
                <a:lnTo>
                  <a:pt x="100648" y="1498849"/>
                </a:lnTo>
                <a:lnTo>
                  <a:pt x="68987" y="1499173"/>
                </a:lnTo>
                <a:lnTo>
                  <a:pt x="61488" y="1487364"/>
                </a:lnTo>
                <a:lnTo>
                  <a:pt x="61222" y="1469813"/>
                </a:lnTo>
                <a:lnTo>
                  <a:pt x="66688" y="1458998"/>
                </a:lnTo>
                <a:lnTo>
                  <a:pt x="78319" y="1453952"/>
                </a:lnTo>
                <a:lnTo>
                  <a:pt x="86151" y="1431528"/>
                </a:lnTo>
                <a:lnTo>
                  <a:pt x="83684" y="1415294"/>
                </a:lnTo>
                <a:lnTo>
                  <a:pt x="88250" y="1408109"/>
                </a:lnTo>
                <a:lnTo>
                  <a:pt x="92583" y="1403038"/>
                </a:lnTo>
                <a:lnTo>
                  <a:pt x="101448" y="1400080"/>
                </a:lnTo>
                <a:lnTo>
                  <a:pt x="113945" y="1397245"/>
                </a:lnTo>
                <a:lnTo>
                  <a:pt x="115212" y="1374623"/>
                </a:lnTo>
                <a:lnTo>
                  <a:pt x="105447" y="1364355"/>
                </a:lnTo>
                <a:lnTo>
                  <a:pt x="102014" y="1349986"/>
                </a:lnTo>
                <a:lnTo>
                  <a:pt x="97482" y="1323361"/>
                </a:lnTo>
                <a:lnTo>
                  <a:pt x="81351" y="1289427"/>
                </a:lnTo>
                <a:lnTo>
                  <a:pt x="72720" y="1259172"/>
                </a:lnTo>
                <a:lnTo>
                  <a:pt x="65954" y="1244231"/>
                </a:lnTo>
                <a:lnTo>
                  <a:pt x="55723" y="1236449"/>
                </a:lnTo>
                <a:lnTo>
                  <a:pt x="37226" y="1236524"/>
                </a:lnTo>
                <a:lnTo>
                  <a:pt x="28061" y="1234311"/>
                </a:lnTo>
                <a:lnTo>
                  <a:pt x="0" y="1216313"/>
                </a:lnTo>
                <a:lnTo>
                  <a:pt x="0" y="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1" name="coastline-natural-earth">
            <a:extLst>
              <a:ext uri="{FF2B5EF4-FFF2-40B4-BE49-F238E27FC236}">
                <a16:creationId xmlns:a16="http://schemas.microsoft.com/office/drawing/2014/main" id="{264A7994-C18E-4D85-95F1-13B4F88AB454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custGeom>
            <a:avLst/>
            <a:gdLst/>
            <a:ahLst/>
            <a:cxnLst/>
            <a:rect l="0" t="0" r="0" b="0"/>
            <a:pathLst>
              <a:path w="3332710" h="2486025">
                <a:moveTo>
                  <a:pt x="3332710" y="418348"/>
                </a:moveTo>
                <a:lnTo>
                  <a:pt x="3321879" y="423171"/>
                </a:lnTo>
                <a:lnTo>
                  <a:pt x="3309914" y="426179"/>
                </a:lnTo>
                <a:lnTo>
                  <a:pt x="3297616" y="426652"/>
                </a:lnTo>
                <a:lnTo>
                  <a:pt x="3293151" y="429436"/>
                </a:lnTo>
                <a:lnTo>
                  <a:pt x="3279120" y="430430"/>
                </a:lnTo>
                <a:lnTo>
                  <a:pt x="3270588" y="432668"/>
                </a:lnTo>
                <a:lnTo>
                  <a:pt x="3270255" y="436844"/>
                </a:lnTo>
                <a:lnTo>
                  <a:pt x="3271955" y="446217"/>
                </a:lnTo>
                <a:lnTo>
                  <a:pt x="3264723" y="442910"/>
                </a:lnTo>
                <a:lnTo>
                  <a:pt x="3257057" y="449274"/>
                </a:lnTo>
                <a:lnTo>
                  <a:pt x="3259590" y="455291"/>
                </a:lnTo>
                <a:lnTo>
                  <a:pt x="3260890" y="460959"/>
                </a:lnTo>
                <a:lnTo>
                  <a:pt x="3249425" y="462177"/>
                </a:lnTo>
                <a:lnTo>
                  <a:pt x="3248026" y="468815"/>
                </a:lnTo>
                <a:lnTo>
                  <a:pt x="3245060" y="473687"/>
                </a:lnTo>
                <a:lnTo>
                  <a:pt x="3219398" y="484725"/>
                </a:lnTo>
                <a:lnTo>
                  <a:pt x="3212966" y="484675"/>
                </a:lnTo>
                <a:lnTo>
                  <a:pt x="3207367" y="486490"/>
                </a:lnTo>
                <a:lnTo>
                  <a:pt x="3207700" y="493625"/>
                </a:lnTo>
                <a:lnTo>
                  <a:pt x="3209233" y="500163"/>
                </a:lnTo>
                <a:lnTo>
                  <a:pt x="3213632" y="507075"/>
                </a:lnTo>
                <a:lnTo>
                  <a:pt x="3211732" y="510033"/>
                </a:lnTo>
                <a:lnTo>
                  <a:pt x="3207933" y="511027"/>
                </a:lnTo>
                <a:lnTo>
                  <a:pt x="3202967" y="508914"/>
                </a:lnTo>
                <a:lnTo>
                  <a:pt x="3198368" y="505309"/>
                </a:lnTo>
                <a:lnTo>
                  <a:pt x="3193436" y="504390"/>
                </a:lnTo>
                <a:lnTo>
                  <a:pt x="3188637" y="505309"/>
                </a:lnTo>
                <a:lnTo>
                  <a:pt x="3166808" y="524825"/>
                </a:lnTo>
                <a:lnTo>
                  <a:pt x="3157443" y="529896"/>
                </a:lnTo>
                <a:lnTo>
                  <a:pt x="3147311" y="531885"/>
                </a:lnTo>
                <a:lnTo>
                  <a:pt x="3126115" y="539095"/>
                </a:lnTo>
                <a:lnTo>
                  <a:pt x="3119783" y="538722"/>
                </a:lnTo>
                <a:lnTo>
                  <a:pt x="3113817" y="536211"/>
                </a:lnTo>
                <a:lnTo>
                  <a:pt x="3108918" y="539865"/>
                </a:lnTo>
                <a:lnTo>
                  <a:pt x="3107352" y="548914"/>
                </a:lnTo>
                <a:lnTo>
                  <a:pt x="3101720" y="542674"/>
                </a:lnTo>
                <a:lnTo>
                  <a:pt x="3095454" y="537702"/>
                </a:lnTo>
                <a:lnTo>
                  <a:pt x="3092688" y="536037"/>
                </a:lnTo>
                <a:lnTo>
                  <a:pt x="3096954" y="546702"/>
                </a:lnTo>
                <a:lnTo>
                  <a:pt x="3097454" y="555602"/>
                </a:lnTo>
                <a:lnTo>
                  <a:pt x="3096054" y="560474"/>
                </a:lnTo>
                <a:lnTo>
                  <a:pt x="3093588" y="564949"/>
                </a:lnTo>
                <a:lnTo>
                  <a:pt x="3090322" y="567684"/>
                </a:lnTo>
                <a:lnTo>
                  <a:pt x="3086389" y="569175"/>
                </a:lnTo>
                <a:lnTo>
                  <a:pt x="3084290" y="584862"/>
                </a:lnTo>
                <a:lnTo>
                  <a:pt x="3080490" y="594433"/>
                </a:lnTo>
                <a:lnTo>
                  <a:pt x="3075258" y="602936"/>
                </a:lnTo>
                <a:lnTo>
                  <a:pt x="3068126" y="618498"/>
                </a:lnTo>
                <a:lnTo>
                  <a:pt x="3062427" y="625285"/>
                </a:lnTo>
                <a:lnTo>
                  <a:pt x="3057961" y="633191"/>
                </a:lnTo>
                <a:lnTo>
                  <a:pt x="3055028" y="644253"/>
                </a:lnTo>
                <a:lnTo>
                  <a:pt x="3050796" y="641668"/>
                </a:lnTo>
                <a:lnTo>
                  <a:pt x="3047330" y="636920"/>
                </a:lnTo>
                <a:lnTo>
                  <a:pt x="3045497" y="643184"/>
                </a:lnTo>
                <a:lnTo>
                  <a:pt x="3042997" y="648529"/>
                </a:lnTo>
                <a:lnTo>
                  <a:pt x="3031933" y="656534"/>
                </a:lnTo>
                <a:lnTo>
                  <a:pt x="3023734" y="664191"/>
                </a:lnTo>
                <a:lnTo>
                  <a:pt x="3020002" y="676124"/>
                </a:lnTo>
                <a:lnTo>
                  <a:pt x="3019169" y="683234"/>
                </a:lnTo>
                <a:lnTo>
                  <a:pt x="3020468" y="689673"/>
                </a:lnTo>
                <a:lnTo>
                  <a:pt x="3023534" y="693526"/>
                </a:lnTo>
                <a:lnTo>
                  <a:pt x="3039031" y="697678"/>
                </a:lnTo>
                <a:lnTo>
                  <a:pt x="3049296" y="703147"/>
                </a:lnTo>
                <a:lnTo>
                  <a:pt x="3058728" y="713290"/>
                </a:lnTo>
                <a:lnTo>
                  <a:pt x="3068926" y="721892"/>
                </a:lnTo>
                <a:lnTo>
                  <a:pt x="3076291" y="732980"/>
                </a:lnTo>
                <a:lnTo>
                  <a:pt x="3081457" y="746628"/>
                </a:lnTo>
                <a:lnTo>
                  <a:pt x="3087922" y="773179"/>
                </a:lnTo>
                <a:lnTo>
                  <a:pt x="3091122" y="801122"/>
                </a:lnTo>
                <a:lnTo>
                  <a:pt x="3100620" y="766367"/>
                </a:lnTo>
                <a:lnTo>
                  <a:pt x="3108618" y="760152"/>
                </a:lnTo>
                <a:lnTo>
                  <a:pt x="3106819" y="769922"/>
                </a:lnTo>
                <a:lnTo>
                  <a:pt x="3101120" y="784962"/>
                </a:lnTo>
                <a:lnTo>
                  <a:pt x="3095521" y="806740"/>
                </a:lnTo>
                <a:lnTo>
                  <a:pt x="3093688" y="822675"/>
                </a:lnTo>
                <a:lnTo>
                  <a:pt x="3095754" y="836448"/>
                </a:lnTo>
                <a:lnTo>
                  <a:pt x="3095888" y="842912"/>
                </a:lnTo>
                <a:lnTo>
                  <a:pt x="3091155" y="865758"/>
                </a:lnTo>
                <a:lnTo>
                  <a:pt x="3093588" y="870134"/>
                </a:lnTo>
                <a:lnTo>
                  <a:pt x="3097421" y="874186"/>
                </a:lnTo>
                <a:lnTo>
                  <a:pt x="3107485" y="882116"/>
                </a:lnTo>
                <a:lnTo>
                  <a:pt x="3114584" y="893602"/>
                </a:lnTo>
                <a:lnTo>
                  <a:pt x="3116350" y="909786"/>
                </a:lnTo>
                <a:lnTo>
                  <a:pt x="3120350" y="914261"/>
                </a:lnTo>
                <a:lnTo>
                  <a:pt x="3125349" y="918164"/>
                </a:lnTo>
                <a:lnTo>
                  <a:pt x="3149911" y="950432"/>
                </a:lnTo>
                <a:lnTo>
                  <a:pt x="3164041" y="971911"/>
                </a:lnTo>
                <a:lnTo>
                  <a:pt x="3171140" y="984441"/>
                </a:lnTo>
                <a:lnTo>
                  <a:pt x="3178805" y="1000202"/>
                </a:lnTo>
                <a:lnTo>
                  <a:pt x="3182871" y="1003857"/>
                </a:lnTo>
                <a:lnTo>
                  <a:pt x="3187670" y="1006194"/>
                </a:lnTo>
                <a:lnTo>
                  <a:pt x="3196802" y="1013751"/>
                </a:lnTo>
                <a:lnTo>
                  <a:pt x="3205567" y="1020936"/>
                </a:lnTo>
                <a:lnTo>
                  <a:pt x="3220731" y="1040451"/>
                </a:lnTo>
                <a:lnTo>
                  <a:pt x="3242327" y="1072223"/>
                </a:lnTo>
                <a:lnTo>
                  <a:pt x="3247659" y="1081197"/>
                </a:lnTo>
                <a:lnTo>
                  <a:pt x="3251125" y="1091638"/>
                </a:lnTo>
                <a:lnTo>
                  <a:pt x="3254125" y="1104267"/>
                </a:lnTo>
                <a:lnTo>
                  <a:pt x="3259057" y="1115455"/>
                </a:lnTo>
                <a:lnTo>
                  <a:pt x="3280986" y="1143596"/>
                </a:lnTo>
                <a:lnTo>
                  <a:pt x="3290451" y="1153963"/>
                </a:lnTo>
                <a:lnTo>
                  <a:pt x="3305882" y="1167412"/>
                </a:lnTo>
                <a:lnTo>
                  <a:pt x="3311381" y="1170421"/>
                </a:lnTo>
                <a:lnTo>
                  <a:pt x="3318579" y="1171266"/>
                </a:lnTo>
                <a:lnTo>
                  <a:pt x="3331810" y="1171316"/>
                </a:lnTo>
                <a:lnTo>
                  <a:pt x="3332710" y="1203385"/>
                </a:lnTo>
                <a:lnTo>
                  <a:pt x="3324978" y="1203684"/>
                </a:lnTo>
                <a:lnTo>
                  <a:pt x="3312914" y="1207239"/>
                </a:lnTo>
                <a:lnTo>
                  <a:pt x="3301182" y="1212061"/>
                </a:lnTo>
                <a:lnTo>
                  <a:pt x="3289985" y="1218873"/>
                </a:lnTo>
                <a:lnTo>
                  <a:pt x="3282953" y="1232173"/>
                </a:lnTo>
                <a:lnTo>
                  <a:pt x="3277020" y="1262926"/>
                </a:lnTo>
                <a:lnTo>
                  <a:pt x="3268389" y="1291689"/>
                </a:lnTo>
                <a:lnTo>
                  <a:pt x="3268689" y="1305014"/>
                </a:lnTo>
                <a:lnTo>
                  <a:pt x="3272488" y="1317792"/>
                </a:lnTo>
                <a:lnTo>
                  <a:pt x="3272021" y="1323858"/>
                </a:lnTo>
                <a:lnTo>
                  <a:pt x="3268089" y="1326419"/>
                </a:lnTo>
                <a:lnTo>
                  <a:pt x="3263123" y="1331863"/>
                </a:lnTo>
                <a:lnTo>
                  <a:pt x="3256524" y="1358289"/>
                </a:lnTo>
                <a:lnTo>
                  <a:pt x="3253225" y="1363560"/>
                </a:lnTo>
                <a:lnTo>
                  <a:pt x="3249026" y="1366817"/>
                </a:lnTo>
                <a:lnTo>
                  <a:pt x="3247826" y="1363709"/>
                </a:lnTo>
                <a:lnTo>
                  <a:pt x="3248092" y="1356773"/>
                </a:lnTo>
                <a:lnTo>
                  <a:pt x="3238761" y="1350657"/>
                </a:lnTo>
                <a:lnTo>
                  <a:pt x="3233828" y="1357519"/>
                </a:lnTo>
                <a:lnTo>
                  <a:pt x="3230462" y="1372062"/>
                </a:lnTo>
                <a:lnTo>
                  <a:pt x="3223630" y="1387351"/>
                </a:lnTo>
                <a:lnTo>
                  <a:pt x="3223297" y="1390260"/>
                </a:lnTo>
                <a:lnTo>
                  <a:pt x="3224997" y="1437494"/>
                </a:lnTo>
                <a:lnTo>
                  <a:pt x="3225163" y="1442814"/>
                </a:lnTo>
                <a:lnTo>
                  <a:pt x="3228096" y="1473765"/>
                </a:lnTo>
                <a:lnTo>
                  <a:pt x="3230362" y="1489726"/>
                </a:lnTo>
                <a:lnTo>
                  <a:pt x="3233662" y="1505263"/>
                </a:lnTo>
                <a:lnTo>
                  <a:pt x="3238961" y="1519458"/>
                </a:lnTo>
                <a:lnTo>
                  <a:pt x="3245193" y="1532933"/>
                </a:lnTo>
                <a:lnTo>
                  <a:pt x="3253791" y="1541261"/>
                </a:lnTo>
                <a:lnTo>
                  <a:pt x="3272954" y="1551280"/>
                </a:lnTo>
                <a:lnTo>
                  <a:pt x="3282253" y="1554188"/>
                </a:lnTo>
                <a:lnTo>
                  <a:pt x="3306715" y="1556177"/>
                </a:lnTo>
                <a:lnTo>
                  <a:pt x="3330877" y="1560627"/>
                </a:lnTo>
                <a:close/>
              </a:path>
            </a:pathLst>
          </a:custGeom>
          <a:solidFill>
            <a:srgbClr val="D4E0E1"/>
          </a:solidFill>
          <a:ln w="6668">
            <a:solidFill>
              <a:srgbClr val="AAAC98"/>
            </a:solidFill>
          </a:ln>
        </p:spPr>
      </p:sp>
      <p:sp>
        <p:nvSpPr>
          <p:cNvPr id="62" name="shape">
            <a:extLst>
              <a:ext uri="{FF2B5EF4-FFF2-40B4-BE49-F238E27FC236}">
                <a16:creationId xmlns:a16="http://schemas.microsoft.com/office/drawing/2014/main" id="{A6F9FE9A-7E44-484F-A79A-D338FB80FC7B}"/>
              </a:ext>
            </a:extLst>
          </p:cNvPr>
          <p:cNvSpPr>
            <a:spLocks noGrp="1"/>
          </p:cNvSpPr>
          <p:nvPr/>
        </p:nvSpPr>
        <p:spPr>
          <a:xfrm>
            <a:off x="1262583" y="2390775"/>
            <a:ext cx="3332710" cy="2486025"/>
          </a:xfrm>
          <a:prstGeom prst="rect">
            <a:avLst/>
          </a:prstGeom>
          <a:noFill/>
          <a:ln w="9525">
            <a:solidFill>
              <a:srgbClr val="A18B5D"/>
            </a:solidFill>
          </a:ln>
        </p:spPr>
      </p:sp>
      <p:sp>
        <p:nvSpPr>
          <p:cNvPr id="63" name="source-text">
            <a:extLst>
              <a:ext uri="{FF2B5EF4-FFF2-40B4-BE49-F238E27FC236}">
                <a16:creationId xmlns:a16="http://schemas.microsoft.com/office/drawing/2014/main" id="{3292CACD-98F7-43C2-B644-15DABB418500}"/>
              </a:ext>
            </a:extLst>
          </p:cNvPr>
          <p:cNvSpPr>
            <a:spLocks noGrp="1"/>
          </p:cNvSpPr>
          <p:nvPr/>
        </p:nvSpPr>
        <p:spPr>
          <a:xfrm>
            <a:off x="5867400" y="2390775"/>
            <a:ext cx="5629275" cy="8286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550" b="1">
                <a:solidFill>
                  <a:srgbClr val="803D49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Пересмотр Сан-Стефанского договора.</a:t>
            </a:r>
          </a:p>
        </p:txBody>
      </p:sp>
      <p:sp>
        <p:nvSpPr>
          <p:cNvPr id="64" name="shape">
            <a:extLst>
              <a:ext uri="{FF2B5EF4-FFF2-40B4-BE49-F238E27FC236}">
                <a16:creationId xmlns:a16="http://schemas.microsoft.com/office/drawing/2014/main" id="{FA3D7EE6-BA65-44D5-BA5B-11F2E5A2D0C7}"/>
              </a:ext>
            </a:extLst>
          </p:cNvPr>
          <p:cNvSpPr>
            <a:spLocks noGrp="1"/>
          </p:cNvSpPr>
          <p:nvPr/>
        </p:nvSpPr>
        <p:spPr>
          <a:xfrm>
            <a:off x="5867400" y="3324225"/>
            <a:ext cx="5629275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65" name="source-text">
            <a:extLst>
              <a:ext uri="{FF2B5EF4-FFF2-40B4-BE49-F238E27FC236}">
                <a16:creationId xmlns:a16="http://schemas.microsoft.com/office/drawing/2014/main" id="{04524A2F-C758-4BB1-A620-71919CCAAFED}"/>
              </a:ext>
            </a:extLst>
          </p:cNvPr>
          <p:cNvSpPr>
            <a:spLocks noGrp="1"/>
          </p:cNvSpPr>
          <p:nvPr/>
        </p:nvSpPr>
        <p:spPr>
          <a:xfrm>
            <a:off x="5867400" y="3571875"/>
            <a:ext cx="5629275" cy="962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Территория Болгарии была разделена на две части.</a:t>
            </a:r>
          </a:p>
        </p:txBody>
      </p:sp>
      <p:sp>
        <p:nvSpPr>
          <p:cNvPr id="66" name="shape">
            <a:extLst>
              <a:ext uri="{FF2B5EF4-FFF2-40B4-BE49-F238E27FC236}">
                <a16:creationId xmlns:a16="http://schemas.microsoft.com/office/drawing/2014/main" id="{A7E52699-170E-4A9D-B475-6E0A99F1CE4A}"/>
              </a:ext>
            </a:extLst>
          </p:cNvPr>
          <p:cNvSpPr>
            <a:spLocks noGrp="1"/>
          </p:cNvSpPr>
          <p:nvPr/>
        </p:nvSpPr>
        <p:spPr>
          <a:xfrm>
            <a:off x="5867400" y="4791075"/>
            <a:ext cx="5629275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67" name="source-text">
            <a:extLst>
              <a:ext uri="{FF2B5EF4-FFF2-40B4-BE49-F238E27FC236}">
                <a16:creationId xmlns:a16="http://schemas.microsoft.com/office/drawing/2014/main" id="{4A080659-2DAA-4CA9-9E12-4E63F2064227}"/>
              </a:ext>
            </a:extLst>
          </p:cNvPr>
          <p:cNvSpPr>
            <a:spLocks noGrp="1"/>
          </p:cNvSpPr>
          <p:nvPr/>
        </p:nvSpPr>
        <p:spPr>
          <a:xfrm>
            <a:off x="5867400" y="5048250"/>
            <a:ext cx="5629275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Независимость Сербии, Черногории и Румынии была подтверждена, но территории были сокращены.</a:t>
            </a:r>
          </a:p>
        </p:txBody>
      </p:sp>
      <p:pic>
        <p:nvPicPr>
          <p:cNvPr id="137" name="Рисунок 13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3152775" y="5050655"/>
            <a:ext cx="2085975" cy="1262015"/>
          </a:xfrm>
          <a:prstGeom prst="rect">
            <a:avLst/>
          </a:prstGeom>
        </p:spPr>
      </p:pic>
      <p:sp>
        <p:nvSpPr>
          <p:cNvPr id="69" name="source-text">
            <a:extLst>
              <a:ext uri="{FF2B5EF4-FFF2-40B4-BE49-F238E27FC236}">
                <a16:creationId xmlns:a16="http://schemas.microsoft.com/office/drawing/2014/main" id="{D1E67810-FE4D-414F-924B-882370DEA014}"/>
              </a:ext>
            </a:extLst>
          </p:cNvPr>
          <p:cNvSpPr>
            <a:spLocks noGrp="1"/>
          </p:cNvSpPr>
          <p:nvPr/>
        </p:nvSpPr>
        <p:spPr>
          <a:xfrm>
            <a:off x="619125" y="5276850"/>
            <a:ext cx="2381250" cy="695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650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Берлинский конгресс</a:t>
            </a:r>
          </a:p>
        </p:txBody>
      </p:sp>
    </p:spTree>
    <p:extLst>
      <p:ext uri="{BB962C8B-B14F-4D97-AF65-F5344CB8AC3E}">
        <p14:creationId xmlns:p14="http://schemas.microsoft.com/office/powerpoint/2010/main" val="1847212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">
            <a:extLst>
              <a:ext uri="{FF2B5EF4-FFF2-40B4-BE49-F238E27FC236}">
                <a16:creationId xmlns:a16="http://schemas.microsoft.com/office/drawing/2014/main" id="{3C3A1F1B-5CAE-4C43-8BA1-F8792283E58C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8559933E-5A62-4B25-8539-AA83C1677F61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A8F42024-240A-4BEF-8A39-1477F475459D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B0BFD689-03DC-434D-8920-7454FD5282B9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600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ПЛАН:</a:t>
            </a:r>
          </a:p>
        </p:txBody>
      </p:sp>
      <p:sp>
        <p:nvSpPr>
          <p:cNvPr id="5" name="point">
            <a:extLst>
              <a:ext uri="{FF2B5EF4-FFF2-40B4-BE49-F238E27FC236}">
                <a16:creationId xmlns:a16="http://schemas.microsoft.com/office/drawing/2014/main" id="{AC750F22-64AA-4493-8933-E045D3F8345D}"/>
              </a:ext>
            </a:extLst>
          </p:cNvPr>
          <p:cNvSpPr>
            <a:spLocks noGrp="1"/>
          </p:cNvSpPr>
          <p:nvPr/>
        </p:nvSpPr>
        <p:spPr>
          <a:xfrm>
            <a:off x="552450" y="1743075"/>
            <a:ext cx="47625" cy="47625"/>
          </a:xfrm>
          <a:prstGeom prst="ellipse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6" name="source-text">
            <a:extLst>
              <a:ext uri="{FF2B5EF4-FFF2-40B4-BE49-F238E27FC236}">
                <a16:creationId xmlns:a16="http://schemas.microsoft.com/office/drawing/2014/main" id="{C0B6FD89-1471-464B-882E-94D57F8D67E2}"/>
              </a:ext>
            </a:extLst>
          </p:cNvPr>
          <p:cNvSpPr>
            <a:spLocks noGrp="1"/>
          </p:cNvSpPr>
          <p:nvPr/>
        </p:nvSpPr>
        <p:spPr>
          <a:xfrm>
            <a:off x="762000" y="1666875"/>
            <a:ext cx="504825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Как создать новую Европу?</a:t>
            </a:r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B0F4A7A8-0715-4C44-9DE9-90BBD53024BB}"/>
              </a:ext>
            </a:extLst>
          </p:cNvPr>
          <p:cNvSpPr>
            <a:spLocks noGrp="1"/>
          </p:cNvSpPr>
          <p:nvPr/>
        </p:nvSpPr>
        <p:spPr>
          <a:xfrm>
            <a:off x="762000" y="2390775"/>
            <a:ext cx="4886325" cy="9525"/>
          </a:xfrm>
          <a:prstGeom prst="rect">
            <a:avLst/>
          </a:prstGeom>
          <a:solidFill>
            <a:srgbClr val="D6CAB4"/>
          </a:solidFill>
          <a:ln w="0">
            <a:noFill/>
          </a:ln>
        </p:spPr>
      </p:sp>
      <p:sp>
        <p:nvSpPr>
          <p:cNvPr id="8" name="point">
            <a:extLst>
              <a:ext uri="{FF2B5EF4-FFF2-40B4-BE49-F238E27FC236}">
                <a16:creationId xmlns:a16="http://schemas.microsoft.com/office/drawing/2014/main" id="{1DF849F6-A13A-4AAA-860C-C43A3A9B2AB3}"/>
              </a:ext>
            </a:extLst>
          </p:cNvPr>
          <p:cNvSpPr>
            <a:spLocks noGrp="1"/>
          </p:cNvSpPr>
          <p:nvPr/>
        </p:nvSpPr>
        <p:spPr>
          <a:xfrm>
            <a:off x="552450" y="2609850"/>
            <a:ext cx="47625" cy="47625"/>
          </a:xfrm>
          <a:prstGeom prst="ellipse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9" name="source-text">
            <a:extLst>
              <a:ext uri="{FF2B5EF4-FFF2-40B4-BE49-F238E27FC236}">
                <a16:creationId xmlns:a16="http://schemas.microsoft.com/office/drawing/2014/main" id="{0A3EB271-F006-43A4-871F-F179AE4B88D9}"/>
              </a:ext>
            </a:extLst>
          </p:cNvPr>
          <p:cNvSpPr>
            <a:spLocks noGrp="1"/>
          </p:cNvSpPr>
          <p:nvPr/>
        </p:nvSpPr>
        <p:spPr>
          <a:xfrm>
            <a:off x="762000" y="2533650"/>
            <a:ext cx="504825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«Ваше величество! Коалиция распалась!»</a:t>
            </a:r>
          </a:p>
        </p:txBody>
      </p:sp>
      <p:sp>
        <p:nvSpPr>
          <p:cNvPr id="10" name="shape">
            <a:extLst>
              <a:ext uri="{FF2B5EF4-FFF2-40B4-BE49-F238E27FC236}">
                <a16:creationId xmlns:a16="http://schemas.microsoft.com/office/drawing/2014/main" id="{E7B41758-D8E2-4FD1-B51D-DF51F919EED4}"/>
              </a:ext>
            </a:extLst>
          </p:cNvPr>
          <p:cNvSpPr>
            <a:spLocks noGrp="1"/>
          </p:cNvSpPr>
          <p:nvPr/>
        </p:nvSpPr>
        <p:spPr>
          <a:xfrm>
            <a:off x="762000" y="3257550"/>
            <a:ext cx="4886325" cy="9525"/>
          </a:xfrm>
          <a:prstGeom prst="rect">
            <a:avLst/>
          </a:prstGeom>
          <a:solidFill>
            <a:srgbClr val="D6CAB4"/>
          </a:solidFill>
          <a:ln w="0">
            <a:noFill/>
          </a:ln>
        </p:spPr>
      </p:sp>
      <p:sp>
        <p:nvSpPr>
          <p:cNvPr id="11" name="point">
            <a:extLst>
              <a:ext uri="{FF2B5EF4-FFF2-40B4-BE49-F238E27FC236}">
                <a16:creationId xmlns:a16="http://schemas.microsoft.com/office/drawing/2014/main" id="{65759137-1DF2-4B53-AB4D-E8BC19CB275D}"/>
              </a:ext>
            </a:extLst>
          </p:cNvPr>
          <p:cNvSpPr>
            <a:spLocks noGrp="1"/>
          </p:cNvSpPr>
          <p:nvPr/>
        </p:nvSpPr>
        <p:spPr>
          <a:xfrm>
            <a:off x="552450" y="3476625"/>
            <a:ext cx="47625" cy="47625"/>
          </a:xfrm>
          <a:prstGeom prst="ellipse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12" name="source-text">
            <a:extLst>
              <a:ext uri="{FF2B5EF4-FFF2-40B4-BE49-F238E27FC236}">
                <a16:creationId xmlns:a16="http://schemas.microsoft.com/office/drawing/2014/main" id="{28E9CC77-7EFC-4D1E-88AD-4600EADC5A96}"/>
              </a:ext>
            </a:extLst>
          </p:cNvPr>
          <p:cNvSpPr>
            <a:spLocks noGrp="1"/>
          </p:cNvSpPr>
          <p:nvPr/>
        </p:nvSpPr>
        <p:spPr>
          <a:xfrm>
            <a:off x="762000" y="3400425"/>
            <a:ext cx="504825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Венская система международных отношений</a:t>
            </a:r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5C3A4862-DA2E-42F9-ACF6-BD05269B0EEC}"/>
              </a:ext>
            </a:extLst>
          </p:cNvPr>
          <p:cNvSpPr>
            <a:spLocks noGrp="1"/>
          </p:cNvSpPr>
          <p:nvPr/>
        </p:nvSpPr>
        <p:spPr>
          <a:xfrm>
            <a:off x="762000" y="4124325"/>
            <a:ext cx="4886325" cy="9525"/>
          </a:xfrm>
          <a:prstGeom prst="rect">
            <a:avLst/>
          </a:prstGeom>
          <a:solidFill>
            <a:srgbClr val="D6CAB4"/>
          </a:solidFill>
          <a:ln w="0">
            <a:noFill/>
          </a:ln>
        </p:spPr>
      </p:sp>
      <p:sp>
        <p:nvSpPr>
          <p:cNvPr id="14" name="point">
            <a:extLst>
              <a:ext uri="{FF2B5EF4-FFF2-40B4-BE49-F238E27FC236}">
                <a16:creationId xmlns:a16="http://schemas.microsoft.com/office/drawing/2014/main" id="{ADAAA08E-0CAB-4F04-B131-3D62FD8A3521}"/>
              </a:ext>
            </a:extLst>
          </p:cNvPr>
          <p:cNvSpPr>
            <a:spLocks noGrp="1"/>
          </p:cNvSpPr>
          <p:nvPr/>
        </p:nvSpPr>
        <p:spPr>
          <a:xfrm>
            <a:off x="552450" y="4343400"/>
            <a:ext cx="47625" cy="47625"/>
          </a:xfrm>
          <a:prstGeom prst="ellipse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15" name="source-text">
            <a:extLst>
              <a:ext uri="{FF2B5EF4-FFF2-40B4-BE49-F238E27FC236}">
                <a16:creationId xmlns:a16="http://schemas.microsoft.com/office/drawing/2014/main" id="{C8E7BD19-A844-4B4C-B25E-B463CE76B2E1}"/>
              </a:ext>
            </a:extLst>
          </p:cNvPr>
          <p:cNvSpPr>
            <a:spLocks noGrp="1"/>
          </p:cNvSpPr>
          <p:nvPr/>
        </p:nvSpPr>
        <p:spPr>
          <a:xfrm>
            <a:off x="762000" y="4267200"/>
            <a:ext cx="504825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Конгрессы великих держав и революции</a:t>
            </a:r>
          </a:p>
        </p:txBody>
      </p:sp>
      <p:sp>
        <p:nvSpPr>
          <p:cNvPr id="16" name="shape">
            <a:extLst>
              <a:ext uri="{FF2B5EF4-FFF2-40B4-BE49-F238E27FC236}">
                <a16:creationId xmlns:a16="http://schemas.microsoft.com/office/drawing/2014/main" id="{2C2DE2C2-6DFB-4F07-8D24-E9A399CF588F}"/>
              </a:ext>
            </a:extLst>
          </p:cNvPr>
          <p:cNvSpPr>
            <a:spLocks noGrp="1"/>
          </p:cNvSpPr>
          <p:nvPr/>
        </p:nvSpPr>
        <p:spPr>
          <a:xfrm>
            <a:off x="762000" y="4991100"/>
            <a:ext cx="4886325" cy="9525"/>
          </a:xfrm>
          <a:prstGeom prst="rect">
            <a:avLst/>
          </a:prstGeom>
          <a:solidFill>
            <a:srgbClr val="D6CAB4"/>
          </a:solidFill>
          <a:ln w="0">
            <a:noFill/>
          </a:ln>
        </p:spPr>
      </p:sp>
      <p:sp>
        <p:nvSpPr>
          <p:cNvPr id="17" name="point">
            <a:extLst>
              <a:ext uri="{FF2B5EF4-FFF2-40B4-BE49-F238E27FC236}">
                <a16:creationId xmlns:a16="http://schemas.microsoft.com/office/drawing/2014/main" id="{00A991B1-7590-49EE-8555-AB892D8BBBCE}"/>
              </a:ext>
            </a:extLst>
          </p:cNvPr>
          <p:cNvSpPr>
            <a:spLocks noGrp="1"/>
          </p:cNvSpPr>
          <p:nvPr/>
        </p:nvSpPr>
        <p:spPr>
          <a:xfrm>
            <a:off x="552450" y="5210175"/>
            <a:ext cx="47625" cy="47625"/>
          </a:xfrm>
          <a:prstGeom prst="ellipse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18" name="source-text">
            <a:extLst>
              <a:ext uri="{FF2B5EF4-FFF2-40B4-BE49-F238E27FC236}">
                <a16:creationId xmlns:a16="http://schemas.microsoft.com/office/drawing/2014/main" id="{EC0917DC-3919-4E30-8523-30A2A72EBD35}"/>
              </a:ext>
            </a:extLst>
          </p:cNvPr>
          <p:cNvSpPr>
            <a:spLocks noGrp="1"/>
          </p:cNvSpPr>
          <p:nvPr/>
        </p:nvSpPr>
        <p:spPr>
          <a:xfrm>
            <a:off x="762000" y="5133975"/>
            <a:ext cx="504825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«Ах, как ужасен этот восточный вопрос!»</a:t>
            </a:r>
          </a:p>
        </p:txBody>
      </p:sp>
      <p:sp>
        <p:nvSpPr>
          <p:cNvPr id="19" name="point">
            <a:extLst>
              <a:ext uri="{FF2B5EF4-FFF2-40B4-BE49-F238E27FC236}">
                <a16:creationId xmlns:a16="http://schemas.microsoft.com/office/drawing/2014/main" id="{5870085F-93D6-46D5-A6F2-1518B5192823}"/>
              </a:ext>
            </a:extLst>
          </p:cNvPr>
          <p:cNvSpPr>
            <a:spLocks noGrp="1"/>
          </p:cNvSpPr>
          <p:nvPr/>
        </p:nvSpPr>
        <p:spPr>
          <a:xfrm>
            <a:off x="6400800" y="1743075"/>
            <a:ext cx="47625" cy="47625"/>
          </a:xfrm>
          <a:prstGeom prst="ellipse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20" name="source-text">
            <a:extLst>
              <a:ext uri="{FF2B5EF4-FFF2-40B4-BE49-F238E27FC236}">
                <a16:creationId xmlns:a16="http://schemas.microsoft.com/office/drawing/2014/main" id="{B6F1D636-C84D-4E29-BCB7-F58FC8FD73DC}"/>
              </a:ext>
            </a:extLst>
          </p:cNvPr>
          <p:cNvSpPr>
            <a:spLocks noGrp="1"/>
          </p:cNvSpPr>
          <p:nvPr/>
        </p:nvSpPr>
        <p:spPr>
          <a:xfrm>
            <a:off x="6610350" y="1666875"/>
            <a:ext cx="504825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Революции </a:t>
            </a:r>
            <a:r>
              <a:rPr sz="2250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1848–1849 гг.</a:t>
            </a:r>
          </a:p>
        </p:txBody>
      </p:sp>
      <p:sp>
        <p:nvSpPr>
          <p:cNvPr id="21" name="shape">
            <a:extLst>
              <a:ext uri="{FF2B5EF4-FFF2-40B4-BE49-F238E27FC236}">
                <a16:creationId xmlns:a16="http://schemas.microsoft.com/office/drawing/2014/main" id="{706C299B-A802-4453-800A-05E68134B685}"/>
              </a:ext>
            </a:extLst>
          </p:cNvPr>
          <p:cNvSpPr>
            <a:spLocks noGrp="1"/>
          </p:cNvSpPr>
          <p:nvPr/>
        </p:nvSpPr>
        <p:spPr>
          <a:xfrm>
            <a:off x="6610350" y="2390775"/>
            <a:ext cx="4886325" cy="9525"/>
          </a:xfrm>
          <a:prstGeom prst="rect">
            <a:avLst/>
          </a:prstGeom>
          <a:solidFill>
            <a:srgbClr val="D6CAB4"/>
          </a:solidFill>
          <a:ln w="0">
            <a:noFill/>
          </a:ln>
        </p:spPr>
      </p:sp>
      <p:sp>
        <p:nvSpPr>
          <p:cNvPr id="22" name="point">
            <a:extLst>
              <a:ext uri="{FF2B5EF4-FFF2-40B4-BE49-F238E27FC236}">
                <a16:creationId xmlns:a16="http://schemas.microsoft.com/office/drawing/2014/main" id="{D2E409AA-5E9A-47FD-8701-572A1475DC68}"/>
              </a:ext>
            </a:extLst>
          </p:cNvPr>
          <p:cNvSpPr>
            <a:spLocks noGrp="1"/>
          </p:cNvSpPr>
          <p:nvPr/>
        </p:nvSpPr>
        <p:spPr>
          <a:xfrm>
            <a:off x="6400800" y="2609850"/>
            <a:ext cx="47625" cy="47625"/>
          </a:xfrm>
          <a:prstGeom prst="ellipse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23" name="source-text">
            <a:extLst>
              <a:ext uri="{FF2B5EF4-FFF2-40B4-BE49-F238E27FC236}">
                <a16:creationId xmlns:a16="http://schemas.microsoft.com/office/drawing/2014/main" id="{692198F1-7240-4518-BE60-5E2969026768}"/>
              </a:ext>
            </a:extLst>
          </p:cNvPr>
          <p:cNvSpPr>
            <a:spLocks noGrp="1"/>
          </p:cNvSpPr>
          <p:nvPr/>
        </p:nvSpPr>
        <p:spPr>
          <a:xfrm>
            <a:off x="6610350" y="2533650"/>
            <a:ext cx="504825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Крымская война и её итоги</a:t>
            </a:r>
          </a:p>
        </p:txBody>
      </p:sp>
      <p:sp>
        <p:nvSpPr>
          <p:cNvPr id="24" name="shape">
            <a:extLst>
              <a:ext uri="{FF2B5EF4-FFF2-40B4-BE49-F238E27FC236}">
                <a16:creationId xmlns:a16="http://schemas.microsoft.com/office/drawing/2014/main" id="{C87782C9-B707-41BB-A34F-2924A34852A7}"/>
              </a:ext>
            </a:extLst>
          </p:cNvPr>
          <p:cNvSpPr>
            <a:spLocks noGrp="1"/>
          </p:cNvSpPr>
          <p:nvPr/>
        </p:nvSpPr>
        <p:spPr>
          <a:xfrm>
            <a:off x="6610350" y="3257550"/>
            <a:ext cx="4886325" cy="9525"/>
          </a:xfrm>
          <a:prstGeom prst="rect">
            <a:avLst/>
          </a:prstGeom>
          <a:solidFill>
            <a:srgbClr val="D6CAB4"/>
          </a:solidFill>
          <a:ln w="0">
            <a:noFill/>
          </a:ln>
        </p:spPr>
      </p:sp>
      <p:sp>
        <p:nvSpPr>
          <p:cNvPr id="25" name="point">
            <a:extLst>
              <a:ext uri="{FF2B5EF4-FFF2-40B4-BE49-F238E27FC236}">
                <a16:creationId xmlns:a16="http://schemas.microsoft.com/office/drawing/2014/main" id="{17556CAD-20DA-4B2D-911F-CFE090E165AD}"/>
              </a:ext>
            </a:extLst>
          </p:cNvPr>
          <p:cNvSpPr>
            <a:spLocks noGrp="1"/>
          </p:cNvSpPr>
          <p:nvPr/>
        </p:nvSpPr>
        <p:spPr>
          <a:xfrm>
            <a:off x="6400800" y="3476625"/>
            <a:ext cx="47625" cy="47625"/>
          </a:xfrm>
          <a:prstGeom prst="ellipse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26" name="source-text">
            <a:extLst>
              <a:ext uri="{FF2B5EF4-FFF2-40B4-BE49-F238E27FC236}">
                <a16:creationId xmlns:a16="http://schemas.microsoft.com/office/drawing/2014/main" id="{D9205042-F70F-4355-8A2A-9BAF9465FA3C}"/>
              </a:ext>
            </a:extLst>
          </p:cNvPr>
          <p:cNvSpPr>
            <a:spLocks noGrp="1"/>
          </p:cNvSpPr>
          <p:nvPr/>
        </p:nvSpPr>
        <p:spPr>
          <a:xfrm>
            <a:off x="6610350" y="3400425"/>
            <a:ext cx="504825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Мировые дела</a:t>
            </a:r>
          </a:p>
        </p:txBody>
      </p:sp>
      <p:sp>
        <p:nvSpPr>
          <p:cNvPr id="27" name="shape">
            <a:extLst>
              <a:ext uri="{FF2B5EF4-FFF2-40B4-BE49-F238E27FC236}">
                <a16:creationId xmlns:a16="http://schemas.microsoft.com/office/drawing/2014/main" id="{57557A30-2A65-48E2-A2BF-8307DEA5603D}"/>
              </a:ext>
            </a:extLst>
          </p:cNvPr>
          <p:cNvSpPr>
            <a:spLocks noGrp="1"/>
          </p:cNvSpPr>
          <p:nvPr/>
        </p:nvSpPr>
        <p:spPr>
          <a:xfrm>
            <a:off x="6610350" y="4124325"/>
            <a:ext cx="4886325" cy="9525"/>
          </a:xfrm>
          <a:prstGeom prst="rect">
            <a:avLst/>
          </a:prstGeom>
          <a:solidFill>
            <a:srgbClr val="D6CAB4"/>
          </a:solidFill>
          <a:ln w="0">
            <a:noFill/>
          </a:ln>
        </p:spPr>
      </p:sp>
      <p:sp>
        <p:nvSpPr>
          <p:cNvPr id="28" name="point">
            <a:extLst>
              <a:ext uri="{FF2B5EF4-FFF2-40B4-BE49-F238E27FC236}">
                <a16:creationId xmlns:a16="http://schemas.microsoft.com/office/drawing/2014/main" id="{D0875578-1066-4F9B-B35F-9FA1588DE496}"/>
              </a:ext>
            </a:extLst>
          </p:cNvPr>
          <p:cNvSpPr>
            <a:spLocks noGrp="1"/>
          </p:cNvSpPr>
          <p:nvPr/>
        </p:nvSpPr>
        <p:spPr>
          <a:xfrm>
            <a:off x="6400800" y="4343400"/>
            <a:ext cx="47625" cy="47625"/>
          </a:xfrm>
          <a:prstGeom prst="ellipse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29" name="source-text">
            <a:extLst>
              <a:ext uri="{FF2B5EF4-FFF2-40B4-BE49-F238E27FC236}">
                <a16:creationId xmlns:a16="http://schemas.microsoft.com/office/drawing/2014/main" id="{FEF941A3-35F2-4322-8719-7195F9CD3FAF}"/>
              </a:ext>
            </a:extLst>
          </p:cNvPr>
          <p:cNvSpPr>
            <a:spLocks noGrp="1"/>
          </p:cNvSpPr>
          <p:nvPr/>
        </p:nvSpPr>
        <p:spPr>
          <a:xfrm>
            <a:off x="6610350" y="4267200"/>
            <a:ext cx="504825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Новые реалии международных отношений</a:t>
            </a:r>
          </a:p>
        </p:txBody>
      </p:sp>
      <p:sp>
        <p:nvSpPr>
          <p:cNvPr id="30" name="shape">
            <a:extLst>
              <a:ext uri="{FF2B5EF4-FFF2-40B4-BE49-F238E27FC236}">
                <a16:creationId xmlns:a16="http://schemas.microsoft.com/office/drawing/2014/main" id="{D2762B89-B342-4FB3-8CA5-296D721475D5}"/>
              </a:ext>
            </a:extLst>
          </p:cNvPr>
          <p:cNvSpPr>
            <a:spLocks noGrp="1"/>
          </p:cNvSpPr>
          <p:nvPr/>
        </p:nvSpPr>
        <p:spPr>
          <a:xfrm>
            <a:off x="6610350" y="4991100"/>
            <a:ext cx="4886325" cy="9525"/>
          </a:xfrm>
          <a:prstGeom prst="rect">
            <a:avLst/>
          </a:prstGeom>
          <a:solidFill>
            <a:srgbClr val="D6CAB4"/>
          </a:solidFill>
          <a:ln w="0">
            <a:noFill/>
          </a:ln>
        </p:spPr>
      </p:sp>
      <p:sp>
        <p:nvSpPr>
          <p:cNvPr id="31" name="point">
            <a:extLst>
              <a:ext uri="{FF2B5EF4-FFF2-40B4-BE49-F238E27FC236}">
                <a16:creationId xmlns:a16="http://schemas.microsoft.com/office/drawing/2014/main" id="{C6D6C4DE-C7A4-42A9-8369-B32B194BD875}"/>
              </a:ext>
            </a:extLst>
          </p:cNvPr>
          <p:cNvSpPr>
            <a:spLocks noGrp="1"/>
          </p:cNvSpPr>
          <p:nvPr/>
        </p:nvSpPr>
        <p:spPr>
          <a:xfrm>
            <a:off x="6400800" y="5210175"/>
            <a:ext cx="47625" cy="47625"/>
          </a:xfrm>
          <a:prstGeom prst="ellipse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32" name="source-text">
            <a:extLst>
              <a:ext uri="{FF2B5EF4-FFF2-40B4-BE49-F238E27FC236}">
                <a16:creationId xmlns:a16="http://schemas.microsoft.com/office/drawing/2014/main" id="{ED2DF657-EEC9-4023-BE6B-ED6FD1040E04}"/>
              </a:ext>
            </a:extLst>
          </p:cNvPr>
          <p:cNvSpPr>
            <a:spLocks noGrp="1"/>
          </p:cNvSpPr>
          <p:nvPr/>
        </p:nvSpPr>
        <p:spPr>
          <a:xfrm>
            <a:off x="6610350" y="5133975"/>
            <a:ext cx="504825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Балканские перипетии</a:t>
            </a:r>
          </a:p>
        </p:txBody>
      </p:sp>
    </p:spTree>
    <p:extLst>
      <p:ext uri="{BB962C8B-B14F-4D97-AF65-F5344CB8AC3E}">
        <p14:creationId xmlns:p14="http://schemas.microsoft.com/office/powerpoint/2010/main" val="1416949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">
            <a:extLst>
              <a:ext uri="{FF2B5EF4-FFF2-40B4-BE49-F238E27FC236}">
                <a16:creationId xmlns:a16="http://schemas.microsoft.com/office/drawing/2014/main" id="{81B9C732-05BB-4AF8-BBCF-E6481A485D16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7D81607F-FFD2-4626-8A87-B96F05399F4C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A13A8FFF-DC57-4C90-9E44-1D6A0588A97C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97E338C1-8AC9-42EE-A04C-2655074ECD59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000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000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«КОШМАР КОАЛИЦИЙ» И НАЧАЛО РАСКОЛА ЕВРОПЫ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19125" y="1762859"/>
            <a:ext cx="2971800" cy="3665656"/>
          </a:xfrm>
          <a:prstGeom prst="rect">
            <a:avLst/>
          </a:prstGeom>
        </p:spPr>
      </p:pic>
      <p:sp>
        <p:nvSpPr>
          <p:cNvPr id="6" name="source-text">
            <a:extLst>
              <a:ext uri="{FF2B5EF4-FFF2-40B4-BE49-F238E27FC236}">
                <a16:creationId xmlns:a16="http://schemas.microsoft.com/office/drawing/2014/main" id="{7D1A55B1-75C5-4141-A9C9-9560CB49B7D3}"/>
              </a:ext>
            </a:extLst>
          </p:cNvPr>
          <p:cNvSpPr>
            <a:spLocks noGrp="1"/>
          </p:cNvSpPr>
          <p:nvPr/>
        </p:nvSpPr>
        <p:spPr>
          <a:xfrm>
            <a:off x="619125" y="5638800"/>
            <a:ext cx="3076575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650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Германский канцлер О. фон Бисмарк</a:t>
            </a:r>
          </a:p>
        </p:txBody>
      </p:sp>
      <p:sp>
        <p:nvSpPr>
          <p:cNvPr id="7" name="source-text">
            <a:extLst>
              <a:ext uri="{FF2B5EF4-FFF2-40B4-BE49-F238E27FC236}">
                <a16:creationId xmlns:a16="http://schemas.microsoft.com/office/drawing/2014/main" id="{6115C5F1-967B-48E7-9A44-BAEE00F99DDE}"/>
              </a:ext>
            </a:extLst>
          </p:cNvPr>
          <p:cNvSpPr>
            <a:spLocks noGrp="1"/>
          </p:cNvSpPr>
          <p:nvPr/>
        </p:nvSpPr>
        <p:spPr>
          <a:xfrm>
            <a:off x="4191000" y="1619250"/>
            <a:ext cx="7334250" cy="1066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Германия для увеличения своего политического веса начала создавать множество коалиций.</a:t>
            </a:r>
          </a:p>
        </p:txBody>
      </p:sp>
      <p:sp>
        <p:nvSpPr>
          <p:cNvPr id="8" name="shape">
            <a:extLst>
              <a:ext uri="{FF2B5EF4-FFF2-40B4-BE49-F238E27FC236}">
                <a16:creationId xmlns:a16="http://schemas.microsoft.com/office/drawing/2014/main" id="{CD73BAEA-6308-471C-AAAC-7F011CB27671}"/>
              </a:ext>
            </a:extLst>
          </p:cNvPr>
          <p:cNvSpPr>
            <a:spLocks noGrp="1"/>
          </p:cNvSpPr>
          <p:nvPr/>
        </p:nvSpPr>
        <p:spPr>
          <a:xfrm>
            <a:off x="4191000" y="2809875"/>
            <a:ext cx="733425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9" name="source-text">
            <a:extLst>
              <a:ext uri="{FF2B5EF4-FFF2-40B4-BE49-F238E27FC236}">
                <a16:creationId xmlns:a16="http://schemas.microsoft.com/office/drawing/2014/main" id="{FAD56797-C22A-41B9-9595-52F0832134CB}"/>
              </a:ext>
            </a:extLst>
          </p:cNvPr>
          <p:cNvSpPr>
            <a:spLocks noGrp="1"/>
          </p:cNvSpPr>
          <p:nvPr/>
        </p:nvSpPr>
        <p:spPr>
          <a:xfrm>
            <a:off x="4191000" y="2971800"/>
            <a:ext cx="1809750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0">
                <a:solidFill>
                  <a:srgbClr val="803D49"/>
                </a:solidFill>
                <a:latin typeface="Georgia"/>
                <a:ea typeface="Georgia"/>
                <a:cs typeface="Georgia"/>
              </a:defRPr>
            </a:pPr>
            <a:r>
              <a:rPr sz="2850" b="1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1879 г.</a:t>
            </a:r>
            <a:r>
              <a:rPr sz="2850" b="0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 – </a:t>
            </a:r>
          </a:p>
        </p:txBody>
      </p:sp>
      <p:sp>
        <p:nvSpPr>
          <p:cNvPr id="10" name="source-text">
            <a:extLst>
              <a:ext uri="{FF2B5EF4-FFF2-40B4-BE49-F238E27FC236}">
                <a16:creationId xmlns:a16="http://schemas.microsoft.com/office/drawing/2014/main" id="{27D299FA-3AE5-409C-8F92-419BAF65AF3B}"/>
              </a:ext>
            </a:extLst>
          </p:cNvPr>
          <p:cNvSpPr>
            <a:spLocks noGrp="1"/>
          </p:cNvSpPr>
          <p:nvPr/>
        </p:nvSpPr>
        <p:spPr>
          <a:xfrm>
            <a:off x="6143625" y="2990850"/>
            <a:ext cx="5381625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Двойственный союз (Германия, Австро-Венгрия).</a:t>
            </a: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B2B24ABD-A48C-4516-BE7C-BCEDE978E6C1}"/>
              </a:ext>
            </a:extLst>
          </p:cNvPr>
          <p:cNvSpPr>
            <a:spLocks noGrp="1"/>
          </p:cNvSpPr>
          <p:nvPr/>
        </p:nvSpPr>
        <p:spPr>
          <a:xfrm>
            <a:off x="4191000" y="3943350"/>
            <a:ext cx="733425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2" name="source-text">
            <a:extLst>
              <a:ext uri="{FF2B5EF4-FFF2-40B4-BE49-F238E27FC236}">
                <a16:creationId xmlns:a16="http://schemas.microsoft.com/office/drawing/2014/main" id="{685FEC1C-8233-44C1-B656-05018463607C}"/>
              </a:ext>
            </a:extLst>
          </p:cNvPr>
          <p:cNvSpPr>
            <a:spLocks noGrp="1"/>
          </p:cNvSpPr>
          <p:nvPr/>
        </p:nvSpPr>
        <p:spPr>
          <a:xfrm>
            <a:off x="4191000" y="4105275"/>
            <a:ext cx="1809750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0">
                <a:solidFill>
                  <a:srgbClr val="803D49"/>
                </a:solidFill>
                <a:latin typeface="Georgia"/>
                <a:ea typeface="Georgia"/>
                <a:cs typeface="Georgia"/>
              </a:defRPr>
            </a:pPr>
            <a:r>
              <a:rPr sz="2850" b="1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1881 г.</a:t>
            </a:r>
            <a:r>
              <a:rPr sz="2850" b="0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 – </a:t>
            </a:r>
          </a:p>
        </p:txBody>
      </p:sp>
      <p:sp>
        <p:nvSpPr>
          <p:cNvPr id="13" name="source-text">
            <a:extLst>
              <a:ext uri="{FF2B5EF4-FFF2-40B4-BE49-F238E27FC236}">
                <a16:creationId xmlns:a16="http://schemas.microsoft.com/office/drawing/2014/main" id="{4D421DD7-C50E-4768-8C9A-13AA392BD698}"/>
              </a:ext>
            </a:extLst>
          </p:cNvPr>
          <p:cNvSpPr>
            <a:spLocks noGrp="1"/>
          </p:cNvSpPr>
          <p:nvPr/>
        </p:nvSpPr>
        <p:spPr>
          <a:xfrm>
            <a:off x="6143625" y="4124325"/>
            <a:ext cx="5381625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союз Германии, России и Австро-Венгрии.</a:t>
            </a:r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4BDEF9DB-2D06-4995-8D9A-FE09178B4B4B}"/>
              </a:ext>
            </a:extLst>
          </p:cNvPr>
          <p:cNvSpPr>
            <a:spLocks noGrp="1"/>
          </p:cNvSpPr>
          <p:nvPr/>
        </p:nvSpPr>
        <p:spPr>
          <a:xfrm>
            <a:off x="4191000" y="5076825"/>
            <a:ext cx="733425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5" name="source-text">
            <a:extLst>
              <a:ext uri="{FF2B5EF4-FFF2-40B4-BE49-F238E27FC236}">
                <a16:creationId xmlns:a16="http://schemas.microsoft.com/office/drawing/2014/main" id="{AACAFA88-A9E9-4A43-9792-BC9E4BDD9038}"/>
              </a:ext>
            </a:extLst>
          </p:cNvPr>
          <p:cNvSpPr>
            <a:spLocks noGrp="1"/>
          </p:cNvSpPr>
          <p:nvPr/>
        </p:nvSpPr>
        <p:spPr>
          <a:xfrm>
            <a:off x="4191000" y="5238750"/>
            <a:ext cx="1809750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0">
                <a:solidFill>
                  <a:srgbClr val="803D49"/>
                </a:solidFill>
                <a:latin typeface="Georgia"/>
                <a:ea typeface="Georgia"/>
                <a:cs typeface="Georgia"/>
              </a:defRPr>
            </a:pPr>
            <a:r>
              <a:rPr sz="2850" b="1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1882 г.</a:t>
            </a:r>
            <a:r>
              <a:rPr sz="2850" b="0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 – </a:t>
            </a:r>
          </a:p>
        </p:txBody>
      </p:sp>
      <p:sp>
        <p:nvSpPr>
          <p:cNvPr id="16" name="source-text">
            <a:extLst>
              <a:ext uri="{FF2B5EF4-FFF2-40B4-BE49-F238E27FC236}">
                <a16:creationId xmlns:a16="http://schemas.microsoft.com/office/drawing/2014/main" id="{5E096FA1-FCC5-457C-9CA2-8D1DBB3D7553}"/>
              </a:ext>
            </a:extLst>
          </p:cNvPr>
          <p:cNvSpPr>
            <a:spLocks noGrp="1"/>
          </p:cNvSpPr>
          <p:nvPr/>
        </p:nvSpPr>
        <p:spPr>
          <a:xfrm>
            <a:off x="6143625" y="5257800"/>
            <a:ext cx="5381625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Тройственный союз</a:t>
            </a: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(Германия, Австро-Венгрия, Италия). </a:t>
            </a:r>
          </a:p>
        </p:txBody>
      </p:sp>
    </p:spTree>
    <p:extLst>
      <p:ext uri="{BB962C8B-B14F-4D97-AF65-F5344CB8AC3E}">
        <p14:creationId xmlns:p14="http://schemas.microsoft.com/office/powerpoint/2010/main" val="7859151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">
            <a:extLst>
              <a:ext uri="{FF2B5EF4-FFF2-40B4-BE49-F238E27FC236}">
                <a16:creationId xmlns:a16="http://schemas.microsoft.com/office/drawing/2014/main" id="{3D7A1171-AD40-4E05-ADE9-FFE49C81B153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A5E1F302-7808-4201-A0A1-FBB6533C03EE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554490D4-7B48-45C9-880F-E17FEE1BD3E8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8B731307-7D5B-46B9-98DF-7F3FAE753743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450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450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КОЛОНИАЛЬНЫЕ СПОРЫ</a:t>
            </a:r>
          </a:p>
        </p:txBody>
      </p:sp>
      <p:sp>
        <p:nvSpPr>
          <p:cNvPr id="5" name="source-text">
            <a:extLst>
              <a:ext uri="{FF2B5EF4-FFF2-40B4-BE49-F238E27FC236}">
                <a16:creationId xmlns:a16="http://schemas.microsoft.com/office/drawing/2014/main" id="{63E06A2F-E6F0-4201-8AA4-942337807FB1}"/>
              </a:ext>
            </a:extLst>
          </p:cNvPr>
          <p:cNvSpPr>
            <a:spLocks noGrp="1"/>
          </p:cNvSpPr>
          <p:nvPr/>
        </p:nvSpPr>
        <p:spPr>
          <a:xfrm>
            <a:off x="619125" y="1619250"/>
            <a:ext cx="6715125" cy="1133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Индустриальным державам потребовались новые рынки и ресурсы, что привело к окончательному разделу мира.</a:t>
            </a:r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F1DCF6A0-2946-4E76-AC8D-2B588549EE08}"/>
              </a:ext>
            </a:extLst>
          </p:cNvPr>
          <p:cNvSpPr>
            <a:spLocks noGrp="1"/>
          </p:cNvSpPr>
          <p:nvPr/>
        </p:nvSpPr>
        <p:spPr>
          <a:xfrm>
            <a:off x="619125" y="2971800"/>
            <a:ext cx="6657975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7" name="source-text">
            <a:extLst>
              <a:ext uri="{FF2B5EF4-FFF2-40B4-BE49-F238E27FC236}">
                <a16:creationId xmlns:a16="http://schemas.microsoft.com/office/drawing/2014/main" id="{8A45A8FA-625F-4522-A1BA-14F00DEAC16C}"/>
              </a:ext>
            </a:extLst>
          </p:cNvPr>
          <p:cNvSpPr>
            <a:spLocks noGrp="1"/>
          </p:cNvSpPr>
          <p:nvPr/>
        </p:nvSpPr>
        <p:spPr>
          <a:xfrm>
            <a:off x="619125" y="3209925"/>
            <a:ext cx="6981825" cy="1162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Африку поделили между собой 7 европейских держав на Берлинской конференции </a:t>
            </a:r>
          </a:p>
          <a:p>
            <a:pPr algn="l">
              <a:defRPr sz="232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1884–1885 гг.</a:t>
            </a:r>
          </a:p>
        </p:txBody>
      </p:sp>
      <p:sp>
        <p:nvSpPr>
          <p:cNvPr id="8" name="source-text">
            <a:extLst>
              <a:ext uri="{FF2B5EF4-FFF2-40B4-BE49-F238E27FC236}">
                <a16:creationId xmlns:a16="http://schemas.microsoft.com/office/drawing/2014/main" id="{31BFE9ED-2873-4691-B9E4-EBA1D8DE1AB1}"/>
              </a:ext>
            </a:extLst>
          </p:cNvPr>
          <p:cNvSpPr>
            <a:spLocks noGrp="1"/>
          </p:cNvSpPr>
          <p:nvPr/>
        </p:nvSpPr>
        <p:spPr>
          <a:xfrm>
            <a:off x="619125" y="4686300"/>
            <a:ext cx="6705600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Великобритания проникла во все части света.</a:t>
            </a:r>
          </a:p>
        </p:txBody>
      </p:sp>
      <p:sp>
        <p:nvSpPr>
          <p:cNvPr id="9" name="source-text">
            <a:extLst>
              <a:ext uri="{FF2B5EF4-FFF2-40B4-BE49-F238E27FC236}">
                <a16:creationId xmlns:a16="http://schemas.microsoft.com/office/drawing/2014/main" id="{002D5575-8519-405F-8314-6A66A9FA9D87}"/>
              </a:ext>
            </a:extLst>
          </p:cNvPr>
          <p:cNvSpPr>
            <a:spLocks noGrp="1"/>
          </p:cNvSpPr>
          <p:nvPr/>
        </p:nvSpPr>
        <p:spPr>
          <a:xfrm>
            <a:off x="619125" y="5600700"/>
            <a:ext cx="6705600" cy="7048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Япония начала укрепляться в Азиатско-Тихоокеанском регионе.</a:t>
            </a:r>
          </a:p>
        </p:txBody>
      </p:sp>
      <p:pic>
        <p:nvPicPr>
          <p:cNvPr id="217" name="Рисунок 21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7839716" y="1714500"/>
            <a:ext cx="3637269" cy="2324100"/>
          </a:xfrm>
          <a:prstGeom prst="rect">
            <a:avLst/>
          </a:prstGeom>
        </p:spPr>
      </p:pic>
      <p:sp>
        <p:nvSpPr>
          <p:cNvPr id="11" name="source-text">
            <a:extLst>
              <a:ext uri="{FF2B5EF4-FFF2-40B4-BE49-F238E27FC236}">
                <a16:creationId xmlns:a16="http://schemas.microsoft.com/office/drawing/2014/main" id="{C1FFBCF3-440E-44D3-846E-B2F9E6D6D022}"/>
              </a:ext>
            </a:extLst>
          </p:cNvPr>
          <p:cNvSpPr>
            <a:spLocks noGrp="1"/>
          </p:cNvSpPr>
          <p:nvPr/>
        </p:nvSpPr>
        <p:spPr>
          <a:xfrm>
            <a:off x="7667625" y="4143375"/>
            <a:ext cx="3886200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Берлинская конференция 1884–1885 гг.</a:t>
            </a:r>
          </a:p>
        </p:txBody>
      </p:sp>
      <p:sp>
        <p:nvSpPr>
          <p:cNvPr id="12" name="shape">
            <a:extLst>
              <a:ext uri="{FF2B5EF4-FFF2-40B4-BE49-F238E27FC236}">
                <a16:creationId xmlns:a16="http://schemas.microsoft.com/office/drawing/2014/main" id="{E25092A1-422B-4808-AE16-BB737DFE812D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prstGeom prst="rect">
            <a:avLst/>
          </a:prstGeom>
          <a:solidFill>
            <a:srgbClr val="D4E0E1"/>
          </a:solidFill>
          <a:ln w="0">
            <a:noFill/>
          </a:ln>
        </p:spPr>
      </p:sp>
      <p:sp>
        <p:nvSpPr>
          <p:cNvPr id="13" name="coastline-natural-earth">
            <a:extLst>
              <a:ext uri="{FF2B5EF4-FFF2-40B4-BE49-F238E27FC236}">
                <a16:creationId xmlns:a16="http://schemas.microsoft.com/office/drawing/2014/main" id="{615A0475-606E-4998-B2EB-1D7DE50F21AC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198987" y="882812"/>
                </a:moveTo>
                <a:lnTo>
                  <a:pt x="3197611" y="884041"/>
                </a:lnTo>
                <a:lnTo>
                  <a:pt x="3196716" y="885371"/>
                </a:lnTo>
                <a:lnTo>
                  <a:pt x="3195052" y="887120"/>
                </a:lnTo>
                <a:lnTo>
                  <a:pt x="3197547" y="886207"/>
                </a:lnTo>
                <a:lnTo>
                  <a:pt x="3198347" y="888108"/>
                </a:lnTo>
                <a:lnTo>
                  <a:pt x="3195276" y="888500"/>
                </a:lnTo>
                <a:lnTo>
                  <a:pt x="3191789" y="887816"/>
                </a:lnTo>
                <a:lnTo>
                  <a:pt x="3190030" y="889539"/>
                </a:lnTo>
                <a:lnTo>
                  <a:pt x="3187343" y="890236"/>
                </a:lnTo>
                <a:lnTo>
                  <a:pt x="3186415" y="888614"/>
                </a:lnTo>
                <a:lnTo>
                  <a:pt x="3186223" y="886980"/>
                </a:lnTo>
                <a:lnTo>
                  <a:pt x="3189614" y="885701"/>
                </a:lnTo>
                <a:lnTo>
                  <a:pt x="3192621" y="884928"/>
                </a:lnTo>
                <a:lnTo>
                  <a:pt x="3194956" y="883560"/>
                </a:lnTo>
                <a:lnTo>
                  <a:pt x="3198987" y="88267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" name="coastline-natural-earth">
            <a:extLst>
              <a:ext uri="{FF2B5EF4-FFF2-40B4-BE49-F238E27FC236}">
                <a16:creationId xmlns:a16="http://schemas.microsoft.com/office/drawing/2014/main" id="{4FDBFA6C-B9A5-4261-B3F6-4641E91EAC6E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867188" y="844136"/>
                </a:moveTo>
                <a:lnTo>
                  <a:pt x="2866516" y="846112"/>
                </a:lnTo>
                <a:lnTo>
                  <a:pt x="2867284" y="847861"/>
                </a:lnTo>
                <a:lnTo>
                  <a:pt x="2868180" y="849127"/>
                </a:lnTo>
                <a:lnTo>
                  <a:pt x="2869203" y="850420"/>
                </a:lnTo>
                <a:lnTo>
                  <a:pt x="2869683" y="852409"/>
                </a:lnTo>
                <a:lnTo>
                  <a:pt x="2870195" y="854600"/>
                </a:lnTo>
                <a:lnTo>
                  <a:pt x="2870355" y="856513"/>
                </a:lnTo>
                <a:lnTo>
                  <a:pt x="2870867" y="857805"/>
                </a:lnTo>
                <a:lnTo>
                  <a:pt x="2870515" y="860529"/>
                </a:lnTo>
                <a:lnTo>
                  <a:pt x="2871379" y="862581"/>
                </a:lnTo>
                <a:lnTo>
                  <a:pt x="2871955" y="864418"/>
                </a:lnTo>
                <a:lnTo>
                  <a:pt x="2872402" y="866116"/>
                </a:lnTo>
                <a:lnTo>
                  <a:pt x="2875537" y="866534"/>
                </a:lnTo>
                <a:lnTo>
                  <a:pt x="2877489" y="865470"/>
                </a:lnTo>
                <a:lnTo>
                  <a:pt x="2880432" y="867433"/>
                </a:lnTo>
                <a:lnTo>
                  <a:pt x="2882831" y="869105"/>
                </a:lnTo>
                <a:lnTo>
                  <a:pt x="2885230" y="870778"/>
                </a:lnTo>
                <a:lnTo>
                  <a:pt x="2886094" y="872361"/>
                </a:lnTo>
                <a:lnTo>
                  <a:pt x="2886094" y="873957"/>
                </a:lnTo>
                <a:lnTo>
                  <a:pt x="2886030" y="876466"/>
                </a:lnTo>
                <a:lnTo>
                  <a:pt x="2886734" y="878530"/>
                </a:lnTo>
                <a:lnTo>
                  <a:pt x="2886990" y="880177"/>
                </a:lnTo>
                <a:lnTo>
                  <a:pt x="2887726" y="881786"/>
                </a:lnTo>
                <a:lnTo>
                  <a:pt x="2887662" y="883446"/>
                </a:lnTo>
                <a:lnTo>
                  <a:pt x="2887438" y="885004"/>
                </a:lnTo>
                <a:lnTo>
                  <a:pt x="2888557" y="887006"/>
                </a:lnTo>
                <a:lnTo>
                  <a:pt x="2890381" y="889349"/>
                </a:lnTo>
                <a:lnTo>
                  <a:pt x="2891724" y="891097"/>
                </a:lnTo>
                <a:lnTo>
                  <a:pt x="2893068" y="893948"/>
                </a:lnTo>
                <a:lnTo>
                  <a:pt x="2893740" y="896279"/>
                </a:lnTo>
                <a:lnTo>
                  <a:pt x="2893260" y="899420"/>
                </a:lnTo>
                <a:lnTo>
                  <a:pt x="2892812" y="901245"/>
                </a:lnTo>
                <a:lnTo>
                  <a:pt x="2894603" y="904310"/>
                </a:lnTo>
                <a:lnTo>
                  <a:pt x="2895403" y="905755"/>
                </a:lnTo>
                <a:lnTo>
                  <a:pt x="2895275" y="907351"/>
                </a:lnTo>
                <a:lnTo>
                  <a:pt x="2896075" y="908605"/>
                </a:lnTo>
                <a:lnTo>
                  <a:pt x="2897898" y="910087"/>
                </a:lnTo>
                <a:lnTo>
                  <a:pt x="2901641" y="911164"/>
                </a:lnTo>
                <a:lnTo>
                  <a:pt x="2902857" y="912418"/>
                </a:lnTo>
                <a:lnTo>
                  <a:pt x="2906216" y="913165"/>
                </a:lnTo>
                <a:lnTo>
                  <a:pt x="2906887" y="914521"/>
                </a:lnTo>
                <a:lnTo>
                  <a:pt x="2908295" y="915876"/>
                </a:lnTo>
                <a:lnTo>
                  <a:pt x="2910662" y="916979"/>
                </a:lnTo>
                <a:lnTo>
                  <a:pt x="2913925" y="918790"/>
                </a:lnTo>
                <a:lnTo>
                  <a:pt x="2917476" y="920652"/>
                </a:lnTo>
                <a:lnTo>
                  <a:pt x="2918596" y="922401"/>
                </a:lnTo>
                <a:lnTo>
                  <a:pt x="2917732" y="924744"/>
                </a:lnTo>
                <a:lnTo>
                  <a:pt x="2920195" y="926809"/>
                </a:lnTo>
                <a:lnTo>
                  <a:pt x="2921475" y="928317"/>
                </a:lnTo>
                <a:lnTo>
                  <a:pt x="2922179" y="929913"/>
                </a:lnTo>
                <a:lnTo>
                  <a:pt x="2922594" y="931534"/>
                </a:lnTo>
                <a:lnTo>
                  <a:pt x="2923778" y="934195"/>
                </a:lnTo>
                <a:lnTo>
                  <a:pt x="2924354" y="936564"/>
                </a:lnTo>
                <a:lnTo>
                  <a:pt x="2924994" y="938717"/>
                </a:lnTo>
                <a:lnTo>
                  <a:pt x="2925985" y="940390"/>
                </a:lnTo>
                <a:lnTo>
                  <a:pt x="2928417" y="941403"/>
                </a:lnTo>
                <a:lnTo>
                  <a:pt x="2928129" y="939173"/>
                </a:lnTo>
                <a:lnTo>
                  <a:pt x="2928833" y="937894"/>
                </a:lnTo>
                <a:lnTo>
                  <a:pt x="2930752" y="939769"/>
                </a:lnTo>
                <a:lnTo>
                  <a:pt x="2933535" y="941479"/>
                </a:lnTo>
                <a:lnTo>
                  <a:pt x="2933759" y="939870"/>
                </a:lnTo>
                <a:lnTo>
                  <a:pt x="2935518" y="941644"/>
                </a:lnTo>
                <a:lnTo>
                  <a:pt x="2935710" y="944633"/>
                </a:lnTo>
                <a:lnTo>
                  <a:pt x="2935710" y="947154"/>
                </a:lnTo>
                <a:lnTo>
                  <a:pt x="2936254" y="949739"/>
                </a:lnTo>
                <a:lnTo>
                  <a:pt x="2937566" y="951056"/>
                </a:lnTo>
                <a:lnTo>
                  <a:pt x="2939037" y="952728"/>
                </a:lnTo>
                <a:lnTo>
                  <a:pt x="2942172" y="954819"/>
                </a:lnTo>
                <a:lnTo>
                  <a:pt x="2945147" y="955832"/>
                </a:lnTo>
                <a:lnTo>
                  <a:pt x="2947163" y="959253"/>
                </a:lnTo>
                <a:lnTo>
                  <a:pt x="2949210" y="961127"/>
                </a:lnTo>
                <a:lnTo>
                  <a:pt x="2951129" y="963002"/>
                </a:lnTo>
                <a:lnTo>
                  <a:pt x="2951737" y="964548"/>
                </a:lnTo>
                <a:lnTo>
                  <a:pt x="2953785" y="966410"/>
                </a:lnTo>
                <a:lnTo>
                  <a:pt x="2954904" y="967854"/>
                </a:lnTo>
                <a:lnTo>
                  <a:pt x="2954968" y="970211"/>
                </a:lnTo>
                <a:lnTo>
                  <a:pt x="2955928" y="971883"/>
                </a:lnTo>
                <a:lnTo>
                  <a:pt x="2956440" y="975861"/>
                </a:lnTo>
                <a:lnTo>
                  <a:pt x="2957144" y="982093"/>
                </a:lnTo>
                <a:lnTo>
                  <a:pt x="2956728" y="984032"/>
                </a:lnTo>
                <a:lnTo>
                  <a:pt x="2957463" y="985957"/>
                </a:lnTo>
                <a:lnTo>
                  <a:pt x="2959159" y="989302"/>
                </a:lnTo>
                <a:lnTo>
                  <a:pt x="2959799" y="991873"/>
                </a:lnTo>
                <a:lnTo>
                  <a:pt x="2960886" y="993634"/>
                </a:lnTo>
                <a:lnTo>
                  <a:pt x="2960822" y="996320"/>
                </a:lnTo>
                <a:lnTo>
                  <a:pt x="2961238" y="997612"/>
                </a:lnTo>
                <a:lnTo>
                  <a:pt x="2961142" y="999272"/>
                </a:lnTo>
                <a:lnTo>
                  <a:pt x="2959863" y="1001070"/>
                </a:lnTo>
                <a:lnTo>
                  <a:pt x="2958807" y="1003275"/>
                </a:lnTo>
                <a:lnTo>
                  <a:pt x="2958807" y="1005162"/>
                </a:lnTo>
                <a:lnTo>
                  <a:pt x="2958135" y="1008798"/>
                </a:lnTo>
                <a:lnTo>
                  <a:pt x="2957367" y="1011294"/>
                </a:lnTo>
                <a:lnTo>
                  <a:pt x="2955960" y="1014955"/>
                </a:lnTo>
                <a:lnTo>
                  <a:pt x="2955896" y="1016399"/>
                </a:lnTo>
                <a:lnTo>
                  <a:pt x="2956120" y="1018109"/>
                </a:lnTo>
                <a:lnTo>
                  <a:pt x="2955864" y="1019769"/>
                </a:lnTo>
                <a:lnTo>
                  <a:pt x="2955192" y="1022961"/>
                </a:lnTo>
                <a:lnTo>
                  <a:pt x="2953753" y="1026192"/>
                </a:lnTo>
                <a:lnTo>
                  <a:pt x="2951705" y="1028573"/>
                </a:lnTo>
                <a:lnTo>
                  <a:pt x="2951577" y="1030385"/>
                </a:lnTo>
                <a:lnTo>
                  <a:pt x="2950906" y="1032184"/>
                </a:lnTo>
                <a:lnTo>
                  <a:pt x="2948890" y="1033742"/>
                </a:lnTo>
                <a:lnTo>
                  <a:pt x="2948154" y="1035097"/>
                </a:lnTo>
                <a:lnTo>
                  <a:pt x="2944987" y="1036415"/>
                </a:lnTo>
                <a:lnTo>
                  <a:pt x="2943676" y="1038239"/>
                </a:lnTo>
                <a:lnTo>
                  <a:pt x="2942428" y="1040089"/>
                </a:lnTo>
                <a:lnTo>
                  <a:pt x="2941564" y="1042116"/>
                </a:lnTo>
                <a:lnTo>
                  <a:pt x="2940573" y="1043750"/>
                </a:lnTo>
                <a:lnTo>
                  <a:pt x="2940189" y="1045840"/>
                </a:lnTo>
                <a:lnTo>
                  <a:pt x="2938461" y="1047994"/>
                </a:lnTo>
                <a:lnTo>
                  <a:pt x="2937310" y="1049235"/>
                </a:lnTo>
                <a:lnTo>
                  <a:pt x="2936510" y="1051085"/>
                </a:lnTo>
                <a:lnTo>
                  <a:pt x="2936062" y="1053390"/>
                </a:lnTo>
                <a:lnTo>
                  <a:pt x="2935678" y="1054695"/>
                </a:lnTo>
                <a:lnTo>
                  <a:pt x="2934943" y="1056076"/>
                </a:lnTo>
                <a:lnTo>
                  <a:pt x="2933759" y="1057660"/>
                </a:lnTo>
                <a:lnTo>
                  <a:pt x="2932031" y="1061055"/>
                </a:lnTo>
                <a:lnTo>
                  <a:pt x="2930400" y="1063335"/>
                </a:lnTo>
                <a:lnTo>
                  <a:pt x="2930080" y="1064602"/>
                </a:lnTo>
                <a:lnTo>
                  <a:pt x="2929824" y="1065970"/>
                </a:lnTo>
                <a:lnTo>
                  <a:pt x="2929504" y="1068288"/>
                </a:lnTo>
                <a:lnTo>
                  <a:pt x="2929216" y="1069922"/>
                </a:lnTo>
                <a:lnTo>
                  <a:pt x="2928545" y="1071506"/>
                </a:lnTo>
                <a:lnTo>
                  <a:pt x="2928193" y="1074787"/>
                </a:lnTo>
                <a:lnTo>
                  <a:pt x="2928513" y="1076421"/>
                </a:lnTo>
                <a:lnTo>
                  <a:pt x="2928321" y="1078119"/>
                </a:lnTo>
                <a:lnTo>
                  <a:pt x="2926017" y="1079715"/>
                </a:lnTo>
                <a:lnTo>
                  <a:pt x="2923970" y="1081121"/>
                </a:lnTo>
                <a:lnTo>
                  <a:pt x="2919140" y="1081286"/>
                </a:lnTo>
                <a:lnTo>
                  <a:pt x="2912998" y="1081679"/>
                </a:lnTo>
                <a:lnTo>
                  <a:pt x="2909511" y="1082629"/>
                </a:lnTo>
                <a:lnTo>
                  <a:pt x="2907303" y="1083743"/>
                </a:lnTo>
                <a:lnTo>
                  <a:pt x="2905192" y="1085238"/>
                </a:lnTo>
                <a:lnTo>
                  <a:pt x="2900330" y="1089317"/>
                </a:lnTo>
                <a:lnTo>
                  <a:pt x="2896523" y="1089761"/>
                </a:lnTo>
                <a:lnTo>
                  <a:pt x="2895179" y="1090939"/>
                </a:lnTo>
                <a:lnTo>
                  <a:pt x="2896939" y="1092206"/>
                </a:lnTo>
                <a:lnTo>
                  <a:pt x="2896203" y="1093739"/>
                </a:lnTo>
                <a:lnTo>
                  <a:pt x="2894891" y="1092079"/>
                </a:lnTo>
                <a:lnTo>
                  <a:pt x="2893228" y="1090888"/>
                </a:lnTo>
                <a:lnTo>
                  <a:pt x="2890733" y="1089355"/>
                </a:lnTo>
                <a:lnTo>
                  <a:pt x="2887182" y="1088139"/>
                </a:lnTo>
                <a:lnTo>
                  <a:pt x="2888493" y="1086847"/>
                </a:lnTo>
                <a:lnTo>
                  <a:pt x="2887885" y="1085466"/>
                </a:lnTo>
                <a:lnTo>
                  <a:pt x="2885326" y="1086746"/>
                </a:lnTo>
                <a:lnTo>
                  <a:pt x="2883215" y="1087823"/>
                </a:lnTo>
                <a:lnTo>
                  <a:pt x="2881040" y="1086353"/>
                </a:lnTo>
                <a:lnTo>
                  <a:pt x="2883791" y="1085593"/>
                </a:lnTo>
                <a:lnTo>
                  <a:pt x="2884686" y="1084060"/>
                </a:lnTo>
                <a:lnTo>
                  <a:pt x="2883471" y="1082793"/>
                </a:lnTo>
                <a:lnTo>
                  <a:pt x="2879440" y="1083933"/>
                </a:lnTo>
                <a:lnTo>
                  <a:pt x="2880592" y="1085150"/>
                </a:lnTo>
                <a:lnTo>
                  <a:pt x="2877553" y="1086429"/>
                </a:lnTo>
                <a:lnTo>
                  <a:pt x="2875505" y="1087468"/>
                </a:lnTo>
                <a:lnTo>
                  <a:pt x="2872882" y="1089647"/>
                </a:lnTo>
                <a:lnTo>
                  <a:pt x="2870419" y="1090762"/>
                </a:lnTo>
                <a:lnTo>
                  <a:pt x="2867604" y="1090052"/>
                </a:lnTo>
                <a:lnTo>
                  <a:pt x="2864117" y="1088557"/>
                </a:lnTo>
                <a:lnTo>
                  <a:pt x="2862070" y="1087379"/>
                </a:lnTo>
                <a:lnTo>
                  <a:pt x="2858263" y="1086898"/>
                </a:lnTo>
                <a:lnTo>
                  <a:pt x="2855896" y="1085834"/>
                </a:lnTo>
                <a:lnTo>
                  <a:pt x="2852889" y="1086784"/>
                </a:lnTo>
                <a:lnTo>
                  <a:pt x="2849466" y="1084808"/>
                </a:lnTo>
                <a:lnTo>
                  <a:pt x="2844187" y="1083490"/>
                </a:lnTo>
                <a:lnTo>
                  <a:pt x="2842044" y="1082274"/>
                </a:lnTo>
                <a:lnTo>
                  <a:pt x="2840444" y="1079943"/>
                </a:lnTo>
                <a:lnTo>
                  <a:pt x="2837405" y="1077283"/>
                </a:lnTo>
                <a:lnTo>
                  <a:pt x="2836222" y="1075344"/>
                </a:lnTo>
                <a:lnTo>
                  <a:pt x="2836606" y="1073153"/>
                </a:lnTo>
                <a:lnTo>
                  <a:pt x="2837150" y="1071734"/>
                </a:lnTo>
                <a:lnTo>
                  <a:pt x="2836094" y="1068276"/>
                </a:lnTo>
                <a:lnTo>
                  <a:pt x="2834462" y="1065755"/>
                </a:lnTo>
                <a:lnTo>
                  <a:pt x="2831743" y="1063284"/>
                </a:lnTo>
                <a:lnTo>
                  <a:pt x="2829856" y="1062017"/>
                </a:lnTo>
                <a:lnTo>
                  <a:pt x="2830528" y="1060662"/>
                </a:lnTo>
                <a:lnTo>
                  <a:pt x="2832447" y="1059610"/>
                </a:lnTo>
                <a:lnTo>
                  <a:pt x="2828768" y="1060181"/>
                </a:lnTo>
                <a:lnTo>
                  <a:pt x="2825217" y="1061587"/>
                </a:lnTo>
                <a:lnTo>
                  <a:pt x="2822786" y="1060155"/>
                </a:lnTo>
                <a:lnTo>
                  <a:pt x="2824130" y="1058673"/>
                </a:lnTo>
                <a:lnTo>
                  <a:pt x="2825121" y="1055911"/>
                </a:lnTo>
                <a:lnTo>
                  <a:pt x="2824929" y="1053517"/>
                </a:lnTo>
                <a:lnTo>
                  <a:pt x="2822882" y="1050553"/>
                </a:lnTo>
                <a:lnTo>
                  <a:pt x="2821315" y="1048070"/>
                </a:lnTo>
                <a:lnTo>
                  <a:pt x="2820611" y="1049577"/>
                </a:lnTo>
                <a:lnTo>
                  <a:pt x="2819395" y="1053188"/>
                </a:lnTo>
                <a:lnTo>
                  <a:pt x="2817732" y="1057001"/>
                </a:lnTo>
                <a:lnTo>
                  <a:pt x="2813957" y="1057330"/>
                </a:lnTo>
                <a:lnTo>
                  <a:pt x="2811206" y="1058027"/>
                </a:lnTo>
                <a:lnTo>
                  <a:pt x="2811622" y="1054911"/>
                </a:lnTo>
                <a:lnTo>
                  <a:pt x="2815013" y="1054885"/>
                </a:lnTo>
                <a:lnTo>
                  <a:pt x="2815588" y="1053530"/>
                </a:lnTo>
                <a:lnTo>
                  <a:pt x="2815940" y="1051997"/>
                </a:lnTo>
                <a:lnTo>
                  <a:pt x="2815652" y="1049983"/>
                </a:lnTo>
                <a:lnTo>
                  <a:pt x="2815940" y="1047981"/>
                </a:lnTo>
                <a:lnTo>
                  <a:pt x="2817380" y="1045219"/>
                </a:lnTo>
                <a:lnTo>
                  <a:pt x="2818531" y="1043788"/>
                </a:lnTo>
                <a:lnTo>
                  <a:pt x="2819747" y="1041558"/>
                </a:lnTo>
                <a:lnTo>
                  <a:pt x="2819299" y="1040215"/>
                </a:lnTo>
                <a:lnTo>
                  <a:pt x="2819843" y="1038847"/>
                </a:lnTo>
                <a:lnTo>
                  <a:pt x="2819747" y="1035224"/>
                </a:lnTo>
                <a:lnTo>
                  <a:pt x="2818563" y="1033450"/>
                </a:lnTo>
                <a:lnTo>
                  <a:pt x="2818627" y="1035705"/>
                </a:lnTo>
                <a:lnTo>
                  <a:pt x="2817636" y="1037124"/>
                </a:lnTo>
                <a:lnTo>
                  <a:pt x="2815492" y="1039101"/>
                </a:lnTo>
                <a:lnTo>
                  <a:pt x="2814693" y="1041279"/>
                </a:lnTo>
                <a:lnTo>
                  <a:pt x="2813637" y="1043104"/>
                </a:lnTo>
                <a:lnTo>
                  <a:pt x="2810918" y="1044219"/>
                </a:lnTo>
                <a:lnTo>
                  <a:pt x="2808231" y="1045561"/>
                </a:lnTo>
                <a:lnTo>
                  <a:pt x="2806375" y="1046777"/>
                </a:lnTo>
                <a:lnTo>
                  <a:pt x="2803592" y="1050439"/>
                </a:lnTo>
                <a:lnTo>
                  <a:pt x="2802313" y="1051667"/>
                </a:lnTo>
                <a:lnTo>
                  <a:pt x="2801609" y="1053150"/>
                </a:lnTo>
                <a:lnTo>
                  <a:pt x="2802473" y="1055177"/>
                </a:lnTo>
                <a:lnTo>
                  <a:pt x="2797802" y="1053466"/>
                </a:lnTo>
                <a:lnTo>
                  <a:pt x="2795563" y="1051832"/>
                </a:lnTo>
                <a:lnTo>
                  <a:pt x="2796810" y="1049957"/>
                </a:lnTo>
                <a:lnTo>
                  <a:pt x="2796298" y="1048298"/>
                </a:lnTo>
                <a:lnTo>
                  <a:pt x="2795467" y="1046144"/>
                </a:lnTo>
                <a:lnTo>
                  <a:pt x="2793867" y="1044472"/>
                </a:lnTo>
                <a:lnTo>
                  <a:pt x="2792492" y="1043078"/>
                </a:lnTo>
                <a:lnTo>
                  <a:pt x="2792108" y="1041406"/>
                </a:lnTo>
                <a:lnTo>
                  <a:pt x="2790956" y="1039671"/>
                </a:lnTo>
                <a:lnTo>
                  <a:pt x="2787181" y="1038847"/>
                </a:lnTo>
                <a:lnTo>
                  <a:pt x="2786030" y="1037137"/>
                </a:lnTo>
                <a:lnTo>
                  <a:pt x="2785390" y="1035021"/>
                </a:lnTo>
                <a:lnTo>
                  <a:pt x="2786574" y="1033184"/>
                </a:lnTo>
                <a:lnTo>
                  <a:pt x="2783854" y="1031930"/>
                </a:lnTo>
                <a:lnTo>
                  <a:pt x="2782543" y="1030613"/>
                </a:lnTo>
                <a:lnTo>
                  <a:pt x="2779056" y="1029878"/>
                </a:lnTo>
                <a:lnTo>
                  <a:pt x="2773266" y="1027750"/>
                </a:lnTo>
                <a:lnTo>
                  <a:pt x="2769363" y="1028333"/>
                </a:lnTo>
                <a:lnTo>
                  <a:pt x="2763925" y="1025355"/>
                </a:lnTo>
                <a:lnTo>
                  <a:pt x="2760982" y="1024000"/>
                </a:lnTo>
                <a:lnTo>
                  <a:pt x="2757687" y="1023848"/>
                </a:lnTo>
                <a:lnTo>
                  <a:pt x="2749593" y="1024279"/>
                </a:lnTo>
                <a:lnTo>
                  <a:pt x="2744539" y="1024722"/>
                </a:lnTo>
                <a:lnTo>
                  <a:pt x="2741116" y="1025026"/>
                </a:lnTo>
                <a:lnTo>
                  <a:pt x="2735326" y="1027116"/>
                </a:lnTo>
                <a:lnTo>
                  <a:pt x="2731007" y="1028763"/>
                </a:lnTo>
                <a:lnTo>
                  <a:pt x="2727488" y="1029536"/>
                </a:lnTo>
                <a:lnTo>
                  <a:pt x="2724289" y="1030575"/>
                </a:lnTo>
                <a:lnTo>
                  <a:pt x="2719395" y="1031006"/>
                </a:lnTo>
                <a:lnTo>
                  <a:pt x="2713605" y="1030511"/>
                </a:lnTo>
                <a:lnTo>
                  <a:pt x="2708486" y="1032792"/>
                </a:lnTo>
                <a:lnTo>
                  <a:pt x="2705767" y="1033793"/>
                </a:lnTo>
                <a:lnTo>
                  <a:pt x="2701193" y="1036250"/>
                </a:lnTo>
                <a:lnTo>
                  <a:pt x="2697706" y="1036947"/>
                </a:lnTo>
                <a:lnTo>
                  <a:pt x="2695498" y="1038518"/>
                </a:lnTo>
                <a:lnTo>
                  <a:pt x="2694059" y="1041419"/>
                </a:lnTo>
                <a:lnTo>
                  <a:pt x="2693163" y="1042800"/>
                </a:lnTo>
                <a:lnTo>
                  <a:pt x="2691212" y="1045004"/>
                </a:lnTo>
                <a:lnTo>
                  <a:pt x="2687213" y="1046397"/>
                </a:lnTo>
                <a:lnTo>
                  <a:pt x="2684942" y="1045435"/>
                </a:lnTo>
                <a:lnTo>
                  <a:pt x="2677712" y="1046435"/>
                </a:lnTo>
                <a:lnTo>
                  <a:pt x="2675857" y="1045194"/>
                </a:lnTo>
                <a:lnTo>
                  <a:pt x="2670962" y="1044915"/>
                </a:lnTo>
                <a:lnTo>
                  <a:pt x="2665652" y="1045321"/>
                </a:lnTo>
                <a:lnTo>
                  <a:pt x="2662069" y="1046169"/>
                </a:lnTo>
                <a:lnTo>
                  <a:pt x="2656983" y="1046271"/>
                </a:lnTo>
                <a:lnTo>
                  <a:pt x="2655031" y="1047436"/>
                </a:lnTo>
                <a:lnTo>
                  <a:pt x="2653368" y="1049894"/>
                </a:lnTo>
                <a:lnTo>
                  <a:pt x="2650041" y="1050730"/>
                </a:lnTo>
                <a:lnTo>
                  <a:pt x="2644986" y="1053276"/>
                </a:lnTo>
                <a:lnTo>
                  <a:pt x="2641499" y="1055569"/>
                </a:lnTo>
                <a:lnTo>
                  <a:pt x="2637373" y="1056380"/>
                </a:lnTo>
                <a:lnTo>
                  <a:pt x="2632574" y="1056000"/>
                </a:lnTo>
                <a:lnTo>
                  <a:pt x="2626944" y="1055582"/>
                </a:lnTo>
                <a:lnTo>
                  <a:pt x="2624225" y="1054454"/>
                </a:lnTo>
                <a:lnTo>
                  <a:pt x="2619810" y="1051338"/>
                </a:lnTo>
                <a:lnTo>
                  <a:pt x="2615748" y="1049298"/>
                </a:lnTo>
                <a:lnTo>
                  <a:pt x="2613316" y="1047842"/>
                </a:lnTo>
                <a:lnTo>
                  <a:pt x="2613029" y="1044713"/>
                </a:lnTo>
                <a:lnTo>
                  <a:pt x="2613188" y="1042052"/>
                </a:lnTo>
                <a:lnTo>
                  <a:pt x="2614884" y="1043230"/>
                </a:lnTo>
                <a:lnTo>
                  <a:pt x="2617891" y="1042204"/>
                </a:lnTo>
                <a:lnTo>
                  <a:pt x="2618691" y="1040747"/>
                </a:lnTo>
                <a:lnTo>
                  <a:pt x="2619426" y="1039101"/>
                </a:lnTo>
                <a:lnTo>
                  <a:pt x="2619299" y="1037352"/>
                </a:lnTo>
                <a:lnTo>
                  <a:pt x="2618819" y="1034274"/>
                </a:lnTo>
                <a:lnTo>
                  <a:pt x="2619778" y="1031829"/>
                </a:lnTo>
                <a:lnTo>
                  <a:pt x="2619906" y="1027116"/>
                </a:lnTo>
                <a:lnTo>
                  <a:pt x="2619554" y="1025343"/>
                </a:lnTo>
                <a:lnTo>
                  <a:pt x="2617347" y="1021745"/>
                </a:lnTo>
                <a:lnTo>
                  <a:pt x="2615908" y="1018616"/>
                </a:lnTo>
                <a:lnTo>
                  <a:pt x="2614852" y="1017210"/>
                </a:lnTo>
                <a:lnTo>
                  <a:pt x="2613956" y="1014930"/>
                </a:lnTo>
                <a:lnTo>
                  <a:pt x="2613220" y="1011775"/>
                </a:lnTo>
                <a:lnTo>
                  <a:pt x="2612965" y="1010179"/>
                </a:lnTo>
                <a:lnTo>
                  <a:pt x="2612741" y="1007227"/>
                </a:lnTo>
                <a:lnTo>
                  <a:pt x="2612997" y="1005568"/>
                </a:lnTo>
                <a:lnTo>
                  <a:pt x="2611973" y="1001919"/>
                </a:lnTo>
                <a:lnTo>
                  <a:pt x="2609894" y="999436"/>
                </a:lnTo>
                <a:lnTo>
                  <a:pt x="2609574" y="997549"/>
                </a:lnTo>
                <a:lnTo>
                  <a:pt x="2607430" y="994141"/>
                </a:lnTo>
                <a:lnTo>
                  <a:pt x="2605735" y="992165"/>
                </a:lnTo>
                <a:lnTo>
                  <a:pt x="2605127" y="987249"/>
                </a:lnTo>
                <a:lnTo>
                  <a:pt x="2604487" y="985438"/>
                </a:lnTo>
                <a:lnTo>
                  <a:pt x="2601640" y="980852"/>
                </a:lnTo>
                <a:lnTo>
                  <a:pt x="2598249" y="976899"/>
                </a:lnTo>
                <a:lnTo>
                  <a:pt x="2597321" y="975291"/>
                </a:lnTo>
                <a:lnTo>
                  <a:pt x="2598441" y="973808"/>
                </a:lnTo>
                <a:lnTo>
                  <a:pt x="2600169" y="977077"/>
                </a:lnTo>
                <a:lnTo>
                  <a:pt x="2601832" y="978534"/>
                </a:lnTo>
                <a:lnTo>
                  <a:pt x="2602920" y="976114"/>
                </a:lnTo>
                <a:lnTo>
                  <a:pt x="2600552" y="973973"/>
                </a:lnTo>
                <a:lnTo>
                  <a:pt x="2599849" y="972136"/>
                </a:lnTo>
                <a:lnTo>
                  <a:pt x="2598793" y="970439"/>
                </a:lnTo>
                <a:lnTo>
                  <a:pt x="2601672" y="971515"/>
                </a:lnTo>
                <a:lnTo>
                  <a:pt x="2601512" y="973112"/>
                </a:lnTo>
                <a:lnTo>
                  <a:pt x="2602120" y="974530"/>
                </a:lnTo>
                <a:lnTo>
                  <a:pt x="2602920" y="973200"/>
                </a:lnTo>
                <a:lnTo>
                  <a:pt x="2603719" y="975443"/>
                </a:lnTo>
                <a:lnTo>
                  <a:pt x="2605063" y="976684"/>
                </a:lnTo>
                <a:lnTo>
                  <a:pt x="2606087" y="974226"/>
                </a:lnTo>
                <a:lnTo>
                  <a:pt x="2606311" y="972782"/>
                </a:lnTo>
                <a:lnTo>
                  <a:pt x="2604167" y="968893"/>
                </a:lnTo>
                <a:lnTo>
                  <a:pt x="2602376" y="965409"/>
                </a:lnTo>
                <a:lnTo>
                  <a:pt x="2601288" y="963674"/>
                </a:lnTo>
                <a:lnTo>
                  <a:pt x="2600361" y="961064"/>
                </a:lnTo>
                <a:lnTo>
                  <a:pt x="2598985" y="958708"/>
                </a:lnTo>
                <a:lnTo>
                  <a:pt x="2598953" y="957036"/>
                </a:lnTo>
                <a:lnTo>
                  <a:pt x="2599657" y="953514"/>
                </a:lnTo>
                <a:lnTo>
                  <a:pt x="2600233" y="952260"/>
                </a:lnTo>
                <a:lnTo>
                  <a:pt x="2602056" y="949371"/>
                </a:lnTo>
                <a:lnTo>
                  <a:pt x="2602120" y="947180"/>
                </a:lnTo>
                <a:lnTo>
                  <a:pt x="2602408" y="945748"/>
                </a:lnTo>
                <a:lnTo>
                  <a:pt x="2602152" y="943810"/>
                </a:lnTo>
                <a:lnTo>
                  <a:pt x="2601384" y="942201"/>
                </a:lnTo>
                <a:lnTo>
                  <a:pt x="2602408" y="939401"/>
                </a:lnTo>
                <a:lnTo>
                  <a:pt x="2603879" y="935791"/>
                </a:lnTo>
                <a:lnTo>
                  <a:pt x="2605095" y="938008"/>
                </a:lnTo>
                <a:lnTo>
                  <a:pt x="2605735" y="939313"/>
                </a:lnTo>
                <a:lnTo>
                  <a:pt x="2605511" y="940782"/>
                </a:lnTo>
                <a:lnTo>
                  <a:pt x="2607654" y="939490"/>
                </a:lnTo>
                <a:lnTo>
                  <a:pt x="2609670" y="935816"/>
                </a:lnTo>
                <a:lnTo>
                  <a:pt x="2611973" y="933929"/>
                </a:lnTo>
                <a:lnTo>
                  <a:pt x="2614724" y="932953"/>
                </a:lnTo>
                <a:lnTo>
                  <a:pt x="2617379" y="931686"/>
                </a:lnTo>
                <a:lnTo>
                  <a:pt x="2618627" y="930458"/>
                </a:lnTo>
                <a:lnTo>
                  <a:pt x="2621314" y="928241"/>
                </a:lnTo>
                <a:lnTo>
                  <a:pt x="2627712" y="924542"/>
                </a:lnTo>
                <a:lnTo>
                  <a:pt x="2631231" y="924022"/>
                </a:lnTo>
                <a:lnTo>
                  <a:pt x="2634942" y="924605"/>
                </a:lnTo>
                <a:lnTo>
                  <a:pt x="2638780" y="923249"/>
                </a:lnTo>
                <a:lnTo>
                  <a:pt x="2641084" y="921831"/>
                </a:lnTo>
                <a:lnTo>
                  <a:pt x="2644411" y="920982"/>
                </a:lnTo>
                <a:lnTo>
                  <a:pt x="2650233" y="917941"/>
                </a:lnTo>
                <a:lnTo>
                  <a:pt x="2654583" y="918347"/>
                </a:lnTo>
                <a:lnTo>
                  <a:pt x="2660086" y="917156"/>
                </a:lnTo>
                <a:lnTo>
                  <a:pt x="2666228" y="914914"/>
                </a:lnTo>
                <a:lnTo>
                  <a:pt x="2668947" y="913191"/>
                </a:lnTo>
                <a:lnTo>
                  <a:pt x="2670354" y="911747"/>
                </a:lnTo>
                <a:lnTo>
                  <a:pt x="2671762" y="909783"/>
                </a:lnTo>
                <a:lnTo>
                  <a:pt x="2672626" y="908035"/>
                </a:lnTo>
                <a:lnTo>
                  <a:pt x="2673841" y="905691"/>
                </a:lnTo>
                <a:lnTo>
                  <a:pt x="2674833" y="904006"/>
                </a:lnTo>
                <a:lnTo>
                  <a:pt x="2678704" y="901093"/>
                </a:lnTo>
                <a:lnTo>
                  <a:pt x="2679088" y="899585"/>
                </a:lnTo>
                <a:lnTo>
                  <a:pt x="2678064" y="897064"/>
                </a:lnTo>
                <a:lnTo>
                  <a:pt x="2677680" y="895493"/>
                </a:lnTo>
                <a:lnTo>
                  <a:pt x="2677776" y="893327"/>
                </a:lnTo>
                <a:lnTo>
                  <a:pt x="2678672" y="891693"/>
                </a:lnTo>
                <a:lnTo>
                  <a:pt x="2680239" y="890173"/>
                </a:lnTo>
                <a:lnTo>
                  <a:pt x="2682830" y="888500"/>
                </a:lnTo>
                <a:lnTo>
                  <a:pt x="2683982" y="886347"/>
                </a:lnTo>
                <a:lnTo>
                  <a:pt x="2686029" y="887842"/>
                </a:lnTo>
                <a:lnTo>
                  <a:pt x="2686637" y="889197"/>
                </a:lnTo>
                <a:lnTo>
                  <a:pt x="2687757" y="890793"/>
                </a:lnTo>
                <a:lnTo>
                  <a:pt x="2688813" y="893137"/>
                </a:lnTo>
                <a:lnTo>
                  <a:pt x="2690092" y="894911"/>
                </a:lnTo>
                <a:lnTo>
                  <a:pt x="2690828" y="892466"/>
                </a:lnTo>
                <a:lnTo>
                  <a:pt x="2690700" y="890730"/>
                </a:lnTo>
                <a:lnTo>
                  <a:pt x="2693227" y="889704"/>
                </a:lnTo>
                <a:lnTo>
                  <a:pt x="2691468" y="887918"/>
                </a:lnTo>
                <a:lnTo>
                  <a:pt x="2690028" y="886233"/>
                </a:lnTo>
                <a:lnTo>
                  <a:pt x="2691180" y="884421"/>
                </a:lnTo>
                <a:lnTo>
                  <a:pt x="2691180" y="882926"/>
                </a:lnTo>
                <a:lnTo>
                  <a:pt x="2693099" y="884776"/>
                </a:lnTo>
                <a:lnTo>
                  <a:pt x="2695530" y="883826"/>
                </a:lnTo>
                <a:lnTo>
                  <a:pt x="2698441" y="884776"/>
                </a:lnTo>
                <a:lnTo>
                  <a:pt x="2697866" y="883129"/>
                </a:lnTo>
                <a:lnTo>
                  <a:pt x="2699625" y="881457"/>
                </a:lnTo>
                <a:lnTo>
                  <a:pt x="2700201" y="880076"/>
                </a:lnTo>
                <a:lnTo>
                  <a:pt x="2697802" y="879050"/>
                </a:lnTo>
                <a:lnTo>
                  <a:pt x="2698314" y="876618"/>
                </a:lnTo>
                <a:lnTo>
                  <a:pt x="2700585" y="875389"/>
                </a:lnTo>
                <a:lnTo>
                  <a:pt x="2703528" y="876377"/>
                </a:lnTo>
                <a:lnTo>
                  <a:pt x="2704040" y="874907"/>
                </a:lnTo>
                <a:lnTo>
                  <a:pt x="2701928" y="873565"/>
                </a:lnTo>
                <a:lnTo>
                  <a:pt x="2703592" y="872310"/>
                </a:lnTo>
                <a:lnTo>
                  <a:pt x="2706567" y="873184"/>
                </a:lnTo>
                <a:lnTo>
                  <a:pt x="2705575" y="871576"/>
                </a:lnTo>
                <a:lnTo>
                  <a:pt x="2704999" y="870195"/>
                </a:lnTo>
                <a:lnTo>
                  <a:pt x="2705767" y="868865"/>
                </a:lnTo>
                <a:lnTo>
                  <a:pt x="2707910" y="867522"/>
                </a:lnTo>
                <a:lnTo>
                  <a:pt x="2708774" y="866230"/>
                </a:lnTo>
                <a:lnTo>
                  <a:pt x="2709318" y="867775"/>
                </a:lnTo>
                <a:lnTo>
                  <a:pt x="2712581" y="867446"/>
                </a:lnTo>
                <a:lnTo>
                  <a:pt x="2712773" y="865508"/>
                </a:lnTo>
                <a:lnTo>
                  <a:pt x="2713381" y="863962"/>
                </a:lnTo>
                <a:lnTo>
                  <a:pt x="2712869" y="862695"/>
                </a:lnTo>
                <a:lnTo>
                  <a:pt x="2714436" y="863949"/>
                </a:lnTo>
                <a:lnTo>
                  <a:pt x="2717507" y="864393"/>
                </a:lnTo>
                <a:lnTo>
                  <a:pt x="2719427" y="862492"/>
                </a:lnTo>
                <a:lnTo>
                  <a:pt x="2719363" y="860972"/>
                </a:lnTo>
                <a:lnTo>
                  <a:pt x="2722274" y="861694"/>
                </a:lnTo>
                <a:lnTo>
                  <a:pt x="2725505" y="863202"/>
                </a:lnTo>
                <a:lnTo>
                  <a:pt x="2727456" y="864697"/>
                </a:lnTo>
                <a:lnTo>
                  <a:pt x="2729376" y="867370"/>
                </a:lnTo>
                <a:lnTo>
                  <a:pt x="2732031" y="869447"/>
                </a:lnTo>
                <a:lnTo>
                  <a:pt x="2731519" y="871398"/>
                </a:lnTo>
                <a:lnTo>
                  <a:pt x="2731135" y="872893"/>
                </a:lnTo>
                <a:lnTo>
                  <a:pt x="2731039" y="875110"/>
                </a:lnTo>
                <a:lnTo>
                  <a:pt x="2731967" y="873032"/>
                </a:lnTo>
                <a:lnTo>
                  <a:pt x="2732959" y="871525"/>
                </a:lnTo>
                <a:lnTo>
                  <a:pt x="2734718" y="870144"/>
                </a:lnTo>
                <a:lnTo>
                  <a:pt x="2739932" y="871031"/>
                </a:lnTo>
                <a:lnTo>
                  <a:pt x="2740988" y="873146"/>
                </a:lnTo>
                <a:lnTo>
                  <a:pt x="2741532" y="871234"/>
                </a:lnTo>
                <a:lnTo>
                  <a:pt x="2744539" y="872526"/>
                </a:lnTo>
                <a:lnTo>
                  <a:pt x="2745147" y="870727"/>
                </a:lnTo>
                <a:lnTo>
                  <a:pt x="2744859" y="868852"/>
                </a:lnTo>
                <a:lnTo>
                  <a:pt x="2743771" y="867408"/>
                </a:lnTo>
                <a:lnTo>
                  <a:pt x="2743547" y="864874"/>
                </a:lnTo>
                <a:lnTo>
                  <a:pt x="2744987" y="863265"/>
                </a:lnTo>
                <a:lnTo>
                  <a:pt x="2746266" y="861188"/>
                </a:lnTo>
                <a:lnTo>
                  <a:pt x="2746586" y="859680"/>
                </a:lnTo>
                <a:lnTo>
                  <a:pt x="2747866" y="858337"/>
                </a:lnTo>
                <a:lnTo>
                  <a:pt x="2750233" y="857248"/>
                </a:lnTo>
                <a:lnTo>
                  <a:pt x="2749657" y="855069"/>
                </a:lnTo>
                <a:lnTo>
                  <a:pt x="2749945" y="853333"/>
                </a:lnTo>
                <a:lnTo>
                  <a:pt x="2752024" y="850863"/>
                </a:lnTo>
                <a:lnTo>
                  <a:pt x="2753912" y="849064"/>
                </a:lnTo>
                <a:lnTo>
                  <a:pt x="2756311" y="847924"/>
                </a:lnTo>
                <a:lnTo>
                  <a:pt x="2757623" y="846518"/>
                </a:lnTo>
                <a:lnTo>
                  <a:pt x="2760054" y="845175"/>
                </a:lnTo>
                <a:lnTo>
                  <a:pt x="2760534" y="846480"/>
                </a:lnTo>
                <a:lnTo>
                  <a:pt x="2763989" y="847101"/>
                </a:lnTo>
                <a:lnTo>
                  <a:pt x="2768083" y="846632"/>
                </a:lnTo>
                <a:lnTo>
                  <a:pt x="2771058" y="845783"/>
                </a:lnTo>
                <a:lnTo>
                  <a:pt x="2772178" y="844136"/>
                </a:lnTo>
                <a:lnTo>
                  <a:pt x="2772242" y="842046"/>
                </a:lnTo>
                <a:lnTo>
                  <a:pt x="2770739" y="839880"/>
                </a:lnTo>
                <a:lnTo>
                  <a:pt x="2767092" y="839728"/>
                </a:lnTo>
                <a:lnTo>
                  <a:pt x="2764852" y="838144"/>
                </a:lnTo>
                <a:lnTo>
                  <a:pt x="2768243" y="838169"/>
                </a:lnTo>
                <a:lnTo>
                  <a:pt x="2771474" y="838739"/>
                </a:lnTo>
                <a:lnTo>
                  <a:pt x="2772594" y="840006"/>
                </a:lnTo>
                <a:lnTo>
                  <a:pt x="2775121" y="839107"/>
                </a:lnTo>
                <a:lnTo>
                  <a:pt x="2776497" y="841083"/>
                </a:lnTo>
                <a:lnTo>
                  <a:pt x="2778672" y="842059"/>
                </a:lnTo>
                <a:lnTo>
                  <a:pt x="2781359" y="842819"/>
                </a:lnTo>
                <a:lnTo>
                  <a:pt x="2785742" y="843997"/>
                </a:lnTo>
                <a:lnTo>
                  <a:pt x="2788237" y="845036"/>
                </a:lnTo>
                <a:lnTo>
                  <a:pt x="2791052" y="844402"/>
                </a:lnTo>
                <a:lnTo>
                  <a:pt x="2793739" y="846328"/>
                </a:lnTo>
                <a:lnTo>
                  <a:pt x="2796650" y="845732"/>
                </a:lnTo>
                <a:lnTo>
                  <a:pt x="2799657" y="844149"/>
                </a:lnTo>
                <a:lnTo>
                  <a:pt x="2801449" y="842907"/>
                </a:lnTo>
                <a:lnTo>
                  <a:pt x="2801545" y="844276"/>
                </a:lnTo>
                <a:lnTo>
                  <a:pt x="2799817" y="845935"/>
                </a:lnTo>
                <a:lnTo>
                  <a:pt x="2802760" y="847582"/>
                </a:lnTo>
                <a:lnTo>
                  <a:pt x="2805128" y="846353"/>
                </a:lnTo>
                <a:lnTo>
                  <a:pt x="2806503" y="844098"/>
                </a:lnTo>
                <a:lnTo>
                  <a:pt x="2807975" y="845770"/>
                </a:lnTo>
                <a:lnTo>
                  <a:pt x="2810566" y="846784"/>
                </a:lnTo>
                <a:lnTo>
                  <a:pt x="2807335" y="851750"/>
                </a:lnTo>
                <a:lnTo>
                  <a:pt x="2807847" y="853764"/>
                </a:lnTo>
                <a:lnTo>
                  <a:pt x="2806663" y="855791"/>
                </a:lnTo>
                <a:lnTo>
                  <a:pt x="2801833" y="856526"/>
                </a:lnTo>
                <a:lnTo>
                  <a:pt x="2801865" y="859439"/>
                </a:lnTo>
                <a:lnTo>
                  <a:pt x="2802409" y="861162"/>
                </a:lnTo>
                <a:lnTo>
                  <a:pt x="2801449" y="864317"/>
                </a:lnTo>
                <a:lnTo>
                  <a:pt x="2800201" y="865546"/>
                </a:lnTo>
                <a:lnTo>
                  <a:pt x="2798346" y="868282"/>
                </a:lnTo>
                <a:lnTo>
                  <a:pt x="2797130" y="869865"/>
                </a:lnTo>
                <a:lnTo>
                  <a:pt x="2797578" y="871386"/>
                </a:lnTo>
                <a:lnTo>
                  <a:pt x="2800969" y="873565"/>
                </a:lnTo>
                <a:lnTo>
                  <a:pt x="2804328" y="875794"/>
                </a:lnTo>
                <a:lnTo>
                  <a:pt x="2805128" y="877327"/>
                </a:lnTo>
                <a:lnTo>
                  <a:pt x="2807751" y="878581"/>
                </a:lnTo>
                <a:lnTo>
                  <a:pt x="2809574" y="880304"/>
                </a:lnTo>
                <a:lnTo>
                  <a:pt x="2813029" y="881102"/>
                </a:lnTo>
                <a:lnTo>
                  <a:pt x="2816260" y="882800"/>
                </a:lnTo>
                <a:lnTo>
                  <a:pt x="2819715" y="885650"/>
                </a:lnTo>
                <a:lnTo>
                  <a:pt x="2821155" y="886930"/>
                </a:lnTo>
                <a:lnTo>
                  <a:pt x="2825057" y="888513"/>
                </a:lnTo>
                <a:lnTo>
                  <a:pt x="2827904" y="889172"/>
                </a:lnTo>
                <a:lnTo>
                  <a:pt x="2830528" y="890578"/>
                </a:lnTo>
                <a:lnTo>
                  <a:pt x="2830912" y="891984"/>
                </a:lnTo>
                <a:lnTo>
                  <a:pt x="2831775" y="893466"/>
                </a:lnTo>
                <a:lnTo>
                  <a:pt x="2835742" y="895417"/>
                </a:lnTo>
                <a:lnTo>
                  <a:pt x="2838045" y="896443"/>
                </a:lnTo>
                <a:lnTo>
                  <a:pt x="2843132" y="896177"/>
                </a:lnTo>
                <a:lnTo>
                  <a:pt x="2846011" y="894252"/>
                </a:lnTo>
                <a:lnTo>
                  <a:pt x="2846778" y="892212"/>
                </a:lnTo>
                <a:lnTo>
                  <a:pt x="2847258" y="890578"/>
                </a:lnTo>
                <a:lnTo>
                  <a:pt x="2849530" y="887196"/>
                </a:lnTo>
                <a:lnTo>
                  <a:pt x="2850169" y="885523"/>
                </a:lnTo>
                <a:lnTo>
                  <a:pt x="2850745" y="883294"/>
                </a:lnTo>
                <a:lnTo>
                  <a:pt x="2851257" y="881913"/>
                </a:lnTo>
                <a:lnTo>
                  <a:pt x="2851097" y="880393"/>
                </a:lnTo>
                <a:lnTo>
                  <a:pt x="2851609" y="877644"/>
                </a:lnTo>
                <a:lnTo>
                  <a:pt x="2852793" y="873881"/>
                </a:lnTo>
                <a:lnTo>
                  <a:pt x="2853176" y="872614"/>
                </a:lnTo>
                <a:lnTo>
                  <a:pt x="2852985" y="870739"/>
                </a:lnTo>
                <a:lnTo>
                  <a:pt x="2852249" y="867230"/>
                </a:lnTo>
                <a:lnTo>
                  <a:pt x="2852921" y="864317"/>
                </a:lnTo>
                <a:lnTo>
                  <a:pt x="2851865" y="862239"/>
                </a:lnTo>
                <a:lnTo>
                  <a:pt x="2852377" y="858819"/>
                </a:lnTo>
                <a:lnTo>
                  <a:pt x="2853368" y="856108"/>
                </a:lnTo>
                <a:lnTo>
                  <a:pt x="2853080" y="853207"/>
                </a:lnTo>
                <a:lnTo>
                  <a:pt x="2854584" y="851699"/>
                </a:lnTo>
                <a:lnTo>
                  <a:pt x="2855448" y="850179"/>
                </a:lnTo>
                <a:lnTo>
                  <a:pt x="2853656" y="849064"/>
                </a:lnTo>
                <a:lnTo>
                  <a:pt x="2853752" y="847772"/>
                </a:lnTo>
                <a:lnTo>
                  <a:pt x="2854808" y="845289"/>
                </a:lnTo>
                <a:lnTo>
                  <a:pt x="2856120" y="843591"/>
                </a:lnTo>
                <a:lnTo>
                  <a:pt x="2856919" y="841172"/>
                </a:lnTo>
                <a:lnTo>
                  <a:pt x="2857815" y="837878"/>
                </a:lnTo>
                <a:lnTo>
                  <a:pt x="2858071" y="834876"/>
                </a:lnTo>
                <a:lnTo>
                  <a:pt x="2860214" y="833558"/>
                </a:lnTo>
                <a:lnTo>
                  <a:pt x="2863061" y="835471"/>
                </a:lnTo>
                <a:lnTo>
                  <a:pt x="2863797" y="837333"/>
                </a:lnTo>
                <a:lnTo>
                  <a:pt x="2864245" y="839335"/>
                </a:lnTo>
                <a:lnTo>
                  <a:pt x="2864213" y="841172"/>
                </a:lnTo>
                <a:lnTo>
                  <a:pt x="2864437" y="842907"/>
                </a:lnTo>
                <a:lnTo>
                  <a:pt x="2867188" y="84413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" name="coastline-natural-earth">
            <a:extLst>
              <a:ext uri="{FF2B5EF4-FFF2-40B4-BE49-F238E27FC236}">
                <a16:creationId xmlns:a16="http://schemas.microsoft.com/office/drawing/2014/main" id="{326B2AFD-A2F9-43A0-9BD8-EB4C66F70AE7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183504" y="893859"/>
                </a:moveTo>
                <a:lnTo>
                  <a:pt x="3184655" y="895253"/>
                </a:lnTo>
                <a:lnTo>
                  <a:pt x="3186287" y="896431"/>
                </a:lnTo>
                <a:lnTo>
                  <a:pt x="3186415" y="898154"/>
                </a:lnTo>
                <a:lnTo>
                  <a:pt x="3186991" y="900371"/>
                </a:lnTo>
                <a:lnTo>
                  <a:pt x="3183952" y="900877"/>
                </a:lnTo>
                <a:lnTo>
                  <a:pt x="3181552" y="901929"/>
                </a:lnTo>
                <a:lnTo>
                  <a:pt x="3177682" y="901295"/>
                </a:lnTo>
                <a:lnTo>
                  <a:pt x="3174835" y="900345"/>
                </a:lnTo>
                <a:lnTo>
                  <a:pt x="3174259" y="898850"/>
                </a:lnTo>
                <a:lnTo>
                  <a:pt x="3175442" y="897444"/>
                </a:lnTo>
                <a:lnTo>
                  <a:pt x="3176498" y="895405"/>
                </a:lnTo>
                <a:lnTo>
                  <a:pt x="3179313" y="894011"/>
                </a:lnTo>
                <a:lnTo>
                  <a:pt x="3182640" y="89332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" name="coastline-natural-earth">
            <a:extLst>
              <a:ext uri="{FF2B5EF4-FFF2-40B4-BE49-F238E27FC236}">
                <a16:creationId xmlns:a16="http://schemas.microsoft.com/office/drawing/2014/main" id="{A203612B-71C5-4B57-92D6-A606C53CAC23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056632" y="920247"/>
                </a:moveTo>
                <a:lnTo>
                  <a:pt x="3060119" y="921489"/>
                </a:lnTo>
                <a:lnTo>
                  <a:pt x="3063606" y="924238"/>
                </a:lnTo>
                <a:lnTo>
                  <a:pt x="3066101" y="925492"/>
                </a:lnTo>
                <a:lnTo>
                  <a:pt x="3067541" y="926999"/>
                </a:lnTo>
                <a:lnTo>
                  <a:pt x="3069076" y="928823"/>
                </a:lnTo>
                <a:lnTo>
                  <a:pt x="3070804" y="930027"/>
                </a:lnTo>
                <a:lnTo>
                  <a:pt x="3072371" y="931230"/>
                </a:lnTo>
                <a:lnTo>
                  <a:pt x="3075570" y="933017"/>
                </a:lnTo>
                <a:lnTo>
                  <a:pt x="3077265" y="934359"/>
                </a:lnTo>
                <a:lnTo>
                  <a:pt x="3079057" y="935918"/>
                </a:lnTo>
                <a:lnTo>
                  <a:pt x="3081328" y="937172"/>
                </a:lnTo>
                <a:lnTo>
                  <a:pt x="3081872" y="938755"/>
                </a:lnTo>
                <a:lnTo>
                  <a:pt x="3079793" y="939807"/>
                </a:lnTo>
                <a:lnTo>
                  <a:pt x="3077521" y="938641"/>
                </a:lnTo>
                <a:lnTo>
                  <a:pt x="3074418" y="937172"/>
                </a:lnTo>
                <a:lnTo>
                  <a:pt x="3072211" y="935500"/>
                </a:lnTo>
                <a:lnTo>
                  <a:pt x="3070516" y="934309"/>
                </a:lnTo>
                <a:lnTo>
                  <a:pt x="3067669" y="932814"/>
                </a:lnTo>
                <a:lnTo>
                  <a:pt x="3063926" y="930166"/>
                </a:lnTo>
                <a:lnTo>
                  <a:pt x="3062518" y="929013"/>
                </a:lnTo>
                <a:lnTo>
                  <a:pt x="3060727" y="927101"/>
                </a:lnTo>
                <a:lnTo>
                  <a:pt x="3058903" y="925606"/>
                </a:lnTo>
                <a:lnTo>
                  <a:pt x="3057624" y="923794"/>
                </a:lnTo>
                <a:lnTo>
                  <a:pt x="3056344" y="922401"/>
                </a:lnTo>
                <a:lnTo>
                  <a:pt x="3055928" y="920792"/>
                </a:lnTo>
                <a:lnTo>
                  <a:pt x="3055352" y="91928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" name="coastline-natural-earth">
            <a:extLst>
              <a:ext uri="{FF2B5EF4-FFF2-40B4-BE49-F238E27FC236}">
                <a16:creationId xmlns:a16="http://schemas.microsoft.com/office/drawing/2014/main" id="{09C8FAA4-5514-4AD5-8A5D-EAC38AE48357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728000" y="726600"/>
                </a:moveTo>
                <a:lnTo>
                  <a:pt x="2730111" y="724827"/>
                </a:lnTo>
                <a:lnTo>
                  <a:pt x="2731775" y="723028"/>
                </a:lnTo>
                <a:lnTo>
                  <a:pt x="2732415" y="721533"/>
                </a:lnTo>
                <a:lnTo>
                  <a:pt x="2734238" y="720456"/>
                </a:lnTo>
                <a:lnTo>
                  <a:pt x="2736861" y="721837"/>
                </a:lnTo>
                <a:lnTo>
                  <a:pt x="2736733" y="724231"/>
                </a:lnTo>
                <a:lnTo>
                  <a:pt x="2735038" y="725397"/>
                </a:lnTo>
                <a:lnTo>
                  <a:pt x="2732735" y="727006"/>
                </a:lnTo>
                <a:lnTo>
                  <a:pt x="2733982" y="728526"/>
                </a:lnTo>
                <a:lnTo>
                  <a:pt x="2736317" y="729729"/>
                </a:lnTo>
                <a:lnTo>
                  <a:pt x="2736637" y="731085"/>
                </a:lnTo>
                <a:lnTo>
                  <a:pt x="2738525" y="732402"/>
                </a:lnTo>
                <a:lnTo>
                  <a:pt x="2735262" y="731287"/>
                </a:lnTo>
                <a:lnTo>
                  <a:pt x="2732383" y="730591"/>
                </a:lnTo>
                <a:lnTo>
                  <a:pt x="2729376" y="731655"/>
                </a:lnTo>
                <a:lnTo>
                  <a:pt x="2729600" y="733010"/>
                </a:lnTo>
                <a:lnTo>
                  <a:pt x="2730207" y="736671"/>
                </a:lnTo>
                <a:lnTo>
                  <a:pt x="2731199" y="738850"/>
                </a:lnTo>
                <a:lnTo>
                  <a:pt x="2732703" y="741105"/>
                </a:lnTo>
                <a:lnTo>
                  <a:pt x="2734238" y="742587"/>
                </a:lnTo>
                <a:lnTo>
                  <a:pt x="2730815" y="740877"/>
                </a:lnTo>
                <a:lnTo>
                  <a:pt x="2729408" y="738280"/>
                </a:lnTo>
                <a:lnTo>
                  <a:pt x="2727616" y="736608"/>
                </a:lnTo>
                <a:lnTo>
                  <a:pt x="2727584" y="735126"/>
                </a:lnTo>
                <a:lnTo>
                  <a:pt x="2727584" y="733023"/>
                </a:lnTo>
                <a:lnTo>
                  <a:pt x="2727776" y="731743"/>
                </a:lnTo>
                <a:lnTo>
                  <a:pt x="2726401" y="729894"/>
                </a:lnTo>
                <a:lnTo>
                  <a:pt x="2726273" y="728146"/>
                </a:lnTo>
                <a:lnTo>
                  <a:pt x="2726880" y="726600"/>
                </a:lnTo>
                <a:lnTo>
                  <a:pt x="2725249" y="723927"/>
                </a:lnTo>
                <a:lnTo>
                  <a:pt x="2726241" y="720925"/>
                </a:lnTo>
                <a:lnTo>
                  <a:pt x="2726433" y="719392"/>
                </a:lnTo>
                <a:lnTo>
                  <a:pt x="2727072" y="717466"/>
                </a:lnTo>
                <a:lnTo>
                  <a:pt x="2729504" y="714768"/>
                </a:lnTo>
                <a:lnTo>
                  <a:pt x="2729568" y="716529"/>
                </a:lnTo>
                <a:lnTo>
                  <a:pt x="2729919" y="717960"/>
                </a:lnTo>
                <a:lnTo>
                  <a:pt x="2730623" y="719861"/>
                </a:lnTo>
                <a:lnTo>
                  <a:pt x="2730495" y="722166"/>
                </a:lnTo>
                <a:lnTo>
                  <a:pt x="2729376" y="723712"/>
                </a:lnTo>
                <a:lnTo>
                  <a:pt x="2727264" y="725080"/>
                </a:lnTo>
                <a:lnTo>
                  <a:pt x="2728000" y="72660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" name="coastline-natural-earth">
            <a:extLst>
              <a:ext uri="{FF2B5EF4-FFF2-40B4-BE49-F238E27FC236}">
                <a16:creationId xmlns:a16="http://schemas.microsoft.com/office/drawing/2014/main" id="{E26C8E15-9E8A-409A-8EF3-476D381E3AD7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200391" y="1185216"/>
                </a:moveTo>
                <a:lnTo>
                  <a:pt x="2203558" y="1183975"/>
                </a:lnTo>
                <a:lnTo>
                  <a:pt x="2204550" y="1185279"/>
                </a:lnTo>
                <a:lnTo>
                  <a:pt x="2203622" y="1186559"/>
                </a:lnTo>
                <a:lnTo>
                  <a:pt x="2207621" y="1185672"/>
                </a:lnTo>
                <a:lnTo>
                  <a:pt x="2210308" y="1184912"/>
                </a:lnTo>
                <a:lnTo>
                  <a:pt x="2212771" y="1186052"/>
                </a:lnTo>
                <a:lnTo>
                  <a:pt x="2211268" y="1187560"/>
                </a:lnTo>
                <a:lnTo>
                  <a:pt x="2207685" y="1187370"/>
                </a:lnTo>
                <a:lnTo>
                  <a:pt x="2205478" y="1188320"/>
                </a:lnTo>
                <a:lnTo>
                  <a:pt x="2207621" y="1189549"/>
                </a:lnTo>
                <a:lnTo>
                  <a:pt x="2204262" y="1190182"/>
                </a:lnTo>
                <a:lnTo>
                  <a:pt x="2201223" y="1189194"/>
                </a:lnTo>
                <a:lnTo>
                  <a:pt x="2198664" y="1190676"/>
                </a:lnTo>
                <a:lnTo>
                  <a:pt x="2197032" y="1189257"/>
                </a:lnTo>
                <a:lnTo>
                  <a:pt x="2197480" y="1187800"/>
                </a:lnTo>
                <a:lnTo>
                  <a:pt x="2196936" y="1186331"/>
                </a:lnTo>
                <a:lnTo>
                  <a:pt x="2196648" y="1184811"/>
                </a:lnTo>
                <a:lnTo>
                  <a:pt x="2197256" y="1183531"/>
                </a:lnTo>
                <a:lnTo>
                  <a:pt x="2197832" y="1182150"/>
                </a:lnTo>
                <a:lnTo>
                  <a:pt x="2199687" y="1183291"/>
                </a:lnTo>
                <a:lnTo>
                  <a:pt x="2199208" y="118496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" name="coastline-natural-earth">
            <a:extLst>
              <a:ext uri="{FF2B5EF4-FFF2-40B4-BE49-F238E27FC236}">
                <a16:creationId xmlns:a16="http://schemas.microsoft.com/office/drawing/2014/main" id="{360AACC6-126E-435B-A026-118AF7562709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347797" y="83344"/>
                </a:moveTo>
                <a:lnTo>
                  <a:pt x="1347477" y="84637"/>
                </a:lnTo>
                <a:lnTo>
                  <a:pt x="1344470" y="86296"/>
                </a:lnTo>
                <a:lnTo>
                  <a:pt x="1340695" y="87626"/>
                </a:lnTo>
                <a:lnTo>
                  <a:pt x="1337209" y="86714"/>
                </a:lnTo>
                <a:lnTo>
                  <a:pt x="1332730" y="86917"/>
                </a:lnTo>
                <a:lnTo>
                  <a:pt x="1327452" y="87411"/>
                </a:lnTo>
                <a:lnTo>
                  <a:pt x="1324317" y="87082"/>
                </a:lnTo>
                <a:lnTo>
                  <a:pt x="1326396" y="85903"/>
                </a:lnTo>
                <a:lnTo>
                  <a:pt x="1326972" y="84548"/>
                </a:lnTo>
                <a:lnTo>
                  <a:pt x="1330171" y="83762"/>
                </a:lnTo>
                <a:lnTo>
                  <a:pt x="1333882" y="83876"/>
                </a:lnTo>
                <a:lnTo>
                  <a:pt x="1337081" y="83762"/>
                </a:lnTo>
                <a:lnTo>
                  <a:pt x="1344310" y="82217"/>
                </a:lnTo>
                <a:lnTo>
                  <a:pt x="1347541" y="8314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0" name="coastline-natural-earth">
            <a:extLst>
              <a:ext uri="{FF2B5EF4-FFF2-40B4-BE49-F238E27FC236}">
                <a16:creationId xmlns:a16="http://schemas.microsoft.com/office/drawing/2014/main" id="{F7D898B2-0051-4276-9551-0FB7886A90F7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016517" y="819509"/>
                </a:moveTo>
                <a:lnTo>
                  <a:pt x="3018500" y="820991"/>
                </a:lnTo>
                <a:lnTo>
                  <a:pt x="3021955" y="820877"/>
                </a:lnTo>
                <a:lnTo>
                  <a:pt x="3024386" y="822410"/>
                </a:lnTo>
                <a:lnTo>
                  <a:pt x="3025922" y="824057"/>
                </a:lnTo>
                <a:lnTo>
                  <a:pt x="3025186" y="825400"/>
                </a:lnTo>
                <a:lnTo>
                  <a:pt x="3021667" y="824551"/>
                </a:lnTo>
                <a:lnTo>
                  <a:pt x="3017444" y="824272"/>
                </a:lnTo>
                <a:lnTo>
                  <a:pt x="3015877" y="822854"/>
                </a:lnTo>
                <a:lnTo>
                  <a:pt x="3015269" y="821333"/>
                </a:lnTo>
                <a:lnTo>
                  <a:pt x="3015397" y="81986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1" name="coastline-natural-earth">
            <a:extLst>
              <a:ext uri="{FF2B5EF4-FFF2-40B4-BE49-F238E27FC236}">
                <a16:creationId xmlns:a16="http://schemas.microsoft.com/office/drawing/2014/main" id="{F5853B0C-ABE5-43F8-A35D-96E0F0DCD6A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34078" y="656912"/>
                </a:moveTo>
                <a:lnTo>
                  <a:pt x="2634430" y="654404"/>
                </a:lnTo>
                <a:lnTo>
                  <a:pt x="2636061" y="652668"/>
                </a:lnTo>
                <a:lnTo>
                  <a:pt x="2637981" y="650869"/>
                </a:lnTo>
                <a:lnTo>
                  <a:pt x="2639260" y="649565"/>
                </a:lnTo>
                <a:lnTo>
                  <a:pt x="2641340" y="648589"/>
                </a:lnTo>
                <a:lnTo>
                  <a:pt x="2643387" y="646233"/>
                </a:lnTo>
                <a:lnTo>
                  <a:pt x="2645082" y="644485"/>
                </a:lnTo>
                <a:lnTo>
                  <a:pt x="2646842" y="642268"/>
                </a:lnTo>
                <a:lnTo>
                  <a:pt x="2649529" y="639341"/>
                </a:lnTo>
                <a:lnTo>
                  <a:pt x="2651320" y="638214"/>
                </a:lnTo>
                <a:lnTo>
                  <a:pt x="2652120" y="636288"/>
                </a:lnTo>
                <a:lnTo>
                  <a:pt x="2651640" y="634831"/>
                </a:lnTo>
                <a:lnTo>
                  <a:pt x="2652376" y="633108"/>
                </a:lnTo>
                <a:lnTo>
                  <a:pt x="2653496" y="630714"/>
                </a:lnTo>
                <a:lnTo>
                  <a:pt x="2654104" y="631968"/>
                </a:lnTo>
                <a:lnTo>
                  <a:pt x="2654040" y="633843"/>
                </a:lnTo>
                <a:lnTo>
                  <a:pt x="2654839" y="636098"/>
                </a:lnTo>
                <a:lnTo>
                  <a:pt x="2655479" y="637530"/>
                </a:lnTo>
                <a:lnTo>
                  <a:pt x="2654679" y="638847"/>
                </a:lnTo>
                <a:lnTo>
                  <a:pt x="2651864" y="640279"/>
                </a:lnTo>
                <a:lnTo>
                  <a:pt x="2651256" y="641672"/>
                </a:lnTo>
                <a:lnTo>
                  <a:pt x="2648825" y="642648"/>
                </a:lnTo>
                <a:lnTo>
                  <a:pt x="2647098" y="643864"/>
                </a:lnTo>
                <a:lnTo>
                  <a:pt x="2645434" y="647892"/>
                </a:lnTo>
                <a:lnTo>
                  <a:pt x="2644219" y="649425"/>
                </a:lnTo>
                <a:lnTo>
                  <a:pt x="2641499" y="650844"/>
                </a:lnTo>
                <a:lnTo>
                  <a:pt x="2640188" y="652896"/>
                </a:lnTo>
                <a:lnTo>
                  <a:pt x="2638301" y="654264"/>
                </a:lnTo>
                <a:lnTo>
                  <a:pt x="2636157" y="655481"/>
                </a:lnTo>
                <a:lnTo>
                  <a:pt x="2634078" y="65691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2" name="coastline-natural-earth">
            <a:extLst>
              <a:ext uri="{FF2B5EF4-FFF2-40B4-BE49-F238E27FC236}">
                <a16:creationId xmlns:a16="http://schemas.microsoft.com/office/drawing/2014/main" id="{1A1A9F78-989A-4B01-95BA-27861F59578D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80815" y="627762"/>
                </a:moveTo>
                <a:lnTo>
                  <a:pt x="2684718" y="628548"/>
                </a:lnTo>
                <a:lnTo>
                  <a:pt x="2686637" y="630081"/>
                </a:lnTo>
                <a:lnTo>
                  <a:pt x="2686029" y="631601"/>
                </a:lnTo>
                <a:lnTo>
                  <a:pt x="2684782" y="632880"/>
                </a:lnTo>
                <a:lnTo>
                  <a:pt x="2683470" y="634515"/>
                </a:lnTo>
                <a:lnTo>
                  <a:pt x="2681039" y="636238"/>
                </a:lnTo>
                <a:lnTo>
                  <a:pt x="2678128" y="636871"/>
                </a:lnTo>
                <a:lnTo>
                  <a:pt x="2676240" y="638391"/>
                </a:lnTo>
                <a:lnTo>
                  <a:pt x="2676145" y="636732"/>
                </a:lnTo>
                <a:lnTo>
                  <a:pt x="2676017" y="634591"/>
                </a:lnTo>
                <a:lnTo>
                  <a:pt x="2676784" y="632513"/>
                </a:lnTo>
                <a:lnTo>
                  <a:pt x="2676880" y="630423"/>
                </a:lnTo>
                <a:lnTo>
                  <a:pt x="2677264" y="627509"/>
                </a:lnTo>
                <a:lnTo>
                  <a:pt x="2675345" y="626154"/>
                </a:lnTo>
                <a:lnTo>
                  <a:pt x="2678960" y="626331"/>
                </a:lnTo>
                <a:lnTo>
                  <a:pt x="2680815" y="62776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3" name="coastline-natural-earth">
            <a:extLst>
              <a:ext uri="{FF2B5EF4-FFF2-40B4-BE49-F238E27FC236}">
                <a16:creationId xmlns:a16="http://schemas.microsoft.com/office/drawing/2014/main" id="{ABD904D6-51CD-44B5-AE7B-324934878209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86541" y="651186"/>
                </a:moveTo>
                <a:lnTo>
                  <a:pt x="2684142" y="648842"/>
                </a:lnTo>
                <a:lnTo>
                  <a:pt x="2681839" y="647702"/>
                </a:lnTo>
                <a:lnTo>
                  <a:pt x="2680047" y="645397"/>
                </a:lnTo>
                <a:lnTo>
                  <a:pt x="2680175" y="643547"/>
                </a:lnTo>
                <a:lnTo>
                  <a:pt x="2682766" y="642686"/>
                </a:lnTo>
                <a:lnTo>
                  <a:pt x="2684142" y="641444"/>
                </a:lnTo>
                <a:lnTo>
                  <a:pt x="2684142" y="639987"/>
                </a:lnTo>
                <a:lnTo>
                  <a:pt x="2683694" y="637973"/>
                </a:lnTo>
                <a:lnTo>
                  <a:pt x="2684974" y="636187"/>
                </a:lnTo>
                <a:lnTo>
                  <a:pt x="2685070" y="634920"/>
                </a:lnTo>
                <a:lnTo>
                  <a:pt x="2687341" y="633514"/>
                </a:lnTo>
                <a:lnTo>
                  <a:pt x="2690412" y="635097"/>
                </a:lnTo>
                <a:lnTo>
                  <a:pt x="2690092" y="636516"/>
                </a:lnTo>
                <a:lnTo>
                  <a:pt x="2689004" y="638378"/>
                </a:lnTo>
                <a:lnTo>
                  <a:pt x="2688013" y="641444"/>
                </a:lnTo>
                <a:lnTo>
                  <a:pt x="2687021" y="643205"/>
                </a:lnTo>
                <a:lnTo>
                  <a:pt x="2686797" y="645207"/>
                </a:lnTo>
                <a:lnTo>
                  <a:pt x="2688141" y="648500"/>
                </a:lnTo>
                <a:lnTo>
                  <a:pt x="2687981" y="649780"/>
                </a:lnTo>
                <a:lnTo>
                  <a:pt x="2686541" y="65118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4" name="coastline-natural-earth">
            <a:extLst>
              <a:ext uri="{FF2B5EF4-FFF2-40B4-BE49-F238E27FC236}">
                <a16:creationId xmlns:a16="http://schemas.microsoft.com/office/drawing/2014/main" id="{4D425ECF-F6B8-4C5F-B7B6-4A593112BD1A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99529" y="630258"/>
                </a:moveTo>
                <a:lnTo>
                  <a:pt x="2702728" y="629992"/>
                </a:lnTo>
                <a:lnTo>
                  <a:pt x="2703624" y="631474"/>
                </a:lnTo>
                <a:lnTo>
                  <a:pt x="2703720" y="633856"/>
                </a:lnTo>
                <a:lnTo>
                  <a:pt x="2703496" y="635376"/>
                </a:lnTo>
                <a:lnTo>
                  <a:pt x="2704839" y="636744"/>
                </a:lnTo>
                <a:lnTo>
                  <a:pt x="2705159" y="638391"/>
                </a:lnTo>
                <a:lnTo>
                  <a:pt x="2705799" y="639772"/>
                </a:lnTo>
                <a:lnTo>
                  <a:pt x="2703400" y="640785"/>
                </a:lnTo>
                <a:lnTo>
                  <a:pt x="2703624" y="642293"/>
                </a:lnTo>
                <a:lnTo>
                  <a:pt x="2701385" y="641051"/>
                </a:lnTo>
                <a:lnTo>
                  <a:pt x="2701480" y="639582"/>
                </a:lnTo>
                <a:lnTo>
                  <a:pt x="2701544" y="636326"/>
                </a:lnTo>
                <a:lnTo>
                  <a:pt x="2701001" y="634515"/>
                </a:lnTo>
                <a:lnTo>
                  <a:pt x="2698058" y="632032"/>
                </a:lnTo>
                <a:lnTo>
                  <a:pt x="2697642" y="630005"/>
                </a:lnTo>
                <a:lnTo>
                  <a:pt x="2697322" y="628497"/>
                </a:lnTo>
                <a:lnTo>
                  <a:pt x="2699305" y="62978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5" name="coastline-natural-earth">
            <a:extLst>
              <a:ext uri="{FF2B5EF4-FFF2-40B4-BE49-F238E27FC236}">
                <a16:creationId xmlns:a16="http://schemas.microsoft.com/office/drawing/2014/main" id="{EAF7CA7B-05AF-4751-B1FE-41BFB03E4115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705543" y="619389"/>
                </a:moveTo>
                <a:lnTo>
                  <a:pt x="2706311" y="620681"/>
                </a:lnTo>
                <a:lnTo>
                  <a:pt x="2707719" y="621922"/>
                </a:lnTo>
                <a:lnTo>
                  <a:pt x="2708006" y="623734"/>
                </a:lnTo>
                <a:lnTo>
                  <a:pt x="2707559" y="626331"/>
                </a:lnTo>
                <a:lnTo>
                  <a:pt x="2707814" y="627952"/>
                </a:lnTo>
                <a:lnTo>
                  <a:pt x="2708710" y="629941"/>
                </a:lnTo>
                <a:lnTo>
                  <a:pt x="2708550" y="631221"/>
                </a:lnTo>
                <a:lnTo>
                  <a:pt x="2710118" y="632741"/>
                </a:lnTo>
                <a:lnTo>
                  <a:pt x="2706183" y="632108"/>
                </a:lnTo>
                <a:lnTo>
                  <a:pt x="2704775" y="630955"/>
                </a:lnTo>
                <a:lnTo>
                  <a:pt x="2702888" y="629017"/>
                </a:lnTo>
                <a:lnTo>
                  <a:pt x="2703176" y="627547"/>
                </a:lnTo>
                <a:lnTo>
                  <a:pt x="2702312" y="626293"/>
                </a:lnTo>
                <a:lnTo>
                  <a:pt x="2701129" y="624849"/>
                </a:lnTo>
                <a:lnTo>
                  <a:pt x="2699497" y="623721"/>
                </a:lnTo>
                <a:lnTo>
                  <a:pt x="2697834" y="621998"/>
                </a:lnTo>
                <a:lnTo>
                  <a:pt x="2697290" y="620529"/>
                </a:lnTo>
                <a:lnTo>
                  <a:pt x="2697002" y="619009"/>
                </a:lnTo>
                <a:lnTo>
                  <a:pt x="2701928" y="619325"/>
                </a:lnTo>
                <a:lnTo>
                  <a:pt x="2705543" y="61938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6" name="coastline-natural-earth">
            <a:extLst>
              <a:ext uri="{FF2B5EF4-FFF2-40B4-BE49-F238E27FC236}">
                <a16:creationId xmlns:a16="http://schemas.microsoft.com/office/drawing/2014/main" id="{6EC73B46-C035-4699-9740-C73302EAA31A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64660" y="610648"/>
                </a:moveTo>
                <a:lnTo>
                  <a:pt x="2668051" y="611281"/>
                </a:lnTo>
                <a:lnTo>
                  <a:pt x="2670546" y="612611"/>
                </a:lnTo>
                <a:lnTo>
                  <a:pt x="2672050" y="613853"/>
                </a:lnTo>
                <a:lnTo>
                  <a:pt x="2671602" y="615677"/>
                </a:lnTo>
                <a:lnTo>
                  <a:pt x="2672210" y="618375"/>
                </a:lnTo>
                <a:lnTo>
                  <a:pt x="2671026" y="620352"/>
                </a:lnTo>
                <a:lnTo>
                  <a:pt x="2669938" y="621694"/>
                </a:lnTo>
                <a:lnTo>
                  <a:pt x="2666995" y="620136"/>
                </a:lnTo>
                <a:lnTo>
                  <a:pt x="2666420" y="618299"/>
                </a:lnTo>
                <a:lnTo>
                  <a:pt x="2665300" y="616969"/>
                </a:lnTo>
                <a:lnTo>
                  <a:pt x="2665204" y="615335"/>
                </a:lnTo>
                <a:lnTo>
                  <a:pt x="2664436" y="613853"/>
                </a:lnTo>
                <a:lnTo>
                  <a:pt x="2662901" y="612662"/>
                </a:lnTo>
                <a:lnTo>
                  <a:pt x="2662261" y="61133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7" name="coastline-natural-earth">
            <a:extLst>
              <a:ext uri="{FF2B5EF4-FFF2-40B4-BE49-F238E27FC236}">
                <a16:creationId xmlns:a16="http://schemas.microsoft.com/office/drawing/2014/main" id="{1E2AB87F-378E-451D-BB8C-B57F2659ED64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982320" y="795781"/>
                </a:moveTo>
                <a:lnTo>
                  <a:pt x="2980592" y="797124"/>
                </a:lnTo>
                <a:lnTo>
                  <a:pt x="2977553" y="796656"/>
                </a:lnTo>
                <a:lnTo>
                  <a:pt x="2976050" y="795224"/>
                </a:lnTo>
                <a:lnTo>
                  <a:pt x="2975826" y="793248"/>
                </a:lnTo>
                <a:lnTo>
                  <a:pt x="2974098" y="791614"/>
                </a:lnTo>
                <a:lnTo>
                  <a:pt x="2972531" y="790030"/>
                </a:lnTo>
                <a:lnTo>
                  <a:pt x="2971187" y="787788"/>
                </a:lnTo>
                <a:lnTo>
                  <a:pt x="2971379" y="785292"/>
                </a:lnTo>
                <a:lnTo>
                  <a:pt x="2974546" y="785989"/>
                </a:lnTo>
                <a:lnTo>
                  <a:pt x="2975378" y="787420"/>
                </a:lnTo>
                <a:lnTo>
                  <a:pt x="2976625" y="788839"/>
                </a:lnTo>
                <a:lnTo>
                  <a:pt x="2977905" y="790803"/>
                </a:lnTo>
                <a:lnTo>
                  <a:pt x="2980336" y="792184"/>
                </a:lnTo>
                <a:lnTo>
                  <a:pt x="2981648" y="793780"/>
                </a:lnTo>
                <a:lnTo>
                  <a:pt x="2982320" y="79578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8" name="coastline-natural-earth">
            <a:extLst>
              <a:ext uri="{FF2B5EF4-FFF2-40B4-BE49-F238E27FC236}">
                <a16:creationId xmlns:a16="http://schemas.microsoft.com/office/drawing/2014/main" id="{407C7851-F04B-40BC-B0DF-CD4D16805F54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955384" y="778059"/>
                </a:moveTo>
                <a:lnTo>
                  <a:pt x="2953337" y="776944"/>
                </a:lnTo>
                <a:lnTo>
                  <a:pt x="2952793" y="775690"/>
                </a:lnTo>
                <a:lnTo>
                  <a:pt x="2952921" y="774385"/>
                </a:lnTo>
                <a:lnTo>
                  <a:pt x="2952697" y="772320"/>
                </a:lnTo>
                <a:lnTo>
                  <a:pt x="2952057" y="771066"/>
                </a:lnTo>
                <a:lnTo>
                  <a:pt x="2949882" y="768063"/>
                </a:lnTo>
                <a:lnTo>
                  <a:pt x="2948410" y="766568"/>
                </a:lnTo>
                <a:lnTo>
                  <a:pt x="2945595" y="765606"/>
                </a:lnTo>
                <a:lnTo>
                  <a:pt x="2942876" y="763338"/>
                </a:lnTo>
                <a:lnTo>
                  <a:pt x="2938270" y="760361"/>
                </a:lnTo>
                <a:lnTo>
                  <a:pt x="2935358" y="759538"/>
                </a:lnTo>
                <a:lnTo>
                  <a:pt x="2936094" y="758005"/>
                </a:lnTo>
                <a:lnTo>
                  <a:pt x="2939229" y="759994"/>
                </a:lnTo>
                <a:lnTo>
                  <a:pt x="2941948" y="761400"/>
                </a:lnTo>
                <a:lnTo>
                  <a:pt x="2943868" y="762603"/>
                </a:lnTo>
                <a:lnTo>
                  <a:pt x="2946971" y="764238"/>
                </a:lnTo>
                <a:lnTo>
                  <a:pt x="2948282" y="765694"/>
                </a:lnTo>
                <a:lnTo>
                  <a:pt x="2950106" y="767278"/>
                </a:lnTo>
                <a:lnTo>
                  <a:pt x="2955832" y="772079"/>
                </a:lnTo>
                <a:lnTo>
                  <a:pt x="2956792" y="773422"/>
                </a:lnTo>
                <a:lnTo>
                  <a:pt x="2956696" y="774701"/>
                </a:lnTo>
                <a:lnTo>
                  <a:pt x="2956088" y="776399"/>
                </a:lnTo>
                <a:lnTo>
                  <a:pt x="2955384" y="77805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9" name="coastline-natural-earth">
            <a:extLst>
              <a:ext uri="{FF2B5EF4-FFF2-40B4-BE49-F238E27FC236}">
                <a16:creationId xmlns:a16="http://schemas.microsoft.com/office/drawing/2014/main" id="{457BECAA-7B7B-451A-93D4-263BD76D050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825345" y="810337"/>
                </a:moveTo>
                <a:lnTo>
                  <a:pt x="2823170" y="811553"/>
                </a:lnTo>
                <a:lnTo>
                  <a:pt x="2819363" y="811313"/>
                </a:lnTo>
                <a:lnTo>
                  <a:pt x="2817668" y="810236"/>
                </a:lnTo>
                <a:lnTo>
                  <a:pt x="2819011" y="807208"/>
                </a:lnTo>
                <a:lnTo>
                  <a:pt x="2820579" y="804535"/>
                </a:lnTo>
                <a:lnTo>
                  <a:pt x="2822178" y="803192"/>
                </a:lnTo>
                <a:lnTo>
                  <a:pt x="2825409" y="802141"/>
                </a:lnTo>
                <a:lnTo>
                  <a:pt x="2828608" y="803344"/>
                </a:lnTo>
                <a:lnTo>
                  <a:pt x="2829440" y="805042"/>
                </a:lnTo>
                <a:lnTo>
                  <a:pt x="2828576" y="806752"/>
                </a:lnTo>
                <a:lnTo>
                  <a:pt x="2827585" y="808374"/>
                </a:lnTo>
                <a:lnTo>
                  <a:pt x="2826017" y="80965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0" name="coastline-natural-earth">
            <a:extLst>
              <a:ext uri="{FF2B5EF4-FFF2-40B4-BE49-F238E27FC236}">
                <a16:creationId xmlns:a16="http://schemas.microsoft.com/office/drawing/2014/main" id="{5F057B3C-E4B8-4B8E-AFCB-D5DFC0F07EA4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746202" y="760703"/>
                </a:moveTo>
                <a:lnTo>
                  <a:pt x="2748282" y="761717"/>
                </a:lnTo>
                <a:lnTo>
                  <a:pt x="2751833" y="761831"/>
                </a:lnTo>
                <a:lnTo>
                  <a:pt x="2753560" y="763135"/>
                </a:lnTo>
                <a:lnTo>
                  <a:pt x="2754200" y="764795"/>
                </a:lnTo>
                <a:lnTo>
                  <a:pt x="2756055" y="766822"/>
                </a:lnTo>
                <a:lnTo>
                  <a:pt x="2755671" y="769799"/>
                </a:lnTo>
                <a:lnTo>
                  <a:pt x="2753656" y="768811"/>
                </a:lnTo>
                <a:lnTo>
                  <a:pt x="2751705" y="767671"/>
                </a:lnTo>
                <a:lnTo>
                  <a:pt x="2748602" y="766290"/>
                </a:lnTo>
                <a:lnTo>
                  <a:pt x="2747034" y="764934"/>
                </a:lnTo>
                <a:lnTo>
                  <a:pt x="2744123" y="765910"/>
                </a:lnTo>
                <a:lnTo>
                  <a:pt x="2740380" y="765137"/>
                </a:lnTo>
                <a:lnTo>
                  <a:pt x="2738749" y="764035"/>
                </a:lnTo>
                <a:lnTo>
                  <a:pt x="2736509" y="765568"/>
                </a:lnTo>
                <a:lnTo>
                  <a:pt x="2732927" y="764136"/>
                </a:lnTo>
                <a:lnTo>
                  <a:pt x="2730687" y="765061"/>
                </a:lnTo>
                <a:lnTo>
                  <a:pt x="2729696" y="766581"/>
                </a:lnTo>
                <a:lnTo>
                  <a:pt x="2729760" y="765061"/>
                </a:lnTo>
                <a:lnTo>
                  <a:pt x="2731423" y="761336"/>
                </a:lnTo>
                <a:lnTo>
                  <a:pt x="2735550" y="760488"/>
                </a:lnTo>
                <a:lnTo>
                  <a:pt x="2739325" y="760361"/>
                </a:lnTo>
                <a:lnTo>
                  <a:pt x="2742747" y="760285"/>
                </a:lnTo>
                <a:lnTo>
                  <a:pt x="2746202" y="76070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1" name="coastline-natural-earth">
            <a:extLst>
              <a:ext uri="{FF2B5EF4-FFF2-40B4-BE49-F238E27FC236}">
                <a16:creationId xmlns:a16="http://schemas.microsoft.com/office/drawing/2014/main" id="{29406204-8C57-4895-AB46-BBFAB4259099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720131" y="762743"/>
                </a:moveTo>
                <a:lnTo>
                  <a:pt x="2721954" y="763921"/>
                </a:lnTo>
                <a:lnTo>
                  <a:pt x="2723426" y="765517"/>
                </a:lnTo>
                <a:lnTo>
                  <a:pt x="2723458" y="767747"/>
                </a:lnTo>
                <a:lnTo>
                  <a:pt x="2720866" y="768950"/>
                </a:lnTo>
                <a:lnTo>
                  <a:pt x="2717315" y="769013"/>
                </a:lnTo>
                <a:lnTo>
                  <a:pt x="2714308" y="767481"/>
                </a:lnTo>
                <a:lnTo>
                  <a:pt x="2712901" y="765796"/>
                </a:lnTo>
                <a:lnTo>
                  <a:pt x="2712613" y="763490"/>
                </a:lnTo>
                <a:lnTo>
                  <a:pt x="2717379" y="76252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2" name="coastline-natural-earth">
            <a:extLst>
              <a:ext uri="{FF2B5EF4-FFF2-40B4-BE49-F238E27FC236}">
                <a16:creationId xmlns:a16="http://schemas.microsoft.com/office/drawing/2014/main" id="{CB84D2D1-8DCA-4E05-A236-D1738BC3F4DB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83406" y="813441"/>
                </a:moveTo>
                <a:lnTo>
                  <a:pt x="2680559" y="814492"/>
                </a:lnTo>
                <a:lnTo>
                  <a:pt x="2677168" y="814670"/>
                </a:lnTo>
                <a:lnTo>
                  <a:pt x="2674897" y="815734"/>
                </a:lnTo>
                <a:lnTo>
                  <a:pt x="2671826" y="815291"/>
                </a:lnTo>
                <a:lnTo>
                  <a:pt x="2669043" y="816051"/>
                </a:lnTo>
                <a:lnTo>
                  <a:pt x="2665364" y="815620"/>
                </a:lnTo>
                <a:lnTo>
                  <a:pt x="2661205" y="815367"/>
                </a:lnTo>
                <a:lnTo>
                  <a:pt x="2657494" y="815709"/>
                </a:lnTo>
                <a:lnTo>
                  <a:pt x="2656567" y="814239"/>
                </a:lnTo>
                <a:lnTo>
                  <a:pt x="2656951" y="812630"/>
                </a:lnTo>
                <a:lnTo>
                  <a:pt x="2659222" y="811300"/>
                </a:lnTo>
                <a:lnTo>
                  <a:pt x="2661493" y="810198"/>
                </a:lnTo>
                <a:lnTo>
                  <a:pt x="2664692" y="810654"/>
                </a:lnTo>
                <a:lnTo>
                  <a:pt x="2668403" y="811718"/>
                </a:lnTo>
                <a:lnTo>
                  <a:pt x="2670674" y="812884"/>
                </a:lnTo>
                <a:lnTo>
                  <a:pt x="2674065" y="812478"/>
                </a:lnTo>
                <a:lnTo>
                  <a:pt x="2678704" y="813568"/>
                </a:lnTo>
                <a:lnTo>
                  <a:pt x="2680687" y="812542"/>
                </a:lnTo>
                <a:lnTo>
                  <a:pt x="2683086" y="811072"/>
                </a:lnTo>
                <a:lnTo>
                  <a:pt x="2684622" y="809869"/>
                </a:lnTo>
                <a:lnTo>
                  <a:pt x="2684654" y="811325"/>
                </a:lnTo>
                <a:lnTo>
                  <a:pt x="2683982" y="81299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3" name="coastline-natural-earth">
            <a:extLst>
              <a:ext uri="{FF2B5EF4-FFF2-40B4-BE49-F238E27FC236}">
                <a16:creationId xmlns:a16="http://schemas.microsoft.com/office/drawing/2014/main" id="{85B13A4B-EB51-4F8D-A937-D23C5C6651DF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58422" y="820447"/>
                </a:moveTo>
                <a:lnTo>
                  <a:pt x="2660310" y="821663"/>
                </a:lnTo>
                <a:lnTo>
                  <a:pt x="2660949" y="822955"/>
                </a:lnTo>
                <a:lnTo>
                  <a:pt x="2664020" y="824412"/>
                </a:lnTo>
                <a:lnTo>
                  <a:pt x="2665396" y="825793"/>
                </a:lnTo>
                <a:lnTo>
                  <a:pt x="2665556" y="827186"/>
                </a:lnTo>
                <a:lnTo>
                  <a:pt x="2663381" y="828352"/>
                </a:lnTo>
                <a:lnTo>
                  <a:pt x="2659606" y="828022"/>
                </a:lnTo>
                <a:lnTo>
                  <a:pt x="2658294" y="826553"/>
                </a:lnTo>
                <a:lnTo>
                  <a:pt x="2656631" y="825438"/>
                </a:lnTo>
                <a:lnTo>
                  <a:pt x="2654711" y="824108"/>
                </a:lnTo>
                <a:lnTo>
                  <a:pt x="2650073" y="823500"/>
                </a:lnTo>
                <a:lnTo>
                  <a:pt x="2649113" y="822271"/>
                </a:lnTo>
                <a:lnTo>
                  <a:pt x="2650968" y="820535"/>
                </a:lnTo>
                <a:lnTo>
                  <a:pt x="2654839" y="820244"/>
                </a:lnTo>
                <a:lnTo>
                  <a:pt x="2658070" y="81996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4" name="coastline-natural-earth">
            <a:extLst>
              <a:ext uri="{FF2B5EF4-FFF2-40B4-BE49-F238E27FC236}">
                <a16:creationId xmlns:a16="http://schemas.microsoft.com/office/drawing/2014/main" id="{87160781-E6E0-421E-923D-EB06F81412FB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42459" y="810743"/>
                </a:moveTo>
                <a:lnTo>
                  <a:pt x="2645818" y="810401"/>
                </a:lnTo>
                <a:lnTo>
                  <a:pt x="2646714" y="811642"/>
                </a:lnTo>
                <a:lnTo>
                  <a:pt x="2648633" y="810565"/>
                </a:lnTo>
                <a:lnTo>
                  <a:pt x="2649689" y="812022"/>
                </a:lnTo>
                <a:lnTo>
                  <a:pt x="2649881" y="813340"/>
                </a:lnTo>
                <a:lnTo>
                  <a:pt x="2649369" y="814708"/>
                </a:lnTo>
                <a:lnTo>
                  <a:pt x="2646362" y="815278"/>
                </a:lnTo>
                <a:lnTo>
                  <a:pt x="2643899" y="814290"/>
                </a:lnTo>
                <a:lnTo>
                  <a:pt x="2642011" y="815544"/>
                </a:lnTo>
                <a:lnTo>
                  <a:pt x="2639036" y="816380"/>
                </a:lnTo>
                <a:lnTo>
                  <a:pt x="2635869" y="817077"/>
                </a:lnTo>
                <a:lnTo>
                  <a:pt x="2632734" y="817647"/>
                </a:lnTo>
                <a:lnTo>
                  <a:pt x="2629375" y="817064"/>
                </a:lnTo>
                <a:lnTo>
                  <a:pt x="2629535" y="815278"/>
                </a:lnTo>
                <a:lnTo>
                  <a:pt x="2629311" y="813935"/>
                </a:lnTo>
                <a:lnTo>
                  <a:pt x="2630239" y="812491"/>
                </a:lnTo>
                <a:lnTo>
                  <a:pt x="2632766" y="811199"/>
                </a:lnTo>
                <a:lnTo>
                  <a:pt x="2636381" y="811743"/>
                </a:lnTo>
                <a:lnTo>
                  <a:pt x="2637341" y="812998"/>
                </a:lnTo>
                <a:lnTo>
                  <a:pt x="2638556" y="814353"/>
                </a:lnTo>
                <a:lnTo>
                  <a:pt x="2642139" y="813821"/>
                </a:lnTo>
                <a:lnTo>
                  <a:pt x="2641212" y="812187"/>
                </a:lnTo>
                <a:lnTo>
                  <a:pt x="2638620" y="810971"/>
                </a:lnTo>
                <a:lnTo>
                  <a:pt x="2637949" y="809704"/>
                </a:lnTo>
                <a:lnTo>
                  <a:pt x="2641340" y="808956"/>
                </a:lnTo>
                <a:lnTo>
                  <a:pt x="2642107" y="81028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5" name="coastline-natural-earth">
            <a:extLst>
              <a:ext uri="{FF2B5EF4-FFF2-40B4-BE49-F238E27FC236}">
                <a16:creationId xmlns:a16="http://schemas.microsoft.com/office/drawing/2014/main" id="{00F66551-013A-4E6F-9DD3-481E56AF87B3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28032" y="813466"/>
                </a:moveTo>
                <a:lnTo>
                  <a:pt x="2626912" y="815367"/>
                </a:lnTo>
                <a:lnTo>
                  <a:pt x="2624417" y="816203"/>
                </a:lnTo>
                <a:lnTo>
                  <a:pt x="2621154" y="815405"/>
                </a:lnTo>
                <a:lnTo>
                  <a:pt x="2622977" y="813441"/>
                </a:lnTo>
                <a:lnTo>
                  <a:pt x="2622817" y="811845"/>
                </a:lnTo>
                <a:lnTo>
                  <a:pt x="2624257" y="810540"/>
                </a:lnTo>
                <a:lnTo>
                  <a:pt x="2628096" y="810426"/>
                </a:lnTo>
                <a:lnTo>
                  <a:pt x="2628032" y="81346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6" name="coastline-natural-earth">
            <a:extLst>
              <a:ext uri="{FF2B5EF4-FFF2-40B4-BE49-F238E27FC236}">
                <a16:creationId xmlns:a16="http://schemas.microsoft.com/office/drawing/2014/main" id="{C967730F-A40E-4F6B-B5C9-D104B1E0A4B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17283" y="809260"/>
                </a:moveTo>
                <a:lnTo>
                  <a:pt x="2619490" y="811173"/>
                </a:lnTo>
                <a:lnTo>
                  <a:pt x="2618307" y="812554"/>
                </a:lnTo>
                <a:lnTo>
                  <a:pt x="2615908" y="813922"/>
                </a:lnTo>
                <a:lnTo>
                  <a:pt x="2615236" y="815354"/>
                </a:lnTo>
                <a:lnTo>
                  <a:pt x="2614212" y="813606"/>
                </a:lnTo>
                <a:lnTo>
                  <a:pt x="2612837" y="812390"/>
                </a:lnTo>
                <a:lnTo>
                  <a:pt x="2609766" y="811300"/>
                </a:lnTo>
                <a:lnTo>
                  <a:pt x="2608550" y="809805"/>
                </a:lnTo>
                <a:lnTo>
                  <a:pt x="2611749" y="809501"/>
                </a:lnTo>
                <a:lnTo>
                  <a:pt x="2614660" y="808437"/>
                </a:lnTo>
                <a:lnTo>
                  <a:pt x="2617283" y="80926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7" name="coastline-natural-earth">
            <a:extLst>
              <a:ext uri="{FF2B5EF4-FFF2-40B4-BE49-F238E27FC236}">
                <a16:creationId xmlns:a16="http://schemas.microsoft.com/office/drawing/2014/main" id="{1E33F67F-C4F0-480C-AFD9-7AA27A3EA99C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532574" y="749720"/>
                </a:moveTo>
                <a:lnTo>
                  <a:pt x="2533598" y="751531"/>
                </a:lnTo>
                <a:lnTo>
                  <a:pt x="2534046" y="754483"/>
                </a:lnTo>
                <a:lnTo>
                  <a:pt x="2535453" y="757017"/>
                </a:lnTo>
                <a:lnTo>
                  <a:pt x="2539516" y="758017"/>
                </a:lnTo>
                <a:lnTo>
                  <a:pt x="2538268" y="759208"/>
                </a:lnTo>
                <a:lnTo>
                  <a:pt x="2537660" y="760969"/>
                </a:lnTo>
                <a:lnTo>
                  <a:pt x="2538172" y="762591"/>
                </a:lnTo>
                <a:lnTo>
                  <a:pt x="2535741" y="761628"/>
                </a:lnTo>
                <a:lnTo>
                  <a:pt x="2533278" y="760602"/>
                </a:lnTo>
                <a:lnTo>
                  <a:pt x="2531326" y="758651"/>
                </a:lnTo>
                <a:lnTo>
                  <a:pt x="2531614" y="757283"/>
                </a:lnTo>
                <a:lnTo>
                  <a:pt x="2530431" y="755572"/>
                </a:lnTo>
                <a:lnTo>
                  <a:pt x="2529503" y="753964"/>
                </a:lnTo>
                <a:lnTo>
                  <a:pt x="2526240" y="753900"/>
                </a:lnTo>
                <a:lnTo>
                  <a:pt x="2524385" y="752494"/>
                </a:lnTo>
                <a:lnTo>
                  <a:pt x="2526528" y="751037"/>
                </a:lnTo>
                <a:lnTo>
                  <a:pt x="2526496" y="749606"/>
                </a:lnTo>
                <a:lnTo>
                  <a:pt x="2528415" y="748402"/>
                </a:lnTo>
                <a:lnTo>
                  <a:pt x="2529151" y="749821"/>
                </a:lnTo>
                <a:lnTo>
                  <a:pt x="2529631" y="748478"/>
                </a:lnTo>
                <a:lnTo>
                  <a:pt x="2532574" y="74972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8" name="coastline-natural-earth">
            <a:extLst>
              <a:ext uri="{FF2B5EF4-FFF2-40B4-BE49-F238E27FC236}">
                <a16:creationId xmlns:a16="http://schemas.microsoft.com/office/drawing/2014/main" id="{8D6EA24E-6BAF-42C5-B5AE-88B8DDD82DF3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780780" y="196257"/>
                </a:moveTo>
                <a:lnTo>
                  <a:pt x="1786858" y="197523"/>
                </a:lnTo>
                <a:lnTo>
                  <a:pt x="1784555" y="198537"/>
                </a:lnTo>
                <a:lnTo>
                  <a:pt x="1782028" y="199563"/>
                </a:lnTo>
                <a:lnTo>
                  <a:pt x="1778573" y="199968"/>
                </a:lnTo>
                <a:lnTo>
                  <a:pt x="1777261" y="201476"/>
                </a:lnTo>
                <a:lnTo>
                  <a:pt x="1775182" y="202591"/>
                </a:lnTo>
                <a:lnTo>
                  <a:pt x="1776589" y="200893"/>
                </a:lnTo>
                <a:lnTo>
                  <a:pt x="1774158" y="199550"/>
                </a:lnTo>
                <a:lnTo>
                  <a:pt x="1773966" y="197397"/>
                </a:lnTo>
                <a:lnTo>
                  <a:pt x="1777613" y="197295"/>
                </a:lnTo>
                <a:lnTo>
                  <a:pt x="1780140" y="19619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39" name="coastline-natural-earth">
            <a:extLst>
              <a:ext uri="{FF2B5EF4-FFF2-40B4-BE49-F238E27FC236}">
                <a16:creationId xmlns:a16="http://schemas.microsoft.com/office/drawing/2014/main" id="{D651BACC-0D81-43B4-9C4C-92FD4BE07C05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771695" y="12896"/>
                </a:moveTo>
                <a:lnTo>
                  <a:pt x="1775598" y="13061"/>
                </a:lnTo>
                <a:lnTo>
                  <a:pt x="1777069" y="14619"/>
                </a:lnTo>
                <a:lnTo>
                  <a:pt x="1777901" y="16266"/>
                </a:lnTo>
                <a:lnTo>
                  <a:pt x="1781836" y="16152"/>
                </a:lnTo>
                <a:lnTo>
                  <a:pt x="1785291" y="16165"/>
                </a:lnTo>
                <a:lnTo>
                  <a:pt x="1788298" y="16988"/>
                </a:lnTo>
                <a:lnTo>
                  <a:pt x="1785291" y="18432"/>
                </a:lnTo>
                <a:lnTo>
                  <a:pt x="1790377" y="19509"/>
                </a:lnTo>
                <a:lnTo>
                  <a:pt x="1795367" y="19294"/>
                </a:lnTo>
                <a:lnTo>
                  <a:pt x="1798374" y="19876"/>
                </a:lnTo>
                <a:lnTo>
                  <a:pt x="1801350" y="20599"/>
                </a:lnTo>
                <a:lnTo>
                  <a:pt x="1794408" y="21498"/>
                </a:lnTo>
                <a:lnTo>
                  <a:pt x="1791817" y="22968"/>
                </a:lnTo>
                <a:lnTo>
                  <a:pt x="1788778" y="23854"/>
                </a:lnTo>
                <a:lnTo>
                  <a:pt x="1785131" y="24006"/>
                </a:lnTo>
                <a:lnTo>
                  <a:pt x="1782444" y="25007"/>
                </a:lnTo>
                <a:lnTo>
                  <a:pt x="1779053" y="24640"/>
                </a:lnTo>
                <a:lnTo>
                  <a:pt x="1781324" y="22942"/>
                </a:lnTo>
                <a:lnTo>
                  <a:pt x="1777517" y="22689"/>
                </a:lnTo>
                <a:lnTo>
                  <a:pt x="1773902" y="23006"/>
                </a:lnTo>
                <a:lnTo>
                  <a:pt x="1766641" y="23487"/>
                </a:lnTo>
                <a:lnTo>
                  <a:pt x="1765073" y="22347"/>
                </a:lnTo>
                <a:lnTo>
                  <a:pt x="1768464" y="21017"/>
                </a:lnTo>
                <a:lnTo>
                  <a:pt x="1771695" y="19129"/>
                </a:lnTo>
                <a:lnTo>
                  <a:pt x="1768112" y="18306"/>
                </a:lnTo>
                <a:lnTo>
                  <a:pt x="1764817" y="16836"/>
                </a:lnTo>
                <a:lnTo>
                  <a:pt x="1761938" y="15367"/>
                </a:lnTo>
                <a:lnTo>
                  <a:pt x="1759251" y="13973"/>
                </a:lnTo>
                <a:lnTo>
                  <a:pt x="1766609" y="13251"/>
                </a:lnTo>
                <a:lnTo>
                  <a:pt x="1770287" y="1287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0" name="coastline-natural-earth">
            <a:extLst>
              <a:ext uri="{FF2B5EF4-FFF2-40B4-BE49-F238E27FC236}">
                <a16:creationId xmlns:a16="http://schemas.microsoft.com/office/drawing/2014/main" id="{A4588AF4-02B7-4EE5-A152-B94421C1C3BF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029917" y="99281"/>
                </a:moveTo>
                <a:lnTo>
                  <a:pt x="2029021" y="100637"/>
                </a:lnTo>
                <a:lnTo>
                  <a:pt x="2026078" y="101219"/>
                </a:lnTo>
                <a:lnTo>
                  <a:pt x="2024159" y="102271"/>
                </a:lnTo>
                <a:lnTo>
                  <a:pt x="2020128" y="103018"/>
                </a:lnTo>
                <a:lnTo>
                  <a:pt x="2015522" y="103424"/>
                </a:lnTo>
                <a:lnTo>
                  <a:pt x="2012355" y="101511"/>
                </a:lnTo>
                <a:lnTo>
                  <a:pt x="2012035" y="100092"/>
                </a:lnTo>
                <a:lnTo>
                  <a:pt x="2012387" y="98508"/>
                </a:lnTo>
                <a:lnTo>
                  <a:pt x="2015202" y="96975"/>
                </a:lnTo>
                <a:lnTo>
                  <a:pt x="2018081" y="96304"/>
                </a:lnTo>
                <a:lnTo>
                  <a:pt x="2027486" y="98141"/>
                </a:lnTo>
                <a:lnTo>
                  <a:pt x="2029917" y="9928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1" name="coastline-natural-earth">
            <a:extLst>
              <a:ext uri="{FF2B5EF4-FFF2-40B4-BE49-F238E27FC236}">
                <a16:creationId xmlns:a16="http://schemas.microsoft.com/office/drawing/2014/main" id="{0B4AD561-0B3D-4855-A330-D37657672EB4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121696" y="92402"/>
                </a:moveTo>
                <a:lnTo>
                  <a:pt x="2121952" y="93694"/>
                </a:lnTo>
                <a:lnTo>
                  <a:pt x="2119585" y="94670"/>
                </a:lnTo>
                <a:lnTo>
                  <a:pt x="2115938" y="94594"/>
                </a:lnTo>
                <a:lnTo>
                  <a:pt x="2113155" y="93023"/>
                </a:lnTo>
                <a:lnTo>
                  <a:pt x="2109924" y="92516"/>
                </a:lnTo>
                <a:lnTo>
                  <a:pt x="2105733" y="91325"/>
                </a:lnTo>
                <a:lnTo>
                  <a:pt x="2103878" y="89349"/>
                </a:lnTo>
                <a:lnTo>
                  <a:pt x="2106789" y="87829"/>
                </a:lnTo>
                <a:lnTo>
                  <a:pt x="2111427" y="88475"/>
                </a:lnTo>
                <a:lnTo>
                  <a:pt x="2113411" y="89514"/>
                </a:lnTo>
                <a:lnTo>
                  <a:pt x="2117250" y="90806"/>
                </a:lnTo>
                <a:lnTo>
                  <a:pt x="2121184" y="9214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2" name="coastline-natural-earth">
            <a:extLst>
              <a:ext uri="{FF2B5EF4-FFF2-40B4-BE49-F238E27FC236}">
                <a16:creationId xmlns:a16="http://schemas.microsoft.com/office/drawing/2014/main" id="{37455D7E-79FD-4A23-B5F5-DBC27979BEC4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213827" y="63392"/>
                </a:moveTo>
                <a:lnTo>
                  <a:pt x="2210436" y="63848"/>
                </a:lnTo>
                <a:lnTo>
                  <a:pt x="2207045" y="63481"/>
                </a:lnTo>
                <a:lnTo>
                  <a:pt x="2207909" y="62201"/>
                </a:lnTo>
                <a:lnTo>
                  <a:pt x="2209092" y="60174"/>
                </a:lnTo>
                <a:lnTo>
                  <a:pt x="2216226" y="59541"/>
                </a:lnTo>
                <a:lnTo>
                  <a:pt x="2219937" y="60846"/>
                </a:lnTo>
                <a:lnTo>
                  <a:pt x="2222432" y="62201"/>
                </a:lnTo>
                <a:lnTo>
                  <a:pt x="2215746" y="6316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3" name="coastline-natural-earth">
            <a:extLst>
              <a:ext uri="{FF2B5EF4-FFF2-40B4-BE49-F238E27FC236}">
                <a16:creationId xmlns:a16="http://schemas.microsoft.com/office/drawing/2014/main" id="{2FEE9228-815E-46E1-B548-04EA0D5DFC68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412164" y="2888"/>
                </a:moveTo>
                <a:lnTo>
                  <a:pt x="2407398" y="2901"/>
                </a:lnTo>
                <a:lnTo>
                  <a:pt x="2403143" y="1926"/>
                </a:lnTo>
                <a:lnTo>
                  <a:pt x="2398121" y="874"/>
                </a:lnTo>
                <a:lnTo>
                  <a:pt x="2411076" y="0"/>
                </a:lnTo>
                <a:lnTo>
                  <a:pt x="2419362" y="545"/>
                </a:lnTo>
                <a:lnTo>
                  <a:pt x="2418466" y="1989"/>
                </a:lnTo>
                <a:lnTo>
                  <a:pt x="2414339" y="271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4" name="coastline-natural-earth">
            <a:extLst>
              <a:ext uri="{FF2B5EF4-FFF2-40B4-BE49-F238E27FC236}">
                <a16:creationId xmlns:a16="http://schemas.microsoft.com/office/drawing/2014/main" id="{1E25EC9B-33F0-49CB-A4A8-71A43D783ED3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598729" y="51408"/>
                </a:moveTo>
                <a:lnTo>
                  <a:pt x="2596938" y="52877"/>
                </a:lnTo>
                <a:lnTo>
                  <a:pt x="2593547" y="54131"/>
                </a:lnTo>
                <a:lnTo>
                  <a:pt x="2587980" y="53739"/>
                </a:lnTo>
                <a:lnTo>
                  <a:pt x="2582990" y="52573"/>
                </a:lnTo>
                <a:lnTo>
                  <a:pt x="2585773" y="51509"/>
                </a:lnTo>
                <a:lnTo>
                  <a:pt x="2586285" y="50242"/>
                </a:lnTo>
                <a:lnTo>
                  <a:pt x="2594794" y="50673"/>
                </a:lnTo>
                <a:lnTo>
                  <a:pt x="2598729" y="5140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5" name="coastline-natural-earth">
            <a:extLst>
              <a:ext uri="{FF2B5EF4-FFF2-40B4-BE49-F238E27FC236}">
                <a16:creationId xmlns:a16="http://schemas.microsoft.com/office/drawing/2014/main" id="{870716BF-1765-4073-AA90-1094D715CB59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847642" y="55082"/>
                </a:moveTo>
                <a:lnTo>
                  <a:pt x="2843100" y="55829"/>
                </a:lnTo>
                <a:lnTo>
                  <a:pt x="2840189" y="55044"/>
                </a:lnTo>
                <a:lnTo>
                  <a:pt x="2839453" y="53384"/>
                </a:lnTo>
                <a:lnTo>
                  <a:pt x="2842204" y="52637"/>
                </a:lnTo>
                <a:lnTo>
                  <a:pt x="2846203" y="52561"/>
                </a:lnTo>
                <a:lnTo>
                  <a:pt x="2848442" y="53536"/>
                </a:lnTo>
                <a:lnTo>
                  <a:pt x="2847642" y="5508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6" name="coastline-natural-earth">
            <a:extLst>
              <a:ext uri="{FF2B5EF4-FFF2-40B4-BE49-F238E27FC236}">
                <a16:creationId xmlns:a16="http://schemas.microsoft.com/office/drawing/2014/main" id="{FFEA0D88-4437-4EC3-896C-E650E0D1BA61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791913" y="408184"/>
                </a:moveTo>
                <a:lnTo>
                  <a:pt x="1794856" y="408880"/>
                </a:lnTo>
                <a:lnTo>
                  <a:pt x="1797255" y="409729"/>
                </a:lnTo>
                <a:lnTo>
                  <a:pt x="1802277" y="409336"/>
                </a:lnTo>
                <a:lnTo>
                  <a:pt x="1806532" y="410287"/>
                </a:lnTo>
                <a:lnTo>
                  <a:pt x="1808867" y="411401"/>
                </a:lnTo>
                <a:lnTo>
                  <a:pt x="1812770" y="411123"/>
                </a:lnTo>
                <a:lnTo>
                  <a:pt x="1813474" y="412681"/>
                </a:lnTo>
                <a:lnTo>
                  <a:pt x="1809731" y="412858"/>
                </a:lnTo>
                <a:lnTo>
                  <a:pt x="1804101" y="413466"/>
                </a:lnTo>
                <a:lnTo>
                  <a:pt x="1800454" y="413694"/>
                </a:lnTo>
                <a:lnTo>
                  <a:pt x="1799622" y="412276"/>
                </a:lnTo>
                <a:lnTo>
                  <a:pt x="1793192" y="411059"/>
                </a:lnTo>
                <a:lnTo>
                  <a:pt x="1789961" y="410933"/>
                </a:lnTo>
                <a:lnTo>
                  <a:pt x="1789161" y="409286"/>
                </a:lnTo>
                <a:lnTo>
                  <a:pt x="1789705" y="40789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7" name="coastline-natural-earth">
            <a:extLst>
              <a:ext uri="{FF2B5EF4-FFF2-40B4-BE49-F238E27FC236}">
                <a16:creationId xmlns:a16="http://schemas.microsoft.com/office/drawing/2014/main" id="{45C446F0-753C-4013-B623-2418B830BFD8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787978" y="376754"/>
                </a:moveTo>
                <a:lnTo>
                  <a:pt x="1788969" y="378084"/>
                </a:lnTo>
                <a:lnTo>
                  <a:pt x="1792136" y="379249"/>
                </a:lnTo>
                <a:lnTo>
                  <a:pt x="1794632" y="380149"/>
                </a:lnTo>
                <a:lnTo>
                  <a:pt x="1795207" y="382442"/>
                </a:lnTo>
                <a:lnTo>
                  <a:pt x="1796487" y="384063"/>
                </a:lnTo>
                <a:lnTo>
                  <a:pt x="1798438" y="385368"/>
                </a:lnTo>
                <a:lnTo>
                  <a:pt x="1795144" y="384481"/>
                </a:lnTo>
                <a:lnTo>
                  <a:pt x="1794152" y="382644"/>
                </a:lnTo>
                <a:lnTo>
                  <a:pt x="1791049" y="381872"/>
                </a:lnTo>
                <a:lnTo>
                  <a:pt x="1789801" y="380478"/>
                </a:lnTo>
                <a:lnTo>
                  <a:pt x="1787498" y="378806"/>
                </a:lnTo>
                <a:lnTo>
                  <a:pt x="1785515" y="377805"/>
                </a:lnTo>
                <a:lnTo>
                  <a:pt x="1785547" y="37634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8" name="coastline-natural-earth">
            <a:extLst>
              <a:ext uri="{FF2B5EF4-FFF2-40B4-BE49-F238E27FC236}">
                <a16:creationId xmlns:a16="http://schemas.microsoft.com/office/drawing/2014/main" id="{3D1ED8B0-A662-475C-AAC2-7F0FC74C6EB5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887530" y="407652"/>
                </a:moveTo>
                <a:lnTo>
                  <a:pt x="1882828" y="410413"/>
                </a:lnTo>
                <a:lnTo>
                  <a:pt x="1882732" y="411807"/>
                </a:lnTo>
                <a:lnTo>
                  <a:pt x="1883787" y="413200"/>
                </a:lnTo>
                <a:lnTo>
                  <a:pt x="1878957" y="414873"/>
                </a:lnTo>
                <a:lnTo>
                  <a:pt x="1875918" y="415873"/>
                </a:lnTo>
                <a:lnTo>
                  <a:pt x="1874414" y="417051"/>
                </a:lnTo>
                <a:lnTo>
                  <a:pt x="1871567" y="416317"/>
                </a:lnTo>
                <a:lnTo>
                  <a:pt x="1869040" y="415139"/>
                </a:lnTo>
                <a:lnTo>
                  <a:pt x="1868176" y="413530"/>
                </a:lnTo>
                <a:lnTo>
                  <a:pt x="1869616" y="412263"/>
                </a:lnTo>
                <a:lnTo>
                  <a:pt x="1873263" y="411439"/>
                </a:lnTo>
                <a:lnTo>
                  <a:pt x="1873807" y="409514"/>
                </a:lnTo>
                <a:lnTo>
                  <a:pt x="1877102" y="409957"/>
                </a:lnTo>
                <a:lnTo>
                  <a:pt x="1883915" y="408741"/>
                </a:lnTo>
                <a:lnTo>
                  <a:pt x="1887050" y="40732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49" name="coastline-natural-earth">
            <a:extLst>
              <a:ext uri="{FF2B5EF4-FFF2-40B4-BE49-F238E27FC236}">
                <a16:creationId xmlns:a16="http://schemas.microsoft.com/office/drawing/2014/main" id="{C64A8223-2643-4212-A3FD-E9E72996463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748854" y="203465"/>
                </a:moveTo>
                <a:lnTo>
                  <a:pt x="1746487" y="204656"/>
                </a:lnTo>
                <a:lnTo>
                  <a:pt x="1746295" y="206708"/>
                </a:lnTo>
                <a:lnTo>
                  <a:pt x="1745847" y="208165"/>
                </a:lnTo>
                <a:lnTo>
                  <a:pt x="1744024" y="209330"/>
                </a:lnTo>
                <a:lnTo>
                  <a:pt x="1742232" y="211332"/>
                </a:lnTo>
                <a:lnTo>
                  <a:pt x="1741049" y="209913"/>
                </a:lnTo>
                <a:lnTo>
                  <a:pt x="1740121" y="208646"/>
                </a:lnTo>
                <a:lnTo>
                  <a:pt x="1740345" y="207012"/>
                </a:lnTo>
                <a:lnTo>
                  <a:pt x="1741017" y="205530"/>
                </a:lnTo>
                <a:lnTo>
                  <a:pt x="1742808" y="204187"/>
                </a:lnTo>
                <a:lnTo>
                  <a:pt x="1745687" y="203211"/>
                </a:lnTo>
                <a:lnTo>
                  <a:pt x="1748854" y="20346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0" name="coastline-natural-earth">
            <a:extLst>
              <a:ext uri="{FF2B5EF4-FFF2-40B4-BE49-F238E27FC236}">
                <a16:creationId xmlns:a16="http://schemas.microsoft.com/office/drawing/2014/main" id="{FF7A0D52-328A-40F5-B12B-A75609A5D2D3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690217" y="222290"/>
                </a:moveTo>
                <a:lnTo>
                  <a:pt x="1689673" y="223658"/>
                </a:lnTo>
                <a:lnTo>
                  <a:pt x="1687306" y="224557"/>
                </a:lnTo>
                <a:lnTo>
                  <a:pt x="1688585" y="225951"/>
                </a:lnTo>
                <a:lnTo>
                  <a:pt x="1688009" y="227319"/>
                </a:lnTo>
                <a:lnTo>
                  <a:pt x="1685706" y="228852"/>
                </a:lnTo>
                <a:lnTo>
                  <a:pt x="1685706" y="230334"/>
                </a:lnTo>
                <a:lnTo>
                  <a:pt x="1683851" y="231588"/>
                </a:lnTo>
                <a:lnTo>
                  <a:pt x="1682763" y="230271"/>
                </a:lnTo>
                <a:lnTo>
                  <a:pt x="1682379" y="228611"/>
                </a:lnTo>
                <a:lnTo>
                  <a:pt x="1680364" y="227560"/>
                </a:lnTo>
                <a:lnTo>
                  <a:pt x="1677613" y="226483"/>
                </a:lnTo>
                <a:lnTo>
                  <a:pt x="1677229" y="224583"/>
                </a:lnTo>
                <a:lnTo>
                  <a:pt x="1675885" y="222873"/>
                </a:lnTo>
                <a:lnTo>
                  <a:pt x="1680268" y="221428"/>
                </a:lnTo>
                <a:lnTo>
                  <a:pt x="1682315" y="222809"/>
                </a:lnTo>
                <a:lnTo>
                  <a:pt x="1684523" y="221276"/>
                </a:lnTo>
                <a:lnTo>
                  <a:pt x="1685450" y="219845"/>
                </a:lnTo>
                <a:lnTo>
                  <a:pt x="1688969" y="219351"/>
                </a:lnTo>
                <a:lnTo>
                  <a:pt x="1689993" y="220694"/>
                </a:lnTo>
                <a:lnTo>
                  <a:pt x="1690217" y="22229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1" name="coastline-natural-earth">
            <a:extLst>
              <a:ext uri="{FF2B5EF4-FFF2-40B4-BE49-F238E27FC236}">
                <a16:creationId xmlns:a16="http://schemas.microsoft.com/office/drawing/2014/main" id="{A50FC268-A640-4F84-8D8A-B0829BEAF088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672878" y="223899"/>
                </a:moveTo>
                <a:lnTo>
                  <a:pt x="1673742" y="225406"/>
                </a:lnTo>
                <a:lnTo>
                  <a:pt x="1674158" y="227015"/>
                </a:lnTo>
                <a:lnTo>
                  <a:pt x="1672686" y="229017"/>
                </a:lnTo>
                <a:lnTo>
                  <a:pt x="1669359" y="228687"/>
                </a:lnTo>
                <a:lnTo>
                  <a:pt x="1666768" y="227610"/>
                </a:lnTo>
                <a:lnTo>
                  <a:pt x="1665808" y="226217"/>
                </a:lnTo>
                <a:lnTo>
                  <a:pt x="1665808" y="224760"/>
                </a:lnTo>
                <a:lnTo>
                  <a:pt x="1669647" y="223886"/>
                </a:lnTo>
                <a:lnTo>
                  <a:pt x="1672878" y="22389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2" name="coastline-natural-earth">
            <a:extLst>
              <a:ext uri="{FF2B5EF4-FFF2-40B4-BE49-F238E27FC236}">
                <a16:creationId xmlns:a16="http://schemas.microsoft.com/office/drawing/2014/main" id="{68C8BC7F-14A9-4A26-B1E2-93474420D16B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605316" y="369127"/>
                </a:moveTo>
                <a:lnTo>
                  <a:pt x="1608163" y="369976"/>
                </a:lnTo>
                <a:lnTo>
                  <a:pt x="1607139" y="371268"/>
                </a:lnTo>
                <a:lnTo>
                  <a:pt x="1606211" y="372827"/>
                </a:lnTo>
                <a:lnTo>
                  <a:pt x="1602181" y="372839"/>
                </a:lnTo>
                <a:lnTo>
                  <a:pt x="1601317" y="371395"/>
                </a:lnTo>
                <a:lnTo>
                  <a:pt x="1598342" y="370749"/>
                </a:lnTo>
                <a:lnTo>
                  <a:pt x="1602053" y="368532"/>
                </a:lnTo>
                <a:lnTo>
                  <a:pt x="1605444" y="367468"/>
                </a:lnTo>
                <a:lnTo>
                  <a:pt x="1605316" y="36912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3" name="coastline-natural-earth">
            <a:extLst>
              <a:ext uri="{FF2B5EF4-FFF2-40B4-BE49-F238E27FC236}">
                <a16:creationId xmlns:a16="http://schemas.microsoft.com/office/drawing/2014/main" id="{6BC6AADD-874C-4A87-9FB4-1760B0B64691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046645" y="1205042"/>
                </a:moveTo>
                <a:lnTo>
                  <a:pt x="1049748" y="1205397"/>
                </a:lnTo>
                <a:lnTo>
                  <a:pt x="1049716" y="1207006"/>
                </a:lnTo>
                <a:lnTo>
                  <a:pt x="1052211" y="1207880"/>
                </a:lnTo>
                <a:lnTo>
                  <a:pt x="1051987" y="1206397"/>
                </a:lnTo>
                <a:lnTo>
                  <a:pt x="1056050" y="1207322"/>
                </a:lnTo>
                <a:lnTo>
                  <a:pt x="1055826" y="1208855"/>
                </a:lnTo>
                <a:lnTo>
                  <a:pt x="1052947" y="1209590"/>
                </a:lnTo>
                <a:lnTo>
                  <a:pt x="1048148" y="1211161"/>
                </a:lnTo>
                <a:lnTo>
                  <a:pt x="1048436" y="1212656"/>
                </a:lnTo>
                <a:lnTo>
                  <a:pt x="1044117" y="1211819"/>
                </a:lnTo>
                <a:lnTo>
                  <a:pt x="1044693" y="1213340"/>
                </a:lnTo>
                <a:lnTo>
                  <a:pt x="1041750" y="1214568"/>
                </a:lnTo>
                <a:lnTo>
                  <a:pt x="1039447" y="1212985"/>
                </a:lnTo>
                <a:lnTo>
                  <a:pt x="1040471" y="1211477"/>
                </a:lnTo>
                <a:lnTo>
                  <a:pt x="1042518" y="1209729"/>
                </a:lnTo>
                <a:lnTo>
                  <a:pt x="1044725" y="1208538"/>
                </a:lnTo>
                <a:lnTo>
                  <a:pt x="1044437" y="1207082"/>
                </a:lnTo>
                <a:lnTo>
                  <a:pt x="1046325" y="120585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4" name="coastline-natural-earth">
            <a:extLst>
              <a:ext uri="{FF2B5EF4-FFF2-40B4-BE49-F238E27FC236}">
                <a16:creationId xmlns:a16="http://schemas.microsoft.com/office/drawing/2014/main" id="{35243539-8618-453E-B7A9-4B3C659D068E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242614" y="1230708"/>
                </a:moveTo>
                <a:lnTo>
                  <a:pt x="1245718" y="1231101"/>
                </a:lnTo>
                <a:lnTo>
                  <a:pt x="1246741" y="1232519"/>
                </a:lnTo>
                <a:lnTo>
                  <a:pt x="1250004" y="1232760"/>
                </a:lnTo>
                <a:lnTo>
                  <a:pt x="1251508" y="1234318"/>
                </a:lnTo>
                <a:lnTo>
                  <a:pt x="1253267" y="1235952"/>
                </a:lnTo>
                <a:lnTo>
                  <a:pt x="1253747" y="1237384"/>
                </a:lnTo>
                <a:lnTo>
                  <a:pt x="1250292" y="1237270"/>
                </a:lnTo>
                <a:lnTo>
                  <a:pt x="1248533" y="1235344"/>
                </a:lnTo>
                <a:lnTo>
                  <a:pt x="1245941" y="1234394"/>
                </a:lnTo>
                <a:lnTo>
                  <a:pt x="1244566" y="1233216"/>
                </a:lnTo>
                <a:lnTo>
                  <a:pt x="1239064" y="1231531"/>
                </a:lnTo>
                <a:lnTo>
                  <a:pt x="1235321" y="1230366"/>
                </a:lnTo>
                <a:lnTo>
                  <a:pt x="1238712" y="1230049"/>
                </a:lnTo>
                <a:lnTo>
                  <a:pt x="1242614" y="123070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5" name="coastline-natural-earth">
            <a:extLst>
              <a:ext uri="{FF2B5EF4-FFF2-40B4-BE49-F238E27FC236}">
                <a16:creationId xmlns:a16="http://schemas.microsoft.com/office/drawing/2014/main" id="{4C35542A-6FC1-45DF-A456-4C85F11E155E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912191" y="1132301"/>
                </a:moveTo>
                <a:lnTo>
                  <a:pt x="908000" y="1132047"/>
                </a:lnTo>
                <a:lnTo>
                  <a:pt x="906785" y="1130831"/>
                </a:lnTo>
                <a:lnTo>
                  <a:pt x="908256" y="1128019"/>
                </a:lnTo>
                <a:lnTo>
                  <a:pt x="908736" y="1125371"/>
                </a:lnTo>
                <a:lnTo>
                  <a:pt x="908384" y="1123952"/>
                </a:lnTo>
                <a:lnTo>
                  <a:pt x="908608" y="1122420"/>
                </a:lnTo>
                <a:lnTo>
                  <a:pt x="909472" y="1120925"/>
                </a:lnTo>
                <a:lnTo>
                  <a:pt x="909952" y="1118949"/>
                </a:lnTo>
                <a:lnTo>
                  <a:pt x="914398" y="1118999"/>
                </a:lnTo>
                <a:lnTo>
                  <a:pt x="914846" y="1120380"/>
                </a:lnTo>
                <a:lnTo>
                  <a:pt x="915326" y="1121723"/>
                </a:lnTo>
                <a:lnTo>
                  <a:pt x="914430" y="1123547"/>
                </a:lnTo>
                <a:lnTo>
                  <a:pt x="913247" y="1124801"/>
                </a:lnTo>
                <a:lnTo>
                  <a:pt x="913087" y="1126410"/>
                </a:lnTo>
                <a:lnTo>
                  <a:pt x="914558" y="1127728"/>
                </a:lnTo>
                <a:lnTo>
                  <a:pt x="914878" y="1129070"/>
                </a:lnTo>
                <a:lnTo>
                  <a:pt x="913279" y="1130299"/>
                </a:lnTo>
                <a:lnTo>
                  <a:pt x="912511" y="113180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6" name="coastline-natural-earth">
            <a:extLst>
              <a:ext uri="{FF2B5EF4-FFF2-40B4-BE49-F238E27FC236}">
                <a16:creationId xmlns:a16="http://schemas.microsoft.com/office/drawing/2014/main" id="{22A9E009-0B29-4123-8ABA-EC29BEDFC48B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033721" y="1206803"/>
                </a:moveTo>
                <a:lnTo>
                  <a:pt x="1037048" y="1206131"/>
                </a:lnTo>
                <a:lnTo>
                  <a:pt x="1040854" y="1206195"/>
                </a:lnTo>
                <a:lnTo>
                  <a:pt x="1041782" y="1207677"/>
                </a:lnTo>
                <a:lnTo>
                  <a:pt x="1040151" y="1208817"/>
                </a:lnTo>
                <a:lnTo>
                  <a:pt x="1038871" y="1209983"/>
                </a:lnTo>
                <a:lnTo>
                  <a:pt x="1037016" y="1211465"/>
                </a:lnTo>
                <a:lnTo>
                  <a:pt x="1033689" y="1212428"/>
                </a:lnTo>
                <a:lnTo>
                  <a:pt x="1031705" y="1213530"/>
                </a:lnTo>
                <a:lnTo>
                  <a:pt x="1027643" y="1212276"/>
                </a:lnTo>
                <a:lnTo>
                  <a:pt x="1030970" y="1211300"/>
                </a:lnTo>
                <a:lnTo>
                  <a:pt x="1033273" y="1210274"/>
                </a:lnTo>
                <a:lnTo>
                  <a:pt x="1031033" y="1209108"/>
                </a:lnTo>
                <a:lnTo>
                  <a:pt x="1034073" y="1208424"/>
                </a:lnTo>
                <a:lnTo>
                  <a:pt x="1031737" y="120701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7" name="coastline-natural-earth">
            <a:extLst>
              <a:ext uri="{FF2B5EF4-FFF2-40B4-BE49-F238E27FC236}">
                <a16:creationId xmlns:a16="http://schemas.microsoft.com/office/drawing/2014/main" id="{8A4FD755-9875-4315-9A70-8A2767863C2D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905857" y="1185558"/>
                </a:moveTo>
                <a:lnTo>
                  <a:pt x="905921" y="1186914"/>
                </a:lnTo>
                <a:lnTo>
                  <a:pt x="905761" y="1188257"/>
                </a:lnTo>
                <a:lnTo>
                  <a:pt x="905441" y="1189929"/>
                </a:lnTo>
                <a:lnTo>
                  <a:pt x="905889" y="1191424"/>
                </a:lnTo>
                <a:lnTo>
                  <a:pt x="904993" y="1193298"/>
                </a:lnTo>
                <a:lnTo>
                  <a:pt x="902690" y="1192285"/>
                </a:lnTo>
                <a:lnTo>
                  <a:pt x="902210" y="1190866"/>
                </a:lnTo>
                <a:lnTo>
                  <a:pt x="902882" y="1188941"/>
                </a:lnTo>
                <a:lnTo>
                  <a:pt x="901187" y="1191107"/>
                </a:lnTo>
                <a:lnTo>
                  <a:pt x="898403" y="1191981"/>
                </a:lnTo>
                <a:lnTo>
                  <a:pt x="895972" y="1190600"/>
                </a:lnTo>
                <a:lnTo>
                  <a:pt x="898372" y="1188738"/>
                </a:lnTo>
                <a:lnTo>
                  <a:pt x="896900" y="1187496"/>
                </a:lnTo>
                <a:lnTo>
                  <a:pt x="900355" y="1186686"/>
                </a:lnTo>
                <a:lnTo>
                  <a:pt x="899459" y="1184975"/>
                </a:lnTo>
                <a:lnTo>
                  <a:pt x="901570" y="1183835"/>
                </a:lnTo>
                <a:lnTo>
                  <a:pt x="901283" y="1182543"/>
                </a:lnTo>
                <a:lnTo>
                  <a:pt x="903394" y="1181530"/>
                </a:lnTo>
                <a:lnTo>
                  <a:pt x="905857" y="118555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8" name="coastline-natural-earth">
            <a:extLst>
              <a:ext uri="{FF2B5EF4-FFF2-40B4-BE49-F238E27FC236}">
                <a16:creationId xmlns:a16="http://schemas.microsoft.com/office/drawing/2014/main" id="{0FDF48E7-7923-4836-B54F-E24A86D5A3EB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020061" y="283718"/>
                </a:moveTo>
                <a:lnTo>
                  <a:pt x="1016286" y="283845"/>
                </a:lnTo>
                <a:lnTo>
                  <a:pt x="1013279" y="283287"/>
                </a:lnTo>
                <a:lnTo>
                  <a:pt x="1008897" y="282515"/>
                </a:lnTo>
                <a:lnTo>
                  <a:pt x="1004162" y="280906"/>
                </a:lnTo>
                <a:lnTo>
                  <a:pt x="1003170" y="279677"/>
                </a:lnTo>
                <a:lnTo>
                  <a:pt x="1001283" y="278537"/>
                </a:lnTo>
                <a:lnTo>
                  <a:pt x="996292" y="276979"/>
                </a:lnTo>
                <a:lnTo>
                  <a:pt x="998052" y="275902"/>
                </a:lnTo>
                <a:lnTo>
                  <a:pt x="1002403" y="276548"/>
                </a:lnTo>
                <a:lnTo>
                  <a:pt x="1006625" y="277080"/>
                </a:lnTo>
                <a:lnTo>
                  <a:pt x="1010528" y="278106"/>
                </a:lnTo>
                <a:lnTo>
                  <a:pt x="1017086" y="280842"/>
                </a:lnTo>
                <a:lnTo>
                  <a:pt x="1019901" y="281970"/>
                </a:lnTo>
                <a:lnTo>
                  <a:pt x="1021021" y="28330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59" name="coastline-natural-earth">
            <a:extLst>
              <a:ext uri="{FF2B5EF4-FFF2-40B4-BE49-F238E27FC236}">
                <a16:creationId xmlns:a16="http://schemas.microsoft.com/office/drawing/2014/main" id="{A96CEE87-1CEA-43BF-BEB2-1DE8802A88F2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026331" y="312627"/>
                </a:moveTo>
                <a:lnTo>
                  <a:pt x="1026811" y="313995"/>
                </a:lnTo>
                <a:lnTo>
                  <a:pt x="1029978" y="314198"/>
                </a:lnTo>
                <a:lnTo>
                  <a:pt x="1032025" y="312602"/>
                </a:lnTo>
                <a:lnTo>
                  <a:pt x="1031002" y="311044"/>
                </a:lnTo>
                <a:lnTo>
                  <a:pt x="1032409" y="309764"/>
                </a:lnTo>
                <a:lnTo>
                  <a:pt x="1035448" y="310220"/>
                </a:lnTo>
                <a:lnTo>
                  <a:pt x="1037367" y="311550"/>
                </a:lnTo>
                <a:lnTo>
                  <a:pt x="1036152" y="313210"/>
                </a:lnTo>
                <a:lnTo>
                  <a:pt x="1034456" y="314477"/>
                </a:lnTo>
                <a:lnTo>
                  <a:pt x="1030234" y="315870"/>
                </a:lnTo>
                <a:lnTo>
                  <a:pt x="1026523" y="315946"/>
                </a:lnTo>
                <a:lnTo>
                  <a:pt x="1023612" y="315148"/>
                </a:lnTo>
                <a:lnTo>
                  <a:pt x="1022812" y="312652"/>
                </a:lnTo>
                <a:lnTo>
                  <a:pt x="1023612" y="310549"/>
                </a:lnTo>
                <a:lnTo>
                  <a:pt x="1025115" y="309333"/>
                </a:lnTo>
                <a:lnTo>
                  <a:pt x="1027451" y="306141"/>
                </a:lnTo>
                <a:lnTo>
                  <a:pt x="1028442" y="304798"/>
                </a:lnTo>
                <a:lnTo>
                  <a:pt x="1030746" y="303164"/>
                </a:lnTo>
                <a:lnTo>
                  <a:pt x="1033305" y="305064"/>
                </a:lnTo>
                <a:lnTo>
                  <a:pt x="1032825" y="306483"/>
                </a:lnTo>
                <a:lnTo>
                  <a:pt x="1031929" y="308320"/>
                </a:lnTo>
                <a:lnTo>
                  <a:pt x="1031833" y="309637"/>
                </a:lnTo>
                <a:lnTo>
                  <a:pt x="1029594" y="311272"/>
                </a:lnTo>
                <a:lnTo>
                  <a:pt x="1026331" y="31262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0" name="coastline-natural-earth">
            <a:extLst>
              <a:ext uri="{FF2B5EF4-FFF2-40B4-BE49-F238E27FC236}">
                <a16:creationId xmlns:a16="http://schemas.microsoft.com/office/drawing/2014/main" id="{CAE192C3-4D1D-4A72-B354-59D0DA6F14DA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1862" y="150182"/>
                </a:moveTo>
                <a:lnTo>
                  <a:pt x="35733" y="150689"/>
                </a:lnTo>
                <a:lnTo>
                  <a:pt x="38996" y="149916"/>
                </a:lnTo>
                <a:lnTo>
                  <a:pt x="42355" y="149815"/>
                </a:lnTo>
                <a:lnTo>
                  <a:pt x="44562" y="151221"/>
                </a:lnTo>
                <a:lnTo>
                  <a:pt x="48433" y="152108"/>
                </a:lnTo>
                <a:lnTo>
                  <a:pt x="51408" y="152779"/>
                </a:lnTo>
                <a:lnTo>
                  <a:pt x="56622" y="153210"/>
                </a:lnTo>
                <a:lnTo>
                  <a:pt x="55406" y="154489"/>
                </a:lnTo>
                <a:lnTo>
                  <a:pt x="50768" y="154489"/>
                </a:lnTo>
                <a:lnTo>
                  <a:pt x="48913" y="156086"/>
                </a:lnTo>
                <a:lnTo>
                  <a:pt x="46705" y="154933"/>
                </a:lnTo>
                <a:lnTo>
                  <a:pt x="43346" y="154261"/>
                </a:lnTo>
                <a:lnTo>
                  <a:pt x="41235" y="152855"/>
                </a:lnTo>
                <a:lnTo>
                  <a:pt x="37396" y="151981"/>
                </a:lnTo>
                <a:lnTo>
                  <a:pt x="33461" y="152640"/>
                </a:lnTo>
                <a:lnTo>
                  <a:pt x="29399" y="152437"/>
                </a:lnTo>
                <a:lnTo>
                  <a:pt x="28663" y="151196"/>
                </a:lnTo>
                <a:lnTo>
                  <a:pt x="29335" y="14959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1" name="coastline-natural-earth">
            <a:extLst>
              <a:ext uri="{FF2B5EF4-FFF2-40B4-BE49-F238E27FC236}">
                <a16:creationId xmlns:a16="http://schemas.microsoft.com/office/drawing/2014/main" id="{27F8E163-3265-4DB8-A6AA-16BFAA09D205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79879" y="180079"/>
                </a:moveTo>
                <a:lnTo>
                  <a:pt x="83046" y="180523"/>
                </a:lnTo>
                <a:lnTo>
                  <a:pt x="83685" y="182005"/>
                </a:lnTo>
                <a:lnTo>
                  <a:pt x="84421" y="183335"/>
                </a:lnTo>
                <a:lnTo>
                  <a:pt x="83174" y="184576"/>
                </a:lnTo>
                <a:lnTo>
                  <a:pt x="79911" y="185248"/>
                </a:lnTo>
                <a:lnTo>
                  <a:pt x="75432" y="184842"/>
                </a:lnTo>
                <a:lnTo>
                  <a:pt x="72233" y="183740"/>
                </a:lnTo>
                <a:lnTo>
                  <a:pt x="69418" y="182714"/>
                </a:lnTo>
                <a:lnTo>
                  <a:pt x="73577" y="181612"/>
                </a:lnTo>
                <a:lnTo>
                  <a:pt x="75688" y="180485"/>
                </a:lnTo>
                <a:lnTo>
                  <a:pt x="78887" y="18000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2" name="coastline-natural-earth">
            <a:extLst>
              <a:ext uri="{FF2B5EF4-FFF2-40B4-BE49-F238E27FC236}">
                <a16:creationId xmlns:a16="http://schemas.microsoft.com/office/drawing/2014/main" id="{58ACB2A7-5A4A-4C11-B7C9-B63D87F52AB5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03839" y="229675"/>
                </a:moveTo>
                <a:lnTo>
                  <a:pt x="104735" y="231196"/>
                </a:lnTo>
                <a:lnTo>
                  <a:pt x="107326" y="232374"/>
                </a:lnTo>
                <a:lnTo>
                  <a:pt x="103359" y="232817"/>
                </a:lnTo>
                <a:lnTo>
                  <a:pt x="98465" y="232982"/>
                </a:lnTo>
                <a:lnTo>
                  <a:pt x="96002" y="234249"/>
                </a:lnTo>
                <a:lnTo>
                  <a:pt x="92419" y="234933"/>
                </a:lnTo>
                <a:lnTo>
                  <a:pt x="90979" y="233679"/>
                </a:lnTo>
                <a:lnTo>
                  <a:pt x="92771" y="232323"/>
                </a:lnTo>
                <a:lnTo>
                  <a:pt x="94338" y="230587"/>
                </a:lnTo>
                <a:lnTo>
                  <a:pt x="97825" y="229903"/>
                </a:lnTo>
                <a:lnTo>
                  <a:pt x="100864" y="229042"/>
                </a:lnTo>
                <a:lnTo>
                  <a:pt x="103839" y="22967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3" name="coastline-natural-earth">
            <a:extLst>
              <a:ext uri="{FF2B5EF4-FFF2-40B4-BE49-F238E27FC236}">
                <a16:creationId xmlns:a16="http://schemas.microsoft.com/office/drawing/2014/main" id="{A904E410-0524-49E5-A574-37CB6316B89A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880745" y="564953"/>
                </a:moveTo>
                <a:lnTo>
                  <a:pt x="883912" y="565574"/>
                </a:lnTo>
                <a:lnTo>
                  <a:pt x="885799" y="566790"/>
                </a:lnTo>
                <a:lnTo>
                  <a:pt x="888966" y="567753"/>
                </a:lnTo>
                <a:lnTo>
                  <a:pt x="890022" y="569425"/>
                </a:lnTo>
                <a:lnTo>
                  <a:pt x="887399" y="570375"/>
                </a:lnTo>
                <a:lnTo>
                  <a:pt x="884936" y="569374"/>
                </a:lnTo>
                <a:lnTo>
                  <a:pt x="883592" y="570540"/>
                </a:lnTo>
                <a:lnTo>
                  <a:pt x="881257" y="571769"/>
                </a:lnTo>
                <a:lnTo>
                  <a:pt x="878922" y="570477"/>
                </a:lnTo>
                <a:lnTo>
                  <a:pt x="875435" y="569273"/>
                </a:lnTo>
                <a:lnTo>
                  <a:pt x="873675" y="567563"/>
                </a:lnTo>
                <a:lnTo>
                  <a:pt x="871020" y="566511"/>
                </a:lnTo>
                <a:lnTo>
                  <a:pt x="871820" y="565245"/>
                </a:lnTo>
                <a:lnTo>
                  <a:pt x="874763" y="564561"/>
                </a:lnTo>
                <a:lnTo>
                  <a:pt x="879018" y="56486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4" name="coastline-natural-earth">
            <a:extLst>
              <a:ext uri="{FF2B5EF4-FFF2-40B4-BE49-F238E27FC236}">
                <a16:creationId xmlns:a16="http://schemas.microsoft.com/office/drawing/2014/main" id="{38EC1D6A-5CA1-40D9-B8CB-967F11502E0D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981065" y="565067"/>
                </a:moveTo>
                <a:lnTo>
                  <a:pt x="984424" y="565473"/>
                </a:lnTo>
                <a:lnTo>
                  <a:pt x="985640" y="566930"/>
                </a:lnTo>
                <a:lnTo>
                  <a:pt x="983720" y="568627"/>
                </a:lnTo>
                <a:lnTo>
                  <a:pt x="981001" y="569615"/>
                </a:lnTo>
                <a:lnTo>
                  <a:pt x="977610" y="569273"/>
                </a:lnTo>
                <a:lnTo>
                  <a:pt x="974124" y="569628"/>
                </a:lnTo>
                <a:lnTo>
                  <a:pt x="971628" y="567753"/>
                </a:lnTo>
                <a:lnTo>
                  <a:pt x="971052" y="566207"/>
                </a:lnTo>
                <a:lnTo>
                  <a:pt x="971788" y="564573"/>
                </a:lnTo>
                <a:lnTo>
                  <a:pt x="980521" y="56478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5" name="coastline-natural-earth">
            <a:extLst>
              <a:ext uri="{FF2B5EF4-FFF2-40B4-BE49-F238E27FC236}">
                <a16:creationId xmlns:a16="http://schemas.microsoft.com/office/drawing/2014/main" id="{81681FEA-B3CF-4A8F-86D9-C46817B346DC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99169" y="203579"/>
                </a:moveTo>
                <a:lnTo>
                  <a:pt x="202656" y="203325"/>
                </a:lnTo>
                <a:lnTo>
                  <a:pt x="202912" y="204681"/>
                </a:lnTo>
                <a:lnTo>
                  <a:pt x="205311" y="205656"/>
                </a:lnTo>
                <a:lnTo>
                  <a:pt x="203839" y="206911"/>
                </a:lnTo>
                <a:lnTo>
                  <a:pt x="199777" y="206518"/>
                </a:lnTo>
                <a:lnTo>
                  <a:pt x="201152" y="207975"/>
                </a:lnTo>
                <a:lnTo>
                  <a:pt x="197793" y="208950"/>
                </a:lnTo>
                <a:lnTo>
                  <a:pt x="194242" y="209609"/>
                </a:lnTo>
                <a:lnTo>
                  <a:pt x="191651" y="210660"/>
                </a:lnTo>
                <a:lnTo>
                  <a:pt x="191427" y="212434"/>
                </a:lnTo>
                <a:lnTo>
                  <a:pt x="191012" y="211154"/>
                </a:lnTo>
                <a:lnTo>
                  <a:pt x="188996" y="210141"/>
                </a:lnTo>
                <a:lnTo>
                  <a:pt x="185797" y="210255"/>
                </a:lnTo>
                <a:lnTo>
                  <a:pt x="187365" y="211471"/>
                </a:lnTo>
                <a:lnTo>
                  <a:pt x="184102" y="209241"/>
                </a:lnTo>
                <a:lnTo>
                  <a:pt x="182886" y="208063"/>
                </a:lnTo>
                <a:lnTo>
                  <a:pt x="184422" y="205998"/>
                </a:lnTo>
                <a:lnTo>
                  <a:pt x="187621" y="205150"/>
                </a:lnTo>
                <a:lnTo>
                  <a:pt x="189700" y="206277"/>
                </a:lnTo>
                <a:lnTo>
                  <a:pt x="190980" y="207848"/>
                </a:lnTo>
                <a:lnTo>
                  <a:pt x="190884" y="205669"/>
                </a:lnTo>
                <a:lnTo>
                  <a:pt x="190308" y="204187"/>
                </a:lnTo>
                <a:lnTo>
                  <a:pt x="193507" y="204428"/>
                </a:lnTo>
                <a:lnTo>
                  <a:pt x="196450" y="203604"/>
                </a:lnTo>
                <a:lnTo>
                  <a:pt x="196802" y="202211"/>
                </a:lnTo>
                <a:lnTo>
                  <a:pt x="199585" y="20290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6" name="coastline-natural-earth">
            <a:extLst>
              <a:ext uri="{FF2B5EF4-FFF2-40B4-BE49-F238E27FC236}">
                <a16:creationId xmlns:a16="http://schemas.microsoft.com/office/drawing/2014/main" id="{48AA3D73-9441-4D7E-9B22-6B253C630F10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03488" y="198651"/>
                </a:moveTo>
                <a:lnTo>
                  <a:pt x="206559" y="199094"/>
                </a:lnTo>
                <a:lnTo>
                  <a:pt x="206271" y="200475"/>
                </a:lnTo>
                <a:lnTo>
                  <a:pt x="202400" y="201032"/>
                </a:lnTo>
                <a:lnTo>
                  <a:pt x="199681" y="201831"/>
                </a:lnTo>
                <a:lnTo>
                  <a:pt x="195490" y="201375"/>
                </a:lnTo>
                <a:lnTo>
                  <a:pt x="197218" y="199766"/>
                </a:lnTo>
                <a:lnTo>
                  <a:pt x="200289" y="199398"/>
                </a:lnTo>
                <a:lnTo>
                  <a:pt x="199681" y="198131"/>
                </a:lnTo>
                <a:lnTo>
                  <a:pt x="202944" y="19828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7" name="coastline-natural-earth">
            <a:extLst>
              <a:ext uri="{FF2B5EF4-FFF2-40B4-BE49-F238E27FC236}">
                <a16:creationId xmlns:a16="http://schemas.microsoft.com/office/drawing/2014/main" id="{07E9DF72-56BA-4ED9-8984-400FD979E663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96674" y="225001"/>
                </a:moveTo>
                <a:lnTo>
                  <a:pt x="395747" y="227053"/>
                </a:lnTo>
                <a:lnTo>
                  <a:pt x="392420" y="226597"/>
                </a:lnTo>
                <a:lnTo>
                  <a:pt x="389988" y="227496"/>
                </a:lnTo>
                <a:lnTo>
                  <a:pt x="388901" y="226204"/>
                </a:lnTo>
                <a:lnTo>
                  <a:pt x="389637" y="224874"/>
                </a:lnTo>
                <a:lnTo>
                  <a:pt x="390852" y="221859"/>
                </a:lnTo>
                <a:lnTo>
                  <a:pt x="394083" y="220732"/>
                </a:lnTo>
                <a:lnTo>
                  <a:pt x="396514" y="222822"/>
                </a:lnTo>
                <a:lnTo>
                  <a:pt x="396802" y="22427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8" name="coastline-natural-earth">
            <a:extLst>
              <a:ext uri="{FF2B5EF4-FFF2-40B4-BE49-F238E27FC236}">
                <a16:creationId xmlns:a16="http://schemas.microsoft.com/office/drawing/2014/main" id="{4EA1BD7E-1B1B-4117-B0CB-D922B2F4D6F1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73386" y="217210"/>
                </a:moveTo>
                <a:lnTo>
                  <a:pt x="376649" y="217387"/>
                </a:lnTo>
                <a:lnTo>
                  <a:pt x="377800" y="218882"/>
                </a:lnTo>
                <a:lnTo>
                  <a:pt x="380647" y="220364"/>
                </a:lnTo>
                <a:lnTo>
                  <a:pt x="382663" y="221758"/>
                </a:lnTo>
                <a:lnTo>
                  <a:pt x="383591" y="223189"/>
                </a:lnTo>
                <a:lnTo>
                  <a:pt x="384870" y="224380"/>
                </a:lnTo>
                <a:lnTo>
                  <a:pt x="381799" y="225153"/>
                </a:lnTo>
                <a:lnTo>
                  <a:pt x="385030" y="225837"/>
                </a:lnTo>
                <a:lnTo>
                  <a:pt x="385766" y="227154"/>
                </a:lnTo>
                <a:lnTo>
                  <a:pt x="387493" y="229181"/>
                </a:lnTo>
                <a:lnTo>
                  <a:pt x="387493" y="230702"/>
                </a:lnTo>
                <a:lnTo>
                  <a:pt x="387301" y="232006"/>
                </a:lnTo>
                <a:lnTo>
                  <a:pt x="384422" y="230347"/>
                </a:lnTo>
                <a:lnTo>
                  <a:pt x="382183" y="229017"/>
                </a:lnTo>
                <a:lnTo>
                  <a:pt x="379272" y="227762"/>
                </a:lnTo>
                <a:lnTo>
                  <a:pt x="377416" y="226496"/>
                </a:lnTo>
                <a:lnTo>
                  <a:pt x="377736" y="224874"/>
                </a:lnTo>
                <a:lnTo>
                  <a:pt x="375369" y="223519"/>
                </a:lnTo>
                <a:lnTo>
                  <a:pt x="372714" y="222619"/>
                </a:lnTo>
                <a:lnTo>
                  <a:pt x="375561" y="221745"/>
                </a:lnTo>
                <a:lnTo>
                  <a:pt x="375881" y="220149"/>
                </a:lnTo>
                <a:lnTo>
                  <a:pt x="372298" y="220846"/>
                </a:lnTo>
                <a:lnTo>
                  <a:pt x="373066" y="219452"/>
                </a:lnTo>
                <a:lnTo>
                  <a:pt x="373066" y="21741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69" name="coastline-natural-earth">
            <a:extLst>
              <a:ext uri="{FF2B5EF4-FFF2-40B4-BE49-F238E27FC236}">
                <a16:creationId xmlns:a16="http://schemas.microsoft.com/office/drawing/2014/main" id="{9C4FEBEA-E667-44BC-B325-4C6D4CE363B9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75177" y="211104"/>
                </a:moveTo>
                <a:lnTo>
                  <a:pt x="378504" y="211775"/>
                </a:lnTo>
                <a:lnTo>
                  <a:pt x="378792" y="213131"/>
                </a:lnTo>
                <a:lnTo>
                  <a:pt x="378440" y="214587"/>
                </a:lnTo>
                <a:lnTo>
                  <a:pt x="376265" y="213017"/>
                </a:lnTo>
                <a:lnTo>
                  <a:pt x="376873" y="214397"/>
                </a:lnTo>
                <a:lnTo>
                  <a:pt x="377033" y="215766"/>
                </a:lnTo>
                <a:lnTo>
                  <a:pt x="373034" y="216057"/>
                </a:lnTo>
                <a:lnTo>
                  <a:pt x="372266" y="213802"/>
                </a:lnTo>
                <a:lnTo>
                  <a:pt x="371658" y="212269"/>
                </a:lnTo>
                <a:lnTo>
                  <a:pt x="369643" y="211053"/>
                </a:lnTo>
                <a:lnTo>
                  <a:pt x="375177" y="21110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0" name="coastline-natural-earth">
            <a:extLst>
              <a:ext uri="{FF2B5EF4-FFF2-40B4-BE49-F238E27FC236}">
                <a16:creationId xmlns:a16="http://schemas.microsoft.com/office/drawing/2014/main" id="{4A015848-AD23-4454-871F-18AB8B5BC414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60718" y="207911"/>
                </a:moveTo>
                <a:lnTo>
                  <a:pt x="362029" y="209698"/>
                </a:lnTo>
                <a:lnTo>
                  <a:pt x="363373" y="212586"/>
                </a:lnTo>
                <a:lnTo>
                  <a:pt x="363949" y="214778"/>
                </a:lnTo>
                <a:lnTo>
                  <a:pt x="363757" y="216323"/>
                </a:lnTo>
                <a:lnTo>
                  <a:pt x="363565" y="218223"/>
                </a:lnTo>
                <a:lnTo>
                  <a:pt x="360910" y="216120"/>
                </a:lnTo>
                <a:lnTo>
                  <a:pt x="360750" y="214841"/>
                </a:lnTo>
                <a:lnTo>
                  <a:pt x="359022" y="213663"/>
                </a:lnTo>
                <a:lnTo>
                  <a:pt x="357391" y="212510"/>
                </a:lnTo>
                <a:lnTo>
                  <a:pt x="358638" y="210888"/>
                </a:lnTo>
                <a:lnTo>
                  <a:pt x="357071" y="209406"/>
                </a:lnTo>
                <a:lnTo>
                  <a:pt x="354960" y="210483"/>
                </a:lnTo>
                <a:lnTo>
                  <a:pt x="353040" y="209026"/>
                </a:lnTo>
                <a:lnTo>
                  <a:pt x="354832" y="207886"/>
                </a:lnTo>
                <a:lnTo>
                  <a:pt x="356047" y="206391"/>
                </a:lnTo>
                <a:lnTo>
                  <a:pt x="359278" y="20717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1" name="coastline-natural-earth">
            <a:extLst>
              <a:ext uri="{FF2B5EF4-FFF2-40B4-BE49-F238E27FC236}">
                <a16:creationId xmlns:a16="http://schemas.microsoft.com/office/drawing/2014/main" id="{8E3479A9-B3F0-4872-B9F3-3B865A2162DA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63341" y="200475"/>
                </a:moveTo>
                <a:lnTo>
                  <a:pt x="367308" y="200640"/>
                </a:lnTo>
                <a:lnTo>
                  <a:pt x="368843" y="202008"/>
                </a:lnTo>
                <a:lnTo>
                  <a:pt x="370315" y="203895"/>
                </a:lnTo>
                <a:lnTo>
                  <a:pt x="371050" y="205365"/>
                </a:lnTo>
                <a:lnTo>
                  <a:pt x="369515" y="203997"/>
                </a:lnTo>
                <a:lnTo>
                  <a:pt x="367852" y="202122"/>
                </a:lnTo>
                <a:lnTo>
                  <a:pt x="368715" y="204605"/>
                </a:lnTo>
                <a:lnTo>
                  <a:pt x="370027" y="205796"/>
                </a:lnTo>
                <a:lnTo>
                  <a:pt x="370283" y="207747"/>
                </a:lnTo>
                <a:lnTo>
                  <a:pt x="367116" y="209786"/>
                </a:lnTo>
                <a:lnTo>
                  <a:pt x="364812" y="210749"/>
                </a:lnTo>
                <a:lnTo>
                  <a:pt x="363885" y="209343"/>
                </a:lnTo>
                <a:lnTo>
                  <a:pt x="365036" y="207278"/>
                </a:lnTo>
                <a:lnTo>
                  <a:pt x="364109" y="205922"/>
                </a:lnTo>
                <a:lnTo>
                  <a:pt x="363181" y="204377"/>
                </a:lnTo>
                <a:lnTo>
                  <a:pt x="362669" y="202008"/>
                </a:lnTo>
                <a:lnTo>
                  <a:pt x="362061" y="200614"/>
                </a:lnTo>
                <a:lnTo>
                  <a:pt x="361038" y="198942"/>
                </a:lnTo>
                <a:lnTo>
                  <a:pt x="363341" y="20047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2" name="coastline-natural-earth">
            <a:extLst>
              <a:ext uri="{FF2B5EF4-FFF2-40B4-BE49-F238E27FC236}">
                <a16:creationId xmlns:a16="http://schemas.microsoft.com/office/drawing/2014/main" id="{E965CA53-5200-4C5D-9BEA-F2A7E0079F92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53872" y="199715"/>
                </a:moveTo>
                <a:lnTo>
                  <a:pt x="354896" y="201425"/>
                </a:lnTo>
                <a:lnTo>
                  <a:pt x="358990" y="201083"/>
                </a:lnTo>
                <a:lnTo>
                  <a:pt x="361102" y="202388"/>
                </a:lnTo>
                <a:lnTo>
                  <a:pt x="359534" y="203857"/>
                </a:lnTo>
                <a:lnTo>
                  <a:pt x="361390" y="205188"/>
                </a:lnTo>
                <a:lnTo>
                  <a:pt x="361070" y="206721"/>
                </a:lnTo>
                <a:lnTo>
                  <a:pt x="358478" y="205872"/>
                </a:lnTo>
                <a:lnTo>
                  <a:pt x="355951" y="205061"/>
                </a:lnTo>
                <a:lnTo>
                  <a:pt x="354896" y="206733"/>
                </a:lnTo>
                <a:lnTo>
                  <a:pt x="351473" y="206226"/>
                </a:lnTo>
                <a:lnTo>
                  <a:pt x="350737" y="204947"/>
                </a:lnTo>
                <a:lnTo>
                  <a:pt x="348018" y="203427"/>
                </a:lnTo>
                <a:lnTo>
                  <a:pt x="346322" y="202211"/>
                </a:lnTo>
                <a:lnTo>
                  <a:pt x="347346" y="200969"/>
                </a:lnTo>
                <a:lnTo>
                  <a:pt x="350577" y="200133"/>
                </a:lnTo>
                <a:lnTo>
                  <a:pt x="353360" y="19948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3" name="coastline-natural-earth">
            <a:extLst>
              <a:ext uri="{FF2B5EF4-FFF2-40B4-BE49-F238E27FC236}">
                <a16:creationId xmlns:a16="http://schemas.microsoft.com/office/drawing/2014/main" id="{F8833396-CA33-4986-BA5F-8BB3EBD1728C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418555" y="248412"/>
                </a:moveTo>
                <a:lnTo>
                  <a:pt x="418971" y="251338"/>
                </a:lnTo>
                <a:lnTo>
                  <a:pt x="418332" y="252884"/>
                </a:lnTo>
                <a:lnTo>
                  <a:pt x="417404" y="254378"/>
                </a:lnTo>
                <a:lnTo>
                  <a:pt x="416892" y="252744"/>
                </a:lnTo>
                <a:lnTo>
                  <a:pt x="416796" y="250033"/>
                </a:lnTo>
                <a:lnTo>
                  <a:pt x="413757" y="249489"/>
                </a:lnTo>
                <a:lnTo>
                  <a:pt x="412925" y="248184"/>
                </a:lnTo>
                <a:lnTo>
                  <a:pt x="413757" y="246575"/>
                </a:lnTo>
                <a:lnTo>
                  <a:pt x="414205" y="245283"/>
                </a:lnTo>
                <a:lnTo>
                  <a:pt x="416860" y="246220"/>
                </a:lnTo>
                <a:lnTo>
                  <a:pt x="418555" y="24841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4" name="coastline-natural-earth">
            <a:extLst>
              <a:ext uri="{FF2B5EF4-FFF2-40B4-BE49-F238E27FC236}">
                <a16:creationId xmlns:a16="http://schemas.microsoft.com/office/drawing/2014/main" id="{C9F30DD4-EDCA-49AC-A18B-55B8CBBEEB20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81575" y="237504"/>
                </a:moveTo>
                <a:lnTo>
                  <a:pt x="384742" y="237770"/>
                </a:lnTo>
                <a:lnTo>
                  <a:pt x="385990" y="239088"/>
                </a:lnTo>
                <a:lnTo>
                  <a:pt x="385542" y="240380"/>
                </a:lnTo>
                <a:lnTo>
                  <a:pt x="382407" y="241546"/>
                </a:lnTo>
                <a:lnTo>
                  <a:pt x="385798" y="241571"/>
                </a:lnTo>
                <a:lnTo>
                  <a:pt x="386470" y="239962"/>
                </a:lnTo>
                <a:lnTo>
                  <a:pt x="386278" y="238366"/>
                </a:lnTo>
                <a:lnTo>
                  <a:pt x="390212" y="237365"/>
                </a:lnTo>
                <a:lnTo>
                  <a:pt x="390148" y="238797"/>
                </a:lnTo>
                <a:lnTo>
                  <a:pt x="389093" y="240127"/>
                </a:lnTo>
                <a:lnTo>
                  <a:pt x="388197" y="242458"/>
                </a:lnTo>
                <a:lnTo>
                  <a:pt x="388133" y="244371"/>
                </a:lnTo>
                <a:lnTo>
                  <a:pt x="384358" y="246119"/>
                </a:lnTo>
                <a:lnTo>
                  <a:pt x="381415" y="245447"/>
                </a:lnTo>
                <a:lnTo>
                  <a:pt x="381447" y="243648"/>
                </a:lnTo>
                <a:lnTo>
                  <a:pt x="379368" y="242306"/>
                </a:lnTo>
                <a:lnTo>
                  <a:pt x="377992" y="240709"/>
                </a:lnTo>
                <a:lnTo>
                  <a:pt x="377576" y="239405"/>
                </a:lnTo>
                <a:lnTo>
                  <a:pt x="377896" y="237352"/>
                </a:lnTo>
                <a:lnTo>
                  <a:pt x="381575" y="23750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5" name="coastline-natural-earth">
            <a:extLst>
              <a:ext uri="{FF2B5EF4-FFF2-40B4-BE49-F238E27FC236}">
                <a16:creationId xmlns:a16="http://schemas.microsoft.com/office/drawing/2014/main" id="{01C7FF64-7D10-4B71-9E28-1C945C692467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89701" y="246068"/>
                </a:moveTo>
                <a:lnTo>
                  <a:pt x="390884" y="247677"/>
                </a:lnTo>
                <a:lnTo>
                  <a:pt x="389317" y="248918"/>
                </a:lnTo>
                <a:lnTo>
                  <a:pt x="390980" y="250198"/>
                </a:lnTo>
                <a:lnTo>
                  <a:pt x="391172" y="251731"/>
                </a:lnTo>
                <a:lnTo>
                  <a:pt x="392612" y="253162"/>
                </a:lnTo>
                <a:lnTo>
                  <a:pt x="394147" y="254366"/>
                </a:lnTo>
                <a:lnTo>
                  <a:pt x="394499" y="255633"/>
                </a:lnTo>
                <a:lnTo>
                  <a:pt x="391876" y="254074"/>
                </a:lnTo>
                <a:lnTo>
                  <a:pt x="389189" y="252060"/>
                </a:lnTo>
                <a:lnTo>
                  <a:pt x="386662" y="250122"/>
                </a:lnTo>
                <a:lnTo>
                  <a:pt x="385126" y="248716"/>
                </a:lnTo>
                <a:lnTo>
                  <a:pt x="383271" y="247196"/>
                </a:lnTo>
                <a:lnTo>
                  <a:pt x="386086" y="246385"/>
                </a:lnTo>
                <a:lnTo>
                  <a:pt x="389701" y="24606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6" name="coastline-natural-earth">
            <a:extLst>
              <a:ext uri="{FF2B5EF4-FFF2-40B4-BE49-F238E27FC236}">
                <a16:creationId xmlns:a16="http://schemas.microsoft.com/office/drawing/2014/main" id="{8CC952C5-0161-4438-88CF-0DEC2CE69C45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001955" y="307813"/>
                </a:moveTo>
                <a:lnTo>
                  <a:pt x="1005154" y="307496"/>
                </a:lnTo>
                <a:lnTo>
                  <a:pt x="1008097" y="308244"/>
                </a:lnTo>
                <a:lnTo>
                  <a:pt x="1011840" y="307978"/>
                </a:lnTo>
                <a:lnTo>
                  <a:pt x="1016798" y="307648"/>
                </a:lnTo>
                <a:lnTo>
                  <a:pt x="1015390" y="309561"/>
                </a:lnTo>
                <a:lnTo>
                  <a:pt x="1013279" y="310587"/>
                </a:lnTo>
                <a:lnTo>
                  <a:pt x="1013375" y="311854"/>
                </a:lnTo>
                <a:lnTo>
                  <a:pt x="1010112" y="311487"/>
                </a:lnTo>
                <a:lnTo>
                  <a:pt x="1008737" y="310055"/>
                </a:lnTo>
                <a:lnTo>
                  <a:pt x="1004130" y="310195"/>
                </a:lnTo>
                <a:lnTo>
                  <a:pt x="1002051" y="308738"/>
                </a:lnTo>
                <a:lnTo>
                  <a:pt x="999300" y="306952"/>
                </a:lnTo>
                <a:lnTo>
                  <a:pt x="996612" y="305774"/>
                </a:lnTo>
                <a:lnTo>
                  <a:pt x="997732" y="304443"/>
                </a:lnTo>
                <a:lnTo>
                  <a:pt x="1000291" y="302366"/>
                </a:lnTo>
                <a:lnTo>
                  <a:pt x="1000419" y="303734"/>
                </a:lnTo>
                <a:lnTo>
                  <a:pt x="999459" y="305001"/>
                </a:lnTo>
                <a:lnTo>
                  <a:pt x="1001123" y="306255"/>
                </a:lnTo>
                <a:lnTo>
                  <a:pt x="1001731" y="30758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7" name="coastline-natural-earth">
            <a:extLst>
              <a:ext uri="{FF2B5EF4-FFF2-40B4-BE49-F238E27FC236}">
                <a16:creationId xmlns:a16="http://schemas.microsoft.com/office/drawing/2014/main" id="{B9EA0637-83EE-4315-9396-6F66F0AFD070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923548" y="358144"/>
                </a:moveTo>
                <a:lnTo>
                  <a:pt x="926491" y="357587"/>
                </a:lnTo>
                <a:lnTo>
                  <a:pt x="925115" y="358993"/>
                </a:lnTo>
                <a:lnTo>
                  <a:pt x="922076" y="359943"/>
                </a:lnTo>
                <a:lnTo>
                  <a:pt x="917405" y="361184"/>
                </a:lnTo>
                <a:lnTo>
                  <a:pt x="913535" y="361691"/>
                </a:lnTo>
                <a:lnTo>
                  <a:pt x="910016" y="361856"/>
                </a:lnTo>
                <a:lnTo>
                  <a:pt x="910464" y="360538"/>
                </a:lnTo>
                <a:lnTo>
                  <a:pt x="912895" y="359208"/>
                </a:lnTo>
                <a:lnTo>
                  <a:pt x="915774" y="358537"/>
                </a:lnTo>
                <a:lnTo>
                  <a:pt x="920700" y="358271"/>
                </a:lnTo>
                <a:lnTo>
                  <a:pt x="924795" y="356865"/>
                </a:lnTo>
                <a:lnTo>
                  <a:pt x="923548" y="35814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8" name="coastline-natural-earth">
            <a:extLst>
              <a:ext uri="{FF2B5EF4-FFF2-40B4-BE49-F238E27FC236}">
                <a16:creationId xmlns:a16="http://schemas.microsoft.com/office/drawing/2014/main" id="{379F4C08-781D-43E1-8435-E8BB11768309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945915" y="773840"/>
                </a:moveTo>
                <a:lnTo>
                  <a:pt x="2949370" y="774055"/>
                </a:lnTo>
                <a:lnTo>
                  <a:pt x="2949946" y="775614"/>
                </a:lnTo>
                <a:lnTo>
                  <a:pt x="2950298" y="776893"/>
                </a:lnTo>
                <a:lnTo>
                  <a:pt x="2949850" y="778654"/>
                </a:lnTo>
                <a:lnTo>
                  <a:pt x="2948602" y="780098"/>
                </a:lnTo>
                <a:lnTo>
                  <a:pt x="2946619" y="781656"/>
                </a:lnTo>
                <a:lnTo>
                  <a:pt x="2947962" y="783569"/>
                </a:lnTo>
                <a:lnTo>
                  <a:pt x="2946395" y="785140"/>
                </a:lnTo>
                <a:lnTo>
                  <a:pt x="2942300" y="785355"/>
                </a:lnTo>
                <a:lnTo>
                  <a:pt x="2941756" y="786749"/>
                </a:lnTo>
                <a:lnTo>
                  <a:pt x="2940637" y="787990"/>
                </a:lnTo>
                <a:lnTo>
                  <a:pt x="2938461" y="789435"/>
                </a:lnTo>
                <a:lnTo>
                  <a:pt x="2935486" y="790524"/>
                </a:lnTo>
                <a:lnTo>
                  <a:pt x="2932927" y="791892"/>
                </a:lnTo>
                <a:lnTo>
                  <a:pt x="2927297" y="792158"/>
                </a:lnTo>
                <a:lnTo>
                  <a:pt x="2924002" y="790613"/>
                </a:lnTo>
                <a:lnTo>
                  <a:pt x="2920771" y="790638"/>
                </a:lnTo>
                <a:lnTo>
                  <a:pt x="2917892" y="788700"/>
                </a:lnTo>
                <a:lnTo>
                  <a:pt x="2915237" y="787686"/>
                </a:lnTo>
                <a:lnTo>
                  <a:pt x="2913669" y="786432"/>
                </a:lnTo>
                <a:lnTo>
                  <a:pt x="2914533" y="784621"/>
                </a:lnTo>
                <a:lnTo>
                  <a:pt x="2917700" y="784988"/>
                </a:lnTo>
                <a:lnTo>
                  <a:pt x="2921859" y="785546"/>
                </a:lnTo>
                <a:lnTo>
                  <a:pt x="2925346" y="785026"/>
                </a:lnTo>
                <a:lnTo>
                  <a:pt x="2928321" y="784405"/>
                </a:lnTo>
                <a:lnTo>
                  <a:pt x="2928769" y="781568"/>
                </a:lnTo>
                <a:lnTo>
                  <a:pt x="2929312" y="783139"/>
                </a:lnTo>
                <a:lnTo>
                  <a:pt x="2930304" y="785102"/>
                </a:lnTo>
                <a:lnTo>
                  <a:pt x="2933343" y="784519"/>
                </a:lnTo>
                <a:lnTo>
                  <a:pt x="2936766" y="784393"/>
                </a:lnTo>
                <a:lnTo>
                  <a:pt x="2938270" y="782163"/>
                </a:lnTo>
                <a:lnTo>
                  <a:pt x="2940605" y="779921"/>
                </a:lnTo>
                <a:lnTo>
                  <a:pt x="2943708" y="779224"/>
                </a:lnTo>
                <a:lnTo>
                  <a:pt x="2943644" y="776956"/>
                </a:lnTo>
                <a:lnTo>
                  <a:pt x="2942620" y="774283"/>
                </a:lnTo>
                <a:lnTo>
                  <a:pt x="2943004" y="772953"/>
                </a:lnTo>
                <a:lnTo>
                  <a:pt x="2945915" y="77384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79" name="coastline-natural-earth">
            <a:extLst>
              <a:ext uri="{FF2B5EF4-FFF2-40B4-BE49-F238E27FC236}">
                <a16:creationId xmlns:a16="http://schemas.microsoft.com/office/drawing/2014/main" id="{36D457C3-89A0-4142-A5DC-D6E0997FCB2F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724065" y="811731"/>
                </a:moveTo>
                <a:lnTo>
                  <a:pt x="2722434" y="813188"/>
                </a:lnTo>
                <a:lnTo>
                  <a:pt x="2720642" y="814391"/>
                </a:lnTo>
                <a:lnTo>
                  <a:pt x="2717507" y="815481"/>
                </a:lnTo>
                <a:lnTo>
                  <a:pt x="2715812" y="816621"/>
                </a:lnTo>
                <a:lnTo>
                  <a:pt x="2713029" y="817406"/>
                </a:lnTo>
                <a:lnTo>
                  <a:pt x="2709990" y="818483"/>
                </a:lnTo>
                <a:lnTo>
                  <a:pt x="2707047" y="819547"/>
                </a:lnTo>
                <a:lnTo>
                  <a:pt x="2705255" y="820713"/>
                </a:lnTo>
                <a:lnTo>
                  <a:pt x="2703336" y="822195"/>
                </a:lnTo>
                <a:lnTo>
                  <a:pt x="2701928" y="823981"/>
                </a:lnTo>
                <a:lnTo>
                  <a:pt x="2700745" y="825400"/>
                </a:lnTo>
                <a:lnTo>
                  <a:pt x="2698953" y="826983"/>
                </a:lnTo>
                <a:lnTo>
                  <a:pt x="2695946" y="827870"/>
                </a:lnTo>
                <a:lnTo>
                  <a:pt x="2693067" y="829340"/>
                </a:lnTo>
                <a:lnTo>
                  <a:pt x="2690892" y="828162"/>
                </a:lnTo>
                <a:lnTo>
                  <a:pt x="2691788" y="826907"/>
                </a:lnTo>
                <a:lnTo>
                  <a:pt x="2691084" y="824703"/>
                </a:lnTo>
                <a:lnTo>
                  <a:pt x="2691724" y="822651"/>
                </a:lnTo>
                <a:lnTo>
                  <a:pt x="2693259" y="821169"/>
                </a:lnTo>
                <a:lnTo>
                  <a:pt x="2696138" y="819357"/>
                </a:lnTo>
                <a:lnTo>
                  <a:pt x="2699529" y="818432"/>
                </a:lnTo>
                <a:lnTo>
                  <a:pt x="2702376" y="816722"/>
                </a:lnTo>
                <a:lnTo>
                  <a:pt x="2704424" y="814328"/>
                </a:lnTo>
                <a:lnTo>
                  <a:pt x="2706279" y="813264"/>
                </a:lnTo>
                <a:lnTo>
                  <a:pt x="2710630" y="812352"/>
                </a:lnTo>
                <a:lnTo>
                  <a:pt x="2713925" y="812314"/>
                </a:lnTo>
                <a:lnTo>
                  <a:pt x="2717156" y="812149"/>
                </a:lnTo>
                <a:lnTo>
                  <a:pt x="2720003" y="811300"/>
                </a:lnTo>
                <a:lnTo>
                  <a:pt x="2723330" y="81124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0" name="coastline-natural-earth">
            <a:extLst>
              <a:ext uri="{FF2B5EF4-FFF2-40B4-BE49-F238E27FC236}">
                <a16:creationId xmlns:a16="http://schemas.microsoft.com/office/drawing/2014/main" id="{BC0B68A2-3771-40DD-9CC0-217602792A07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883983" y="1108814"/>
                </a:moveTo>
                <a:lnTo>
                  <a:pt x="2887470" y="1109460"/>
                </a:lnTo>
                <a:lnTo>
                  <a:pt x="2890221" y="1110423"/>
                </a:lnTo>
                <a:lnTo>
                  <a:pt x="2893612" y="1111854"/>
                </a:lnTo>
                <a:lnTo>
                  <a:pt x="2897770" y="1112070"/>
                </a:lnTo>
                <a:lnTo>
                  <a:pt x="2900330" y="1111297"/>
                </a:lnTo>
                <a:lnTo>
                  <a:pt x="2903592" y="1110613"/>
                </a:lnTo>
                <a:lnTo>
                  <a:pt x="2906823" y="1109625"/>
                </a:lnTo>
                <a:lnTo>
                  <a:pt x="2910342" y="1108738"/>
                </a:lnTo>
                <a:lnTo>
                  <a:pt x="2913253" y="1110283"/>
                </a:lnTo>
                <a:lnTo>
                  <a:pt x="2913189" y="1111829"/>
                </a:lnTo>
                <a:lnTo>
                  <a:pt x="2913445" y="1113983"/>
                </a:lnTo>
                <a:lnTo>
                  <a:pt x="2913221" y="1115857"/>
                </a:lnTo>
                <a:lnTo>
                  <a:pt x="2913221" y="1118252"/>
                </a:lnTo>
                <a:lnTo>
                  <a:pt x="2913349" y="1119987"/>
                </a:lnTo>
                <a:lnTo>
                  <a:pt x="2913605" y="1121406"/>
                </a:lnTo>
                <a:lnTo>
                  <a:pt x="2912806" y="1120152"/>
                </a:lnTo>
                <a:lnTo>
                  <a:pt x="2911238" y="1121508"/>
                </a:lnTo>
                <a:lnTo>
                  <a:pt x="2910662" y="1123116"/>
                </a:lnTo>
                <a:lnTo>
                  <a:pt x="2910374" y="1124586"/>
                </a:lnTo>
                <a:lnTo>
                  <a:pt x="2909831" y="1125992"/>
                </a:lnTo>
                <a:lnTo>
                  <a:pt x="2909863" y="1127436"/>
                </a:lnTo>
                <a:lnTo>
                  <a:pt x="2910246" y="1128766"/>
                </a:lnTo>
                <a:lnTo>
                  <a:pt x="2910470" y="1130565"/>
                </a:lnTo>
                <a:lnTo>
                  <a:pt x="2907463" y="1129311"/>
                </a:lnTo>
                <a:lnTo>
                  <a:pt x="2907879" y="1127956"/>
                </a:lnTo>
                <a:lnTo>
                  <a:pt x="2906440" y="1129096"/>
                </a:lnTo>
                <a:lnTo>
                  <a:pt x="2904296" y="1127208"/>
                </a:lnTo>
                <a:lnTo>
                  <a:pt x="2904712" y="1128804"/>
                </a:lnTo>
                <a:lnTo>
                  <a:pt x="2903944" y="1130287"/>
                </a:lnTo>
                <a:lnTo>
                  <a:pt x="2901513" y="1131135"/>
                </a:lnTo>
                <a:lnTo>
                  <a:pt x="2901673" y="1132516"/>
                </a:lnTo>
                <a:lnTo>
                  <a:pt x="2900489" y="1134746"/>
                </a:lnTo>
                <a:lnTo>
                  <a:pt x="2897546" y="1133796"/>
                </a:lnTo>
                <a:lnTo>
                  <a:pt x="2894283" y="1133834"/>
                </a:lnTo>
                <a:lnTo>
                  <a:pt x="2892556" y="1132580"/>
                </a:lnTo>
                <a:lnTo>
                  <a:pt x="2890829" y="1131363"/>
                </a:lnTo>
                <a:lnTo>
                  <a:pt x="2889741" y="1129818"/>
                </a:lnTo>
                <a:lnTo>
                  <a:pt x="2888269" y="1128678"/>
                </a:lnTo>
                <a:lnTo>
                  <a:pt x="2885998" y="1124941"/>
                </a:lnTo>
                <a:lnTo>
                  <a:pt x="2885390" y="1122065"/>
                </a:lnTo>
                <a:lnTo>
                  <a:pt x="2887502" y="1123674"/>
                </a:lnTo>
                <a:lnTo>
                  <a:pt x="2886830" y="1122040"/>
                </a:lnTo>
                <a:lnTo>
                  <a:pt x="2885742" y="1120127"/>
                </a:lnTo>
                <a:lnTo>
                  <a:pt x="2884079" y="1118353"/>
                </a:lnTo>
                <a:lnTo>
                  <a:pt x="2882831" y="1116681"/>
                </a:lnTo>
                <a:lnTo>
                  <a:pt x="2881583" y="1114616"/>
                </a:lnTo>
                <a:lnTo>
                  <a:pt x="2880880" y="1112513"/>
                </a:lnTo>
                <a:lnTo>
                  <a:pt x="2880400" y="1110587"/>
                </a:lnTo>
                <a:lnTo>
                  <a:pt x="2880976" y="110877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1" name="coastline-natural-earth">
            <a:extLst>
              <a:ext uri="{FF2B5EF4-FFF2-40B4-BE49-F238E27FC236}">
                <a16:creationId xmlns:a16="http://schemas.microsoft.com/office/drawing/2014/main" id="{56A0BF25-26AC-44F3-9465-4A731E955FE1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459157" y="0"/>
                </a:moveTo>
                <a:lnTo>
                  <a:pt x="2456694" y="1368"/>
                </a:lnTo>
                <a:lnTo>
                  <a:pt x="2460661" y="912"/>
                </a:lnTo>
                <a:lnTo>
                  <a:pt x="2464564" y="431"/>
                </a:lnTo>
                <a:lnTo>
                  <a:pt x="2472113" y="0"/>
                </a:lnTo>
                <a:lnTo>
                  <a:pt x="2475632" y="735"/>
                </a:lnTo>
                <a:lnTo>
                  <a:pt x="2478639" y="2052"/>
                </a:lnTo>
                <a:lnTo>
                  <a:pt x="2476336" y="3180"/>
                </a:lnTo>
                <a:lnTo>
                  <a:pt x="2475824" y="4447"/>
                </a:lnTo>
                <a:lnTo>
                  <a:pt x="2475216" y="6207"/>
                </a:lnTo>
                <a:lnTo>
                  <a:pt x="2470578" y="6372"/>
                </a:lnTo>
                <a:lnTo>
                  <a:pt x="2473745" y="7981"/>
                </a:lnTo>
                <a:lnTo>
                  <a:pt x="2477200" y="9121"/>
                </a:lnTo>
                <a:lnTo>
                  <a:pt x="2473937" y="10527"/>
                </a:lnTo>
                <a:lnTo>
                  <a:pt x="2467443" y="10844"/>
                </a:lnTo>
                <a:lnTo>
                  <a:pt x="2463764" y="11123"/>
                </a:lnTo>
                <a:lnTo>
                  <a:pt x="2460565" y="10819"/>
                </a:lnTo>
                <a:lnTo>
                  <a:pt x="2457270" y="10768"/>
                </a:lnTo>
                <a:lnTo>
                  <a:pt x="2453303" y="10388"/>
                </a:lnTo>
                <a:lnTo>
                  <a:pt x="2450456" y="9793"/>
                </a:lnTo>
                <a:lnTo>
                  <a:pt x="2445913" y="9146"/>
                </a:lnTo>
                <a:lnTo>
                  <a:pt x="2440219" y="9172"/>
                </a:lnTo>
                <a:lnTo>
                  <a:pt x="2437820" y="8285"/>
                </a:lnTo>
                <a:lnTo>
                  <a:pt x="2434237" y="8728"/>
                </a:lnTo>
                <a:lnTo>
                  <a:pt x="2431134" y="8386"/>
                </a:lnTo>
                <a:lnTo>
                  <a:pt x="2428351" y="7170"/>
                </a:lnTo>
                <a:lnTo>
                  <a:pt x="2425984" y="5485"/>
                </a:lnTo>
                <a:lnTo>
                  <a:pt x="2421857" y="5042"/>
                </a:lnTo>
                <a:lnTo>
                  <a:pt x="2417474" y="4966"/>
                </a:lnTo>
                <a:lnTo>
                  <a:pt x="2418658" y="3382"/>
                </a:lnTo>
                <a:lnTo>
                  <a:pt x="2422657" y="2736"/>
                </a:lnTo>
                <a:lnTo>
                  <a:pt x="2426336" y="1558"/>
                </a:lnTo>
                <a:lnTo>
                  <a:pt x="2429950" y="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2" name="coastline-natural-earth">
            <a:extLst>
              <a:ext uri="{FF2B5EF4-FFF2-40B4-BE49-F238E27FC236}">
                <a16:creationId xmlns:a16="http://schemas.microsoft.com/office/drawing/2014/main" id="{20500001-AD48-432E-AED9-6C53CD47C825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504071" y="6854"/>
                </a:moveTo>
                <a:lnTo>
                  <a:pt x="2502823" y="8209"/>
                </a:lnTo>
                <a:lnTo>
                  <a:pt x="2500136" y="10312"/>
                </a:lnTo>
                <a:lnTo>
                  <a:pt x="2502855" y="9641"/>
                </a:lnTo>
                <a:lnTo>
                  <a:pt x="2505798" y="8665"/>
                </a:lnTo>
                <a:lnTo>
                  <a:pt x="2509029" y="8019"/>
                </a:lnTo>
                <a:lnTo>
                  <a:pt x="2512324" y="7804"/>
                </a:lnTo>
                <a:lnTo>
                  <a:pt x="2514948" y="9058"/>
                </a:lnTo>
                <a:lnTo>
                  <a:pt x="2518179" y="9514"/>
                </a:lnTo>
                <a:lnTo>
                  <a:pt x="2519842" y="10692"/>
                </a:lnTo>
                <a:lnTo>
                  <a:pt x="2523265" y="10616"/>
                </a:lnTo>
                <a:lnTo>
                  <a:pt x="2525440" y="11629"/>
                </a:lnTo>
                <a:lnTo>
                  <a:pt x="2526240" y="12909"/>
                </a:lnTo>
                <a:lnTo>
                  <a:pt x="2521633" y="15126"/>
                </a:lnTo>
                <a:lnTo>
                  <a:pt x="2516803" y="15278"/>
                </a:lnTo>
                <a:lnTo>
                  <a:pt x="2511589" y="15987"/>
                </a:lnTo>
                <a:lnTo>
                  <a:pt x="2505159" y="16013"/>
                </a:lnTo>
                <a:lnTo>
                  <a:pt x="2502184" y="16507"/>
                </a:lnTo>
                <a:lnTo>
                  <a:pt x="2497737" y="16469"/>
                </a:lnTo>
                <a:lnTo>
                  <a:pt x="2493354" y="16570"/>
                </a:lnTo>
                <a:lnTo>
                  <a:pt x="2488940" y="16595"/>
                </a:lnTo>
                <a:lnTo>
                  <a:pt x="2482958" y="17926"/>
                </a:lnTo>
                <a:lnTo>
                  <a:pt x="2478831" y="18584"/>
                </a:lnTo>
                <a:lnTo>
                  <a:pt x="2473585" y="18584"/>
                </a:lnTo>
                <a:lnTo>
                  <a:pt x="2474001" y="16722"/>
                </a:lnTo>
                <a:lnTo>
                  <a:pt x="2478255" y="15253"/>
                </a:lnTo>
                <a:lnTo>
                  <a:pt x="2479215" y="14036"/>
                </a:lnTo>
                <a:lnTo>
                  <a:pt x="2480462" y="12567"/>
                </a:lnTo>
                <a:lnTo>
                  <a:pt x="2482734" y="11123"/>
                </a:lnTo>
                <a:lnTo>
                  <a:pt x="2485965" y="11161"/>
                </a:lnTo>
                <a:lnTo>
                  <a:pt x="2485869" y="9856"/>
                </a:lnTo>
                <a:lnTo>
                  <a:pt x="2487724" y="8298"/>
                </a:lnTo>
                <a:lnTo>
                  <a:pt x="2489900" y="7044"/>
                </a:lnTo>
                <a:lnTo>
                  <a:pt x="2492427" y="5967"/>
                </a:lnTo>
                <a:lnTo>
                  <a:pt x="2496170" y="6765"/>
                </a:lnTo>
                <a:lnTo>
                  <a:pt x="2498153" y="5384"/>
                </a:lnTo>
                <a:lnTo>
                  <a:pt x="2503239" y="5574"/>
                </a:lnTo>
                <a:lnTo>
                  <a:pt x="2505990" y="643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3" name="coastline-natural-earth">
            <a:extLst>
              <a:ext uri="{FF2B5EF4-FFF2-40B4-BE49-F238E27FC236}">
                <a16:creationId xmlns:a16="http://schemas.microsoft.com/office/drawing/2014/main" id="{283B3D2F-30CF-4927-B268-ADFC95A6F46B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838973" y="38283"/>
                </a:moveTo>
                <a:lnTo>
                  <a:pt x="2843004" y="39563"/>
                </a:lnTo>
                <a:lnTo>
                  <a:pt x="2846555" y="39918"/>
                </a:lnTo>
                <a:lnTo>
                  <a:pt x="2846874" y="38562"/>
                </a:lnTo>
                <a:lnTo>
                  <a:pt x="2847418" y="37042"/>
                </a:lnTo>
                <a:lnTo>
                  <a:pt x="2850233" y="36130"/>
                </a:lnTo>
                <a:lnTo>
                  <a:pt x="2854232" y="35724"/>
                </a:lnTo>
                <a:lnTo>
                  <a:pt x="2860694" y="37599"/>
                </a:lnTo>
                <a:lnTo>
                  <a:pt x="2864917" y="38309"/>
                </a:lnTo>
                <a:lnTo>
                  <a:pt x="2868372" y="38347"/>
                </a:lnTo>
                <a:lnTo>
                  <a:pt x="2871763" y="37967"/>
                </a:lnTo>
                <a:lnTo>
                  <a:pt x="2885902" y="40526"/>
                </a:lnTo>
                <a:lnTo>
                  <a:pt x="2881807" y="42084"/>
                </a:lnTo>
                <a:lnTo>
                  <a:pt x="2882543" y="43427"/>
                </a:lnTo>
                <a:lnTo>
                  <a:pt x="2878257" y="44960"/>
                </a:lnTo>
                <a:lnTo>
                  <a:pt x="2874770" y="45492"/>
                </a:lnTo>
                <a:lnTo>
                  <a:pt x="2871219" y="45124"/>
                </a:lnTo>
                <a:lnTo>
                  <a:pt x="2867092" y="44820"/>
                </a:lnTo>
                <a:lnTo>
                  <a:pt x="2863957" y="43439"/>
                </a:lnTo>
                <a:lnTo>
                  <a:pt x="2862869" y="41780"/>
                </a:lnTo>
                <a:lnTo>
                  <a:pt x="2864373" y="40652"/>
                </a:lnTo>
                <a:lnTo>
                  <a:pt x="2865045" y="39348"/>
                </a:lnTo>
                <a:lnTo>
                  <a:pt x="2861526" y="39284"/>
                </a:lnTo>
                <a:lnTo>
                  <a:pt x="2857335" y="39829"/>
                </a:lnTo>
                <a:lnTo>
                  <a:pt x="2857911" y="41704"/>
                </a:lnTo>
                <a:lnTo>
                  <a:pt x="2862134" y="44681"/>
                </a:lnTo>
                <a:lnTo>
                  <a:pt x="2864949" y="45327"/>
                </a:lnTo>
                <a:lnTo>
                  <a:pt x="2863573" y="47113"/>
                </a:lnTo>
                <a:lnTo>
                  <a:pt x="2859958" y="47468"/>
                </a:lnTo>
                <a:lnTo>
                  <a:pt x="2857463" y="46353"/>
                </a:lnTo>
                <a:lnTo>
                  <a:pt x="2854296" y="46062"/>
                </a:lnTo>
                <a:lnTo>
                  <a:pt x="2850361" y="46606"/>
                </a:lnTo>
                <a:lnTo>
                  <a:pt x="2844507" y="46987"/>
                </a:lnTo>
                <a:lnTo>
                  <a:pt x="2840956" y="47303"/>
                </a:lnTo>
                <a:lnTo>
                  <a:pt x="2836350" y="46226"/>
                </a:lnTo>
                <a:lnTo>
                  <a:pt x="2834142" y="47392"/>
                </a:lnTo>
                <a:lnTo>
                  <a:pt x="2832447" y="48773"/>
                </a:lnTo>
                <a:lnTo>
                  <a:pt x="2828320" y="48646"/>
                </a:lnTo>
                <a:lnTo>
                  <a:pt x="2821347" y="47759"/>
                </a:lnTo>
                <a:lnTo>
                  <a:pt x="2817668" y="45821"/>
                </a:lnTo>
                <a:lnTo>
                  <a:pt x="2813477" y="44770"/>
                </a:lnTo>
                <a:lnTo>
                  <a:pt x="2811558" y="43743"/>
                </a:lnTo>
                <a:lnTo>
                  <a:pt x="2814117" y="42705"/>
                </a:lnTo>
                <a:lnTo>
                  <a:pt x="2813445" y="40804"/>
                </a:lnTo>
                <a:lnTo>
                  <a:pt x="2813925" y="39018"/>
                </a:lnTo>
                <a:lnTo>
                  <a:pt x="2817860" y="38930"/>
                </a:lnTo>
                <a:lnTo>
                  <a:pt x="2816004" y="37549"/>
                </a:lnTo>
                <a:lnTo>
                  <a:pt x="2818467" y="36573"/>
                </a:lnTo>
                <a:lnTo>
                  <a:pt x="2821379" y="35978"/>
                </a:lnTo>
                <a:lnTo>
                  <a:pt x="2824386" y="35522"/>
                </a:lnTo>
                <a:lnTo>
                  <a:pt x="2827840" y="34888"/>
                </a:lnTo>
                <a:lnTo>
                  <a:pt x="2830496" y="35724"/>
                </a:lnTo>
                <a:lnTo>
                  <a:pt x="2834302" y="36599"/>
                </a:lnTo>
                <a:lnTo>
                  <a:pt x="2838973" y="3828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4" name="coastline-natural-earth">
            <a:extLst>
              <a:ext uri="{FF2B5EF4-FFF2-40B4-BE49-F238E27FC236}">
                <a16:creationId xmlns:a16="http://schemas.microsoft.com/office/drawing/2014/main" id="{C6419B47-8B0F-447B-A67B-70E4F0ABE6BF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858231" y="56032"/>
                </a:moveTo>
                <a:lnTo>
                  <a:pt x="2862326" y="56893"/>
                </a:lnTo>
                <a:lnTo>
                  <a:pt x="2868660" y="59034"/>
                </a:lnTo>
                <a:lnTo>
                  <a:pt x="2870003" y="61998"/>
                </a:lnTo>
                <a:lnTo>
                  <a:pt x="2864149" y="62011"/>
                </a:lnTo>
                <a:lnTo>
                  <a:pt x="2859638" y="61935"/>
                </a:lnTo>
                <a:lnTo>
                  <a:pt x="2852921" y="61403"/>
                </a:lnTo>
                <a:lnTo>
                  <a:pt x="2849210" y="60681"/>
                </a:lnTo>
                <a:lnTo>
                  <a:pt x="2845339" y="60162"/>
                </a:lnTo>
                <a:lnTo>
                  <a:pt x="2842076" y="60263"/>
                </a:lnTo>
                <a:lnTo>
                  <a:pt x="2838781" y="60947"/>
                </a:lnTo>
                <a:lnTo>
                  <a:pt x="2835710" y="60352"/>
                </a:lnTo>
                <a:lnTo>
                  <a:pt x="2839933" y="60060"/>
                </a:lnTo>
                <a:lnTo>
                  <a:pt x="2843899" y="59072"/>
                </a:lnTo>
                <a:lnTo>
                  <a:pt x="2846491" y="57121"/>
                </a:lnTo>
                <a:lnTo>
                  <a:pt x="2849274" y="56209"/>
                </a:lnTo>
                <a:lnTo>
                  <a:pt x="2853688" y="55956"/>
                </a:lnTo>
                <a:lnTo>
                  <a:pt x="2858231" y="5603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5" name="coastline-natural-earth">
            <a:extLst>
              <a:ext uri="{FF2B5EF4-FFF2-40B4-BE49-F238E27FC236}">
                <a16:creationId xmlns:a16="http://schemas.microsoft.com/office/drawing/2014/main" id="{5997F9A4-6DB2-4D13-A8F7-A768DF003883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899786" y="42502"/>
                </a:moveTo>
                <a:lnTo>
                  <a:pt x="2905608" y="41881"/>
                </a:lnTo>
                <a:lnTo>
                  <a:pt x="2914533" y="42109"/>
                </a:lnTo>
                <a:lnTo>
                  <a:pt x="2914917" y="43401"/>
                </a:lnTo>
                <a:lnTo>
                  <a:pt x="2918660" y="43807"/>
                </a:lnTo>
                <a:lnTo>
                  <a:pt x="2925442" y="43655"/>
                </a:lnTo>
                <a:lnTo>
                  <a:pt x="2929600" y="43883"/>
                </a:lnTo>
                <a:lnTo>
                  <a:pt x="2932415" y="44668"/>
                </a:lnTo>
                <a:lnTo>
                  <a:pt x="2936062" y="44466"/>
                </a:lnTo>
                <a:lnTo>
                  <a:pt x="2934463" y="46404"/>
                </a:lnTo>
                <a:lnTo>
                  <a:pt x="2931648" y="47126"/>
                </a:lnTo>
                <a:lnTo>
                  <a:pt x="2927201" y="47785"/>
                </a:lnTo>
                <a:lnTo>
                  <a:pt x="2920099" y="47987"/>
                </a:lnTo>
                <a:lnTo>
                  <a:pt x="2913317" y="47734"/>
                </a:lnTo>
                <a:lnTo>
                  <a:pt x="2910374" y="47215"/>
                </a:lnTo>
                <a:lnTo>
                  <a:pt x="2907271" y="46277"/>
                </a:lnTo>
                <a:lnTo>
                  <a:pt x="2903944" y="46049"/>
                </a:lnTo>
                <a:lnTo>
                  <a:pt x="2900937" y="45327"/>
                </a:lnTo>
                <a:lnTo>
                  <a:pt x="2893932" y="44073"/>
                </a:lnTo>
                <a:lnTo>
                  <a:pt x="2894923" y="42287"/>
                </a:lnTo>
                <a:lnTo>
                  <a:pt x="2896555" y="40779"/>
                </a:lnTo>
                <a:lnTo>
                  <a:pt x="2899338" y="4197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6" name="coastline-natural-earth">
            <a:extLst>
              <a:ext uri="{FF2B5EF4-FFF2-40B4-BE49-F238E27FC236}">
                <a16:creationId xmlns:a16="http://schemas.microsoft.com/office/drawing/2014/main" id="{2B7413C0-8169-4EC1-908B-8BC0F0FC971F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138334" y="1055088"/>
                </a:moveTo>
                <a:lnTo>
                  <a:pt x="3142173" y="1055734"/>
                </a:lnTo>
                <a:lnTo>
                  <a:pt x="3145852" y="1057001"/>
                </a:lnTo>
                <a:lnTo>
                  <a:pt x="3146204" y="1058445"/>
                </a:lnTo>
                <a:lnTo>
                  <a:pt x="3148699" y="1059458"/>
                </a:lnTo>
                <a:lnTo>
                  <a:pt x="3149819" y="1061029"/>
                </a:lnTo>
                <a:lnTo>
                  <a:pt x="3150138" y="1062904"/>
                </a:lnTo>
                <a:lnTo>
                  <a:pt x="3149851" y="1064931"/>
                </a:lnTo>
                <a:lnTo>
                  <a:pt x="3152154" y="1067705"/>
                </a:lnTo>
                <a:lnTo>
                  <a:pt x="3151706" y="1069378"/>
                </a:lnTo>
                <a:lnTo>
                  <a:pt x="3151930" y="1070835"/>
                </a:lnTo>
                <a:lnTo>
                  <a:pt x="3151386" y="1072177"/>
                </a:lnTo>
                <a:lnTo>
                  <a:pt x="3154361" y="1073241"/>
                </a:lnTo>
                <a:lnTo>
                  <a:pt x="3156888" y="1074420"/>
                </a:lnTo>
                <a:lnTo>
                  <a:pt x="3157400" y="1075952"/>
                </a:lnTo>
                <a:lnTo>
                  <a:pt x="3158904" y="1074470"/>
                </a:lnTo>
                <a:lnTo>
                  <a:pt x="3158360" y="1072811"/>
                </a:lnTo>
                <a:lnTo>
                  <a:pt x="3158328" y="1071202"/>
                </a:lnTo>
                <a:lnTo>
                  <a:pt x="3157400" y="1069973"/>
                </a:lnTo>
                <a:lnTo>
                  <a:pt x="3160087" y="1071721"/>
                </a:lnTo>
                <a:lnTo>
                  <a:pt x="3161527" y="1072899"/>
                </a:lnTo>
                <a:lnTo>
                  <a:pt x="3162231" y="1075927"/>
                </a:lnTo>
                <a:lnTo>
                  <a:pt x="3162838" y="1078055"/>
                </a:lnTo>
                <a:lnTo>
                  <a:pt x="3164118" y="1079436"/>
                </a:lnTo>
                <a:lnTo>
                  <a:pt x="3168469" y="1081679"/>
                </a:lnTo>
                <a:lnTo>
                  <a:pt x="3173427" y="1083097"/>
                </a:lnTo>
                <a:lnTo>
                  <a:pt x="3176978" y="1082287"/>
                </a:lnTo>
                <a:lnTo>
                  <a:pt x="3178513" y="1080526"/>
                </a:lnTo>
                <a:lnTo>
                  <a:pt x="3180593" y="1079373"/>
                </a:lnTo>
                <a:lnTo>
                  <a:pt x="3184208" y="1079728"/>
                </a:lnTo>
                <a:lnTo>
                  <a:pt x="3185615" y="1081007"/>
                </a:lnTo>
                <a:lnTo>
                  <a:pt x="3184528" y="1082857"/>
                </a:lnTo>
                <a:lnTo>
                  <a:pt x="3184080" y="1085074"/>
                </a:lnTo>
                <a:lnTo>
                  <a:pt x="3183792" y="1087303"/>
                </a:lnTo>
                <a:lnTo>
                  <a:pt x="3182608" y="1089039"/>
                </a:lnTo>
                <a:lnTo>
                  <a:pt x="3180369" y="1091129"/>
                </a:lnTo>
                <a:lnTo>
                  <a:pt x="3180145" y="1092611"/>
                </a:lnTo>
                <a:lnTo>
                  <a:pt x="3180145" y="1094600"/>
                </a:lnTo>
                <a:lnTo>
                  <a:pt x="3177874" y="1093194"/>
                </a:lnTo>
                <a:lnTo>
                  <a:pt x="3174611" y="1093473"/>
                </a:lnTo>
                <a:lnTo>
                  <a:pt x="3172243" y="1094854"/>
                </a:lnTo>
                <a:lnTo>
                  <a:pt x="3171380" y="1096906"/>
                </a:lnTo>
                <a:lnTo>
                  <a:pt x="3172947" y="1098591"/>
                </a:lnTo>
                <a:lnTo>
                  <a:pt x="3171668" y="1100770"/>
                </a:lnTo>
                <a:lnTo>
                  <a:pt x="3170516" y="1103037"/>
                </a:lnTo>
                <a:lnTo>
                  <a:pt x="3169140" y="1104279"/>
                </a:lnTo>
                <a:lnTo>
                  <a:pt x="3168437" y="1105647"/>
                </a:lnTo>
                <a:lnTo>
                  <a:pt x="3167221" y="1106825"/>
                </a:lnTo>
                <a:lnTo>
                  <a:pt x="3165781" y="1108649"/>
                </a:lnTo>
                <a:lnTo>
                  <a:pt x="3164022" y="1111031"/>
                </a:lnTo>
                <a:lnTo>
                  <a:pt x="3162774" y="1112728"/>
                </a:lnTo>
                <a:lnTo>
                  <a:pt x="3160119" y="1114553"/>
                </a:lnTo>
                <a:lnTo>
                  <a:pt x="3157944" y="1115705"/>
                </a:lnTo>
                <a:lnTo>
                  <a:pt x="3155417" y="1114603"/>
                </a:lnTo>
                <a:lnTo>
                  <a:pt x="3152794" y="1113324"/>
                </a:lnTo>
                <a:lnTo>
                  <a:pt x="3152570" y="1111310"/>
                </a:lnTo>
                <a:lnTo>
                  <a:pt x="3154073" y="1109371"/>
                </a:lnTo>
                <a:lnTo>
                  <a:pt x="3155385" y="1107294"/>
                </a:lnTo>
                <a:lnTo>
                  <a:pt x="3156216" y="1104241"/>
                </a:lnTo>
                <a:lnTo>
                  <a:pt x="3155321" y="1102644"/>
                </a:lnTo>
                <a:lnTo>
                  <a:pt x="3154009" y="1101150"/>
                </a:lnTo>
                <a:lnTo>
                  <a:pt x="3151098" y="1100187"/>
                </a:lnTo>
                <a:lnTo>
                  <a:pt x="3149019" y="1099161"/>
                </a:lnTo>
                <a:lnTo>
                  <a:pt x="3146268" y="1097628"/>
                </a:lnTo>
                <a:lnTo>
                  <a:pt x="3143229" y="1096310"/>
                </a:lnTo>
                <a:lnTo>
                  <a:pt x="3142813" y="1094841"/>
                </a:lnTo>
                <a:lnTo>
                  <a:pt x="3145564" y="1092700"/>
                </a:lnTo>
                <a:lnTo>
                  <a:pt x="3148507" y="1092066"/>
                </a:lnTo>
                <a:lnTo>
                  <a:pt x="3150298" y="1090432"/>
                </a:lnTo>
                <a:lnTo>
                  <a:pt x="3150490" y="1088785"/>
                </a:lnTo>
                <a:lnTo>
                  <a:pt x="3150810" y="1087164"/>
                </a:lnTo>
                <a:lnTo>
                  <a:pt x="3151354" y="1085302"/>
                </a:lnTo>
                <a:lnTo>
                  <a:pt x="3152474" y="1083439"/>
                </a:lnTo>
                <a:lnTo>
                  <a:pt x="3152474" y="1081843"/>
                </a:lnTo>
                <a:lnTo>
                  <a:pt x="3152538" y="1080336"/>
                </a:lnTo>
                <a:lnTo>
                  <a:pt x="3151674" y="1078676"/>
                </a:lnTo>
                <a:lnTo>
                  <a:pt x="3151834" y="1077156"/>
                </a:lnTo>
                <a:lnTo>
                  <a:pt x="3150202" y="1074939"/>
                </a:lnTo>
                <a:lnTo>
                  <a:pt x="3151962" y="1073533"/>
                </a:lnTo>
                <a:lnTo>
                  <a:pt x="3148923" y="1072963"/>
                </a:lnTo>
                <a:lnTo>
                  <a:pt x="3148347" y="1071531"/>
                </a:lnTo>
                <a:lnTo>
                  <a:pt x="3146620" y="1069390"/>
                </a:lnTo>
                <a:lnTo>
                  <a:pt x="3148091" y="1067832"/>
                </a:lnTo>
                <a:lnTo>
                  <a:pt x="3147643" y="1066439"/>
                </a:lnTo>
                <a:lnTo>
                  <a:pt x="3144636" y="1065058"/>
                </a:lnTo>
                <a:lnTo>
                  <a:pt x="3146204" y="1067528"/>
                </a:lnTo>
                <a:lnTo>
                  <a:pt x="3144412" y="1066477"/>
                </a:lnTo>
                <a:lnTo>
                  <a:pt x="3139614" y="1060675"/>
                </a:lnTo>
                <a:lnTo>
                  <a:pt x="3141181" y="1059256"/>
                </a:lnTo>
                <a:lnTo>
                  <a:pt x="3139294" y="1060282"/>
                </a:lnTo>
                <a:lnTo>
                  <a:pt x="3138366" y="1058800"/>
                </a:lnTo>
                <a:lnTo>
                  <a:pt x="3136959" y="1057571"/>
                </a:lnTo>
                <a:lnTo>
                  <a:pt x="3137630" y="1055835"/>
                </a:lnTo>
                <a:lnTo>
                  <a:pt x="3136191" y="1053846"/>
                </a:lnTo>
                <a:lnTo>
                  <a:pt x="3134655" y="1052314"/>
                </a:lnTo>
                <a:lnTo>
                  <a:pt x="3133248" y="1050692"/>
                </a:lnTo>
                <a:lnTo>
                  <a:pt x="3135903" y="1051984"/>
                </a:lnTo>
                <a:lnTo>
                  <a:pt x="3137438" y="105391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7" name="coastline-natural-earth">
            <a:extLst>
              <a:ext uri="{FF2B5EF4-FFF2-40B4-BE49-F238E27FC236}">
                <a16:creationId xmlns:a16="http://schemas.microsoft.com/office/drawing/2014/main" id="{068289D5-0B4B-428F-99A1-92F3A8271467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136959" y="1113336"/>
                </a:moveTo>
                <a:lnTo>
                  <a:pt x="3139934" y="1112158"/>
                </a:lnTo>
                <a:lnTo>
                  <a:pt x="3142557" y="1110663"/>
                </a:lnTo>
                <a:lnTo>
                  <a:pt x="3143676" y="1111905"/>
                </a:lnTo>
                <a:lnTo>
                  <a:pt x="3143101" y="1113260"/>
                </a:lnTo>
                <a:lnTo>
                  <a:pt x="3144540" y="1111690"/>
                </a:lnTo>
                <a:lnTo>
                  <a:pt x="3146843" y="1110638"/>
                </a:lnTo>
                <a:lnTo>
                  <a:pt x="3146843" y="1111918"/>
                </a:lnTo>
                <a:lnTo>
                  <a:pt x="3147611" y="1113197"/>
                </a:lnTo>
                <a:lnTo>
                  <a:pt x="3145532" y="1114705"/>
                </a:lnTo>
                <a:lnTo>
                  <a:pt x="3145660" y="1116922"/>
                </a:lnTo>
                <a:lnTo>
                  <a:pt x="3147099" y="1118226"/>
                </a:lnTo>
                <a:lnTo>
                  <a:pt x="3145340" y="1119975"/>
                </a:lnTo>
                <a:lnTo>
                  <a:pt x="3143900" y="1121140"/>
                </a:lnTo>
                <a:lnTo>
                  <a:pt x="3143485" y="1122432"/>
                </a:lnTo>
                <a:lnTo>
                  <a:pt x="3141213" y="1124295"/>
                </a:lnTo>
                <a:lnTo>
                  <a:pt x="3139038" y="1127664"/>
                </a:lnTo>
                <a:lnTo>
                  <a:pt x="3137886" y="1128906"/>
                </a:lnTo>
                <a:lnTo>
                  <a:pt x="3134911" y="1130261"/>
                </a:lnTo>
                <a:lnTo>
                  <a:pt x="3133376" y="1131503"/>
                </a:lnTo>
                <a:lnTo>
                  <a:pt x="3133216" y="1132795"/>
                </a:lnTo>
                <a:lnTo>
                  <a:pt x="3133792" y="1134290"/>
                </a:lnTo>
                <a:lnTo>
                  <a:pt x="3136575" y="1135329"/>
                </a:lnTo>
                <a:lnTo>
                  <a:pt x="3136767" y="1136874"/>
                </a:lnTo>
                <a:lnTo>
                  <a:pt x="3131904" y="1136760"/>
                </a:lnTo>
                <a:lnTo>
                  <a:pt x="3128225" y="1136139"/>
                </a:lnTo>
                <a:lnTo>
                  <a:pt x="3127618" y="1137812"/>
                </a:lnTo>
                <a:lnTo>
                  <a:pt x="3125186" y="1138698"/>
                </a:lnTo>
                <a:lnTo>
                  <a:pt x="3121859" y="1139560"/>
                </a:lnTo>
                <a:lnTo>
                  <a:pt x="3120068" y="1140725"/>
                </a:lnTo>
                <a:lnTo>
                  <a:pt x="3119972" y="1143094"/>
                </a:lnTo>
                <a:lnTo>
                  <a:pt x="3119684" y="1145362"/>
                </a:lnTo>
                <a:lnTo>
                  <a:pt x="3119204" y="1146679"/>
                </a:lnTo>
                <a:lnTo>
                  <a:pt x="3117797" y="1148871"/>
                </a:lnTo>
                <a:lnTo>
                  <a:pt x="3116901" y="1150923"/>
                </a:lnTo>
                <a:lnTo>
                  <a:pt x="3116229" y="1152253"/>
                </a:lnTo>
                <a:lnTo>
                  <a:pt x="3115173" y="1153774"/>
                </a:lnTo>
                <a:lnTo>
                  <a:pt x="3116005" y="1155230"/>
                </a:lnTo>
                <a:lnTo>
                  <a:pt x="3112646" y="1156130"/>
                </a:lnTo>
                <a:lnTo>
                  <a:pt x="3111271" y="1157422"/>
                </a:lnTo>
                <a:lnTo>
                  <a:pt x="3108136" y="1159740"/>
                </a:lnTo>
                <a:lnTo>
                  <a:pt x="3106728" y="1161070"/>
                </a:lnTo>
                <a:lnTo>
                  <a:pt x="3102953" y="1162363"/>
                </a:lnTo>
                <a:lnTo>
                  <a:pt x="3099562" y="1162299"/>
                </a:lnTo>
                <a:lnTo>
                  <a:pt x="3096012" y="1162274"/>
                </a:lnTo>
                <a:lnTo>
                  <a:pt x="3093932" y="1161159"/>
                </a:lnTo>
                <a:lnTo>
                  <a:pt x="3092557" y="1159994"/>
                </a:lnTo>
                <a:lnTo>
                  <a:pt x="3088334" y="1158752"/>
                </a:lnTo>
                <a:lnTo>
                  <a:pt x="3082736" y="1158955"/>
                </a:lnTo>
                <a:lnTo>
                  <a:pt x="3079409" y="1158486"/>
                </a:lnTo>
                <a:lnTo>
                  <a:pt x="3081104" y="1156269"/>
                </a:lnTo>
                <a:lnTo>
                  <a:pt x="3077265" y="1156333"/>
                </a:lnTo>
                <a:lnTo>
                  <a:pt x="3077457" y="1154939"/>
                </a:lnTo>
                <a:lnTo>
                  <a:pt x="3081424" y="1154369"/>
                </a:lnTo>
                <a:lnTo>
                  <a:pt x="3080273" y="1153026"/>
                </a:lnTo>
                <a:lnTo>
                  <a:pt x="3079537" y="1151785"/>
                </a:lnTo>
                <a:lnTo>
                  <a:pt x="3080656" y="1150340"/>
                </a:lnTo>
                <a:lnTo>
                  <a:pt x="3083248" y="1151253"/>
                </a:lnTo>
                <a:lnTo>
                  <a:pt x="3082992" y="1149922"/>
                </a:lnTo>
                <a:lnTo>
                  <a:pt x="3082064" y="1148618"/>
                </a:lnTo>
                <a:lnTo>
                  <a:pt x="3083599" y="1147148"/>
                </a:lnTo>
                <a:lnTo>
                  <a:pt x="3085551" y="1145907"/>
                </a:lnTo>
                <a:lnTo>
                  <a:pt x="3088142" y="1144196"/>
                </a:lnTo>
                <a:lnTo>
                  <a:pt x="3089550" y="1142904"/>
                </a:lnTo>
                <a:lnTo>
                  <a:pt x="3091021" y="1141599"/>
                </a:lnTo>
                <a:lnTo>
                  <a:pt x="3092621" y="1140358"/>
                </a:lnTo>
                <a:lnTo>
                  <a:pt x="3094156" y="1139066"/>
                </a:lnTo>
                <a:lnTo>
                  <a:pt x="3096715" y="1138052"/>
                </a:lnTo>
                <a:lnTo>
                  <a:pt x="3099786" y="1137292"/>
                </a:lnTo>
                <a:lnTo>
                  <a:pt x="3102761" y="1135569"/>
                </a:lnTo>
                <a:lnTo>
                  <a:pt x="3105832" y="1134556"/>
                </a:lnTo>
                <a:lnTo>
                  <a:pt x="3107400" y="1133340"/>
                </a:lnTo>
                <a:lnTo>
                  <a:pt x="3109799" y="1131553"/>
                </a:lnTo>
                <a:lnTo>
                  <a:pt x="3111591" y="1130451"/>
                </a:lnTo>
                <a:lnTo>
                  <a:pt x="3113606" y="1129210"/>
                </a:lnTo>
                <a:lnTo>
                  <a:pt x="3116453" y="1127740"/>
                </a:lnTo>
                <a:lnTo>
                  <a:pt x="3117605" y="1126537"/>
                </a:lnTo>
                <a:lnTo>
                  <a:pt x="3117989" y="1128070"/>
                </a:lnTo>
                <a:lnTo>
                  <a:pt x="3118149" y="1126334"/>
                </a:lnTo>
                <a:lnTo>
                  <a:pt x="3119588" y="1124535"/>
                </a:lnTo>
                <a:lnTo>
                  <a:pt x="3120548" y="1122724"/>
                </a:lnTo>
                <a:lnTo>
                  <a:pt x="3121124" y="1120684"/>
                </a:lnTo>
                <a:lnTo>
                  <a:pt x="3122275" y="1118062"/>
                </a:lnTo>
                <a:lnTo>
                  <a:pt x="3125378" y="1116782"/>
                </a:lnTo>
                <a:lnTo>
                  <a:pt x="3127010" y="1114844"/>
                </a:lnTo>
                <a:lnTo>
                  <a:pt x="3127746" y="1112614"/>
                </a:lnTo>
                <a:lnTo>
                  <a:pt x="3128161" y="1110283"/>
                </a:lnTo>
                <a:lnTo>
                  <a:pt x="3129345" y="1108548"/>
                </a:lnTo>
                <a:lnTo>
                  <a:pt x="3131104" y="1107294"/>
                </a:lnTo>
                <a:lnTo>
                  <a:pt x="3133312" y="1106141"/>
                </a:lnTo>
                <a:lnTo>
                  <a:pt x="3133248" y="1107712"/>
                </a:lnTo>
                <a:lnTo>
                  <a:pt x="3134719" y="1109118"/>
                </a:lnTo>
                <a:lnTo>
                  <a:pt x="3136287" y="1110347"/>
                </a:lnTo>
                <a:lnTo>
                  <a:pt x="3136543" y="111247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8" name="coastline-natural-earth">
            <a:extLst>
              <a:ext uri="{FF2B5EF4-FFF2-40B4-BE49-F238E27FC236}">
                <a16:creationId xmlns:a16="http://schemas.microsoft.com/office/drawing/2014/main" id="{2E548638-F708-42F5-ACA6-077A5983D22C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712421" y="648830"/>
                </a:moveTo>
                <a:lnTo>
                  <a:pt x="2714116" y="650629"/>
                </a:lnTo>
                <a:lnTo>
                  <a:pt x="2715140" y="652212"/>
                </a:lnTo>
                <a:lnTo>
                  <a:pt x="2714756" y="654125"/>
                </a:lnTo>
                <a:lnTo>
                  <a:pt x="2713637" y="655481"/>
                </a:lnTo>
                <a:lnTo>
                  <a:pt x="2715684" y="656507"/>
                </a:lnTo>
                <a:lnTo>
                  <a:pt x="2715812" y="657951"/>
                </a:lnTo>
                <a:lnTo>
                  <a:pt x="2716484" y="659585"/>
                </a:lnTo>
                <a:lnTo>
                  <a:pt x="2716228" y="661612"/>
                </a:lnTo>
                <a:lnTo>
                  <a:pt x="2716836" y="663183"/>
                </a:lnTo>
                <a:lnTo>
                  <a:pt x="2717731" y="665108"/>
                </a:lnTo>
                <a:lnTo>
                  <a:pt x="2717699" y="667148"/>
                </a:lnTo>
                <a:lnTo>
                  <a:pt x="2717315" y="668516"/>
                </a:lnTo>
                <a:lnTo>
                  <a:pt x="2716324" y="670024"/>
                </a:lnTo>
                <a:lnTo>
                  <a:pt x="2715044" y="671215"/>
                </a:lnTo>
                <a:lnTo>
                  <a:pt x="2714532" y="672570"/>
                </a:lnTo>
                <a:lnTo>
                  <a:pt x="2714372" y="674876"/>
                </a:lnTo>
                <a:lnTo>
                  <a:pt x="2714085" y="676472"/>
                </a:lnTo>
                <a:lnTo>
                  <a:pt x="2713381" y="674812"/>
                </a:lnTo>
                <a:lnTo>
                  <a:pt x="2713093" y="672583"/>
                </a:lnTo>
                <a:lnTo>
                  <a:pt x="2712229" y="670644"/>
                </a:lnTo>
                <a:lnTo>
                  <a:pt x="2711493" y="669061"/>
                </a:lnTo>
                <a:lnTo>
                  <a:pt x="2710790" y="667072"/>
                </a:lnTo>
                <a:lnTo>
                  <a:pt x="2709318" y="668656"/>
                </a:lnTo>
                <a:lnTo>
                  <a:pt x="2708262" y="669986"/>
                </a:lnTo>
                <a:lnTo>
                  <a:pt x="2706983" y="672013"/>
                </a:lnTo>
                <a:lnTo>
                  <a:pt x="2707271" y="673736"/>
                </a:lnTo>
                <a:lnTo>
                  <a:pt x="2708678" y="675040"/>
                </a:lnTo>
                <a:lnTo>
                  <a:pt x="2709414" y="677245"/>
                </a:lnTo>
                <a:lnTo>
                  <a:pt x="2709382" y="679512"/>
                </a:lnTo>
                <a:lnTo>
                  <a:pt x="2707463" y="682388"/>
                </a:lnTo>
                <a:lnTo>
                  <a:pt x="2705479" y="681070"/>
                </a:lnTo>
                <a:lnTo>
                  <a:pt x="2705799" y="679006"/>
                </a:lnTo>
                <a:lnTo>
                  <a:pt x="2704040" y="680171"/>
                </a:lnTo>
                <a:lnTo>
                  <a:pt x="2700105" y="679322"/>
                </a:lnTo>
                <a:lnTo>
                  <a:pt x="2697962" y="678207"/>
                </a:lnTo>
                <a:lnTo>
                  <a:pt x="2695051" y="675598"/>
                </a:lnTo>
                <a:lnTo>
                  <a:pt x="2694795" y="673191"/>
                </a:lnTo>
                <a:lnTo>
                  <a:pt x="2694251" y="671392"/>
                </a:lnTo>
                <a:lnTo>
                  <a:pt x="2694763" y="669086"/>
                </a:lnTo>
                <a:lnTo>
                  <a:pt x="2696074" y="667680"/>
                </a:lnTo>
                <a:lnTo>
                  <a:pt x="2696010" y="666122"/>
                </a:lnTo>
                <a:lnTo>
                  <a:pt x="2694955" y="664830"/>
                </a:lnTo>
                <a:lnTo>
                  <a:pt x="2692235" y="663310"/>
                </a:lnTo>
                <a:lnTo>
                  <a:pt x="2688876" y="666388"/>
                </a:lnTo>
                <a:lnTo>
                  <a:pt x="2686957" y="665273"/>
                </a:lnTo>
                <a:lnTo>
                  <a:pt x="2686445" y="664006"/>
                </a:lnTo>
                <a:lnTo>
                  <a:pt x="2684590" y="665260"/>
                </a:lnTo>
                <a:lnTo>
                  <a:pt x="2683470" y="663500"/>
                </a:lnTo>
                <a:lnTo>
                  <a:pt x="2680623" y="664272"/>
                </a:lnTo>
                <a:lnTo>
                  <a:pt x="2679216" y="667009"/>
                </a:lnTo>
                <a:lnTo>
                  <a:pt x="2678608" y="668567"/>
                </a:lnTo>
                <a:lnTo>
                  <a:pt x="2677936" y="670100"/>
                </a:lnTo>
                <a:lnTo>
                  <a:pt x="2675665" y="668301"/>
                </a:lnTo>
                <a:lnTo>
                  <a:pt x="2676752" y="666793"/>
                </a:lnTo>
                <a:lnTo>
                  <a:pt x="2677360" y="664070"/>
                </a:lnTo>
                <a:lnTo>
                  <a:pt x="2677520" y="662689"/>
                </a:lnTo>
                <a:lnTo>
                  <a:pt x="2678544" y="661460"/>
                </a:lnTo>
                <a:lnTo>
                  <a:pt x="2681647" y="660092"/>
                </a:lnTo>
                <a:lnTo>
                  <a:pt x="2684558" y="659522"/>
                </a:lnTo>
                <a:lnTo>
                  <a:pt x="2685326" y="657685"/>
                </a:lnTo>
                <a:lnTo>
                  <a:pt x="2686669" y="656215"/>
                </a:lnTo>
                <a:lnTo>
                  <a:pt x="2689260" y="654492"/>
                </a:lnTo>
                <a:lnTo>
                  <a:pt x="2692395" y="655924"/>
                </a:lnTo>
                <a:lnTo>
                  <a:pt x="2693099" y="657495"/>
                </a:lnTo>
                <a:lnTo>
                  <a:pt x="2693259" y="659218"/>
                </a:lnTo>
                <a:lnTo>
                  <a:pt x="2692139" y="660421"/>
                </a:lnTo>
                <a:lnTo>
                  <a:pt x="2695786" y="659104"/>
                </a:lnTo>
                <a:lnTo>
                  <a:pt x="2696906" y="657406"/>
                </a:lnTo>
                <a:lnTo>
                  <a:pt x="2697578" y="655823"/>
                </a:lnTo>
                <a:lnTo>
                  <a:pt x="2700937" y="655785"/>
                </a:lnTo>
                <a:lnTo>
                  <a:pt x="2701449" y="652922"/>
                </a:lnTo>
                <a:lnTo>
                  <a:pt x="2704647" y="652972"/>
                </a:lnTo>
                <a:lnTo>
                  <a:pt x="2705255" y="651528"/>
                </a:lnTo>
                <a:lnTo>
                  <a:pt x="2708166" y="650477"/>
                </a:lnTo>
                <a:lnTo>
                  <a:pt x="2707111" y="645625"/>
                </a:lnTo>
                <a:lnTo>
                  <a:pt x="2711269" y="647056"/>
                </a:lnTo>
                <a:lnTo>
                  <a:pt x="2712421" y="64883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89" name="coastline-natural-earth">
            <a:extLst>
              <a:ext uri="{FF2B5EF4-FFF2-40B4-BE49-F238E27FC236}">
                <a16:creationId xmlns:a16="http://schemas.microsoft.com/office/drawing/2014/main" id="{D723B48F-A5B3-4ADE-B33E-0FD75F37C7B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68243" y="563509"/>
                </a:moveTo>
                <a:lnTo>
                  <a:pt x="2672658" y="565701"/>
                </a:lnTo>
                <a:lnTo>
                  <a:pt x="2675857" y="566537"/>
                </a:lnTo>
                <a:lnTo>
                  <a:pt x="2677648" y="564687"/>
                </a:lnTo>
                <a:lnTo>
                  <a:pt x="2679184" y="566207"/>
                </a:lnTo>
                <a:lnTo>
                  <a:pt x="2678352" y="567715"/>
                </a:lnTo>
                <a:lnTo>
                  <a:pt x="2677712" y="571389"/>
                </a:lnTo>
                <a:lnTo>
                  <a:pt x="2677904" y="573048"/>
                </a:lnTo>
                <a:lnTo>
                  <a:pt x="2678480" y="574340"/>
                </a:lnTo>
                <a:lnTo>
                  <a:pt x="2679823" y="575519"/>
                </a:lnTo>
                <a:lnTo>
                  <a:pt x="2680559" y="576912"/>
                </a:lnTo>
                <a:lnTo>
                  <a:pt x="2680559" y="578420"/>
                </a:lnTo>
                <a:lnTo>
                  <a:pt x="2680175" y="579965"/>
                </a:lnTo>
                <a:lnTo>
                  <a:pt x="2678384" y="583512"/>
                </a:lnTo>
                <a:lnTo>
                  <a:pt x="2677552" y="585818"/>
                </a:lnTo>
                <a:lnTo>
                  <a:pt x="2674417" y="586806"/>
                </a:lnTo>
                <a:lnTo>
                  <a:pt x="2672690" y="588124"/>
                </a:lnTo>
                <a:lnTo>
                  <a:pt x="2672658" y="589555"/>
                </a:lnTo>
                <a:lnTo>
                  <a:pt x="2672530" y="590974"/>
                </a:lnTo>
                <a:lnTo>
                  <a:pt x="2671410" y="592874"/>
                </a:lnTo>
                <a:lnTo>
                  <a:pt x="2670930" y="594242"/>
                </a:lnTo>
                <a:lnTo>
                  <a:pt x="2672242" y="596700"/>
                </a:lnTo>
                <a:lnTo>
                  <a:pt x="2673265" y="598625"/>
                </a:lnTo>
                <a:lnTo>
                  <a:pt x="2672978" y="600538"/>
                </a:lnTo>
                <a:lnTo>
                  <a:pt x="2674097" y="603718"/>
                </a:lnTo>
                <a:lnTo>
                  <a:pt x="2675025" y="605289"/>
                </a:lnTo>
                <a:lnTo>
                  <a:pt x="2677040" y="606353"/>
                </a:lnTo>
                <a:lnTo>
                  <a:pt x="2678160" y="604846"/>
                </a:lnTo>
                <a:lnTo>
                  <a:pt x="2679791" y="603452"/>
                </a:lnTo>
                <a:lnTo>
                  <a:pt x="2683182" y="603262"/>
                </a:lnTo>
                <a:lnTo>
                  <a:pt x="2685486" y="605137"/>
                </a:lnTo>
                <a:lnTo>
                  <a:pt x="2685997" y="606771"/>
                </a:lnTo>
                <a:lnTo>
                  <a:pt x="2686253" y="608165"/>
                </a:lnTo>
                <a:lnTo>
                  <a:pt x="2688109" y="606454"/>
                </a:lnTo>
                <a:lnTo>
                  <a:pt x="2691500" y="606822"/>
                </a:lnTo>
                <a:lnTo>
                  <a:pt x="2692619" y="608431"/>
                </a:lnTo>
                <a:lnTo>
                  <a:pt x="2690828" y="610204"/>
                </a:lnTo>
                <a:lnTo>
                  <a:pt x="2692235" y="611813"/>
                </a:lnTo>
                <a:lnTo>
                  <a:pt x="2692715" y="613295"/>
                </a:lnTo>
                <a:lnTo>
                  <a:pt x="2694987" y="614765"/>
                </a:lnTo>
                <a:lnTo>
                  <a:pt x="2695594" y="616969"/>
                </a:lnTo>
                <a:lnTo>
                  <a:pt x="2694891" y="619021"/>
                </a:lnTo>
                <a:lnTo>
                  <a:pt x="2693259" y="617907"/>
                </a:lnTo>
                <a:lnTo>
                  <a:pt x="2693899" y="615816"/>
                </a:lnTo>
                <a:lnTo>
                  <a:pt x="2688972" y="614752"/>
                </a:lnTo>
                <a:lnTo>
                  <a:pt x="2688013" y="613080"/>
                </a:lnTo>
                <a:lnTo>
                  <a:pt x="2687213" y="611813"/>
                </a:lnTo>
                <a:lnTo>
                  <a:pt x="2684398" y="609622"/>
                </a:lnTo>
                <a:lnTo>
                  <a:pt x="2683374" y="608291"/>
                </a:lnTo>
                <a:lnTo>
                  <a:pt x="2681711" y="606720"/>
                </a:lnTo>
                <a:lnTo>
                  <a:pt x="2680879" y="608051"/>
                </a:lnTo>
                <a:lnTo>
                  <a:pt x="2681711" y="609888"/>
                </a:lnTo>
                <a:lnTo>
                  <a:pt x="2682351" y="611420"/>
                </a:lnTo>
                <a:lnTo>
                  <a:pt x="2682415" y="612725"/>
                </a:lnTo>
                <a:lnTo>
                  <a:pt x="2680015" y="610534"/>
                </a:lnTo>
                <a:lnTo>
                  <a:pt x="2678192" y="609102"/>
                </a:lnTo>
                <a:lnTo>
                  <a:pt x="2676976" y="607810"/>
                </a:lnTo>
                <a:lnTo>
                  <a:pt x="2674321" y="606442"/>
                </a:lnTo>
                <a:lnTo>
                  <a:pt x="2671826" y="607316"/>
                </a:lnTo>
                <a:lnTo>
                  <a:pt x="2670418" y="609089"/>
                </a:lnTo>
                <a:lnTo>
                  <a:pt x="2667379" y="608089"/>
                </a:lnTo>
                <a:lnTo>
                  <a:pt x="2665876" y="606936"/>
                </a:lnTo>
                <a:lnTo>
                  <a:pt x="2663892" y="605910"/>
                </a:lnTo>
                <a:lnTo>
                  <a:pt x="2663860" y="604149"/>
                </a:lnTo>
                <a:lnTo>
                  <a:pt x="2666612" y="601349"/>
                </a:lnTo>
                <a:lnTo>
                  <a:pt x="2666803" y="599956"/>
                </a:lnTo>
                <a:lnTo>
                  <a:pt x="2664692" y="598739"/>
                </a:lnTo>
                <a:lnTo>
                  <a:pt x="2663573" y="600412"/>
                </a:lnTo>
                <a:lnTo>
                  <a:pt x="2663317" y="601818"/>
                </a:lnTo>
                <a:lnTo>
                  <a:pt x="2661589" y="600285"/>
                </a:lnTo>
                <a:lnTo>
                  <a:pt x="2660565" y="598587"/>
                </a:lnTo>
                <a:lnTo>
                  <a:pt x="2658710" y="596890"/>
                </a:lnTo>
                <a:lnTo>
                  <a:pt x="2658358" y="594584"/>
                </a:lnTo>
                <a:lnTo>
                  <a:pt x="2657718" y="592735"/>
                </a:lnTo>
                <a:lnTo>
                  <a:pt x="2657334" y="588998"/>
                </a:lnTo>
                <a:lnTo>
                  <a:pt x="2656247" y="587439"/>
                </a:lnTo>
                <a:lnTo>
                  <a:pt x="2656279" y="585172"/>
                </a:lnTo>
                <a:lnTo>
                  <a:pt x="2659446" y="586907"/>
                </a:lnTo>
                <a:lnTo>
                  <a:pt x="2661813" y="586033"/>
                </a:lnTo>
                <a:lnTo>
                  <a:pt x="2661237" y="583842"/>
                </a:lnTo>
                <a:lnTo>
                  <a:pt x="2661045" y="581587"/>
                </a:lnTo>
                <a:lnTo>
                  <a:pt x="2662005" y="578736"/>
                </a:lnTo>
                <a:lnTo>
                  <a:pt x="2662037" y="575861"/>
                </a:lnTo>
                <a:lnTo>
                  <a:pt x="2662133" y="574315"/>
                </a:lnTo>
                <a:lnTo>
                  <a:pt x="2661557" y="572478"/>
                </a:lnTo>
                <a:lnTo>
                  <a:pt x="2662869" y="567664"/>
                </a:lnTo>
                <a:lnTo>
                  <a:pt x="2663573" y="565764"/>
                </a:lnTo>
                <a:lnTo>
                  <a:pt x="2663732" y="564497"/>
                </a:lnTo>
                <a:lnTo>
                  <a:pt x="2666644" y="56378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0" name="coastline-natural-earth">
            <a:extLst>
              <a:ext uri="{FF2B5EF4-FFF2-40B4-BE49-F238E27FC236}">
                <a16:creationId xmlns:a16="http://schemas.microsoft.com/office/drawing/2014/main" id="{1BF768F7-788B-449F-AFDD-66FE1E747B49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779728" y="741055"/>
                </a:moveTo>
                <a:lnTo>
                  <a:pt x="2783119" y="741105"/>
                </a:lnTo>
                <a:lnTo>
                  <a:pt x="2785486" y="742169"/>
                </a:lnTo>
                <a:lnTo>
                  <a:pt x="2785134" y="743588"/>
                </a:lnTo>
                <a:lnTo>
                  <a:pt x="2786158" y="745438"/>
                </a:lnTo>
                <a:lnTo>
                  <a:pt x="2786797" y="746907"/>
                </a:lnTo>
                <a:lnTo>
                  <a:pt x="2786414" y="748428"/>
                </a:lnTo>
                <a:lnTo>
                  <a:pt x="2785422" y="750188"/>
                </a:lnTo>
                <a:lnTo>
                  <a:pt x="2785774" y="752469"/>
                </a:lnTo>
                <a:lnTo>
                  <a:pt x="2785870" y="754546"/>
                </a:lnTo>
                <a:lnTo>
                  <a:pt x="2787725" y="758448"/>
                </a:lnTo>
                <a:lnTo>
                  <a:pt x="2788621" y="760386"/>
                </a:lnTo>
                <a:lnTo>
                  <a:pt x="2788813" y="758106"/>
                </a:lnTo>
                <a:lnTo>
                  <a:pt x="2790316" y="759234"/>
                </a:lnTo>
                <a:lnTo>
                  <a:pt x="2790796" y="761324"/>
                </a:lnTo>
                <a:lnTo>
                  <a:pt x="2792140" y="762920"/>
                </a:lnTo>
                <a:lnTo>
                  <a:pt x="2792748" y="764225"/>
                </a:lnTo>
                <a:lnTo>
                  <a:pt x="2795755" y="765314"/>
                </a:lnTo>
                <a:lnTo>
                  <a:pt x="2798538" y="764402"/>
                </a:lnTo>
                <a:lnTo>
                  <a:pt x="2801225" y="761894"/>
                </a:lnTo>
                <a:lnTo>
                  <a:pt x="2802409" y="759766"/>
                </a:lnTo>
                <a:lnTo>
                  <a:pt x="2804680" y="758106"/>
                </a:lnTo>
                <a:lnTo>
                  <a:pt x="2805224" y="756662"/>
                </a:lnTo>
                <a:lnTo>
                  <a:pt x="2805991" y="755256"/>
                </a:lnTo>
                <a:lnTo>
                  <a:pt x="2810086" y="754572"/>
                </a:lnTo>
                <a:lnTo>
                  <a:pt x="2813061" y="752988"/>
                </a:lnTo>
                <a:lnTo>
                  <a:pt x="2812645" y="751658"/>
                </a:lnTo>
                <a:lnTo>
                  <a:pt x="2814949" y="749859"/>
                </a:lnTo>
                <a:lnTo>
                  <a:pt x="2817060" y="748770"/>
                </a:lnTo>
                <a:lnTo>
                  <a:pt x="2819715" y="748009"/>
                </a:lnTo>
                <a:lnTo>
                  <a:pt x="2821506" y="749226"/>
                </a:lnTo>
                <a:lnTo>
                  <a:pt x="2826369" y="750835"/>
                </a:lnTo>
                <a:lnTo>
                  <a:pt x="2827840" y="752000"/>
                </a:lnTo>
                <a:lnTo>
                  <a:pt x="2830880" y="753102"/>
                </a:lnTo>
                <a:lnTo>
                  <a:pt x="2833855" y="754698"/>
                </a:lnTo>
                <a:lnTo>
                  <a:pt x="2836638" y="755952"/>
                </a:lnTo>
                <a:lnTo>
                  <a:pt x="2839933" y="755965"/>
                </a:lnTo>
                <a:lnTo>
                  <a:pt x="2844155" y="756839"/>
                </a:lnTo>
                <a:lnTo>
                  <a:pt x="2845275" y="758321"/>
                </a:lnTo>
                <a:lnTo>
                  <a:pt x="2848506" y="758359"/>
                </a:lnTo>
                <a:lnTo>
                  <a:pt x="2853752" y="760513"/>
                </a:lnTo>
                <a:lnTo>
                  <a:pt x="2855992" y="761501"/>
                </a:lnTo>
                <a:lnTo>
                  <a:pt x="2858455" y="762692"/>
                </a:lnTo>
                <a:lnTo>
                  <a:pt x="2861494" y="763807"/>
                </a:lnTo>
                <a:lnTo>
                  <a:pt x="2864725" y="764871"/>
                </a:lnTo>
                <a:lnTo>
                  <a:pt x="2868979" y="765555"/>
                </a:lnTo>
                <a:lnTo>
                  <a:pt x="2871891" y="767189"/>
                </a:lnTo>
                <a:lnTo>
                  <a:pt x="2873586" y="768329"/>
                </a:lnTo>
                <a:lnTo>
                  <a:pt x="2875697" y="769419"/>
                </a:lnTo>
                <a:lnTo>
                  <a:pt x="2878896" y="769508"/>
                </a:lnTo>
                <a:lnTo>
                  <a:pt x="2880240" y="771053"/>
                </a:lnTo>
                <a:lnTo>
                  <a:pt x="2883055" y="772839"/>
                </a:lnTo>
                <a:lnTo>
                  <a:pt x="2884399" y="774321"/>
                </a:lnTo>
                <a:lnTo>
                  <a:pt x="2890509" y="778667"/>
                </a:lnTo>
                <a:lnTo>
                  <a:pt x="2890733" y="781922"/>
                </a:lnTo>
                <a:lnTo>
                  <a:pt x="2890317" y="783987"/>
                </a:lnTo>
                <a:lnTo>
                  <a:pt x="2894443" y="785292"/>
                </a:lnTo>
                <a:lnTo>
                  <a:pt x="2901929" y="788725"/>
                </a:lnTo>
                <a:lnTo>
                  <a:pt x="2905416" y="789156"/>
                </a:lnTo>
                <a:lnTo>
                  <a:pt x="2907495" y="790892"/>
                </a:lnTo>
                <a:lnTo>
                  <a:pt x="2908487" y="792146"/>
                </a:lnTo>
                <a:lnTo>
                  <a:pt x="2909319" y="794527"/>
                </a:lnTo>
                <a:lnTo>
                  <a:pt x="2908935" y="795933"/>
                </a:lnTo>
                <a:lnTo>
                  <a:pt x="2904808" y="796288"/>
                </a:lnTo>
                <a:lnTo>
                  <a:pt x="2901193" y="797124"/>
                </a:lnTo>
                <a:lnTo>
                  <a:pt x="2902569" y="800177"/>
                </a:lnTo>
                <a:lnTo>
                  <a:pt x="2903337" y="802116"/>
                </a:lnTo>
                <a:lnTo>
                  <a:pt x="2904904" y="803547"/>
                </a:lnTo>
                <a:lnTo>
                  <a:pt x="2906536" y="805181"/>
                </a:lnTo>
                <a:lnTo>
                  <a:pt x="2908135" y="806689"/>
                </a:lnTo>
                <a:lnTo>
                  <a:pt x="2911782" y="808779"/>
                </a:lnTo>
                <a:lnTo>
                  <a:pt x="2912486" y="810945"/>
                </a:lnTo>
                <a:lnTo>
                  <a:pt x="2912742" y="812504"/>
                </a:lnTo>
                <a:lnTo>
                  <a:pt x="2914373" y="813922"/>
                </a:lnTo>
                <a:lnTo>
                  <a:pt x="2915365" y="816443"/>
                </a:lnTo>
                <a:lnTo>
                  <a:pt x="2916740" y="817850"/>
                </a:lnTo>
                <a:lnTo>
                  <a:pt x="2920515" y="817165"/>
                </a:lnTo>
                <a:lnTo>
                  <a:pt x="2922019" y="818673"/>
                </a:lnTo>
                <a:lnTo>
                  <a:pt x="2921475" y="820751"/>
                </a:lnTo>
                <a:lnTo>
                  <a:pt x="2923426" y="822233"/>
                </a:lnTo>
                <a:lnTo>
                  <a:pt x="2927425" y="822790"/>
                </a:lnTo>
                <a:lnTo>
                  <a:pt x="2927425" y="824082"/>
                </a:lnTo>
                <a:lnTo>
                  <a:pt x="2927041" y="825590"/>
                </a:lnTo>
                <a:lnTo>
                  <a:pt x="2929440" y="826996"/>
                </a:lnTo>
                <a:lnTo>
                  <a:pt x="2931936" y="827933"/>
                </a:lnTo>
                <a:lnTo>
                  <a:pt x="2936318" y="828352"/>
                </a:lnTo>
                <a:lnTo>
                  <a:pt x="2932671" y="829010"/>
                </a:lnTo>
                <a:lnTo>
                  <a:pt x="2934111" y="830632"/>
                </a:lnTo>
                <a:lnTo>
                  <a:pt x="2932991" y="832038"/>
                </a:lnTo>
                <a:lnTo>
                  <a:pt x="2928801" y="831493"/>
                </a:lnTo>
                <a:lnTo>
                  <a:pt x="2927169" y="829846"/>
                </a:lnTo>
                <a:lnTo>
                  <a:pt x="2922818" y="828846"/>
                </a:lnTo>
                <a:lnTo>
                  <a:pt x="2919076" y="828529"/>
                </a:lnTo>
                <a:lnTo>
                  <a:pt x="2916516" y="827629"/>
                </a:lnTo>
                <a:lnTo>
                  <a:pt x="2913061" y="827363"/>
                </a:lnTo>
                <a:lnTo>
                  <a:pt x="2909639" y="826996"/>
                </a:lnTo>
                <a:lnTo>
                  <a:pt x="2907143" y="825818"/>
                </a:lnTo>
                <a:lnTo>
                  <a:pt x="2906088" y="824272"/>
                </a:lnTo>
                <a:lnTo>
                  <a:pt x="2904296" y="822334"/>
                </a:lnTo>
                <a:lnTo>
                  <a:pt x="2902185" y="820928"/>
                </a:lnTo>
                <a:lnTo>
                  <a:pt x="2900937" y="819281"/>
                </a:lnTo>
                <a:lnTo>
                  <a:pt x="2901289" y="817558"/>
                </a:lnTo>
                <a:lnTo>
                  <a:pt x="2898282" y="816557"/>
                </a:lnTo>
                <a:lnTo>
                  <a:pt x="2897322" y="814708"/>
                </a:lnTo>
                <a:lnTo>
                  <a:pt x="2895275" y="812009"/>
                </a:lnTo>
                <a:lnTo>
                  <a:pt x="2894251" y="810097"/>
                </a:lnTo>
                <a:lnTo>
                  <a:pt x="2893324" y="808880"/>
                </a:lnTo>
                <a:lnTo>
                  <a:pt x="2890893" y="807766"/>
                </a:lnTo>
                <a:lnTo>
                  <a:pt x="2887821" y="807183"/>
                </a:lnTo>
                <a:lnTo>
                  <a:pt x="2885358" y="806372"/>
                </a:lnTo>
                <a:lnTo>
                  <a:pt x="2882575" y="805384"/>
                </a:lnTo>
                <a:lnTo>
                  <a:pt x="2879984" y="804054"/>
                </a:lnTo>
                <a:lnTo>
                  <a:pt x="2877521" y="804865"/>
                </a:lnTo>
                <a:lnTo>
                  <a:pt x="2874354" y="805131"/>
                </a:lnTo>
                <a:lnTo>
                  <a:pt x="2872594" y="803699"/>
                </a:lnTo>
                <a:lnTo>
                  <a:pt x="2874066" y="807322"/>
                </a:lnTo>
                <a:lnTo>
                  <a:pt x="2870547" y="807690"/>
                </a:lnTo>
                <a:lnTo>
                  <a:pt x="2871091" y="809666"/>
                </a:lnTo>
                <a:lnTo>
                  <a:pt x="2868116" y="810249"/>
                </a:lnTo>
                <a:lnTo>
                  <a:pt x="2864725" y="810717"/>
                </a:lnTo>
                <a:lnTo>
                  <a:pt x="2861270" y="810781"/>
                </a:lnTo>
                <a:lnTo>
                  <a:pt x="2859702" y="809362"/>
                </a:lnTo>
                <a:lnTo>
                  <a:pt x="2860086" y="810705"/>
                </a:lnTo>
                <a:lnTo>
                  <a:pt x="2863765" y="810996"/>
                </a:lnTo>
                <a:lnTo>
                  <a:pt x="2866164" y="812009"/>
                </a:lnTo>
                <a:lnTo>
                  <a:pt x="2868340" y="813897"/>
                </a:lnTo>
                <a:lnTo>
                  <a:pt x="2869107" y="815189"/>
                </a:lnTo>
                <a:lnTo>
                  <a:pt x="2868883" y="816659"/>
                </a:lnTo>
                <a:lnTo>
                  <a:pt x="2866260" y="817862"/>
                </a:lnTo>
                <a:lnTo>
                  <a:pt x="2864309" y="818876"/>
                </a:lnTo>
                <a:lnTo>
                  <a:pt x="2862390" y="820016"/>
                </a:lnTo>
                <a:lnTo>
                  <a:pt x="2860118" y="819015"/>
                </a:lnTo>
                <a:lnTo>
                  <a:pt x="2856375" y="818825"/>
                </a:lnTo>
                <a:lnTo>
                  <a:pt x="2853144" y="818952"/>
                </a:lnTo>
                <a:lnTo>
                  <a:pt x="2849498" y="818977"/>
                </a:lnTo>
                <a:lnTo>
                  <a:pt x="2846874" y="817786"/>
                </a:lnTo>
                <a:lnTo>
                  <a:pt x="2844507" y="815607"/>
                </a:lnTo>
                <a:lnTo>
                  <a:pt x="2842940" y="813530"/>
                </a:lnTo>
                <a:lnTo>
                  <a:pt x="2839453" y="810591"/>
                </a:lnTo>
                <a:lnTo>
                  <a:pt x="2838397" y="809362"/>
                </a:lnTo>
                <a:lnTo>
                  <a:pt x="2839581" y="807132"/>
                </a:lnTo>
                <a:lnTo>
                  <a:pt x="2837949" y="808754"/>
                </a:lnTo>
                <a:lnTo>
                  <a:pt x="2834206" y="809412"/>
                </a:lnTo>
                <a:lnTo>
                  <a:pt x="2831839" y="808260"/>
                </a:lnTo>
                <a:lnTo>
                  <a:pt x="2828928" y="810236"/>
                </a:lnTo>
                <a:lnTo>
                  <a:pt x="2828480" y="808703"/>
                </a:lnTo>
                <a:lnTo>
                  <a:pt x="2828960" y="807031"/>
                </a:lnTo>
                <a:lnTo>
                  <a:pt x="2829952" y="804991"/>
                </a:lnTo>
                <a:lnTo>
                  <a:pt x="2829952" y="803496"/>
                </a:lnTo>
                <a:lnTo>
                  <a:pt x="2828480" y="802078"/>
                </a:lnTo>
                <a:lnTo>
                  <a:pt x="2827713" y="800633"/>
                </a:lnTo>
                <a:lnTo>
                  <a:pt x="2831135" y="800393"/>
                </a:lnTo>
                <a:lnTo>
                  <a:pt x="2828128" y="799899"/>
                </a:lnTo>
                <a:lnTo>
                  <a:pt x="2825921" y="798062"/>
                </a:lnTo>
                <a:lnTo>
                  <a:pt x="2827808" y="796732"/>
                </a:lnTo>
                <a:lnTo>
                  <a:pt x="2826817" y="795211"/>
                </a:lnTo>
                <a:lnTo>
                  <a:pt x="2825217" y="793641"/>
                </a:lnTo>
                <a:lnTo>
                  <a:pt x="2823842" y="790562"/>
                </a:lnTo>
                <a:lnTo>
                  <a:pt x="2823170" y="789004"/>
                </a:lnTo>
                <a:lnTo>
                  <a:pt x="2822306" y="787699"/>
                </a:lnTo>
                <a:lnTo>
                  <a:pt x="2823586" y="786496"/>
                </a:lnTo>
                <a:lnTo>
                  <a:pt x="2821187" y="785305"/>
                </a:lnTo>
                <a:lnTo>
                  <a:pt x="2819811" y="783683"/>
                </a:lnTo>
                <a:lnTo>
                  <a:pt x="2814277" y="780428"/>
                </a:lnTo>
                <a:lnTo>
                  <a:pt x="2811270" y="779439"/>
                </a:lnTo>
                <a:lnTo>
                  <a:pt x="2808071" y="778629"/>
                </a:lnTo>
                <a:lnTo>
                  <a:pt x="2806055" y="777552"/>
                </a:lnTo>
                <a:lnTo>
                  <a:pt x="2803368" y="776475"/>
                </a:lnTo>
                <a:lnTo>
                  <a:pt x="2799945" y="775500"/>
                </a:lnTo>
                <a:lnTo>
                  <a:pt x="2796682" y="775170"/>
                </a:lnTo>
                <a:lnTo>
                  <a:pt x="2791276" y="772903"/>
                </a:lnTo>
                <a:lnTo>
                  <a:pt x="2790668" y="771218"/>
                </a:lnTo>
                <a:lnTo>
                  <a:pt x="2787981" y="770280"/>
                </a:lnTo>
                <a:lnTo>
                  <a:pt x="2785806" y="769241"/>
                </a:lnTo>
                <a:lnTo>
                  <a:pt x="2783215" y="768177"/>
                </a:lnTo>
                <a:lnTo>
                  <a:pt x="2781583" y="766328"/>
                </a:lnTo>
                <a:lnTo>
                  <a:pt x="2781615" y="764770"/>
                </a:lnTo>
                <a:lnTo>
                  <a:pt x="2782511" y="763300"/>
                </a:lnTo>
                <a:lnTo>
                  <a:pt x="2781359" y="765276"/>
                </a:lnTo>
                <a:lnTo>
                  <a:pt x="2780336" y="766670"/>
                </a:lnTo>
                <a:lnTo>
                  <a:pt x="2779216" y="768646"/>
                </a:lnTo>
                <a:lnTo>
                  <a:pt x="2779056" y="770179"/>
                </a:lnTo>
                <a:lnTo>
                  <a:pt x="2777712" y="771686"/>
                </a:lnTo>
                <a:lnTo>
                  <a:pt x="2774289" y="771180"/>
                </a:lnTo>
                <a:lnTo>
                  <a:pt x="2773586" y="769533"/>
                </a:lnTo>
                <a:lnTo>
                  <a:pt x="2774289" y="766987"/>
                </a:lnTo>
                <a:lnTo>
                  <a:pt x="2773938" y="765720"/>
                </a:lnTo>
                <a:lnTo>
                  <a:pt x="2771442" y="763135"/>
                </a:lnTo>
                <a:lnTo>
                  <a:pt x="2769587" y="761704"/>
                </a:lnTo>
                <a:lnTo>
                  <a:pt x="2766516" y="760614"/>
                </a:lnTo>
                <a:lnTo>
                  <a:pt x="2768531" y="758993"/>
                </a:lnTo>
                <a:lnTo>
                  <a:pt x="2771634" y="759424"/>
                </a:lnTo>
                <a:lnTo>
                  <a:pt x="2774545" y="758790"/>
                </a:lnTo>
                <a:lnTo>
                  <a:pt x="2775761" y="757219"/>
                </a:lnTo>
                <a:lnTo>
                  <a:pt x="2779152" y="757473"/>
                </a:lnTo>
                <a:lnTo>
                  <a:pt x="2781775" y="758486"/>
                </a:lnTo>
                <a:lnTo>
                  <a:pt x="2782255" y="756890"/>
                </a:lnTo>
                <a:lnTo>
                  <a:pt x="2783567" y="755547"/>
                </a:lnTo>
                <a:lnTo>
                  <a:pt x="2783758" y="754103"/>
                </a:lnTo>
                <a:lnTo>
                  <a:pt x="2779856" y="754825"/>
                </a:lnTo>
                <a:lnTo>
                  <a:pt x="2775121" y="755256"/>
                </a:lnTo>
                <a:lnTo>
                  <a:pt x="2770962" y="754762"/>
                </a:lnTo>
                <a:lnTo>
                  <a:pt x="2767540" y="753596"/>
                </a:lnTo>
                <a:lnTo>
                  <a:pt x="2766420" y="752127"/>
                </a:lnTo>
                <a:lnTo>
                  <a:pt x="2765876" y="750138"/>
                </a:lnTo>
                <a:lnTo>
                  <a:pt x="2765812" y="748706"/>
                </a:lnTo>
                <a:lnTo>
                  <a:pt x="2760086" y="747186"/>
                </a:lnTo>
                <a:lnTo>
                  <a:pt x="2757847" y="746185"/>
                </a:lnTo>
                <a:lnTo>
                  <a:pt x="2759734" y="743639"/>
                </a:lnTo>
                <a:lnTo>
                  <a:pt x="2759766" y="742245"/>
                </a:lnTo>
                <a:lnTo>
                  <a:pt x="2764692" y="740852"/>
                </a:lnTo>
                <a:lnTo>
                  <a:pt x="2766868" y="739319"/>
                </a:lnTo>
                <a:lnTo>
                  <a:pt x="2770003" y="737660"/>
                </a:lnTo>
                <a:lnTo>
                  <a:pt x="2774161" y="738217"/>
                </a:lnTo>
                <a:lnTo>
                  <a:pt x="2777872" y="74023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1" name="coastline-natural-earth">
            <a:extLst>
              <a:ext uri="{FF2B5EF4-FFF2-40B4-BE49-F238E27FC236}">
                <a16:creationId xmlns:a16="http://schemas.microsoft.com/office/drawing/2014/main" id="{72060F17-55DF-43D7-BDBA-915C8C3509AE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702376" y="725257"/>
                </a:moveTo>
                <a:lnTo>
                  <a:pt x="2700649" y="726816"/>
                </a:lnTo>
                <a:lnTo>
                  <a:pt x="2699657" y="728374"/>
                </a:lnTo>
                <a:lnTo>
                  <a:pt x="2698218" y="730071"/>
                </a:lnTo>
                <a:lnTo>
                  <a:pt x="2695274" y="730958"/>
                </a:lnTo>
                <a:lnTo>
                  <a:pt x="2692139" y="731591"/>
                </a:lnTo>
                <a:lnTo>
                  <a:pt x="2688141" y="731477"/>
                </a:lnTo>
                <a:lnTo>
                  <a:pt x="2686093" y="729932"/>
                </a:lnTo>
                <a:lnTo>
                  <a:pt x="2678864" y="729970"/>
                </a:lnTo>
                <a:lnTo>
                  <a:pt x="2674897" y="730388"/>
                </a:lnTo>
                <a:lnTo>
                  <a:pt x="2671986" y="729818"/>
                </a:lnTo>
                <a:lnTo>
                  <a:pt x="2667443" y="730337"/>
                </a:lnTo>
                <a:lnTo>
                  <a:pt x="2664628" y="729666"/>
                </a:lnTo>
                <a:lnTo>
                  <a:pt x="2661461" y="730261"/>
                </a:lnTo>
                <a:lnTo>
                  <a:pt x="2660054" y="731921"/>
                </a:lnTo>
                <a:lnTo>
                  <a:pt x="2659030" y="734024"/>
                </a:lnTo>
                <a:lnTo>
                  <a:pt x="2658422" y="736190"/>
                </a:lnTo>
                <a:lnTo>
                  <a:pt x="2658614" y="738356"/>
                </a:lnTo>
                <a:lnTo>
                  <a:pt x="2659190" y="740358"/>
                </a:lnTo>
                <a:lnTo>
                  <a:pt x="2660469" y="742359"/>
                </a:lnTo>
                <a:lnTo>
                  <a:pt x="2662965" y="743930"/>
                </a:lnTo>
                <a:lnTo>
                  <a:pt x="2663764" y="745945"/>
                </a:lnTo>
                <a:lnTo>
                  <a:pt x="2666580" y="747034"/>
                </a:lnTo>
                <a:lnTo>
                  <a:pt x="2669235" y="745527"/>
                </a:lnTo>
                <a:lnTo>
                  <a:pt x="2671218" y="743006"/>
                </a:lnTo>
                <a:lnTo>
                  <a:pt x="2675025" y="743082"/>
                </a:lnTo>
                <a:lnTo>
                  <a:pt x="2677584" y="742093"/>
                </a:lnTo>
                <a:lnTo>
                  <a:pt x="2681103" y="741333"/>
                </a:lnTo>
                <a:lnTo>
                  <a:pt x="2684334" y="741321"/>
                </a:lnTo>
                <a:lnTo>
                  <a:pt x="2685518" y="739902"/>
                </a:lnTo>
                <a:lnTo>
                  <a:pt x="2688781" y="740345"/>
                </a:lnTo>
                <a:lnTo>
                  <a:pt x="2688908" y="743221"/>
                </a:lnTo>
                <a:lnTo>
                  <a:pt x="2685805" y="742397"/>
                </a:lnTo>
                <a:lnTo>
                  <a:pt x="2682862" y="744158"/>
                </a:lnTo>
                <a:lnTo>
                  <a:pt x="2680911" y="746768"/>
                </a:lnTo>
                <a:lnTo>
                  <a:pt x="2679344" y="748136"/>
                </a:lnTo>
                <a:lnTo>
                  <a:pt x="2675057" y="749935"/>
                </a:lnTo>
                <a:lnTo>
                  <a:pt x="2673809" y="751493"/>
                </a:lnTo>
                <a:lnTo>
                  <a:pt x="2670514" y="751633"/>
                </a:lnTo>
                <a:lnTo>
                  <a:pt x="2671858" y="753165"/>
                </a:lnTo>
                <a:lnTo>
                  <a:pt x="2673873" y="754660"/>
                </a:lnTo>
                <a:lnTo>
                  <a:pt x="2676081" y="757726"/>
                </a:lnTo>
                <a:lnTo>
                  <a:pt x="2677072" y="759626"/>
                </a:lnTo>
                <a:lnTo>
                  <a:pt x="2678960" y="761083"/>
                </a:lnTo>
                <a:lnTo>
                  <a:pt x="2679088" y="762401"/>
                </a:lnTo>
                <a:lnTo>
                  <a:pt x="2679919" y="763769"/>
                </a:lnTo>
                <a:lnTo>
                  <a:pt x="2679152" y="765441"/>
                </a:lnTo>
                <a:lnTo>
                  <a:pt x="2678704" y="766771"/>
                </a:lnTo>
                <a:lnTo>
                  <a:pt x="2679312" y="768304"/>
                </a:lnTo>
                <a:lnTo>
                  <a:pt x="2681103" y="769761"/>
                </a:lnTo>
                <a:lnTo>
                  <a:pt x="2682191" y="771294"/>
                </a:lnTo>
                <a:lnTo>
                  <a:pt x="2684398" y="772637"/>
                </a:lnTo>
                <a:lnTo>
                  <a:pt x="2684430" y="774321"/>
                </a:lnTo>
                <a:lnTo>
                  <a:pt x="2680591" y="774980"/>
                </a:lnTo>
                <a:lnTo>
                  <a:pt x="2677360" y="776070"/>
                </a:lnTo>
                <a:lnTo>
                  <a:pt x="2677008" y="778375"/>
                </a:lnTo>
                <a:lnTo>
                  <a:pt x="2673137" y="778325"/>
                </a:lnTo>
                <a:lnTo>
                  <a:pt x="2671698" y="776450"/>
                </a:lnTo>
                <a:lnTo>
                  <a:pt x="2672210" y="773713"/>
                </a:lnTo>
                <a:lnTo>
                  <a:pt x="2672882" y="771965"/>
                </a:lnTo>
                <a:lnTo>
                  <a:pt x="2670130" y="770369"/>
                </a:lnTo>
                <a:lnTo>
                  <a:pt x="2666548" y="767037"/>
                </a:lnTo>
                <a:lnTo>
                  <a:pt x="2666484" y="765644"/>
                </a:lnTo>
                <a:lnTo>
                  <a:pt x="2667667" y="763819"/>
                </a:lnTo>
                <a:lnTo>
                  <a:pt x="2667955" y="762021"/>
                </a:lnTo>
                <a:lnTo>
                  <a:pt x="2667795" y="759652"/>
                </a:lnTo>
                <a:lnTo>
                  <a:pt x="2665204" y="758638"/>
                </a:lnTo>
                <a:lnTo>
                  <a:pt x="2661397" y="760728"/>
                </a:lnTo>
                <a:lnTo>
                  <a:pt x="2660597" y="762413"/>
                </a:lnTo>
                <a:lnTo>
                  <a:pt x="2661557" y="764200"/>
                </a:lnTo>
                <a:lnTo>
                  <a:pt x="2662261" y="768418"/>
                </a:lnTo>
                <a:lnTo>
                  <a:pt x="2661749" y="769761"/>
                </a:lnTo>
                <a:lnTo>
                  <a:pt x="2661589" y="771902"/>
                </a:lnTo>
                <a:lnTo>
                  <a:pt x="2661781" y="774917"/>
                </a:lnTo>
                <a:lnTo>
                  <a:pt x="2662101" y="776779"/>
                </a:lnTo>
                <a:lnTo>
                  <a:pt x="2661109" y="779959"/>
                </a:lnTo>
                <a:lnTo>
                  <a:pt x="2660821" y="781631"/>
                </a:lnTo>
                <a:lnTo>
                  <a:pt x="2661845" y="783899"/>
                </a:lnTo>
                <a:lnTo>
                  <a:pt x="2662197" y="785710"/>
                </a:lnTo>
                <a:lnTo>
                  <a:pt x="2658998" y="785571"/>
                </a:lnTo>
                <a:lnTo>
                  <a:pt x="2656183" y="786610"/>
                </a:lnTo>
                <a:lnTo>
                  <a:pt x="2653464" y="785077"/>
                </a:lnTo>
                <a:lnTo>
                  <a:pt x="2652536" y="783177"/>
                </a:lnTo>
                <a:lnTo>
                  <a:pt x="2653208" y="781023"/>
                </a:lnTo>
                <a:lnTo>
                  <a:pt x="2653976" y="779161"/>
                </a:lnTo>
                <a:lnTo>
                  <a:pt x="2654199" y="776906"/>
                </a:lnTo>
                <a:lnTo>
                  <a:pt x="2654807" y="774993"/>
                </a:lnTo>
                <a:lnTo>
                  <a:pt x="2654935" y="771420"/>
                </a:lnTo>
                <a:lnTo>
                  <a:pt x="2653752" y="768988"/>
                </a:lnTo>
                <a:lnTo>
                  <a:pt x="2653720" y="767506"/>
                </a:lnTo>
                <a:lnTo>
                  <a:pt x="2652568" y="766150"/>
                </a:lnTo>
                <a:lnTo>
                  <a:pt x="2649241" y="766860"/>
                </a:lnTo>
                <a:lnTo>
                  <a:pt x="2648121" y="765580"/>
                </a:lnTo>
                <a:lnTo>
                  <a:pt x="2647610" y="763363"/>
                </a:lnTo>
                <a:lnTo>
                  <a:pt x="2648025" y="761273"/>
                </a:lnTo>
                <a:lnTo>
                  <a:pt x="2647354" y="759766"/>
                </a:lnTo>
                <a:lnTo>
                  <a:pt x="2648473" y="758549"/>
                </a:lnTo>
                <a:lnTo>
                  <a:pt x="2650137" y="757181"/>
                </a:lnTo>
                <a:lnTo>
                  <a:pt x="2650553" y="755129"/>
                </a:lnTo>
                <a:lnTo>
                  <a:pt x="2651480" y="753039"/>
                </a:lnTo>
                <a:lnTo>
                  <a:pt x="2652440" y="751151"/>
                </a:lnTo>
                <a:lnTo>
                  <a:pt x="2652088" y="749631"/>
                </a:lnTo>
                <a:lnTo>
                  <a:pt x="2652088" y="748124"/>
                </a:lnTo>
                <a:lnTo>
                  <a:pt x="2652536" y="745805"/>
                </a:lnTo>
                <a:lnTo>
                  <a:pt x="2653880" y="742714"/>
                </a:lnTo>
                <a:lnTo>
                  <a:pt x="2655191" y="741067"/>
                </a:lnTo>
                <a:lnTo>
                  <a:pt x="2656919" y="742309"/>
                </a:lnTo>
                <a:lnTo>
                  <a:pt x="2656791" y="740687"/>
                </a:lnTo>
                <a:lnTo>
                  <a:pt x="2656247" y="738825"/>
                </a:lnTo>
                <a:lnTo>
                  <a:pt x="2655799" y="735202"/>
                </a:lnTo>
                <a:lnTo>
                  <a:pt x="2657111" y="734024"/>
                </a:lnTo>
                <a:lnTo>
                  <a:pt x="2656631" y="732681"/>
                </a:lnTo>
                <a:lnTo>
                  <a:pt x="2657526" y="730312"/>
                </a:lnTo>
                <a:lnTo>
                  <a:pt x="2658806" y="728032"/>
                </a:lnTo>
                <a:lnTo>
                  <a:pt x="2660374" y="726486"/>
                </a:lnTo>
                <a:lnTo>
                  <a:pt x="2663732" y="726549"/>
                </a:lnTo>
                <a:lnTo>
                  <a:pt x="2664724" y="725333"/>
                </a:lnTo>
                <a:lnTo>
                  <a:pt x="2665556" y="723838"/>
                </a:lnTo>
                <a:lnTo>
                  <a:pt x="2666548" y="722559"/>
                </a:lnTo>
                <a:lnTo>
                  <a:pt x="2669875" y="722914"/>
                </a:lnTo>
                <a:lnTo>
                  <a:pt x="2671954" y="724244"/>
                </a:lnTo>
                <a:lnTo>
                  <a:pt x="2675153" y="724396"/>
                </a:lnTo>
                <a:lnTo>
                  <a:pt x="2680271" y="725042"/>
                </a:lnTo>
                <a:lnTo>
                  <a:pt x="2683438" y="726473"/>
                </a:lnTo>
                <a:lnTo>
                  <a:pt x="2687853" y="725865"/>
                </a:lnTo>
                <a:lnTo>
                  <a:pt x="2692971" y="726701"/>
                </a:lnTo>
                <a:lnTo>
                  <a:pt x="2696810" y="725004"/>
                </a:lnTo>
                <a:lnTo>
                  <a:pt x="2698058" y="723509"/>
                </a:lnTo>
                <a:lnTo>
                  <a:pt x="2699753" y="721609"/>
                </a:lnTo>
                <a:lnTo>
                  <a:pt x="2702120" y="719924"/>
                </a:lnTo>
                <a:lnTo>
                  <a:pt x="2704360" y="718911"/>
                </a:lnTo>
                <a:lnTo>
                  <a:pt x="2705479" y="720595"/>
                </a:lnTo>
                <a:lnTo>
                  <a:pt x="2703624" y="723560"/>
                </a:lnTo>
                <a:lnTo>
                  <a:pt x="2702376" y="72525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2" name="coastline-natural-earth">
            <a:extLst>
              <a:ext uri="{FF2B5EF4-FFF2-40B4-BE49-F238E27FC236}">
                <a16:creationId xmlns:a16="http://schemas.microsoft.com/office/drawing/2014/main" id="{54645742-4F4D-4199-95E2-A8F943AE15BD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544538" y="789536"/>
                </a:moveTo>
                <a:lnTo>
                  <a:pt x="2546234" y="791145"/>
                </a:lnTo>
                <a:lnTo>
                  <a:pt x="2550264" y="792019"/>
                </a:lnTo>
                <a:lnTo>
                  <a:pt x="2553943" y="792982"/>
                </a:lnTo>
                <a:lnTo>
                  <a:pt x="2555031" y="794211"/>
                </a:lnTo>
                <a:lnTo>
                  <a:pt x="2555607" y="796162"/>
                </a:lnTo>
                <a:lnTo>
                  <a:pt x="2558294" y="796896"/>
                </a:lnTo>
                <a:lnTo>
                  <a:pt x="2561845" y="797428"/>
                </a:lnTo>
                <a:lnTo>
                  <a:pt x="2566579" y="797758"/>
                </a:lnTo>
                <a:lnTo>
                  <a:pt x="2570002" y="797682"/>
                </a:lnTo>
                <a:lnTo>
                  <a:pt x="2573457" y="796871"/>
                </a:lnTo>
                <a:lnTo>
                  <a:pt x="2574289" y="794705"/>
                </a:lnTo>
                <a:lnTo>
                  <a:pt x="2575728" y="793362"/>
                </a:lnTo>
                <a:lnTo>
                  <a:pt x="2578607" y="795617"/>
                </a:lnTo>
                <a:lnTo>
                  <a:pt x="2582094" y="795427"/>
                </a:lnTo>
                <a:lnTo>
                  <a:pt x="2583854" y="796567"/>
                </a:lnTo>
                <a:lnTo>
                  <a:pt x="2587021" y="797669"/>
                </a:lnTo>
                <a:lnTo>
                  <a:pt x="2591083" y="797973"/>
                </a:lnTo>
                <a:lnTo>
                  <a:pt x="2591851" y="800279"/>
                </a:lnTo>
                <a:lnTo>
                  <a:pt x="2593387" y="801444"/>
                </a:lnTo>
                <a:lnTo>
                  <a:pt x="2593387" y="803724"/>
                </a:lnTo>
                <a:lnTo>
                  <a:pt x="2597481" y="805245"/>
                </a:lnTo>
                <a:lnTo>
                  <a:pt x="2601960" y="805105"/>
                </a:lnTo>
                <a:lnTo>
                  <a:pt x="2604871" y="804459"/>
                </a:lnTo>
                <a:lnTo>
                  <a:pt x="2607686" y="805726"/>
                </a:lnTo>
                <a:lnTo>
                  <a:pt x="2608230" y="807867"/>
                </a:lnTo>
                <a:lnTo>
                  <a:pt x="2607718" y="810249"/>
                </a:lnTo>
                <a:lnTo>
                  <a:pt x="2607718" y="811553"/>
                </a:lnTo>
                <a:lnTo>
                  <a:pt x="2608294" y="812960"/>
                </a:lnTo>
                <a:lnTo>
                  <a:pt x="2609638" y="814505"/>
                </a:lnTo>
                <a:lnTo>
                  <a:pt x="2606727" y="813479"/>
                </a:lnTo>
                <a:lnTo>
                  <a:pt x="2601480" y="812225"/>
                </a:lnTo>
                <a:lnTo>
                  <a:pt x="2597513" y="810464"/>
                </a:lnTo>
                <a:lnTo>
                  <a:pt x="2594314" y="811148"/>
                </a:lnTo>
                <a:lnTo>
                  <a:pt x="2589388" y="811072"/>
                </a:lnTo>
                <a:lnTo>
                  <a:pt x="2581806" y="810629"/>
                </a:lnTo>
                <a:lnTo>
                  <a:pt x="2577712" y="810033"/>
                </a:lnTo>
                <a:lnTo>
                  <a:pt x="2573681" y="809197"/>
                </a:lnTo>
                <a:lnTo>
                  <a:pt x="2568563" y="806828"/>
                </a:lnTo>
                <a:lnTo>
                  <a:pt x="2561717" y="805118"/>
                </a:lnTo>
                <a:lnTo>
                  <a:pt x="2557910" y="804776"/>
                </a:lnTo>
                <a:lnTo>
                  <a:pt x="2554839" y="805409"/>
                </a:lnTo>
                <a:lnTo>
                  <a:pt x="2549433" y="805295"/>
                </a:lnTo>
                <a:lnTo>
                  <a:pt x="2546554" y="803851"/>
                </a:lnTo>
                <a:lnTo>
                  <a:pt x="2543738" y="802977"/>
                </a:lnTo>
                <a:lnTo>
                  <a:pt x="2537852" y="802470"/>
                </a:lnTo>
                <a:lnTo>
                  <a:pt x="2535901" y="800849"/>
                </a:lnTo>
                <a:lnTo>
                  <a:pt x="2536829" y="799139"/>
                </a:lnTo>
                <a:lnTo>
                  <a:pt x="2533950" y="797986"/>
                </a:lnTo>
                <a:lnTo>
                  <a:pt x="2530655" y="797238"/>
                </a:lnTo>
                <a:lnTo>
                  <a:pt x="2527456" y="797302"/>
                </a:lnTo>
                <a:lnTo>
                  <a:pt x="2525600" y="796162"/>
                </a:lnTo>
                <a:lnTo>
                  <a:pt x="2528639" y="795135"/>
                </a:lnTo>
                <a:lnTo>
                  <a:pt x="2529055" y="793780"/>
                </a:lnTo>
                <a:lnTo>
                  <a:pt x="2530974" y="790537"/>
                </a:lnTo>
                <a:lnTo>
                  <a:pt x="2532414" y="788865"/>
                </a:lnTo>
                <a:lnTo>
                  <a:pt x="2536285" y="789637"/>
                </a:lnTo>
                <a:lnTo>
                  <a:pt x="2539580" y="790372"/>
                </a:lnTo>
                <a:lnTo>
                  <a:pt x="2541595" y="788586"/>
                </a:lnTo>
                <a:lnTo>
                  <a:pt x="2544538" y="78953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3" name="coastline-natural-earth">
            <a:extLst>
              <a:ext uri="{FF2B5EF4-FFF2-40B4-BE49-F238E27FC236}">
                <a16:creationId xmlns:a16="http://schemas.microsoft.com/office/drawing/2014/main" id="{33C87821-515A-470C-9203-B1AA9DB1F7DD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446489" y="686391"/>
                </a:moveTo>
                <a:lnTo>
                  <a:pt x="2449624" y="685973"/>
                </a:lnTo>
                <a:lnTo>
                  <a:pt x="2452759" y="686594"/>
                </a:lnTo>
                <a:lnTo>
                  <a:pt x="2455990" y="686606"/>
                </a:lnTo>
                <a:lnTo>
                  <a:pt x="2457430" y="688127"/>
                </a:lnTo>
                <a:lnTo>
                  <a:pt x="2459253" y="689596"/>
                </a:lnTo>
                <a:lnTo>
                  <a:pt x="2460053" y="691598"/>
                </a:lnTo>
                <a:lnTo>
                  <a:pt x="2462292" y="693865"/>
                </a:lnTo>
                <a:lnTo>
                  <a:pt x="2462228" y="695880"/>
                </a:lnTo>
                <a:lnTo>
                  <a:pt x="2464819" y="697691"/>
                </a:lnTo>
                <a:lnTo>
                  <a:pt x="2466419" y="699186"/>
                </a:lnTo>
                <a:lnTo>
                  <a:pt x="2467890" y="700326"/>
                </a:lnTo>
                <a:lnTo>
                  <a:pt x="2470450" y="701517"/>
                </a:lnTo>
                <a:lnTo>
                  <a:pt x="2473777" y="704000"/>
                </a:lnTo>
                <a:lnTo>
                  <a:pt x="2475664" y="705165"/>
                </a:lnTo>
                <a:lnTo>
                  <a:pt x="2477232" y="706964"/>
                </a:lnTo>
                <a:lnTo>
                  <a:pt x="2478287" y="708738"/>
                </a:lnTo>
                <a:lnTo>
                  <a:pt x="2479247" y="710081"/>
                </a:lnTo>
                <a:lnTo>
                  <a:pt x="2480846" y="711753"/>
                </a:lnTo>
                <a:lnTo>
                  <a:pt x="2481710" y="712982"/>
                </a:lnTo>
                <a:lnTo>
                  <a:pt x="2482798" y="714299"/>
                </a:lnTo>
                <a:lnTo>
                  <a:pt x="2485453" y="716136"/>
                </a:lnTo>
                <a:lnTo>
                  <a:pt x="2485453" y="714743"/>
                </a:lnTo>
                <a:lnTo>
                  <a:pt x="2485997" y="713425"/>
                </a:lnTo>
                <a:lnTo>
                  <a:pt x="2489132" y="715097"/>
                </a:lnTo>
                <a:lnTo>
                  <a:pt x="2490315" y="717074"/>
                </a:lnTo>
                <a:lnTo>
                  <a:pt x="2491403" y="718847"/>
                </a:lnTo>
                <a:lnTo>
                  <a:pt x="2494186" y="719506"/>
                </a:lnTo>
                <a:lnTo>
                  <a:pt x="2496297" y="721153"/>
                </a:lnTo>
                <a:lnTo>
                  <a:pt x="2497513" y="722838"/>
                </a:lnTo>
                <a:lnTo>
                  <a:pt x="2498121" y="725042"/>
                </a:lnTo>
                <a:lnTo>
                  <a:pt x="2499624" y="726663"/>
                </a:lnTo>
                <a:lnTo>
                  <a:pt x="2503751" y="727829"/>
                </a:lnTo>
                <a:lnTo>
                  <a:pt x="2505415" y="729083"/>
                </a:lnTo>
                <a:lnTo>
                  <a:pt x="2505191" y="730578"/>
                </a:lnTo>
                <a:lnTo>
                  <a:pt x="2503207" y="731655"/>
                </a:lnTo>
                <a:lnTo>
                  <a:pt x="2506086" y="730717"/>
                </a:lnTo>
                <a:lnTo>
                  <a:pt x="2508166" y="729679"/>
                </a:lnTo>
                <a:lnTo>
                  <a:pt x="2510341" y="730844"/>
                </a:lnTo>
                <a:lnTo>
                  <a:pt x="2511813" y="732795"/>
                </a:lnTo>
                <a:lnTo>
                  <a:pt x="2511493" y="734568"/>
                </a:lnTo>
                <a:lnTo>
                  <a:pt x="2508997" y="736152"/>
                </a:lnTo>
                <a:lnTo>
                  <a:pt x="2508774" y="737710"/>
                </a:lnTo>
                <a:lnTo>
                  <a:pt x="2508997" y="739294"/>
                </a:lnTo>
                <a:lnTo>
                  <a:pt x="2509925" y="741321"/>
                </a:lnTo>
                <a:lnTo>
                  <a:pt x="2511621" y="742537"/>
                </a:lnTo>
                <a:lnTo>
                  <a:pt x="2514692" y="743766"/>
                </a:lnTo>
                <a:lnTo>
                  <a:pt x="2517955" y="745869"/>
                </a:lnTo>
                <a:lnTo>
                  <a:pt x="2518434" y="749086"/>
                </a:lnTo>
                <a:lnTo>
                  <a:pt x="2518786" y="751088"/>
                </a:lnTo>
                <a:lnTo>
                  <a:pt x="2520226" y="752633"/>
                </a:lnTo>
                <a:lnTo>
                  <a:pt x="2521729" y="754331"/>
                </a:lnTo>
                <a:lnTo>
                  <a:pt x="2520162" y="756295"/>
                </a:lnTo>
                <a:lnTo>
                  <a:pt x="2519810" y="757739"/>
                </a:lnTo>
                <a:lnTo>
                  <a:pt x="2522049" y="756599"/>
                </a:lnTo>
                <a:lnTo>
                  <a:pt x="2525728" y="756016"/>
                </a:lnTo>
                <a:lnTo>
                  <a:pt x="2528383" y="757270"/>
                </a:lnTo>
                <a:lnTo>
                  <a:pt x="2531262" y="760906"/>
                </a:lnTo>
                <a:lnTo>
                  <a:pt x="2532542" y="762907"/>
                </a:lnTo>
                <a:lnTo>
                  <a:pt x="2532446" y="764326"/>
                </a:lnTo>
                <a:lnTo>
                  <a:pt x="2531262" y="765694"/>
                </a:lnTo>
                <a:lnTo>
                  <a:pt x="2530751" y="767569"/>
                </a:lnTo>
                <a:lnTo>
                  <a:pt x="2531198" y="769089"/>
                </a:lnTo>
                <a:lnTo>
                  <a:pt x="2530719" y="772231"/>
                </a:lnTo>
                <a:lnTo>
                  <a:pt x="2531134" y="776196"/>
                </a:lnTo>
                <a:lnTo>
                  <a:pt x="2531070" y="778401"/>
                </a:lnTo>
                <a:lnTo>
                  <a:pt x="2531134" y="780377"/>
                </a:lnTo>
                <a:lnTo>
                  <a:pt x="2530495" y="786496"/>
                </a:lnTo>
                <a:lnTo>
                  <a:pt x="2529887" y="787800"/>
                </a:lnTo>
                <a:lnTo>
                  <a:pt x="2527839" y="786470"/>
                </a:lnTo>
                <a:lnTo>
                  <a:pt x="2526304" y="785330"/>
                </a:lnTo>
                <a:lnTo>
                  <a:pt x="2524289" y="786926"/>
                </a:lnTo>
                <a:lnTo>
                  <a:pt x="2519906" y="785064"/>
                </a:lnTo>
                <a:lnTo>
                  <a:pt x="2520226" y="787788"/>
                </a:lnTo>
                <a:lnTo>
                  <a:pt x="2517475" y="786635"/>
                </a:lnTo>
                <a:lnTo>
                  <a:pt x="2516323" y="785241"/>
                </a:lnTo>
                <a:lnTo>
                  <a:pt x="2514724" y="783835"/>
                </a:lnTo>
                <a:lnTo>
                  <a:pt x="2512612" y="781023"/>
                </a:lnTo>
                <a:lnTo>
                  <a:pt x="2508774" y="778603"/>
                </a:lnTo>
                <a:lnTo>
                  <a:pt x="2507270" y="777311"/>
                </a:lnTo>
                <a:lnTo>
                  <a:pt x="2504391" y="775436"/>
                </a:lnTo>
                <a:lnTo>
                  <a:pt x="2500968" y="772510"/>
                </a:lnTo>
                <a:lnTo>
                  <a:pt x="2499464" y="770825"/>
                </a:lnTo>
                <a:lnTo>
                  <a:pt x="2497801" y="768127"/>
                </a:lnTo>
                <a:lnTo>
                  <a:pt x="2494474" y="765403"/>
                </a:lnTo>
                <a:lnTo>
                  <a:pt x="2492939" y="764174"/>
                </a:lnTo>
                <a:lnTo>
                  <a:pt x="2490827" y="761007"/>
                </a:lnTo>
                <a:lnTo>
                  <a:pt x="2489868" y="759436"/>
                </a:lnTo>
                <a:lnTo>
                  <a:pt x="2488172" y="758144"/>
                </a:lnTo>
                <a:lnTo>
                  <a:pt x="2486605" y="755914"/>
                </a:lnTo>
                <a:lnTo>
                  <a:pt x="2485741" y="754078"/>
                </a:lnTo>
                <a:lnTo>
                  <a:pt x="2485805" y="752152"/>
                </a:lnTo>
                <a:lnTo>
                  <a:pt x="2482478" y="746312"/>
                </a:lnTo>
                <a:lnTo>
                  <a:pt x="2481646" y="744500"/>
                </a:lnTo>
                <a:lnTo>
                  <a:pt x="2480878" y="741979"/>
                </a:lnTo>
                <a:lnTo>
                  <a:pt x="2478895" y="739471"/>
                </a:lnTo>
                <a:lnTo>
                  <a:pt x="2477455" y="738065"/>
                </a:lnTo>
                <a:lnTo>
                  <a:pt x="2475568" y="734695"/>
                </a:lnTo>
                <a:lnTo>
                  <a:pt x="2474448" y="733454"/>
                </a:lnTo>
                <a:lnTo>
                  <a:pt x="2472081" y="732478"/>
                </a:lnTo>
                <a:lnTo>
                  <a:pt x="2470514" y="731161"/>
                </a:lnTo>
                <a:lnTo>
                  <a:pt x="2469618" y="728095"/>
                </a:lnTo>
                <a:lnTo>
                  <a:pt x="2468498" y="724915"/>
                </a:lnTo>
                <a:lnTo>
                  <a:pt x="2467251" y="720671"/>
                </a:lnTo>
                <a:lnTo>
                  <a:pt x="2466387" y="718771"/>
                </a:lnTo>
                <a:lnTo>
                  <a:pt x="2465427" y="717276"/>
                </a:lnTo>
                <a:lnTo>
                  <a:pt x="2460853" y="714236"/>
                </a:lnTo>
                <a:lnTo>
                  <a:pt x="2458230" y="713438"/>
                </a:lnTo>
                <a:lnTo>
                  <a:pt x="2457014" y="711500"/>
                </a:lnTo>
                <a:lnTo>
                  <a:pt x="2456822" y="709827"/>
                </a:lnTo>
                <a:lnTo>
                  <a:pt x="2456374" y="708257"/>
                </a:lnTo>
                <a:lnTo>
                  <a:pt x="2454583" y="707078"/>
                </a:lnTo>
                <a:lnTo>
                  <a:pt x="2453303" y="705115"/>
                </a:lnTo>
                <a:lnTo>
                  <a:pt x="2450776" y="701568"/>
                </a:lnTo>
                <a:lnTo>
                  <a:pt x="2449272" y="700352"/>
                </a:lnTo>
                <a:lnTo>
                  <a:pt x="2446041" y="699363"/>
                </a:lnTo>
                <a:lnTo>
                  <a:pt x="2444858" y="697793"/>
                </a:lnTo>
                <a:lnTo>
                  <a:pt x="2441947" y="695259"/>
                </a:lnTo>
                <a:lnTo>
                  <a:pt x="2438236" y="691598"/>
                </a:lnTo>
                <a:lnTo>
                  <a:pt x="2436924" y="689736"/>
                </a:lnTo>
                <a:lnTo>
                  <a:pt x="2434909" y="685884"/>
                </a:lnTo>
                <a:lnTo>
                  <a:pt x="2435229" y="684225"/>
                </a:lnTo>
                <a:lnTo>
                  <a:pt x="2436604" y="682717"/>
                </a:lnTo>
                <a:lnTo>
                  <a:pt x="2439675" y="683173"/>
                </a:lnTo>
                <a:lnTo>
                  <a:pt x="2442299" y="685264"/>
                </a:lnTo>
                <a:lnTo>
                  <a:pt x="2446489" y="68639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4" name="coastline-natural-earth">
            <a:extLst>
              <a:ext uri="{FF2B5EF4-FFF2-40B4-BE49-F238E27FC236}">
                <a16:creationId xmlns:a16="http://schemas.microsoft.com/office/drawing/2014/main" id="{60A03A38-F336-46A4-A572-4C4E4C152287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29535" y="672963"/>
                </a:moveTo>
                <a:lnTo>
                  <a:pt x="2631967" y="670898"/>
                </a:lnTo>
                <a:lnTo>
                  <a:pt x="2633566" y="672114"/>
                </a:lnTo>
                <a:lnTo>
                  <a:pt x="2634718" y="673698"/>
                </a:lnTo>
                <a:lnTo>
                  <a:pt x="2637085" y="674964"/>
                </a:lnTo>
                <a:lnTo>
                  <a:pt x="2637533" y="676814"/>
                </a:lnTo>
                <a:lnTo>
                  <a:pt x="2637149" y="678638"/>
                </a:lnTo>
                <a:lnTo>
                  <a:pt x="2635805" y="680374"/>
                </a:lnTo>
                <a:lnTo>
                  <a:pt x="2639356" y="679563"/>
                </a:lnTo>
                <a:lnTo>
                  <a:pt x="2641340" y="680576"/>
                </a:lnTo>
                <a:lnTo>
                  <a:pt x="2640060" y="682008"/>
                </a:lnTo>
                <a:lnTo>
                  <a:pt x="2642523" y="680956"/>
                </a:lnTo>
                <a:lnTo>
                  <a:pt x="2644922" y="681805"/>
                </a:lnTo>
                <a:lnTo>
                  <a:pt x="2645658" y="683059"/>
                </a:lnTo>
                <a:lnTo>
                  <a:pt x="2648921" y="684554"/>
                </a:lnTo>
                <a:lnTo>
                  <a:pt x="2651704" y="685669"/>
                </a:lnTo>
                <a:lnTo>
                  <a:pt x="2651288" y="687025"/>
                </a:lnTo>
                <a:lnTo>
                  <a:pt x="2648505" y="688279"/>
                </a:lnTo>
                <a:lnTo>
                  <a:pt x="2645274" y="688785"/>
                </a:lnTo>
                <a:lnTo>
                  <a:pt x="2641947" y="690065"/>
                </a:lnTo>
                <a:lnTo>
                  <a:pt x="2643227" y="691534"/>
                </a:lnTo>
                <a:lnTo>
                  <a:pt x="2645370" y="693067"/>
                </a:lnTo>
                <a:lnTo>
                  <a:pt x="2644794" y="694347"/>
                </a:lnTo>
                <a:lnTo>
                  <a:pt x="2641340" y="695031"/>
                </a:lnTo>
                <a:lnTo>
                  <a:pt x="2637949" y="694575"/>
                </a:lnTo>
                <a:lnTo>
                  <a:pt x="2636733" y="695842"/>
                </a:lnTo>
                <a:lnTo>
                  <a:pt x="2636317" y="697780"/>
                </a:lnTo>
                <a:lnTo>
                  <a:pt x="2637853" y="699541"/>
                </a:lnTo>
                <a:lnTo>
                  <a:pt x="2637725" y="700934"/>
                </a:lnTo>
                <a:lnTo>
                  <a:pt x="2633886" y="700985"/>
                </a:lnTo>
                <a:lnTo>
                  <a:pt x="2634398" y="702936"/>
                </a:lnTo>
                <a:lnTo>
                  <a:pt x="2634174" y="704621"/>
                </a:lnTo>
                <a:lnTo>
                  <a:pt x="2635837" y="705888"/>
                </a:lnTo>
                <a:lnTo>
                  <a:pt x="2637021" y="707306"/>
                </a:lnTo>
                <a:lnTo>
                  <a:pt x="2637277" y="708624"/>
                </a:lnTo>
                <a:lnTo>
                  <a:pt x="2638524" y="709891"/>
                </a:lnTo>
                <a:lnTo>
                  <a:pt x="2640604" y="712564"/>
                </a:lnTo>
                <a:lnTo>
                  <a:pt x="2640668" y="714059"/>
                </a:lnTo>
                <a:lnTo>
                  <a:pt x="2639292" y="715237"/>
                </a:lnTo>
                <a:lnTo>
                  <a:pt x="2639644" y="717251"/>
                </a:lnTo>
                <a:lnTo>
                  <a:pt x="2641020" y="718771"/>
                </a:lnTo>
                <a:lnTo>
                  <a:pt x="2644539" y="721393"/>
                </a:lnTo>
                <a:lnTo>
                  <a:pt x="2647961" y="724333"/>
                </a:lnTo>
                <a:lnTo>
                  <a:pt x="2648345" y="726245"/>
                </a:lnTo>
                <a:lnTo>
                  <a:pt x="2645114" y="726930"/>
                </a:lnTo>
                <a:lnTo>
                  <a:pt x="2642043" y="726359"/>
                </a:lnTo>
                <a:lnTo>
                  <a:pt x="2640444" y="724852"/>
                </a:lnTo>
                <a:lnTo>
                  <a:pt x="2639964" y="726220"/>
                </a:lnTo>
                <a:lnTo>
                  <a:pt x="2638269" y="727474"/>
                </a:lnTo>
                <a:lnTo>
                  <a:pt x="2636253" y="731262"/>
                </a:lnTo>
                <a:lnTo>
                  <a:pt x="2635453" y="736228"/>
                </a:lnTo>
                <a:lnTo>
                  <a:pt x="2636221" y="739484"/>
                </a:lnTo>
                <a:lnTo>
                  <a:pt x="2636445" y="741067"/>
                </a:lnTo>
                <a:lnTo>
                  <a:pt x="2634494" y="742347"/>
                </a:lnTo>
                <a:lnTo>
                  <a:pt x="2632606" y="743652"/>
                </a:lnTo>
                <a:lnTo>
                  <a:pt x="2631295" y="745298"/>
                </a:lnTo>
                <a:lnTo>
                  <a:pt x="2628927" y="743981"/>
                </a:lnTo>
                <a:lnTo>
                  <a:pt x="2629119" y="745476"/>
                </a:lnTo>
                <a:lnTo>
                  <a:pt x="2628704" y="747021"/>
                </a:lnTo>
                <a:lnTo>
                  <a:pt x="2627168" y="748643"/>
                </a:lnTo>
                <a:lnTo>
                  <a:pt x="2625249" y="750112"/>
                </a:lnTo>
                <a:lnTo>
                  <a:pt x="2626144" y="751506"/>
                </a:lnTo>
                <a:lnTo>
                  <a:pt x="2626080" y="753229"/>
                </a:lnTo>
                <a:lnTo>
                  <a:pt x="2627040" y="754660"/>
                </a:lnTo>
                <a:lnTo>
                  <a:pt x="2627232" y="756523"/>
                </a:lnTo>
                <a:lnTo>
                  <a:pt x="2625121" y="757815"/>
                </a:lnTo>
                <a:lnTo>
                  <a:pt x="2625633" y="759234"/>
                </a:lnTo>
                <a:lnTo>
                  <a:pt x="2625249" y="761032"/>
                </a:lnTo>
                <a:lnTo>
                  <a:pt x="2624577" y="763085"/>
                </a:lnTo>
                <a:lnTo>
                  <a:pt x="2622785" y="765124"/>
                </a:lnTo>
                <a:lnTo>
                  <a:pt x="2622274" y="766733"/>
                </a:lnTo>
                <a:lnTo>
                  <a:pt x="2615588" y="770255"/>
                </a:lnTo>
                <a:lnTo>
                  <a:pt x="2610501" y="772675"/>
                </a:lnTo>
                <a:lnTo>
                  <a:pt x="2609702" y="768393"/>
                </a:lnTo>
                <a:lnTo>
                  <a:pt x="2609062" y="766467"/>
                </a:lnTo>
                <a:lnTo>
                  <a:pt x="2606950" y="765276"/>
                </a:lnTo>
                <a:lnTo>
                  <a:pt x="2602408" y="766125"/>
                </a:lnTo>
                <a:lnTo>
                  <a:pt x="2600968" y="764985"/>
                </a:lnTo>
                <a:lnTo>
                  <a:pt x="2600329" y="763566"/>
                </a:lnTo>
                <a:lnTo>
                  <a:pt x="2595530" y="761324"/>
                </a:lnTo>
                <a:lnTo>
                  <a:pt x="2594986" y="763655"/>
                </a:lnTo>
                <a:lnTo>
                  <a:pt x="2593067" y="764884"/>
                </a:lnTo>
                <a:lnTo>
                  <a:pt x="2588780" y="764884"/>
                </a:lnTo>
                <a:lnTo>
                  <a:pt x="2585805" y="766797"/>
                </a:lnTo>
                <a:lnTo>
                  <a:pt x="2584749" y="764757"/>
                </a:lnTo>
                <a:lnTo>
                  <a:pt x="2584622" y="762451"/>
                </a:lnTo>
                <a:lnTo>
                  <a:pt x="2583470" y="760918"/>
                </a:lnTo>
                <a:lnTo>
                  <a:pt x="2579535" y="761527"/>
                </a:lnTo>
                <a:lnTo>
                  <a:pt x="2576592" y="762578"/>
                </a:lnTo>
                <a:lnTo>
                  <a:pt x="2576304" y="761096"/>
                </a:lnTo>
                <a:lnTo>
                  <a:pt x="2571602" y="761324"/>
                </a:lnTo>
                <a:lnTo>
                  <a:pt x="2570226" y="759069"/>
                </a:lnTo>
                <a:lnTo>
                  <a:pt x="2569330" y="754901"/>
                </a:lnTo>
                <a:lnTo>
                  <a:pt x="2569074" y="752760"/>
                </a:lnTo>
                <a:lnTo>
                  <a:pt x="2567827" y="751493"/>
                </a:lnTo>
                <a:lnTo>
                  <a:pt x="2568403" y="749466"/>
                </a:lnTo>
                <a:lnTo>
                  <a:pt x="2568371" y="747237"/>
                </a:lnTo>
                <a:lnTo>
                  <a:pt x="2567635" y="745235"/>
                </a:lnTo>
                <a:lnTo>
                  <a:pt x="2566291" y="743677"/>
                </a:lnTo>
                <a:lnTo>
                  <a:pt x="2563284" y="742372"/>
                </a:lnTo>
                <a:lnTo>
                  <a:pt x="2561621" y="741105"/>
                </a:lnTo>
                <a:lnTo>
                  <a:pt x="2561493" y="739686"/>
                </a:lnTo>
                <a:lnTo>
                  <a:pt x="2560373" y="738483"/>
                </a:lnTo>
                <a:lnTo>
                  <a:pt x="2560277" y="736823"/>
                </a:lnTo>
                <a:lnTo>
                  <a:pt x="2560949" y="734480"/>
                </a:lnTo>
                <a:lnTo>
                  <a:pt x="2560533" y="732858"/>
                </a:lnTo>
                <a:lnTo>
                  <a:pt x="2558678" y="731123"/>
                </a:lnTo>
                <a:lnTo>
                  <a:pt x="2558486" y="729501"/>
                </a:lnTo>
                <a:lnTo>
                  <a:pt x="2558326" y="727107"/>
                </a:lnTo>
                <a:lnTo>
                  <a:pt x="2558806" y="723978"/>
                </a:lnTo>
                <a:lnTo>
                  <a:pt x="2559701" y="721191"/>
                </a:lnTo>
                <a:lnTo>
                  <a:pt x="2560693" y="719633"/>
                </a:lnTo>
                <a:lnTo>
                  <a:pt x="2562069" y="717669"/>
                </a:lnTo>
                <a:lnTo>
                  <a:pt x="2564852" y="715781"/>
                </a:lnTo>
                <a:lnTo>
                  <a:pt x="2565460" y="717048"/>
                </a:lnTo>
                <a:lnTo>
                  <a:pt x="2566995" y="718188"/>
                </a:lnTo>
                <a:lnTo>
                  <a:pt x="2570418" y="718835"/>
                </a:lnTo>
                <a:lnTo>
                  <a:pt x="2574289" y="720177"/>
                </a:lnTo>
                <a:lnTo>
                  <a:pt x="2578096" y="721533"/>
                </a:lnTo>
                <a:lnTo>
                  <a:pt x="2577456" y="720089"/>
                </a:lnTo>
                <a:lnTo>
                  <a:pt x="2578607" y="718429"/>
                </a:lnTo>
                <a:lnTo>
                  <a:pt x="2578735" y="716934"/>
                </a:lnTo>
                <a:lnTo>
                  <a:pt x="2579471" y="715439"/>
                </a:lnTo>
                <a:lnTo>
                  <a:pt x="2578959" y="713298"/>
                </a:lnTo>
                <a:lnTo>
                  <a:pt x="2579407" y="712032"/>
                </a:lnTo>
                <a:lnTo>
                  <a:pt x="2581199" y="710207"/>
                </a:lnTo>
                <a:lnTo>
                  <a:pt x="2582830" y="708523"/>
                </a:lnTo>
                <a:lnTo>
                  <a:pt x="2587309" y="707636"/>
                </a:lnTo>
                <a:lnTo>
                  <a:pt x="2592875" y="706204"/>
                </a:lnTo>
                <a:lnTo>
                  <a:pt x="2595626" y="704963"/>
                </a:lnTo>
                <a:lnTo>
                  <a:pt x="2596490" y="703696"/>
                </a:lnTo>
                <a:lnTo>
                  <a:pt x="2598121" y="701694"/>
                </a:lnTo>
                <a:lnTo>
                  <a:pt x="2599241" y="700047"/>
                </a:lnTo>
                <a:lnTo>
                  <a:pt x="2601640" y="697653"/>
                </a:lnTo>
                <a:lnTo>
                  <a:pt x="2603560" y="695436"/>
                </a:lnTo>
                <a:lnTo>
                  <a:pt x="2604135" y="693815"/>
                </a:lnTo>
                <a:lnTo>
                  <a:pt x="2604359" y="692396"/>
                </a:lnTo>
                <a:lnTo>
                  <a:pt x="2608070" y="691610"/>
                </a:lnTo>
                <a:lnTo>
                  <a:pt x="2610053" y="690344"/>
                </a:lnTo>
                <a:lnTo>
                  <a:pt x="2611813" y="688988"/>
                </a:lnTo>
                <a:lnTo>
                  <a:pt x="2616643" y="689115"/>
                </a:lnTo>
                <a:lnTo>
                  <a:pt x="2618243" y="687633"/>
                </a:lnTo>
                <a:lnTo>
                  <a:pt x="2617475" y="686163"/>
                </a:lnTo>
                <a:lnTo>
                  <a:pt x="2617027" y="684694"/>
                </a:lnTo>
                <a:lnTo>
                  <a:pt x="2618275" y="683287"/>
                </a:lnTo>
                <a:lnTo>
                  <a:pt x="2621538" y="681831"/>
                </a:lnTo>
                <a:lnTo>
                  <a:pt x="2622817" y="680386"/>
                </a:lnTo>
                <a:lnTo>
                  <a:pt x="2623521" y="678119"/>
                </a:lnTo>
                <a:lnTo>
                  <a:pt x="2626720" y="674521"/>
                </a:lnTo>
                <a:lnTo>
                  <a:pt x="2629023" y="670340"/>
                </a:lnTo>
                <a:lnTo>
                  <a:pt x="2629919" y="67172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5" name="coastline-natural-earth">
            <a:extLst>
              <a:ext uri="{FF2B5EF4-FFF2-40B4-BE49-F238E27FC236}">
                <a16:creationId xmlns:a16="http://schemas.microsoft.com/office/drawing/2014/main" id="{6B6AE1C5-5195-4C55-BCAC-F74AF504AB7F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187627" y="34534"/>
                </a:moveTo>
                <a:lnTo>
                  <a:pt x="2184012" y="35243"/>
                </a:lnTo>
                <a:lnTo>
                  <a:pt x="2179758" y="36054"/>
                </a:lnTo>
                <a:lnTo>
                  <a:pt x="2174255" y="36865"/>
                </a:lnTo>
                <a:lnTo>
                  <a:pt x="2168273" y="37599"/>
                </a:lnTo>
                <a:lnTo>
                  <a:pt x="2164499" y="38195"/>
                </a:lnTo>
                <a:lnTo>
                  <a:pt x="2160404" y="38663"/>
                </a:lnTo>
                <a:lnTo>
                  <a:pt x="2156053" y="39297"/>
                </a:lnTo>
                <a:lnTo>
                  <a:pt x="2151703" y="39728"/>
                </a:lnTo>
                <a:lnTo>
                  <a:pt x="2147512" y="40361"/>
                </a:lnTo>
                <a:lnTo>
                  <a:pt x="2136251" y="41970"/>
                </a:lnTo>
                <a:lnTo>
                  <a:pt x="2132189" y="42971"/>
                </a:lnTo>
                <a:lnTo>
                  <a:pt x="2128894" y="43325"/>
                </a:lnTo>
                <a:lnTo>
                  <a:pt x="2126079" y="44402"/>
                </a:lnTo>
                <a:lnTo>
                  <a:pt x="2123552" y="45390"/>
                </a:lnTo>
                <a:lnTo>
                  <a:pt x="2120129" y="45834"/>
                </a:lnTo>
                <a:lnTo>
                  <a:pt x="2121600" y="47050"/>
                </a:lnTo>
                <a:lnTo>
                  <a:pt x="2118369" y="48139"/>
                </a:lnTo>
                <a:lnTo>
                  <a:pt x="2115234" y="48697"/>
                </a:lnTo>
                <a:lnTo>
                  <a:pt x="2110788" y="48722"/>
                </a:lnTo>
                <a:lnTo>
                  <a:pt x="2109956" y="50014"/>
                </a:lnTo>
                <a:lnTo>
                  <a:pt x="2104422" y="50496"/>
                </a:lnTo>
                <a:lnTo>
                  <a:pt x="2105445" y="52067"/>
                </a:lnTo>
                <a:lnTo>
                  <a:pt x="2103590" y="53891"/>
                </a:lnTo>
                <a:lnTo>
                  <a:pt x="2097512" y="54955"/>
                </a:lnTo>
                <a:lnTo>
                  <a:pt x="2098471" y="56450"/>
                </a:lnTo>
                <a:lnTo>
                  <a:pt x="2094633" y="56678"/>
                </a:lnTo>
                <a:lnTo>
                  <a:pt x="2095496" y="58223"/>
                </a:lnTo>
                <a:lnTo>
                  <a:pt x="2091818" y="59629"/>
                </a:lnTo>
                <a:lnTo>
                  <a:pt x="2090282" y="60896"/>
                </a:lnTo>
                <a:lnTo>
                  <a:pt x="2087307" y="61466"/>
                </a:lnTo>
                <a:lnTo>
                  <a:pt x="2083660" y="61378"/>
                </a:lnTo>
                <a:lnTo>
                  <a:pt x="2077518" y="60985"/>
                </a:lnTo>
                <a:lnTo>
                  <a:pt x="2072656" y="60098"/>
                </a:lnTo>
                <a:lnTo>
                  <a:pt x="2068657" y="60415"/>
                </a:lnTo>
                <a:lnTo>
                  <a:pt x="2064754" y="59845"/>
                </a:lnTo>
                <a:lnTo>
                  <a:pt x="2062131" y="57856"/>
                </a:lnTo>
                <a:lnTo>
                  <a:pt x="2065138" y="56133"/>
                </a:lnTo>
                <a:lnTo>
                  <a:pt x="2069041" y="55525"/>
                </a:lnTo>
                <a:lnTo>
                  <a:pt x="2071056" y="54195"/>
                </a:lnTo>
                <a:lnTo>
                  <a:pt x="2075663" y="51230"/>
                </a:lnTo>
                <a:lnTo>
                  <a:pt x="2082285" y="50660"/>
                </a:lnTo>
                <a:lnTo>
                  <a:pt x="2079342" y="50116"/>
                </a:lnTo>
                <a:lnTo>
                  <a:pt x="2080813" y="47772"/>
                </a:lnTo>
                <a:lnTo>
                  <a:pt x="2083564" y="46835"/>
                </a:lnTo>
                <a:lnTo>
                  <a:pt x="2080365" y="45365"/>
                </a:lnTo>
                <a:lnTo>
                  <a:pt x="2081901" y="44111"/>
                </a:lnTo>
                <a:lnTo>
                  <a:pt x="2085100" y="44630"/>
                </a:lnTo>
                <a:lnTo>
                  <a:pt x="2089482" y="43655"/>
                </a:lnTo>
                <a:lnTo>
                  <a:pt x="2090506" y="42451"/>
                </a:lnTo>
                <a:lnTo>
                  <a:pt x="2096072" y="42768"/>
                </a:lnTo>
                <a:lnTo>
                  <a:pt x="2097672" y="41248"/>
                </a:lnTo>
                <a:lnTo>
                  <a:pt x="2100455" y="40462"/>
                </a:lnTo>
                <a:lnTo>
                  <a:pt x="2103398" y="39297"/>
                </a:lnTo>
                <a:lnTo>
                  <a:pt x="2107557" y="38055"/>
                </a:lnTo>
                <a:lnTo>
                  <a:pt x="2111747" y="37574"/>
                </a:lnTo>
                <a:lnTo>
                  <a:pt x="2115682" y="37219"/>
                </a:lnTo>
                <a:lnTo>
                  <a:pt x="2118689" y="36105"/>
                </a:lnTo>
                <a:lnTo>
                  <a:pt x="2123104" y="35724"/>
                </a:lnTo>
                <a:lnTo>
                  <a:pt x="2126623" y="35902"/>
                </a:lnTo>
                <a:lnTo>
                  <a:pt x="2126974" y="34584"/>
                </a:lnTo>
                <a:lnTo>
                  <a:pt x="2131773" y="33976"/>
                </a:lnTo>
                <a:lnTo>
                  <a:pt x="2137787" y="34496"/>
                </a:lnTo>
                <a:lnTo>
                  <a:pt x="2142713" y="34470"/>
                </a:lnTo>
                <a:lnTo>
                  <a:pt x="2149399" y="33875"/>
                </a:lnTo>
                <a:lnTo>
                  <a:pt x="2157877" y="33254"/>
                </a:lnTo>
                <a:lnTo>
                  <a:pt x="2162259" y="32279"/>
                </a:lnTo>
                <a:lnTo>
                  <a:pt x="2165490" y="31962"/>
                </a:lnTo>
                <a:lnTo>
                  <a:pt x="2168433" y="31405"/>
                </a:lnTo>
                <a:lnTo>
                  <a:pt x="2171344" y="30404"/>
                </a:lnTo>
                <a:lnTo>
                  <a:pt x="2174831" y="29188"/>
                </a:lnTo>
                <a:lnTo>
                  <a:pt x="2179182" y="28238"/>
                </a:lnTo>
                <a:lnTo>
                  <a:pt x="2183085" y="27870"/>
                </a:lnTo>
                <a:lnTo>
                  <a:pt x="2186604" y="27439"/>
                </a:lnTo>
                <a:lnTo>
                  <a:pt x="2189899" y="27629"/>
                </a:lnTo>
                <a:lnTo>
                  <a:pt x="2194121" y="28149"/>
                </a:lnTo>
                <a:lnTo>
                  <a:pt x="2197608" y="29466"/>
                </a:lnTo>
                <a:lnTo>
                  <a:pt x="2197448" y="31113"/>
                </a:lnTo>
                <a:lnTo>
                  <a:pt x="2194761" y="32595"/>
                </a:lnTo>
                <a:lnTo>
                  <a:pt x="2191722" y="33837"/>
                </a:lnTo>
                <a:lnTo>
                  <a:pt x="2187627" y="3453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6" name="coastline-natural-earth">
            <a:extLst>
              <a:ext uri="{FF2B5EF4-FFF2-40B4-BE49-F238E27FC236}">
                <a16:creationId xmlns:a16="http://schemas.microsoft.com/office/drawing/2014/main" id="{8E6677A8-CE2E-4121-B3AF-D3973F7E446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075471" y="61428"/>
                </a:moveTo>
                <a:lnTo>
                  <a:pt x="2079693" y="61796"/>
                </a:lnTo>
                <a:lnTo>
                  <a:pt x="2084748" y="62188"/>
                </a:lnTo>
                <a:lnTo>
                  <a:pt x="2083308" y="63962"/>
                </a:lnTo>
                <a:lnTo>
                  <a:pt x="2083116" y="65660"/>
                </a:lnTo>
                <a:lnTo>
                  <a:pt x="2079981" y="66192"/>
                </a:lnTo>
                <a:lnTo>
                  <a:pt x="2078126" y="67940"/>
                </a:lnTo>
                <a:lnTo>
                  <a:pt x="2075791" y="69169"/>
                </a:lnTo>
                <a:lnTo>
                  <a:pt x="2076175" y="70562"/>
                </a:lnTo>
                <a:lnTo>
                  <a:pt x="2076207" y="72462"/>
                </a:lnTo>
                <a:lnTo>
                  <a:pt x="2075279" y="74033"/>
                </a:lnTo>
                <a:lnTo>
                  <a:pt x="2077518" y="75427"/>
                </a:lnTo>
                <a:lnTo>
                  <a:pt x="2079981" y="77960"/>
                </a:lnTo>
                <a:lnTo>
                  <a:pt x="2081997" y="79443"/>
                </a:lnTo>
                <a:lnTo>
                  <a:pt x="2085676" y="81634"/>
                </a:lnTo>
                <a:lnTo>
                  <a:pt x="2089642" y="83294"/>
                </a:lnTo>
                <a:lnTo>
                  <a:pt x="2094953" y="84523"/>
                </a:lnTo>
                <a:lnTo>
                  <a:pt x="2092969" y="85954"/>
                </a:lnTo>
                <a:lnTo>
                  <a:pt x="2087435" y="85865"/>
                </a:lnTo>
                <a:lnTo>
                  <a:pt x="2083948" y="85232"/>
                </a:lnTo>
                <a:lnTo>
                  <a:pt x="2086667" y="86347"/>
                </a:lnTo>
                <a:lnTo>
                  <a:pt x="2082892" y="85764"/>
                </a:lnTo>
                <a:lnTo>
                  <a:pt x="2079757" y="86144"/>
                </a:lnTo>
                <a:lnTo>
                  <a:pt x="2074703" y="85688"/>
                </a:lnTo>
                <a:lnTo>
                  <a:pt x="2071376" y="85574"/>
                </a:lnTo>
                <a:lnTo>
                  <a:pt x="2066578" y="84966"/>
                </a:lnTo>
                <a:lnTo>
                  <a:pt x="2061075" y="84320"/>
                </a:lnTo>
                <a:lnTo>
                  <a:pt x="2058004" y="83775"/>
                </a:lnTo>
                <a:lnTo>
                  <a:pt x="2059892" y="82610"/>
                </a:lnTo>
                <a:lnTo>
                  <a:pt x="2062067" y="81457"/>
                </a:lnTo>
                <a:lnTo>
                  <a:pt x="2059892" y="79899"/>
                </a:lnTo>
                <a:lnTo>
                  <a:pt x="2057428" y="78949"/>
                </a:lnTo>
                <a:lnTo>
                  <a:pt x="2057844" y="77644"/>
                </a:lnTo>
                <a:lnTo>
                  <a:pt x="2053750" y="78074"/>
                </a:lnTo>
                <a:lnTo>
                  <a:pt x="2049335" y="77694"/>
                </a:lnTo>
                <a:lnTo>
                  <a:pt x="2044984" y="78264"/>
                </a:lnTo>
                <a:lnTo>
                  <a:pt x="2041849" y="77378"/>
                </a:lnTo>
                <a:lnTo>
                  <a:pt x="2040506" y="75490"/>
                </a:lnTo>
                <a:lnTo>
                  <a:pt x="2040538" y="74046"/>
                </a:lnTo>
                <a:lnTo>
                  <a:pt x="2041785" y="72792"/>
                </a:lnTo>
                <a:lnTo>
                  <a:pt x="2044505" y="72032"/>
                </a:lnTo>
                <a:lnTo>
                  <a:pt x="2047831" y="72247"/>
                </a:lnTo>
                <a:lnTo>
                  <a:pt x="2049719" y="71120"/>
                </a:lnTo>
                <a:lnTo>
                  <a:pt x="2051894" y="69853"/>
                </a:lnTo>
                <a:lnTo>
                  <a:pt x="2053334" y="68396"/>
                </a:lnTo>
                <a:lnTo>
                  <a:pt x="2051702" y="67180"/>
                </a:lnTo>
                <a:lnTo>
                  <a:pt x="2052854" y="65406"/>
                </a:lnTo>
                <a:lnTo>
                  <a:pt x="2056853" y="65140"/>
                </a:lnTo>
                <a:lnTo>
                  <a:pt x="2056277" y="63303"/>
                </a:lnTo>
                <a:lnTo>
                  <a:pt x="2059188" y="62074"/>
                </a:lnTo>
                <a:lnTo>
                  <a:pt x="2062355" y="61517"/>
                </a:lnTo>
                <a:lnTo>
                  <a:pt x="2066514" y="61504"/>
                </a:lnTo>
                <a:lnTo>
                  <a:pt x="2069649" y="60858"/>
                </a:lnTo>
                <a:lnTo>
                  <a:pt x="2073679" y="6098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7" name="coastline-natural-earth">
            <a:extLst>
              <a:ext uri="{FF2B5EF4-FFF2-40B4-BE49-F238E27FC236}">
                <a16:creationId xmlns:a16="http://schemas.microsoft.com/office/drawing/2014/main" id="{0690BEB0-CD44-47DF-A09F-6CC27D051770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863413" y="235059"/>
                </a:moveTo>
                <a:lnTo>
                  <a:pt x="2865365" y="237378"/>
                </a:lnTo>
                <a:lnTo>
                  <a:pt x="2864917" y="239088"/>
                </a:lnTo>
                <a:lnTo>
                  <a:pt x="2865013" y="240418"/>
                </a:lnTo>
                <a:lnTo>
                  <a:pt x="2866420" y="243370"/>
                </a:lnTo>
                <a:lnTo>
                  <a:pt x="2867572" y="245143"/>
                </a:lnTo>
                <a:lnTo>
                  <a:pt x="2868180" y="246625"/>
                </a:lnTo>
                <a:lnTo>
                  <a:pt x="2868500" y="248196"/>
                </a:lnTo>
                <a:lnTo>
                  <a:pt x="2868564" y="250616"/>
                </a:lnTo>
                <a:lnTo>
                  <a:pt x="2868244" y="252174"/>
                </a:lnTo>
                <a:lnTo>
                  <a:pt x="2867124" y="253834"/>
                </a:lnTo>
                <a:lnTo>
                  <a:pt x="2866964" y="256266"/>
                </a:lnTo>
                <a:lnTo>
                  <a:pt x="2867284" y="257546"/>
                </a:lnTo>
                <a:lnTo>
                  <a:pt x="2868212" y="259382"/>
                </a:lnTo>
                <a:lnTo>
                  <a:pt x="2868468" y="260865"/>
                </a:lnTo>
                <a:lnTo>
                  <a:pt x="2869779" y="262524"/>
                </a:lnTo>
                <a:lnTo>
                  <a:pt x="2870387" y="263956"/>
                </a:lnTo>
                <a:lnTo>
                  <a:pt x="2872210" y="270746"/>
                </a:lnTo>
                <a:lnTo>
                  <a:pt x="2872914" y="272798"/>
                </a:lnTo>
                <a:lnTo>
                  <a:pt x="2875026" y="276358"/>
                </a:lnTo>
                <a:lnTo>
                  <a:pt x="2875857" y="278499"/>
                </a:lnTo>
                <a:lnTo>
                  <a:pt x="2876753" y="280614"/>
                </a:lnTo>
                <a:lnTo>
                  <a:pt x="2877649" y="282920"/>
                </a:lnTo>
                <a:lnTo>
                  <a:pt x="2880048" y="285162"/>
                </a:lnTo>
                <a:lnTo>
                  <a:pt x="2881008" y="287873"/>
                </a:lnTo>
                <a:lnTo>
                  <a:pt x="2880176" y="286277"/>
                </a:lnTo>
                <a:lnTo>
                  <a:pt x="2878289" y="284706"/>
                </a:lnTo>
                <a:lnTo>
                  <a:pt x="2875729" y="282667"/>
                </a:lnTo>
                <a:lnTo>
                  <a:pt x="2872946" y="281742"/>
                </a:lnTo>
                <a:lnTo>
                  <a:pt x="2869011" y="281907"/>
                </a:lnTo>
                <a:lnTo>
                  <a:pt x="2866516" y="282755"/>
                </a:lnTo>
                <a:lnTo>
                  <a:pt x="2865301" y="285327"/>
                </a:lnTo>
                <a:lnTo>
                  <a:pt x="2862422" y="291496"/>
                </a:lnTo>
                <a:lnTo>
                  <a:pt x="2861750" y="293093"/>
                </a:lnTo>
                <a:lnTo>
                  <a:pt x="2861494" y="294816"/>
                </a:lnTo>
                <a:lnTo>
                  <a:pt x="2861590" y="296158"/>
                </a:lnTo>
                <a:lnTo>
                  <a:pt x="2862613" y="298008"/>
                </a:lnTo>
                <a:lnTo>
                  <a:pt x="2864341" y="299338"/>
                </a:lnTo>
                <a:lnTo>
                  <a:pt x="2865621" y="300896"/>
                </a:lnTo>
                <a:lnTo>
                  <a:pt x="2866388" y="302923"/>
                </a:lnTo>
                <a:lnTo>
                  <a:pt x="2867188" y="304367"/>
                </a:lnTo>
                <a:lnTo>
                  <a:pt x="2869939" y="305216"/>
                </a:lnTo>
                <a:lnTo>
                  <a:pt x="2870451" y="306838"/>
                </a:lnTo>
                <a:lnTo>
                  <a:pt x="2870771" y="308383"/>
                </a:lnTo>
                <a:lnTo>
                  <a:pt x="2870163" y="310005"/>
                </a:lnTo>
                <a:lnTo>
                  <a:pt x="2869747" y="311474"/>
                </a:lnTo>
                <a:lnTo>
                  <a:pt x="2869331" y="310081"/>
                </a:lnTo>
                <a:lnTo>
                  <a:pt x="2868756" y="307750"/>
                </a:lnTo>
                <a:lnTo>
                  <a:pt x="2866004" y="306673"/>
                </a:lnTo>
                <a:lnTo>
                  <a:pt x="2863285" y="305964"/>
                </a:lnTo>
                <a:lnTo>
                  <a:pt x="2860214" y="307028"/>
                </a:lnTo>
                <a:lnTo>
                  <a:pt x="2859287" y="308839"/>
                </a:lnTo>
                <a:lnTo>
                  <a:pt x="2858455" y="311297"/>
                </a:lnTo>
                <a:lnTo>
                  <a:pt x="2857271" y="312880"/>
                </a:lnTo>
                <a:lnTo>
                  <a:pt x="2855928" y="311310"/>
                </a:lnTo>
                <a:lnTo>
                  <a:pt x="2855032" y="307978"/>
                </a:lnTo>
                <a:lnTo>
                  <a:pt x="2855352" y="305748"/>
                </a:lnTo>
                <a:lnTo>
                  <a:pt x="2856663" y="302657"/>
                </a:lnTo>
                <a:lnTo>
                  <a:pt x="2856727" y="300694"/>
                </a:lnTo>
                <a:lnTo>
                  <a:pt x="2856215" y="297945"/>
                </a:lnTo>
                <a:lnTo>
                  <a:pt x="2856695" y="296500"/>
                </a:lnTo>
                <a:lnTo>
                  <a:pt x="2857911" y="294651"/>
                </a:lnTo>
                <a:lnTo>
                  <a:pt x="2857783" y="291091"/>
                </a:lnTo>
                <a:lnTo>
                  <a:pt x="2856823" y="289381"/>
                </a:lnTo>
                <a:lnTo>
                  <a:pt x="2855640" y="287747"/>
                </a:lnTo>
                <a:lnTo>
                  <a:pt x="2856375" y="284833"/>
                </a:lnTo>
                <a:lnTo>
                  <a:pt x="2857175" y="281717"/>
                </a:lnTo>
                <a:lnTo>
                  <a:pt x="2857847" y="279348"/>
                </a:lnTo>
                <a:lnTo>
                  <a:pt x="2857943" y="273406"/>
                </a:lnTo>
                <a:lnTo>
                  <a:pt x="2857207" y="270670"/>
                </a:lnTo>
                <a:lnTo>
                  <a:pt x="2857463" y="268263"/>
                </a:lnTo>
                <a:lnTo>
                  <a:pt x="2858423" y="266236"/>
                </a:lnTo>
                <a:lnTo>
                  <a:pt x="2858423" y="264171"/>
                </a:lnTo>
                <a:lnTo>
                  <a:pt x="2857367" y="262271"/>
                </a:lnTo>
                <a:lnTo>
                  <a:pt x="2855416" y="260434"/>
                </a:lnTo>
                <a:lnTo>
                  <a:pt x="2854840" y="258977"/>
                </a:lnTo>
                <a:lnTo>
                  <a:pt x="2853560" y="257647"/>
                </a:lnTo>
                <a:lnTo>
                  <a:pt x="2853496" y="254530"/>
                </a:lnTo>
                <a:lnTo>
                  <a:pt x="2854296" y="252858"/>
                </a:lnTo>
                <a:lnTo>
                  <a:pt x="2855256" y="249755"/>
                </a:lnTo>
                <a:lnTo>
                  <a:pt x="2855416" y="247500"/>
                </a:lnTo>
                <a:lnTo>
                  <a:pt x="2854968" y="244738"/>
                </a:lnTo>
                <a:lnTo>
                  <a:pt x="2857847" y="243306"/>
                </a:lnTo>
                <a:lnTo>
                  <a:pt x="2860374" y="244092"/>
                </a:lnTo>
                <a:lnTo>
                  <a:pt x="2861814" y="242926"/>
                </a:lnTo>
                <a:lnTo>
                  <a:pt x="2862677" y="241672"/>
                </a:lnTo>
                <a:lnTo>
                  <a:pt x="2862709" y="240367"/>
                </a:lnTo>
                <a:lnTo>
                  <a:pt x="2862613" y="238961"/>
                </a:lnTo>
                <a:lnTo>
                  <a:pt x="2860758" y="237314"/>
                </a:lnTo>
                <a:lnTo>
                  <a:pt x="2859574" y="236098"/>
                </a:lnTo>
                <a:lnTo>
                  <a:pt x="2862549" y="23538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8" name="coastline-natural-earth">
            <a:extLst>
              <a:ext uri="{FF2B5EF4-FFF2-40B4-BE49-F238E27FC236}">
                <a16:creationId xmlns:a16="http://schemas.microsoft.com/office/drawing/2014/main" id="{DE82527D-578F-4588-AC38-361A670B3EA1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873010" y="329400"/>
                </a:moveTo>
                <a:lnTo>
                  <a:pt x="2878928" y="330945"/>
                </a:lnTo>
                <a:lnTo>
                  <a:pt x="2882447" y="330641"/>
                </a:lnTo>
                <a:lnTo>
                  <a:pt x="2884495" y="328956"/>
                </a:lnTo>
                <a:lnTo>
                  <a:pt x="2886670" y="327411"/>
                </a:lnTo>
                <a:lnTo>
                  <a:pt x="2885806" y="329780"/>
                </a:lnTo>
                <a:lnTo>
                  <a:pt x="2884718" y="331680"/>
                </a:lnTo>
                <a:lnTo>
                  <a:pt x="2884846" y="333580"/>
                </a:lnTo>
                <a:lnTo>
                  <a:pt x="2886062" y="335405"/>
                </a:lnTo>
                <a:lnTo>
                  <a:pt x="2886670" y="336874"/>
                </a:lnTo>
                <a:lnTo>
                  <a:pt x="2889677" y="336089"/>
                </a:lnTo>
                <a:lnTo>
                  <a:pt x="2888429" y="337888"/>
                </a:lnTo>
                <a:lnTo>
                  <a:pt x="2884750" y="338838"/>
                </a:lnTo>
                <a:lnTo>
                  <a:pt x="2881871" y="339712"/>
                </a:lnTo>
                <a:lnTo>
                  <a:pt x="2877297" y="339800"/>
                </a:lnTo>
                <a:lnTo>
                  <a:pt x="2874322" y="340751"/>
                </a:lnTo>
                <a:lnTo>
                  <a:pt x="2872434" y="341967"/>
                </a:lnTo>
                <a:lnTo>
                  <a:pt x="2870803" y="343335"/>
                </a:lnTo>
                <a:lnTo>
                  <a:pt x="2869427" y="344994"/>
                </a:lnTo>
                <a:lnTo>
                  <a:pt x="2868564" y="346819"/>
                </a:lnTo>
                <a:lnTo>
                  <a:pt x="2868084" y="348491"/>
                </a:lnTo>
                <a:lnTo>
                  <a:pt x="2864725" y="347743"/>
                </a:lnTo>
                <a:lnTo>
                  <a:pt x="2861142" y="346464"/>
                </a:lnTo>
                <a:lnTo>
                  <a:pt x="2857367" y="344500"/>
                </a:lnTo>
                <a:lnTo>
                  <a:pt x="2855224" y="343525"/>
                </a:lnTo>
                <a:lnTo>
                  <a:pt x="2851225" y="343816"/>
                </a:lnTo>
                <a:lnTo>
                  <a:pt x="2847418" y="345691"/>
                </a:lnTo>
                <a:lnTo>
                  <a:pt x="2845627" y="344247"/>
                </a:lnTo>
                <a:lnTo>
                  <a:pt x="2842012" y="344361"/>
                </a:lnTo>
                <a:lnTo>
                  <a:pt x="2841372" y="345767"/>
                </a:lnTo>
                <a:lnTo>
                  <a:pt x="2842300" y="346996"/>
                </a:lnTo>
                <a:lnTo>
                  <a:pt x="2845147" y="347769"/>
                </a:lnTo>
                <a:lnTo>
                  <a:pt x="2846746" y="349036"/>
                </a:lnTo>
                <a:lnTo>
                  <a:pt x="2848506" y="350226"/>
                </a:lnTo>
                <a:lnTo>
                  <a:pt x="2845883" y="351037"/>
                </a:lnTo>
                <a:lnTo>
                  <a:pt x="2842940" y="351848"/>
                </a:lnTo>
                <a:lnTo>
                  <a:pt x="2842012" y="353254"/>
                </a:lnTo>
                <a:lnTo>
                  <a:pt x="2839293" y="354027"/>
                </a:lnTo>
                <a:lnTo>
                  <a:pt x="2838493" y="352722"/>
                </a:lnTo>
                <a:lnTo>
                  <a:pt x="2839293" y="350644"/>
                </a:lnTo>
                <a:lnTo>
                  <a:pt x="2839037" y="348212"/>
                </a:lnTo>
                <a:lnTo>
                  <a:pt x="2837054" y="346287"/>
                </a:lnTo>
                <a:lnTo>
                  <a:pt x="2836990" y="344716"/>
                </a:lnTo>
                <a:lnTo>
                  <a:pt x="2837565" y="342879"/>
                </a:lnTo>
                <a:lnTo>
                  <a:pt x="2840572" y="341536"/>
                </a:lnTo>
                <a:lnTo>
                  <a:pt x="2842428" y="340079"/>
                </a:lnTo>
                <a:lnTo>
                  <a:pt x="2842108" y="338116"/>
                </a:lnTo>
                <a:lnTo>
                  <a:pt x="2842940" y="336557"/>
                </a:lnTo>
                <a:lnTo>
                  <a:pt x="2845563" y="337685"/>
                </a:lnTo>
                <a:lnTo>
                  <a:pt x="2848794" y="338002"/>
                </a:lnTo>
                <a:lnTo>
                  <a:pt x="2851257" y="336152"/>
                </a:lnTo>
                <a:lnTo>
                  <a:pt x="2851129" y="333758"/>
                </a:lnTo>
                <a:lnTo>
                  <a:pt x="2852953" y="331224"/>
                </a:lnTo>
                <a:lnTo>
                  <a:pt x="2853496" y="328057"/>
                </a:lnTo>
                <a:lnTo>
                  <a:pt x="2854392" y="326043"/>
                </a:lnTo>
                <a:lnTo>
                  <a:pt x="2854584" y="323902"/>
                </a:lnTo>
                <a:lnTo>
                  <a:pt x="2854040" y="321837"/>
                </a:lnTo>
                <a:lnTo>
                  <a:pt x="2852793" y="319861"/>
                </a:lnTo>
                <a:lnTo>
                  <a:pt x="2853432" y="318100"/>
                </a:lnTo>
                <a:lnTo>
                  <a:pt x="2855480" y="316858"/>
                </a:lnTo>
                <a:lnTo>
                  <a:pt x="2858103" y="318302"/>
                </a:lnTo>
                <a:lnTo>
                  <a:pt x="2860310" y="320152"/>
                </a:lnTo>
                <a:lnTo>
                  <a:pt x="2862901" y="322952"/>
                </a:lnTo>
                <a:lnTo>
                  <a:pt x="2864533" y="324320"/>
                </a:lnTo>
                <a:lnTo>
                  <a:pt x="2866260" y="325561"/>
                </a:lnTo>
                <a:lnTo>
                  <a:pt x="2868180" y="326841"/>
                </a:lnTo>
                <a:lnTo>
                  <a:pt x="2870195" y="327930"/>
                </a:lnTo>
                <a:lnTo>
                  <a:pt x="2872402" y="32927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99" name="coastline-natural-earth">
            <a:extLst>
              <a:ext uri="{FF2B5EF4-FFF2-40B4-BE49-F238E27FC236}">
                <a16:creationId xmlns:a16="http://schemas.microsoft.com/office/drawing/2014/main" id="{5F5CCF1A-DE5F-4E5F-B9F1-E8F499EC7D98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849626" y="354597"/>
                </a:moveTo>
                <a:lnTo>
                  <a:pt x="2851321" y="355712"/>
                </a:lnTo>
                <a:lnTo>
                  <a:pt x="2851161" y="357131"/>
                </a:lnTo>
                <a:lnTo>
                  <a:pt x="2851289" y="359487"/>
                </a:lnTo>
                <a:lnTo>
                  <a:pt x="2851705" y="361590"/>
                </a:lnTo>
                <a:lnTo>
                  <a:pt x="2853368" y="362844"/>
                </a:lnTo>
                <a:lnTo>
                  <a:pt x="2854744" y="364529"/>
                </a:lnTo>
                <a:lnTo>
                  <a:pt x="2855448" y="366581"/>
                </a:lnTo>
                <a:lnTo>
                  <a:pt x="2856375" y="368621"/>
                </a:lnTo>
                <a:lnTo>
                  <a:pt x="2856375" y="370242"/>
                </a:lnTo>
                <a:lnTo>
                  <a:pt x="2856343" y="372434"/>
                </a:lnTo>
                <a:lnTo>
                  <a:pt x="2855736" y="374372"/>
                </a:lnTo>
                <a:lnTo>
                  <a:pt x="2854808" y="376006"/>
                </a:lnTo>
                <a:lnTo>
                  <a:pt x="2853144" y="377615"/>
                </a:lnTo>
                <a:lnTo>
                  <a:pt x="2852217" y="379756"/>
                </a:lnTo>
                <a:lnTo>
                  <a:pt x="2851769" y="381846"/>
                </a:lnTo>
                <a:lnTo>
                  <a:pt x="2848538" y="382454"/>
                </a:lnTo>
                <a:lnTo>
                  <a:pt x="2847194" y="384190"/>
                </a:lnTo>
                <a:lnTo>
                  <a:pt x="2846906" y="386014"/>
                </a:lnTo>
                <a:lnTo>
                  <a:pt x="2847578" y="388320"/>
                </a:lnTo>
                <a:lnTo>
                  <a:pt x="2847866" y="390448"/>
                </a:lnTo>
                <a:lnTo>
                  <a:pt x="2847578" y="393679"/>
                </a:lnTo>
                <a:lnTo>
                  <a:pt x="2846619" y="395414"/>
                </a:lnTo>
                <a:lnTo>
                  <a:pt x="2845115" y="397200"/>
                </a:lnTo>
                <a:lnTo>
                  <a:pt x="2844187" y="399303"/>
                </a:lnTo>
                <a:lnTo>
                  <a:pt x="2843867" y="401089"/>
                </a:lnTo>
                <a:lnTo>
                  <a:pt x="2843867" y="402610"/>
                </a:lnTo>
                <a:lnTo>
                  <a:pt x="2845371" y="405333"/>
                </a:lnTo>
                <a:lnTo>
                  <a:pt x="2844283" y="407031"/>
                </a:lnTo>
                <a:lnTo>
                  <a:pt x="2842652" y="408412"/>
                </a:lnTo>
                <a:lnTo>
                  <a:pt x="2842300" y="410641"/>
                </a:lnTo>
                <a:lnTo>
                  <a:pt x="2839965" y="412212"/>
                </a:lnTo>
                <a:lnTo>
                  <a:pt x="2838173" y="413580"/>
                </a:lnTo>
                <a:lnTo>
                  <a:pt x="2837214" y="410958"/>
                </a:lnTo>
                <a:lnTo>
                  <a:pt x="2838045" y="409210"/>
                </a:lnTo>
                <a:lnTo>
                  <a:pt x="2839421" y="407728"/>
                </a:lnTo>
                <a:lnTo>
                  <a:pt x="2836510" y="408323"/>
                </a:lnTo>
                <a:lnTo>
                  <a:pt x="2835518" y="410160"/>
                </a:lnTo>
                <a:lnTo>
                  <a:pt x="2835614" y="411731"/>
                </a:lnTo>
                <a:lnTo>
                  <a:pt x="2833791" y="410350"/>
                </a:lnTo>
                <a:lnTo>
                  <a:pt x="2831007" y="411161"/>
                </a:lnTo>
                <a:lnTo>
                  <a:pt x="2830624" y="413492"/>
                </a:lnTo>
                <a:lnTo>
                  <a:pt x="2829664" y="415519"/>
                </a:lnTo>
                <a:lnTo>
                  <a:pt x="2827777" y="414239"/>
                </a:lnTo>
                <a:lnTo>
                  <a:pt x="2828672" y="412858"/>
                </a:lnTo>
                <a:lnTo>
                  <a:pt x="2825729" y="412301"/>
                </a:lnTo>
                <a:lnTo>
                  <a:pt x="2824418" y="413872"/>
                </a:lnTo>
                <a:lnTo>
                  <a:pt x="2822786" y="415544"/>
                </a:lnTo>
                <a:lnTo>
                  <a:pt x="2822210" y="416798"/>
                </a:lnTo>
                <a:lnTo>
                  <a:pt x="2818244" y="416329"/>
                </a:lnTo>
                <a:lnTo>
                  <a:pt x="2814373" y="416431"/>
                </a:lnTo>
                <a:lnTo>
                  <a:pt x="2813509" y="415164"/>
                </a:lnTo>
                <a:lnTo>
                  <a:pt x="2810342" y="415544"/>
                </a:lnTo>
                <a:lnTo>
                  <a:pt x="2810214" y="413897"/>
                </a:lnTo>
                <a:lnTo>
                  <a:pt x="2810182" y="412554"/>
                </a:lnTo>
                <a:lnTo>
                  <a:pt x="2807687" y="415025"/>
                </a:lnTo>
                <a:lnTo>
                  <a:pt x="2808039" y="416861"/>
                </a:lnTo>
                <a:lnTo>
                  <a:pt x="2810086" y="418014"/>
                </a:lnTo>
                <a:lnTo>
                  <a:pt x="2810182" y="419294"/>
                </a:lnTo>
                <a:lnTo>
                  <a:pt x="2805480" y="420649"/>
                </a:lnTo>
                <a:lnTo>
                  <a:pt x="2803144" y="424310"/>
                </a:lnTo>
                <a:lnTo>
                  <a:pt x="2801737" y="426299"/>
                </a:lnTo>
                <a:lnTo>
                  <a:pt x="2797578" y="426375"/>
                </a:lnTo>
                <a:lnTo>
                  <a:pt x="2796618" y="424830"/>
                </a:lnTo>
                <a:lnTo>
                  <a:pt x="2795051" y="423208"/>
                </a:lnTo>
                <a:lnTo>
                  <a:pt x="2794699" y="420599"/>
                </a:lnTo>
                <a:lnTo>
                  <a:pt x="2795883" y="418774"/>
                </a:lnTo>
                <a:lnTo>
                  <a:pt x="2797194" y="417254"/>
                </a:lnTo>
                <a:lnTo>
                  <a:pt x="2793867" y="416481"/>
                </a:lnTo>
                <a:lnTo>
                  <a:pt x="2791532" y="415417"/>
                </a:lnTo>
                <a:lnTo>
                  <a:pt x="2787725" y="415633"/>
                </a:lnTo>
                <a:lnTo>
                  <a:pt x="2785134" y="416836"/>
                </a:lnTo>
                <a:lnTo>
                  <a:pt x="2781583" y="417812"/>
                </a:lnTo>
                <a:lnTo>
                  <a:pt x="2778480" y="418736"/>
                </a:lnTo>
                <a:lnTo>
                  <a:pt x="2773426" y="419927"/>
                </a:lnTo>
                <a:lnTo>
                  <a:pt x="2770259" y="419028"/>
                </a:lnTo>
                <a:lnTo>
                  <a:pt x="2768595" y="420193"/>
                </a:lnTo>
                <a:lnTo>
                  <a:pt x="2768275" y="421979"/>
                </a:lnTo>
                <a:lnTo>
                  <a:pt x="2767764" y="423753"/>
                </a:lnTo>
                <a:lnTo>
                  <a:pt x="2764309" y="421865"/>
                </a:lnTo>
                <a:lnTo>
                  <a:pt x="2761110" y="422245"/>
                </a:lnTo>
                <a:lnTo>
                  <a:pt x="2757399" y="422207"/>
                </a:lnTo>
                <a:lnTo>
                  <a:pt x="2756439" y="419876"/>
                </a:lnTo>
                <a:lnTo>
                  <a:pt x="2757463" y="418673"/>
                </a:lnTo>
                <a:lnTo>
                  <a:pt x="2760630" y="418483"/>
                </a:lnTo>
                <a:lnTo>
                  <a:pt x="2762069" y="417229"/>
                </a:lnTo>
                <a:lnTo>
                  <a:pt x="2764053" y="416152"/>
                </a:lnTo>
                <a:lnTo>
                  <a:pt x="2766100" y="414847"/>
                </a:lnTo>
                <a:lnTo>
                  <a:pt x="2767859" y="413403"/>
                </a:lnTo>
                <a:lnTo>
                  <a:pt x="2770195" y="411655"/>
                </a:lnTo>
                <a:lnTo>
                  <a:pt x="2772018" y="410274"/>
                </a:lnTo>
                <a:lnTo>
                  <a:pt x="2773170" y="408969"/>
                </a:lnTo>
                <a:lnTo>
                  <a:pt x="2776881" y="407968"/>
                </a:lnTo>
                <a:lnTo>
                  <a:pt x="2779376" y="408766"/>
                </a:lnTo>
                <a:lnTo>
                  <a:pt x="2783215" y="408551"/>
                </a:lnTo>
                <a:lnTo>
                  <a:pt x="2786414" y="408146"/>
                </a:lnTo>
                <a:lnTo>
                  <a:pt x="2792428" y="407006"/>
                </a:lnTo>
                <a:lnTo>
                  <a:pt x="2795051" y="406233"/>
                </a:lnTo>
                <a:lnTo>
                  <a:pt x="2795563" y="407664"/>
                </a:lnTo>
                <a:lnTo>
                  <a:pt x="2798890" y="408348"/>
                </a:lnTo>
                <a:lnTo>
                  <a:pt x="2801609" y="407525"/>
                </a:lnTo>
                <a:lnTo>
                  <a:pt x="2803336" y="406043"/>
                </a:lnTo>
                <a:lnTo>
                  <a:pt x="2802536" y="404003"/>
                </a:lnTo>
                <a:lnTo>
                  <a:pt x="2803912" y="401862"/>
                </a:lnTo>
                <a:lnTo>
                  <a:pt x="2805735" y="400595"/>
                </a:lnTo>
                <a:lnTo>
                  <a:pt x="2807495" y="398670"/>
                </a:lnTo>
                <a:lnTo>
                  <a:pt x="2808775" y="397099"/>
                </a:lnTo>
                <a:lnTo>
                  <a:pt x="2809254" y="395186"/>
                </a:lnTo>
                <a:lnTo>
                  <a:pt x="2808966" y="392918"/>
                </a:lnTo>
                <a:lnTo>
                  <a:pt x="2810086" y="391234"/>
                </a:lnTo>
                <a:lnTo>
                  <a:pt x="2813285" y="390169"/>
                </a:lnTo>
                <a:lnTo>
                  <a:pt x="2812869" y="392133"/>
                </a:lnTo>
                <a:lnTo>
                  <a:pt x="2810822" y="393159"/>
                </a:lnTo>
                <a:lnTo>
                  <a:pt x="2811462" y="394489"/>
                </a:lnTo>
                <a:lnTo>
                  <a:pt x="2811654" y="396225"/>
                </a:lnTo>
                <a:lnTo>
                  <a:pt x="2814597" y="396846"/>
                </a:lnTo>
                <a:lnTo>
                  <a:pt x="2815844" y="395427"/>
                </a:lnTo>
                <a:lnTo>
                  <a:pt x="2819747" y="394147"/>
                </a:lnTo>
                <a:lnTo>
                  <a:pt x="2822466" y="393146"/>
                </a:lnTo>
                <a:lnTo>
                  <a:pt x="2825441" y="391132"/>
                </a:lnTo>
                <a:lnTo>
                  <a:pt x="2826913" y="389587"/>
                </a:lnTo>
                <a:lnTo>
                  <a:pt x="2827904" y="387623"/>
                </a:lnTo>
                <a:lnTo>
                  <a:pt x="2831743" y="385470"/>
                </a:lnTo>
                <a:lnTo>
                  <a:pt x="2833151" y="384241"/>
                </a:lnTo>
                <a:lnTo>
                  <a:pt x="2833823" y="381884"/>
                </a:lnTo>
                <a:lnTo>
                  <a:pt x="2834750" y="380060"/>
                </a:lnTo>
                <a:lnTo>
                  <a:pt x="2836286" y="378325"/>
                </a:lnTo>
                <a:lnTo>
                  <a:pt x="2837437" y="375411"/>
                </a:lnTo>
                <a:lnTo>
                  <a:pt x="2837981" y="373865"/>
                </a:lnTo>
                <a:lnTo>
                  <a:pt x="2838877" y="372599"/>
                </a:lnTo>
                <a:lnTo>
                  <a:pt x="2839133" y="370648"/>
                </a:lnTo>
                <a:lnTo>
                  <a:pt x="2838493" y="368532"/>
                </a:lnTo>
                <a:lnTo>
                  <a:pt x="2836350" y="367569"/>
                </a:lnTo>
                <a:lnTo>
                  <a:pt x="2838301" y="365935"/>
                </a:lnTo>
                <a:lnTo>
                  <a:pt x="2838653" y="364301"/>
                </a:lnTo>
                <a:lnTo>
                  <a:pt x="2837853" y="362299"/>
                </a:lnTo>
                <a:lnTo>
                  <a:pt x="2838237" y="361020"/>
                </a:lnTo>
                <a:lnTo>
                  <a:pt x="2840796" y="359766"/>
                </a:lnTo>
                <a:lnTo>
                  <a:pt x="2841468" y="358499"/>
                </a:lnTo>
                <a:lnTo>
                  <a:pt x="2841372" y="356535"/>
                </a:lnTo>
                <a:lnTo>
                  <a:pt x="2844667" y="358993"/>
                </a:lnTo>
                <a:lnTo>
                  <a:pt x="2848602" y="359094"/>
                </a:lnTo>
                <a:lnTo>
                  <a:pt x="2849913" y="357067"/>
                </a:lnTo>
                <a:lnTo>
                  <a:pt x="2849370" y="355775"/>
                </a:lnTo>
                <a:lnTo>
                  <a:pt x="2845755" y="356738"/>
                </a:lnTo>
                <a:lnTo>
                  <a:pt x="2846299" y="354116"/>
                </a:lnTo>
                <a:lnTo>
                  <a:pt x="2849626" y="35459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0" name="coastline-natural-earth">
            <a:extLst>
              <a:ext uri="{FF2B5EF4-FFF2-40B4-BE49-F238E27FC236}">
                <a16:creationId xmlns:a16="http://schemas.microsoft.com/office/drawing/2014/main" id="{2B135EC5-0398-4BA5-B753-5F6C97E1C713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787693" y="419927"/>
                </a:moveTo>
                <a:lnTo>
                  <a:pt x="2790188" y="421865"/>
                </a:lnTo>
                <a:lnTo>
                  <a:pt x="2790540" y="423677"/>
                </a:lnTo>
                <a:lnTo>
                  <a:pt x="2787853" y="425869"/>
                </a:lnTo>
                <a:lnTo>
                  <a:pt x="2786670" y="427427"/>
                </a:lnTo>
                <a:lnTo>
                  <a:pt x="2786094" y="429188"/>
                </a:lnTo>
                <a:lnTo>
                  <a:pt x="2784110" y="427338"/>
                </a:lnTo>
                <a:lnTo>
                  <a:pt x="2781167" y="426768"/>
                </a:lnTo>
                <a:lnTo>
                  <a:pt x="2778032" y="428149"/>
                </a:lnTo>
                <a:lnTo>
                  <a:pt x="2776785" y="430695"/>
                </a:lnTo>
                <a:lnTo>
                  <a:pt x="2775249" y="432899"/>
                </a:lnTo>
                <a:lnTo>
                  <a:pt x="2772242" y="433634"/>
                </a:lnTo>
                <a:lnTo>
                  <a:pt x="2772850" y="432355"/>
                </a:lnTo>
                <a:lnTo>
                  <a:pt x="2770291" y="430911"/>
                </a:lnTo>
                <a:lnTo>
                  <a:pt x="2770994" y="429517"/>
                </a:lnTo>
                <a:lnTo>
                  <a:pt x="2770163" y="427503"/>
                </a:lnTo>
                <a:lnTo>
                  <a:pt x="2767220" y="428326"/>
                </a:lnTo>
                <a:lnTo>
                  <a:pt x="2769043" y="427148"/>
                </a:lnTo>
                <a:lnTo>
                  <a:pt x="2771282" y="425641"/>
                </a:lnTo>
                <a:lnTo>
                  <a:pt x="2772754" y="424196"/>
                </a:lnTo>
                <a:lnTo>
                  <a:pt x="2773522" y="422347"/>
                </a:lnTo>
                <a:lnTo>
                  <a:pt x="2776657" y="422942"/>
                </a:lnTo>
                <a:lnTo>
                  <a:pt x="2779728" y="422524"/>
                </a:lnTo>
                <a:lnTo>
                  <a:pt x="2781263" y="421042"/>
                </a:lnTo>
                <a:lnTo>
                  <a:pt x="2782895" y="419458"/>
                </a:lnTo>
                <a:lnTo>
                  <a:pt x="2786446" y="41934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1" name="coastline-natural-earth">
            <a:extLst>
              <a:ext uri="{FF2B5EF4-FFF2-40B4-BE49-F238E27FC236}">
                <a16:creationId xmlns:a16="http://schemas.microsoft.com/office/drawing/2014/main" id="{67205804-0376-4E26-BA91-6DCC010B011E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758998" y="425919"/>
                </a:moveTo>
                <a:lnTo>
                  <a:pt x="2762677" y="425463"/>
                </a:lnTo>
                <a:lnTo>
                  <a:pt x="2763829" y="426844"/>
                </a:lnTo>
                <a:lnTo>
                  <a:pt x="2762293" y="428934"/>
                </a:lnTo>
                <a:lnTo>
                  <a:pt x="2765524" y="429112"/>
                </a:lnTo>
                <a:lnTo>
                  <a:pt x="2765556" y="430644"/>
                </a:lnTo>
                <a:lnTo>
                  <a:pt x="2766516" y="432203"/>
                </a:lnTo>
                <a:lnTo>
                  <a:pt x="2764021" y="435192"/>
                </a:lnTo>
                <a:lnTo>
                  <a:pt x="2762933" y="437650"/>
                </a:lnTo>
                <a:lnTo>
                  <a:pt x="2762229" y="439563"/>
                </a:lnTo>
                <a:lnTo>
                  <a:pt x="2761589" y="441704"/>
                </a:lnTo>
                <a:lnTo>
                  <a:pt x="2761589" y="443655"/>
                </a:lnTo>
                <a:lnTo>
                  <a:pt x="2760470" y="446100"/>
                </a:lnTo>
                <a:lnTo>
                  <a:pt x="2758326" y="447468"/>
                </a:lnTo>
                <a:lnTo>
                  <a:pt x="2756567" y="448785"/>
                </a:lnTo>
                <a:lnTo>
                  <a:pt x="2755543" y="447341"/>
                </a:lnTo>
                <a:lnTo>
                  <a:pt x="2754808" y="444985"/>
                </a:lnTo>
                <a:lnTo>
                  <a:pt x="2755607" y="443655"/>
                </a:lnTo>
                <a:lnTo>
                  <a:pt x="2753432" y="444643"/>
                </a:lnTo>
                <a:lnTo>
                  <a:pt x="2753304" y="446112"/>
                </a:lnTo>
                <a:lnTo>
                  <a:pt x="2754232" y="447354"/>
                </a:lnTo>
                <a:lnTo>
                  <a:pt x="2750681" y="447303"/>
                </a:lnTo>
                <a:lnTo>
                  <a:pt x="2749753" y="446062"/>
                </a:lnTo>
                <a:lnTo>
                  <a:pt x="2751321" y="444288"/>
                </a:lnTo>
                <a:lnTo>
                  <a:pt x="2750105" y="442755"/>
                </a:lnTo>
                <a:lnTo>
                  <a:pt x="2750201" y="441096"/>
                </a:lnTo>
                <a:lnTo>
                  <a:pt x="2750169" y="439804"/>
                </a:lnTo>
                <a:lnTo>
                  <a:pt x="2751993" y="438625"/>
                </a:lnTo>
                <a:lnTo>
                  <a:pt x="2753464" y="436447"/>
                </a:lnTo>
                <a:lnTo>
                  <a:pt x="2754200" y="434952"/>
                </a:lnTo>
                <a:lnTo>
                  <a:pt x="2753368" y="433001"/>
                </a:lnTo>
                <a:lnTo>
                  <a:pt x="2751865" y="430606"/>
                </a:lnTo>
                <a:lnTo>
                  <a:pt x="2749945" y="432076"/>
                </a:lnTo>
                <a:lnTo>
                  <a:pt x="2751609" y="433191"/>
                </a:lnTo>
                <a:lnTo>
                  <a:pt x="2750649" y="434420"/>
                </a:lnTo>
                <a:lnTo>
                  <a:pt x="2747098" y="434926"/>
                </a:lnTo>
                <a:lnTo>
                  <a:pt x="2746490" y="433457"/>
                </a:lnTo>
                <a:lnTo>
                  <a:pt x="2745435" y="432101"/>
                </a:lnTo>
                <a:lnTo>
                  <a:pt x="2748346" y="432823"/>
                </a:lnTo>
                <a:lnTo>
                  <a:pt x="2747706" y="431569"/>
                </a:lnTo>
                <a:lnTo>
                  <a:pt x="2745403" y="429745"/>
                </a:lnTo>
                <a:lnTo>
                  <a:pt x="2744923" y="428301"/>
                </a:lnTo>
                <a:lnTo>
                  <a:pt x="2747706" y="427021"/>
                </a:lnTo>
                <a:lnTo>
                  <a:pt x="2749945" y="425957"/>
                </a:lnTo>
                <a:lnTo>
                  <a:pt x="2752376" y="424716"/>
                </a:lnTo>
                <a:lnTo>
                  <a:pt x="2754456" y="423056"/>
                </a:lnTo>
                <a:lnTo>
                  <a:pt x="2757527" y="424336"/>
                </a:lnTo>
                <a:lnTo>
                  <a:pt x="2758998" y="42591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2" name="coastline-natural-earth">
            <a:extLst>
              <a:ext uri="{FF2B5EF4-FFF2-40B4-BE49-F238E27FC236}">
                <a16:creationId xmlns:a16="http://schemas.microsoft.com/office/drawing/2014/main" id="{E4463FB5-10CA-410B-BE91-1EBAA0F15B4A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67411" y="526733"/>
                </a:moveTo>
                <a:lnTo>
                  <a:pt x="2666388" y="528950"/>
                </a:lnTo>
                <a:lnTo>
                  <a:pt x="2666228" y="531129"/>
                </a:lnTo>
                <a:lnTo>
                  <a:pt x="2665876" y="533118"/>
                </a:lnTo>
                <a:lnTo>
                  <a:pt x="2664436" y="530964"/>
                </a:lnTo>
                <a:lnTo>
                  <a:pt x="2663796" y="529571"/>
                </a:lnTo>
                <a:lnTo>
                  <a:pt x="2662645" y="528380"/>
                </a:lnTo>
                <a:lnTo>
                  <a:pt x="2660757" y="526670"/>
                </a:lnTo>
                <a:lnTo>
                  <a:pt x="2659670" y="523490"/>
                </a:lnTo>
                <a:lnTo>
                  <a:pt x="2658966" y="521881"/>
                </a:lnTo>
                <a:lnTo>
                  <a:pt x="2659414" y="520450"/>
                </a:lnTo>
                <a:lnTo>
                  <a:pt x="2659446" y="518423"/>
                </a:lnTo>
                <a:lnTo>
                  <a:pt x="2659734" y="516751"/>
                </a:lnTo>
                <a:lnTo>
                  <a:pt x="2663988" y="509682"/>
                </a:lnTo>
                <a:lnTo>
                  <a:pt x="2665140" y="508174"/>
                </a:lnTo>
                <a:lnTo>
                  <a:pt x="2666452" y="506603"/>
                </a:lnTo>
                <a:lnTo>
                  <a:pt x="2667699" y="504589"/>
                </a:lnTo>
                <a:lnTo>
                  <a:pt x="2670610" y="503436"/>
                </a:lnTo>
                <a:lnTo>
                  <a:pt x="2672690" y="502372"/>
                </a:lnTo>
                <a:lnTo>
                  <a:pt x="2675025" y="503930"/>
                </a:lnTo>
                <a:lnTo>
                  <a:pt x="2675025" y="505856"/>
                </a:lnTo>
                <a:lnTo>
                  <a:pt x="2674641" y="507224"/>
                </a:lnTo>
                <a:lnTo>
                  <a:pt x="2674801" y="509162"/>
                </a:lnTo>
                <a:lnTo>
                  <a:pt x="2673969" y="511455"/>
                </a:lnTo>
                <a:lnTo>
                  <a:pt x="2673073" y="512874"/>
                </a:lnTo>
                <a:lnTo>
                  <a:pt x="2672594" y="515357"/>
                </a:lnTo>
                <a:lnTo>
                  <a:pt x="2672050" y="517118"/>
                </a:lnTo>
                <a:lnTo>
                  <a:pt x="2671634" y="519360"/>
                </a:lnTo>
                <a:lnTo>
                  <a:pt x="2670898" y="521666"/>
                </a:lnTo>
                <a:lnTo>
                  <a:pt x="2670002" y="523566"/>
                </a:lnTo>
                <a:lnTo>
                  <a:pt x="2668787" y="525302"/>
                </a:lnTo>
                <a:lnTo>
                  <a:pt x="2667411" y="52673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3" name="coastline-natural-earth">
            <a:extLst>
              <a:ext uri="{FF2B5EF4-FFF2-40B4-BE49-F238E27FC236}">
                <a16:creationId xmlns:a16="http://schemas.microsoft.com/office/drawing/2014/main" id="{47E529F1-6853-48AB-A85D-C36624DFCCA0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576208" y="550866"/>
                </a:moveTo>
                <a:lnTo>
                  <a:pt x="2577200" y="552956"/>
                </a:lnTo>
                <a:lnTo>
                  <a:pt x="2576432" y="554591"/>
                </a:lnTo>
                <a:lnTo>
                  <a:pt x="2573969" y="557302"/>
                </a:lnTo>
                <a:lnTo>
                  <a:pt x="2573265" y="558733"/>
                </a:lnTo>
                <a:lnTo>
                  <a:pt x="2572881" y="560241"/>
                </a:lnTo>
                <a:lnTo>
                  <a:pt x="2572497" y="561698"/>
                </a:lnTo>
                <a:lnTo>
                  <a:pt x="2571218" y="562977"/>
                </a:lnTo>
                <a:lnTo>
                  <a:pt x="2568627" y="564510"/>
                </a:lnTo>
                <a:lnTo>
                  <a:pt x="2566547" y="565511"/>
                </a:lnTo>
                <a:lnTo>
                  <a:pt x="2565524" y="566778"/>
                </a:lnTo>
                <a:lnTo>
                  <a:pt x="2562261" y="566397"/>
                </a:lnTo>
                <a:lnTo>
                  <a:pt x="2559445" y="565777"/>
                </a:lnTo>
                <a:lnTo>
                  <a:pt x="2556502" y="564244"/>
                </a:lnTo>
                <a:lnTo>
                  <a:pt x="2556278" y="562268"/>
                </a:lnTo>
                <a:lnTo>
                  <a:pt x="2555895" y="560823"/>
                </a:lnTo>
                <a:lnTo>
                  <a:pt x="2556023" y="557542"/>
                </a:lnTo>
                <a:lnTo>
                  <a:pt x="2557302" y="556136"/>
                </a:lnTo>
                <a:lnTo>
                  <a:pt x="2559765" y="554337"/>
                </a:lnTo>
                <a:lnTo>
                  <a:pt x="2561685" y="552982"/>
                </a:lnTo>
                <a:lnTo>
                  <a:pt x="2562037" y="551677"/>
                </a:lnTo>
                <a:lnTo>
                  <a:pt x="2565044" y="550942"/>
                </a:lnTo>
                <a:lnTo>
                  <a:pt x="2568946" y="550854"/>
                </a:lnTo>
                <a:lnTo>
                  <a:pt x="2571762" y="550245"/>
                </a:lnTo>
                <a:lnTo>
                  <a:pt x="2575504" y="55066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4" name="coastline-natural-earth">
            <a:extLst>
              <a:ext uri="{FF2B5EF4-FFF2-40B4-BE49-F238E27FC236}">
                <a16:creationId xmlns:a16="http://schemas.microsoft.com/office/drawing/2014/main" id="{C209A3D0-375B-45CA-8DC6-880C691F8855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297704" y="644307"/>
                </a:moveTo>
                <a:lnTo>
                  <a:pt x="2301255" y="645878"/>
                </a:lnTo>
                <a:lnTo>
                  <a:pt x="2304262" y="648412"/>
                </a:lnTo>
                <a:lnTo>
                  <a:pt x="2305926" y="650983"/>
                </a:lnTo>
                <a:lnTo>
                  <a:pt x="2307013" y="652390"/>
                </a:lnTo>
                <a:lnTo>
                  <a:pt x="2308677" y="654873"/>
                </a:lnTo>
                <a:lnTo>
                  <a:pt x="2308933" y="656317"/>
                </a:lnTo>
                <a:lnTo>
                  <a:pt x="2310692" y="658977"/>
                </a:lnTo>
                <a:lnTo>
                  <a:pt x="2312868" y="662955"/>
                </a:lnTo>
                <a:lnTo>
                  <a:pt x="2313443" y="664399"/>
                </a:lnTo>
                <a:lnTo>
                  <a:pt x="2314051" y="665869"/>
                </a:lnTo>
                <a:lnTo>
                  <a:pt x="2314755" y="667490"/>
                </a:lnTo>
                <a:lnTo>
                  <a:pt x="2314787" y="669948"/>
                </a:lnTo>
                <a:lnTo>
                  <a:pt x="2314243" y="672367"/>
                </a:lnTo>
                <a:lnTo>
                  <a:pt x="2313795" y="673672"/>
                </a:lnTo>
                <a:lnTo>
                  <a:pt x="2312612" y="675408"/>
                </a:lnTo>
                <a:lnTo>
                  <a:pt x="2310308" y="677105"/>
                </a:lnTo>
                <a:lnTo>
                  <a:pt x="2306630" y="678499"/>
                </a:lnTo>
                <a:lnTo>
                  <a:pt x="2304390" y="679500"/>
                </a:lnTo>
                <a:lnTo>
                  <a:pt x="2300264" y="679221"/>
                </a:lnTo>
                <a:lnTo>
                  <a:pt x="2298728" y="677903"/>
                </a:lnTo>
                <a:lnTo>
                  <a:pt x="2297928" y="675965"/>
                </a:lnTo>
                <a:lnTo>
                  <a:pt x="2297384" y="673951"/>
                </a:lnTo>
                <a:lnTo>
                  <a:pt x="2296585" y="671696"/>
                </a:lnTo>
                <a:lnTo>
                  <a:pt x="2295977" y="664754"/>
                </a:lnTo>
                <a:lnTo>
                  <a:pt x="2295689" y="662816"/>
                </a:lnTo>
                <a:lnTo>
                  <a:pt x="2295241" y="660345"/>
                </a:lnTo>
                <a:lnTo>
                  <a:pt x="2295625" y="658255"/>
                </a:lnTo>
                <a:lnTo>
                  <a:pt x="2295593" y="660497"/>
                </a:lnTo>
                <a:lnTo>
                  <a:pt x="2296361" y="658166"/>
                </a:lnTo>
                <a:lnTo>
                  <a:pt x="2297352" y="654606"/>
                </a:lnTo>
                <a:lnTo>
                  <a:pt x="2297225" y="653188"/>
                </a:lnTo>
                <a:lnTo>
                  <a:pt x="2298440" y="650895"/>
                </a:lnTo>
                <a:lnTo>
                  <a:pt x="2298920" y="648766"/>
                </a:lnTo>
                <a:lnTo>
                  <a:pt x="2298632" y="646473"/>
                </a:lnTo>
                <a:lnTo>
                  <a:pt x="2300743" y="647500"/>
                </a:lnTo>
                <a:lnTo>
                  <a:pt x="2300200" y="646157"/>
                </a:lnTo>
                <a:lnTo>
                  <a:pt x="2297672" y="64534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5" name="coastline-natural-earth">
            <a:extLst>
              <a:ext uri="{FF2B5EF4-FFF2-40B4-BE49-F238E27FC236}">
                <a16:creationId xmlns:a16="http://schemas.microsoft.com/office/drawing/2014/main" id="{AD44AD9E-C3E2-40D5-8676-B64D7CBD67F7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023359" y="848519"/>
                </a:moveTo>
                <a:lnTo>
                  <a:pt x="2024255" y="850394"/>
                </a:lnTo>
                <a:lnTo>
                  <a:pt x="2025758" y="852624"/>
                </a:lnTo>
                <a:lnTo>
                  <a:pt x="2026974" y="854397"/>
                </a:lnTo>
                <a:lnTo>
                  <a:pt x="2027230" y="856209"/>
                </a:lnTo>
                <a:lnTo>
                  <a:pt x="2028190" y="859034"/>
                </a:lnTo>
                <a:lnTo>
                  <a:pt x="2029085" y="863278"/>
                </a:lnTo>
                <a:lnTo>
                  <a:pt x="2029373" y="867636"/>
                </a:lnTo>
                <a:lnTo>
                  <a:pt x="2029661" y="869625"/>
                </a:lnTo>
                <a:lnTo>
                  <a:pt x="2030365" y="871512"/>
                </a:lnTo>
                <a:lnTo>
                  <a:pt x="2031517" y="873463"/>
                </a:lnTo>
                <a:lnTo>
                  <a:pt x="2031869" y="875629"/>
                </a:lnTo>
                <a:lnTo>
                  <a:pt x="2031165" y="877859"/>
                </a:lnTo>
                <a:lnTo>
                  <a:pt x="2030141" y="879975"/>
                </a:lnTo>
                <a:lnTo>
                  <a:pt x="2026878" y="877352"/>
                </a:lnTo>
                <a:lnTo>
                  <a:pt x="2025215" y="876212"/>
                </a:lnTo>
                <a:lnTo>
                  <a:pt x="2024511" y="878480"/>
                </a:lnTo>
                <a:lnTo>
                  <a:pt x="2024927" y="880621"/>
                </a:lnTo>
                <a:lnTo>
                  <a:pt x="2024927" y="881976"/>
                </a:lnTo>
                <a:lnTo>
                  <a:pt x="2026014" y="883623"/>
                </a:lnTo>
                <a:lnTo>
                  <a:pt x="2026078" y="885739"/>
                </a:lnTo>
                <a:lnTo>
                  <a:pt x="2025119" y="887728"/>
                </a:lnTo>
                <a:lnTo>
                  <a:pt x="2025183" y="889070"/>
                </a:lnTo>
                <a:lnTo>
                  <a:pt x="2023391" y="890755"/>
                </a:lnTo>
                <a:lnTo>
                  <a:pt x="2022559" y="892656"/>
                </a:lnTo>
                <a:lnTo>
                  <a:pt x="2022975" y="896595"/>
                </a:lnTo>
                <a:lnTo>
                  <a:pt x="2022815" y="898698"/>
                </a:lnTo>
                <a:lnTo>
                  <a:pt x="2021792" y="902714"/>
                </a:lnTo>
                <a:lnTo>
                  <a:pt x="2021184" y="904627"/>
                </a:lnTo>
                <a:lnTo>
                  <a:pt x="2020352" y="906907"/>
                </a:lnTo>
                <a:lnTo>
                  <a:pt x="2019073" y="909910"/>
                </a:lnTo>
                <a:lnTo>
                  <a:pt x="2017793" y="913685"/>
                </a:lnTo>
                <a:lnTo>
                  <a:pt x="2016705" y="917561"/>
                </a:lnTo>
                <a:lnTo>
                  <a:pt x="2015874" y="919892"/>
                </a:lnTo>
                <a:lnTo>
                  <a:pt x="2014978" y="922185"/>
                </a:lnTo>
                <a:lnTo>
                  <a:pt x="2013730" y="926252"/>
                </a:lnTo>
                <a:lnTo>
                  <a:pt x="2012675" y="930369"/>
                </a:lnTo>
                <a:lnTo>
                  <a:pt x="2011075" y="934904"/>
                </a:lnTo>
                <a:lnTo>
                  <a:pt x="2008900" y="939971"/>
                </a:lnTo>
                <a:lnTo>
                  <a:pt x="2008228" y="943215"/>
                </a:lnTo>
                <a:lnTo>
                  <a:pt x="2007748" y="945457"/>
                </a:lnTo>
                <a:lnTo>
                  <a:pt x="2007172" y="947674"/>
                </a:lnTo>
                <a:lnTo>
                  <a:pt x="2005925" y="951335"/>
                </a:lnTo>
                <a:lnTo>
                  <a:pt x="2005509" y="953552"/>
                </a:lnTo>
                <a:lnTo>
                  <a:pt x="2004357" y="955857"/>
                </a:lnTo>
                <a:lnTo>
                  <a:pt x="2003494" y="957618"/>
                </a:lnTo>
                <a:lnTo>
                  <a:pt x="2002950" y="959886"/>
                </a:lnTo>
                <a:lnTo>
                  <a:pt x="2002086" y="961938"/>
                </a:lnTo>
                <a:lnTo>
                  <a:pt x="2000806" y="963699"/>
                </a:lnTo>
                <a:lnTo>
                  <a:pt x="1998055" y="965270"/>
                </a:lnTo>
                <a:lnTo>
                  <a:pt x="1992905" y="966005"/>
                </a:lnTo>
                <a:lnTo>
                  <a:pt x="1990762" y="967018"/>
                </a:lnTo>
                <a:lnTo>
                  <a:pt x="1988714" y="968184"/>
                </a:lnTo>
                <a:lnTo>
                  <a:pt x="1984332" y="969121"/>
                </a:lnTo>
                <a:lnTo>
                  <a:pt x="1980781" y="966955"/>
                </a:lnTo>
                <a:lnTo>
                  <a:pt x="1977742" y="966372"/>
                </a:lnTo>
                <a:lnTo>
                  <a:pt x="1975758" y="964966"/>
                </a:lnTo>
                <a:lnTo>
                  <a:pt x="1973775" y="963851"/>
                </a:lnTo>
                <a:lnTo>
                  <a:pt x="1972943" y="961926"/>
                </a:lnTo>
                <a:lnTo>
                  <a:pt x="1972655" y="960595"/>
                </a:lnTo>
                <a:lnTo>
                  <a:pt x="1970640" y="957998"/>
                </a:lnTo>
                <a:lnTo>
                  <a:pt x="1970352" y="955705"/>
                </a:lnTo>
                <a:lnTo>
                  <a:pt x="1970256" y="952336"/>
                </a:lnTo>
                <a:lnTo>
                  <a:pt x="1970960" y="950397"/>
                </a:lnTo>
                <a:lnTo>
                  <a:pt x="1970192" y="948345"/>
                </a:lnTo>
                <a:lnTo>
                  <a:pt x="1969584" y="946268"/>
                </a:lnTo>
                <a:lnTo>
                  <a:pt x="1968049" y="944481"/>
                </a:lnTo>
                <a:lnTo>
                  <a:pt x="1967409" y="942695"/>
                </a:lnTo>
                <a:lnTo>
                  <a:pt x="1966833" y="939870"/>
                </a:lnTo>
                <a:lnTo>
                  <a:pt x="1966865" y="936804"/>
                </a:lnTo>
                <a:lnTo>
                  <a:pt x="1967441" y="934980"/>
                </a:lnTo>
                <a:lnTo>
                  <a:pt x="1968145" y="933561"/>
                </a:lnTo>
                <a:lnTo>
                  <a:pt x="1968976" y="930445"/>
                </a:lnTo>
                <a:lnTo>
                  <a:pt x="1971664" y="928811"/>
                </a:lnTo>
                <a:lnTo>
                  <a:pt x="1972655" y="925935"/>
                </a:lnTo>
                <a:lnTo>
                  <a:pt x="1974031" y="924009"/>
                </a:lnTo>
                <a:lnTo>
                  <a:pt x="1975630" y="921476"/>
                </a:lnTo>
                <a:lnTo>
                  <a:pt x="1976590" y="919322"/>
                </a:lnTo>
                <a:lnTo>
                  <a:pt x="1977102" y="917270"/>
                </a:lnTo>
                <a:lnTo>
                  <a:pt x="1977358" y="915002"/>
                </a:lnTo>
                <a:lnTo>
                  <a:pt x="1977518" y="912747"/>
                </a:lnTo>
                <a:lnTo>
                  <a:pt x="1975598" y="909504"/>
                </a:lnTo>
                <a:lnTo>
                  <a:pt x="1975662" y="907553"/>
                </a:lnTo>
                <a:lnTo>
                  <a:pt x="1975055" y="905311"/>
                </a:lnTo>
                <a:lnTo>
                  <a:pt x="1973807" y="902283"/>
                </a:lnTo>
                <a:lnTo>
                  <a:pt x="1973519" y="899015"/>
                </a:lnTo>
                <a:lnTo>
                  <a:pt x="1973391" y="896785"/>
                </a:lnTo>
                <a:lnTo>
                  <a:pt x="1973263" y="894049"/>
                </a:lnTo>
                <a:lnTo>
                  <a:pt x="1977262" y="887715"/>
                </a:lnTo>
                <a:lnTo>
                  <a:pt x="1977230" y="885042"/>
                </a:lnTo>
                <a:lnTo>
                  <a:pt x="1977454" y="883509"/>
                </a:lnTo>
                <a:lnTo>
                  <a:pt x="1981644" y="882876"/>
                </a:lnTo>
                <a:lnTo>
                  <a:pt x="1983980" y="881115"/>
                </a:lnTo>
                <a:lnTo>
                  <a:pt x="1987339" y="881127"/>
                </a:lnTo>
                <a:lnTo>
                  <a:pt x="1988426" y="879785"/>
                </a:lnTo>
                <a:lnTo>
                  <a:pt x="1991529" y="879265"/>
                </a:lnTo>
                <a:lnTo>
                  <a:pt x="1994312" y="880393"/>
                </a:lnTo>
                <a:lnTo>
                  <a:pt x="1994408" y="879126"/>
                </a:lnTo>
                <a:lnTo>
                  <a:pt x="1994952" y="877593"/>
                </a:lnTo>
                <a:lnTo>
                  <a:pt x="1997575" y="875591"/>
                </a:lnTo>
                <a:lnTo>
                  <a:pt x="1999431" y="874198"/>
                </a:lnTo>
                <a:lnTo>
                  <a:pt x="2000774" y="875971"/>
                </a:lnTo>
                <a:lnTo>
                  <a:pt x="2001446" y="874325"/>
                </a:lnTo>
                <a:lnTo>
                  <a:pt x="2002278" y="872488"/>
                </a:lnTo>
                <a:lnTo>
                  <a:pt x="2003366" y="870448"/>
                </a:lnTo>
                <a:lnTo>
                  <a:pt x="2004357" y="872044"/>
                </a:lnTo>
                <a:lnTo>
                  <a:pt x="2005829" y="870841"/>
                </a:lnTo>
                <a:lnTo>
                  <a:pt x="2006948" y="869156"/>
                </a:lnTo>
                <a:lnTo>
                  <a:pt x="2007812" y="867914"/>
                </a:lnTo>
                <a:lnTo>
                  <a:pt x="2007460" y="866306"/>
                </a:lnTo>
                <a:lnTo>
                  <a:pt x="2009092" y="863531"/>
                </a:lnTo>
                <a:lnTo>
                  <a:pt x="2008612" y="861606"/>
                </a:lnTo>
                <a:lnTo>
                  <a:pt x="2008964" y="859807"/>
                </a:lnTo>
                <a:lnTo>
                  <a:pt x="2012547" y="859591"/>
                </a:lnTo>
                <a:lnTo>
                  <a:pt x="2014082" y="858033"/>
                </a:lnTo>
                <a:lnTo>
                  <a:pt x="2016673" y="856184"/>
                </a:lnTo>
                <a:lnTo>
                  <a:pt x="2017697" y="853143"/>
                </a:lnTo>
                <a:lnTo>
                  <a:pt x="2017569" y="851180"/>
                </a:lnTo>
                <a:lnTo>
                  <a:pt x="2016577" y="848874"/>
                </a:lnTo>
                <a:lnTo>
                  <a:pt x="2018849" y="847455"/>
                </a:lnTo>
                <a:lnTo>
                  <a:pt x="2020384" y="845276"/>
                </a:lnTo>
                <a:lnTo>
                  <a:pt x="2021792" y="846720"/>
                </a:lnTo>
                <a:lnTo>
                  <a:pt x="2023359" y="84851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6" name="coastline-natural-earth">
            <a:extLst>
              <a:ext uri="{FF2B5EF4-FFF2-40B4-BE49-F238E27FC236}">
                <a16:creationId xmlns:a16="http://schemas.microsoft.com/office/drawing/2014/main" id="{ED44FCC0-30C7-4B80-BD46-9B961475620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953682" y="1217875"/>
                </a:moveTo>
                <a:lnTo>
                  <a:pt x="957073" y="1217039"/>
                </a:lnTo>
                <a:lnTo>
                  <a:pt x="959056" y="1218128"/>
                </a:lnTo>
                <a:lnTo>
                  <a:pt x="961136" y="1220003"/>
                </a:lnTo>
                <a:lnTo>
                  <a:pt x="962031" y="1221675"/>
                </a:lnTo>
                <a:lnTo>
                  <a:pt x="959504" y="1222549"/>
                </a:lnTo>
                <a:lnTo>
                  <a:pt x="962735" y="1223740"/>
                </a:lnTo>
                <a:lnTo>
                  <a:pt x="964111" y="1226109"/>
                </a:lnTo>
                <a:lnTo>
                  <a:pt x="967118" y="1228149"/>
                </a:lnTo>
                <a:lnTo>
                  <a:pt x="968685" y="1229390"/>
                </a:lnTo>
                <a:lnTo>
                  <a:pt x="970573" y="1230568"/>
                </a:lnTo>
                <a:lnTo>
                  <a:pt x="974443" y="1232152"/>
                </a:lnTo>
                <a:lnTo>
                  <a:pt x="978058" y="1234154"/>
                </a:lnTo>
                <a:lnTo>
                  <a:pt x="982281" y="1235598"/>
                </a:lnTo>
                <a:lnTo>
                  <a:pt x="987911" y="1235914"/>
                </a:lnTo>
                <a:lnTo>
                  <a:pt x="988967" y="1237346"/>
                </a:lnTo>
                <a:lnTo>
                  <a:pt x="986983" y="1238499"/>
                </a:lnTo>
                <a:lnTo>
                  <a:pt x="983656" y="1238461"/>
                </a:lnTo>
                <a:lnTo>
                  <a:pt x="980681" y="1239056"/>
                </a:lnTo>
                <a:lnTo>
                  <a:pt x="977610" y="1239576"/>
                </a:lnTo>
                <a:lnTo>
                  <a:pt x="973836" y="1238600"/>
                </a:lnTo>
                <a:lnTo>
                  <a:pt x="966062" y="1238081"/>
                </a:lnTo>
                <a:lnTo>
                  <a:pt x="962223" y="1237612"/>
                </a:lnTo>
                <a:lnTo>
                  <a:pt x="958640" y="1237764"/>
                </a:lnTo>
                <a:lnTo>
                  <a:pt x="954450" y="1238461"/>
                </a:lnTo>
                <a:lnTo>
                  <a:pt x="950803" y="1237992"/>
                </a:lnTo>
                <a:lnTo>
                  <a:pt x="948660" y="1236637"/>
                </a:lnTo>
                <a:lnTo>
                  <a:pt x="945908" y="1237587"/>
                </a:lnTo>
                <a:lnTo>
                  <a:pt x="941686" y="1237536"/>
                </a:lnTo>
                <a:lnTo>
                  <a:pt x="937847" y="1236662"/>
                </a:lnTo>
                <a:lnTo>
                  <a:pt x="933208" y="1235788"/>
                </a:lnTo>
                <a:lnTo>
                  <a:pt x="929690" y="1235851"/>
                </a:lnTo>
                <a:lnTo>
                  <a:pt x="929754" y="1234458"/>
                </a:lnTo>
                <a:lnTo>
                  <a:pt x="933624" y="1233774"/>
                </a:lnTo>
                <a:lnTo>
                  <a:pt x="937463" y="1233951"/>
                </a:lnTo>
                <a:lnTo>
                  <a:pt x="941014" y="1234736"/>
                </a:lnTo>
                <a:lnTo>
                  <a:pt x="941302" y="1232887"/>
                </a:lnTo>
                <a:lnTo>
                  <a:pt x="938391" y="1231113"/>
                </a:lnTo>
                <a:lnTo>
                  <a:pt x="938359" y="1229048"/>
                </a:lnTo>
                <a:lnTo>
                  <a:pt x="939926" y="1227604"/>
                </a:lnTo>
                <a:lnTo>
                  <a:pt x="942198" y="1229124"/>
                </a:lnTo>
                <a:lnTo>
                  <a:pt x="941366" y="1231354"/>
                </a:lnTo>
                <a:lnTo>
                  <a:pt x="943957" y="1232646"/>
                </a:lnTo>
                <a:lnTo>
                  <a:pt x="946260" y="1233609"/>
                </a:lnTo>
                <a:lnTo>
                  <a:pt x="949587" y="1233444"/>
                </a:lnTo>
                <a:lnTo>
                  <a:pt x="952274" y="1234584"/>
                </a:lnTo>
                <a:lnTo>
                  <a:pt x="953426" y="1233355"/>
                </a:lnTo>
                <a:lnTo>
                  <a:pt x="946292" y="1231101"/>
                </a:lnTo>
                <a:lnTo>
                  <a:pt x="944821" y="1229074"/>
                </a:lnTo>
                <a:lnTo>
                  <a:pt x="945365" y="1227553"/>
                </a:lnTo>
                <a:lnTo>
                  <a:pt x="948979" y="1226439"/>
                </a:lnTo>
                <a:lnTo>
                  <a:pt x="951667" y="1225514"/>
                </a:lnTo>
                <a:lnTo>
                  <a:pt x="950579" y="1224070"/>
                </a:lnTo>
                <a:lnTo>
                  <a:pt x="947316" y="1224146"/>
                </a:lnTo>
                <a:lnTo>
                  <a:pt x="944277" y="1224728"/>
                </a:lnTo>
                <a:lnTo>
                  <a:pt x="942038" y="1222815"/>
                </a:lnTo>
                <a:lnTo>
                  <a:pt x="942645" y="1221169"/>
                </a:lnTo>
                <a:lnTo>
                  <a:pt x="944917" y="1220181"/>
                </a:lnTo>
                <a:lnTo>
                  <a:pt x="942741" y="1218648"/>
                </a:lnTo>
                <a:lnTo>
                  <a:pt x="946228" y="1219281"/>
                </a:lnTo>
                <a:lnTo>
                  <a:pt x="949203" y="1217672"/>
                </a:lnTo>
                <a:lnTo>
                  <a:pt x="950707" y="1216253"/>
                </a:lnTo>
                <a:lnTo>
                  <a:pt x="953682" y="121787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7" name="coastline-natural-earth">
            <a:extLst>
              <a:ext uri="{FF2B5EF4-FFF2-40B4-BE49-F238E27FC236}">
                <a16:creationId xmlns:a16="http://schemas.microsoft.com/office/drawing/2014/main" id="{BBF514A6-52CA-4B15-85FA-F1AE6DAF848F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839510" y="521755"/>
                </a:moveTo>
                <a:lnTo>
                  <a:pt x="843765" y="522059"/>
                </a:lnTo>
                <a:lnTo>
                  <a:pt x="846996" y="522426"/>
                </a:lnTo>
                <a:lnTo>
                  <a:pt x="850195" y="522312"/>
                </a:lnTo>
                <a:lnTo>
                  <a:pt x="851922" y="523477"/>
                </a:lnTo>
                <a:lnTo>
                  <a:pt x="855377" y="523781"/>
                </a:lnTo>
                <a:lnTo>
                  <a:pt x="857424" y="524846"/>
                </a:lnTo>
                <a:lnTo>
                  <a:pt x="860144" y="527126"/>
                </a:lnTo>
                <a:lnTo>
                  <a:pt x="861839" y="528317"/>
                </a:lnTo>
                <a:lnTo>
                  <a:pt x="865966" y="528798"/>
                </a:lnTo>
                <a:lnTo>
                  <a:pt x="872812" y="531433"/>
                </a:lnTo>
                <a:lnTo>
                  <a:pt x="874347" y="532687"/>
                </a:lnTo>
                <a:lnTo>
                  <a:pt x="877354" y="534296"/>
                </a:lnTo>
                <a:lnTo>
                  <a:pt x="880393" y="535069"/>
                </a:lnTo>
                <a:lnTo>
                  <a:pt x="880681" y="536678"/>
                </a:lnTo>
                <a:lnTo>
                  <a:pt x="883752" y="537400"/>
                </a:lnTo>
                <a:lnTo>
                  <a:pt x="885895" y="538489"/>
                </a:lnTo>
                <a:lnTo>
                  <a:pt x="889766" y="539528"/>
                </a:lnTo>
                <a:lnTo>
                  <a:pt x="893029" y="540567"/>
                </a:lnTo>
                <a:lnTo>
                  <a:pt x="895748" y="541656"/>
                </a:lnTo>
                <a:lnTo>
                  <a:pt x="895748" y="543101"/>
                </a:lnTo>
                <a:lnTo>
                  <a:pt x="898084" y="544355"/>
                </a:lnTo>
                <a:lnTo>
                  <a:pt x="901475" y="544621"/>
                </a:lnTo>
                <a:lnTo>
                  <a:pt x="904162" y="546002"/>
                </a:lnTo>
                <a:lnTo>
                  <a:pt x="905505" y="547268"/>
                </a:lnTo>
                <a:lnTo>
                  <a:pt x="908352" y="547940"/>
                </a:lnTo>
                <a:lnTo>
                  <a:pt x="908736" y="549245"/>
                </a:lnTo>
                <a:lnTo>
                  <a:pt x="904418" y="550258"/>
                </a:lnTo>
                <a:lnTo>
                  <a:pt x="901539" y="551183"/>
                </a:lnTo>
                <a:lnTo>
                  <a:pt x="898499" y="551778"/>
                </a:lnTo>
                <a:lnTo>
                  <a:pt x="895205" y="551411"/>
                </a:lnTo>
                <a:lnTo>
                  <a:pt x="890694" y="550892"/>
                </a:lnTo>
                <a:lnTo>
                  <a:pt x="887463" y="551196"/>
                </a:lnTo>
                <a:lnTo>
                  <a:pt x="884104" y="551512"/>
                </a:lnTo>
                <a:lnTo>
                  <a:pt x="878922" y="552070"/>
                </a:lnTo>
                <a:lnTo>
                  <a:pt x="878122" y="550043"/>
                </a:lnTo>
                <a:lnTo>
                  <a:pt x="881193" y="548041"/>
                </a:lnTo>
                <a:lnTo>
                  <a:pt x="882249" y="546635"/>
                </a:lnTo>
                <a:lnTo>
                  <a:pt x="881257" y="545191"/>
                </a:lnTo>
                <a:lnTo>
                  <a:pt x="877770" y="544456"/>
                </a:lnTo>
                <a:lnTo>
                  <a:pt x="874123" y="544228"/>
                </a:lnTo>
                <a:lnTo>
                  <a:pt x="871276" y="542277"/>
                </a:lnTo>
                <a:lnTo>
                  <a:pt x="869677" y="541124"/>
                </a:lnTo>
                <a:lnTo>
                  <a:pt x="869261" y="538895"/>
                </a:lnTo>
                <a:lnTo>
                  <a:pt x="868365" y="536880"/>
                </a:lnTo>
                <a:lnTo>
                  <a:pt x="863375" y="536538"/>
                </a:lnTo>
                <a:lnTo>
                  <a:pt x="856881" y="534803"/>
                </a:lnTo>
                <a:lnTo>
                  <a:pt x="853970" y="533612"/>
                </a:lnTo>
                <a:lnTo>
                  <a:pt x="852530" y="532130"/>
                </a:lnTo>
                <a:lnTo>
                  <a:pt x="847412" y="531952"/>
                </a:lnTo>
                <a:lnTo>
                  <a:pt x="845780" y="530534"/>
                </a:lnTo>
                <a:lnTo>
                  <a:pt x="839702" y="530597"/>
                </a:lnTo>
                <a:lnTo>
                  <a:pt x="837335" y="528874"/>
                </a:lnTo>
                <a:lnTo>
                  <a:pt x="840246" y="528152"/>
                </a:lnTo>
                <a:lnTo>
                  <a:pt x="840342" y="526619"/>
                </a:lnTo>
                <a:lnTo>
                  <a:pt x="831385" y="526112"/>
                </a:lnTo>
                <a:lnTo>
                  <a:pt x="828953" y="527721"/>
                </a:lnTo>
                <a:lnTo>
                  <a:pt x="827322" y="529165"/>
                </a:lnTo>
                <a:lnTo>
                  <a:pt x="825627" y="530382"/>
                </a:lnTo>
                <a:lnTo>
                  <a:pt x="820924" y="530876"/>
                </a:lnTo>
                <a:lnTo>
                  <a:pt x="820028" y="532611"/>
                </a:lnTo>
                <a:lnTo>
                  <a:pt x="815966" y="534347"/>
                </a:lnTo>
                <a:lnTo>
                  <a:pt x="815518" y="533080"/>
                </a:lnTo>
                <a:lnTo>
                  <a:pt x="812927" y="533878"/>
                </a:lnTo>
                <a:lnTo>
                  <a:pt x="815230" y="532143"/>
                </a:lnTo>
                <a:lnTo>
                  <a:pt x="816573" y="530090"/>
                </a:lnTo>
                <a:lnTo>
                  <a:pt x="817501" y="528076"/>
                </a:lnTo>
                <a:lnTo>
                  <a:pt x="818909" y="526759"/>
                </a:lnTo>
                <a:lnTo>
                  <a:pt x="826714" y="523553"/>
                </a:lnTo>
                <a:lnTo>
                  <a:pt x="832057" y="522857"/>
                </a:lnTo>
                <a:lnTo>
                  <a:pt x="834872" y="521843"/>
                </a:lnTo>
                <a:lnTo>
                  <a:pt x="839510" y="52175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8" name="coastline-natural-earth">
            <a:extLst>
              <a:ext uri="{FF2B5EF4-FFF2-40B4-BE49-F238E27FC236}">
                <a16:creationId xmlns:a16="http://schemas.microsoft.com/office/drawing/2014/main" id="{7129AEDA-A10A-46ED-82AB-DD3448035331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821791" y="0"/>
                </a:moveTo>
                <a:lnTo>
                  <a:pt x="1820991" y="1241"/>
                </a:lnTo>
                <a:lnTo>
                  <a:pt x="1813250" y="2964"/>
                </a:lnTo>
                <a:lnTo>
                  <a:pt x="1810371" y="4029"/>
                </a:lnTo>
                <a:lnTo>
                  <a:pt x="1808803" y="5143"/>
                </a:lnTo>
                <a:lnTo>
                  <a:pt x="1804389" y="6017"/>
                </a:lnTo>
                <a:lnTo>
                  <a:pt x="1800838" y="5815"/>
                </a:lnTo>
                <a:lnTo>
                  <a:pt x="1796679" y="6410"/>
                </a:lnTo>
                <a:lnTo>
                  <a:pt x="1792776" y="7398"/>
                </a:lnTo>
                <a:lnTo>
                  <a:pt x="1783371" y="7056"/>
                </a:lnTo>
                <a:lnTo>
                  <a:pt x="1783019" y="5397"/>
                </a:lnTo>
                <a:lnTo>
                  <a:pt x="1774414" y="5688"/>
                </a:lnTo>
                <a:lnTo>
                  <a:pt x="1764945" y="5523"/>
                </a:lnTo>
                <a:lnTo>
                  <a:pt x="1760786" y="4928"/>
                </a:lnTo>
                <a:lnTo>
                  <a:pt x="1756276" y="4282"/>
                </a:lnTo>
                <a:lnTo>
                  <a:pt x="1758867" y="3370"/>
                </a:lnTo>
                <a:lnTo>
                  <a:pt x="1762290" y="2838"/>
                </a:lnTo>
                <a:lnTo>
                  <a:pt x="1758291" y="2027"/>
                </a:lnTo>
                <a:lnTo>
                  <a:pt x="1753941" y="2496"/>
                </a:lnTo>
                <a:lnTo>
                  <a:pt x="1747671" y="2420"/>
                </a:lnTo>
                <a:lnTo>
                  <a:pt x="1743032" y="1609"/>
                </a:lnTo>
                <a:lnTo>
                  <a:pt x="1744536" y="30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09" name="coastline-natural-earth">
            <a:extLst>
              <a:ext uri="{FF2B5EF4-FFF2-40B4-BE49-F238E27FC236}">
                <a16:creationId xmlns:a16="http://schemas.microsoft.com/office/drawing/2014/main" id="{A288D405-548A-438C-8FEB-0FC95D91B5A2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728221" y="861"/>
                </a:moveTo>
                <a:lnTo>
                  <a:pt x="1732123" y="545"/>
                </a:lnTo>
                <a:lnTo>
                  <a:pt x="1735354" y="1064"/>
                </a:lnTo>
                <a:lnTo>
                  <a:pt x="1738777" y="2711"/>
                </a:lnTo>
                <a:lnTo>
                  <a:pt x="1736762" y="3952"/>
                </a:lnTo>
                <a:lnTo>
                  <a:pt x="1736602" y="5219"/>
                </a:lnTo>
                <a:lnTo>
                  <a:pt x="1741624" y="3661"/>
                </a:lnTo>
                <a:lnTo>
                  <a:pt x="1745911" y="4700"/>
                </a:lnTo>
                <a:lnTo>
                  <a:pt x="1746583" y="6093"/>
                </a:lnTo>
                <a:lnTo>
                  <a:pt x="1747990" y="7538"/>
                </a:lnTo>
                <a:lnTo>
                  <a:pt x="1752597" y="7563"/>
                </a:lnTo>
                <a:lnTo>
                  <a:pt x="1756244" y="8665"/>
                </a:lnTo>
                <a:lnTo>
                  <a:pt x="1761330" y="7994"/>
                </a:lnTo>
                <a:lnTo>
                  <a:pt x="1764113" y="8640"/>
                </a:lnTo>
                <a:lnTo>
                  <a:pt x="1763665" y="10033"/>
                </a:lnTo>
                <a:lnTo>
                  <a:pt x="1767024" y="10527"/>
                </a:lnTo>
                <a:lnTo>
                  <a:pt x="1769712" y="11566"/>
                </a:lnTo>
                <a:lnTo>
                  <a:pt x="1763729" y="12187"/>
                </a:lnTo>
                <a:lnTo>
                  <a:pt x="1755092" y="12643"/>
                </a:lnTo>
                <a:lnTo>
                  <a:pt x="1751605" y="13960"/>
                </a:lnTo>
                <a:lnTo>
                  <a:pt x="1748694" y="15430"/>
                </a:lnTo>
                <a:lnTo>
                  <a:pt x="1747799" y="16684"/>
                </a:lnTo>
                <a:lnTo>
                  <a:pt x="1746583" y="17976"/>
                </a:lnTo>
                <a:lnTo>
                  <a:pt x="1743128" y="18128"/>
                </a:lnTo>
                <a:lnTo>
                  <a:pt x="1742808" y="20257"/>
                </a:lnTo>
                <a:lnTo>
                  <a:pt x="1741848" y="22233"/>
                </a:lnTo>
                <a:lnTo>
                  <a:pt x="1737786" y="22980"/>
                </a:lnTo>
                <a:lnTo>
                  <a:pt x="1734139" y="25476"/>
                </a:lnTo>
                <a:lnTo>
                  <a:pt x="1731516" y="27085"/>
                </a:lnTo>
                <a:lnTo>
                  <a:pt x="1731452" y="28504"/>
                </a:lnTo>
                <a:lnTo>
                  <a:pt x="1730492" y="30112"/>
                </a:lnTo>
                <a:lnTo>
                  <a:pt x="1727453" y="31405"/>
                </a:lnTo>
                <a:lnTo>
                  <a:pt x="1724254" y="30797"/>
                </a:lnTo>
                <a:lnTo>
                  <a:pt x="1721183" y="29732"/>
                </a:lnTo>
                <a:lnTo>
                  <a:pt x="1717056" y="28580"/>
                </a:lnTo>
                <a:lnTo>
                  <a:pt x="1713249" y="26755"/>
                </a:lnTo>
                <a:lnTo>
                  <a:pt x="1709763" y="26046"/>
                </a:lnTo>
                <a:lnTo>
                  <a:pt x="1706404" y="25387"/>
                </a:lnTo>
                <a:lnTo>
                  <a:pt x="1703589" y="23842"/>
                </a:lnTo>
                <a:lnTo>
                  <a:pt x="1703365" y="22537"/>
                </a:lnTo>
                <a:lnTo>
                  <a:pt x="1706532" y="22220"/>
                </a:lnTo>
                <a:lnTo>
                  <a:pt x="1711426" y="21219"/>
                </a:lnTo>
                <a:lnTo>
                  <a:pt x="1723006" y="20358"/>
                </a:lnTo>
                <a:lnTo>
                  <a:pt x="1726717" y="20206"/>
                </a:lnTo>
                <a:lnTo>
                  <a:pt x="1730460" y="20219"/>
                </a:lnTo>
                <a:lnTo>
                  <a:pt x="1726013" y="19458"/>
                </a:lnTo>
                <a:lnTo>
                  <a:pt x="1721695" y="19762"/>
                </a:lnTo>
                <a:lnTo>
                  <a:pt x="1717408" y="19560"/>
                </a:lnTo>
                <a:lnTo>
                  <a:pt x="1712994" y="20117"/>
                </a:lnTo>
                <a:lnTo>
                  <a:pt x="1708579" y="20510"/>
                </a:lnTo>
                <a:lnTo>
                  <a:pt x="1703940" y="20459"/>
                </a:lnTo>
                <a:lnTo>
                  <a:pt x="1701253" y="19699"/>
                </a:lnTo>
                <a:lnTo>
                  <a:pt x="1700230" y="18103"/>
                </a:lnTo>
                <a:lnTo>
                  <a:pt x="1703557" y="17748"/>
                </a:lnTo>
                <a:lnTo>
                  <a:pt x="1712098" y="16975"/>
                </a:lnTo>
                <a:lnTo>
                  <a:pt x="1715201" y="16329"/>
                </a:lnTo>
                <a:lnTo>
                  <a:pt x="1718432" y="16266"/>
                </a:lnTo>
                <a:lnTo>
                  <a:pt x="1722495" y="15126"/>
                </a:lnTo>
                <a:lnTo>
                  <a:pt x="1728157" y="15139"/>
                </a:lnTo>
                <a:lnTo>
                  <a:pt x="1731708" y="14530"/>
                </a:lnTo>
                <a:lnTo>
                  <a:pt x="1728445" y="14708"/>
                </a:lnTo>
                <a:lnTo>
                  <a:pt x="1725182" y="13732"/>
                </a:lnTo>
                <a:lnTo>
                  <a:pt x="1727421" y="12732"/>
                </a:lnTo>
                <a:lnTo>
                  <a:pt x="1722559" y="13416"/>
                </a:lnTo>
                <a:lnTo>
                  <a:pt x="1718272" y="14036"/>
                </a:lnTo>
                <a:lnTo>
                  <a:pt x="1714657" y="13276"/>
                </a:lnTo>
                <a:lnTo>
                  <a:pt x="1715649" y="11743"/>
                </a:lnTo>
                <a:lnTo>
                  <a:pt x="1712290" y="12580"/>
                </a:lnTo>
                <a:lnTo>
                  <a:pt x="1709827" y="11743"/>
                </a:lnTo>
                <a:lnTo>
                  <a:pt x="1707779" y="13036"/>
                </a:lnTo>
                <a:lnTo>
                  <a:pt x="1708867" y="14556"/>
                </a:lnTo>
                <a:lnTo>
                  <a:pt x="1705284" y="15519"/>
                </a:lnTo>
                <a:lnTo>
                  <a:pt x="1700006" y="16114"/>
                </a:lnTo>
                <a:lnTo>
                  <a:pt x="1695463" y="16177"/>
                </a:lnTo>
                <a:lnTo>
                  <a:pt x="1692936" y="15316"/>
                </a:lnTo>
                <a:lnTo>
                  <a:pt x="1689033" y="13922"/>
                </a:lnTo>
                <a:lnTo>
                  <a:pt x="1686346" y="12795"/>
                </a:lnTo>
                <a:lnTo>
                  <a:pt x="1683051" y="11781"/>
                </a:lnTo>
                <a:lnTo>
                  <a:pt x="1681579" y="10249"/>
                </a:lnTo>
                <a:lnTo>
                  <a:pt x="1687562" y="10059"/>
                </a:lnTo>
                <a:lnTo>
                  <a:pt x="1684938" y="8944"/>
                </a:lnTo>
                <a:lnTo>
                  <a:pt x="1685258" y="7221"/>
                </a:lnTo>
                <a:lnTo>
                  <a:pt x="1682219" y="6511"/>
                </a:lnTo>
                <a:lnTo>
                  <a:pt x="1680780" y="7791"/>
                </a:lnTo>
                <a:lnTo>
                  <a:pt x="1677069" y="7044"/>
                </a:lnTo>
                <a:lnTo>
                  <a:pt x="1675086" y="5371"/>
                </a:lnTo>
                <a:lnTo>
                  <a:pt x="1673614" y="4079"/>
                </a:lnTo>
                <a:lnTo>
                  <a:pt x="1673262" y="2445"/>
                </a:lnTo>
                <a:lnTo>
                  <a:pt x="1676525" y="2204"/>
                </a:lnTo>
                <a:lnTo>
                  <a:pt x="1682411" y="1647"/>
                </a:lnTo>
                <a:lnTo>
                  <a:pt x="1686026" y="2407"/>
                </a:lnTo>
                <a:lnTo>
                  <a:pt x="1690537" y="2078"/>
                </a:lnTo>
                <a:lnTo>
                  <a:pt x="1695079" y="1546"/>
                </a:lnTo>
                <a:lnTo>
                  <a:pt x="1700358" y="1279"/>
                </a:lnTo>
                <a:lnTo>
                  <a:pt x="1701125" y="2610"/>
                </a:lnTo>
                <a:lnTo>
                  <a:pt x="1694471" y="2888"/>
                </a:lnTo>
                <a:lnTo>
                  <a:pt x="1690089" y="3952"/>
                </a:lnTo>
                <a:lnTo>
                  <a:pt x="1696039" y="3775"/>
                </a:lnTo>
                <a:lnTo>
                  <a:pt x="1697990" y="4852"/>
                </a:lnTo>
                <a:lnTo>
                  <a:pt x="1701637" y="5726"/>
                </a:lnTo>
                <a:lnTo>
                  <a:pt x="1703301" y="4231"/>
                </a:lnTo>
                <a:lnTo>
                  <a:pt x="1706532" y="2521"/>
                </a:lnTo>
                <a:lnTo>
                  <a:pt x="1710626" y="2141"/>
                </a:lnTo>
                <a:lnTo>
                  <a:pt x="1714401" y="4168"/>
                </a:lnTo>
                <a:lnTo>
                  <a:pt x="1716129" y="5447"/>
                </a:lnTo>
                <a:lnTo>
                  <a:pt x="1718080" y="7018"/>
                </a:lnTo>
                <a:lnTo>
                  <a:pt x="1723806" y="9349"/>
                </a:lnTo>
                <a:lnTo>
                  <a:pt x="1721407" y="6043"/>
                </a:lnTo>
                <a:lnTo>
                  <a:pt x="1720031" y="4409"/>
                </a:lnTo>
                <a:lnTo>
                  <a:pt x="1719487" y="2926"/>
                </a:lnTo>
                <a:lnTo>
                  <a:pt x="1720735" y="1508"/>
                </a:lnTo>
                <a:lnTo>
                  <a:pt x="1721951" y="0"/>
                </a:lnTo>
                <a:lnTo>
                  <a:pt x="1726301" y="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0" name="coastline-natural-earth">
            <a:extLst>
              <a:ext uri="{FF2B5EF4-FFF2-40B4-BE49-F238E27FC236}">
                <a16:creationId xmlns:a16="http://schemas.microsoft.com/office/drawing/2014/main" id="{11E69A71-E6B4-4D66-A82E-47ED85D9753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663761" y="359094"/>
                </a:moveTo>
                <a:lnTo>
                  <a:pt x="1665233" y="362084"/>
                </a:lnTo>
                <a:lnTo>
                  <a:pt x="1664849" y="363515"/>
                </a:lnTo>
                <a:lnTo>
                  <a:pt x="1663857" y="364732"/>
                </a:lnTo>
                <a:lnTo>
                  <a:pt x="1664369" y="366353"/>
                </a:lnTo>
                <a:lnTo>
                  <a:pt x="1664241" y="367886"/>
                </a:lnTo>
                <a:lnTo>
                  <a:pt x="1663633" y="373118"/>
                </a:lnTo>
                <a:lnTo>
                  <a:pt x="1663121" y="374854"/>
                </a:lnTo>
                <a:lnTo>
                  <a:pt x="1659922" y="374410"/>
                </a:lnTo>
                <a:lnTo>
                  <a:pt x="1658259" y="375981"/>
                </a:lnTo>
                <a:lnTo>
                  <a:pt x="1657011" y="377172"/>
                </a:lnTo>
                <a:lnTo>
                  <a:pt x="1654036" y="376095"/>
                </a:lnTo>
                <a:lnTo>
                  <a:pt x="1652821" y="374486"/>
                </a:lnTo>
                <a:lnTo>
                  <a:pt x="1652661" y="371952"/>
                </a:lnTo>
                <a:lnTo>
                  <a:pt x="1653204" y="370432"/>
                </a:lnTo>
                <a:lnTo>
                  <a:pt x="1654004" y="368671"/>
                </a:lnTo>
                <a:lnTo>
                  <a:pt x="1652661" y="367392"/>
                </a:lnTo>
                <a:lnTo>
                  <a:pt x="1653300" y="365998"/>
                </a:lnTo>
                <a:lnTo>
                  <a:pt x="1653300" y="364504"/>
                </a:lnTo>
                <a:lnTo>
                  <a:pt x="1652533" y="363135"/>
                </a:lnTo>
                <a:lnTo>
                  <a:pt x="1651125" y="361628"/>
                </a:lnTo>
                <a:lnTo>
                  <a:pt x="1650677" y="360120"/>
                </a:lnTo>
                <a:lnTo>
                  <a:pt x="1651061" y="358816"/>
                </a:lnTo>
                <a:lnTo>
                  <a:pt x="1654196" y="359386"/>
                </a:lnTo>
                <a:lnTo>
                  <a:pt x="1656467" y="358473"/>
                </a:lnTo>
                <a:lnTo>
                  <a:pt x="1658035" y="357004"/>
                </a:lnTo>
                <a:lnTo>
                  <a:pt x="1659698" y="355788"/>
                </a:lnTo>
                <a:lnTo>
                  <a:pt x="1662162" y="356637"/>
                </a:lnTo>
                <a:lnTo>
                  <a:pt x="1663601" y="35785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1" name="coastline-natural-earth">
            <a:extLst>
              <a:ext uri="{FF2B5EF4-FFF2-40B4-BE49-F238E27FC236}">
                <a16:creationId xmlns:a16="http://schemas.microsoft.com/office/drawing/2014/main" id="{ECEEDD42-2283-4846-B52A-EB34B034B8C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662386" y="341447"/>
                </a:moveTo>
                <a:lnTo>
                  <a:pt x="1662162" y="342790"/>
                </a:lnTo>
                <a:lnTo>
                  <a:pt x="1663089" y="347363"/>
                </a:lnTo>
                <a:lnTo>
                  <a:pt x="1661938" y="349086"/>
                </a:lnTo>
                <a:lnTo>
                  <a:pt x="1661618" y="351303"/>
                </a:lnTo>
                <a:lnTo>
                  <a:pt x="1660338" y="353786"/>
                </a:lnTo>
                <a:lnTo>
                  <a:pt x="1657107" y="353279"/>
                </a:lnTo>
                <a:lnTo>
                  <a:pt x="1656979" y="351873"/>
                </a:lnTo>
                <a:lnTo>
                  <a:pt x="1655540" y="350632"/>
                </a:lnTo>
                <a:lnTo>
                  <a:pt x="1654612" y="349213"/>
                </a:lnTo>
                <a:lnTo>
                  <a:pt x="1655380" y="347959"/>
                </a:lnTo>
                <a:lnTo>
                  <a:pt x="1654548" y="346464"/>
                </a:lnTo>
                <a:lnTo>
                  <a:pt x="1654836" y="344918"/>
                </a:lnTo>
                <a:lnTo>
                  <a:pt x="1656403" y="343259"/>
                </a:lnTo>
                <a:lnTo>
                  <a:pt x="1658867" y="342359"/>
                </a:lnTo>
                <a:lnTo>
                  <a:pt x="1660978" y="341359"/>
                </a:lnTo>
                <a:lnTo>
                  <a:pt x="1661330" y="339496"/>
                </a:lnTo>
                <a:lnTo>
                  <a:pt x="1662386" y="34094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2" name="coastline-natural-earth">
            <a:extLst>
              <a:ext uri="{FF2B5EF4-FFF2-40B4-BE49-F238E27FC236}">
                <a16:creationId xmlns:a16="http://schemas.microsoft.com/office/drawing/2014/main" id="{95965B1E-2CDE-4EB8-91FE-51573623ECA2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717344" y="383531"/>
                </a:moveTo>
                <a:lnTo>
                  <a:pt x="1716416" y="384975"/>
                </a:lnTo>
                <a:lnTo>
                  <a:pt x="1714241" y="387534"/>
                </a:lnTo>
                <a:lnTo>
                  <a:pt x="1713633" y="389321"/>
                </a:lnTo>
                <a:lnTo>
                  <a:pt x="1713090" y="391284"/>
                </a:lnTo>
                <a:lnTo>
                  <a:pt x="1714209" y="392488"/>
                </a:lnTo>
                <a:lnTo>
                  <a:pt x="1714721" y="393843"/>
                </a:lnTo>
                <a:lnTo>
                  <a:pt x="1713793" y="395338"/>
                </a:lnTo>
                <a:lnTo>
                  <a:pt x="1713090" y="396706"/>
                </a:lnTo>
                <a:lnTo>
                  <a:pt x="1710114" y="397390"/>
                </a:lnTo>
                <a:lnTo>
                  <a:pt x="1707651" y="396580"/>
                </a:lnTo>
                <a:lnTo>
                  <a:pt x="1706436" y="394983"/>
                </a:lnTo>
                <a:lnTo>
                  <a:pt x="1704420" y="393780"/>
                </a:lnTo>
                <a:lnTo>
                  <a:pt x="1699398" y="392399"/>
                </a:lnTo>
                <a:lnTo>
                  <a:pt x="1696487" y="390968"/>
                </a:lnTo>
                <a:lnTo>
                  <a:pt x="1693416" y="389498"/>
                </a:lnTo>
                <a:lnTo>
                  <a:pt x="1689833" y="388586"/>
                </a:lnTo>
                <a:lnTo>
                  <a:pt x="1689033" y="387205"/>
                </a:lnTo>
                <a:lnTo>
                  <a:pt x="1690025" y="385064"/>
                </a:lnTo>
                <a:lnTo>
                  <a:pt x="1691720" y="383873"/>
                </a:lnTo>
                <a:lnTo>
                  <a:pt x="1693224" y="385241"/>
                </a:lnTo>
                <a:lnTo>
                  <a:pt x="1695559" y="383810"/>
                </a:lnTo>
                <a:lnTo>
                  <a:pt x="1698534" y="384608"/>
                </a:lnTo>
                <a:lnTo>
                  <a:pt x="1700741" y="385698"/>
                </a:lnTo>
                <a:lnTo>
                  <a:pt x="1705700" y="385406"/>
                </a:lnTo>
                <a:lnTo>
                  <a:pt x="1708867" y="384773"/>
                </a:lnTo>
                <a:lnTo>
                  <a:pt x="1711970" y="384013"/>
                </a:lnTo>
                <a:lnTo>
                  <a:pt x="1715201" y="38355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3" name="coastline-natural-earth">
            <a:extLst>
              <a:ext uri="{FF2B5EF4-FFF2-40B4-BE49-F238E27FC236}">
                <a16:creationId xmlns:a16="http://schemas.microsoft.com/office/drawing/2014/main" id="{DCAAA60E-0AE1-4322-A811-2C020E033C9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101795" y="92301"/>
                </a:moveTo>
                <a:lnTo>
                  <a:pt x="1104802" y="93048"/>
                </a:lnTo>
                <a:lnTo>
                  <a:pt x="1107969" y="93568"/>
                </a:lnTo>
                <a:lnTo>
                  <a:pt x="1108545" y="94885"/>
                </a:lnTo>
                <a:lnTo>
                  <a:pt x="1107361" y="96494"/>
                </a:lnTo>
                <a:lnTo>
                  <a:pt x="1101443" y="97634"/>
                </a:lnTo>
                <a:lnTo>
                  <a:pt x="1094150" y="98622"/>
                </a:lnTo>
                <a:lnTo>
                  <a:pt x="1089895" y="97888"/>
                </a:lnTo>
                <a:lnTo>
                  <a:pt x="1093446" y="96709"/>
                </a:lnTo>
                <a:lnTo>
                  <a:pt x="1090407" y="95899"/>
                </a:lnTo>
                <a:lnTo>
                  <a:pt x="1085896" y="95683"/>
                </a:lnTo>
                <a:lnTo>
                  <a:pt x="1082569" y="94873"/>
                </a:lnTo>
                <a:lnTo>
                  <a:pt x="1082793" y="92694"/>
                </a:lnTo>
                <a:lnTo>
                  <a:pt x="1087080" y="92504"/>
                </a:lnTo>
                <a:lnTo>
                  <a:pt x="1084489" y="91693"/>
                </a:lnTo>
                <a:lnTo>
                  <a:pt x="1082857" y="90578"/>
                </a:lnTo>
                <a:lnTo>
                  <a:pt x="1087016" y="88880"/>
                </a:lnTo>
                <a:lnTo>
                  <a:pt x="1090279" y="89083"/>
                </a:lnTo>
                <a:lnTo>
                  <a:pt x="1096005" y="89767"/>
                </a:lnTo>
                <a:lnTo>
                  <a:pt x="1101795" y="9230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4" name="coastline-natural-earth">
            <a:extLst>
              <a:ext uri="{FF2B5EF4-FFF2-40B4-BE49-F238E27FC236}">
                <a16:creationId xmlns:a16="http://schemas.microsoft.com/office/drawing/2014/main" id="{FED12E32-9407-4E85-869E-D3151BBFFDAB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430776" y="269517"/>
                </a:moveTo>
                <a:lnTo>
                  <a:pt x="435222" y="270670"/>
                </a:lnTo>
                <a:lnTo>
                  <a:pt x="439701" y="271227"/>
                </a:lnTo>
                <a:lnTo>
                  <a:pt x="442996" y="271899"/>
                </a:lnTo>
                <a:lnTo>
                  <a:pt x="446227" y="272494"/>
                </a:lnTo>
                <a:lnTo>
                  <a:pt x="447730" y="274420"/>
                </a:lnTo>
                <a:lnTo>
                  <a:pt x="449970" y="276789"/>
                </a:lnTo>
                <a:lnTo>
                  <a:pt x="451409" y="278283"/>
                </a:lnTo>
                <a:lnTo>
                  <a:pt x="452081" y="279715"/>
                </a:lnTo>
                <a:lnTo>
                  <a:pt x="455088" y="281083"/>
                </a:lnTo>
                <a:lnTo>
                  <a:pt x="457903" y="281818"/>
                </a:lnTo>
                <a:lnTo>
                  <a:pt x="460142" y="283009"/>
                </a:lnTo>
                <a:lnTo>
                  <a:pt x="461806" y="285023"/>
                </a:lnTo>
                <a:lnTo>
                  <a:pt x="464109" y="288418"/>
                </a:lnTo>
                <a:lnTo>
                  <a:pt x="466028" y="289584"/>
                </a:lnTo>
                <a:lnTo>
                  <a:pt x="463757" y="290584"/>
                </a:lnTo>
                <a:lnTo>
                  <a:pt x="460334" y="290204"/>
                </a:lnTo>
                <a:lnTo>
                  <a:pt x="456176" y="289026"/>
                </a:lnTo>
                <a:lnTo>
                  <a:pt x="453360" y="288279"/>
                </a:lnTo>
                <a:lnTo>
                  <a:pt x="450417" y="287227"/>
                </a:lnTo>
                <a:lnTo>
                  <a:pt x="451153" y="284972"/>
                </a:lnTo>
                <a:lnTo>
                  <a:pt x="452369" y="283275"/>
                </a:lnTo>
                <a:lnTo>
                  <a:pt x="449042" y="284656"/>
                </a:lnTo>
                <a:lnTo>
                  <a:pt x="445683" y="285010"/>
                </a:lnTo>
                <a:lnTo>
                  <a:pt x="443092" y="283731"/>
                </a:lnTo>
                <a:lnTo>
                  <a:pt x="443380" y="282185"/>
                </a:lnTo>
                <a:lnTo>
                  <a:pt x="442132" y="280893"/>
                </a:lnTo>
                <a:lnTo>
                  <a:pt x="438805" y="281070"/>
                </a:lnTo>
                <a:lnTo>
                  <a:pt x="436470" y="279588"/>
                </a:lnTo>
                <a:lnTo>
                  <a:pt x="440117" y="278613"/>
                </a:lnTo>
                <a:lnTo>
                  <a:pt x="436822" y="277967"/>
                </a:lnTo>
                <a:lnTo>
                  <a:pt x="435382" y="276535"/>
                </a:lnTo>
                <a:lnTo>
                  <a:pt x="432087" y="276573"/>
                </a:lnTo>
                <a:lnTo>
                  <a:pt x="430936" y="274939"/>
                </a:lnTo>
                <a:lnTo>
                  <a:pt x="428344" y="273900"/>
                </a:lnTo>
                <a:lnTo>
                  <a:pt x="425177" y="274318"/>
                </a:lnTo>
                <a:lnTo>
                  <a:pt x="424985" y="272709"/>
                </a:lnTo>
                <a:lnTo>
                  <a:pt x="424378" y="271316"/>
                </a:lnTo>
                <a:lnTo>
                  <a:pt x="428152" y="271683"/>
                </a:lnTo>
                <a:lnTo>
                  <a:pt x="428344" y="270049"/>
                </a:lnTo>
                <a:lnTo>
                  <a:pt x="424761" y="270822"/>
                </a:lnTo>
                <a:lnTo>
                  <a:pt x="421115" y="269808"/>
                </a:lnTo>
                <a:lnTo>
                  <a:pt x="420411" y="268567"/>
                </a:lnTo>
                <a:lnTo>
                  <a:pt x="422618" y="267528"/>
                </a:lnTo>
                <a:lnTo>
                  <a:pt x="426105" y="267857"/>
                </a:lnTo>
                <a:lnTo>
                  <a:pt x="430776" y="26951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5" name="coastline-natural-earth">
            <a:extLst>
              <a:ext uri="{FF2B5EF4-FFF2-40B4-BE49-F238E27FC236}">
                <a16:creationId xmlns:a16="http://schemas.microsoft.com/office/drawing/2014/main" id="{BC98B5E3-584F-4FDD-8385-9CECFE1387F3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928570" y="553349"/>
                </a:moveTo>
                <a:lnTo>
                  <a:pt x="931161" y="552184"/>
                </a:lnTo>
                <a:lnTo>
                  <a:pt x="934648" y="552196"/>
                </a:lnTo>
                <a:lnTo>
                  <a:pt x="937591" y="551588"/>
                </a:lnTo>
                <a:lnTo>
                  <a:pt x="939990" y="552690"/>
                </a:lnTo>
                <a:lnTo>
                  <a:pt x="943445" y="553767"/>
                </a:lnTo>
                <a:lnTo>
                  <a:pt x="947156" y="554565"/>
                </a:lnTo>
                <a:lnTo>
                  <a:pt x="947764" y="556605"/>
                </a:lnTo>
                <a:lnTo>
                  <a:pt x="952274" y="556960"/>
                </a:lnTo>
                <a:lnTo>
                  <a:pt x="950515" y="558024"/>
                </a:lnTo>
                <a:lnTo>
                  <a:pt x="952658" y="559493"/>
                </a:lnTo>
                <a:lnTo>
                  <a:pt x="956081" y="560076"/>
                </a:lnTo>
                <a:lnTo>
                  <a:pt x="960176" y="562597"/>
                </a:lnTo>
                <a:lnTo>
                  <a:pt x="960976" y="564219"/>
                </a:lnTo>
                <a:lnTo>
                  <a:pt x="959760" y="565675"/>
                </a:lnTo>
                <a:lnTo>
                  <a:pt x="958257" y="567120"/>
                </a:lnTo>
                <a:lnTo>
                  <a:pt x="955761" y="565409"/>
                </a:lnTo>
                <a:lnTo>
                  <a:pt x="951603" y="565295"/>
                </a:lnTo>
                <a:lnTo>
                  <a:pt x="948244" y="565080"/>
                </a:lnTo>
                <a:lnTo>
                  <a:pt x="945621" y="565979"/>
                </a:lnTo>
                <a:lnTo>
                  <a:pt x="941846" y="567158"/>
                </a:lnTo>
                <a:lnTo>
                  <a:pt x="939351" y="565979"/>
                </a:lnTo>
                <a:lnTo>
                  <a:pt x="936535" y="566854"/>
                </a:lnTo>
                <a:lnTo>
                  <a:pt x="936216" y="568513"/>
                </a:lnTo>
                <a:lnTo>
                  <a:pt x="934744" y="570540"/>
                </a:lnTo>
                <a:lnTo>
                  <a:pt x="933944" y="571959"/>
                </a:lnTo>
                <a:lnTo>
                  <a:pt x="931225" y="570793"/>
                </a:lnTo>
                <a:lnTo>
                  <a:pt x="930745" y="569108"/>
                </a:lnTo>
                <a:lnTo>
                  <a:pt x="928634" y="567449"/>
                </a:lnTo>
                <a:lnTo>
                  <a:pt x="923612" y="567132"/>
                </a:lnTo>
                <a:lnTo>
                  <a:pt x="920253" y="567766"/>
                </a:lnTo>
                <a:lnTo>
                  <a:pt x="916702" y="567006"/>
                </a:lnTo>
                <a:lnTo>
                  <a:pt x="913343" y="567056"/>
                </a:lnTo>
                <a:lnTo>
                  <a:pt x="911583" y="568614"/>
                </a:lnTo>
                <a:lnTo>
                  <a:pt x="909376" y="567183"/>
                </a:lnTo>
                <a:lnTo>
                  <a:pt x="906369" y="565979"/>
                </a:lnTo>
                <a:lnTo>
                  <a:pt x="906657" y="563420"/>
                </a:lnTo>
                <a:lnTo>
                  <a:pt x="910336" y="563636"/>
                </a:lnTo>
                <a:lnTo>
                  <a:pt x="913823" y="564358"/>
                </a:lnTo>
                <a:lnTo>
                  <a:pt x="919901" y="564966"/>
                </a:lnTo>
                <a:lnTo>
                  <a:pt x="922588" y="564092"/>
                </a:lnTo>
                <a:lnTo>
                  <a:pt x="925019" y="562952"/>
                </a:lnTo>
                <a:lnTo>
                  <a:pt x="922300" y="560950"/>
                </a:lnTo>
                <a:lnTo>
                  <a:pt x="920860" y="559316"/>
                </a:lnTo>
                <a:lnTo>
                  <a:pt x="921244" y="557770"/>
                </a:lnTo>
                <a:lnTo>
                  <a:pt x="921820" y="555921"/>
                </a:lnTo>
                <a:lnTo>
                  <a:pt x="918685" y="554363"/>
                </a:lnTo>
                <a:lnTo>
                  <a:pt x="915582" y="553932"/>
                </a:lnTo>
                <a:lnTo>
                  <a:pt x="915550" y="552564"/>
                </a:lnTo>
                <a:lnTo>
                  <a:pt x="918077" y="551677"/>
                </a:lnTo>
                <a:lnTo>
                  <a:pt x="922428" y="551702"/>
                </a:lnTo>
                <a:lnTo>
                  <a:pt x="926171" y="55313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6" name="coastline-natural-earth">
            <a:extLst>
              <a:ext uri="{FF2B5EF4-FFF2-40B4-BE49-F238E27FC236}">
                <a16:creationId xmlns:a16="http://schemas.microsoft.com/office/drawing/2014/main" id="{6A0F1880-7408-428A-88E7-873BB0DCD270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129754" y="736494"/>
                </a:moveTo>
                <a:lnTo>
                  <a:pt x="1133465" y="735848"/>
                </a:lnTo>
                <a:lnTo>
                  <a:pt x="1137336" y="736367"/>
                </a:lnTo>
                <a:lnTo>
                  <a:pt x="1140407" y="736887"/>
                </a:lnTo>
                <a:lnTo>
                  <a:pt x="1140567" y="738445"/>
                </a:lnTo>
                <a:lnTo>
                  <a:pt x="1139959" y="740497"/>
                </a:lnTo>
                <a:lnTo>
                  <a:pt x="1139479" y="742169"/>
                </a:lnTo>
                <a:lnTo>
                  <a:pt x="1138807" y="743449"/>
                </a:lnTo>
                <a:lnTo>
                  <a:pt x="1137848" y="744779"/>
                </a:lnTo>
                <a:lnTo>
                  <a:pt x="1136952" y="746109"/>
                </a:lnTo>
                <a:lnTo>
                  <a:pt x="1136056" y="747997"/>
                </a:lnTo>
                <a:lnTo>
                  <a:pt x="1133305" y="749074"/>
                </a:lnTo>
                <a:lnTo>
                  <a:pt x="1130842" y="748263"/>
                </a:lnTo>
                <a:lnTo>
                  <a:pt x="1130106" y="750112"/>
                </a:lnTo>
                <a:lnTo>
                  <a:pt x="1126299" y="750074"/>
                </a:lnTo>
                <a:lnTo>
                  <a:pt x="1122397" y="750923"/>
                </a:lnTo>
                <a:lnTo>
                  <a:pt x="1120829" y="749428"/>
                </a:lnTo>
                <a:lnTo>
                  <a:pt x="1119869" y="746983"/>
                </a:lnTo>
                <a:lnTo>
                  <a:pt x="1119837" y="744741"/>
                </a:lnTo>
                <a:lnTo>
                  <a:pt x="1119230" y="742714"/>
                </a:lnTo>
                <a:lnTo>
                  <a:pt x="1119358" y="740725"/>
                </a:lnTo>
                <a:lnTo>
                  <a:pt x="1120061" y="739243"/>
                </a:lnTo>
                <a:lnTo>
                  <a:pt x="1120157" y="737736"/>
                </a:lnTo>
                <a:lnTo>
                  <a:pt x="1122237" y="735835"/>
                </a:lnTo>
                <a:lnTo>
                  <a:pt x="1129754" y="73649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7" name="coastline-natural-earth">
            <a:extLst>
              <a:ext uri="{FF2B5EF4-FFF2-40B4-BE49-F238E27FC236}">
                <a16:creationId xmlns:a16="http://schemas.microsoft.com/office/drawing/2014/main" id="{BBD628C1-72E6-44C3-89C4-4FD6FDFFB7F1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548949" y="197219"/>
                </a:moveTo>
                <a:lnTo>
                  <a:pt x="1548694" y="198486"/>
                </a:lnTo>
                <a:lnTo>
                  <a:pt x="1546230" y="199753"/>
                </a:lnTo>
                <a:lnTo>
                  <a:pt x="1542935" y="201476"/>
                </a:lnTo>
                <a:lnTo>
                  <a:pt x="1540728" y="202743"/>
                </a:lnTo>
                <a:lnTo>
                  <a:pt x="1540216" y="204922"/>
                </a:lnTo>
                <a:lnTo>
                  <a:pt x="1544279" y="205061"/>
                </a:lnTo>
                <a:lnTo>
                  <a:pt x="1547286" y="204618"/>
                </a:lnTo>
                <a:lnTo>
                  <a:pt x="1551221" y="204782"/>
                </a:lnTo>
                <a:lnTo>
                  <a:pt x="1556755" y="204884"/>
                </a:lnTo>
                <a:lnTo>
                  <a:pt x="1560146" y="205517"/>
                </a:lnTo>
                <a:lnTo>
                  <a:pt x="1560914" y="206784"/>
                </a:lnTo>
                <a:lnTo>
                  <a:pt x="1558770" y="208760"/>
                </a:lnTo>
                <a:lnTo>
                  <a:pt x="1558131" y="210192"/>
                </a:lnTo>
                <a:lnTo>
                  <a:pt x="1556595" y="212396"/>
                </a:lnTo>
                <a:lnTo>
                  <a:pt x="1555092" y="213612"/>
                </a:lnTo>
                <a:lnTo>
                  <a:pt x="1553588" y="215158"/>
                </a:lnTo>
                <a:lnTo>
                  <a:pt x="1549493" y="216196"/>
                </a:lnTo>
                <a:lnTo>
                  <a:pt x="1553076" y="217400"/>
                </a:lnTo>
                <a:lnTo>
                  <a:pt x="1550101" y="218540"/>
                </a:lnTo>
                <a:lnTo>
                  <a:pt x="1547510" y="219908"/>
                </a:lnTo>
                <a:lnTo>
                  <a:pt x="1543671" y="219731"/>
                </a:lnTo>
                <a:lnTo>
                  <a:pt x="1549493" y="220757"/>
                </a:lnTo>
                <a:lnTo>
                  <a:pt x="1553556" y="220073"/>
                </a:lnTo>
                <a:lnTo>
                  <a:pt x="1557619" y="221213"/>
                </a:lnTo>
                <a:lnTo>
                  <a:pt x="1560466" y="223329"/>
                </a:lnTo>
                <a:lnTo>
                  <a:pt x="1562449" y="224925"/>
                </a:lnTo>
                <a:lnTo>
                  <a:pt x="1563249" y="227116"/>
                </a:lnTo>
                <a:lnTo>
                  <a:pt x="1564145" y="229257"/>
                </a:lnTo>
                <a:lnTo>
                  <a:pt x="1565328" y="231576"/>
                </a:lnTo>
                <a:lnTo>
                  <a:pt x="1570127" y="233704"/>
                </a:lnTo>
                <a:lnTo>
                  <a:pt x="1572302" y="235047"/>
                </a:lnTo>
                <a:lnTo>
                  <a:pt x="1574861" y="236934"/>
                </a:lnTo>
                <a:lnTo>
                  <a:pt x="1575117" y="238480"/>
                </a:lnTo>
                <a:lnTo>
                  <a:pt x="1575981" y="239911"/>
                </a:lnTo>
                <a:lnTo>
                  <a:pt x="1577996" y="242268"/>
                </a:lnTo>
                <a:lnTo>
                  <a:pt x="1574541" y="241089"/>
                </a:lnTo>
                <a:lnTo>
                  <a:pt x="1571022" y="241216"/>
                </a:lnTo>
                <a:lnTo>
                  <a:pt x="1574317" y="241508"/>
                </a:lnTo>
                <a:lnTo>
                  <a:pt x="1578124" y="243560"/>
                </a:lnTo>
                <a:lnTo>
                  <a:pt x="1579404" y="244776"/>
                </a:lnTo>
                <a:lnTo>
                  <a:pt x="1580172" y="246385"/>
                </a:lnTo>
                <a:lnTo>
                  <a:pt x="1578828" y="247576"/>
                </a:lnTo>
                <a:lnTo>
                  <a:pt x="1577388" y="248728"/>
                </a:lnTo>
                <a:lnTo>
                  <a:pt x="1579948" y="249590"/>
                </a:lnTo>
                <a:lnTo>
                  <a:pt x="1581611" y="248424"/>
                </a:lnTo>
                <a:lnTo>
                  <a:pt x="1585514" y="248285"/>
                </a:lnTo>
                <a:lnTo>
                  <a:pt x="1589417" y="248830"/>
                </a:lnTo>
                <a:lnTo>
                  <a:pt x="1591880" y="250122"/>
                </a:lnTo>
                <a:lnTo>
                  <a:pt x="1592680" y="251731"/>
                </a:lnTo>
                <a:lnTo>
                  <a:pt x="1592296" y="253656"/>
                </a:lnTo>
                <a:lnTo>
                  <a:pt x="1591528" y="255557"/>
                </a:lnTo>
                <a:lnTo>
                  <a:pt x="1589705" y="257089"/>
                </a:lnTo>
                <a:lnTo>
                  <a:pt x="1588457" y="258458"/>
                </a:lnTo>
                <a:lnTo>
                  <a:pt x="1583754" y="259522"/>
                </a:lnTo>
                <a:lnTo>
                  <a:pt x="1585002" y="260966"/>
                </a:lnTo>
                <a:lnTo>
                  <a:pt x="1581547" y="261612"/>
                </a:lnTo>
                <a:lnTo>
                  <a:pt x="1584970" y="262917"/>
                </a:lnTo>
                <a:lnTo>
                  <a:pt x="1588297" y="262778"/>
                </a:lnTo>
                <a:lnTo>
                  <a:pt x="1589545" y="264551"/>
                </a:lnTo>
                <a:lnTo>
                  <a:pt x="1586378" y="265780"/>
                </a:lnTo>
                <a:lnTo>
                  <a:pt x="1583914" y="266819"/>
                </a:lnTo>
                <a:lnTo>
                  <a:pt x="1580715" y="267883"/>
                </a:lnTo>
                <a:lnTo>
                  <a:pt x="1575117" y="267921"/>
                </a:lnTo>
                <a:lnTo>
                  <a:pt x="1569903" y="268364"/>
                </a:lnTo>
                <a:lnTo>
                  <a:pt x="1566768" y="267642"/>
                </a:lnTo>
                <a:lnTo>
                  <a:pt x="1563313" y="268529"/>
                </a:lnTo>
                <a:lnTo>
                  <a:pt x="1560146" y="268833"/>
                </a:lnTo>
                <a:lnTo>
                  <a:pt x="1555795" y="269542"/>
                </a:lnTo>
                <a:lnTo>
                  <a:pt x="1551957" y="268922"/>
                </a:lnTo>
                <a:lnTo>
                  <a:pt x="1546294" y="269593"/>
                </a:lnTo>
                <a:lnTo>
                  <a:pt x="1545207" y="271468"/>
                </a:lnTo>
                <a:lnTo>
                  <a:pt x="1543799" y="273191"/>
                </a:lnTo>
                <a:lnTo>
                  <a:pt x="1539992" y="272203"/>
                </a:lnTo>
                <a:lnTo>
                  <a:pt x="1536345" y="272266"/>
                </a:lnTo>
                <a:lnTo>
                  <a:pt x="1533562" y="273051"/>
                </a:lnTo>
                <a:lnTo>
                  <a:pt x="1531483" y="274166"/>
                </a:lnTo>
                <a:lnTo>
                  <a:pt x="1527996" y="274432"/>
                </a:lnTo>
                <a:lnTo>
                  <a:pt x="1528828" y="273140"/>
                </a:lnTo>
                <a:lnTo>
                  <a:pt x="1530619" y="271962"/>
                </a:lnTo>
                <a:lnTo>
                  <a:pt x="1532315" y="270594"/>
                </a:lnTo>
                <a:lnTo>
                  <a:pt x="1535674" y="268276"/>
                </a:lnTo>
                <a:lnTo>
                  <a:pt x="1536218" y="266426"/>
                </a:lnTo>
                <a:lnTo>
                  <a:pt x="1539225" y="264488"/>
                </a:lnTo>
                <a:lnTo>
                  <a:pt x="1542328" y="264095"/>
                </a:lnTo>
                <a:lnTo>
                  <a:pt x="1546550" y="264412"/>
                </a:lnTo>
                <a:lnTo>
                  <a:pt x="1549557" y="263930"/>
                </a:lnTo>
                <a:lnTo>
                  <a:pt x="1550997" y="262499"/>
                </a:lnTo>
                <a:lnTo>
                  <a:pt x="1552756" y="261283"/>
                </a:lnTo>
                <a:lnTo>
                  <a:pt x="1555028" y="259420"/>
                </a:lnTo>
                <a:lnTo>
                  <a:pt x="1552916" y="260497"/>
                </a:lnTo>
                <a:lnTo>
                  <a:pt x="1550133" y="261270"/>
                </a:lnTo>
                <a:lnTo>
                  <a:pt x="1547606" y="262562"/>
                </a:lnTo>
                <a:lnTo>
                  <a:pt x="1543063" y="261257"/>
                </a:lnTo>
                <a:lnTo>
                  <a:pt x="1539896" y="261017"/>
                </a:lnTo>
                <a:lnTo>
                  <a:pt x="1537977" y="259788"/>
                </a:lnTo>
                <a:lnTo>
                  <a:pt x="1534458" y="259940"/>
                </a:lnTo>
                <a:lnTo>
                  <a:pt x="1530779" y="259737"/>
                </a:lnTo>
                <a:lnTo>
                  <a:pt x="1530107" y="258306"/>
                </a:lnTo>
                <a:lnTo>
                  <a:pt x="1531131" y="257077"/>
                </a:lnTo>
                <a:lnTo>
                  <a:pt x="1535866" y="255658"/>
                </a:lnTo>
                <a:lnTo>
                  <a:pt x="1538969" y="254492"/>
                </a:lnTo>
                <a:lnTo>
                  <a:pt x="1540472" y="252681"/>
                </a:lnTo>
                <a:lnTo>
                  <a:pt x="1540280" y="250983"/>
                </a:lnTo>
                <a:lnTo>
                  <a:pt x="1539864" y="249514"/>
                </a:lnTo>
                <a:lnTo>
                  <a:pt x="1536665" y="249121"/>
                </a:lnTo>
                <a:lnTo>
                  <a:pt x="1537273" y="247728"/>
                </a:lnTo>
                <a:lnTo>
                  <a:pt x="1538489" y="246524"/>
                </a:lnTo>
                <a:lnTo>
                  <a:pt x="1542647" y="245080"/>
                </a:lnTo>
                <a:lnTo>
                  <a:pt x="1546070" y="244725"/>
                </a:lnTo>
                <a:lnTo>
                  <a:pt x="1549045" y="245473"/>
                </a:lnTo>
                <a:lnTo>
                  <a:pt x="1549333" y="243940"/>
                </a:lnTo>
                <a:lnTo>
                  <a:pt x="1551157" y="245169"/>
                </a:lnTo>
                <a:lnTo>
                  <a:pt x="1549365" y="243154"/>
                </a:lnTo>
                <a:lnTo>
                  <a:pt x="1549973" y="241774"/>
                </a:lnTo>
                <a:lnTo>
                  <a:pt x="1549525" y="240114"/>
                </a:lnTo>
                <a:lnTo>
                  <a:pt x="1551157" y="238277"/>
                </a:lnTo>
                <a:lnTo>
                  <a:pt x="1548438" y="237504"/>
                </a:lnTo>
                <a:lnTo>
                  <a:pt x="1546230" y="235870"/>
                </a:lnTo>
                <a:lnTo>
                  <a:pt x="1544791" y="234388"/>
                </a:lnTo>
                <a:lnTo>
                  <a:pt x="1545750" y="231576"/>
                </a:lnTo>
                <a:lnTo>
                  <a:pt x="1547510" y="230359"/>
                </a:lnTo>
                <a:lnTo>
                  <a:pt x="1543991" y="230486"/>
                </a:lnTo>
                <a:lnTo>
                  <a:pt x="1541304" y="231512"/>
                </a:lnTo>
                <a:lnTo>
                  <a:pt x="1538169" y="231006"/>
                </a:lnTo>
                <a:lnTo>
                  <a:pt x="1535098" y="231436"/>
                </a:lnTo>
                <a:lnTo>
                  <a:pt x="1532699" y="232348"/>
                </a:lnTo>
                <a:lnTo>
                  <a:pt x="1530683" y="230803"/>
                </a:lnTo>
                <a:lnTo>
                  <a:pt x="1530843" y="229384"/>
                </a:lnTo>
                <a:lnTo>
                  <a:pt x="1532219" y="228130"/>
                </a:lnTo>
                <a:lnTo>
                  <a:pt x="1533850" y="226192"/>
                </a:lnTo>
                <a:lnTo>
                  <a:pt x="1534810" y="224899"/>
                </a:lnTo>
                <a:lnTo>
                  <a:pt x="1532891" y="223075"/>
                </a:lnTo>
                <a:lnTo>
                  <a:pt x="1533051" y="221479"/>
                </a:lnTo>
                <a:lnTo>
                  <a:pt x="1533306" y="219845"/>
                </a:lnTo>
                <a:lnTo>
                  <a:pt x="1530875" y="220820"/>
                </a:lnTo>
                <a:lnTo>
                  <a:pt x="1530331" y="219249"/>
                </a:lnTo>
                <a:lnTo>
                  <a:pt x="1528220" y="220364"/>
                </a:lnTo>
                <a:lnTo>
                  <a:pt x="1528540" y="221897"/>
                </a:lnTo>
                <a:lnTo>
                  <a:pt x="1526908" y="225926"/>
                </a:lnTo>
                <a:lnTo>
                  <a:pt x="1525757" y="223772"/>
                </a:lnTo>
                <a:lnTo>
                  <a:pt x="1527356" y="222125"/>
                </a:lnTo>
                <a:lnTo>
                  <a:pt x="1526429" y="219807"/>
                </a:lnTo>
                <a:lnTo>
                  <a:pt x="1527100" y="218021"/>
                </a:lnTo>
                <a:lnTo>
                  <a:pt x="1527996" y="216437"/>
                </a:lnTo>
                <a:lnTo>
                  <a:pt x="1528956" y="215208"/>
                </a:lnTo>
                <a:lnTo>
                  <a:pt x="1530203" y="213359"/>
                </a:lnTo>
                <a:lnTo>
                  <a:pt x="1526812" y="215120"/>
                </a:lnTo>
                <a:lnTo>
                  <a:pt x="1523454" y="214752"/>
                </a:lnTo>
                <a:lnTo>
                  <a:pt x="1522590" y="213308"/>
                </a:lnTo>
                <a:lnTo>
                  <a:pt x="1525341" y="212485"/>
                </a:lnTo>
                <a:lnTo>
                  <a:pt x="1526589" y="210204"/>
                </a:lnTo>
                <a:lnTo>
                  <a:pt x="1526237" y="208443"/>
                </a:lnTo>
                <a:lnTo>
                  <a:pt x="1524541" y="207139"/>
                </a:lnTo>
                <a:lnTo>
                  <a:pt x="1526653" y="206112"/>
                </a:lnTo>
                <a:lnTo>
                  <a:pt x="1525661" y="203997"/>
                </a:lnTo>
                <a:lnTo>
                  <a:pt x="1528764" y="203072"/>
                </a:lnTo>
                <a:lnTo>
                  <a:pt x="1528348" y="201552"/>
                </a:lnTo>
                <a:lnTo>
                  <a:pt x="1528700" y="200006"/>
                </a:lnTo>
                <a:lnTo>
                  <a:pt x="1531835" y="199550"/>
                </a:lnTo>
                <a:lnTo>
                  <a:pt x="1531195" y="198106"/>
                </a:lnTo>
                <a:lnTo>
                  <a:pt x="1531771" y="196751"/>
                </a:lnTo>
                <a:lnTo>
                  <a:pt x="1534810" y="197245"/>
                </a:lnTo>
                <a:lnTo>
                  <a:pt x="1539225" y="196839"/>
                </a:lnTo>
                <a:lnTo>
                  <a:pt x="1543959" y="196396"/>
                </a:lnTo>
                <a:lnTo>
                  <a:pt x="1547606" y="195990"/>
                </a:lnTo>
                <a:lnTo>
                  <a:pt x="1548949" y="19721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8" name="coastline-natural-earth">
            <a:extLst>
              <a:ext uri="{FF2B5EF4-FFF2-40B4-BE49-F238E27FC236}">
                <a16:creationId xmlns:a16="http://schemas.microsoft.com/office/drawing/2014/main" id="{AB9C9610-6D9A-43CA-A132-90C809D4C2BC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512289" y="228979"/>
                </a:moveTo>
                <a:lnTo>
                  <a:pt x="1514368" y="227826"/>
                </a:lnTo>
                <a:lnTo>
                  <a:pt x="1518623" y="227281"/>
                </a:lnTo>
                <a:lnTo>
                  <a:pt x="1522590" y="228168"/>
                </a:lnTo>
                <a:lnTo>
                  <a:pt x="1524061" y="230271"/>
                </a:lnTo>
                <a:lnTo>
                  <a:pt x="1525501" y="231728"/>
                </a:lnTo>
                <a:lnTo>
                  <a:pt x="1527164" y="232994"/>
                </a:lnTo>
                <a:lnTo>
                  <a:pt x="1527548" y="234629"/>
                </a:lnTo>
                <a:lnTo>
                  <a:pt x="1526429" y="236174"/>
                </a:lnTo>
                <a:lnTo>
                  <a:pt x="1524029" y="237238"/>
                </a:lnTo>
                <a:lnTo>
                  <a:pt x="1520926" y="237859"/>
                </a:lnTo>
                <a:lnTo>
                  <a:pt x="1519775" y="239215"/>
                </a:lnTo>
                <a:lnTo>
                  <a:pt x="1520830" y="241013"/>
                </a:lnTo>
                <a:lnTo>
                  <a:pt x="1521630" y="242559"/>
                </a:lnTo>
                <a:lnTo>
                  <a:pt x="1521726" y="244269"/>
                </a:lnTo>
                <a:lnTo>
                  <a:pt x="1522238" y="246334"/>
                </a:lnTo>
                <a:lnTo>
                  <a:pt x="1522654" y="248526"/>
                </a:lnTo>
                <a:lnTo>
                  <a:pt x="1521374" y="250261"/>
                </a:lnTo>
                <a:lnTo>
                  <a:pt x="1520926" y="252048"/>
                </a:lnTo>
                <a:lnTo>
                  <a:pt x="1519775" y="253352"/>
                </a:lnTo>
                <a:lnTo>
                  <a:pt x="1519967" y="254771"/>
                </a:lnTo>
                <a:lnTo>
                  <a:pt x="1516608" y="255075"/>
                </a:lnTo>
                <a:lnTo>
                  <a:pt x="1513153" y="255759"/>
                </a:lnTo>
                <a:lnTo>
                  <a:pt x="1509922" y="255911"/>
                </a:lnTo>
                <a:lnTo>
                  <a:pt x="1508258" y="257102"/>
                </a:lnTo>
                <a:lnTo>
                  <a:pt x="1505315" y="258268"/>
                </a:lnTo>
                <a:lnTo>
                  <a:pt x="1501189" y="258052"/>
                </a:lnTo>
                <a:lnTo>
                  <a:pt x="1501732" y="259433"/>
                </a:lnTo>
                <a:lnTo>
                  <a:pt x="1498246" y="260371"/>
                </a:lnTo>
                <a:lnTo>
                  <a:pt x="1493191" y="261637"/>
                </a:lnTo>
                <a:lnTo>
                  <a:pt x="1489224" y="261865"/>
                </a:lnTo>
                <a:lnTo>
                  <a:pt x="1490984" y="260117"/>
                </a:lnTo>
                <a:lnTo>
                  <a:pt x="1487753" y="260282"/>
                </a:lnTo>
                <a:lnTo>
                  <a:pt x="1488617" y="259053"/>
                </a:lnTo>
                <a:lnTo>
                  <a:pt x="1484938" y="259028"/>
                </a:lnTo>
                <a:lnTo>
                  <a:pt x="1484778" y="257267"/>
                </a:lnTo>
                <a:lnTo>
                  <a:pt x="1487337" y="256304"/>
                </a:lnTo>
                <a:lnTo>
                  <a:pt x="1483338" y="255797"/>
                </a:lnTo>
                <a:lnTo>
                  <a:pt x="1484938" y="254543"/>
                </a:lnTo>
                <a:lnTo>
                  <a:pt x="1488904" y="254746"/>
                </a:lnTo>
                <a:lnTo>
                  <a:pt x="1487689" y="253327"/>
                </a:lnTo>
                <a:lnTo>
                  <a:pt x="1490152" y="252022"/>
                </a:lnTo>
                <a:lnTo>
                  <a:pt x="1495366" y="251338"/>
                </a:lnTo>
                <a:lnTo>
                  <a:pt x="1491688" y="251287"/>
                </a:lnTo>
                <a:lnTo>
                  <a:pt x="1487593" y="251807"/>
                </a:lnTo>
                <a:lnTo>
                  <a:pt x="1491208" y="249869"/>
                </a:lnTo>
                <a:lnTo>
                  <a:pt x="1492103" y="248513"/>
                </a:lnTo>
                <a:lnTo>
                  <a:pt x="1493159" y="246968"/>
                </a:lnTo>
                <a:lnTo>
                  <a:pt x="1496486" y="245954"/>
                </a:lnTo>
                <a:lnTo>
                  <a:pt x="1491624" y="245701"/>
                </a:lnTo>
                <a:lnTo>
                  <a:pt x="1488904" y="244928"/>
                </a:lnTo>
                <a:lnTo>
                  <a:pt x="1486025" y="244067"/>
                </a:lnTo>
                <a:lnTo>
                  <a:pt x="1486281" y="242648"/>
                </a:lnTo>
                <a:lnTo>
                  <a:pt x="1489384" y="242306"/>
                </a:lnTo>
                <a:lnTo>
                  <a:pt x="1487753" y="241178"/>
                </a:lnTo>
                <a:lnTo>
                  <a:pt x="1490664" y="240469"/>
                </a:lnTo>
                <a:lnTo>
                  <a:pt x="1487625" y="239924"/>
                </a:lnTo>
                <a:lnTo>
                  <a:pt x="1488137" y="238632"/>
                </a:lnTo>
                <a:lnTo>
                  <a:pt x="1487369" y="237378"/>
                </a:lnTo>
                <a:lnTo>
                  <a:pt x="1489416" y="235921"/>
                </a:lnTo>
                <a:lnTo>
                  <a:pt x="1493031" y="235933"/>
                </a:lnTo>
                <a:lnTo>
                  <a:pt x="1498150" y="236263"/>
                </a:lnTo>
                <a:lnTo>
                  <a:pt x="1499877" y="234971"/>
                </a:lnTo>
                <a:lnTo>
                  <a:pt x="1502788" y="234021"/>
                </a:lnTo>
                <a:lnTo>
                  <a:pt x="1503684" y="232792"/>
                </a:lnTo>
                <a:lnTo>
                  <a:pt x="1497990" y="232424"/>
                </a:lnTo>
                <a:lnTo>
                  <a:pt x="1500133" y="231246"/>
                </a:lnTo>
                <a:lnTo>
                  <a:pt x="1501157" y="229815"/>
                </a:lnTo>
                <a:lnTo>
                  <a:pt x="1502116" y="228510"/>
                </a:lnTo>
                <a:lnTo>
                  <a:pt x="1504835" y="227699"/>
                </a:lnTo>
                <a:lnTo>
                  <a:pt x="1507874" y="227142"/>
                </a:lnTo>
                <a:lnTo>
                  <a:pt x="1508866" y="228371"/>
                </a:lnTo>
                <a:lnTo>
                  <a:pt x="1507938" y="229764"/>
                </a:lnTo>
                <a:lnTo>
                  <a:pt x="1509378" y="228168"/>
                </a:lnTo>
                <a:lnTo>
                  <a:pt x="1511169" y="226749"/>
                </a:lnTo>
                <a:lnTo>
                  <a:pt x="1514240" y="227319"/>
                </a:lnTo>
                <a:lnTo>
                  <a:pt x="1511905" y="22864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19" name="coastline-natural-earth">
            <a:extLst>
              <a:ext uri="{FF2B5EF4-FFF2-40B4-BE49-F238E27FC236}">
                <a16:creationId xmlns:a16="http://schemas.microsoft.com/office/drawing/2014/main" id="{480745AC-3C83-4047-AD87-B7FACC473422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0" y="115332"/>
                </a:moveTo>
                <a:lnTo>
                  <a:pt x="1184" y="116877"/>
                </a:lnTo>
                <a:lnTo>
                  <a:pt x="544" y="118486"/>
                </a:lnTo>
                <a:lnTo>
                  <a:pt x="1951" y="120108"/>
                </a:lnTo>
                <a:lnTo>
                  <a:pt x="1184" y="121869"/>
                </a:lnTo>
                <a:lnTo>
                  <a:pt x="2943" y="122983"/>
                </a:lnTo>
                <a:lnTo>
                  <a:pt x="4926" y="124567"/>
                </a:lnTo>
                <a:lnTo>
                  <a:pt x="8253" y="124174"/>
                </a:lnTo>
                <a:lnTo>
                  <a:pt x="8413" y="126416"/>
                </a:lnTo>
                <a:lnTo>
                  <a:pt x="10525" y="125162"/>
                </a:lnTo>
                <a:lnTo>
                  <a:pt x="9725" y="123731"/>
                </a:lnTo>
                <a:lnTo>
                  <a:pt x="6910" y="122717"/>
                </a:lnTo>
                <a:lnTo>
                  <a:pt x="8957" y="121375"/>
                </a:lnTo>
                <a:lnTo>
                  <a:pt x="8221" y="119867"/>
                </a:lnTo>
                <a:lnTo>
                  <a:pt x="5918" y="118968"/>
                </a:lnTo>
                <a:lnTo>
                  <a:pt x="10045" y="118359"/>
                </a:lnTo>
                <a:lnTo>
                  <a:pt x="13564" y="118372"/>
                </a:lnTo>
                <a:lnTo>
                  <a:pt x="15099" y="119753"/>
                </a:lnTo>
                <a:lnTo>
                  <a:pt x="18362" y="119867"/>
                </a:lnTo>
                <a:lnTo>
                  <a:pt x="22073" y="119981"/>
                </a:lnTo>
                <a:lnTo>
                  <a:pt x="18010" y="119031"/>
                </a:lnTo>
                <a:lnTo>
                  <a:pt x="21433" y="119094"/>
                </a:lnTo>
                <a:lnTo>
                  <a:pt x="24568" y="119652"/>
                </a:lnTo>
                <a:lnTo>
                  <a:pt x="28887" y="119968"/>
                </a:lnTo>
                <a:lnTo>
                  <a:pt x="30902" y="121007"/>
                </a:lnTo>
                <a:lnTo>
                  <a:pt x="32790" y="122312"/>
                </a:lnTo>
                <a:lnTo>
                  <a:pt x="36692" y="123655"/>
                </a:lnTo>
                <a:lnTo>
                  <a:pt x="40051" y="125238"/>
                </a:lnTo>
                <a:lnTo>
                  <a:pt x="42834" y="126024"/>
                </a:lnTo>
                <a:lnTo>
                  <a:pt x="46065" y="127012"/>
                </a:lnTo>
                <a:lnTo>
                  <a:pt x="46577" y="128532"/>
                </a:lnTo>
                <a:lnTo>
                  <a:pt x="41427" y="129178"/>
                </a:lnTo>
                <a:lnTo>
                  <a:pt x="40179" y="131180"/>
                </a:lnTo>
                <a:lnTo>
                  <a:pt x="36980" y="131800"/>
                </a:lnTo>
                <a:lnTo>
                  <a:pt x="33941" y="130939"/>
                </a:lnTo>
                <a:lnTo>
                  <a:pt x="35541" y="132649"/>
                </a:lnTo>
                <a:lnTo>
                  <a:pt x="31830" y="132801"/>
                </a:lnTo>
                <a:lnTo>
                  <a:pt x="27863" y="133143"/>
                </a:lnTo>
                <a:lnTo>
                  <a:pt x="24920" y="132459"/>
                </a:lnTo>
                <a:lnTo>
                  <a:pt x="21561" y="131370"/>
                </a:lnTo>
                <a:lnTo>
                  <a:pt x="23832" y="133143"/>
                </a:lnTo>
                <a:lnTo>
                  <a:pt x="24600" y="134917"/>
                </a:lnTo>
                <a:lnTo>
                  <a:pt x="21081" y="135411"/>
                </a:lnTo>
                <a:lnTo>
                  <a:pt x="24440" y="135804"/>
                </a:lnTo>
                <a:lnTo>
                  <a:pt x="25112" y="137260"/>
                </a:lnTo>
                <a:lnTo>
                  <a:pt x="21689" y="138540"/>
                </a:lnTo>
                <a:lnTo>
                  <a:pt x="18042" y="138831"/>
                </a:lnTo>
                <a:lnTo>
                  <a:pt x="18906" y="140187"/>
                </a:lnTo>
                <a:lnTo>
                  <a:pt x="20314" y="141340"/>
                </a:lnTo>
                <a:lnTo>
                  <a:pt x="23097" y="142150"/>
                </a:lnTo>
                <a:lnTo>
                  <a:pt x="20761" y="143139"/>
                </a:lnTo>
                <a:lnTo>
                  <a:pt x="18906" y="142049"/>
                </a:lnTo>
                <a:lnTo>
                  <a:pt x="18778" y="143481"/>
                </a:lnTo>
                <a:lnTo>
                  <a:pt x="15547" y="144215"/>
                </a:lnTo>
                <a:lnTo>
                  <a:pt x="15227" y="142809"/>
                </a:lnTo>
                <a:lnTo>
                  <a:pt x="12572" y="143519"/>
                </a:lnTo>
                <a:lnTo>
                  <a:pt x="8989" y="142759"/>
                </a:lnTo>
                <a:lnTo>
                  <a:pt x="7166" y="141580"/>
                </a:lnTo>
                <a:lnTo>
                  <a:pt x="3871" y="140288"/>
                </a:lnTo>
                <a:lnTo>
                  <a:pt x="0" y="13946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0" name="coastline-natural-earth">
            <a:extLst>
              <a:ext uri="{FF2B5EF4-FFF2-40B4-BE49-F238E27FC236}">
                <a16:creationId xmlns:a16="http://schemas.microsoft.com/office/drawing/2014/main" id="{A0DD4AFA-9514-4E80-848E-72A923407240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436889" y="126416"/>
                </a:moveTo>
                <a:lnTo>
                  <a:pt x="1440344" y="125935"/>
                </a:lnTo>
                <a:lnTo>
                  <a:pt x="1443095" y="125023"/>
                </a:lnTo>
                <a:lnTo>
                  <a:pt x="1441527" y="126885"/>
                </a:lnTo>
                <a:lnTo>
                  <a:pt x="1442743" y="128165"/>
                </a:lnTo>
                <a:lnTo>
                  <a:pt x="1444599" y="129470"/>
                </a:lnTo>
                <a:lnTo>
                  <a:pt x="1443351" y="130686"/>
                </a:lnTo>
                <a:lnTo>
                  <a:pt x="1446966" y="130445"/>
                </a:lnTo>
                <a:lnTo>
                  <a:pt x="1446550" y="132421"/>
                </a:lnTo>
                <a:lnTo>
                  <a:pt x="1451380" y="132041"/>
                </a:lnTo>
                <a:lnTo>
                  <a:pt x="1454259" y="132928"/>
                </a:lnTo>
                <a:lnTo>
                  <a:pt x="1453428" y="134195"/>
                </a:lnTo>
                <a:lnTo>
                  <a:pt x="1453972" y="135525"/>
                </a:lnTo>
                <a:lnTo>
                  <a:pt x="1454803" y="136804"/>
                </a:lnTo>
                <a:lnTo>
                  <a:pt x="1452116" y="137767"/>
                </a:lnTo>
                <a:lnTo>
                  <a:pt x="1451252" y="139680"/>
                </a:lnTo>
                <a:lnTo>
                  <a:pt x="1448117" y="140225"/>
                </a:lnTo>
                <a:lnTo>
                  <a:pt x="1447062" y="141530"/>
                </a:lnTo>
                <a:lnTo>
                  <a:pt x="1445878" y="142784"/>
                </a:lnTo>
                <a:lnTo>
                  <a:pt x="1442455" y="143949"/>
                </a:lnTo>
                <a:lnTo>
                  <a:pt x="1437337" y="144507"/>
                </a:lnTo>
                <a:lnTo>
                  <a:pt x="1434298" y="145254"/>
                </a:lnTo>
                <a:lnTo>
                  <a:pt x="1430651" y="146534"/>
                </a:lnTo>
                <a:lnTo>
                  <a:pt x="1428572" y="147648"/>
                </a:lnTo>
                <a:lnTo>
                  <a:pt x="1424381" y="148333"/>
                </a:lnTo>
                <a:lnTo>
                  <a:pt x="1418079" y="149207"/>
                </a:lnTo>
                <a:lnTo>
                  <a:pt x="1415520" y="150220"/>
                </a:lnTo>
                <a:lnTo>
                  <a:pt x="1414048" y="151500"/>
                </a:lnTo>
                <a:lnTo>
                  <a:pt x="1408866" y="152323"/>
                </a:lnTo>
                <a:lnTo>
                  <a:pt x="1403492" y="152006"/>
                </a:lnTo>
                <a:lnTo>
                  <a:pt x="1398725" y="151132"/>
                </a:lnTo>
                <a:lnTo>
                  <a:pt x="1394950" y="150955"/>
                </a:lnTo>
                <a:lnTo>
                  <a:pt x="1392295" y="149751"/>
                </a:lnTo>
                <a:lnTo>
                  <a:pt x="1390152" y="148776"/>
                </a:lnTo>
                <a:lnTo>
                  <a:pt x="1386505" y="147902"/>
                </a:lnTo>
                <a:lnTo>
                  <a:pt x="1375372" y="148307"/>
                </a:lnTo>
                <a:lnTo>
                  <a:pt x="1372141" y="147256"/>
                </a:lnTo>
                <a:lnTo>
                  <a:pt x="1377036" y="146521"/>
                </a:lnTo>
                <a:lnTo>
                  <a:pt x="1379307" y="145470"/>
                </a:lnTo>
                <a:lnTo>
                  <a:pt x="1380811" y="144266"/>
                </a:lnTo>
                <a:lnTo>
                  <a:pt x="1383562" y="143392"/>
                </a:lnTo>
                <a:lnTo>
                  <a:pt x="1379147" y="144000"/>
                </a:lnTo>
                <a:lnTo>
                  <a:pt x="1378699" y="142733"/>
                </a:lnTo>
                <a:lnTo>
                  <a:pt x="1381387" y="141390"/>
                </a:lnTo>
                <a:lnTo>
                  <a:pt x="1377772" y="141986"/>
                </a:lnTo>
                <a:lnTo>
                  <a:pt x="1375820" y="140934"/>
                </a:lnTo>
                <a:lnTo>
                  <a:pt x="1374509" y="139579"/>
                </a:lnTo>
                <a:lnTo>
                  <a:pt x="1366575" y="139313"/>
                </a:lnTo>
                <a:lnTo>
                  <a:pt x="1363504" y="139933"/>
                </a:lnTo>
                <a:lnTo>
                  <a:pt x="1360465" y="138958"/>
                </a:lnTo>
                <a:lnTo>
                  <a:pt x="1363472" y="138502"/>
                </a:lnTo>
                <a:lnTo>
                  <a:pt x="1366543" y="138135"/>
                </a:lnTo>
                <a:lnTo>
                  <a:pt x="1370606" y="137666"/>
                </a:lnTo>
                <a:lnTo>
                  <a:pt x="1374253" y="137336"/>
                </a:lnTo>
                <a:lnTo>
                  <a:pt x="1379691" y="137248"/>
                </a:lnTo>
                <a:lnTo>
                  <a:pt x="1380715" y="135981"/>
                </a:lnTo>
                <a:lnTo>
                  <a:pt x="1377836" y="136538"/>
                </a:lnTo>
                <a:lnTo>
                  <a:pt x="1374125" y="135892"/>
                </a:lnTo>
                <a:lnTo>
                  <a:pt x="1377388" y="134549"/>
                </a:lnTo>
                <a:lnTo>
                  <a:pt x="1380075" y="133827"/>
                </a:lnTo>
                <a:lnTo>
                  <a:pt x="1375916" y="133283"/>
                </a:lnTo>
                <a:lnTo>
                  <a:pt x="1372909" y="132485"/>
                </a:lnTo>
                <a:lnTo>
                  <a:pt x="1368623" y="132789"/>
                </a:lnTo>
                <a:lnTo>
                  <a:pt x="1364272" y="133397"/>
                </a:lnTo>
                <a:lnTo>
                  <a:pt x="1360529" y="133612"/>
                </a:lnTo>
                <a:lnTo>
                  <a:pt x="1356594" y="133105"/>
                </a:lnTo>
                <a:lnTo>
                  <a:pt x="1358450" y="132054"/>
                </a:lnTo>
                <a:lnTo>
                  <a:pt x="1362001" y="132751"/>
                </a:lnTo>
                <a:lnTo>
                  <a:pt x="1360529" y="131357"/>
                </a:lnTo>
                <a:lnTo>
                  <a:pt x="1364144" y="131458"/>
                </a:lnTo>
                <a:lnTo>
                  <a:pt x="1367151" y="130812"/>
                </a:lnTo>
                <a:lnTo>
                  <a:pt x="1363344" y="130521"/>
                </a:lnTo>
                <a:lnTo>
                  <a:pt x="1363696" y="128937"/>
                </a:lnTo>
                <a:lnTo>
                  <a:pt x="1364368" y="127658"/>
                </a:lnTo>
                <a:lnTo>
                  <a:pt x="1369134" y="127721"/>
                </a:lnTo>
                <a:lnTo>
                  <a:pt x="1371374" y="128671"/>
                </a:lnTo>
                <a:lnTo>
                  <a:pt x="1373165" y="129736"/>
                </a:lnTo>
                <a:lnTo>
                  <a:pt x="1374893" y="128532"/>
                </a:lnTo>
                <a:lnTo>
                  <a:pt x="1371438" y="127113"/>
                </a:lnTo>
                <a:lnTo>
                  <a:pt x="1374125" y="126150"/>
                </a:lnTo>
                <a:lnTo>
                  <a:pt x="1371310" y="125542"/>
                </a:lnTo>
                <a:lnTo>
                  <a:pt x="1373677" y="124428"/>
                </a:lnTo>
                <a:lnTo>
                  <a:pt x="1377196" y="125694"/>
                </a:lnTo>
                <a:lnTo>
                  <a:pt x="1380171" y="126683"/>
                </a:lnTo>
                <a:lnTo>
                  <a:pt x="1384074" y="128279"/>
                </a:lnTo>
                <a:lnTo>
                  <a:pt x="1385001" y="129647"/>
                </a:lnTo>
                <a:lnTo>
                  <a:pt x="1384362" y="130888"/>
                </a:lnTo>
                <a:lnTo>
                  <a:pt x="1383626" y="132333"/>
                </a:lnTo>
                <a:lnTo>
                  <a:pt x="1385641" y="133840"/>
                </a:lnTo>
                <a:lnTo>
                  <a:pt x="1386569" y="135246"/>
                </a:lnTo>
                <a:lnTo>
                  <a:pt x="1387305" y="133764"/>
                </a:lnTo>
                <a:lnTo>
                  <a:pt x="1388264" y="132510"/>
                </a:lnTo>
                <a:lnTo>
                  <a:pt x="1390632" y="131610"/>
                </a:lnTo>
                <a:lnTo>
                  <a:pt x="1393639" y="130103"/>
                </a:lnTo>
                <a:lnTo>
                  <a:pt x="1393543" y="128215"/>
                </a:lnTo>
                <a:lnTo>
                  <a:pt x="1397861" y="129165"/>
                </a:lnTo>
                <a:lnTo>
                  <a:pt x="1399909" y="130344"/>
                </a:lnTo>
                <a:lnTo>
                  <a:pt x="1401636" y="128659"/>
                </a:lnTo>
                <a:lnTo>
                  <a:pt x="1404003" y="127620"/>
                </a:lnTo>
                <a:lnTo>
                  <a:pt x="1406563" y="126860"/>
                </a:lnTo>
                <a:lnTo>
                  <a:pt x="1409410" y="127861"/>
                </a:lnTo>
                <a:lnTo>
                  <a:pt x="1412257" y="129571"/>
                </a:lnTo>
                <a:lnTo>
                  <a:pt x="1413280" y="130939"/>
                </a:lnTo>
                <a:lnTo>
                  <a:pt x="1413408" y="129394"/>
                </a:lnTo>
                <a:lnTo>
                  <a:pt x="1411937" y="127658"/>
                </a:lnTo>
                <a:lnTo>
                  <a:pt x="1415616" y="127202"/>
                </a:lnTo>
                <a:lnTo>
                  <a:pt x="1418047" y="128532"/>
                </a:lnTo>
                <a:lnTo>
                  <a:pt x="1420766" y="127709"/>
                </a:lnTo>
                <a:lnTo>
                  <a:pt x="1422749" y="126632"/>
                </a:lnTo>
                <a:lnTo>
                  <a:pt x="1426044" y="127316"/>
                </a:lnTo>
                <a:lnTo>
                  <a:pt x="1428860" y="126201"/>
                </a:lnTo>
                <a:lnTo>
                  <a:pt x="1427900" y="124415"/>
                </a:lnTo>
                <a:lnTo>
                  <a:pt x="1432474" y="123693"/>
                </a:lnTo>
                <a:lnTo>
                  <a:pt x="1434938" y="124922"/>
                </a:lnTo>
                <a:lnTo>
                  <a:pt x="1435961" y="12613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1" name="coastline-natural-earth">
            <a:extLst>
              <a:ext uri="{FF2B5EF4-FFF2-40B4-BE49-F238E27FC236}">
                <a16:creationId xmlns:a16="http://schemas.microsoft.com/office/drawing/2014/main" id="{5C02FAAC-BECB-4FDB-8116-8064023BE327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948852" y="1238537"/>
                </a:moveTo>
                <a:lnTo>
                  <a:pt x="956081" y="1239449"/>
                </a:lnTo>
                <a:lnTo>
                  <a:pt x="960080" y="1238917"/>
                </a:lnTo>
                <a:lnTo>
                  <a:pt x="958800" y="1240462"/>
                </a:lnTo>
                <a:lnTo>
                  <a:pt x="961232" y="1241298"/>
                </a:lnTo>
                <a:lnTo>
                  <a:pt x="961456" y="1242565"/>
                </a:lnTo>
                <a:lnTo>
                  <a:pt x="963407" y="1243680"/>
                </a:lnTo>
                <a:lnTo>
                  <a:pt x="963759" y="1245188"/>
                </a:lnTo>
                <a:lnTo>
                  <a:pt x="961551" y="1244073"/>
                </a:lnTo>
                <a:lnTo>
                  <a:pt x="957937" y="1243439"/>
                </a:lnTo>
                <a:lnTo>
                  <a:pt x="955793" y="1242477"/>
                </a:lnTo>
                <a:lnTo>
                  <a:pt x="953842" y="1240969"/>
                </a:lnTo>
                <a:lnTo>
                  <a:pt x="951955" y="1242046"/>
                </a:lnTo>
                <a:lnTo>
                  <a:pt x="953554" y="1243642"/>
                </a:lnTo>
                <a:lnTo>
                  <a:pt x="950611" y="1242692"/>
                </a:lnTo>
                <a:lnTo>
                  <a:pt x="949267" y="1241387"/>
                </a:lnTo>
                <a:lnTo>
                  <a:pt x="946356" y="1240640"/>
                </a:lnTo>
                <a:lnTo>
                  <a:pt x="947220" y="123820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2" name="coastline-natural-earth">
            <a:extLst>
              <a:ext uri="{FF2B5EF4-FFF2-40B4-BE49-F238E27FC236}">
                <a16:creationId xmlns:a16="http://schemas.microsoft.com/office/drawing/2014/main" id="{D576AD0E-1B81-41AB-87C2-ECA82ACDF68B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061427" y="618388"/>
                </a:moveTo>
                <a:lnTo>
                  <a:pt x="2065266" y="618135"/>
                </a:lnTo>
                <a:lnTo>
                  <a:pt x="2068177" y="619161"/>
                </a:lnTo>
                <a:lnTo>
                  <a:pt x="2066002" y="620136"/>
                </a:lnTo>
                <a:lnTo>
                  <a:pt x="2061043" y="621302"/>
                </a:lnTo>
                <a:lnTo>
                  <a:pt x="2057396" y="619338"/>
                </a:lnTo>
                <a:lnTo>
                  <a:pt x="2059380" y="61766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3" name="coastline-natural-earth">
            <a:extLst>
              <a:ext uri="{FF2B5EF4-FFF2-40B4-BE49-F238E27FC236}">
                <a16:creationId xmlns:a16="http://schemas.microsoft.com/office/drawing/2014/main" id="{DF29308C-484D-491F-A558-2F5EE9F82BB3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079537" y="870499"/>
                </a:moveTo>
                <a:lnTo>
                  <a:pt x="3080145" y="873539"/>
                </a:lnTo>
                <a:lnTo>
                  <a:pt x="3081712" y="871538"/>
                </a:lnTo>
                <a:lnTo>
                  <a:pt x="3082800" y="873248"/>
                </a:lnTo>
                <a:lnTo>
                  <a:pt x="3083472" y="875667"/>
                </a:lnTo>
                <a:lnTo>
                  <a:pt x="3082672" y="877416"/>
                </a:lnTo>
                <a:lnTo>
                  <a:pt x="3079665" y="877884"/>
                </a:lnTo>
                <a:lnTo>
                  <a:pt x="3078513" y="875819"/>
                </a:lnTo>
                <a:lnTo>
                  <a:pt x="3078673" y="874033"/>
                </a:lnTo>
                <a:lnTo>
                  <a:pt x="3077585" y="870714"/>
                </a:lnTo>
                <a:lnTo>
                  <a:pt x="3077937" y="868801"/>
                </a:lnTo>
                <a:lnTo>
                  <a:pt x="3079537" y="87049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4" name="coastline-natural-earth">
            <a:extLst>
              <a:ext uri="{FF2B5EF4-FFF2-40B4-BE49-F238E27FC236}">
                <a16:creationId xmlns:a16="http://schemas.microsoft.com/office/drawing/2014/main" id="{FC8C9C47-DF2D-4AB6-BE9C-9AEF46015CD4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017668" y="812732"/>
                </a:moveTo>
                <a:lnTo>
                  <a:pt x="3015557" y="811237"/>
                </a:lnTo>
                <a:lnTo>
                  <a:pt x="3012934" y="810223"/>
                </a:lnTo>
                <a:lnTo>
                  <a:pt x="3010567" y="808779"/>
                </a:lnTo>
                <a:lnTo>
                  <a:pt x="3008455" y="807462"/>
                </a:lnTo>
                <a:lnTo>
                  <a:pt x="3006920" y="806157"/>
                </a:lnTo>
                <a:lnTo>
                  <a:pt x="3005832" y="804624"/>
                </a:lnTo>
                <a:lnTo>
                  <a:pt x="3009511" y="805891"/>
                </a:lnTo>
                <a:lnTo>
                  <a:pt x="3011526" y="807006"/>
                </a:lnTo>
                <a:lnTo>
                  <a:pt x="3013638" y="808095"/>
                </a:lnTo>
                <a:lnTo>
                  <a:pt x="3017348" y="810831"/>
                </a:lnTo>
                <a:lnTo>
                  <a:pt x="3017668" y="81273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5" name="coastline-natural-earth">
            <a:extLst>
              <a:ext uri="{FF2B5EF4-FFF2-40B4-BE49-F238E27FC236}">
                <a16:creationId xmlns:a16="http://schemas.microsoft.com/office/drawing/2014/main" id="{A9B64BB1-77F5-44B1-9A1E-AB6F78E0CCBC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905025" y="1180466"/>
                </a:moveTo>
                <a:lnTo>
                  <a:pt x="901826" y="1180782"/>
                </a:lnTo>
                <a:lnTo>
                  <a:pt x="900643" y="1178616"/>
                </a:lnTo>
                <a:lnTo>
                  <a:pt x="899683" y="1177096"/>
                </a:lnTo>
                <a:lnTo>
                  <a:pt x="899011" y="1175512"/>
                </a:lnTo>
                <a:lnTo>
                  <a:pt x="901347" y="1174321"/>
                </a:lnTo>
                <a:lnTo>
                  <a:pt x="902882" y="1175740"/>
                </a:lnTo>
                <a:lnTo>
                  <a:pt x="904162" y="1177780"/>
                </a:lnTo>
                <a:lnTo>
                  <a:pt x="905025" y="118046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6" name="coastline-natural-earth">
            <a:extLst>
              <a:ext uri="{FF2B5EF4-FFF2-40B4-BE49-F238E27FC236}">
                <a16:creationId xmlns:a16="http://schemas.microsoft.com/office/drawing/2014/main" id="{F706219E-2E60-496F-9CC8-D40E20D47B4C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919837" y="1225349"/>
                </a:moveTo>
                <a:lnTo>
                  <a:pt x="923803" y="1226325"/>
                </a:lnTo>
                <a:lnTo>
                  <a:pt x="925403" y="1227579"/>
                </a:lnTo>
                <a:lnTo>
                  <a:pt x="925403" y="1228846"/>
                </a:lnTo>
                <a:lnTo>
                  <a:pt x="924475" y="1230138"/>
                </a:lnTo>
                <a:lnTo>
                  <a:pt x="921052" y="1231050"/>
                </a:lnTo>
                <a:lnTo>
                  <a:pt x="921116" y="1229694"/>
                </a:lnTo>
                <a:lnTo>
                  <a:pt x="918781" y="1228567"/>
                </a:lnTo>
                <a:lnTo>
                  <a:pt x="918493" y="1229910"/>
                </a:lnTo>
                <a:lnTo>
                  <a:pt x="916510" y="1228592"/>
                </a:lnTo>
                <a:lnTo>
                  <a:pt x="913919" y="1226945"/>
                </a:lnTo>
                <a:lnTo>
                  <a:pt x="911519" y="1225932"/>
                </a:lnTo>
                <a:lnTo>
                  <a:pt x="915102" y="1224690"/>
                </a:lnTo>
                <a:lnTo>
                  <a:pt x="918237" y="122562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7" name="coastline-natural-earth">
            <a:extLst>
              <a:ext uri="{FF2B5EF4-FFF2-40B4-BE49-F238E27FC236}">
                <a16:creationId xmlns:a16="http://schemas.microsoft.com/office/drawing/2014/main" id="{4E559F64-AB47-44CA-AA91-ED311E313F5C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972492" y="1240703"/>
                </a:moveTo>
                <a:lnTo>
                  <a:pt x="970893" y="1241869"/>
                </a:lnTo>
                <a:lnTo>
                  <a:pt x="968749" y="1240918"/>
                </a:lnTo>
                <a:lnTo>
                  <a:pt x="963567" y="1241311"/>
                </a:lnTo>
                <a:lnTo>
                  <a:pt x="962639" y="1239943"/>
                </a:lnTo>
                <a:lnTo>
                  <a:pt x="963247" y="1238638"/>
                </a:lnTo>
                <a:lnTo>
                  <a:pt x="969389" y="1239006"/>
                </a:lnTo>
                <a:lnTo>
                  <a:pt x="972236" y="123986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8" name="coastline-natural-earth">
            <a:extLst>
              <a:ext uri="{FF2B5EF4-FFF2-40B4-BE49-F238E27FC236}">
                <a16:creationId xmlns:a16="http://schemas.microsoft.com/office/drawing/2014/main" id="{39C629A3-26B6-49C3-B229-928F9F1218F4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933656" y="1230404"/>
                </a:moveTo>
                <a:lnTo>
                  <a:pt x="936983" y="1231126"/>
                </a:lnTo>
                <a:lnTo>
                  <a:pt x="936919" y="1232684"/>
                </a:lnTo>
                <a:lnTo>
                  <a:pt x="932889" y="1232228"/>
                </a:lnTo>
                <a:lnTo>
                  <a:pt x="929786" y="1232646"/>
                </a:lnTo>
                <a:lnTo>
                  <a:pt x="927322" y="1231202"/>
                </a:lnTo>
                <a:lnTo>
                  <a:pt x="926842" y="1229542"/>
                </a:lnTo>
                <a:lnTo>
                  <a:pt x="930809" y="1229403"/>
                </a:lnTo>
                <a:lnTo>
                  <a:pt x="933656" y="123040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29" name="coastline-natural-earth">
            <a:extLst>
              <a:ext uri="{FF2B5EF4-FFF2-40B4-BE49-F238E27FC236}">
                <a16:creationId xmlns:a16="http://schemas.microsoft.com/office/drawing/2014/main" id="{B3629BF9-3DEA-41CD-800F-8C7257DA14C1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912511" y="1141929"/>
                </a:moveTo>
                <a:lnTo>
                  <a:pt x="910272" y="1142854"/>
                </a:lnTo>
                <a:lnTo>
                  <a:pt x="910880" y="1144310"/>
                </a:lnTo>
                <a:lnTo>
                  <a:pt x="911679" y="1146021"/>
                </a:lnTo>
                <a:lnTo>
                  <a:pt x="911967" y="1147287"/>
                </a:lnTo>
                <a:lnTo>
                  <a:pt x="912607" y="1148580"/>
                </a:lnTo>
                <a:lnTo>
                  <a:pt x="912383" y="1149935"/>
                </a:lnTo>
                <a:lnTo>
                  <a:pt x="909248" y="1150480"/>
                </a:lnTo>
                <a:lnTo>
                  <a:pt x="908384" y="1148820"/>
                </a:lnTo>
                <a:lnTo>
                  <a:pt x="906977" y="1146667"/>
                </a:lnTo>
                <a:lnTo>
                  <a:pt x="905633" y="1145172"/>
                </a:lnTo>
                <a:lnTo>
                  <a:pt x="905793" y="1143677"/>
                </a:lnTo>
                <a:lnTo>
                  <a:pt x="906337" y="1142309"/>
                </a:lnTo>
                <a:lnTo>
                  <a:pt x="909152" y="1140839"/>
                </a:lnTo>
                <a:lnTo>
                  <a:pt x="910176" y="1139598"/>
                </a:lnTo>
                <a:lnTo>
                  <a:pt x="912799" y="114082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0" name="coastline-natural-earth">
            <a:extLst>
              <a:ext uri="{FF2B5EF4-FFF2-40B4-BE49-F238E27FC236}">
                <a16:creationId xmlns:a16="http://schemas.microsoft.com/office/drawing/2014/main" id="{1B9AAF7F-604D-4F4E-9A88-9797CCB0236A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02856" y="799620"/>
                </a:moveTo>
                <a:lnTo>
                  <a:pt x="2600169" y="800431"/>
                </a:lnTo>
                <a:lnTo>
                  <a:pt x="2596746" y="800557"/>
                </a:lnTo>
                <a:lnTo>
                  <a:pt x="2593099" y="799937"/>
                </a:lnTo>
                <a:lnTo>
                  <a:pt x="2593163" y="798657"/>
                </a:lnTo>
                <a:lnTo>
                  <a:pt x="2595850" y="797555"/>
                </a:lnTo>
                <a:lnTo>
                  <a:pt x="2604007" y="797479"/>
                </a:lnTo>
                <a:lnTo>
                  <a:pt x="2603208" y="79910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1" name="coastline-natural-earth">
            <a:extLst>
              <a:ext uri="{FF2B5EF4-FFF2-40B4-BE49-F238E27FC236}">
                <a16:creationId xmlns:a16="http://schemas.microsoft.com/office/drawing/2014/main" id="{1917999E-8D67-41E6-BD55-A6B8694110A7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025506" y="810717"/>
                </a:moveTo>
                <a:lnTo>
                  <a:pt x="3027745" y="813454"/>
                </a:lnTo>
                <a:lnTo>
                  <a:pt x="3027265" y="815164"/>
                </a:lnTo>
                <a:lnTo>
                  <a:pt x="3029217" y="816659"/>
                </a:lnTo>
                <a:lnTo>
                  <a:pt x="3029665" y="818230"/>
                </a:lnTo>
                <a:lnTo>
                  <a:pt x="3030112" y="819914"/>
                </a:lnTo>
                <a:lnTo>
                  <a:pt x="3031104" y="821511"/>
                </a:lnTo>
                <a:lnTo>
                  <a:pt x="3028161" y="819838"/>
                </a:lnTo>
                <a:lnTo>
                  <a:pt x="3026626" y="818445"/>
                </a:lnTo>
                <a:lnTo>
                  <a:pt x="3025730" y="816684"/>
                </a:lnTo>
                <a:lnTo>
                  <a:pt x="3024738" y="813530"/>
                </a:lnTo>
                <a:lnTo>
                  <a:pt x="3024098" y="81124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2" name="coastline-natural-earth">
            <a:extLst>
              <a:ext uri="{FF2B5EF4-FFF2-40B4-BE49-F238E27FC236}">
                <a16:creationId xmlns:a16="http://schemas.microsoft.com/office/drawing/2014/main" id="{114121A6-CC9D-47C4-9903-CF9B9BC974EA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034207" y="829745"/>
                </a:moveTo>
                <a:lnTo>
                  <a:pt x="3036990" y="830568"/>
                </a:lnTo>
                <a:lnTo>
                  <a:pt x="3039358" y="832709"/>
                </a:lnTo>
                <a:lnTo>
                  <a:pt x="3035935" y="833203"/>
                </a:lnTo>
                <a:lnTo>
                  <a:pt x="3032608" y="831392"/>
                </a:lnTo>
                <a:lnTo>
                  <a:pt x="3032160" y="829504"/>
                </a:lnTo>
                <a:lnTo>
                  <a:pt x="3030528" y="828073"/>
                </a:lnTo>
                <a:lnTo>
                  <a:pt x="3033663" y="82941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3" name="coastline-natural-earth">
            <a:extLst>
              <a:ext uri="{FF2B5EF4-FFF2-40B4-BE49-F238E27FC236}">
                <a16:creationId xmlns:a16="http://schemas.microsoft.com/office/drawing/2014/main" id="{96DDE932-284B-4C29-9220-7D6233FC7794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754008" y="838828"/>
                </a:moveTo>
                <a:lnTo>
                  <a:pt x="2757335" y="838486"/>
                </a:lnTo>
                <a:lnTo>
                  <a:pt x="2759862" y="837118"/>
                </a:lnTo>
                <a:lnTo>
                  <a:pt x="2761366" y="838245"/>
                </a:lnTo>
                <a:lnTo>
                  <a:pt x="2761653" y="840044"/>
                </a:lnTo>
                <a:lnTo>
                  <a:pt x="2760054" y="841894"/>
                </a:lnTo>
                <a:lnTo>
                  <a:pt x="2756983" y="843870"/>
                </a:lnTo>
                <a:lnTo>
                  <a:pt x="2754232" y="842185"/>
                </a:lnTo>
                <a:lnTo>
                  <a:pt x="2752248" y="839462"/>
                </a:lnTo>
                <a:lnTo>
                  <a:pt x="2752088" y="83816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4" name="coastline-natural-earth">
            <a:extLst>
              <a:ext uri="{FF2B5EF4-FFF2-40B4-BE49-F238E27FC236}">
                <a16:creationId xmlns:a16="http://schemas.microsoft.com/office/drawing/2014/main" id="{C953E611-11A5-4570-8F77-F1B2C732D1F8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816868" y="1062473"/>
                </a:moveTo>
                <a:lnTo>
                  <a:pt x="2820931" y="1062625"/>
                </a:lnTo>
                <a:lnTo>
                  <a:pt x="2821123" y="1063956"/>
                </a:lnTo>
                <a:lnTo>
                  <a:pt x="2817540" y="1063930"/>
                </a:lnTo>
                <a:lnTo>
                  <a:pt x="2815556" y="1065552"/>
                </a:lnTo>
                <a:lnTo>
                  <a:pt x="2811750" y="1065083"/>
                </a:lnTo>
                <a:lnTo>
                  <a:pt x="2807815" y="1064272"/>
                </a:lnTo>
                <a:lnTo>
                  <a:pt x="2808263" y="1062562"/>
                </a:lnTo>
                <a:lnTo>
                  <a:pt x="2812325" y="1061777"/>
                </a:lnTo>
                <a:lnTo>
                  <a:pt x="2816292" y="106124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5" name="coastline-natural-earth">
            <a:extLst>
              <a:ext uri="{FF2B5EF4-FFF2-40B4-BE49-F238E27FC236}">
                <a16:creationId xmlns:a16="http://schemas.microsoft.com/office/drawing/2014/main" id="{0C6BB3C6-86FE-498A-A6EB-7832205C107E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88685" y="647639"/>
                </a:moveTo>
                <a:lnTo>
                  <a:pt x="2688972" y="643610"/>
                </a:lnTo>
                <a:lnTo>
                  <a:pt x="2689996" y="641305"/>
                </a:lnTo>
                <a:lnTo>
                  <a:pt x="2690700" y="639810"/>
                </a:lnTo>
                <a:lnTo>
                  <a:pt x="2691756" y="638239"/>
                </a:lnTo>
                <a:lnTo>
                  <a:pt x="2692843" y="635883"/>
                </a:lnTo>
                <a:lnTo>
                  <a:pt x="2693739" y="633742"/>
                </a:lnTo>
                <a:lnTo>
                  <a:pt x="2694027" y="632146"/>
                </a:lnTo>
                <a:lnTo>
                  <a:pt x="2694699" y="630904"/>
                </a:lnTo>
                <a:lnTo>
                  <a:pt x="2694699" y="632437"/>
                </a:lnTo>
                <a:lnTo>
                  <a:pt x="2694827" y="634097"/>
                </a:lnTo>
                <a:lnTo>
                  <a:pt x="2694603" y="635541"/>
                </a:lnTo>
                <a:lnTo>
                  <a:pt x="2694827" y="637213"/>
                </a:lnTo>
                <a:lnTo>
                  <a:pt x="2694411" y="638923"/>
                </a:lnTo>
                <a:lnTo>
                  <a:pt x="2693227" y="640228"/>
                </a:lnTo>
                <a:lnTo>
                  <a:pt x="2691660" y="641419"/>
                </a:lnTo>
                <a:lnTo>
                  <a:pt x="2691052" y="643306"/>
                </a:lnTo>
                <a:lnTo>
                  <a:pt x="2689804" y="646359"/>
                </a:lnTo>
                <a:lnTo>
                  <a:pt x="2688685" y="64763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6" name="coastline-natural-earth">
            <a:extLst>
              <a:ext uri="{FF2B5EF4-FFF2-40B4-BE49-F238E27FC236}">
                <a16:creationId xmlns:a16="http://schemas.microsoft.com/office/drawing/2014/main" id="{A348F79A-21F0-4FA8-A126-485ADED38D92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99721" y="644548"/>
                </a:moveTo>
                <a:lnTo>
                  <a:pt x="2697994" y="645764"/>
                </a:lnTo>
                <a:lnTo>
                  <a:pt x="2693771" y="646043"/>
                </a:lnTo>
                <a:lnTo>
                  <a:pt x="2692811" y="644789"/>
                </a:lnTo>
                <a:lnTo>
                  <a:pt x="2693547" y="643332"/>
                </a:lnTo>
                <a:lnTo>
                  <a:pt x="2695210" y="642027"/>
                </a:lnTo>
                <a:lnTo>
                  <a:pt x="2698729" y="641989"/>
                </a:lnTo>
                <a:lnTo>
                  <a:pt x="2699369" y="64369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7" name="coastline-natural-earth">
            <a:extLst>
              <a:ext uri="{FF2B5EF4-FFF2-40B4-BE49-F238E27FC236}">
                <a16:creationId xmlns:a16="http://schemas.microsoft.com/office/drawing/2014/main" id="{7786DF28-2442-404C-A8F1-74DBBCDED171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91820" y="621593"/>
                </a:moveTo>
                <a:lnTo>
                  <a:pt x="2693547" y="622682"/>
                </a:lnTo>
                <a:lnTo>
                  <a:pt x="2694731" y="624532"/>
                </a:lnTo>
                <a:lnTo>
                  <a:pt x="2694859" y="625964"/>
                </a:lnTo>
                <a:lnTo>
                  <a:pt x="2692139" y="624836"/>
                </a:lnTo>
                <a:lnTo>
                  <a:pt x="2691372" y="623595"/>
                </a:lnTo>
                <a:lnTo>
                  <a:pt x="2689612" y="622239"/>
                </a:lnTo>
                <a:lnTo>
                  <a:pt x="2687981" y="623899"/>
                </a:lnTo>
                <a:lnTo>
                  <a:pt x="2687565" y="621226"/>
                </a:lnTo>
                <a:lnTo>
                  <a:pt x="2687501" y="619693"/>
                </a:lnTo>
                <a:lnTo>
                  <a:pt x="2690540" y="62049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8" name="coastline-natural-earth">
            <a:extLst>
              <a:ext uri="{FF2B5EF4-FFF2-40B4-BE49-F238E27FC236}">
                <a16:creationId xmlns:a16="http://schemas.microsoft.com/office/drawing/2014/main" id="{30D5539A-F5F5-4BF7-B5B5-6DD08D89F87A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755767" y="734429"/>
                </a:moveTo>
                <a:lnTo>
                  <a:pt x="2759926" y="735772"/>
                </a:lnTo>
                <a:lnTo>
                  <a:pt x="2760502" y="737051"/>
                </a:lnTo>
                <a:lnTo>
                  <a:pt x="2757495" y="737698"/>
                </a:lnTo>
                <a:lnTo>
                  <a:pt x="2755703" y="736469"/>
                </a:lnTo>
                <a:lnTo>
                  <a:pt x="2754584" y="735126"/>
                </a:lnTo>
                <a:lnTo>
                  <a:pt x="2755287" y="737064"/>
                </a:lnTo>
                <a:lnTo>
                  <a:pt x="2755191" y="738470"/>
                </a:lnTo>
                <a:lnTo>
                  <a:pt x="2754616" y="737115"/>
                </a:lnTo>
                <a:lnTo>
                  <a:pt x="2751481" y="736798"/>
                </a:lnTo>
                <a:lnTo>
                  <a:pt x="2751097" y="735329"/>
                </a:lnTo>
                <a:lnTo>
                  <a:pt x="2754936" y="73467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39" name="coastline-natural-earth">
            <a:extLst>
              <a:ext uri="{FF2B5EF4-FFF2-40B4-BE49-F238E27FC236}">
                <a16:creationId xmlns:a16="http://schemas.microsoft.com/office/drawing/2014/main" id="{C7F7A9FB-8643-4683-93C4-E4E08E4D327E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791212" y="786787"/>
                </a:moveTo>
                <a:lnTo>
                  <a:pt x="2791276" y="788396"/>
                </a:lnTo>
                <a:lnTo>
                  <a:pt x="2791244" y="789929"/>
                </a:lnTo>
                <a:lnTo>
                  <a:pt x="2791180" y="791322"/>
                </a:lnTo>
                <a:lnTo>
                  <a:pt x="2790412" y="792564"/>
                </a:lnTo>
                <a:lnTo>
                  <a:pt x="2786989" y="791310"/>
                </a:lnTo>
                <a:lnTo>
                  <a:pt x="2785870" y="790043"/>
                </a:lnTo>
                <a:lnTo>
                  <a:pt x="2787565" y="787940"/>
                </a:lnTo>
                <a:lnTo>
                  <a:pt x="2786702" y="786546"/>
                </a:lnTo>
                <a:lnTo>
                  <a:pt x="2788589" y="785406"/>
                </a:lnTo>
                <a:lnTo>
                  <a:pt x="2791212" y="78678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0" name="coastline-natural-earth">
            <a:extLst>
              <a:ext uri="{FF2B5EF4-FFF2-40B4-BE49-F238E27FC236}">
                <a16:creationId xmlns:a16="http://schemas.microsoft.com/office/drawing/2014/main" id="{7F78063D-D892-4AFB-B5E8-F2E2B0C9444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686957" y="776171"/>
                </a:moveTo>
                <a:lnTo>
                  <a:pt x="2687181" y="778147"/>
                </a:lnTo>
                <a:lnTo>
                  <a:pt x="2685486" y="779465"/>
                </a:lnTo>
                <a:lnTo>
                  <a:pt x="2685102" y="781568"/>
                </a:lnTo>
                <a:lnTo>
                  <a:pt x="2687181" y="782797"/>
                </a:lnTo>
                <a:lnTo>
                  <a:pt x="2685741" y="784139"/>
                </a:lnTo>
                <a:lnTo>
                  <a:pt x="2683982" y="786154"/>
                </a:lnTo>
                <a:lnTo>
                  <a:pt x="2681615" y="785292"/>
                </a:lnTo>
                <a:lnTo>
                  <a:pt x="2682127" y="783785"/>
                </a:lnTo>
                <a:lnTo>
                  <a:pt x="2683246" y="782214"/>
                </a:lnTo>
                <a:lnTo>
                  <a:pt x="2683502" y="780770"/>
                </a:lnTo>
                <a:lnTo>
                  <a:pt x="2683982" y="778743"/>
                </a:lnTo>
                <a:lnTo>
                  <a:pt x="2684014" y="776792"/>
                </a:lnTo>
                <a:lnTo>
                  <a:pt x="2684878" y="775170"/>
                </a:lnTo>
                <a:lnTo>
                  <a:pt x="2686957" y="77617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1" name="coastline-natural-earth">
            <a:extLst>
              <a:ext uri="{FF2B5EF4-FFF2-40B4-BE49-F238E27FC236}">
                <a16:creationId xmlns:a16="http://schemas.microsoft.com/office/drawing/2014/main" id="{1C0378F6-076E-45D8-B0E5-61B47E9D7ADF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760374" y="807829"/>
                </a:moveTo>
                <a:lnTo>
                  <a:pt x="2758231" y="806587"/>
                </a:lnTo>
                <a:lnTo>
                  <a:pt x="2758678" y="804941"/>
                </a:lnTo>
                <a:lnTo>
                  <a:pt x="2759766" y="802964"/>
                </a:lnTo>
                <a:lnTo>
                  <a:pt x="2761142" y="801774"/>
                </a:lnTo>
                <a:lnTo>
                  <a:pt x="2762229" y="800165"/>
                </a:lnTo>
                <a:lnTo>
                  <a:pt x="2763669" y="802673"/>
                </a:lnTo>
                <a:lnTo>
                  <a:pt x="2763061" y="804396"/>
                </a:lnTo>
                <a:lnTo>
                  <a:pt x="2761717" y="805777"/>
                </a:lnTo>
                <a:lnTo>
                  <a:pt x="2760566" y="80734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2" name="coastline-natural-earth">
            <a:extLst>
              <a:ext uri="{FF2B5EF4-FFF2-40B4-BE49-F238E27FC236}">
                <a16:creationId xmlns:a16="http://schemas.microsoft.com/office/drawing/2014/main" id="{EDFBD136-008D-4CBA-AF8C-BBCADEB54A45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552056" y="761907"/>
                </a:moveTo>
                <a:lnTo>
                  <a:pt x="2551672" y="763237"/>
                </a:lnTo>
                <a:lnTo>
                  <a:pt x="2547097" y="763819"/>
                </a:lnTo>
                <a:lnTo>
                  <a:pt x="2546522" y="762464"/>
                </a:lnTo>
                <a:lnTo>
                  <a:pt x="2546234" y="761197"/>
                </a:lnTo>
                <a:lnTo>
                  <a:pt x="2546937" y="759462"/>
                </a:lnTo>
                <a:lnTo>
                  <a:pt x="2547161" y="757954"/>
                </a:lnTo>
                <a:lnTo>
                  <a:pt x="2550840" y="758233"/>
                </a:lnTo>
                <a:lnTo>
                  <a:pt x="2552792" y="760374"/>
                </a:lnTo>
                <a:lnTo>
                  <a:pt x="2552056" y="76190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3" name="coastline-natural-earth">
            <a:extLst>
              <a:ext uri="{FF2B5EF4-FFF2-40B4-BE49-F238E27FC236}">
                <a16:creationId xmlns:a16="http://schemas.microsoft.com/office/drawing/2014/main" id="{4B9631C3-F77D-480E-B5DB-B8E90803D515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455382" y="720937"/>
                </a:moveTo>
                <a:lnTo>
                  <a:pt x="2457334" y="723522"/>
                </a:lnTo>
                <a:lnTo>
                  <a:pt x="2459189" y="725042"/>
                </a:lnTo>
                <a:lnTo>
                  <a:pt x="2458965" y="728627"/>
                </a:lnTo>
                <a:lnTo>
                  <a:pt x="2456502" y="726739"/>
                </a:lnTo>
                <a:lnTo>
                  <a:pt x="2454391" y="724687"/>
                </a:lnTo>
                <a:lnTo>
                  <a:pt x="2451768" y="721305"/>
                </a:lnTo>
                <a:lnTo>
                  <a:pt x="2454135" y="72036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4" name="coastline-natural-earth">
            <a:extLst>
              <a:ext uri="{FF2B5EF4-FFF2-40B4-BE49-F238E27FC236}">
                <a16:creationId xmlns:a16="http://schemas.microsoft.com/office/drawing/2014/main" id="{D1D8A7DE-4F92-4613-A9E6-DFF583527C73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470546" y="750708"/>
                </a:moveTo>
                <a:lnTo>
                  <a:pt x="2467954" y="749669"/>
                </a:lnTo>
                <a:lnTo>
                  <a:pt x="2465715" y="745970"/>
                </a:lnTo>
                <a:lnTo>
                  <a:pt x="2466163" y="743297"/>
                </a:lnTo>
                <a:lnTo>
                  <a:pt x="2469650" y="745780"/>
                </a:lnTo>
                <a:lnTo>
                  <a:pt x="2470226" y="747097"/>
                </a:lnTo>
                <a:lnTo>
                  <a:pt x="2470962" y="748706"/>
                </a:lnTo>
                <a:lnTo>
                  <a:pt x="2471537" y="75035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5" name="coastline-natural-earth">
            <a:extLst>
              <a:ext uri="{FF2B5EF4-FFF2-40B4-BE49-F238E27FC236}">
                <a16:creationId xmlns:a16="http://schemas.microsoft.com/office/drawing/2014/main" id="{5781E245-170D-4F55-ADBA-C0973A30360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276527" y="70765"/>
                </a:moveTo>
                <a:lnTo>
                  <a:pt x="2272144" y="70854"/>
                </a:lnTo>
                <a:lnTo>
                  <a:pt x="2272176" y="69409"/>
                </a:lnTo>
                <a:lnTo>
                  <a:pt x="2274224" y="68244"/>
                </a:lnTo>
                <a:lnTo>
                  <a:pt x="2277583" y="67648"/>
                </a:lnTo>
                <a:lnTo>
                  <a:pt x="2282349" y="68358"/>
                </a:lnTo>
                <a:lnTo>
                  <a:pt x="2281230" y="69612"/>
                </a:lnTo>
                <a:lnTo>
                  <a:pt x="2277871" y="7061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6" name="coastline-natural-earth">
            <a:extLst>
              <a:ext uri="{FF2B5EF4-FFF2-40B4-BE49-F238E27FC236}">
                <a16:creationId xmlns:a16="http://schemas.microsoft.com/office/drawing/2014/main" id="{C8B47330-A2EF-429F-873A-7D5E3D0B783E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101674" y="95645"/>
                </a:moveTo>
                <a:lnTo>
                  <a:pt x="3093996" y="94885"/>
                </a:lnTo>
                <a:lnTo>
                  <a:pt x="3090797" y="93859"/>
                </a:lnTo>
                <a:lnTo>
                  <a:pt x="3091373" y="92035"/>
                </a:lnTo>
                <a:lnTo>
                  <a:pt x="3103241" y="92871"/>
                </a:lnTo>
                <a:lnTo>
                  <a:pt x="3102569" y="94239"/>
                </a:lnTo>
                <a:lnTo>
                  <a:pt x="3101674" y="9564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7" name="coastline-natural-earth">
            <a:extLst>
              <a:ext uri="{FF2B5EF4-FFF2-40B4-BE49-F238E27FC236}">
                <a16:creationId xmlns:a16="http://schemas.microsoft.com/office/drawing/2014/main" id="{2E4AE497-420F-4B6C-AD98-C8DFA7C04651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051514" y="196421"/>
                </a:moveTo>
                <a:lnTo>
                  <a:pt x="3052345" y="194622"/>
                </a:lnTo>
                <a:lnTo>
                  <a:pt x="3052697" y="193026"/>
                </a:lnTo>
                <a:lnTo>
                  <a:pt x="3056632" y="191899"/>
                </a:lnTo>
                <a:lnTo>
                  <a:pt x="3059479" y="190695"/>
                </a:lnTo>
                <a:lnTo>
                  <a:pt x="3060759" y="193051"/>
                </a:lnTo>
                <a:lnTo>
                  <a:pt x="3057304" y="194268"/>
                </a:lnTo>
                <a:lnTo>
                  <a:pt x="3054457" y="195129"/>
                </a:lnTo>
                <a:lnTo>
                  <a:pt x="3051514" y="19642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8" name="coastline-natural-earth">
            <a:extLst>
              <a:ext uri="{FF2B5EF4-FFF2-40B4-BE49-F238E27FC236}">
                <a16:creationId xmlns:a16="http://schemas.microsoft.com/office/drawing/2014/main" id="{E8BCD877-3E2E-4C91-951D-0479DF1A12FC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982000" y="272621"/>
                </a:moveTo>
                <a:lnTo>
                  <a:pt x="2979185" y="273774"/>
                </a:lnTo>
                <a:lnTo>
                  <a:pt x="2977297" y="275015"/>
                </a:lnTo>
                <a:lnTo>
                  <a:pt x="2975890" y="273444"/>
                </a:lnTo>
                <a:lnTo>
                  <a:pt x="2977617" y="272013"/>
                </a:lnTo>
                <a:lnTo>
                  <a:pt x="2980656" y="270974"/>
                </a:lnTo>
                <a:lnTo>
                  <a:pt x="2981680" y="269112"/>
                </a:lnTo>
                <a:lnTo>
                  <a:pt x="2983631" y="270264"/>
                </a:lnTo>
                <a:lnTo>
                  <a:pt x="2982000" y="27262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49" name="coastline-natural-earth">
            <a:extLst>
              <a:ext uri="{FF2B5EF4-FFF2-40B4-BE49-F238E27FC236}">
                <a16:creationId xmlns:a16="http://schemas.microsoft.com/office/drawing/2014/main" id="{6E5F45D3-8B96-4CCB-825A-6450E7B420B7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916037" y="318378"/>
                </a:moveTo>
                <a:lnTo>
                  <a:pt x="2912998" y="319303"/>
                </a:lnTo>
                <a:lnTo>
                  <a:pt x="2910662" y="320646"/>
                </a:lnTo>
                <a:lnTo>
                  <a:pt x="2908679" y="321672"/>
                </a:lnTo>
                <a:lnTo>
                  <a:pt x="2906696" y="322800"/>
                </a:lnTo>
                <a:lnTo>
                  <a:pt x="2904424" y="324257"/>
                </a:lnTo>
                <a:lnTo>
                  <a:pt x="2902505" y="325599"/>
                </a:lnTo>
                <a:lnTo>
                  <a:pt x="2900681" y="326765"/>
                </a:lnTo>
                <a:lnTo>
                  <a:pt x="2901385" y="325283"/>
                </a:lnTo>
                <a:lnTo>
                  <a:pt x="2903017" y="323446"/>
                </a:lnTo>
                <a:lnTo>
                  <a:pt x="2905480" y="321799"/>
                </a:lnTo>
                <a:lnTo>
                  <a:pt x="2907559" y="320443"/>
                </a:lnTo>
                <a:lnTo>
                  <a:pt x="2909607" y="319227"/>
                </a:lnTo>
                <a:lnTo>
                  <a:pt x="2909958" y="317783"/>
                </a:lnTo>
                <a:lnTo>
                  <a:pt x="2911814" y="318923"/>
                </a:lnTo>
                <a:lnTo>
                  <a:pt x="2916133" y="316846"/>
                </a:lnTo>
                <a:lnTo>
                  <a:pt x="2918180" y="31796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0" name="coastline-natural-earth">
            <a:extLst>
              <a:ext uri="{FF2B5EF4-FFF2-40B4-BE49-F238E27FC236}">
                <a16:creationId xmlns:a16="http://schemas.microsoft.com/office/drawing/2014/main" id="{5681377A-79F5-4B9F-ABBC-9B332FD46F6C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819971" y="228649"/>
                </a:moveTo>
                <a:lnTo>
                  <a:pt x="2820675" y="230410"/>
                </a:lnTo>
                <a:lnTo>
                  <a:pt x="2819331" y="231791"/>
                </a:lnTo>
                <a:lnTo>
                  <a:pt x="2816228" y="231094"/>
                </a:lnTo>
                <a:lnTo>
                  <a:pt x="2814981" y="229485"/>
                </a:lnTo>
                <a:lnTo>
                  <a:pt x="2816388" y="228003"/>
                </a:lnTo>
                <a:lnTo>
                  <a:pt x="2819715" y="22848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1" name="coastline-natural-earth">
            <a:extLst>
              <a:ext uri="{FF2B5EF4-FFF2-40B4-BE49-F238E27FC236}">
                <a16:creationId xmlns:a16="http://schemas.microsoft.com/office/drawing/2014/main" id="{55BACEA3-AB78-4E38-ABF2-1C6AF6050640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412516" y="628497"/>
                </a:moveTo>
                <a:lnTo>
                  <a:pt x="2411172" y="626825"/>
                </a:lnTo>
                <a:lnTo>
                  <a:pt x="2410821" y="625393"/>
                </a:lnTo>
                <a:lnTo>
                  <a:pt x="2411684" y="624101"/>
                </a:lnTo>
                <a:lnTo>
                  <a:pt x="2412100" y="622467"/>
                </a:lnTo>
                <a:lnTo>
                  <a:pt x="2412612" y="621150"/>
                </a:lnTo>
                <a:lnTo>
                  <a:pt x="2412484" y="619262"/>
                </a:lnTo>
                <a:lnTo>
                  <a:pt x="2412676" y="617070"/>
                </a:lnTo>
                <a:lnTo>
                  <a:pt x="2413476" y="615031"/>
                </a:lnTo>
                <a:lnTo>
                  <a:pt x="2413764" y="612941"/>
                </a:lnTo>
                <a:lnTo>
                  <a:pt x="2414339" y="610597"/>
                </a:lnTo>
                <a:lnTo>
                  <a:pt x="2415139" y="611965"/>
                </a:lnTo>
                <a:lnTo>
                  <a:pt x="2415395" y="613625"/>
                </a:lnTo>
                <a:lnTo>
                  <a:pt x="2414211" y="615284"/>
                </a:lnTo>
                <a:lnTo>
                  <a:pt x="2414915" y="619287"/>
                </a:lnTo>
                <a:lnTo>
                  <a:pt x="2413924" y="622138"/>
                </a:lnTo>
                <a:lnTo>
                  <a:pt x="2413188" y="623506"/>
                </a:lnTo>
                <a:lnTo>
                  <a:pt x="2412868" y="624785"/>
                </a:lnTo>
                <a:lnTo>
                  <a:pt x="2412900" y="626394"/>
                </a:lnTo>
                <a:lnTo>
                  <a:pt x="2412516" y="62849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2" name="coastline-natural-earth">
            <a:extLst>
              <a:ext uri="{FF2B5EF4-FFF2-40B4-BE49-F238E27FC236}">
                <a16:creationId xmlns:a16="http://schemas.microsoft.com/office/drawing/2014/main" id="{54DD2D43-916D-4148-9910-69927D28D9D7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74985" y="559861"/>
                </a:moveTo>
                <a:lnTo>
                  <a:pt x="172074" y="558822"/>
                </a:lnTo>
                <a:lnTo>
                  <a:pt x="172201" y="556466"/>
                </a:lnTo>
                <a:lnTo>
                  <a:pt x="171530" y="554553"/>
                </a:lnTo>
                <a:lnTo>
                  <a:pt x="170762" y="553083"/>
                </a:lnTo>
                <a:lnTo>
                  <a:pt x="172042" y="551766"/>
                </a:lnTo>
                <a:lnTo>
                  <a:pt x="172169" y="549257"/>
                </a:lnTo>
                <a:lnTo>
                  <a:pt x="178439" y="550841"/>
                </a:lnTo>
                <a:lnTo>
                  <a:pt x="179623" y="553108"/>
                </a:lnTo>
                <a:lnTo>
                  <a:pt x="181638" y="554755"/>
                </a:lnTo>
                <a:lnTo>
                  <a:pt x="179751" y="557048"/>
                </a:lnTo>
                <a:lnTo>
                  <a:pt x="175400" y="55897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3" name="coastline-natural-earth">
            <a:extLst>
              <a:ext uri="{FF2B5EF4-FFF2-40B4-BE49-F238E27FC236}">
                <a16:creationId xmlns:a16="http://schemas.microsoft.com/office/drawing/2014/main" id="{13E55AB8-4E3D-4D46-839F-21CCD85465AD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75560" y="239582"/>
                </a:moveTo>
                <a:lnTo>
                  <a:pt x="79015" y="239291"/>
                </a:lnTo>
                <a:lnTo>
                  <a:pt x="76712" y="240646"/>
                </a:lnTo>
                <a:lnTo>
                  <a:pt x="76392" y="242255"/>
                </a:lnTo>
                <a:lnTo>
                  <a:pt x="74153" y="243484"/>
                </a:lnTo>
                <a:lnTo>
                  <a:pt x="70698" y="244117"/>
                </a:lnTo>
                <a:lnTo>
                  <a:pt x="67755" y="245181"/>
                </a:lnTo>
                <a:lnTo>
                  <a:pt x="68266" y="243838"/>
                </a:lnTo>
                <a:lnTo>
                  <a:pt x="70858" y="243028"/>
                </a:lnTo>
                <a:lnTo>
                  <a:pt x="71945" y="241444"/>
                </a:lnTo>
                <a:lnTo>
                  <a:pt x="70986" y="240114"/>
                </a:lnTo>
                <a:lnTo>
                  <a:pt x="73449" y="23888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4" name="coastline-natural-earth">
            <a:extLst>
              <a:ext uri="{FF2B5EF4-FFF2-40B4-BE49-F238E27FC236}">
                <a16:creationId xmlns:a16="http://schemas.microsoft.com/office/drawing/2014/main" id="{D05F9FE4-DDCA-4CEE-8F17-C2FC9EC69BCD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521118" y="198625"/>
                </a:moveTo>
                <a:lnTo>
                  <a:pt x="1519967" y="200222"/>
                </a:lnTo>
                <a:lnTo>
                  <a:pt x="1519263" y="201577"/>
                </a:lnTo>
                <a:lnTo>
                  <a:pt x="1516736" y="202768"/>
                </a:lnTo>
                <a:lnTo>
                  <a:pt x="1514688" y="204035"/>
                </a:lnTo>
                <a:lnTo>
                  <a:pt x="1515168" y="202654"/>
                </a:lnTo>
                <a:lnTo>
                  <a:pt x="1513729" y="201451"/>
                </a:lnTo>
                <a:lnTo>
                  <a:pt x="1513473" y="200108"/>
                </a:lnTo>
                <a:lnTo>
                  <a:pt x="1515904" y="199196"/>
                </a:lnTo>
                <a:lnTo>
                  <a:pt x="1520223" y="19748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5" name="coastline-natural-earth">
            <a:extLst>
              <a:ext uri="{FF2B5EF4-FFF2-40B4-BE49-F238E27FC236}">
                <a16:creationId xmlns:a16="http://schemas.microsoft.com/office/drawing/2014/main" id="{E3F3FF8A-71B5-4081-9C75-F9BC9DA9C490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876394" y="507579"/>
                </a:moveTo>
                <a:lnTo>
                  <a:pt x="876490" y="509517"/>
                </a:lnTo>
                <a:lnTo>
                  <a:pt x="875147" y="510682"/>
                </a:lnTo>
                <a:lnTo>
                  <a:pt x="872780" y="509542"/>
                </a:lnTo>
                <a:lnTo>
                  <a:pt x="870156" y="508314"/>
                </a:lnTo>
                <a:lnTo>
                  <a:pt x="872428" y="505653"/>
                </a:lnTo>
                <a:lnTo>
                  <a:pt x="872172" y="503132"/>
                </a:lnTo>
                <a:lnTo>
                  <a:pt x="874315" y="504120"/>
                </a:lnTo>
                <a:lnTo>
                  <a:pt x="874827" y="505425"/>
                </a:lnTo>
                <a:lnTo>
                  <a:pt x="875531" y="50678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6" name="coastline-natural-earth">
            <a:extLst>
              <a:ext uri="{FF2B5EF4-FFF2-40B4-BE49-F238E27FC236}">
                <a16:creationId xmlns:a16="http://schemas.microsoft.com/office/drawing/2014/main" id="{1E6DC4C4-9F04-4707-A410-4FEE5D1699AF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027163" y="641355"/>
                </a:moveTo>
                <a:lnTo>
                  <a:pt x="1021916" y="642002"/>
                </a:lnTo>
                <a:lnTo>
                  <a:pt x="1021564" y="640355"/>
                </a:lnTo>
                <a:lnTo>
                  <a:pt x="1023100" y="637644"/>
                </a:lnTo>
                <a:lnTo>
                  <a:pt x="1021564" y="636174"/>
                </a:lnTo>
                <a:lnTo>
                  <a:pt x="1023932" y="635275"/>
                </a:lnTo>
                <a:lnTo>
                  <a:pt x="1028026" y="634882"/>
                </a:lnTo>
                <a:lnTo>
                  <a:pt x="1026971" y="636440"/>
                </a:lnTo>
                <a:lnTo>
                  <a:pt x="1026939" y="638163"/>
                </a:lnTo>
                <a:lnTo>
                  <a:pt x="1027579" y="639620"/>
                </a:lnTo>
                <a:lnTo>
                  <a:pt x="1027259" y="64105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7" name="coastline-natural-earth">
            <a:extLst>
              <a:ext uri="{FF2B5EF4-FFF2-40B4-BE49-F238E27FC236}">
                <a16:creationId xmlns:a16="http://schemas.microsoft.com/office/drawing/2014/main" id="{291DFFCA-704F-403B-A772-E251A57E676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69547" y="212561"/>
                </a:moveTo>
                <a:lnTo>
                  <a:pt x="371466" y="213625"/>
                </a:lnTo>
                <a:lnTo>
                  <a:pt x="370763" y="214968"/>
                </a:lnTo>
                <a:lnTo>
                  <a:pt x="370635" y="216754"/>
                </a:lnTo>
                <a:lnTo>
                  <a:pt x="370027" y="218540"/>
                </a:lnTo>
                <a:lnTo>
                  <a:pt x="367756" y="219617"/>
                </a:lnTo>
                <a:lnTo>
                  <a:pt x="367692" y="216526"/>
                </a:lnTo>
                <a:lnTo>
                  <a:pt x="366860" y="214993"/>
                </a:lnTo>
                <a:lnTo>
                  <a:pt x="365996" y="213675"/>
                </a:lnTo>
                <a:lnTo>
                  <a:pt x="366988" y="21188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8" name="coastline-natural-earth">
            <a:extLst>
              <a:ext uri="{FF2B5EF4-FFF2-40B4-BE49-F238E27FC236}">
                <a16:creationId xmlns:a16="http://schemas.microsoft.com/office/drawing/2014/main" id="{49BC72E4-377F-49DB-A526-C42047305453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109889" y="747553"/>
                </a:moveTo>
                <a:lnTo>
                  <a:pt x="1110176" y="745425"/>
                </a:lnTo>
                <a:lnTo>
                  <a:pt x="1111296" y="742245"/>
                </a:lnTo>
                <a:lnTo>
                  <a:pt x="1112480" y="740358"/>
                </a:lnTo>
                <a:lnTo>
                  <a:pt x="1115103" y="739357"/>
                </a:lnTo>
                <a:lnTo>
                  <a:pt x="1114911" y="743766"/>
                </a:lnTo>
                <a:lnTo>
                  <a:pt x="1113215" y="745514"/>
                </a:lnTo>
                <a:lnTo>
                  <a:pt x="1111648" y="74670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59" name="coastline-natural-earth">
            <a:extLst>
              <a:ext uri="{FF2B5EF4-FFF2-40B4-BE49-F238E27FC236}">
                <a16:creationId xmlns:a16="http://schemas.microsoft.com/office/drawing/2014/main" id="{5301D18E-63FC-471B-A036-862A356BA723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754481" y="734163"/>
                </a:moveTo>
                <a:lnTo>
                  <a:pt x="755345" y="736443"/>
                </a:lnTo>
                <a:lnTo>
                  <a:pt x="757168" y="738217"/>
                </a:lnTo>
                <a:lnTo>
                  <a:pt x="757232" y="739674"/>
                </a:lnTo>
                <a:lnTo>
                  <a:pt x="758736" y="741295"/>
                </a:lnTo>
                <a:lnTo>
                  <a:pt x="757808" y="743031"/>
                </a:lnTo>
                <a:lnTo>
                  <a:pt x="753585" y="743728"/>
                </a:lnTo>
                <a:lnTo>
                  <a:pt x="752466" y="742296"/>
                </a:lnTo>
                <a:lnTo>
                  <a:pt x="753937" y="740877"/>
                </a:lnTo>
                <a:lnTo>
                  <a:pt x="755857" y="739522"/>
                </a:lnTo>
                <a:lnTo>
                  <a:pt x="754705" y="737824"/>
                </a:lnTo>
                <a:lnTo>
                  <a:pt x="753074" y="734606"/>
                </a:lnTo>
                <a:lnTo>
                  <a:pt x="753681" y="73323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0" name="coastline-natural-earth">
            <a:extLst>
              <a:ext uri="{FF2B5EF4-FFF2-40B4-BE49-F238E27FC236}">
                <a16:creationId xmlns:a16="http://schemas.microsoft.com/office/drawing/2014/main" id="{BAAAE106-D94D-4902-B7AE-B7CBE9A4F11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796676" y="82521"/>
                </a:moveTo>
                <a:lnTo>
                  <a:pt x="800866" y="82166"/>
                </a:lnTo>
                <a:lnTo>
                  <a:pt x="803586" y="81470"/>
                </a:lnTo>
                <a:lnTo>
                  <a:pt x="810143" y="81229"/>
                </a:lnTo>
                <a:lnTo>
                  <a:pt x="812191" y="82597"/>
                </a:lnTo>
                <a:lnTo>
                  <a:pt x="813630" y="79329"/>
                </a:lnTo>
                <a:lnTo>
                  <a:pt x="814078" y="77897"/>
                </a:lnTo>
                <a:lnTo>
                  <a:pt x="812447" y="76567"/>
                </a:lnTo>
                <a:lnTo>
                  <a:pt x="808768" y="76415"/>
                </a:lnTo>
                <a:lnTo>
                  <a:pt x="806401" y="75123"/>
                </a:lnTo>
                <a:lnTo>
                  <a:pt x="803681" y="73843"/>
                </a:lnTo>
                <a:lnTo>
                  <a:pt x="806081" y="72513"/>
                </a:lnTo>
                <a:lnTo>
                  <a:pt x="808096" y="71297"/>
                </a:lnTo>
                <a:lnTo>
                  <a:pt x="814526" y="72247"/>
                </a:lnTo>
                <a:lnTo>
                  <a:pt x="817469" y="73032"/>
                </a:lnTo>
                <a:lnTo>
                  <a:pt x="814238" y="71702"/>
                </a:lnTo>
                <a:lnTo>
                  <a:pt x="812447" y="70613"/>
                </a:lnTo>
                <a:lnTo>
                  <a:pt x="809600" y="69929"/>
                </a:lnTo>
                <a:lnTo>
                  <a:pt x="806529" y="68751"/>
                </a:lnTo>
                <a:lnTo>
                  <a:pt x="805153" y="66812"/>
                </a:lnTo>
                <a:lnTo>
                  <a:pt x="806912" y="64950"/>
                </a:lnTo>
                <a:lnTo>
                  <a:pt x="811103" y="65001"/>
                </a:lnTo>
                <a:lnTo>
                  <a:pt x="817725" y="66128"/>
                </a:lnTo>
                <a:lnTo>
                  <a:pt x="810175" y="64241"/>
                </a:lnTo>
                <a:lnTo>
                  <a:pt x="806912" y="63291"/>
                </a:lnTo>
                <a:lnTo>
                  <a:pt x="810847" y="61175"/>
                </a:lnTo>
                <a:lnTo>
                  <a:pt x="814462" y="60681"/>
                </a:lnTo>
                <a:lnTo>
                  <a:pt x="819229" y="60048"/>
                </a:lnTo>
                <a:lnTo>
                  <a:pt x="822460" y="58971"/>
                </a:lnTo>
                <a:lnTo>
                  <a:pt x="828858" y="58059"/>
                </a:lnTo>
                <a:lnTo>
                  <a:pt x="832088" y="57565"/>
                </a:lnTo>
                <a:lnTo>
                  <a:pt x="836215" y="57501"/>
                </a:lnTo>
                <a:lnTo>
                  <a:pt x="841589" y="57869"/>
                </a:lnTo>
                <a:lnTo>
                  <a:pt x="843957" y="58768"/>
                </a:lnTo>
                <a:lnTo>
                  <a:pt x="845684" y="61378"/>
                </a:lnTo>
                <a:lnTo>
                  <a:pt x="848659" y="62353"/>
                </a:lnTo>
                <a:lnTo>
                  <a:pt x="850803" y="63658"/>
                </a:lnTo>
                <a:lnTo>
                  <a:pt x="850739" y="64925"/>
                </a:lnTo>
                <a:lnTo>
                  <a:pt x="853554" y="66369"/>
                </a:lnTo>
                <a:lnTo>
                  <a:pt x="849971" y="68307"/>
                </a:lnTo>
                <a:lnTo>
                  <a:pt x="847060" y="69523"/>
                </a:lnTo>
                <a:lnTo>
                  <a:pt x="844980" y="70575"/>
                </a:lnTo>
                <a:lnTo>
                  <a:pt x="849203" y="69245"/>
                </a:lnTo>
                <a:lnTo>
                  <a:pt x="848659" y="71056"/>
                </a:lnTo>
                <a:lnTo>
                  <a:pt x="849843" y="72488"/>
                </a:lnTo>
                <a:lnTo>
                  <a:pt x="847732" y="73704"/>
                </a:lnTo>
                <a:lnTo>
                  <a:pt x="852594" y="72070"/>
                </a:lnTo>
                <a:lnTo>
                  <a:pt x="856721" y="71829"/>
                </a:lnTo>
                <a:lnTo>
                  <a:pt x="855249" y="70676"/>
                </a:lnTo>
                <a:lnTo>
                  <a:pt x="856721" y="69511"/>
                </a:lnTo>
                <a:lnTo>
                  <a:pt x="859184" y="70385"/>
                </a:lnTo>
                <a:lnTo>
                  <a:pt x="862159" y="69853"/>
                </a:lnTo>
                <a:lnTo>
                  <a:pt x="865070" y="70942"/>
                </a:lnTo>
                <a:lnTo>
                  <a:pt x="864910" y="72475"/>
                </a:lnTo>
                <a:lnTo>
                  <a:pt x="867085" y="74084"/>
                </a:lnTo>
                <a:lnTo>
                  <a:pt x="866318" y="72513"/>
                </a:lnTo>
                <a:lnTo>
                  <a:pt x="866702" y="71006"/>
                </a:lnTo>
                <a:lnTo>
                  <a:pt x="870220" y="70866"/>
                </a:lnTo>
                <a:lnTo>
                  <a:pt x="876554" y="71791"/>
                </a:lnTo>
                <a:lnTo>
                  <a:pt x="874763" y="70740"/>
                </a:lnTo>
                <a:lnTo>
                  <a:pt x="871500" y="70131"/>
                </a:lnTo>
                <a:lnTo>
                  <a:pt x="869773" y="68763"/>
                </a:lnTo>
                <a:lnTo>
                  <a:pt x="874091" y="67129"/>
                </a:lnTo>
                <a:lnTo>
                  <a:pt x="877994" y="66673"/>
                </a:lnTo>
                <a:lnTo>
                  <a:pt x="884072" y="66825"/>
                </a:lnTo>
                <a:lnTo>
                  <a:pt x="887847" y="67623"/>
                </a:lnTo>
                <a:lnTo>
                  <a:pt x="891334" y="68282"/>
                </a:lnTo>
                <a:lnTo>
                  <a:pt x="894789" y="68193"/>
                </a:lnTo>
                <a:lnTo>
                  <a:pt x="898467" y="69029"/>
                </a:lnTo>
                <a:lnTo>
                  <a:pt x="900483" y="70473"/>
                </a:lnTo>
                <a:lnTo>
                  <a:pt x="897572" y="73070"/>
                </a:lnTo>
                <a:lnTo>
                  <a:pt x="895332" y="74021"/>
                </a:lnTo>
                <a:lnTo>
                  <a:pt x="894021" y="75249"/>
                </a:lnTo>
                <a:lnTo>
                  <a:pt x="897252" y="73577"/>
                </a:lnTo>
                <a:lnTo>
                  <a:pt x="901986" y="72513"/>
                </a:lnTo>
                <a:lnTo>
                  <a:pt x="905441" y="72652"/>
                </a:lnTo>
                <a:lnTo>
                  <a:pt x="908256" y="73641"/>
                </a:lnTo>
                <a:lnTo>
                  <a:pt x="907297" y="74882"/>
                </a:lnTo>
                <a:lnTo>
                  <a:pt x="903010" y="75807"/>
                </a:lnTo>
                <a:lnTo>
                  <a:pt x="899267" y="76111"/>
                </a:lnTo>
                <a:lnTo>
                  <a:pt x="903810" y="76415"/>
                </a:lnTo>
                <a:lnTo>
                  <a:pt x="902306" y="77986"/>
                </a:lnTo>
                <a:lnTo>
                  <a:pt x="901730" y="79734"/>
                </a:lnTo>
                <a:lnTo>
                  <a:pt x="903874" y="78315"/>
                </a:lnTo>
                <a:lnTo>
                  <a:pt x="905729" y="76668"/>
                </a:lnTo>
                <a:lnTo>
                  <a:pt x="908896" y="76352"/>
                </a:lnTo>
                <a:lnTo>
                  <a:pt x="911807" y="75541"/>
                </a:lnTo>
                <a:lnTo>
                  <a:pt x="911327" y="77112"/>
                </a:lnTo>
                <a:lnTo>
                  <a:pt x="908352" y="78911"/>
                </a:lnTo>
                <a:lnTo>
                  <a:pt x="911487" y="77859"/>
                </a:lnTo>
                <a:lnTo>
                  <a:pt x="914814" y="78214"/>
                </a:lnTo>
                <a:lnTo>
                  <a:pt x="916766" y="79658"/>
                </a:lnTo>
                <a:lnTo>
                  <a:pt x="916350" y="78176"/>
                </a:lnTo>
                <a:lnTo>
                  <a:pt x="920029" y="76402"/>
                </a:lnTo>
                <a:lnTo>
                  <a:pt x="922940" y="77048"/>
                </a:lnTo>
                <a:lnTo>
                  <a:pt x="927098" y="77175"/>
                </a:lnTo>
                <a:lnTo>
                  <a:pt x="931385" y="77884"/>
                </a:lnTo>
                <a:lnTo>
                  <a:pt x="934168" y="78911"/>
                </a:lnTo>
                <a:lnTo>
                  <a:pt x="935192" y="80431"/>
                </a:lnTo>
                <a:lnTo>
                  <a:pt x="932697" y="81660"/>
                </a:lnTo>
                <a:lnTo>
                  <a:pt x="929466" y="81660"/>
                </a:lnTo>
                <a:lnTo>
                  <a:pt x="925467" y="83180"/>
                </a:lnTo>
                <a:lnTo>
                  <a:pt x="922780" y="84003"/>
                </a:lnTo>
                <a:lnTo>
                  <a:pt x="926139" y="83813"/>
                </a:lnTo>
                <a:lnTo>
                  <a:pt x="928058" y="82496"/>
                </a:lnTo>
                <a:lnTo>
                  <a:pt x="933816" y="82850"/>
                </a:lnTo>
                <a:lnTo>
                  <a:pt x="936759" y="82166"/>
                </a:lnTo>
                <a:lnTo>
                  <a:pt x="940118" y="82141"/>
                </a:lnTo>
                <a:lnTo>
                  <a:pt x="940406" y="83509"/>
                </a:lnTo>
                <a:lnTo>
                  <a:pt x="936983" y="85612"/>
                </a:lnTo>
                <a:lnTo>
                  <a:pt x="933752" y="86233"/>
                </a:lnTo>
                <a:lnTo>
                  <a:pt x="930585" y="87322"/>
                </a:lnTo>
                <a:lnTo>
                  <a:pt x="933784" y="86765"/>
                </a:lnTo>
                <a:lnTo>
                  <a:pt x="933304" y="90629"/>
                </a:lnTo>
                <a:lnTo>
                  <a:pt x="936759" y="87031"/>
                </a:lnTo>
                <a:lnTo>
                  <a:pt x="938519" y="85891"/>
                </a:lnTo>
                <a:lnTo>
                  <a:pt x="941110" y="85017"/>
                </a:lnTo>
                <a:lnTo>
                  <a:pt x="945429" y="84181"/>
                </a:lnTo>
                <a:lnTo>
                  <a:pt x="948915" y="84586"/>
                </a:lnTo>
                <a:lnTo>
                  <a:pt x="952594" y="84611"/>
                </a:lnTo>
                <a:lnTo>
                  <a:pt x="956177" y="85485"/>
                </a:lnTo>
                <a:lnTo>
                  <a:pt x="959728" y="86195"/>
                </a:lnTo>
                <a:lnTo>
                  <a:pt x="960912" y="87386"/>
                </a:lnTo>
                <a:lnTo>
                  <a:pt x="958416" y="88285"/>
                </a:lnTo>
                <a:lnTo>
                  <a:pt x="954482" y="89146"/>
                </a:lnTo>
                <a:lnTo>
                  <a:pt x="951251" y="89476"/>
                </a:lnTo>
                <a:lnTo>
                  <a:pt x="945621" y="91148"/>
                </a:lnTo>
                <a:lnTo>
                  <a:pt x="949459" y="90616"/>
                </a:lnTo>
                <a:lnTo>
                  <a:pt x="952978" y="90097"/>
                </a:lnTo>
                <a:lnTo>
                  <a:pt x="957201" y="89932"/>
                </a:lnTo>
                <a:lnTo>
                  <a:pt x="955122" y="91997"/>
                </a:lnTo>
                <a:lnTo>
                  <a:pt x="958992" y="91515"/>
                </a:lnTo>
                <a:lnTo>
                  <a:pt x="962127" y="90768"/>
                </a:lnTo>
                <a:lnTo>
                  <a:pt x="962383" y="89210"/>
                </a:lnTo>
                <a:lnTo>
                  <a:pt x="966766" y="89780"/>
                </a:lnTo>
                <a:lnTo>
                  <a:pt x="969933" y="91477"/>
                </a:lnTo>
                <a:lnTo>
                  <a:pt x="971436" y="93074"/>
                </a:lnTo>
                <a:lnTo>
                  <a:pt x="970861" y="94353"/>
                </a:lnTo>
                <a:lnTo>
                  <a:pt x="965934" y="93846"/>
                </a:lnTo>
                <a:lnTo>
                  <a:pt x="962479" y="94277"/>
                </a:lnTo>
                <a:lnTo>
                  <a:pt x="958161" y="95075"/>
                </a:lnTo>
                <a:lnTo>
                  <a:pt x="954066" y="95709"/>
                </a:lnTo>
                <a:lnTo>
                  <a:pt x="959568" y="95683"/>
                </a:lnTo>
                <a:lnTo>
                  <a:pt x="963663" y="96608"/>
                </a:lnTo>
                <a:lnTo>
                  <a:pt x="969965" y="96646"/>
                </a:lnTo>
                <a:lnTo>
                  <a:pt x="975275" y="97888"/>
                </a:lnTo>
                <a:lnTo>
                  <a:pt x="976107" y="99230"/>
                </a:lnTo>
                <a:lnTo>
                  <a:pt x="971340" y="99408"/>
                </a:lnTo>
                <a:lnTo>
                  <a:pt x="967726" y="99395"/>
                </a:lnTo>
                <a:lnTo>
                  <a:pt x="964750" y="98698"/>
                </a:lnTo>
                <a:lnTo>
                  <a:pt x="960528" y="98850"/>
                </a:lnTo>
                <a:lnTo>
                  <a:pt x="954834" y="100079"/>
                </a:lnTo>
                <a:lnTo>
                  <a:pt x="960464" y="99395"/>
                </a:lnTo>
                <a:lnTo>
                  <a:pt x="965710" y="100371"/>
                </a:lnTo>
                <a:lnTo>
                  <a:pt x="966062" y="102233"/>
                </a:lnTo>
                <a:lnTo>
                  <a:pt x="961296" y="102410"/>
                </a:lnTo>
                <a:lnTo>
                  <a:pt x="957681" y="102727"/>
                </a:lnTo>
                <a:lnTo>
                  <a:pt x="953234" y="102144"/>
                </a:lnTo>
                <a:lnTo>
                  <a:pt x="956337" y="103183"/>
                </a:lnTo>
                <a:lnTo>
                  <a:pt x="961200" y="103436"/>
                </a:lnTo>
                <a:lnTo>
                  <a:pt x="963855" y="105108"/>
                </a:lnTo>
                <a:lnTo>
                  <a:pt x="967310" y="105108"/>
                </a:lnTo>
                <a:lnTo>
                  <a:pt x="970317" y="105679"/>
                </a:lnTo>
                <a:lnTo>
                  <a:pt x="974539" y="105831"/>
                </a:lnTo>
                <a:lnTo>
                  <a:pt x="972908" y="107161"/>
                </a:lnTo>
                <a:lnTo>
                  <a:pt x="974699" y="108504"/>
                </a:lnTo>
                <a:lnTo>
                  <a:pt x="976043" y="109884"/>
                </a:lnTo>
                <a:lnTo>
                  <a:pt x="976523" y="108225"/>
                </a:lnTo>
                <a:lnTo>
                  <a:pt x="980298" y="107579"/>
                </a:lnTo>
                <a:lnTo>
                  <a:pt x="979818" y="109036"/>
                </a:lnTo>
                <a:lnTo>
                  <a:pt x="978506" y="111037"/>
                </a:lnTo>
                <a:lnTo>
                  <a:pt x="982345" y="109530"/>
                </a:lnTo>
                <a:lnTo>
                  <a:pt x="983433" y="110873"/>
                </a:lnTo>
                <a:lnTo>
                  <a:pt x="986664" y="110454"/>
                </a:lnTo>
                <a:lnTo>
                  <a:pt x="986248" y="112000"/>
                </a:lnTo>
                <a:lnTo>
                  <a:pt x="988519" y="110708"/>
                </a:lnTo>
                <a:lnTo>
                  <a:pt x="991430" y="109758"/>
                </a:lnTo>
                <a:lnTo>
                  <a:pt x="991014" y="111151"/>
                </a:lnTo>
                <a:lnTo>
                  <a:pt x="994501" y="111620"/>
                </a:lnTo>
                <a:lnTo>
                  <a:pt x="998852" y="113622"/>
                </a:lnTo>
                <a:lnTo>
                  <a:pt x="1000163" y="116155"/>
                </a:lnTo>
                <a:lnTo>
                  <a:pt x="996005" y="116206"/>
                </a:lnTo>
                <a:lnTo>
                  <a:pt x="999683" y="116903"/>
                </a:lnTo>
                <a:lnTo>
                  <a:pt x="1003170" y="116168"/>
                </a:lnTo>
                <a:lnTo>
                  <a:pt x="1006401" y="116257"/>
                </a:lnTo>
                <a:lnTo>
                  <a:pt x="1008897" y="117181"/>
                </a:lnTo>
                <a:lnTo>
                  <a:pt x="1007137" y="118714"/>
                </a:lnTo>
                <a:lnTo>
                  <a:pt x="1002946" y="120969"/>
                </a:lnTo>
                <a:lnTo>
                  <a:pt x="1007969" y="120032"/>
                </a:lnTo>
                <a:lnTo>
                  <a:pt x="1011360" y="119968"/>
                </a:lnTo>
                <a:lnTo>
                  <a:pt x="1014847" y="120209"/>
                </a:lnTo>
                <a:lnTo>
                  <a:pt x="1017150" y="118904"/>
                </a:lnTo>
                <a:lnTo>
                  <a:pt x="1019869" y="119968"/>
                </a:lnTo>
                <a:lnTo>
                  <a:pt x="1022652" y="121375"/>
                </a:lnTo>
                <a:lnTo>
                  <a:pt x="1024572" y="122565"/>
                </a:lnTo>
                <a:lnTo>
                  <a:pt x="1020765" y="122667"/>
                </a:lnTo>
                <a:lnTo>
                  <a:pt x="1017150" y="122616"/>
                </a:lnTo>
                <a:lnTo>
                  <a:pt x="1021405" y="123895"/>
                </a:lnTo>
                <a:lnTo>
                  <a:pt x="1019517" y="125644"/>
                </a:lnTo>
                <a:lnTo>
                  <a:pt x="1015774" y="124922"/>
                </a:lnTo>
                <a:lnTo>
                  <a:pt x="1013791" y="126036"/>
                </a:lnTo>
                <a:lnTo>
                  <a:pt x="1016094" y="127164"/>
                </a:lnTo>
                <a:lnTo>
                  <a:pt x="1018334" y="128190"/>
                </a:lnTo>
                <a:lnTo>
                  <a:pt x="1014047" y="128355"/>
                </a:lnTo>
                <a:lnTo>
                  <a:pt x="1014783" y="129723"/>
                </a:lnTo>
                <a:lnTo>
                  <a:pt x="1012767" y="131053"/>
                </a:lnTo>
                <a:lnTo>
                  <a:pt x="1009536" y="131990"/>
                </a:lnTo>
                <a:lnTo>
                  <a:pt x="1005122" y="129862"/>
                </a:lnTo>
                <a:lnTo>
                  <a:pt x="1005474" y="131192"/>
                </a:lnTo>
                <a:lnTo>
                  <a:pt x="1005985" y="132713"/>
                </a:lnTo>
                <a:lnTo>
                  <a:pt x="1005985" y="135588"/>
                </a:lnTo>
                <a:lnTo>
                  <a:pt x="1004866" y="137501"/>
                </a:lnTo>
                <a:lnTo>
                  <a:pt x="1001763" y="136931"/>
                </a:lnTo>
                <a:lnTo>
                  <a:pt x="997988" y="136652"/>
                </a:lnTo>
                <a:lnTo>
                  <a:pt x="997444" y="134714"/>
                </a:lnTo>
                <a:lnTo>
                  <a:pt x="995237" y="136627"/>
                </a:lnTo>
                <a:lnTo>
                  <a:pt x="993349" y="135550"/>
                </a:lnTo>
                <a:lnTo>
                  <a:pt x="991430" y="134258"/>
                </a:lnTo>
                <a:lnTo>
                  <a:pt x="989639" y="132485"/>
                </a:lnTo>
                <a:lnTo>
                  <a:pt x="988423" y="131256"/>
                </a:lnTo>
                <a:lnTo>
                  <a:pt x="988743" y="129520"/>
                </a:lnTo>
                <a:lnTo>
                  <a:pt x="992550" y="128367"/>
                </a:lnTo>
                <a:lnTo>
                  <a:pt x="994181" y="126746"/>
                </a:lnTo>
                <a:lnTo>
                  <a:pt x="996229" y="125606"/>
                </a:lnTo>
                <a:lnTo>
                  <a:pt x="993381" y="126404"/>
                </a:lnTo>
                <a:lnTo>
                  <a:pt x="991206" y="127810"/>
                </a:lnTo>
                <a:lnTo>
                  <a:pt x="987495" y="128570"/>
                </a:lnTo>
                <a:lnTo>
                  <a:pt x="983784" y="128545"/>
                </a:lnTo>
                <a:lnTo>
                  <a:pt x="985320" y="126644"/>
                </a:lnTo>
                <a:lnTo>
                  <a:pt x="981641" y="127303"/>
                </a:lnTo>
                <a:lnTo>
                  <a:pt x="978442" y="126188"/>
                </a:lnTo>
                <a:lnTo>
                  <a:pt x="975819" y="124288"/>
                </a:lnTo>
                <a:lnTo>
                  <a:pt x="974443" y="123059"/>
                </a:lnTo>
                <a:lnTo>
                  <a:pt x="971500" y="123629"/>
                </a:lnTo>
                <a:lnTo>
                  <a:pt x="971500" y="125568"/>
                </a:lnTo>
                <a:lnTo>
                  <a:pt x="968173" y="124846"/>
                </a:lnTo>
                <a:lnTo>
                  <a:pt x="965390" y="124022"/>
                </a:lnTo>
                <a:lnTo>
                  <a:pt x="966862" y="126049"/>
                </a:lnTo>
                <a:lnTo>
                  <a:pt x="970541" y="127696"/>
                </a:lnTo>
                <a:lnTo>
                  <a:pt x="970061" y="129165"/>
                </a:lnTo>
                <a:lnTo>
                  <a:pt x="965742" y="128836"/>
                </a:lnTo>
                <a:lnTo>
                  <a:pt x="962863" y="127329"/>
                </a:lnTo>
                <a:lnTo>
                  <a:pt x="960048" y="126226"/>
                </a:lnTo>
                <a:lnTo>
                  <a:pt x="962255" y="127797"/>
                </a:lnTo>
                <a:lnTo>
                  <a:pt x="961871" y="129077"/>
                </a:lnTo>
                <a:lnTo>
                  <a:pt x="964495" y="130382"/>
                </a:lnTo>
                <a:lnTo>
                  <a:pt x="964623" y="131978"/>
                </a:lnTo>
                <a:lnTo>
                  <a:pt x="968077" y="131788"/>
                </a:lnTo>
                <a:lnTo>
                  <a:pt x="970221" y="133029"/>
                </a:lnTo>
                <a:lnTo>
                  <a:pt x="970285" y="134423"/>
                </a:lnTo>
                <a:lnTo>
                  <a:pt x="972620" y="135462"/>
                </a:lnTo>
                <a:lnTo>
                  <a:pt x="973356" y="136741"/>
                </a:lnTo>
                <a:lnTo>
                  <a:pt x="975627" y="138983"/>
                </a:lnTo>
                <a:lnTo>
                  <a:pt x="976491" y="137691"/>
                </a:lnTo>
                <a:lnTo>
                  <a:pt x="979114" y="138527"/>
                </a:lnTo>
                <a:lnTo>
                  <a:pt x="979690" y="139946"/>
                </a:lnTo>
                <a:lnTo>
                  <a:pt x="982793" y="138743"/>
                </a:lnTo>
                <a:lnTo>
                  <a:pt x="985576" y="139807"/>
                </a:lnTo>
                <a:lnTo>
                  <a:pt x="988775" y="141086"/>
                </a:lnTo>
                <a:lnTo>
                  <a:pt x="986600" y="142049"/>
                </a:lnTo>
                <a:lnTo>
                  <a:pt x="990374" y="142429"/>
                </a:lnTo>
                <a:lnTo>
                  <a:pt x="989319" y="144089"/>
                </a:lnTo>
                <a:lnTo>
                  <a:pt x="985896" y="144025"/>
                </a:lnTo>
                <a:lnTo>
                  <a:pt x="988679" y="145216"/>
                </a:lnTo>
                <a:lnTo>
                  <a:pt x="989543" y="146534"/>
                </a:lnTo>
                <a:lnTo>
                  <a:pt x="993157" y="146572"/>
                </a:lnTo>
                <a:lnTo>
                  <a:pt x="995045" y="147826"/>
                </a:lnTo>
                <a:lnTo>
                  <a:pt x="996548" y="149574"/>
                </a:lnTo>
                <a:lnTo>
                  <a:pt x="995301" y="150803"/>
                </a:lnTo>
                <a:lnTo>
                  <a:pt x="995749" y="152779"/>
                </a:lnTo>
                <a:lnTo>
                  <a:pt x="992262" y="151018"/>
                </a:lnTo>
                <a:lnTo>
                  <a:pt x="989511" y="149042"/>
                </a:lnTo>
                <a:lnTo>
                  <a:pt x="990438" y="150499"/>
                </a:lnTo>
                <a:lnTo>
                  <a:pt x="990950" y="152019"/>
                </a:lnTo>
                <a:lnTo>
                  <a:pt x="991078" y="153375"/>
                </a:lnTo>
                <a:lnTo>
                  <a:pt x="992198" y="154907"/>
                </a:lnTo>
                <a:lnTo>
                  <a:pt x="993317" y="156136"/>
                </a:lnTo>
                <a:lnTo>
                  <a:pt x="990022" y="156491"/>
                </a:lnTo>
                <a:lnTo>
                  <a:pt x="990822" y="158797"/>
                </a:lnTo>
                <a:lnTo>
                  <a:pt x="987655" y="157998"/>
                </a:lnTo>
                <a:lnTo>
                  <a:pt x="984552" y="156681"/>
                </a:lnTo>
                <a:lnTo>
                  <a:pt x="980202" y="155072"/>
                </a:lnTo>
                <a:lnTo>
                  <a:pt x="976811" y="154046"/>
                </a:lnTo>
                <a:lnTo>
                  <a:pt x="976491" y="155325"/>
                </a:lnTo>
                <a:lnTo>
                  <a:pt x="974731" y="154211"/>
                </a:lnTo>
                <a:lnTo>
                  <a:pt x="971596" y="153260"/>
                </a:lnTo>
                <a:lnTo>
                  <a:pt x="968749" y="151639"/>
                </a:lnTo>
                <a:lnTo>
                  <a:pt x="966830" y="150233"/>
                </a:lnTo>
                <a:lnTo>
                  <a:pt x="966510" y="151563"/>
                </a:lnTo>
                <a:lnTo>
                  <a:pt x="961999" y="150207"/>
                </a:lnTo>
                <a:lnTo>
                  <a:pt x="958512" y="149257"/>
                </a:lnTo>
                <a:lnTo>
                  <a:pt x="957105" y="150600"/>
                </a:lnTo>
                <a:lnTo>
                  <a:pt x="959184" y="151842"/>
                </a:lnTo>
                <a:lnTo>
                  <a:pt x="962319" y="154084"/>
                </a:lnTo>
                <a:lnTo>
                  <a:pt x="964974" y="155009"/>
                </a:lnTo>
                <a:lnTo>
                  <a:pt x="969005" y="156529"/>
                </a:lnTo>
                <a:lnTo>
                  <a:pt x="971308" y="157492"/>
                </a:lnTo>
                <a:lnTo>
                  <a:pt x="973388" y="158809"/>
                </a:lnTo>
                <a:lnTo>
                  <a:pt x="976427" y="159709"/>
                </a:lnTo>
                <a:lnTo>
                  <a:pt x="978090" y="160988"/>
                </a:lnTo>
                <a:lnTo>
                  <a:pt x="979690" y="162458"/>
                </a:lnTo>
                <a:lnTo>
                  <a:pt x="982409" y="163319"/>
                </a:lnTo>
                <a:lnTo>
                  <a:pt x="981161" y="164738"/>
                </a:lnTo>
                <a:lnTo>
                  <a:pt x="981705" y="166030"/>
                </a:lnTo>
                <a:lnTo>
                  <a:pt x="978410" y="166245"/>
                </a:lnTo>
                <a:lnTo>
                  <a:pt x="974987" y="165118"/>
                </a:lnTo>
                <a:lnTo>
                  <a:pt x="971596" y="164573"/>
                </a:lnTo>
                <a:lnTo>
                  <a:pt x="960784" y="163078"/>
                </a:lnTo>
                <a:lnTo>
                  <a:pt x="957681" y="162306"/>
                </a:lnTo>
                <a:lnTo>
                  <a:pt x="954450" y="161520"/>
                </a:lnTo>
                <a:lnTo>
                  <a:pt x="951891" y="159987"/>
                </a:lnTo>
                <a:lnTo>
                  <a:pt x="950291" y="158404"/>
                </a:lnTo>
                <a:lnTo>
                  <a:pt x="946516" y="158112"/>
                </a:lnTo>
                <a:lnTo>
                  <a:pt x="943093" y="157973"/>
                </a:lnTo>
                <a:lnTo>
                  <a:pt x="938967" y="156884"/>
                </a:lnTo>
                <a:lnTo>
                  <a:pt x="936216" y="156035"/>
                </a:lnTo>
                <a:lnTo>
                  <a:pt x="932665" y="154895"/>
                </a:lnTo>
                <a:lnTo>
                  <a:pt x="929466" y="152792"/>
                </a:lnTo>
                <a:lnTo>
                  <a:pt x="933049" y="151360"/>
                </a:lnTo>
                <a:lnTo>
                  <a:pt x="931513" y="149979"/>
                </a:lnTo>
                <a:lnTo>
                  <a:pt x="926139" y="149549"/>
                </a:lnTo>
                <a:lnTo>
                  <a:pt x="926619" y="148054"/>
                </a:lnTo>
                <a:lnTo>
                  <a:pt x="922876" y="147788"/>
                </a:lnTo>
                <a:lnTo>
                  <a:pt x="921596" y="146597"/>
                </a:lnTo>
                <a:lnTo>
                  <a:pt x="917565" y="144291"/>
                </a:lnTo>
                <a:lnTo>
                  <a:pt x="915038" y="143215"/>
                </a:lnTo>
                <a:lnTo>
                  <a:pt x="916638" y="141732"/>
                </a:lnTo>
                <a:lnTo>
                  <a:pt x="913503" y="141352"/>
                </a:lnTo>
                <a:lnTo>
                  <a:pt x="910592" y="142606"/>
                </a:lnTo>
                <a:lnTo>
                  <a:pt x="908960" y="141302"/>
                </a:lnTo>
                <a:lnTo>
                  <a:pt x="905505" y="140732"/>
                </a:lnTo>
                <a:lnTo>
                  <a:pt x="904418" y="139313"/>
                </a:lnTo>
                <a:lnTo>
                  <a:pt x="903554" y="140934"/>
                </a:lnTo>
                <a:lnTo>
                  <a:pt x="903874" y="142315"/>
                </a:lnTo>
                <a:lnTo>
                  <a:pt x="900515" y="142682"/>
                </a:lnTo>
                <a:lnTo>
                  <a:pt x="896740" y="141910"/>
                </a:lnTo>
                <a:lnTo>
                  <a:pt x="894213" y="143278"/>
                </a:lnTo>
                <a:lnTo>
                  <a:pt x="888455" y="144101"/>
                </a:lnTo>
                <a:lnTo>
                  <a:pt x="885576" y="144659"/>
                </a:lnTo>
                <a:lnTo>
                  <a:pt x="881609" y="144266"/>
                </a:lnTo>
                <a:lnTo>
                  <a:pt x="878346" y="143721"/>
                </a:lnTo>
                <a:lnTo>
                  <a:pt x="874219" y="142644"/>
                </a:lnTo>
                <a:lnTo>
                  <a:pt x="872524" y="141213"/>
                </a:lnTo>
                <a:lnTo>
                  <a:pt x="872780" y="139465"/>
                </a:lnTo>
                <a:lnTo>
                  <a:pt x="873579" y="137856"/>
                </a:lnTo>
                <a:lnTo>
                  <a:pt x="879082" y="136209"/>
                </a:lnTo>
                <a:lnTo>
                  <a:pt x="878954" y="134689"/>
                </a:lnTo>
                <a:lnTo>
                  <a:pt x="880841" y="133447"/>
                </a:lnTo>
                <a:lnTo>
                  <a:pt x="885096" y="133903"/>
                </a:lnTo>
                <a:lnTo>
                  <a:pt x="891494" y="135082"/>
                </a:lnTo>
                <a:lnTo>
                  <a:pt x="895268" y="136412"/>
                </a:lnTo>
                <a:lnTo>
                  <a:pt x="896612" y="137577"/>
                </a:lnTo>
                <a:lnTo>
                  <a:pt x="897060" y="139148"/>
                </a:lnTo>
                <a:lnTo>
                  <a:pt x="897892" y="137615"/>
                </a:lnTo>
                <a:lnTo>
                  <a:pt x="894149" y="135335"/>
                </a:lnTo>
                <a:lnTo>
                  <a:pt x="898276" y="135170"/>
                </a:lnTo>
                <a:lnTo>
                  <a:pt x="901283" y="134195"/>
                </a:lnTo>
                <a:lnTo>
                  <a:pt x="904961" y="134359"/>
                </a:lnTo>
                <a:lnTo>
                  <a:pt x="908000" y="133257"/>
                </a:lnTo>
                <a:lnTo>
                  <a:pt x="911231" y="132941"/>
                </a:lnTo>
                <a:lnTo>
                  <a:pt x="913343" y="131699"/>
                </a:lnTo>
                <a:lnTo>
                  <a:pt x="911711" y="130306"/>
                </a:lnTo>
                <a:lnTo>
                  <a:pt x="907649" y="128405"/>
                </a:lnTo>
                <a:lnTo>
                  <a:pt x="906209" y="127240"/>
                </a:lnTo>
                <a:lnTo>
                  <a:pt x="910720" y="125226"/>
                </a:lnTo>
                <a:lnTo>
                  <a:pt x="913887" y="123870"/>
                </a:lnTo>
                <a:lnTo>
                  <a:pt x="915934" y="122679"/>
                </a:lnTo>
                <a:lnTo>
                  <a:pt x="918845" y="121831"/>
                </a:lnTo>
                <a:lnTo>
                  <a:pt x="919613" y="120412"/>
                </a:lnTo>
                <a:lnTo>
                  <a:pt x="921052" y="119056"/>
                </a:lnTo>
                <a:lnTo>
                  <a:pt x="924859" y="118119"/>
                </a:lnTo>
                <a:lnTo>
                  <a:pt x="926043" y="116725"/>
                </a:lnTo>
                <a:lnTo>
                  <a:pt x="922972" y="113292"/>
                </a:lnTo>
                <a:lnTo>
                  <a:pt x="921628" y="111886"/>
                </a:lnTo>
                <a:lnTo>
                  <a:pt x="919997" y="110670"/>
                </a:lnTo>
                <a:lnTo>
                  <a:pt x="918589" y="109175"/>
                </a:lnTo>
                <a:lnTo>
                  <a:pt x="916190" y="107705"/>
                </a:lnTo>
                <a:lnTo>
                  <a:pt x="912383" y="107173"/>
                </a:lnTo>
                <a:lnTo>
                  <a:pt x="911263" y="105894"/>
                </a:lnTo>
                <a:lnTo>
                  <a:pt x="912127" y="104475"/>
                </a:lnTo>
                <a:lnTo>
                  <a:pt x="909472" y="103601"/>
                </a:lnTo>
                <a:lnTo>
                  <a:pt x="910432" y="104842"/>
                </a:lnTo>
                <a:lnTo>
                  <a:pt x="906977" y="105058"/>
                </a:lnTo>
                <a:lnTo>
                  <a:pt x="904290" y="103664"/>
                </a:lnTo>
                <a:lnTo>
                  <a:pt x="902082" y="102740"/>
                </a:lnTo>
                <a:lnTo>
                  <a:pt x="901539" y="101333"/>
                </a:lnTo>
                <a:lnTo>
                  <a:pt x="897860" y="101447"/>
                </a:lnTo>
                <a:lnTo>
                  <a:pt x="893541" y="102448"/>
                </a:lnTo>
                <a:lnTo>
                  <a:pt x="889990" y="103474"/>
                </a:lnTo>
                <a:lnTo>
                  <a:pt x="886855" y="103740"/>
                </a:lnTo>
                <a:lnTo>
                  <a:pt x="886919" y="102385"/>
                </a:lnTo>
                <a:lnTo>
                  <a:pt x="887079" y="100890"/>
                </a:lnTo>
                <a:lnTo>
                  <a:pt x="891302" y="100738"/>
                </a:lnTo>
                <a:lnTo>
                  <a:pt x="894245" y="100029"/>
                </a:lnTo>
                <a:lnTo>
                  <a:pt x="894373" y="98230"/>
                </a:lnTo>
                <a:lnTo>
                  <a:pt x="891686" y="97432"/>
                </a:lnTo>
                <a:lnTo>
                  <a:pt x="888423" y="96925"/>
                </a:lnTo>
                <a:lnTo>
                  <a:pt x="887463" y="95557"/>
                </a:lnTo>
                <a:lnTo>
                  <a:pt x="883848" y="95367"/>
                </a:lnTo>
                <a:lnTo>
                  <a:pt x="884360" y="93859"/>
                </a:lnTo>
                <a:lnTo>
                  <a:pt x="881001" y="93137"/>
                </a:lnTo>
                <a:lnTo>
                  <a:pt x="877770" y="93213"/>
                </a:lnTo>
                <a:lnTo>
                  <a:pt x="877034" y="91414"/>
                </a:lnTo>
                <a:lnTo>
                  <a:pt x="876139" y="89615"/>
                </a:lnTo>
                <a:lnTo>
                  <a:pt x="872684" y="89793"/>
                </a:lnTo>
                <a:lnTo>
                  <a:pt x="869677" y="88906"/>
                </a:lnTo>
                <a:lnTo>
                  <a:pt x="867117" y="87715"/>
                </a:lnTo>
                <a:lnTo>
                  <a:pt x="865262" y="86461"/>
                </a:lnTo>
                <a:lnTo>
                  <a:pt x="861967" y="87373"/>
                </a:lnTo>
                <a:lnTo>
                  <a:pt x="864910" y="88817"/>
                </a:lnTo>
                <a:lnTo>
                  <a:pt x="866798" y="90160"/>
                </a:lnTo>
                <a:lnTo>
                  <a:pt x="866702" y="91705"/>
                </a:lnTo>
                <a:lnTo>
                  <a:pt x="862351" y="92770"/>
                </a:lnTo>
                <a:lnTo>
                  <a:pt x="854609" y="91832"/>
                </a:lnTo>
                <a:lnTo>
                  <a:pt x="850035" y="91325"/>
                </a:lnTo>
                <a:lnTo>
                  <a:pt x="846164" y="90958"/>
                </a:lnTo>
                <a:lnTo>
                  <a:pt x="842005" y="90781"/>
                </a:lnTo>
                <a:lnTo>
                  <a:pt x="845268" y="91959"/>
                </a:lnTo>
                <a:lnTo>
                  <a:pt x="847732" y="93175"/>
                </a:lnTo>
                <a:lnTo>
                  <a:pt x="841973" y="92326"/>
                </a:lnTo>
                <a:lnTo>
                  <a:pt x="838422" y="92998"/>
                </a:lnTo>
                <a:lnTo>
                  <a:pt x="833656" y="93036"/>
                </a:lnTo>
                <a:lnTo>
                  <a:pt x="829721" y="92086"/>
                </a:lnTo>
                <a:lnTo>
                  <a:pt x="824251" y="92124"/>
                </a:lnTo>
                <a:lnTo>
                  <a:pt x="815326" y="91756"/>
                </a:lnTo>
                <a:lnTo>
                  <a:pt x="811839" y="91085"/>
                </a:lnTo>
                <a:lnTo>
                  <a:pt x="807104" y="90781"/>
                </a:lnTo>
                <a:lnTo>
                  <a:pt x="803969" y="91465"/>
                </a:lnTo>
                <a:lnTo>
                  <a:pt x="800227" y="90831"/>
                </a:lnTo>
                <a:lnTo>
                  <a:pt x="797635" y="89146"/>
                </a:lnTo>
                <a:lnTo>
                  <a:pt x="798115" y="87715"/>
                </a:lnTo>
                <a:lnTo>
                  <a:pt x="794692" y="88234"/>
                </a:lnTo>
                <a:lnTo>
                  <a:pt x="791429" y="88133"/>
                </a:lnTo>
                <a:lnTo>
                  <a:pt x="788454" y="88804"/>
                </a:lnTo>
                <a:lnTo>
                  <a:pt x="785447" y="89539"/>
                </a:lnTo>
                <a:lnTo>
                  <a:pt x="782376" y="88412"/>
                </a:lnTo>
                <a:lnTo>
                  <a:pt x="777994" y="87474"/>
                </a:lnTo>
                <a:lnTo>
                  <a:pt x="773099" y="84827"/>
                </a:lnTo>
                <a:lnTo>
                  <a:pt x="771628" y="82660"/>
                </a:lnTo>
                <a:lnTo>
                  <a:pt x="774731" y="82204"/>
                </a:lnTo>
                <a:lnTo>
                  <a:pt x="779337" y="82344"/>
                </a:lnTo>
                <a:lnTo>
                  <a:pt x="783624" y="83066"/>
                </a:lnTo>
                <a:lnTo>
                  <a:pt x="788166" y="83015"/>
                </a:lnTo>
                <a:lnTo>
                  <a:pt x="791365" y="82736"/>
                </a:lnTo>
                <a:lnTo>
                  <a:pt x="787847" y="81634"/>
                </a:lnTo>
                <a:lnTo>
                  <a:pt x="785127" y="80709"/>
                </a:lnTo>
                <a:lnTo>
                  <a:pt x="778665" y="80418"/>
                </a:lnTo>
                <a:lnTo>
                  <a:pt x="774251" y="79975"/>
                </a:lnTo>
                <a:lnTo>
                  <a:pt x="771212" y="79392"/>
                </a:lnTo>
                <a:lnTo>
                  <a:pt x="767693" y="78378"/>
                </a:lnTo>
                <a:lnTo>
                  <a:pt x="766541" y="75807"/>
                </a:lnTo>
                <a:lnTo>
                  <a:pt x="765773" y="74337"/>
                </a:lnTo>
                <a:lnTo>
                  <a:pt x="766573" y="72994"/>
                </a:lnTo>
                <a:lnTo>
                  <a:pt x="768972" y="71994"/>
                </a:lnTo>
                <a:lnTo>
                  <a:pt x="767085" y="70575"/>
                </a:lnTo>
                <a:lnTo>
                  <a:pt x="767597" y="69143"/>
                </a:lnTo>
                <a:lnTo>
                  <a:pt x="770124" y="67104"/>
                </a:lnTo>
                <a:lnTo>
                  <a:pt x="772012" y="65710"/>
                </a:lnTo>
                <a:lnTo>
                  <a:pt x="772363" y="64101"/>
                </a:lnTo>
                <a:lnTo>
                  <a:pt x="773931" y="62581"/>
                </a:lnTo>
                <a:lnTo>
                  <a:pt x="777130" y="61390"/>
                </a:lnTo>
                <a:lnTo>
                  <a:pt x="782440" y="58793"/>
                </a:lnTo>
                <a:lnTo>
                  <a:pt x="786503" y="57628"/>
                </a:lnTo>
                <a:lnTo>
                  <a:pt x="795076" y="56602"/>
                </a:lnTo>
                <a:lnTo>
                  <a:pt x="798339" y="56412"/>
                </a:lnTo>
                <a:lnTo>
                  <a:pt x="802434" y="56450"/>
                </a:lnTo>
                <a:lnTo>
                  <a:pt x="810015" y="56842"/>
                </a:lnTo>
                <a:lnTo>
                  <a:pt x="809184" y="58717"/>
                </a:lnTo>
                <a:lnTo>
                  <a:pt x="804865" y="60022"/>
                </a:lnTo>
                <a:lnTo>
                  <a:pt x="801986" y="61390"/>
                </a:lnTo>
                <a:lnTo>
                  <a:pt x="797667" y="64621"/>
                </a:lnTo>
                <a:lnTo>
                  <a:pt x="795972" y="66445"/>
                </a:lnTo>
                <a:lnTo>
                  <a:pt x="798563" y="68624"/>
                </a:lnTo>
                <a:lnTo>
                  <a:pt x="798851" y="71031"/>
                </a:lnTo>
                <a:lnTo>
                  <a:pt x="798915" y="72310"/>
                </a:lnTo>
                <a:lnTo>
                  <a:pt x="800035" y="74363"/>
                </a:lnTo>
                <a:lnTo>
                  <a:pt x="801666" y="75541"/>
                </a:lnTo>
                <a:lnTo>
                  <a:pt x="804257" y="76732"/>
                </a:lnTo>
                <a:lnTo>
                  <a:pt x="808064" y="78100"/>
                </a:lnTo>
                <a:lnTo>
                  <a:pt x="810815" y="79379"/>
                </a:lnTo>
                <a:lnTo>
                  <a:pt x="807360" y="80532"/>
                </a:lnTo>
                <a:lnTo>
                  <a:pt x="804193" y="80836"/>
                </a:lnTo>
                <a:lnTo>
                  <a:pt x="800387" y="81736"/>
                </a:lnTo>
                <a:lnTo>
                  <a:pt x="796676" y="8252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1" name="coastline-natural-earth">
            <a:extLst>
              <a:ext uri="{FF2B5EF4-FFF2-40B4-BE49-F238E27FC236}">
                <a16:creationId xmlns:a16="http://schemas.microsoft.com/office/drawing/2014/main" id="{8790E627-9561-402F-BF49-938A30B007DE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939383" y="0"/>
                </a:moveTo>
                <a:lnTo>
                  <a:pt x="933976" y="811"/>
                </a:lnTo>
                <a:lnTo>
                  <a:pt x="933688" y="2192"/>
                </a:lnTo>
                <a:lnTo>
                  <a:pt x="928474" y="2749"/>
                </a:lnTo>
                <a:lnTo>
                  <a:pt x="924219" y="2800"/>
                </a:lnTo>
                <a:lnTo>
                  <a:pt x="915102" y="1584"/>
                </a:lnTo>
                <a:lnTo>
                  <a:pt x="911903" y="1406"/>
                </a:lnTo>
                <a:lnTo>
                  <a:pt x="906593" y="1153"/>
                </a:lnTo>
                <a:lnTo>
                  <a:pt x="909664" y="2040"/>
                </a:lnTo>
                <a:lnTo>
                  <a:pt x="913375" y="2103"/>
                </a:lnTo>
                <a:lnTo>
                  <a:pt x="917086" y="3268"/>
                </a:lnTo>
                <a:lnTo>
                  <a:pt x="915902" y="4548"/>
                </a:lnTo>
                <a:lnTo>
                  <a:pt x="911327" y="4573"/>
                </a:lnTo>
                <a:lnTo>
                  <a:pt x="906465" y="5017"/>
                </a:lnTo>
                <a:lnTo>
                  <a:pt x="902946" y="4966"/>
                </a:lnTo>
                <a:lnTo>
                  <a:pt x="898787" y="5321"/>
                </a:lnTo>
                <a:lnTo>
                  <a:pt x="894149" y="5219"/>
                </a:lnTo>
                <a:lnTo>
                  <a:pt x="888711" y="4637"/>
                </a:lnTo>
                <a:lnTo>
                  <a:pt x="884008" y="4472"/>
                </a:lnTo>
                <a:lnTo>
                  <a:pt x="889446" y="5384"/>
                </a:lnTo>
                <a:lnTo>
                  <a:pt x="892581" y="6321"/>
                </a:lnTo>
                <a:lnTo>
                  <a:pt x="895684" y="6980"/>
                </a:lnTo>
                <a:lnTo>
                  <a:pt x="900291" y="7310"/>
                </a:lnTo>
                <a:lnTo>
                  <a:pt x="903586" y="7018"/>
                </a:lnTo>
                <a:lnTo>
                  <a:pt x="905345" y="8690"/>
                </a:lnTo>
                <a:lnTo>
                  <a:pt x="899011" y="8855"/>
                </a:lnTo>
                <a:lnTo>
                  <a:pt x="895364" y="8374"/>
                </a:lnTo>
                <a:lnTo>
                  <a:pt x="890694" y="8260"/>
                </a:lnTo>
                <a:lnTo>
                  <a:pt x="887335" y="8386"/>
                </a:lnTo>
                <a:lnTo>
                  <a:pt x="879529" y="8652"/>
                </a:lnTo>
                <a:lnTo>
                  <a:pt x="874315" y="8475"/>
                </a:lnTo>
                <a:lnTo>
                  <a:pt x="868845" y="8488"/>
                </a:lnTo>
                <a:lnTo>
                  <a:pt x="872076" y="9045"/>
                </a:lnTo>
                <a:lnTo>
                  <a:pt x="875147" y="9704"/>
                </a:lnTo>
                <a:lnTo>
                  <a:pt x="878506" y="9375"/>
                </a:lnTo>
                <a:lnTo>
                  <a:pt x="884680" y="9020"/>
                </a:lnTo>
                <a:lnTo>
                  <a:pt x="889798" y="9121"/>
                </a:lnTo>
                <a:lnTo>
                  <a:pt x="893957" y="10198"/>
                </a:lnTo>
                <a:lnTo>
                  <a:pt x="897508" y="10274"/>
                </a:lnTo>
                <a:lnTo>
                  <a:pt x="904578" y="11401"/>
                </a:lnTo>
                <a:lnTo>
                  <a:pt x="905217" y="12668"/>
                </a:lnTo>
                <a:lnTo>
                  <a:pt x="902210" y="13352"/>
                </a:lnTo>
                <a:lnTo>
                  <a:pt x="897540" y="13555"/>
                </a:lnTo>
                <a:lnTo>
                  <a:pt x="892421" y="13492"/>
                </a:lnTo>
                <a:lnTo>
                  <a:pt x="888743" y="13580"/>
                </a:lnTo>
                <a:lnTo>
                  <a:pt x="896708" y="14657"/>
                </a:lnTo>
                <a:lnTo>
                  <a:pt x="899395" y="15354"/>
                </a:lnTo>
                <a:lnTo>
                  <a:pt x="896164" y="16329"/>
                </a:lnTo>
                <a:lnTo>
                  <a:pt x="893317" y="18268"/>
                </a:lnTo>
                <a:lnTo>
                  <a:pt x="888903" y="18445"/>
                </a:lnTo>
                <a:lnTo>
                  <a:pt x="885736" y="18926"/>
                </a:lnTo>
                <a:lnTo>
                  <a:pt x="878986" y="18850"/>
                </a:lnTo>
                <a:lnTo>
                  <a:pt x="873963" y="18850"/>
                </a:lnTo>
                <a:lnTo>
                  <a:pt x="873355" y="20675"/>
                </a:lnTo>
                <a:lnTo>
                  <a:pt x="873387" y="22778"/>
                </a:lnTo>
                <a:lnTo>
                  <a:pt x="869645" y="24146"/>
                </a:lnTo>
                <a:lnTo>
                  <a:pt x="866254" y="24488"/>
                </a:lnTo>
                <a:lnTo>
                  <a:pt x="856913" y="24792"/>
                </a:lnTo>
                <a:lnTo>
                  <a:pt x="853522" y="24766"/>
                </a:lnTo>
                <a:lnTo>
                  <a:pt x="848179" y="24247"/>
                </a:lnTo>
                <a:lnTo>
                  <a:pt x="843669" y="23120"/>
                </a:lnTo>
                <a:lnTo>
                  <a:pt x="844341" y="24386"/>
                </a:lnTo>
                <a:lnTo>
                  <a:pt x="840150" y="24817"/>
                </a:lnTo>
                <a:lnTo>
                  <a:pt x="844565" y="25184"/>
                </a:lnTo>
                <a:lnTo>
                  <a:pt x="848883" y="25159"/>
                </a:lnTo>
                <a:lnTo>
                  <a:pt x="853586" y="26160"/>
                </a:lnTo>
                <a:lnTo>
                  <a:pt x="856753" y="25767"/>
                </a:lnTo>
                <a:lnTo>
                  <a:pt x="860591" y="25742"/>
                </a:lnTo>
                <a:lnTo>
                  <a:pt x="862543" y="26755"/>
                </a:lnTo>
                <a:lnTo>
                  <a:pt x="863087" y="28124"/>
                </a:lnTo>
                <a:lnTo>
                  <a:pt x="866957" y="28605"/>
                </a:lnTo>
                <a:lnTo>
                  <a:pt x="869996" y="27845"/>
                </a:lnTo>
                <a:lnTo>
                  <a:pt x="874091" y="28896"/>
                </a:lnTo>
                <a:lnTo>
                  <a:pt x="873036" y="30809"/>
                </a:lnTo>
                <a:lnTo>
                  <a:pt x="865678" y="32583"/>
                </a:lnTo>
                <a:lnTo>
                  <a:pt x="862511" y="33457"/>
                </a:lnTo>
                <a:lnTo>
                  <a:pt x="856497" y="34407"/>
                </a:lnTo>
                <a:lnTo>
                  <a:pt x="849843" y="35104"/>
                </a:lnTo>
                <a:lnTo>
                  <a:pt x="847444" y="34242"/>
                </a:lnTo>
                <a:lnTo>
                  <a:pt x="848563" y="32963"/>
                </a:lnTo>
                <a:lnTo>
                  <a:pt x="845524" y="32013"/>
                </a:lnTo>
                <a:lnTo>
                  <a:pt x="841717" y="32279"/>
                </a:lnTo>
                <a:lnTo>
                  <a:pt x="837751" y="30936"/>
                </a:lnTo>
                <a:lnTo>
                  <a:pt x="834488" y="30391"/>
                </a:lnTo>
                <a:lnTo>
                  <a:pt x="836151" y="32000"/>
                </a:lnTo>
                <a:lnTo>
                  <a:pt x="825531" y="32684"/>
                </a:lnTo>
                <a:lnTo>
                  <a:pt x="821052" y="32557"/>
                </a:lnTo>
                <a:lnTo>
                  <a:pt x="818013" y="30518"/>
                </a:lnTo>
                <a:lnTo>
                  <a:pt x="817533" y="33444"/>
                </a:lnTo>
                <a:lnTo>
                  <a:pt x="809728" y="33926"/>
                </a:lnTo>
                <a:lnTo>
                  <a:pt x="804865" y="33520"/>
                </a:lnTo>
                <a:lnTo>
                  <a:pt x="800962" y="32722"/>
                </a:lnTo>
                <a:lnTo>
                  <a:pt x="798691" y="31683"/>
                </a:lnTo>
                <a:lnTo>
                  <a:pt x="795876" y="33267"/>
                </a:lnTo>
                <a:lnTo>
                  <a:pt x="789798" y="32608"/>
                </a:lnTo>
                <a:lnTo>
                  <a:pt x="788582" y="31341"/>
                </a:lnTo>
                <a:lnTo>
                  <a:pt x="788518" y="33178"/>
                </a:lnTo>
                <a:lnTo>
                  <a:pt x="783048" y="32925"/>
                </a:lnTo>
                <a:lnTo>
                  <a:pt x="779625" y="31392"/>
                </a:lnTo>
                <a:lnTo>
                  <a:pt x="779497" y="29631"/>
                </a:lnTo>
                <a:lnTo>
                  <a:pt x="778921" y="31696"/>
                </a:lnTo>
                <a:lnTo>
                  <a:pt x="771628" y="32367"/>
                </a:lnTo>
                <a:lnTo>
                  <a:pt x="770060" y="30670"/>
                </a:lnTo>
                <a:lnTo>
                  <a:pt x="770476" y="29124"/>
                </a:lnTo>
                <a:lnTo>
                  <a:pt x="777034" y="27604"/>
                </a:lnTo>
                <a:lnTo>
                  <a:pt x="780393" y="26591"/>
                </a:lnTo>
                <a:lnTo>
                  <a:pt x="785511" y="26287"/>
                </a:lnTo>
                <a:lnTo>
                  <a:pt x="789734" y="26287"/>
                </a:lnTo>
                <a:lnTo>
                  <a:pt x="794308" y="25945"/>
                </a:lnTo>
                <a:lnTo>
                  <a:pt x="792069" y="24716"/>
                </a:lnTo>
                <a:lnTo>
                  <a:pt x="787687" y="23918"/>
                </a:lnTo>
                <a:lnTo>
                  <a:pt x="784552" y="22030"/>
                </a:lnTo>
                <a:lnTo>
                  <a:pt x="783816" y="20333"/>
                </a:lnTo>
                <a:lnTo>
                  <a:pt x="788518" y="19534"/>
                </a:lnTo>
                <a:lnTo>
                  <a:pt x="792837" y="19344"/>
                </a:lnTo>
                <a:lnTo>
                  <a:pt x="798531" y="20117"/>
                </a:lnTo>
                <a:lnTo>
                  <a:pt x="802850" y="21903"/>
                </a:lnTo>
                <a:lnTo>
                  <a:pt x="805697" y="23310"/>
                </a:lnTo>
                <a:lnTo>
                  <a:pt x="811455" y="24095"/>
                </a:lnTo>
                <a:lnTo>
                  <a:pt x="815646" y="24158"/>
                </a:lnTo>
                <a:lnTo>
                  <a:pt x="820252" y="23956"/>
                </a:lnTo>
                <a:lnTo>
                  <a:pt x="823547" y="23474"/>
                </a:lnTo>
                <a:lnTo>
                  <a:pt x="826778" y="22169"/>
                </a:lnTo>
                <a:lnTo>
                  <a:pt x="829913" y="20814"/>
                </a:lnTo>
                <a:lnTo>
                  <a:pt x="831641" y="19737"/>
                </a:lnTo>
                <a:lnTo>
                  <a:pt x="832664" y="18432"/>
                </a:lnTo>
                <a:lnTo>
                  <a:pt x="826298" y="21359"/>
                </a:lnTo>
                <a:lnTo>
                  <a:pt x="822012" y="22651"/>
                </a:lnTo>
                <a:lnTo>
                  <a:pt x="818525" y="22740"/>
                </a:lnTo>
                <a:lnTo>
                  <a:pt x="812255" y="22955"/>
                </a:lnTo>
                <a:lnTo>
                  <a:pt x="808416" y="22410"/>
                </a:lnTo>
                <a:lnTo>
                  <a:pt x="808384" y="20523"/>
                </a:lnTo>
                <a:lnTo>
                  <a:pt x="806081" y="19028"/>
                </a:lnTo>
                <a:lnTo>
                  <a:pt x="810719" y="17786"/>
                </a:lnTo>
                <a:lnTo>
                  <a:pt x="814462" y="16557"/>
                </a:lnTo>
                <a:lnTo>
                  <a:pt x="818013" y="16747"/>
                </a:lnTo>
                <a:lnTo>
                  <a:pt x="815070" y="16051"/>
                </a:lnTo>
                <a:lnTo>
                  <a:pt x="811807" y="16165"/>
                </a:lnTo>
                <a:lnTo>
                  <a:pt x="812959" y="13517"/>
                </a:lnTo>
                <a:lnTo>
                  <a:pt x="810783" y="15493"/>
                </a:lnTo>
                <a:lnTo>
                  <a:pt x="808576" y="16532"/>
                </a:lnTo>
                <a:lnTo>
                  <a:pt x="805729" y="17356"/>
                </a:lnTo>
                <a:lnTo>
                  <a:pt x="800035" y="17609"/>
                </a:lnTo>
                <a:lnTo>
                  <a:pt x="802722" y="15215"/>
                </a:lnTo>
                <a:lnTo>
                  <a:pt x="798147" y="16557"/>
                </a:lnTo>
                <a:lnTo>
                  <a:pt x="793765" y="17191"/>
                </a:lnTo>
                <a:lnTo>
                  <a:pt x="789926" y="17140"/>
                </a:lnTo>
                <a:lnTo>
                  <a:pt x="788550" y="15747"/>
                </a:lnTo>
                <a:lnTo>
                  <a:pt x="789734" y="13960"/>
                </a:lnTo>
                <a:lnTo>
                  <a:pt x="793413" y="12263"/>
                </a:lnTo>
                <a:lnTo>
                  <a:pt x="799811" y="10793"/>
                </a:lnTo>
                <a:lnTo>
                  <a:pt x="804769" y="10616"/>
                </a:lnTo>
                <a:lnTo>
                  <a:pt x="808928" y="10084"/>
                </a:lnTo>
                <a:lnTo>
                  <a:pt x="812927" y="10236"/>
                </a:lnTo>
                <a:lnTo>
                  <a:pt x="820860" y="10654"/>
                </a:lnTo>
                <a:lnTo>
                  <a:pt x="824091" y="10971"/>
                </a:lnTo>
                <a:lnTo>
                  <a:pt x="827706" y="10945"/>
                </a:lnTo>
                <a:lnTo>
                  <a:pt x="834072" y="10641"/>
                </a:lnTo>
                <a:lnTo>
                  <a:pt x="838231" y="10109"/>
                </a:lnTo>
                <a:lnTo>
                  <a:pt x="834104" y="10059"/>
                </a:lnTo>
                <a:lnTo>
                  <a:pt x="828506" y="9729"/>
                </a:lnTo>
                <a:lnTo>
                  <a:pt x="822012" y="9679"/>
                </a:lnTo>
                <a:lnTo>
                  <a:pt x="818717" y="9552"/>
                </a:lnTo>
                <a:lnTo>
                  <a:pt x="815550" y="8918"/>
                </a:lnTo>
                <a:lnTo>
                  <a:pt x="819548" y="8272"/>
                </a:lnTo>
                <a:lnTo>
                  <a:pt x="823835" y="8690"/>
                </a:lnTo>
                <a:lnTo>
                  <a:pt x="820220" y="7677"/>
                </a:lnTo>
                <a:lnTo>
                  <a:pt x="816573" y="6410"/>
                </a:lnTo>
                <a:lnTo>
                  <a:pt x="812479" y="4637"/>
                </a:lnTo>
                <a:lnTo>
                  <a:pt x="810207" y="3560"/>
                </a:lnTo>
                <a:lnTo>
                  <a:pt x="806880" y="2850"/>
                </a:lnTo>
                <a:lnTo>
                  <a:pt x="801730" y="2559"/>
                </a:lnTo>
                <a:lnTo>
                  <a:pt x="798211" y="1419"/>
                </a:lnTo>
                <a:lnTo>
                  <a:pt x="797603" y="0"/>
                </a:lnTo>
                <a:lnTo>
                  <a:pt x="831609" y="0"/>
                </a:lnTo>
                <a:lnTo>
                  <a:pt x="834648" y="836"/>
                </a:lnTo>
                <a:lnTo>
                  <a:pt x="837591" y="1989"/>
                </a:lnTo>
                <a:lnTo>
                  <a:pt x="840854" y="2888"/>
                </a:lnTo>
                <a:lnTo>
                  <a:pt x="846708" y="3547"/>
                </a:lnTo>
                <a:lnTo>
                  <a:pt x="850035" y="3661"/>
                </a:lnTo>
                <a:lnTo>
                  <a:pt x="853618" y="3344"/>
                </a:lnTo>
                <a:lnTo>
                  <a:pt x="849619" y="2990"/>
                </a:lnTo>
                <a:lnTo>
                  <a:pt x="845428" y="2445"/>
                </a:lnTo>
                <a:lnTo>
                  <a:pt x="841238" y="1013"/>
                </a:lnTo>
                <a:lnTo>
                  <a:pt x="837623" y="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2" name="coastline-natural-earth">
            <a:extLst>
              <a:ext uri="{FF2B5EF4-FFF2-40B4-BE49-F238E27FC236}">
                <a16:creationId xmlns:a16="http://schemas.microsoft.com/office/drawing/2014/main" id="{1D3C7F0D-EEEB-4127-BA0C-124E18286962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727130" y="75591"/>
                </a:moveTo>
                <a:lnTo>
                  <a:pt x="731608" y="75579"/>
                </a:lnTo>
                <a:lnTo>
                  <a:pt x="733720" y="77403"/>
                </a:lnTo>
                <a:lnTo>
                  <a:pt x="736599" y="78391"/>
                </a:lnTo>
                <a:lnTo>
                  <a:pt x="738646" y="79531"/>
                </a:lnTo>
                <a:lnTo>
                  <a:pt x="739926" y="81495"/>
                </a:lnTo>
                <a:lnTo>
                  <a:pt x="739798" y="83395"/>
                </a:lnTo>
                <a:lnTo>
                  <a:pt x="742165" y="85207"/>
                </a:lnTo>
                <a:lnTo>
                  <a:pt x="744724" y="85979"/>
                </a:lnTo>
                <a:lnTo>
                  <a:pt x="746004" y="87272"/>
                </a:lnTo>
                <a:lnTo>
                  <a:pt x="747603" y="88424"/>
                </a:lnTo>
                <a:lnTo>
                  <a:pt x="750482" y="89058"/>
                </a:lnTo>
                <a:lnTo>
                  <a:pt x="751794" y="90312"/>
                </a:lnTo>
                <a:lnTo>
                  <a:pt x="747987" y="90489"/>
                </a:lnTo>
                <a:lnTo>
                  <a:pt x="745300" y="89603"/>
                </a:lnTo>
                <a:lnTo>
                  <a:pt x="743317" y="90844"/>
                </a:lnTo>
                <a:lnTo>
                  <a:pt x="746804" y="91021"/>
                </a:lnTo>
                <a:lnTo>
                  <a:pt x="745364" y="92795"/>
                </a:lnTo>
                <a:lnTo>
                  <a:pt x="741173" y="94429"/>
                </a:lnTo>
                <a:lnTo>
                  <a:pt x="745108" y="94797"/>
                </a:lnTo>
                <a:lnTo>
                  <a:pt x="748723" y="96101"/>
                </a:lnTo>
                <a:lnTo>
                  <a:pt x="752146" y="95329"/>
                </a:lnTo>
                <a:lnTo>
                  <a:pt x="755569" y="95126"/>
                </a:lnTo>
                <a:lnTo>
                  <a:pt x="753106" y="96038"/>
                </a:lnTo>
                <a:lnTo>
                  <a:pt x="757392" y="96241"/>
                </a:lnTo>
                <a:lnTo>
                  <a:pt x="760943" y="96342"/>
                </a:lnTo>
                <a:lnTo>
                  <a:pt x="758800" y="97799"/>
                </a:lnTo>
                <a:lnTo>
                  <a:pt x="755601" y="98204"/>
                </a:lnTo>
                <a:lnTo>
                  <a:pt x="759248" y="100003"/>
                </a:lnTo>
                <a:lnTo>
                  <a:pt x="760655" y="101473"/>
                </a:lnTo>
                <a:lnTo>
                  <a:pt x="761071" y="102942"/>
                </a:lnTo>
                <a:lnTo>
                  <a:pt x="761231" y="104551"/>
                </a:lnTo>
                <a:lnTo>
                  <a:pt x="761199" y="106185"/>
                </a:lnTo>
                <a:lnTo>
                  <a:pt x="763374" y="107477"/>
                </a:lnTo>
                <a:lnTo>
                  <a:pt x="765901" y="106502"/>
                </a:lnTo>
                <a:lnTo>
                  <a:pt x="766893" y="104703"/>
                </a:lnTo>
                <a:lnTo>
                  <a:pt x="767917" y="103398"/>
                </a:lnTo>
                <a:lnTo>
                  <a:pt x="768461" y="101612"/>
                </a:lnTo>
                <a:lnTo>
                  <a:pt x="769996" y="100193"/>
                </a:lnTo>
                <a:lnTo>
                  <a:pt x="771788" y="98901"/>
                </a:lnTo>
                <a:lnTo>
                  <a:pt x="775370" y="98952"/>
                </a:lnTo>
                <a:lnTo>
                  <a:pt x="778218" y="100434"/>
                </a:lnTo>
                <a:lnTo>
                  <a:pt x="781129" y="101397"/>
                </a:lnTo>
                <a:lnTo>
                  <a:pt x="783592" y="102702"/>
                </a:lnTo>
                <a:lnTo>
                  <a:pt x="784775" y="104969"/>
                </a:lnTo>
                <a:lnTo>
                  <a:pt x="785671" y="106451"/>
                </a:lnTo>
                <a:lnTo>
                  <a:pt x="784935" y="107883"/>
                </a:lnTo>
                <a:lnTo>
                  <a:pt x="782088" y="107085"/>
                </a:lnTo>
                <a:lnTo>
                  <a:pt x="781097" y="108643"/>
                </a:lnTo>
                <a:lnTo>
                  <a:pt x="781033" y="110264"/>
                </a:lnTo>
                <a:lnTo>
                  <a:pt x="782216" y="112304"/>
                </a:lnTo>
                <a:lnTo>
                  <a:pt x="784008" y="113596"/>
                </a:lnTo>
                <a:lnTo>
                  <a:pt x="788486" y="116079"/>
                </a:lnTo>
                <a:lnTo>
                  <a:pt x="789222" y="117371"/>
                </a:lnTo>
                <a:lnTo>
                  <a:pt x="792229" y="116877"/>
                </a:lnTo>
                <a:lnTo>
                  <a:pt x="794660" y="115648"/>
                </a:lnTo>
                <a:lnTo>
                  <a:pt x="797156" y="114597"/>
                </a:lnTo>
                <a:lnTo>
                  <a:pt x="797699" y="112798"/>
                </a:lnTo>
                <a:lnTo>
                  <a:pt x="802146" y="109745"/>
                </a:lnTo>
                <a:lnTo>
                  <a:pt x="803905" y="107148"/>
                </a:lnTo>
                <a:lnTo>
                  <a:pt x="804513" y="105425"/>
                </a:lnTo>
                <a:lnTo>
                  <a:pt x="804801" y="103994"/>
                </a:lnTo>
                <a:lnTo>
                  <a:pt x="807168" y="103056"/>
                </a:lnTo>
                <a:lnTo>
                  <a:pt x="812191" y="103056"/>
                </a:lnTo>
                <a:lnTo>
                  <a:pt x="810271" y="101827"/>
                </a:lnTo>
                <a:lnTo>
                  <a:pt x="812255" y="100295"/>
                </a:lnTo>
                <a:lnTo>
                  <a:pt x="808832" y="99484"/>
                </a:lnTo>
                <a:lnTo>
                  <a:pt x="807168" y="98052"/>
                </a:lnTo>
                <a:lnTo>
                  <a:pt x="807072" y="96494"/>
                </a:lnTo>
                <a:lnTo>
                  <a:pt x="806497" y="94999"/>
                </a:lnTo>
                <a:lnTo>
                  <a:pt x="806529" y="93466"/>
                </a:lnTo>
                <a:lnTo>
                  <a:pt x="810847" y="93593"/>
                </a:lnTo>
                <a:lnTo>
                  <a:pt x="814206" y="93175"/>
                </a:lnTo>
                <a:lnTo>
                  <a:pt x="817853" y="93314"/>
                </a:lnTo>
                <a:lnTo>
                  <a:pt x="820764" y="94138"/>
                </a:lnTo>
                <a:lnTo>
                  <a:pt x="824059" y="94518"/>
                </a:lnTo>
                <a:lnTo>
                  <a:pt x="829113" y="94683"/>
                </a:lnTo>
                <a:lnTo>
                  <a:pt x="832472" y="94632"/>
                </a:lnTo>
                <a:lnTo>
                  <a:pt x="833592" y="96089"/>
                </a:lnTo>
                <a:lnTo>
                  <a:pt x="835255" y="97216"/>
                </a:lnTo>
                <a:lnTo>
                  <a:pt x="835831" y="98546"/>
                </a:lnTo>
                <a:lnTo>
                  <a:pt x="840470" y="98610"/>
                </a:lnTo>
                <a:lnTo>
                  <a:pt x="843637" y="99268"/>
                </a:lnTo>
                <a:lnTo>
                  <a:pt x="841557" y="100953"/>
                </a:lnTo>
                <a:lnTo>
                  <a:pt x="838486" y="101815"/>
                </a:lnTo>
                <a:lnTo>
                  <a:pt x="842773" y="102207"/>
                </a:lnTo>
                <a:lnTo>
                  <a:pt x="844788" y="103335"/>
                </a:lnTo>
                <a:lnTo>
                  <a:pt x="842293" y="105058"/>
                </a:lnTo>
                <a:lnTo>
                  <a:pt x="838806" y="105945"/>
                </a:lnTo>
                <a:lnTo>
                  <a:pt x="834456" y="105780"/>
                </a:lnTo>
                <a:lnTo>
                  <a:pt x="834520" y="107047"/>
                </a:lnTo>
                <a:lnTo>
                  <a:pt x="836055" y="108820"/>
                </a:lnTo>
                <a:lnTo>
                  <a:pt x="837143" y="110252"/>
                </a:lnTo>
                <a:lnTo>
                  <a:pt x="839222" y="111975"/>
                </a:lnTo>
                <a:lnTo>
                  <a:pt x="842613" y="113495"/>
                </a:lnTo>
                <a:lnTo>
                  <a:pt x="844405" y="114774"/>
                </a:lnTo>
                <a:lnTo>
                  <a:pt x="844341" y="116067"/>
                </a:lnTo>
                <a:lnTo>
                  <a:pt x="843573" y="117612"/>
                </a:lnTo>
                <a:lnTo>
                  <a:pt x="841366" y="119322"/>
                </a:lnTo>
                <a:lnTo>
                  <a:pt x="838007" y="120070"/>
                </a:lnTo>
                <a:lnTo>
                  <a:pt x="836247" y="121501"/>
                </a:lnTo>
                <a:lnTo>
                  <a:pt x="833048" y="122819"/>
                </a:lnTo>
                <a:lnTo>
                  <a:pt x="829497" y="123465"/>
                </a:lnTo>
                <a:lnTo>
                  <a:pt x="827226" y="124554"/>
                </a:lnTo>
                <a:lnTo>
                  <a:pt x="824315" y="125137"/>
                </a:lnTo>
                <a:lnTo>
                  <a:pt x="822364" y="123617"/>
                </a:lnTo>
                <a:lnTo>
                  <a:pt x="820732" y="122287"/>
                </a:lnTo>
                <a:lnTo>
                  <a:pt x="817085" y="121336"/>
                </a:lnTo>
                <a:lnTo>
                  <a:pt x="815838" y="120006"/>
                </a:lnTo>
                <a:lnTo>
                  <a:pt x="812415" y="119069"/>
                </a:lnTo>
                <a:lnTo>
                  <a:pt x="809983" y="120196"/>
                </a:lnTo>
                <a:lnTo>
                  <a:pt x="813374" y="119943"/>
                </a:lnTo>
                <a:lnTo>
                  <a:pt x="817149" y="121983"/>
                </a:lnTo>
                <a:lnTo>
                  <a:pt x="819165" y="123693"/>
                </a:lnTo>
                <a:lnTo>
                  <a:pt x="821596" y="125859"/>
                </a:lnTo>
                <a:lnTo>
                  <a:pt x="817373" y="125834"/>
                </a:lnTo>
                <a:lnTo>
                  <a:pt x="814366" y="126606"/>
                </a:lnTo>
                <a:lnTo>
                  <a:pt x="810143" y="125530"/>
                </a:lnTo>
                <a:lnTo>
                  <a:pt x="808256" y="124478"/>
                </a:lnTo>
                <a:lnTo>
                  <a:pt x="805569" y="123300"/>
                </a:lnTo>
                <a:lnTo>
                  <a:pt x="801442" y="123743"/>
                </a:lnTo>
                <a:lnTo>
                  <a:pt x="796292" y="123642"/>
                </a:lnTo>
                <a:lnTo>
                  <a:pt x="795812" y="125213"/>
                </a:lnTo>
                <a:lnTo>
                  <a:pt x="799299" y="126036"/>
                </a:lnTo>
                <a:lnTo>
                  <a:pt x="801986" y="126809"/>
                </a:lnTo>
                <a:lnTo>
                  <a:pt x="801890" y="128076"/>
                </a:lnTo>
                <a:lnTo>
                  <a:pt x="795684" y="131547"/>
                </a:lnTo>
                <a:lnTo>
                  <a:pt x="793413" y="132852"/>
                </a:lnTo>
                <a:lnTo>
                  <a:pt x="791237" y="134182"/>
                </a:lnTo>
                <a:lnTo>
                  <a:pt x="786887" y="134625"/>
                </a:lnTo>
                <a:lnTo>
                  <a:pt x="782888" y="134081"/>
                </a:lnTo>
                <a:lnTo>
                  <a:pt x="780425" y="132953"/>
                </a:lnTo>
                <a:lnTo>
                  <a:pt x="777930" y="132079"/>
                </a:lnTo>
                <a:lnTo>
                  <a:pt x="775466" y="131243"/>
                </a:lnTo>
                <a:lnTo>
                  <a:pt x="771180" y="129799"/>
                </a:lnTo>
                <a:lnTo>
                  <a:pt x="768205" y="129102"/>
                </a:lnTo>
                <a:lnTo>
                  <a:pt x="764910" y="129596"/>
                </a:lnTo>
                <a:lnTo>
                  <a:pt x="761327" y="129254"/>
                </a:lnTo>
                <a:lnTo>
                  <a:pt x="756848" y="128836"/>
                </a:lnTo>
                <a:lnTo>
                  <a:pt x="753233" y="128887"/>
                </a:lnTo>
                <a:lnTo>
                  <a:pt x="756560" y="130078"/>
                </a:lnTo>
                <a:lnTo>
                  <a:pt x="760591" y="129571"/>
                </a:lnTo>
                <a:lnTo>
                  <a:pt x="764526" y="130242"/>
                </a:lnTo>
                <a:lnTo>
                  <a:pt x="767853" y="130939"/>
                </a:lnTo>
                <a:lnTo>
                  <a:pt x="772779" y="133599"/>
                </a:lnTo>
                <a:lnTo>
                  <a:pt x="775211" y="134499"/>
                </a:lnTo>
                <a:lnTo>
                  <a:pt x="782184" y="135132"/>
                </a:lnTo>
                <a:lnTo>
                  <a:pt x="789446" y="135310"/>
                </a:lnTo>
                <a:lnTo>
                  <a:pt x="792741" y="135880"/>
                </a:lnTo>
                <a:lnTo>
                  <a:pt x="791333" y="138375"/>
                </a:lnTo>
                <a:lnTo>
                  <a:pt x="784999" y="143202"/>
                </a:lnTo>
                <a:lnTo>
                  <a:pt x="784008" y="144633"/>
                </a:lnTo>
                <a:lnTo>
                  <a:pt x="780553" y="146065"/>
                </a:lnTo>
                <a:lnTo>
                  <a:pt x="776618" y="146952"/>
                </a:lnTo>
                <a:lnTo>
                  <a:pt x="773163" y="145837"/>
                </a:lnTo>
                <a:lnTo>
                  <a:pt x="773771" y="147167"/>
                </a:lnTo>
                <a:lnTo>
                  <a:pt x="770764" y="146610"/>
                </a:lnTo>
                <a:lnTo>
                  <a:pt x="767821" y="145330"/>
                </a:lnTo>
                <a:lnTo>
                  <a:pt x="767213" y="147078"/>
                </a:lnTo>
                <a:lnTo>
                  <a:pt x="765805" y="148447"/>
                </a:lnTo>
                <a:lnTo>
                  <a:pt x="764558" y="149726"/>
                </a:lnTo>
                <a:lnTo>
                  <a:pt x="761135" y="149954"/>
                </a:lnTo>
                <a:lnTo>
                  <a:pt x="757424" y="150663"/>
                </a:lnTo>
                <a:lnTo>
                  <a:pt x="752082" y="149397"/>
                </a:lnTo>
                <a:lnTo>
                  <a:pt x="748595" y="149105"/>
                </a:lnTo>
                <a:lnTo>
                  <a:pt x="744884" y="148827"/>
                </a:lnTo>
                <a:lnTo>
                  <a:pt x="739190" y="147446"/>
                </a:lnTo>
                <a:lnTo>
                  <a:pt x="735063" y="146610"/>
                </a:lnTo>
                <a:lnTo>
                  <a:pt x="732632" y="145533"/>
                </a:lnTo>
                <a:lnTo>
                  <a:pt x="733464" y="146838"/>
                </a:lnTo>
                <a:lnTo>
                  <a:pt x="733880" y="148117"/>
                </a:lnTo>
                <a:lnTo>
                  <a:pt x="737430" y="147775"/>
                </a:lnTo>
                <a:lnTo>
                  <a:pt x="743157" y="149067"/>
                </a:lnTo>
                <a:lnTo>
                  <a:pt x="746164" y="149561"/>
                </a:lnTo>
                <a:lnTo>
                  <a:pt x="743764" y="150828"/>
                </a:lnTo>
                <a:lnTo>
                  <a:pt x="747251" y="150182"/>
                </a:lnTo>
                <a:lnTo>
                  <a:pt x="750770" y="150005"/>
                </a:lnTo>
                <a:lnTo>
                  <a:pt x="753969" y="151411"/>
                </a:lnTo>
                <a:lnTo>
                  <a:pt x="757200" y="151994"/>
                </a:lnTo>
                <a:lnTo>
                  <a:pt x="759535" y="153273"/>
                </a:lnTo>
                <a:lnTo>
                  <a:pt x="759727" y="155047"/>
                </a:lnTo>
                <a:lnTo>
                  <a:pt x="758960" y="156314"/>
                </a:lnTo>
                <a:lnTo>
                  <a:pt x="755921" y="156782"/>
                </a:lnTo>
                <a:lnTo>
                  <a:pt x="752882" y="157859"/>
                </a:lnTo>
                <a:lnTo>
                  <a:pt x="749107" y="157580"/>
                </a:lnTo>
                <a:lnTo>
                  <a:pt x="744692" y="157720"/>
                </a:lnTo>
                <a:lnTo>
                  <a:pt x="745748" y="158961"/>
                </a:lnTo>
                <a:lnTo>
                  <a:pt x="748499" y="159797"/>
                </a:lnTo>
                <a:lnTo>
                  <a:pt x="745012" y="160051"/>
                </a:lnTo>
                <a:lnTo>
                  <a:pt x="742581" y="160925"/>
                </a:lnTo>
                <a:lnTo>
                  <a:pt x="741621" y="162230"/>
                </a:lnTo>
                <a:lnTo>
                  <a:pt x="743029" y="163382"/>
                </a:lnTo>
                <a:lnTo>
                  <a:pt x="740118" y="162432"/>
                </a:lnTo>
                <a:lnTo>
                  <a:pt x="737079" y="161888"/>
                </a:lnTo>
                <a:lnTo>
                  <a:pt x="739702" y="162990"/>
                </a:lnTo>
                <a:lnTo>
                  <a:pt x="738678" y="164244"/>
                </a:lnTo>
                <a:lnTo>
                  <a:pt x="735767" y="164966"/>
                </a:lnTo>
                <a:lnTo>
                  <a:pt x="734168" y="166410"/>
                </a:lnTo>
                <a:lnTo>
                  <a:pt x="735735" y="167626"/>
                </a:lnTo>
                <a:lnTo>
                  <a:pt x="732536" y="168880"/>
                </a:lnTo>
                <a:lnTo>
                  <a:pt x="730681" y="169995"/>
                </a:lnTo>
                <a:lnTo>
                  <a:pt x="730905" y="171262"/>
                </a:lnTo>
                <a:lnTo>
                  <a:pt x="729465" y="172478"/>
                </a:lnTo>
                <a:lnTo>
                  <a:pt x="728537" y="174188"/>
                </a:lnTo>
                <a:lnTo>
                  <a:pt x="727130" y="175607"/>
                </a:lnTo>
                <a:lnTo>
                  <a:pt x="726074" y="176887"/>
                </a:lnTo>
                <a:lnTo>
                  <a:pt x="724794" y="178622"/>
                </a:lnTo>
                <a:lnTo>
                  <a:pt x="723867" y="180839"/>
                </a:lnTo>
                <a:lnTo>
                  <a:pt x="723227" y="182613"/>
                </a:lnTo>
                <a:lnTo>
                  <a:pt x="722843" y="184032"/>
                </a:lnTo>
                <a:lnTo>
                  <a:pt x="722907" y="188390"/>
                </a:lnTo>
                <a:lnTo>
                  <a:pt x="722811" y="190315"/>
                </a:lnTo>
                <a:lnTo>
                  <a:pt x="722075" y="191975"/>
                </a:lnTo>
                <a:lnTo>
                  <a:pt x="723483" y="193660"/>
                </a:lnTo>
                <a:lnTo>
                  <a:pt x="726138" y="195116"/>
                </a:lnTo>
                <a:lnTo>
                  <a:pt x="726906" y="198841"/>
                </a:lnTo>
                <a:lnTo>
                  <a:pt x="728025" y="196206"/>
                </a:lnTo>
                <a:lnTo>
                  <a:pt x="729401" y="194977"/>
                </a:lnTo>
                <a:lnTo>
                  <a:pt x="734551" y="195129"/>
                </a:lnTo>
                <a:lnTo>
                  <a:pt x="737782" y="196776"/>
                </a:lnTo>
                <a:lnTo>
                  <a:pt x="739606" y="199892"/>
                </a:lnTo>
                <a:lnTo>
                  <a:pt x="740342" y="201260"/>
                </a:lnTo>
                <a:lnTo>
                  <a:pt x="741269" y="203389"/>
                </a:lnTo>
                <a:lnTo>
                  <a:pt x="743509" y="206835"/>
                </a:lnTo>
                <a:lnTo>
                  <a:pt x="744020" y="208203"/>
                </a:lnTo>
                <a:lnTo>
                  <a:pt x="742997" y="210116"/>
                </a:lnTo>
                <a:lnTo>
                  <a:pt x="741269" y="211572"/>
                </a:lnTo>
                <a:lnTo>
                  <a:pt x="743828" y="210800"/>
                </a:lnTo>
                <a:lnTo>
                  <a:pt x="747763" y="210546"/>
                </a:lnTo>
                <a:lnTo>
                  <a:pt x="755953" y="208925"/>
                </a:lnTo>
                <a:lnTo>
                  <a:pt x="760623" y="209077"/>
                </a:lnTo>
                <a:lnTo>
                  <a:pt x="765262" y="210660"/>
                </a:lnTo>
                <a:lnTo>
                  <a:pt x="771884" y="211914"/>
                </a:lnTo>
                <a:lnTo>
                  <a:pt x="775434" y="212497"/>
                </a:lnTo>
                <a:lnTo>
                  <a:pt x="777866" y="213663"/>
                </a:lnTo>
                <a:lnTo>
                  <a:pt x="779945" y="214727"/>
                </a:lnTo>
                <a:lnTo>
                  <a:pt x="783304" y="216032"/>
                </a:lnTo>
                <a:lnTo>
                  <a:pt x="785063" y="217184"/>
                </a:lnTo>
                <a:lnTo>
                  <a:pt x="787942" y="219794"/>
                </a:lnTo>
                <a:lnTo>
                  <a:pt x="793701" y="221099"/>
                </a:lnTo>
                <a:lnTo>
                  <a:pt x="798595" y="222404"/>
                </a:lnTo>
                <a:lnTo>
                  <a:pt x="802146" y="223113"/>
                </a:lnTo>
                <a:lnTo>
                  <a:pt x="804929" y="223975"/>
                </a:lnTo>
                <a:lnTo>
                  <a:pt x="806689" y="225140"/>
                </a:lnTo>
                <a:lnTo>
                  <a:pt x="809056" y="226293"/>
                </a:lnTo>
                <a:lnTo>
                  <a:pt x="807744" y="228624"/>
                </a:lnTo>
                <a:lnTo>
                  <a:pt x="809088" y="227433"/>
                </a:lnTo>
                <a:lnTo>
                  <a:pt x="813662" y="227116"/>
                </a:lnTo>
                <a:lnTo>
                  <a:pt x="818045" y="226812"/>
                </a:lnTo>
                <a:lnTo>
                  <a:pt x="823003" y="227066"/>
                </a:lnTo>
                <a:lnTo>
                  <a:pt x="827098" y="227522"/>
                </a:lnTo>
                <a:lnTo>
                  <a:pt x="830233" y="228016"/>
                </a:lnTo>
                <a:lnTo>
                  <a:pt x="834488" y="228877"/>
                </a:lnTo>
                <a:lnTo>
                  <a:pt x="835991" y="230816"/>
                </a:lnTo>
                <a:lnTo>
                  <a:pt x="834712" y="234236"/>
                </a:lnTo>
                <a:lnTo>
                  <a:pt x="834232" y="236428"/>
                </a:lnTo>
                <a:lnTo>
                  <a:pt x="835671" y="238011"/>
                </a:lnTo>
                <a:lnTo>
                  <a:pt x="836567" y="239721"/>
                </a:lnTo>
                <a:lnTo>
                  <a:pt x="836695" y="241064"/>
                </a:lnTo>
                <a:lnTo>
                  <a:pt x="836407" y="243154"/>
                </a:lnTo>
                <a:lnTo>
                  <a:pt x="836727" y="244510"/>
                </a:lnTo>
                <a:lnTo>
                  <a:pt x="836055" y="245916"/>
                </a:lnTo>
                <a:lnTo>
                  <a:pt x="835415" y="247246"/>
                </a:lnTo>
                <a:lnTo>
                  <a:pt x="836215" y="248576"/>
                </a:lnTo>
                <a:lnTo>
                  <a:pt x="839318" y="251059"/>
                </a:lnTo>
                <a:lnTo>
                  <a:pt x="841653" y="253061"/>
                </a:lnTo>
                <a:lnTo>
                  <a:pt x="841110" y="254340"/>
                </a:lnTo>
                <a:lnTo>
                  <a:pt x="843477" y="255734"/>
                </a:lnTo>
                <a:lnTo>
                  <a:pt x="845908" y="256621"/>
                </a:lnTo>
                <a:lnTo>
                  <a:pt x="849715" y="258888"/>
                </a:lnTo>
                <a:lnTo>
                  <a:pt x="850771" y="260092"/>
                </a:lnTo>
                <a:lnTo>
                  <a:pt x="851602" y="261397"/>
                </a:lnTo>
                <a:lnTo>
                  <a:pt x="852082" y="262651"/>
                </a:lnTo>
                <a:lnTo>
                  <a:pt x="850003" y="263791"/>
                </a:lnTo>
                <a:lnTo>
                  <a:pt x="848403" y="265070"/>
                </a:lnTo>
                <a:lnTo>
                  <a:pt x="851762" y="263398"/>
                </a:lnTo>
                <a:lnTo>
                  <a:pt x="855121" y="263626"/>
                </a:lnTo>
                <a:lnTo>
                  <a:pt x="857552" y="264627"/>
                </a:lnTo>
                <a:lnTo>
                  <a:pt x="859216" y="266147"/>
                </a:lnTo>
                <a:lnTo>
                  <a:pt x="860975" y="267363"/>
                </a:lnTo>
                <a:lnTo>
                  <a:pt x="859344" y="265767"/>
                </a:lnTo>
                <a:lnTo>
                  <a:pt x="858448" y="264513"/>
                </a:lnTo>
                <a:lnTo>
                  <a:pt x="858864" y="263031"/>
                </a:lnTo>
                <a:lnTo>
                  <a:pt x="860144" y="261688"/>
                </a:lnTo>
                <a:lnTo>
                  <a:pt x="862031" y="260447"/>
                </a:lnTo>
                <a:lnTo>
                  <a:pt x="864270" y="261612"/>
                </a:lnTo>
                <a:lnTo>
                  <a:pt x="865646" y="263842"/>
                </a:lnTo>
                <a:lnTo>
                  <a:pt x="866638" y="262271"/>
                </a:lnTo>
                <a:lnTo>
                  <a:pt x="865294" y="259484"/>
                </a:lnTo>
                <a:lnTo>
                  <a:pt x="866254" y="257837"/>
                </a:lnTo>
                <a:lnTo>
                  <a:pt x="868749" y="255759"/>
                </a:lnTo>
                <a:lnTo>
                  <a:pt x="869453" y="254366"/>
                </a:lnTo>
                <a:lnTo>
                  <a:pt x="869069" y="252516"/>
                </a:lnTo>
                <a:lnTo>
                  <a:pt x="867565" y="251275"/>
                </a:lnTo>
                <a:lnTo>
                  <a:pt x="867309" y="249577"/>
                </a:lnTo>
                <a:lnTo>
                  <a:pt x="866382" y="248082"/>
                </a:lnTo>
                <a:lnTo>
                  <a:pt x="865550" y="245967"/>
                </a:lnTo>
                <a:lnTo>
                  <a:pt x="865134" y="244092"/>
                </a:lnTo>
                <a:lnTo>
                  <a:pt x="864686" y="242711"/>
                </a:lnTo>
                <a:lnTo>
                  <a:pt x="864046" y="241279"/>
                </a:lnTo>
                <a:lnTo>
                  <a:pt x="865582" y="240139"/>
                </a:lnTo>
                <a:lnTo>
                  <a:pt x="865102" y="238657"/>
                </a:lnTo>
                <a:lnTo>
                  <a:pt x="863822" y="237238"/>
                </a:lnTo>
                <a:lnTo>
                  <a:pt x="861199" y="235591"/>
                </a:lnTo>
                <a:lnTo>
                  <a:pt x="860400" y="234160"/>
                </a:lnTo>
                <a:lnTo>
                  <a:pt x="859376" y="232906"/>
                </a:lnTo>
                <a:lnTo>
                  <a:pt x="865902" y="230587"/>
                </a:lnTo>
                <a:lnTo>
                  <a:pt x="869805" y="229397"/>
                </a:lnTo>
                <a:lnTo>
                  <a:pt x="872940" y="228105"/>
                </a:lnTo>
                <a:lnTo>
                  <a:pt x="876107" y="226825"/>
                </a:lnTo>
                <a:lnTo>
                  <a:pt x="880169" y="224393"/>
                </a:lnTo>
                <a:lnTo>
                  <a:pt x="882441" y="222556"/>
                </a:lnTo>
                <a:lnTo>
                  <a:pt x="885256" y="220352"/>
                </a:lnTo>
                <a:lnTo>
                  <a:pt x="886663" y="218489"/>
                </a:lnTo>
                <a:lnTo>
                  <a:pt x="887175" y="217020"/>
                </a:lnTo>
                <a:lnTo>
                  <a:pt x="887335" y="215728"/>
                </a:lnTo>
                <a:lnTo>
                  <a:pt x="887431" y="213827"/>
                </a:lnTo>
                <a:lnTo>
                  <a:pt x="887367" y="212130"/>
                </a:lnTo>
                <a:lnTo>
                  <a:pt x="886951" y="209470"/>
                </a:lnTo>
                <a:lnTo>
                  <a:pt x="886215" y="207645"/>
                </a:lnTo>
                <a:lnTo>
                  <a:pt x="885032" y="205644"/>
                </a:lnTo>
                <a:lnTo>
                  <a:pt x="884072" y="204174"/>
                </a:lnTo>
                <a:lnTo>
                  <a:pt x="881673" y="201780"/>
                </a:lnTo>
                <a:lnTo>
                  <a:pt x="878698" y="200158"/>
                </a:lnTo>
                <a:lnTo>
                  <a:pt x="875147" y="198740"/>
                </a:lnTo>
                <a:lnTo>
                  <a:pt x="870924" y="196624"/>
                </a:lnTo>
                <a:lnTo>
                  <a:pt x="869549" y="194901"/>
                </a:lnTo>
                <a:lnTo>
                  <a:pt x="871884" y="192456"/>
                </a:lnTo>
                <a:lnTo>
                  <a:pt x="873483" y="190936"/>
                </a:lnTo>
                <a:lnTo>
                  <a:pt x="876235" y="189289"/>
                </a:lnTo>
                <a:lnTo>
                  <a:pt x="876362" y="187655"/>
                </a:lnTo>
                <a:lnTo>
                  <a:pt x="879945" y="187465"/>
                </a:lnTo>
                <a:lnTo>
                  <a:pt x="878826" y="186211"/>
                </a:lnTo>
                <a:lnTo>
                  <a:pt x="879785" y="184665"/>
                </a:lnTo>
                <a:lnTo>
                  <a:pt x="880489" y="183398"/>
                </a:lnTo>
                <a:lnTo>
                  <a:pt x="879018" y="182258"/>
                </a:lnTo>
                <a:lnTo>
                  <a:pt x="877258" y="180269"/>
                </a:lnTo>
                <a:lnTo>
                  <a:pt x="877706" y="178952"/>
                </a:lnTo>
                <a:lnTo>
                  <a:pt x="875979" y="177723"/>
                </a:lnTo>
                <a:lnTo>
                  <a:pt x="877162" y="176355"/>
                </a:lnTo>
                <a:lnTo>
                  <a:pt x="872972" y="176165"/>
                </a:lnTo>
                <a:lnTo>
                  <a:pt x="874667" y="174391"/>
                </a:lnTo>
                <a:lnTo>
                  <a:pt x="876203" y="172972"/>
                </a:lnTo>
                <a:lnTo>
                  <a:pt x="876330" y="170806"/>
                </a:lnTo>
                <a:lnTo>
                  <a:pt x="878474" y="169311"/>
                </a:lnTo>
                <a:lnTo>
                  <a:pt x="875755" y="168044"/>
                </a:lnTo>
                <a:lnTo>
                  <a:pt x="873899" y="166778"/>
                </a:lnTo>
                <a:lnTo>
                  <a:pt x="872844" y="164257"/>
                </a:lnTo>
                <a:lnTo>
                  <a:pt x="872876" y="162648"/>
                </a:lnTo>
                <a:lnTo>
                  <a:pt x="874987" y="161317"/>
                </a:lnTo>
                <a:lnTo>
                  <a:pt x="877674" y="160355"/>
                </a:lnTo>
                <a:lnTo>
                  <a:pt x="881257" y="160190"/>
                </a:lnTo>
                <a:lnTo>
                  <a:pt x="886567" y="160963"/>
                </a:lnTo>
                <a:lnTo>
                  <a:pt x="893765" y="162344"/>
                </a:lnTo>
                <a:lnTo>
                  <a:pt x="897444" y="162420"/>
                </a:lnTo>
                <a:lnTo>
                  <a:pt x="900931" y="162812"/>
                </a:lnTo>
                <a:lnTo>
                  <a:pt x="904450" y="164181"/>
                </a:lnTo>
                <a:lnTo>
                  <a:pt x="906273" y="162749"/>
                </a:lnTo>
                <a:lnTo>
                  <a:pt x="909728" y="161837"/>
                </a:lnTo>
                <a:lnTo>
                  <a:pt x="912255" y="160937"/>
                </a:lnTo>
                <a:lnTo>
                  <a:pt x="915294" y="161850"/>
                </a:lnTo>
                <a:lnTo>
                  <a:pt x="918685" y="163420"/>
                </a:lnTo>
                <a:lnTo>
                  <a:pt x="921532" y="164029"/>
                </a:lnTo>
                <a:lnTo>
                  <a:pt x="922140" y="165650"/>
                </a:lnTo>
                <a:lnTo>
                  <a:pt x="926107" y="166790"/>
                </a:lnTo>
                <a:lnTo>
                  <a:pt x="927802" y="168171"/>
                </a:lnTo>
                <a:lnTo>
                  <a:pt x="931417" y="168754"/>
                </a:lnTo>
                <a:lnTo>
                  <a:pt x="929594" y="170135"/>
                </a:lnTo>
                <a:lnTo>
                  <a:pt x="932185" y="172466"/>
                </a:lnTo>
                <a:lnTo>
                  <a:pt x="935576" y="173074"/>
                </a:lnTo>
                <a:lnTo>
                  <a:pt x="939670" y="173910"/>
                </a:lnTo>
                <a:lnTo>
                  <a:pt x="943669" y="173783"/>
                </a:lnTo>
                <a:lnTo>
                  <a:pt x="944853" y="175139"/>
                </a:lnTo>
                <a:lnTo>
                  <a:pt x="948820" y="175202"/>
                </a:lnTo>
                <a:lnTo>
                  <a:pt x="949555" y="173960"/>
                </a:lnTo>
                <a:lnTo>
                  <a:pt x="951443" y="175126"/>
                </a:lnTo>
                <a:lnTo>
                  <a:pt x="950771" y="176443"/>
                </a:lnTo>
                <a:lnTo>
                  <a:pt x="948692" y="178394"/>
                </a:lnTo>
                <a:lnTo>
                  <a:pt x="948372" y="180029"/>
                </a:lnTo>
                <a:lnTo>
                  <a:pt x="949491" y="181574"/>
                </a:lnTo>
                <a:lnTo>
                  <a:pt x="949107" y="182904"/>
                </a:lnTo>
                <a:lnTo>
                  <a:pt x="941590" y="183462"/>
                </a:lnTo>
                <a:lnTo>
                  <a:pt x="947924" y="184108"/>
                </a:lnTo>
                <a:lnTo>
                  <a:pt x="949523" y="185235"/>
                </a:lnTo>
                <a:lnTo>
                  <a:pt x="949971" y="186578"/>
                </a:lnTo>
                <a:lnTo>
                  <a:pt x="948947" y="188288"/>
                </a:lnTo>
                <a:lnTo>
                  <a:pt x="949043" y="189644"/>
                </a:lnTo>
                <a:lnTo>
                  <a:pt x="952019" y="190239"/>
                </a:lnTo>
                <a:lnTo>
                  <a:pt x="951475" y="191975"/>
                </a:lnTo>
                <a:lnTo>
                  <a:pt x="950675" y="193508"/>
                </a:lnTo>
                <a:lnTo>
                  <a:pt x="947604" y="193875"/>
                </a:lnTo>
                <a:lnTo>
                  <a:pt x="944725" y="194711"/>
                </a:lnTo>
                <a:lnTo>
                  <a:pt x="947284" y="195560"/>
                </a:lnTo>
                <a:lnTo>
                  <a:pt x="951763" y="194154"/>
                </a:lnTo>
                <a:lnTo>
                  <a:pt x="955729" y="193799"/>
                </a:lnTo>
                <a:lnTo>
                  <a:pt x="959120" y="194014"/>
                </a:lnTo>
                <a:lnTo>
                  <a:pt x="960752" y="195129"/>
                </a:lnTo>
                <a:lnTo>
                  <a:pt x="961264" y="196497"/>
                </a:lnTo>
                <a:lnTo>
                  <a:pt x="962095" y="198296"/>
                </a:lnTo>
                <a:lnTo>
                  <a:pt x="961360" y="199880"/>
                </a:lnTo>
                <a:lnTo>
                  <a:pt x="959984" y="201260"/>
                </a:lnTo>
                <a:lnTo>
                  <a:pt x="956753" y="201957"/>
                </a:lnTo>
                <a:lnTo>
                  <a:pt x="960464" y="201489"/>
                </a:lnTo>
                <a:lnTo>
                  <a:pt x="962607" y="198258"/>
                </a:lnTo>
                <a:lnTo>
                  <a:pt x="965198" y="199246"/>
                </a:lnTo>
                <a:lnTo>
                  <a:pt x="963631" y="200678"/>
                </a:lnTo>
                <a:lnTo>
                  <a:pt x="965486" y="199449"/>
                </a:lnTo>
                <a:lnTo>
                  <a:pt x="967022" y="200665"/>
                </a:lnTo>
                <a:lnTo>
                  <a:pt x="967086" y="202033"/>
                </a:lnTo>
                <a:lnTo>
                  <a:pt x="967662" y="200665"/>
                </a:lnTo>
                <a:lnTo>
                  <a:pt x="969773" y="199208"/>
                </a:lnTo>
                <a:lnTo>
                  <a:pt x="973036" y="197979"/>
                </a:lnTo>
                <a:lnTo>
                  <a:pt x="976747" y="196915"/>
                </a:lnTo>
                <a:lnTo>
                  <a:pt x="977578" y="195560"/>
                </a:lnTo>
                <a:lnTo>
                  <a:pt x="980713" y="195281"/>
                </a:lnTo>
                <a:lnTo>
                  <a:pt x="981961" y="196751"/>
                </a:lnTo>
                <a:lnTo>
                  <a:pt x="982025" y="195218"/>
                </a:lnTo>
                <a:lnTo>
                  <a:pt x="983688" y="194052"/>
                </a:lnTo>
                <a:lnTo>
                  <a:pt x="984744" y="192760"/>
                </a:lnTo>
                <a:lnTo>
                  <a:pt x="987783" y="192228"/>
                </a:lnTo>
                <a:lnTo>
                  <a:pt x="985224" y="191379"/>
                </a:lnTo>
                <a:lnTo>
                  <a:pt x="986312" y="189846"/>
                </a:lnTo>
                <a:lnTo>
                  <a:pt x="986951" y="188466"/>
                </a:lnTo>
                <a:lnTo>
                  <a:pt x="990566" y="189302"/>
                </a:lnTo>
                <a:lnTo>
                  <a:pt x="988871" y="188225"/>
                </a:lnTo>
                <a:lnTo>
                  <a:pt x="986951" y="187110"/>
                </a:lnTo>
                <a:lnTo>
                  <a:pt x="987335" y="185653"/>
                </a:lnTo>
                <a:lnTo>
                  <a:pt x="990758" y="185869"/>
                </a:lnTo>
                <a:lnTo>
                  <a:pt x="989703" y="184437"/>
                </a:lnTo>
                <a:lnTo>
                  <a:pt x="990566" y="183031"/>
                </a:lnTo>
                <a:lnTo>
                  <a:pt x="991846" y="181283"/>
                </a:lnTo>
                <a:lnTo>
                  <a:pt x="995749" y="181131"/>
                </a:lnTo>
                <a:lnTo>
                  <a:pt x="995493" y="182727"/>
                </a:lnTo>
                <a:lnTo>
                  <a:pt x="998596" y="183842"/>
                </a:lnTo>
                <a:lnTo>
                  <a:pt x="998212" y="185970"/>
                </a:lnTo>
                <a:lnTo>
                  <a:pt x="1000899" y="186857"/>
                </a:lnTo>
                <a:lnTo>
                  <a:pt x="1002499" y="188073"/>
                </a:lnTo>
                <a:lnTo>
                  <a:pt x="1000739" y="189289"/>
                </a:lnTo>
                <a:lnTo>
                  <a:pt x="1004386" y="189720"/>
                </a:lnTo>
                <a:lnTo>
                  <a:pt x="1005506" y="190999"/>
                </a:lnTo>
                <a:lnTo>
                  <a:pt x="1003426" y="192051"/>
                </a:lnTo>
                <a:lnTo>
                  <a:pt x="1007009" y="192152"/>
                </a:lnTo>
                <a:lnTo>
                  <a:pt x="1007297" y="193444"/>
                </a:lnTo>
                <a:lnTo>
                  <a:pt x="1009920" y="194939"/>
                </a:lnTo>
                <a:lnTo>
                  <a:pt x="1008321" y="196953"/>
                </a:lnTo>
                <a:lnTo>
                  <a:pt x="1005730" y="197802"/>
                </a:lnTo>
                <a:lnTo>
                  <a:pt x="1010720" y="197561"/>
                </a:lnTo>
                <a:lnTo>
                  <a:pt x="1012191" y="199031"/>
                </a:lnTo>
                <a:lnTo>
                  <a:pt x="1008705" y="200792"/>
                </a:lnTo>
                <a:lnTo>
                  <a:pt x="1007265" y="201932"/>
                </a:lnTo>
                <a:lnTo>
                  <a:pt x="1010912" y="200766"/>
                </a:lnTo>
                <a:lnTo>
                  <a:pt x="1015518" y="202211"/>
                </a:lnTo>
                <a:lnTo>
                  <a:pt x="1018653" y="202768"/>
                </a:lnTo>
                <a:lnTo>
                  <a:pt x="1018302" y="204073"/>
                </a:lnTo>
                <a:lnTo>
                  <a:pt x="1018557" y="205517"/>
                </a:lnTo>
                <a:lnTo>
                  <a:pt x="1015998" y="206290"/>
                </a:lnTo>
                <a:lnTo>
                  <a:pt x="1018973" y="207278"/>
                </a:lnTo>
                <a:lnTo>
                  <a:pt x="1018813" y="208621"/>
                </a:lnTo>
                <a:lnTo>
                  <a:pt x="1021628" y="209457"/>
                </a:lnTo>
                <a:lnTo>
                  <a:pt x="1024284" y="211040"/>
                </a:lnTo>
                <a:lnTo>
                  <a:pt x="1023772" y="212485"/>
                </a:lnTo>
                <a:lnTo>
                  <a:pt x="1023932" y="214068"/>
                </a:lnTo>
                <a:lnTo>
                  <a:pt x="1017694" y="213903"/>
                </a:lnTo>
                <a:lnTo>
                  <a:pt x="1014815" y="213093"/>
                </a:lnTo>
                <a:lnTo>
                  <a:pt x="1017214" y="214195"/>
                </a:lnTo>
                <a:lnTo>
                  <a:pt x="1019965" y="215082"/>
                </a:lnTo>
                <a:lnTo>
                  <a:pt x="1018174" y="216146"/>
                </a:lnTo>
                <a:lnTo>
                  <a:pt x="1022652" y="216728"/>
                </a:lnTo>
                <a:lnTo>
                  <a:pt x="1020861" y="218198"/>
                </a:lnTo>
                <a:lnTo>
                  <a:pt x="1024348" y="219617"/>
                </a:lnTo>
                <a:lnTo>
                  <a:pt x="1026075" y="220960"/>
                </a:lnTo>
                <a:lnTo>
                  <a:pt x="1029594" y="220858"/>
                </a:lnTo>
                <a:lnTo>
                  <a:pt x="1030938" y="222011"/>
                </a:lnTo>
                <a:lnTo>
                  <a:pt x="1032985" y="222987"/>
                </a:lnTo>
                <a:lnTo>
                  <a:pt x="1033529" y="224380"/>
                </a:lnTo>
                <a:lnTo>
                  <a:pt x="1033049" y="226141"/>
                </a:lnTo>
                <a:lnTo>
                  <a:pt x="1032249" y="227661"/>
                </a:lnTo>
                <a:lnTo>
                  <a:pt x="1030746" y="228941"/>
                </a:lnTo>
                <a:lnTo>
                  <a:pt x="1033209" y="227712"/>
                </a:lnTo>
                <a:lnTo>
                  <a:pt x="1036920" y="227116"/>
                </a:lnTo>
                <a:lnTo>
                  <a:pt x="1039863" y="227902"/>
                </a:lnTo>
                <a:lnTo>
                  <a:pt x="1038615" y="230030"/>
                </a:lnTo>
                <a:lnTo>
                  <a:pt x="1041430" y="228991"/>
                </a:lnTo>
                <a:lnTo>
                  <a:pt x="1042966" y="227661"/>
                </a:lnTo>
                <a:lnTo>
                  <a:pt x="1045717" y="228991"/>
                </a:lnTo>
                <a:lnTo>
                  <a:pt x="1047284" y="230980"/>
                </a:lnTo>
                <a:lnTo>
                  <a:pt x="1050739" y="231576"/>
                </a:lnTo>
                <a:lnTo>
                  <a:pt x="1053778" y="230575"/>
                </a:lnTo>
                <a:lnTo>
                  <a:pt x="1055890" y="232082"/>
                </a:lnTo>
                <a:lnTo>
                  <a:pt x="1058961" y="232804"/>
                </a:lnTo>
                <a:lnTo>
                  <a:pt x="1058257" y="234629"/>
                </a:lnTo>
                <a:lnTo>
                  <a:pt x="1055314" y="235148"/>
                </a:lnTo>
                <a:lnTo>
                  <a:pt x="1052339" y="236048"/>
                </a:lnTo>
                <a:lnTo>
                  <a:pt x="1049268" y="237732"/>
                </a:lnTo>
                <a:lnTo>
                  <a:pt x="1046037" y="238378"/>
                </a:lnTo>
                <a:lnTo>
                  <a:pt x="1043478" y="239329"/>
                </a:lnTo>
                <a:lnTo>
                  <a:pt x="1040822" y="240203"/>
                </a:lnTo>
                <a:lnTo>
                  <a:pt x="1037431" y="240443"/>
                </a:lnTo>
                <a:lnTo>
                  <a:pt x="1035384" y="242040"/>
                </a:lnTo>
                <a:lnTo>
                  <a:pt x="1035384" y="243382"/>
                </a:lnTo>
                <a:lnTo>
                  <a:pt x="1033529" y="244548"/>
                </a:lnTo>
                <a:lnTo>
                  <a:pt x="1037367" y="243446"/>
                </a:lnTo>
                <a:lnTo>
                  <a:pt x="1040822" y="242584"/>
                </a:lnTo>
                <a:lnTo>
                  <a:pt x="1044149" y="241026"/>
                </a:lnTo>
                <a:lnTo>
                  <a:pt x="1046037" y="239823"/>
                </a:lnTo>
                <a:lnTo>
                  <a:pt x="1048436" y="238885"/>
                </a:lnTo>
                <a:lnTo>
                  <a:pt x="1051379" y="238201"/>
                </a:lnTo>
                <a:lnTo>
                  <a:pt x="1054898" y="237846"/>
                </a:lnTo>
                <a:lnTo>
                  <a:pt x="1051443" y="237631"/>
                </a:lnTo>
                <a:lnTo>
                  <a:pt x="1057777" y="236922"/>
                </a:lnTo>
                <a:lnTo>
                  <a:pt x="1061520" y="239367"/>
                </a:lnTo>
                <a:lnTo>
                  <a:pt x="1061904" y="240912"/>
                </a:lnTo>
                <a:lnTo>
                  <a:pt x="1058929" y="242040"/>
                </a:lnTo>
                <a:lnTo>
                  <a:pt x="1060336" y="243547"/>
                </a:lnTo>
                <a:lnTo>
                  <a:pt x="1063215" y="241685"/>
                </a:lnTo>
                <a:lnTo>
                  <a:pt x="1066062" y="240899"/>
                </a:lnTo>
                <a:lnTo>
                  <a:pt x="1069133" y="242128"/>
                </a:lnTo>
                <a:lnTo>
                  <a:pt x="1072652" y="243534"/>
                </a:lnTo>
                <a:lnTo>
                  <a:pt x="1073580" y="244991"/>
                </a:lnTo>
                <a:lnTo>
                  <a:pt x="1074060" y="246625"/>
                </a:lnTo>
                <a:lnTo>
                  <a:pt x="1073868" y="248969"/>
                </a:lnTo>
                <a:lnTo>
                  <a:pt x="1073484" y="250287"/>
                </a:lnTo>
                <a:lnTo>
                  <a:pt x="1070829" y="251756"/>
                </a:lnTo>
                <a:lnTo>
                  <a:pt x="1073772" y="252377"/>
                </a:lnTo>
                <a:lnTo>
                  <a:pt x="1074348" y="253694"/>
                </a:lnTo>
                <a:lnTo>
                  <a:pt x="1075275" y="255291"/>
                </a:lnTo>
                <a:lnTo>
                  <a:pt x="1072172" y="257685"/>
                </a:lnTo>
                <a:lnTo>
                  <a:pt x="1069805" y="258901"/>
                </a:lnTo>
                <a:lnTo>
                  <a:pt x="1067406" y="259965"/>
                </a:lnTo>
                <a:lnTo>
                  <a:pt x="1063535" y="262017"/>
                </a:lnTo>
                <a:lnTo>
                  <a:pt x="1059153" y="261916"/>
                </a:lnTo>
                <a:lnTo>
                  <a:pt x="1055634" y="262549"/>
                </a:lnTo>
                <a:lnTo>
                  <a:pt x="1051891" y="263512"/>
                </a:lnTo>
                <a:lnTo>
                  <a:pt x="1048788" y="264044"/>
                </a:lnTo>
                <a:lnTo>
                  <a:pt x="1044821" y="267325"/>
                </a:lnTo>
                <a:lnTo>
                  <a:pt x="1041910" y="269200"/>
                </a:lnTo>
                <a:lnTo>
                  <a:pt x="1039799" y="270885"/>
                </a:lnTo>
                <a:lnTo>
                  <a:pt x="1037304" y="272494"/>
                </a:lnTo>
                <a:lnTo>
                  <a:pt x="1032345" y="273203"/>
                </a:lnTo>
                <a:lnTo>
                  <a:pt x="1029018" y="273102"/>
                </a:lnTo>
                <a:lnTo>
                  <a:pt x="1025659" y="273634"/>
                </a:lnTo>
                <a:lnTo>
                  <a:pt x="1020733" y="274445"/>
                </a:lnTo>
                <a:lnTo>
                  <a:pt x="1019005" y="273254"/>
                </a:lnTo>
                <a:lnTo>
                  <a:pt x="1015007" y="272849"/>
                </a:lnTo>
                <a:lnTo>
                  <a:pt x="1011808" y="272633"/>
                </a:lnTo>
                <a:lnTo>
                  <a:pt x="1008033" y="272697"/>
                </a:lnTo>
                <a:lnTo>
                  <a:pt x="1003970" y="273026"/>
                </a:lnTo>
                <a:lnTo>
                  <a:pt x="1000099" y="272608"/>
                </a:lnTo>
                <a:lnTo>
                  <a:pt x="995653" y="272557"/>
                </a:lnTo>
                <a:lnTo>
                  <a:pt x="992422" y="272874"/>
                </a:lnTo>
                <a:lnTo>
                  <a:pt x="988807" y="272456"/>
                </a:lnTo>
                <a:lnTo>
                  <a:pt x="984360" y="273013"/>
                </a:lnTo>
                <a:lnTo>
                  <a:pt x="981097" y="273546"/>
                </a:lnTo>
                <a:lnTo>
                  <a:pt x="977770" y="273457"/>
                </a:lnTo>
                <a:lnTo>
                  <a:pt x="975563" y="274800"/>
                </a:lnTo>
                <a:lnTo>
                  <a:pt x="971116" y="279056"/>
                </a:lnTo>
                <a:lnTo>
                  <a:pt x="970861" y="280437"/>
                </a:lnTo>
                <a:lnTo>
                  <a:pt x="968973" y="281501"/>
                </a:lnTo>
                <a:lnTo>
                  <a:pt x="963695" y="282223"/>
                </a:lnTo>
                <a:lnTo>
                  <a:pt x="961551" y="283528"/>
                </a:lnTo>
                <a:lnTo>
                  <a:pt x="958544" y="284516"/>
                </a:lnTo>
                <a:lnTo>
                  <a:pt x="955825" y="286150"/>
                </a:lnTo>
                <a:lnTo>
                  <a:pt x="953106" y="288494"/>
                </a:lnTo>
                <a:lnTo>
                  <a:pt x="951827" y="290204"/>
                </a:lnTo>
                <a:lnTo>
                  <a:pt x="950227" y="291458"/>
                </a:lnTo>
                <a:lnTo>
                  <a:pt x="946164" y="291268"/>
                </a:lnTo>
                <a:lnTo>
                  <a:pt x="942709" y="290394"/>
                </a:lnTo>
                <a:lnTo>
                  <a:pt x="937015" y="289571"/>
                </a:lnTo>
                <a:lnTo>
                  <a:pt x="940118" y="290508"/>
                </a:lnTo>
                <a:lnTo>
                  <a:pt x="944885" y="291522"/>
                </a:lnTo>
                <a:lnTo>
                  <a:pt x="948212" y="292852"/>
                </a:lnTo>
                <a:lnTo>
                  <a:pt x="947636" y="294195"/>
                </a:lnTo>
                <a:lnTo>
                  <a:pt x="946228" y="296146"/>
                </a:lnTo>
                <a:lnTo>
                  <a:pt x="943477" y="298325"/>
                </a:lnTo>
                <a:lnTo>
                  <a:pt x="939830" y="301656"/>
                </a:lnTo>
                <a:lnTo>
                  <a:pt x="937399" y="302873"/>
                </a:lnTo>
                <a:lnTo>
                  <a:pt x="934744" y="304811"/>
                </a:lnTo>
                <a:lnTo>
                  <a:pt x="931545" y="305710"/>
                </a:lnTo>
                <a:lnTo>
                  <a:pt x="927898" y="306546"/>
                </a:lnTo>
                <a:lnTo>
                  <a:pt x="925851" y="307661"/>
                </a:lnTo>
                <a:lnTo>
                  <a:pt x="922012" y="309473"/>
                </a:lnTo>
                <a:lnTo>
                  <a:pt x="919325" y="310195"/>
                </a:lnTo>
                <a:lnTo>
                  <a:pt x="917821" y="311512"/>
                </a:lnTo>
                <a:lnTo>
                  <a:pt x="916606" y="313032"/>
                </a:lnTo>
                <a:lnTo>
                  <a:pt x="914846" y="314515"/>
                </a:lnTo>
                <a:lnTo>
                  <a:pt x="911967" y="315287"/>
                </a:lnTo>
                <a:lnTo>
                  <a:pt x="909792" y="316694"/>
                </a:lnTo>
                <a:lnTo>
                  <a:pt x="910368" y="318125"/>
                </a:lnTo>
                <a:lnTo>
                  <a:pt x="906913" y="319405"/>
                </a:lnTo>
                <a:lnTo>
                  <a:pt x="903746" y="321267"/>
                </a:lnTo>
                <a:lnTo>
                  <a:pt x="907713" y="319569"/>
                </a:lnTo>
                <a:lnTo>
                  <a:pt x="912255" y="317669"/>
                </a:lnTo>
                <a:lnTo>
                  <a:pt x="914782" y="315908"/>
                </a:lnTo>
                <a:lnTo>
                  <a:pt x="915806" y="314337"/>
                </a:lnTo>
                <a:lnTo>
                  <a:pt x="917693" y="312019"/>
                </a:lnTo>
                <a:lnTo>
                  <a:pt x="921532" y="310448"/>
                </a:lnTo>
                <a:lnTo>
                  <a:pt x="923675" y="308877"/>
                </a:lnTo>
                <a:lnTo>
                  <a:pt x="926459" y="307420"/>
                </a:lnTo>
                <a:lnTo>
                  <a:pt x="929050" y="306318"/>
                </a:lnTo>
                <a:lnTo>
                  <a:pt x="933208" y="305495"/>
                </a:lnTo>
                <a:lnTo>
                  <a:pt x="935800" y="304595"/>
                </a:lnTo>
                <a:lnTo>
                  <a:pt x="941494" y="302632"/>
                </a:lnTo>
                <a:lnTo>
                  <a:pt x="944213" y="300276"/>
                </a:lnTo>
                <a:lnTo>
                  <a:pt x="946036" y="298603"/>
                </a:lnTo>
                <a:lnTo>
                  <a:pt x="947956" y="297210"/>
                </a:lnTo>
                <a:lnTo>
                  <a:pt x="949939" y="295373"/>
                </a:lnTo>
                <a:lnTo>
                  <a:pt x="950931" y="294055"/>
                </a:lnTo>
                <a:lnTo>
                  <a:pt x="955313" y="291230"/>
                </a:lnTo>
                <a:lnTo>
                  <a:pt x="959216" y="289558"/>
                </a:lnTo>
                <a:lnTo>
                  <a:pt x="962063" y="288000"/>
                </a:lnTo>
                <a:lnTo>
                  <a:pt x="965198" y="287050"/>
                </a:lnTo>
                <a:lnTo>
                  <a:pt x="968173" y="285897"/>
                </a:lnTo>
                <a:lnTo>
                  <a:pt x="972140" y="284909"/>
                </a:lnTo>
                <a:lnTo>
                  <a:pt x="976843" y="283414"/>
                </a:lnTo>
                <a:lnTo>
                  <a:pt x="980617" y="282616"/>
                </a:lnTo>
                <a:lnTo>
                  <a:pt x="986504" y="282135"/>
                </a:lnTo>
                <a:lnTo>
                  <a:pt x="992710" y="282819"/>
                </a:lnTo>
                <a:lnTo>
                  <a:pt x="997892" y="285289"/>
                </a:lnTo>
                <a:lnTo>
                  <a:pt x="998020" y="287417"/>
                </a:lnTo>
                <a:lnTo>
                  <a:pt x="997956" y="288709"/>
                </a:lnTo>
                <a:lnTo>
                  <a:pt x="994533" y="290445"/>
                </a:lnTo>
                <a:lnTo>
                  <a:pt x="993349" y="291661"/>
                </a:lnTo>
                <a:lnTo>
                  <a:pt x="990918" y="292776"/>
                </a:lnTo>
                <a:lnTo>
                  <a:pt x="988007" y="293650"/>
                </a:lnTo>
                <a:lnTo>
                  <a:pt x="984424" y="292725"/>
                </a:lnTo>
                <a:lnTo>
                  <a:pt x="979978" y="292675"/>
                </a:lnTo>
                <a:lnTo>
                  <a:pt x="975883" y="293549"/>
                </a:lnTo>
                <a:lnTo>
                  <a:pt x="978986" y="293194"/>
                </a:lnTo>
                <a:lnTo>
                  <a:pt x="983593" y="294575"/>
                </a:lnTo>
                <a:lnTo>
                  <a:pt x="985224" y="296551"/>
                </a:lnTo>
                <a:lnTo>
                  <a:pt x="988135" y="295892"/>
                </a:lnTo>
                <a:lnTo>
                  <a:pt x="991206" y="295158"/>
                </a:lnTo>
                <a:lnTo>
                  <a:pt x="993925" y="296285"/>
                </a:lnTo>
                <a:lnTo>
                  <a:pt x="992582" y="297704"/>
                </a:lnTo>
                <a:lnTo>
                  <a:pt x="992038" y="299553"/>
                </a:lnTo>
                <a:lnTo>
                  <a:pt x="990470" y="300795"/>
                </a:lnTo>
                <a:lnTo>
                  <a:pt x="988359" y="302011"/>
                </a:lnTo>
                <a:lnTo>
                  <a:pt x="991750" y="302150"/>
                </a:lnTo>
                <a:lnTo>
                  <a:pt x="992070" y="303962"/>
                </a:lnTo>
                <a:lnTo>
                  <a:pt x="992902" y="305698"/>
                </a:lnTo>
                <a:lnTo>
                  <a:pt x="994021" y="307408"/>
                </a:lnTo>
                <a:lnTo>
                  <a:pt x="994405" y="308852"/>
                </a:lnTo>
                <a:lnTo>
                  <a:pt x="998340" y="310093"/>
                </a:lnTo>
                <a:lnTo>
                  <a:pt x="1001379" y="310778"/>
                </a:lnTo>
                <a:lnTo>
                  <a:pt x="999747" y="311918"/>
                </a:lnTo>
                <a:lnTo>
                  <a:pt x="1002914" y="313425"/>
                </a:lnTo>
                <a:lnTo>
                  <a:pt x="1006017" y="313843"/>
                </a:lnTo>
                <a:lnTo>
                  <a:pt x="1010048" y="314173"/>
                </a:lnTo>
                <a:lnTo>
                  <a:pt x="1011520" y="315351"/>
                </a:lnTo>
                <a:lnTo>
                  <a:pt x="1016318" y="314591"/>
                </a:lnTo>
                <a:lnTo>
                  <a:pt x="1018685" y="313324"/>
                </a:lnTo>
                <a:lnTo>
                  <a:pt x="1019389" y="314743"/>
                </a:lnTo>
                <a:lnTo>
                  <a:pt x="1022844" y="314983"/>
                </a:lnTo>
                <a:lnTo>
                  <a:pt x="1024795" y="316922"/>
                </a:lnTo>
                <a:lnTo>
                  <a:pt x="1026331" y="318100"/>
                </a:lnTo>
                <a:lnTo>
                  <a:pt x="1023804" y="319595"/>
                </a:lnTo>
                <a:lnTo>
                  <a:pt x="1020797" y="320431"/>
                </a:lnTo>
                <a:lnTo>
                  <a:pt x="1018014" y="321343"/>
                </a:lnTo>
                <a:lnTo>
                  <a:pt x="1013631" y="322736"/>
                </a:lnTo>
                <a:lnTo>
                  <a:pt x="1008960" y="323914"/>
                </a:lnTo>
                <a:lnTo>
                  <a:pt x="1005825" y="324497"/>
                </a:lnTo>
                <a:lnTo>
                  <a:pt x="1004130" y="325751"/>
                </a:lnTo>
                <a:lnTo>
                  <a:pt x="1000931" y="324928"/>
                </a:lnTo>
                <a:lnTo>
                  <a:pt x="997668" y="325422"/>
                </a:lnTo>
                <a:lnTo>
                  <a:pt x="997764" y="327411"/>
                </a:lnTo>
                <a:lnTo>
                  <a:pt x="996037" y="328779"/>
                </a:lnTo>
                <a:lnTo>
                  <a:pt x="994021" y="330274"/>
                </a:lnTo>
                <a:lnTo>
                  <a:pt x="992486" y="331693"/>
                </a:lnTo>
                <a:lnTo>
                  <a:pt x="990438" y="332985"/>
                </a:lnTo>
                <a:lnTo>
                  <a:pt x="988135" y="334606"/>
                </a:lnTo>
                <a:lnTo>
                  <a:pt x="984584" y="334505"/>
                </a:lnTo>
                <a:lnTo>
                  <a:pt x="983720" y="332909"/>
                </a:lnTo>
                <a:lnTo>
                  <a:pt x="980490" y="329742"/>
                </a:lnTo>
                <a:lnTo>
                  <a:pt x="981321" y="327107"/>
                </a:lnTo>
                <a:lnTo>
                  <a:pt x="983401" y="325257"/>
                </a:lnTo>
                <a:lnTo>
                  <a:pt x="980905" y="326473"/>
                </a:lnTo>
                <a:lnTo>
                  <a:pt x="982985" y="324827"/>
                </a:lnTo>
                <a:lnTo>
                  <a:pt x="986536" y="323750"/>
                </a:lnTo>
                <a:lnTo>
                  <a:pt x="992102" y="320190"/>
                </a:lnTo>
                <a:lnTo>
                  <a:pt x="996197" y="318949"/>
                </a:lnTo>
                <a:lnTo>
                  <a:pt x="998116" y="320241"/>
                </a:lnTo>
                <a:lnTo>
                  <a:pt x="1002499" y="318442"/>
                </a:lnTo>
                <a:lnTo>
                  <a:pt x="1005953" y="317948"/>
                </a:lnTo>
                <a:lnTo>
                  <a:pt x="1001091" y="317821"/>
                </a:lnTo>
                <a:lnTo>
                  <a:pt x="997220" y="317720"/>
                </a:lnTo>
                <a:lnTo>
                  <a:pt x="993509" y="318315"/>
                </a:lnTo>
                <a:lnTo>
                  <a:pt x="992806" y="316934"/>
                </a:lnTo>
                <a:lnTo>
                  <a:pt x="995205" y="315553"/>
                </a:lnTo>
                <a:lnTo>
                  <a:pt x="996676" y="314363"/>
                </a:lnTo>
                <a:lnTo>
                  <a:pt x="994533" y="312602"/>
                </a:lnTo>
                <a:lnTo>
                  <a:pt x="993221" y="315439"/>
                </a:lnTo>
                <a:lnTo>
                  <a:pt x="990726" y="316301"/>
                </a:lnTo>
                <a:lnTo>
                  <a:pt x="986312" y="318201"/>
                </a:lnTo>
                <a:lnTo>
                  <a:pt x="983273" y="319253"/>
                </a:lnTo>
                <a:lnTo>
                  <a:pt x="981609" y="317998"/>
                </a:lnTo>
                <a:lnTo>
                  <a:pt x="979946" y="319557"/>
                </a:lnTo>
                <a:lnTo>
                  <a:pt x="975851" y="320532"/>
                </a:lnTo>
                <a:lnTo>
                  <a:pt x="972460" y="319975"/>
                </a:lnTo>
                <a:lnTo>
                  <a:pt x="972492" y="321394"/>
                </a:lnTo>
                <a:lnTo>
                  <a:pt x="973292" y="322673"/>
                </a:lnTo>
                <a:lnTo>
                  <a:pt x="971500" y="324269"/>
                </a:lnTo>
                <a:lnTo>
                  <a:pt x="968205" y="324561"/>
                </a:lnTo>
                <a:lnTo>
                  <a:pt x="965038" y="326309"/>
                </a:lnTo>
                <a:lnTo>
                  <a:pt x="961999" y="325751"/>
                </a:lnTo>
                <a:lnTo>
                  <a:pt x="959504" y="326980"/>
                </a:lnTo>
                <a:lnTo>
                  <a:pt x="957297" y="325802"/>
                </a:lnTo>
                <a:lnTo>
                  <a:pt x="955601" y="327284"/>
                </a:lnTo>
                <a:lnTo>
                  <a:pt x="954610" y="328893"/>
                </a:lnTo>
                <a:lnTo>
                  <a:pt x="953938" y="330135"/>
                </a:lnTo>
                <a:lnTo>
                  <a:pt x="951283" y="330882"/>
                </a:lnTo>
                <a:lnTo>
                  <a:pt x="948628" y="331832"/>
                </a:lnTo>
                <a:lnTo>
                  <a:pt x="944565" y="332618"/>
                </a:lnTo>
                <a:lnTo>
                  <a:pt x="944341" y="333910"/>
                </a:lnTo>
                <a:lnTo>
                  <a:pt x="942933" y="335253"/>
                </a:lnTo>
                <a:lnTo>
                  <a:pt x="941494" y="336456"/>
                </a:lnTo>
                <a:lnTo>
                  <a:pt x="940406" y="338420"/>
                </a:lnTo>
                <a:lnTo>
                  <a:pt x="939159" y="340206"/>
                </a:lnTo>
                <a:lnTo>
                  <a:pt x="938967" y="341726"/>
                </a:lnTo>
                <a:lnTo>
                  <a:pt x="940726" y="342866"/>
                </a:lnTo>
                <a:lnTo>
                  <a:pt x="938327" y="344272"/>
                </a:lnTo>
                <a:lnTo>
                  <a:pt x="936759" y="345793"/>
                </a:lnTo>
                <a:lnTo>
                  <a:pt x="939510" y="346730"/>
                </a:lnTo>
                <a:lnTo>
                  <a:pt x="940598" y="348466"/>
                </a:lnTo>
                <a:lnTo>
                  <a:pt x="941526" y="350644"/>
                </a:lnTo>
                <a:lnTo>
                  <a:pt x="944949" y="350949"/>
                </a:lnTo>
                <a:lnTo>
                  <a:pt x="945365" y="349023"/>
                </a:lnTo>
                <a:lnTo>
                  <a:pt x="946708" y="350594"/>
                </a:lnTo>
                <a:lnTo>
                  <a:pt x="945653" y="351797"/>
                </a:lnTo>
                <a:lnTo>
                  <a:pt x="942518" y="352266"/>
                </a:lnTo>
                <a:lnTo>
                  <a:pt x="939862" y="351455"/>
                </a:lnTo>
                <a:lnTo>
                  <a:pt x="937399" y="352975"/>
                </a:lnTo>
                <a:lnTo>
                  <a:pt x="935832" y="351177"/>
                </a:lnTo>
                <a:lnTo>
                  <a:pt x="933336" y="352203"/>
                </a:lnTo>
                <a:lnTo>
                  <a:pt x="933176" y="353850"/>
                </a:lnTo>
                <a:lnTo>
                  <a:pt x="930233" y="354977"/>
                </a:lnTo>
                <a:lnTo>
                  <a:pt x="925755" y="355344"/>
                </a:lnTo>
                <a:lnTo>
                  <a:pt x="920508" y="355572"/>
                </a:lnTo>
                <a:lnTo>
                  <a:pt x="917501" y="356396"/>
                </a:lnTo>
                <a:lnTo>
                  <a:pt x="913887" y="357815"/>
                </a:lnTo>
                <a:lnTo>
                  <a:pt x="912127" y="359132"/>
                </a:lnTo>
                <a:lnTo>
                  <a:pt x="910240" y="360298"/>
                </a:lnTo>
                <a:lnTo>
                  <a:pt x="910976" y="358816"/>
                </a:lnTo>
                <a:lnTo>
                  <a:pt x="911295" y="357511"/>
                </a:lnTo>
                <a:lnTo>
                  <a:pt x="910816" y="356016"/>
                </a:lnTo>
                <a:lnTo>
                  <a:pt x="910944" y="358055"/>
                </a:lnTo>
                <a:lnTo>
                  <a:pt x="909920" y="360247"/>
                </a:lnTo>
                <a:lnTo>
                  <a:pt x="908096" y="361615"/>
                </a:lnTo>
                <a:lnTo>
                  <a:pt x="907968" y="363009"/>
                </a:lnTo>
                <a:lnTo>
                  <a:pt x="910528" y="364187"/>
                </a:lnTo>
                <a:lnTo>
                  <a:pt x="910112" y="365618"/>
                </a:lnTo>
                <a:lnTo>
                  <a:pt x="909696" y="367899"/>
                </a:lnTo>
                <a:lnTo>
                  <a:pt x="908544" y="369710"/>
                </a:lnTo>
                <a:lnTo>
                  <a:pt x="907169" y="371458"/>
                </a:lnTo>
                <a:lnTo>
                  <a:pt x="906273" y="372827"/>
                </a:lnTo>
                <a:lnTo>
                  <a:pt x="904674" y="374106"/>
                </a:lnTo>
                <a:lnTo>
                  <a:pt x="902978" y="376361"/>
                </a:lnTo>
                <a:lnTo>
                  <a:pt x="902050" y="375044"/>
                </a:lnTo>
                <a:lnTo>
                  <a:pt x="899043" y="373764"/>
                </a:lnTo>
                <a:lnTo>
                  <a:pt x="896388" y="371876"/>
                </a:lnTo>
                <a:lnTo>
                  <a:pt x="896868" y="369837"/>
                </a:lnTo>
                <a:lnTo>
                  <a:pt x="899747" y="368380"/>
                </a:lnTo>
                <a:lnTo>
                  <a:pt x="896932" y="369203"/>
                </a:lnTo>
                <a:lnTo>
                  <a:pt x="895812" y="370496"/>
                </a:lnTo>
                <a:lnTo>
                  <a:pt x="895940" y="372003"/>
                </a:lnTo>
                <a:lnTo>
                  <a:pt x="897412" y="373789"/>
                </a:lnTo>
                <a:lnTo>
                  <a:pt x="897604" y="375525"/>
                </a:lnTo>
                <a:lnTo>
                  <a:pt x="899459" y="378033"/>
                </a:lnTo>
                <a:lnTo>
                  <a:pt x="899971" y="379756"/>
                </a:lnTo>
                <a:lnTo>
                  <a:pt x="900771" y="381644"/>
                </a:lnTo>
                <a:lnTo>
                  <a:pt x="899683" y="383215"/>
                </a:lnTo>
                <a:lnTo>
                  <a:pt x="897924" y="384963"/>
                </a:lnTo>
                <a:lnTo>
                  <a:pt x="895748" y="388941"/>
                </a:lnTo>
                <a:lnTo>
                  <a:pt x="894213" y="390397"/>
                </a:lnTo>
                <a:lnTo>
                  <a:pt x="893413" y="392006"/>
                </a:lnTo>
                <a:lnTo>
                  <a:pt x="892709" y="393336"/>
                </a:lnTo>
                <a:lnTo>
                  <a:pt x="892325" y="391082"/>
                </a:lnTo>
                <a:lnTo>
                  <a:pt x="893125" y="389055"/>
                </a:lnTo>
                <a:lnTo>
                  <a:pt x="893989" y="387788"/>
                </a:lnTo>
                <a:lnTo>
                  <a:pt x="895173" y="385976"/>
                </a:lnTo>
                <a:lnTo>
                  <a:pt x="893957" y="384760"/>
                </a:lnTo>
                <a:lnTo>
                  <a:pt x="893349" y="383151"/>
                </a:lnTo>
                <a:lnTo>
                  <a:pt x="890214" y="382239"/>
                </a:lnTo>
                <a:lnTo>
                  <a:pt x="889734" y="380048"/>
                </a:lnTo>
                <a:lnTo>
                  <a:pt x="890182" y="378591"/>
                </a:lnTo>
                <a:lnTo>
                  <a:pt x="890406" y="377146"/>
                </a:lnTo>
                <a:lnTo>
                  <a:pt x="890886" y="375626"/>
                </a:lnTo>
                <a:lnTo>
                  <a:pt x="890726" y="373485"/>
                </a:lnTo>
                <a:lnTo>
                  <a:pt x="892517" y="372155"/>
                </a:lnTo>
                <a:lnTo>
                  <a:pt x="889798" y="373143"/>
                </a:lnTo>
                <a:lnTo>
                  <a:pt x="888327" y="374309"/>
                </a:lnTo>
                <a:lnTo>
                  <a:pt x="888327" y="375702"/>
                </a:lnTo>
                <a:lnTo>
                  <a:pt x="887431" y="377311"/>
                </a:lnTo>
                <a:lnTo>
                  <a:pt x="887271" y="378743"/>
                </a:lnTo>
                <a:lnTo>
                  <a:pt x="887591" y="380668"/>
                </a:lnTo>
                <a:lnTo>
                  <a:pt x="888551" y="382163"/>
                </a:lnTo>
                <a:lnTo>
                  <a:pt x="886279" y="380618"/>
                </a:lnTo>
                <a:lnTo>
                  <a:pt x="888423" y="383088"/>
                </a:lnTo>
                <a:lnTo>
                  <a:pt x="889030" y="384760"/>
                </a:lnTo>
                <a:lnTo>
                  <a:pt x="886759" y="383455"/>
                </a:lnTo>
                <a:lnTo>
                  <a:pt x="884296" y="381973"/>
                </a:lnTo>
                <a:lnTo>
                  <a:pt x="881001" y="381808"/>
                </a:lnTo>
                <a:lnTo>
                  <a:pt x="881897" y="379591"/>
                </a:lnTo>
                <a:lnTo>
                  <a:pt x="882824" y="377387"/>
                </a:lnTo>
                <a:lnTo>
                  <a:pt x="882281" y="378945"/>
                </a:lnTo>
                <a:lnTo>
                  <a:pt x="880553" y="380694"/>
                </a:lnTo>
                <a:lnTo>
                  <a:pt x="880649" y="382328"/>
                </a:lnTo>
                <a:lnTo>
                  <a:pt x="883944" y="383747"/>
                </a:lnTo>
                <a:lnTo>
                  <a:pt x="887175" y="384684"/>
                </a:lnTo>
                <a:lnTo>
                  <a:pt x="888903" y="385888"/>
                </a:lnTo>
                <a:lnTo>
                  <a:pt x="889478" y="387446"/>
                </a:lnTo>
                <a:lnTo>
                  <a:pt x="884968" y="386128"/>
                </a:lnTo>
                <a:lnTo>
                  <a:pt x="883656" y="384684"/>
                </a:lnTo>
                <a:lnTo>
                  <a:pt x="884456" y="386103"/>
                </a:lnTo>
                <a:lnTo>
                  <a:pt x="885672" y="387294"/>
                </a:lnTo>
                <a:lnTo>
                  <a:pt x="887175" y="388599"/>
                </a:lnTo>
                <a:lnTo>
                  <a:pt x="888807" y="389865"/>
                </a:lnTo>
                <a:lnTo>
                  <a:pt x="889734" y="391462"/>
                </a:lnTo>
                <a:lnTo>
                  <a:pt x="885288" y="390093"/>
                </a:lnTo>
                <a:lnTo>
                  <a:pt x="886599" y="391778"/>
                </a:lnTo>
                <a:lnTo>
                  <a:pt x="889158" y="393362"/>
                </a:lnTo>
                <a:lnTo>
                  <a:pt x="888487" y="394819"/>
                </a:lnTo>
                <a:lnTo>
                  <a:pt x="886695" y="393425"/>
                </a:lnTo>
                <a:lnTo>
                  <a:pt x="883048" y="391816"/>
                </a:lnTo>
                <a:lnTo>
                  <a:pt x="885224" y="393045"/>
                </a:lnTo>
                <a:lnTo>
                  <a:pt x="886407" y="394299"/>
                </a:lnTo>
                <a:lnTo>
                  <a:pt x="887719" y="395680"/>
                </a:lnTo>
                <a:lnTo>
                  <a:pt x="892101" y="395541"/>
                </a:lnTo>
                <a:lnTo>
                  <a:pt x="892645" y="396884"/>
                </a:lnTo>
                <a:lnTo>
                  <a:pt x="894309" y="401812"/>
                </a:lnTo>
                <a:lnTo>
                  <a:pt x="896100" y="405017"/>
                </a:lnTo>
                <a:lnTo>
                  <a:pt x="894565" y="402964"/>
                </a:lnTo>
                <a:lnTo>
                  <a:pt x="893829" y="401432"/>
                </a:lnTo>
                <a:lnTo>
                  <a:pt x="893061" y="398721"/>
                </a:lnTo>
                <a:lnTo>
                  <a:pt x="892293" y="399975"/>
                </a:lnTo>
                <a:lnTo>
                  <a:pt x="893317" y="401457"/>
                </a:lnTo>
                <a:lnTo>
                  <a:pt x="893733" y="402876"/>
                </a:lnTo>
                <a:lnTo>
                  <a:pt x="891622" y="401761"/>
                </a:lnTo>
                <a:lnTo>
                  <a:pt x="889222" y="402648"/>
                </a:lnTo>
                <a:lnTo>
                  <a:pt x="887079" y="403775"/>
                </a:lnTo>
                <a:lnTo>
                  <a:pt x="885640" y="402559"/>
                </a:lnTo>
                <a:lnTo>
                  <a:pt x="885576" y="404307"/>
                </a:lnTo>
                <a:lnTo>
                  <a:pt x="888871" y="404345"/>
                </a:lnTo>
                <a:lnTo>
                  <a:pt x="891430" y="405865"/>
                </a:lnTo>
                <a:lnTo>
                  <a:pt x="893413" y="404282"/>
                </a:lnTo>
                <a:lnTo>
                  <a:pt x="894405" y="406068"/>
                </a:lnTo>
                <a:lnTo>
                  <a:pt x="892421" y="408424"/>
                </a:lnTo>
                <a:lnTo>
                  <a:pt x="891174" y="409603"/>
                </a:lnTo>
                <a:lnTo>
                  <a:pt x="887687" y="409451"/>
                </a:lnTo>
                <a:lnTo>
                  <a:pt x="886919" y="408209"/>
                </a:lnTo>
                <a:lnTo>
                  <a:pt x="884104" y="408842"/>
                </a:lnTo>
                <a:lnTo>
                  <a:pt x="886759" y="410071"/>
                </a:lnTo>
                <a:lnTo>
                  <a:pt x="886631" y="411693"/>
                </a:lnTo>
                <a:lnTo>
                  <a:pt x="885096" y="413188"/>
                </a:lnTo>
                <a:lnTo>
                  <a:pt x="882473" y="411680"/>
                </a:lnTo>
                <a:lnTo>
                  <a:pt x="884008" y="413365"/>
                </a:lnTo>
                <a:lnTo>
                  <a:pt x="888007" y="413188"/>
                </a:lnTo>
                <a:lnTo>
                  <a:pt x="888135" y="414543"/>
                </a:lnTo>
                <a:lnTo>
                  <a:pt x="885512" y="415785"/>
                </a:lnTo>
                <a:lnTo>
                  <a:pt x="881897" y="415772"/>
                </a:lnTo>
                <a:lnTo>
                  <a:pt x="879370" y="416836"/>
                </a:lnTo>
                <a:lnTo>
                  <a:pt x="878442" y="418128"/>
                </a:lnTo>
                <a:lnTo>
                  <a:pt x="876810" y="419230"/>
                </a:lnTo>
                <a:lnTo>
                  <a:pt x="875339" y="420903"/>
                </a:lnTo>
                <a:lnTo>
                  <a:pt x="874731" y="422828"/>
                </a:lnTo>
                <a:lnTo>
                  <a:pt x="874507" y="420725"/>
                </a:lnTo>
                <a:lnTo>
                  <a:pt x="874347" y="422334"/>
                </a:lnTo>
                <a:lnTo>
                  <a:pt x="870444" y="423031"/>
                </a:lnTo>
                <a:lnTo>
                  <a:pt x="866510" y="424804"/>
                </a:lnTo>
                <a:lnTo>
                  <a:pt x="863822" y="427731"/>
                </a:lnTo>
                <a:lnTo>
                  <a:pt x="863343" y="429213"/>
                </a:lnTo>
                <a:lnTo>
                  <a:pt x="863023" y="427743"/>
                </a:lnTo>
                <a:lnTo>
                  <a:pt x="863023" y="429758"/>
                </a:lnTo>
                <a:lnTo>
                  <a:pt x="861295" y="431063"/>
                </a:lnTo>
                <a:lnTo>
                  <a:pt x="859536" y="432291"/>
                </a:lnTo>
                <a:lnTo>
                  <a:pt x="857808" y="433406"/>
                </a:lnTo>
                <a:lnTo>
                  <a:pt x="855857" y="434939"/>
                </a:lnTo>
                <a:lnTo>
                  <a:pt x="852786" y="436041"/>
                </a:lnTo>
                <a:lnTo>
                  <a:pt x="851698" y="437409"/>
                </a:lnTo>
                <a:lnTo>
                  <a:pt x="848819" y="436523"/>
                </a:lnTo>
                <a:lnTo>
                  <a:pt x="849171" y="437891"/>
                </a:lnTo>
                <a:lnTo>
                  <a:pt x="849235" y="439335"/>
                </a:lnTo>
                <a:lnTo>
                  <a:pt x="847732" y="441146"/>
                </a:lnTo>
                <a:lnTo>
                  <a:pt x="846484" y="442350"/>
                </a:lnTo>
                <a:lnTo>
                  <a:pt x="845364" y="443693"/>
                </a:lnTo>
                <a:lnTo>
                  <a:pt x="845044" y="444960"/>
                </a:lnTo>
                <a:lnTo>
                  <a:pt x="844405" y="446404"/>
                </a:lnTo>
                <a:lnTo>
                  <a:pt x="843765" y="448241"/>
                </a:lnTo>
                <a:lnTo>
                  <a:pt x="842805" y="449736"/>
                </a:lnTo>
                <a:lnTo>
                  <a:pt x="842389" y="451636"/>
                </a:lnTo>
                <a:lnTo>
                  <a:pt x="842933" y="453118"/>
                </a:lnTo>
                <a:lnTo>
                  <a:pt x="843573" y="456513"/>
                </a:lnTo>
                <a:lnTo>
                  <a:pt x="844820" y="460884"/>
                </a:lnTo>
                <a:lnTo>
                  <a:pt x="846100" y="463975"/>
                </a:lnTo>
                <a:lnTo>
                  <a:pt x="847955" y="467712"/>
                </a:lnTo>
                <a:lnTo>
                  <a:pt x="850995" y="472247"/>
                </a:lnTo>
                <a:lnTo>
                  <a:pt x="850835" y="474008"/>
                </a:lnTo>
                <a:lnTo>
                  <a:pt x="850899" y="475693"/>
                </a:lnTo>
                <a:lnTo>
                  <a:pt x="851954" y="478264"/>
                </a:lnTo>
                <a:lnTo>
                  <a:pt x="850579" y="475718"/>
                </a:lnTo>
                <a:lnTo>
                  <a:pt x="850451" y="474413"/>
                </a:lnTo>
                <a:lnTo>
                  <a:pt x="850611" y="472551"/>
                </a:lnTo>
                <a:lnTo>
                  <a:pt x="850067" y="473907"/>
                </a:lnTo>
                <a:lnTo>
                  <a:pt x="849491" y="472614"/>
                </a:lnTo>
                <a:lnTo>
                  <a:pt x="849043" y="471082"/>
                </a:lnTo>
                <a:lnTo>
                  <a:pt x="849331" y="473856"/>
                </a:lnTo>
                <a:lnTo>
                  <a:pt x="850195" y="475693"/>
                </a:lnTo>
                <a:lnTo>
                  <a:pt x="854034" y="484637"/>
                </a:lnTo>
                <a:lnTo>
                  <a:pt x="855281" y="486587"/>
                </a:lnTo>
                <a:lnTo>
                  <a:pt x="855601" y="488298"/>
                </a:lnTo>
                <a:lnTo>
                  <a:pt x="855697" y="490489"/>
                </a:lnTo>
                <a:lnTo>
                  <a:pt x="855057" y="494505"/>
                </a:lnTo>
                <a:lnTo>
                  <a:pt x="854929" y="497241"/>
                </a:lnTo>
                <a:lnTo>
                  <a:pt x="853362" y="499218"/>
                </a:lnTo>
                <a:lnTo>
                  <a:pt x="853106" y="500979"/>
                </a:lnTo>
                <a:lnTo>
                  <a:pt x="851698" y="502790"/>
                </a:lnTo>
                <a:lnTo>
                  <a:pt x="848307" y="503272"/>
                </a:lnTo>
                <a:lnTo>
                  <a:pt x="845620" y="502423"/>
                </a:lnTo>
                <a:lnTo>
                  <a:pt x="845012" y="499534"/>
                </a:lnTo>
                <a:lnTo>
                  <a:pt x="843957" y="498179"/>
                </a:lnTo>
                <a:lnTo>
                  <a:pt x="841941" y="496709"/>
                </a:lnTo>
                <a:lnTo>
                  <a:pt x="839734" y="494378"/>
                </a:lnTo>
                <a:lnTo>
                  <a:pt x="839254" y="491718"/>
                </a:lnTo>
                <a:lnTo>
                  <a:pt x="838998" y="490236"/>
                </a:lnTo>
                <a:lnTo>
                  <a:pt x="837431" y="487525"/>
                </a:lnTo>
                <a:lnTo>
                  <a:pt x="834072" y="485992"/>
                </a:lnTo>
                <a:lnTo>
                  <a:pt x="832440" y="482850"/>
                </a:lnTo>
                <a:lnTo>
                  <a:pt x="833336" y="480304"/>
                </a:lnTo>
                <a:lnTo>
                  <a:pt x="834424" y="478860"/>
                </a:lnTo>
                <a:lnTo>
                  <a:pt x="832824" y="477732"/>
                </a:lnTo>
                <a:lnTo>
                  <a:pt x="832536" y="479405"/>
                </a:lnTo>
                <a:lnTo>
                  <a:pt x="831289" y="475186"/>
                </a:lnTo>
                <a:lnTo>
                  <a:pt x="832088" y="472893"/>
                </a:lnTo>
                <a:lnTo>
                  <a:pt x="832184" y="470283"/>
                </a:lnTo>
                <a:lnTo>
                  <a:pt x="831097" y="467699"/>
                </a:lnTo>
                <a:lnTo>
                  <a:pt x="826426" y="464025"/>
                </a:lnTo>
                <a:lnTo>
                  <a:pt x="822779" y="459680"/>
                </a:lnTo>
                <a:lnTo>
                  <a:pt x="819612" y="458046"/>
                </a:lnTo>
                <a:lnTo>
                  <a:pt x="816829" y="458730"/>
                </a:lnTo>
                <a:lnTo>
                  <a:pt x="815070" y="459933"/>
                </a:lnTo>
                <a:lnTo>
                  <a:pt x="812799" y="461074"/>
                </a:lnTo>
                <a:lnTo>
                  <a:pt x="809344" y="461682"/>
                </a:lnTo>
                <a:lnTo>
                  <a:pt x="807296" y="460440"/>
                </a:lnTo>
                <a:lnTo>
                  <a:pt x="806465" y="459211"/>
                </a:lnTo>
                <a:lnTo>
                  <a:pt x="804929" y="457881"/>
                </a:lnTo>
                <a:lnTo>
                  <a:pt x="805569" y="456361"/>
                </a:lnTo>
                <a:lnTo>
                  <a:pt x="800419" y="455943"/>
                </a:lnTo>
                <a:lnTo>
                  <a:pt x="799683" y="454473"/>
                </a:lnTo>
                <a:lnTo>
                  <a:pt x="796548" y="455094"/>
                </a:lnTo>
                <a:lnTo>
                  <a:pt x="793285" y="455576"/>
                </a:lnTo>
                <a:lnTo>
                  <a:pt x="792997" y="453764"/>
                </a:lnTo>
                <a:lnTo>
                  <a:pt x="790726" y="455348"/>
                </a:lnTo>
                <a:lnTo>
                  <a:pt x="787367" y="456564"/>
                </a:lnTo>
                <a:lnTo>
                  <a:pt x="783912" y="456880"/>
                </a:lnTo>
                <a:lnTo>
                  <a:pt x="785671" y="455816"/>
                </a:lnTo>
                <a:lnTo>
                  <a:pt x="784680" y="453840"/>
                </a:lnTo>
                <a:lnTo>
                  <a:pt x="782920" y="455183"/>
                </a:lnTo>
                <a:lnTo>
                  <a:pt x="777738" y="455728"/>
                </a:lnTo>
                <a:lnTo>
                  <a:pt x="774475" y="455614"/>
                </a:lnTo>
                <a:lnTo>
                  <a:pt x="770956" y="456944"/>
                </a:lnTo>
                <a:lnTo>
                  <a:pt x="766381" y="456526"/>
                </a:lnTo>
                <a:lnTo>
                  <a:pt x="763918" y="455512"/>
                </a:lnTo>
                <a:lnTo>
                  <a:pt x="762223" y="457704"/>
                </a:lnTo>
                <a:lnTo>
                  <a:pt x="764366" y="458730"/>
                </a:lnTo>
                <a:lnTo>
                  <a:pt x="766925" y="457843"/>
                </a:lnTo>
                <a:lnTo>
                  <a:pt x="768269" y="459642"/>
                </a:lnTo>
                <a:lnTo>
                  <a:pt x="770508" y="458464"/>
                </a:lnTo>
                <a:lnTo>
                  <a:pt x="771756" y="459718"/>
                </a:lnTo>
                <a:lnTo>
                  <a:pt x="770860" y="460972"/>
                </a:lnTo>
                <a:lnTo>
                  <a:pt x="768813" y="461973"/>
                </a:lnTo>
                <a:lnTo>
                  <a:pt x="769740" y="463709"/>
                </a:lnTo>
                <a:lnTo>
                  <a:pt x="772747" y="465115"/>
                </a:lnTo>
                <a:lnTo>
                  <a:pt x="774827" y="466318"/>
                </a:lnTo>
                <a:lnTo>
                  <a:pt x="773771" y="467750"/>
                </a:lnTo>
                <a:lnTo>
                  <a:pt x="770988" y="466394"/>
                </a:lnTo>
                <a:lnTo>
                  <a:pt x="768909" y="465267"/>
                </a:lnTo>
                <a:lnTo>
                  <a:pt x="767053" y="463975"/>
                </a:lnTo>
                <a:lnTo>
                  <a:pt x="765294" y="465444"/>
                </a:lnTo>
                <a:lnTo>
                  <a:pt x="764718" y="466926"/>
                </a:lnTo>
                <a:lnTo>
                  <a:pt x="762543" y="465470"/>
                </a:lnTo>
                <a:lnTo>
                  <a:pt x="759855" y="466787"/>
                </a:lnTo>
                <a:lnTo>
                  <a:pt x="754321" y="465520"/>
                </a:lnTo>
                <a:lnTo>
                  <a:pt x="754737" y="463975"/>
                </a:lnTo>
                <a:lnTo>
                  <a:pt x="752306" y="463075"/>
                </a:lnTo>
                <a:lnTo>
                  <a:pt x="750898" y="461327"/>
                </a:lnTo>
                <a:lnTo>
                  <a:pt x="747763" y="460833"/>
                </a:lnTo>
                <a:lnTo>
                  <a:pt x="747411" y="462505"/>
                </a:lnTo>
                <a:lnTo>
                  <a:pt x="741877" y="462695"/>
                </a:lnTo>
                <a:lnTo>
                  <a:pt x="739350" y="461618"/>
                </a:lnTo>
                <a:lnTo>
                  <a:pt x="736375" y="460922"/>
                </a:lnTo>
                <a:lnTo>
                  <a:pt x="732664" y="461112"/>
                </a:lnTo>
                <a:lnTo>
                  <a:pt x="731960" y="459781"/>
                </a:lnTo>
                <a:lnTo>
                  <a:pt x="730937" y="461542"/>
                </a:lnTo>
                <a:lnTo>
                  <a:pt x="724730" y="463721"/>
                </a:lnTo>
                <a:lnTo>
                  <a:pt x="723387" y="462163"/>
                </a:lnTo>
                <a:lnTo>
                  <a:pt x="720956" y="463303"/>
                </a:lnTo>
                <a:lnTo>
                  <a:pt x="721915" y="464773"/>
                </a:lnTo>
                <a:lnTo>
                  <a:pt x="719644" y="466635"/>
                </a:lnTo>
                <a:lnTo>
                  <a:pt x="718428" y="468510"/>
                </a:lnTo>
                <a:lnTo>
                  <a:pt x="714974" y="470524"/>
                </a:lnTo>
                <a:lnTo>
                  <a:pt x="711711" y="471968"/>
                </a:lnTo>
                <a:lnTo>
                  <a:pt x="708512" y="471322"/>
                </a:lnTo>
                <a:lnTo>
                  <a:pt x="707168" y="472868"/>
                </a:lnTo>
                <a:lnTo>
                  <a:pt x="705792" y="474223"/>
                </a:lnTo>
                <a:lnTo>
                  <a:pt x="704321" y="475566"/>
                </a:lnTo>
                <a:lnTo>
                  <a:pt x="701474" y="476415"/>
                </a:lnTo>
                <a:lnTo>
                  <a:pt x="701346" y="478454"/>
                </a:lnTo>
                <a:lnTo>
                  <a:pt x="700290" y="480380"/>
                </a:lnTo>
                <a:lnTo>
                  <a:pt x="699458" y="482686"/>
                </a:lnTo>
                <a:lnTo>
                  <a:pt x="695940" y="482331"/>
                </a:lnTo>
                <a:lnTo>
                  <a:pt x="696643" y="483902"/>
                </a:lnTo>
                <a:lnTo>
                  <a:pt x="698595" y="484941"/>
                </a:lnTo>
                <a:lnTo>
                  <a:pt x="697891" y="486828"/>
                </a:lnTo>
                <a:lnTo>
                  <a:pt x="698435" y="488741"/>
                </a:lnTo>
                <a:lnTo>
                  <a:pt x="698947" y="491249"/>
                </a:lnTo>
                <a:lnTo>
                  <a:pt x="700962" y="495088"/>
                </a:lnTo>
                <a:lnTo>
                  <a:pt x="701410" y="497964"/>
                </a:lnTo>
                <a:lnTo>
                  <a:pt x="700834" y="499522"/>
                </a:lnTo>
                <a:lnTo>
                  <a:pt x="699043" y="502752"/>
                </a:lnTo>
                <a:lnTo>
                  <a:pt x="698307" y="504766"/>
                </a:lnTo>
                <a:lnTo>
                  <a:pt x="696867" y="510492"/>
                </a:lnTo>
                <a:lnTo>
                  <a:pt x="696419" y="514255"/>
                </a:lnTo>
                <a:lnTo>
                  <a:pt x="696323" y="516016"/>
                </a:lnTo>
                <a:lnTo>
                  <a:pt x="695972" y="520437"/>
                </a:lnTo>
                <a:lnTo>
                  <a:pt x="696164" y="523781"/>
                </a:lnTo>
                <a:lnTo>
                  <a:pt x="695524" y="525302"/>
                </a:lnTo>
                <a:lnTo>
                  <a:pt x="695140" y="526695"/>
                </a:lnTo>
                <a:lnTo>
                  <a:pt x="695812" y="529875"/>
                </a:lnTo>
                <a:lnTo>
                  <a:pt x="696004" y="531458"/>
                </a:lnTo>
                <a:lnTo>
                  <a:pt x="697603" y="534195"/>
                </a:lnTo>
                <a:lnTo>
                  <a:pt x="699618" y="535968"/>
                </a:lnTo>
                <a:lnTo>
                  <a:pt x="699842" y="537590"/>
                </a:lnTo>
                <a:lnTo>
                  <a:pt x="699203" y="539110"/>
                </a:lnTo>
                <a:lnTo>
                  <a:pt x="699043" y="537336"/>
                </a:lnTo>
                <a:lnTo>
                  <a:pt x="698755" y="535994"/>
                </a:lnTo>
                <a:lnTo>
                  <a:pt x="697571" y="534613"/>
                </a:lnTo>
                <a:lnTo>
                  <a:pt x="696068" y="532193"/>
                </a:lnTo>
                <a:lnTo>
                  <a:pt x="697123" y="536070"/>
                </a:lnTo>
                <a:lnTo>
                  <a:pt x="698371" y="537653"/>
                </a:lnTo>
                <a:lnTo>
                  <a:pt x="699650" y="540656"/>
                </a:lnTo>
                <a:lnTo>
                  <a:pt x="701122" y="543443"/>
                </a:lnTo>
                <a:lnTo>
                  <a:pt x="701794" y="545153"/>
                </a:lnTo>
                <a:lnTo>
                  <a:pt x="705505" y="549067"/>
                </a:lnTo>
                <a:lnTo>
                  <a:pt x="707776" y="551994"/>
                </a:lnTo>
                <a:lnTo>
                  <a:pt x="708576" y="554768"/>
                </a:lnTo>
                <a:lnTo>
                  <a:pt x="709279" y="556820"/>
                </a:lnTo>
                <a:lnTo>
                  <a:pt x="710783" y="558150"/>
                </a:lnTo>
                <a:lnTo>
                  <a:pt x="712031" y="559481"/>
                </a:lnTo>
                <a:lnTo>
                  <a:pt x="712670" y="560912"/>
                </a:lnTo>
                <a:lnTo>
                  <a:pt x="713502" y="562230"/>
                </a:lnTo>
                <a:lnTo>
                  <a:pt x="719260" y="562724"/>
                </a:lnTo>
                <a:lnTo>
                  <a:pt x="720764" y="563914"/>
                </a:lnTo>
                <a:lnTo>
                  <a:pt x="723771" y="565954"/>
                </a:lnTo>
                <a:lnTo>
                  <a:pt x="724986" y="567550"/>
                </a:lnTo>
                <a:lnTo>
                  <a:pt x="728217" y="567360"/>
                </a:lnTo>
                <a:lnTo>
                  <a:pt x="731064" y="566359"/>
                </a:lnTo>
                <a:lnTo>
                  <a:pt x="733944" y="565207"/>
                </a:lnTo>
                <a:lnTo>
                  <a:pt x="737782" y="565270"/>
                </a:lnTo>
                <a:lnTo>
                  <a:pt x="741013" y="564345"/>
                </a:lnTo>
                <a:lnTo>
                  <a:pt x="743573" y="563053"/>
                </a:lnTo>
                <a:lnTo>
                  <a:pt x="746995" y="562686"/>
                </a:lnTo>
                <a:lnTo>
                  <a:pt x="748435" y="563978"/>
                </a:lnTo>
                <a:lnTo>
                  <a:pt x="751538" y="565055"/>
                </a:lnTo>
                <a:lnTo>
                  <a:pt x="754449" y="563420"/>
                </a:lnTo>
                <a:lnTo>
                  <a:pt x="754161" y="562052"/>
                </a:lnTo>
                <a:lnTo>
                  <a:pt x="755729" y="559633"/>
                </a:lnTo>
                <a:lnTo>
                  <a:pt x="759280" y="556744"/>
                </a:lnTo>
                <a:lnTo>
                  <a:pt x="759695" y="553273"/>
                </a:lnTo>
                <a:lnTo>
                  <a:pt x="761391" y="551601"/>
                </a:lnTo>
                <a:lnTo>
                  <a:pt x="761583" y="548738"/>
                </a:lnTo>
                <a:lnTo>
                  <a:pt x="761647" y="547306"/>
                </a:lnTo>
                <a:lnTo>
                  <a:pt x="761583" y="545685"/>
                </a:lnTo>
                <a:lnTo>
                  <a:pt x="761839" y="544241"/>
                </a:lnTo>
                <a:lnTo>
                  <a:pt x="762766" y="541530"/>
                </a:lnTo>
                <a:lnTo>
                  <a:pt x="766957" y="539300"/>
                </a:lnTo>
                <a:lnTo>
                  <a:pt x="776074" y="537818"/>
                </a:lnTo>
                <a:lnTo>
                  <a:pt x="778697" y="536665"/>
                </a:lnTo>
                <a:lnTo>
                  <a:pt x="782312" y="536298"/>
                </a:lnTo>
                <a:lnTo>
                  <a:pt x="786023" y="536564"/>
                </a:lnTo>
                <a:lnTo>
                  <a:pt x="790726" y="537514"/>
                </a:lnTo>
                <a:lnTo>
                  <a:pt x="791845" y="535905"/>
                </a:lnTo>
                <a:lnTo>
                  <a:pt x="793797" y="537362"/>
                </a:lnTo>
                <a:lnTo>
                  <a:pt x="794628" y="539465"/>
                </a:lnTo>
                <a:lnTo>
                  <a:pt x="794660" y="541568"/>
                </a:lnTo>
                <a:lnTo>
                  <a:pt x="793669" y="543569"/>
                </a:lnTo>
                <a:lnTo>
                  <a:pt x="792453" y="545001"/>
                </a:lnTo>
                <a:lnTo>
                  <a:pt x="790982" y="546141"/>
                </a:lnTo>
                <a:lnTo>
                  <a:pt x="789190" y="548675"/>
                </a:lnTo>
                <a:lnTo>
                  <a:pt x="788806" y="550803"/>
                </a:lnTo>
                <a:lnTo>
                  <a:pt x="788998" y="552070"/>
                </a:lnTo>
                <a:lnTo>
                  <a:pt x="786791" y="554122"/>
                </a:lnTo>
                <a:lnTo>
                  <a:pt x="789062" y="555363"/>
                </a:lnTo>
                <a:lnTo>
                  <a:pt x="787335" y="556466"/>
                </a:lnTo>
                <a:lnTo>
                  <a:pt x="787655" y="559544"/>
                </a:lnTo>
                <a:lnTo>
                  <a:pt x="787111" y="561824"/>
                </a:lnTo>
                <a:lnTo>
                  <a:pt x="786375" y="563142"/>
                </a:lnTo>
                <a:lnTo>
                  <a:pt x="786119" y="565055"/>
                </a:lnTo>
                <a:lnTo>
                  <a:pt x="785287" y="566689"/>
                </a:lnTo>
                <a:lnTo>
                  <a:pt x="784328" y="565105"/>
                </a:lnTo>
                <a:lnTo>
                  <a:pt x="783880" y="562483"/>
                </a:lnTo>
                <a:lnTo>
                  <a:pt x="781481" y="564434"/>
                </a:lnTo>
                <a:lnTo>
                  <a:pt x="780841" y="565865"/>
                </a:lnTo>
                <a:lnTo>
                  <a:pt x="783208" y="567082"/>
                </a:lnTo>
                <a:lnTo>
                  <a:pt x="782120" y="570565"/>
                </a:lnTo>
                <a:lnTo>
                  <a:pt x="781513" y="572732"/>
                </a:lnTo>
                <a:lnTo>
                  <a:pt x="781576" y="574733"/>
                </a:lnTo>
                <a:lnTo>
                  <a:pt x="781321" y="576570"/>
                </a:lnTo>
                <a:lnTo>
                  <a:pt x="781608" y="578673"/>
                </a:lnTo>
                <a:lnTo>
                  <a:pt x="781161" y="581701"/>
                </a:lnTo>
                <a:lnTo>
                  <a:pt x="780329" y="583031"/>
                </a:lnTo>
                <a:lnTo>
                  <a:pt x="778921" y="584842"/>
                </a:lnTo>
                <a:lnTo>
                  <a:pt x="776042" y="587363"/>
                </a:lnTo>
                <a:lnTo>
                  <a:pt x="776394" y="588719"/>
                </a:lnTo>
                <a:lnTo>
                  <a:pt x="778537" y="589682"/>
                </a:lnTo>
                <a:lnTo>
                  <a:pt x="778825" y="588415"/>
                </a:lnTo>
                <a:lnTo>
                  <a:pt x="781928" y="589998"/>
                </a:lnTo>
                <a:lnTo>
                  <a:pt x="784807" y="588770"/>
                </a:lnTo>
                <a:lnTo>
                  <a:pt x="788070" y="589048"/>
                </a:lnTo>
                <a:lnTo>
                  <a:pt x="793829" y="589694"/>
                </a:lnTo>
                <a:lnTo>
                  <a:pt x="797667" y="589340"/>
                </a:lnTo>
                <a:lnTo>
                  <a:pt x="800355" y="588567"/>
                </a:lnTo>
                <a:lnTo>
                  <a:pt x="802402" y="587490"/>
                </a:lnTo>
                <a:lnTo>
                  <a:pt x="806657" y="588440"/>
                </a:lnTo>
                <a:lnTo>
                  <a:pt x="810591" y="587756"/>
                </a:lnTo>
                <a:lnTo>
                  <a:pt x="814206" y="588580"/>
                </a:lnTo>
                <a:lnTo>
                  <a:pt x="817661" y="589137"/>
                </a:lnTo>
                <a:lnTo>
                  <a:pt x="822044" y="592684"/>
                </a:lnTo>
                <a:lnTo>
                  <a:pt x="819261" y="592000"/>
                </a:lnTo>
                <a:lnTo>
                  <a:pt x="821180" y="593457"/>
                </a:lnTo>
                <a:lnTo>
                  <a:pt x="822172" y="594673"/>
                </a:lnTo>
                <a:lnTo>
                  <a:pt x="822939" y="593343"/>
                </a:lnTo>
                <a:lnTo>
                  <a:pt x="825691" y="594496"/>
                </a:lnTo>
                <a:lnTo>
                  <a:pt x="826426" y="595965"/>
                </a:lnTo>
                <a:lnTo>
                  <a:pt x="827098" y="597308"/>
                </a:lnTo>
                <a:lnTo>
                  <a:pt x="825659" y="598841"/>
                </a:lnTo>
                <a:lnTo>
                  <a:pt x="827354" y="602755"/>
                </a:lnTo>
                <a:lnTo>
                  <a:pt x="826490" y="604466"/>
                </a:lnTo>
                <a:lnTo>
                  <a:pt x="825307" y="605910"/>
                </a:lnTo>
                <a:lnTo>
                  <a:pt x="824571" y="608266"/>
                </a:lnTo>
                <a:lnTo>
                  <a:pt x="823931" y="612117"/>
                </a:lnTo>
                <a:lnTo>
                  <a:pt x="824411" y="615563"/>
                </a:lnTo>
                <a:lnTo>
                  <a:pt x="824155" y="618755"/>
                </a:lnTo>
                <a:lnTo>
                  <a:pt x="824443" y="620453"/>
                </a:lnTo>
                <a:lnTo>
                  <a:pt x="823707" y="618920"/>
                </a:lnTo>
                <a:lnTo>
                  <a:pt x="822588" y="620504"/>
                </a:lnTo>
                <a:lnTo>
                  <a:pt x="823003" y="622138"/>
                </a:lnTo>
                <a:lnTo>
                  <a:pt x="822907" y="624013"/>
                </a:lnTo>
                <a:lnTo>
                  <a:pt x="821564" y="625508"/>
                </a:lnTo>
                <a:lnTo>
                  <a:pt x="823035" y="626762"/>
                </a:lnTo>
                <a:lnTo>
                  <a:pt x="822332" y="628206"/>
                </a:lnTo>
                <a:lnTo>
                  <a:pt x="821564" y="629485"/>
                </a:lnTo>
                <a:lnTo>
                  <a:pt x="821532" y="632209"/>
                </a:lnTo>
                <a:lnTo>
                  <a:pt x="822588" y="634021"/>
                </a:lnTo>
                <a:lnTo>
                  <a:pt x="823835" y="635845"/>
                </a:lnTo>
                <a:lnTo>
                  <a:pt x="824987" y="638315"/>
                </a:lnTo>
                <a:lnTo>
                  <a:pt x="825914" y="639696"/>
                </a:lnTo>
                <a:lnTo>
                  <a:pt x="827898" y="642204"/>
                </a:lnTo>
                <a:lnTo>
                  <a:pt x="830233" y="644700"/>
                </a:lnTo>
                <a:lnTo>
                  <a:pt x="832536" y="646119"/>
                </a:lnTo>
                <a:lnTo>
                  <a:pt x="834712" y="647842"/>
                </a:lnTo>
                <a:lnTo>
                  <a:pt x="834968" y="649856"/>
                </a:lnTo>
                <a:lnTo>
                  <a:pt x="835831" y="651477"/>
                </a:lnTo>
                <a:lnTo>
                  <a:pt x="838998" y="652174"/>
                </a:lnTo>
                <a:lnTo>
                  <a:pt x="838934" y="650755"/>
                </a:lnTo>
                <a:lnTo>
                  <a:pt x="842133" y="653365"/>
                </a:lnTo>
                <a:lnTo>
                  <a:pt x="845204" y="653732"/>
                </a:lnTo>
                <a:lnTo>
                  <a:pt x="848499" y="652808"/>
                </a:lnTo>
                <a:lnTo>
                  <a:pt x="849971" y="651566"/>
                </a:lnTo>
                <a:lnTo>
                  <a:pt x="854929" y="649843"/>
                </a:lnTo>
                <a:lnTo>
                  <a:pt x="856273" y="648614"/>
                </a:lnTo>
                <a:lnTo>
                  <a:pt x="858576" y="647373"/>
                </a:lnTo>
                <a:lnTo>
                  <a:pt x="861871" y="646549"/>
                </a:lnTo>
                <a:lnTo>
                  <a:pt x="864942" y="647082"/>
                </a:lnTo>
                <a:lnTo>
                  <a:pt x="867821" y="647778"/>
                </a:lnTo>
                <a:lnTo>
                  <a:pt x="873355" y="649603"/>
                </a:lnTo>
                <a:lnTo>
                  <a:pt x="875627" y="651148"/>
                </a:lnTo>
                <a:lnTo>
                  <a:pt x="876810" y="652782"/>
                </a:lnTo>
                <a:lnTo>
                  <a:pt x="879721" y="654911"/>
                </a:lnTo>
                <a:lnTo>
                  <a:pt x="880745" y="656418"/>
                </a:lnTo>
                <a:lnTo>
                  <a:pt x="883176" y="658660"/>
                </a:lnTo>
                <a:lnTo>
                  <a:pt x="884424" y="660117"/>
                </a:lnTo>
                <a:lnTo>
                  <a:pt x="884040" y="661511"/>
                </a:lnTo>
                <a:lnTo>
                  <a:pt x="885160" y="658103"/>
                </a:lnTo>
                <a:lnTo>
                  <a:pt x="884744" y="656684"/>
                </a:lnTo>
                <a:lnTo>
                  <a:pt x="884104" y="655265"/>
                </a:lnTo>
                <a:lnTo>
                  <a:pt x="889606" y="651870"/>
                </a:lnTo>
                <a:lnTo>
                  <a:pt x="890886" y="649336"/>
                </a:lnTo>
                <a:lnTo>
                  <a:pt x="892965" y="647816"/>
                </a:lnTo>
                <a:lnTo>
                  <a:pt x="895684" y="646828"/>
                </a:lnTo>
                <a:lnTo>
                  <a:pt x="894981" y="645067"/>
                </a:lnTo>
                <a:lnTo>
                  <a:pt x="895780" y="642660"/>
                </a:lnTo>
                <a:lnTo>
                  <a:pt x="896260" y="640709"/>
                </a:lnTo>
                <a:lnTo>
                  <a:pt x="896676" y="637745"/>
                </a:lnTo>
                <a:lnTo>
                  <a:pt x="898595" y="635921"/>
                </a:lnTo>
                <a:lnTo>
                  <a:pt x="900003" y="634603"/>
                </a:lnTo>
                <a:lnTo>
                  <a:pt x="901826" y="632880"/>
                </a:lnTo>
                <a:lnTo>
                  <a:pt x="906049" y="633514"/>
                </a:lnTo>
                <a:lnTo>
                  <a:pt x="905985" y="635363"/>
                </a:lnTo>
                <a:lnTo>
                  <a:pt x="907425" y="633856"/>
                </a:lnTo>
                <a:lnTo>
                  <a:pt x="908160" y="632450"/>
                </a:lnTo>
                <a:lnTo>
                  <a:pt x="908320" y="630968"/>
                </a:lnTo>
                <a:lnTo>
                  <a:pt x="911967" y="630879"/>
                </a:lnTo>
                <a:lnTo>
                  <a:pt x="916318" y="630701"/>
                </a:lnTo>
                <a:lnTo>
                  <a:pt x="921660" y="626876"/>
                </a:lnTo>
                <a:lnTo>
                  <a:pt x="924123" y="626052"/>
                </a:lnTo>
                <a:lnTo>
                  <a:pt x="926683" y="623683"/>
                </a:lnTo>
                <a:lnTo>
                  <a:pt x="927674" y="622049"/>
                </a:lnTo>
                <a:lnTo>
                  <a:pt x="930713" y="620377"/>
                </a:lnTo>
                <a:lnTo>
                  <a:pt x="934808" y="621150"/>
                </a:lnTo>
                <a:lnTo>
                  <a:pt x="935768" y="622720"/>
                </a:lnTo>
                <a:lnTo>
                  <a:pt x="934616" y="624988"/>
                </a:lnTo>
                <a:lnTo>
                  <a:pt x="933432" y="626483"/>
                </a:lnTo>
                <a:lnTo>
                  <a:pt x="929338" y="627648"/>
                </a:lnTo>
                <a:lnTo>
                  <a:pt x="928538" y="628979"/>
                </a:lnTo>
                <a:lnTo>
                  <a:pt x="929658" y="631664"/>
                </a:lnTo>
                <a:lnTo>
                  <a:pt x="931385" y="633286"/>
                </a:lnTo>
                <a:lnTo>
                  <a:pt x="930937" y="634920"/>
                </a:lnTo>
                <a:lnTo>
                  <a:pt x="931801" y="636554"/>
                </a:lnTo>
                <a:lnTo>
                  <a:pt x="931161" y="638518"/>
                </a:lnTo>
                <a:lnTo>
                  <a:pt x="929210" y="641051"/>
                </a:lnTo>
                <a:lnTo>
                  <a:pt x="927130" y="644282"/>
                </a:lnTo>
                <a:lnTo>
                  <a:pt x="928218" y="645878"/>
                </a:lnTo>
                <a:lnTo>
                  <a:pt x="929306" y="647842"/>
                </a:lnTo>
                <a:lnTo>
                  <a:pt x="930137" y="649476"/>
                </a:lnTo>
                <a:lnTo>
                  <a:pt x="930969" y="651110"/>
                </a:lnTo>
                <a:lnTo>
                  <a:pt x="934488" y="650616"/>
                </a:lnTo>
                <a:lnTo>
                  <a:pt x="936407" y="648576"/>
                </a:lnTo>
                <a:lnTo>
                  <a:pt x="936471" y="647082"/>
                </a:lnTo>
                <a:lnTo>
                  <a:pt x="936695" y="645295"/>
                </a:lnTo>
                <a:lnTo>
                  <a:pt x="935288" y="642458"/>
                </a:lnTo>
                <a:lnTo>
                  <a:pt x="933688" y="640177"/>
                </a:lnTo>
                <a:lnTo>
                  <a:pt x="932985" y="638290"/>
                </a:lnTo>
                <a:lnTo>
                  <a:pt x="932505" y="636884"/>
                </a:lnTo>
                <a:lnTo>
                  <a:pt x="932249" y="635439"/>
                </a:lnTo>
                <a:lnTo>
                  <a:pt x="932953" y="633742"/>
                </a:lnTo>
                <a:lnTo>
                  <a:pt x="938775" y="631500"/>
                </a:lnTo>
                <a:lnTo>
                  <a:pt x="944085" y="629992"/>
                </a:lnTo>
                <a:lnTo>
                  <a:pt x="945301" y="628637"/>
                </a:lnTo>
                <a:lnTo>
                  <a:pt x="947828" y="627243"/>
                </a:lnTo>
                <a:lnTo>
                  <a:pt x="944437" y="627674"/>
                </a:lnTo>
                <a:lnTo>
                  <a:pt x="943605" y="625279"/>
                </a:lnTo>
                <a:lnTo>
                  <a:pt x="944341" y="623329"/>
                </a:lnTo>
                <a:lnTo>
                  <a:pt x="947444" y="623734"/>
                </a:lnTo>
                <a:lnTo>
                  <a:pt x="947892" y="625736"/>
                </a:lnTo>
                <a:lnTo>
                  <a:pt x="948308" y="627205"/>
                </a:lnTo>
                <a:lnTo>
                  <a:pt x="949491" y="629004"/>
                </a:lnTo>
                <a:lnTo>
                  <a:pt x="953106" y="628649"/>
                </a:lnTo>
                <a:lnTo>
                  <a:pt x="956753" y="629447"/>
                </a:lnTo>
                <a:lnTo>
                  <a:pt x="958640" y="630575"/>
                </a:lnTo>
                <a:lnTo>
                  <a:pt x="960624" y="631930"/>
                </a:lnTo>
                <a:lnTo>
                  <a:pt x="961264" y="633881"/>
                </a:lnTo>
                <a:lnTo>
                  <a:pt x="961264" y="635173"/>
                </a:lnTo>
                <a:lnTo>
                  <a:pt x="962095" y="637365"/>
                </a:lnTo>
                <a:lnTo>
                  <a:pt x="965358" y="638264"/>
                </a:lnTo>
                <a:lnTo>
                  <a:pt x="972012" y="637352"/>
                </a:lnTo>
                <a:lnTo>
                  <a:pt x="980010" y="636795"/>
                </a:lnTo>
                <a:lnTo>
                  <a:pt x="981417" y="638252"/>
                </a:lnTo>
                <a:lnTo>
                  <a:pt x="983561" y="640228"/>
                </a:lnTo>
                <a:lnTo>
                  <a:pt x="986823" y="641127"/>
                </a:lnTo>
                <a:lnTo>
                  <a:pt x="990086" y="641951"/>
                </a:lnTo>
                <a:lnTo>
                  <a:pt x="998564" y="638391"/>
                </a:lnTo>
                <a:lnTo>
                  <a:pt x="1002243" y="638264"/>
                </a:lnTo>
                <a:lnTo>
                  <a:pt x="998820" y="637276"/>
                </a:lnTo>
                <a:lnTo>
                  <a:pt x="1001379" y="636504"/>
                </a:lnTo>
                <a:lnTo>
                  <a:pt x="1004770" y="636694"/>
                </a:lnTo>
                <a:lnTo>
                  <a:pt x="1008928" y="635984"/>
                </a:lnTo>
                <a:lnTo>
                  <a:pt x="1016094" y="636174"/>
                </a:lnTo>
                <a:lnTo>
                  <a:pt x="1019357" y="635794"/>
                </a:lnTo>
                <a:lnTo>
                  <a:pt x="1016158" y="636770"/>
                </a:lnTo>
                <a:lnTo>
                  <a:pt x="1012032" y="637428"/>
                </a:lnTo>
                <a:lnTo>
                  <a:pt x="1010688" y="638759"/>
                </a:lnTo>
                <a:lnTo>
                  <a:pt x="1012095" y="639937"/>
                </a:lnTo>
                <a:lnTo>
                  <a:pt x="1012000" y="641672"/>
                </a:lnTo>
                <a:lnTo>
                  <a:pt x="1014655" y="643344"/>
                </a:lnTo>
                <a:lnTo>
                  <a:pt x="1015390" y="644586"/>
                </a:lnTo>
                <a:lnTo>
                  <a:pt x="1016926" y="643015"/>
                </a:lnTo>
                <a:lnTo>
                  <a:pt x="1019741" y="644599"/>
                </a:lnTo>
                <a:lnTo>
                  <a:pt x="1020637" y="645979"/>
                </a:lnTo>
                <a:lnTo>
                  <a:pt x="1020381" y="644307"/>
                </a:lnTo>
                <a:lnTo>
                  <a:pt x="1024508" y="645967"/>
                </a:lnTo>
                <a:lnTo>
                  <a:pt x="1028410" y="647614"/>
                </a:lnTo>
                <a:lnTo>
                  <a:pt x="1028698" y="649349"/>
                </a:lnTo>
                <a:lnTo>
                  <a:pt x="1026811" y="650895"/>
                </a:lnTo>
                <a:lnTo>
                  <a:pt x="1026395" y="652314"/>
                </a:lnTo>
                <a:lnTo>
                  <a:pt x="1025691" y="654290"/>
                </a:lnTo>
                <a:lnTo>
                  <a:pt x="1021692" y="655468"/>
                </a:lnTo>
                <a:lnTo>
                  <a:pt x="1024540" y="657191"/>
                </a:lnTo>
                <a:lnTo>
                  <a:pt x="1028506" y="655633"/>
                </a:lnTo>
                <a:lnTo>
                  <a:pt x="1031961" y="655924"/>
                </a:lnTo>
                <a:lnTo>
                  <a:pt x="1034776" y="655291"/>
                </a:lnTo>
                <a:lnTo>
                  <a:pt x="1037751" y="657520"/>
                </a:lnTo>
                <a:lnTo>
                  <a:pt x="1041014" y="658622"/>
                </a:lnTo>
                <a:lnTo>
                  <a:pt x="1043510" y="660269"/>
                </a:lnTo>
                <a:lnTo>
                  <a:pt x="1046996" y="663386"/>
                </a:lnTo>
                <a:lnTo>
                  <a:pt x="1048660" y="665121"/>
                </a:lnTo>
                <a:lnTo>
                  <a:pt x="1049716" y="666477"/>
                </a:lnTo>
                <a:lnTo>
                  <a:pt x="1049971" y="669783"/>
                </a:lnTo>
                <a:lnTo>
                  <a:pt x="1049076" y="671569"/>
                </a:lnTo>
                <a:lnTo>
                  <a:pt x="1048852" y="672912"/>
                </a:lnTo>
                <a:lnTo>
                  <a:pt x="1048788" y="674698"/>
                </a:lnTo>
                <a:lnTo>
                  <a:pt x="1049780" y="672570"/>
                </a:lnTo>
                <a:lnTo>
                  <a:pt x="1051635" y="671240"/>
                </a:lnTo>
                <a:lnTo>
                  <a:pt x="1054482" y="672101"/>
                </a:lnTo>
                <a:lnTo>
                  <a:pt x="1056178" y="673812"/>
                </a:lnTo>
                <a:lnTo>
                  <a:pt x="1057841" y="675180"/>
                </a:lnTo>
                <a:lnTo>
                  <a:pt x="1060240" y="676814"/>
                </a:lnTo>
                <a:lnTo>
                  <a:pt x="1061616" y="678423"/>
                </a:lnTo>
                <a:lnTo>
                  <a:pt x="1061808" y="680374"/>
                </a:lnTo>
                <a:lnTo>
                  <a:pt x="1061488" y="683313"/>
                </a:lnTo>
                <a:lnTo>
                  <a:pt x="1062096" y="681729"/>
                </a:lnTo>
                <a:lnTo>
                  <a:pt x="1062799" y="679880"/>
                </a:lnTo>
                <a:lnTo>
                  <a:pt x="1068142" y="679880"/>
                </a:lnTo>
                <a:lnTo>
                  <a:pt x="1072876" y="681184"/>
                </a:lnTo>
                <a:lnTo>
                  <a:pt x="1073900" y="679664"/>
                </a:lnTo>
                <a:lnTo>
                  <a:pt x="1077931" y="679753"/>
                </a:lnTo>
                <a:lnTo>
                  <a:pt x="1082857" y="679424"/>
                </a:lnTo>
                <a:lnTo>
                  <a:pt x="1087144" y="680146"/>
                </a:lnTo>
                <a:lnTo>
                  <a:pt x="1089863" y="681070"/>
                </a:lnTo>
                <a:lnTo>
                  <a:pt x="1089959" y="682907"/>
                </a:lnTo>
                <a:lnTo>
                  <a:pt x="1088967" y="685200"/>
                </a:lnTo>
                <a:lnTo>
                  <a:pt x="1090439" y="682287"/>
                </a:lnTo>
                <a:lnTo>
                  <a:pt x="1095269" y="683325"/>
                </a:lnTo>
                <a:lnTo>
                  <a:pt x="1100292" y="684592"/>
                </a:lnTo>
                <a:lnTo>
                  <a:pt x="1101475" y="685986"/>
                </a:lnTo>
                <a:lnTo>
                  <a:pt x="1104290" y="688291"/>
                </a:lnTo>
                <a:lnTo>
                  <a:pt x="1105794" y="689634"/>
                </a:lnTo>
                <a:lnTo>
                  <a:pt x="1107873" y="691091"/>
                </a:lnTo>
                <a:lnTo>
                  <a:pt x="1108737" y="692953"/>
                </a:lnTo>
                <a:lnTo>
                  <a:pt x="1108353" y="694435"/>
                </a:lnTo>
                <a:lnTo>
                  <a:pt x="1109121" y="692865"/>
                </a:lnTo>
                <a:lnTo>
                  <a:pt x="1111104" y="695044"/>
                </a:lnTo>
                <a:lnTo>
                  <a:pt x="1111520" y="696399"/>
                </a:lnTo>
                <a:lnTo>
                  <a:pt x="1112448" y="694816"/>
                </a:lnTo>
                <a:lnTo>
                  <a:pt x="1115423" y="696817"/>
                </a:lnTo>
                <a:lnTo>
                  <a:pt x="1116702" y="700681"/>
                </a:lnTo>
                <a:lnTo>
                  <a:pt x="1116926" y="704266"/>
                </a:lnTo>
                <a:lnTo>
                  <a:pt x="1117438" y="706141"/>
                </a:lnTo>
                <a:lnTo>
                  <a:pt x="1118942" y="710043"/>
                </a:lnTo>
                <a:lnTo>
                  <a:pt x="1119294" y="711652"/>
                </a:lnTo>
                <a:lnTo>
                  <a:pt x="1120285" y="714097"/>
                </a:lnTo>
                <a:lnTo>
                  <a:pt x="1121213" y="716047"/>
                </a:lnTo>
                <a:lnTo>
                  <a:pt x="1122269" y="717593"/>
                </a:lnTo>
                <a:lnTo>
                  <a:pt x="1125915" y="718505"/>
                </a:lnTo>
                <a:lnTo>
                  <a:pt x="1127483" y="721355"/>
                </a:lnTo>
                <a:lnTo>
                  <a:pt x="1127259" y="722736"/>
                </a:lnTo>
                <a:lnTo>
                  <a:pt x="1126971" y="724092"/>
                </a:lnTo>
                <a:lnTo>
                  <a:pt x="1123740" y="726714"/>
                </a:lnTo>
                <a:lnTo>
                  <a:pt x="1122237" y="728538"/>
                </a:lnTo>
                <a:lnTo>
                  <a:pt x="1121149" y="730527"/>
                </a:lnTo>
                <a:lnTo>
                  <a:pt x="1119613" y="732352"/>
                </a:lnTo>
                <a:lnTo>
                  <a:pt x="1116478" y="734682"/>
                </a:lnTo>
                <a:lnTo>
                  <a:pt x="1114687" y="736038"/>
                </a:lnTo>
                <a:lnTo>
                  <a:pt x="1113759" y="738002"/>
                </a:lnTo>
                <a:lnTo>
                  <a:pt x="1112384" y="739433"/>
                </a:lnTo>
                <a:lnTo>
                  <a:pt x="1111072" y="741384"/>
                </a:lnTo>
                <a:lnTo>
                  <a:pt x="1110912" y="743740"/>
                </a:lnTo>
                <a:lnTo>
                  <a:pt x="1109089" y="745235"/>
                </a:lnTo>
                <a:lnTo>
                  <a:pt x="1108961" y="746515"/>
                </a:lnTo>
                <a:lnTo>
                  <a:pt x="1103395" y="748288"/>
                </a:lnTo>
                <a:lnTo>
                  <a:pt x="1106594" y="749454"/>
                </a:lnTo>
                <a:lnTo>
                  <a:pt x="1111584" y="747186"/>
                </a:lnTo>
                <a:lnTo>
                  <a:pt x="1114719" y="745628"/>
                </a:lnTo>
                <a:lnTo>
                  <a:pt x="1117118" y="743867"/>
                </a:lnTo>
                <a:lnTo>
                  <a:pt x="1118334" y="745083"/>
                </a:lnTo>
                <a:lnTo>
                  <a:pt x="1118974" y="746426"/>
                </a:lnTo>
                <a:lnTo>
                  <a:pt x="1119326" y="748073"/>
                </a:lnTo>
                <a:lnTo>
                  <a:pt x="1120285" y="749479"/>
                </a:lnTo>
                <a:lnTo>
                  <a:pt x="1120637" y="751075"/>
                </a:lnTo>
                <a:lnTo>
                  <a:pt x="1122780" y="752899"/>
                </a:lnTo>
                <a:lnTo>
                  <a:pt x="1124860" y="751797"/>
                </a:lnTo>
                <a:lnTo>
                  <a:pt x="1128922" y="752076"/>
                </a:lnTo>
                <a:lnTo>
                  <a:pt x="1132601" y="750290"/>
                </a:lnTo>
                <a:lnTo>
                  <a:pt x="1131834" y="752494"/>
                </a:lnTo>
                <a:lnTo>
                  <a:pt x="1131258" y="754508"/>
                </a:lnTo>
                <a:lnTo>
                  <a:pt x="1130426" y="757523"/>
                </a:lnTo>
                <a:lnTo>
                  <a:pt x="1129690" y="758778"/>
                </a:lnTo>
                <a:lnTo>
                  <a:pt x="1131290" y="757384"/>
                </a:lnTo>
                <a:lnTo>
                  <a:pt x="1131738" y="755914"/>
                </a:lnTo>
                <a:lnTo>
                  <a:pt x="1133529" y="751987"/>
                </a:lnTo>
                <a:lnTo>
                  <a:pt x="1138040" y="748047"/>
                </a:lnTo>
                <a:lnTo>
                  <a:pt x="1140247" y="749213"/>
                </a:lnTo>
                <a:lnTo>
                  <a:pt x="1141271" y="747997"/>
                </a:lnTo>
                <a:lnTo>
                  <a:pt x="1140119" y="746540"/>
                </a:lnTo>
                <a:lnTo>
                  <a:pt x="1140375" y="744906"/>
                </a:lnTo>
                <a:lnTo>
                  <a:pt x="1141558" y="743208"/>
                </a:lnTo>
                <a:lnTo>
                  <a:pt x="1142614" y="741992"/>
                </a:lnTo>
                <a:lnTo>
                  <a:pt x="1144118" y="740865"/>
                </a:lnTo>
                <a:lnTo>
                  <a:pt x="1147573" y="740991"/>
                </a:lnTo>
                <a:lnTo>
                  <a:pt x="1151027" y="740320"/>
                </a:lnTo>
                <a:lnTo>
                  <a:pt x="1153203" y="741283"/>
                </a:lnTo>
                <a:lnTo>
                  <a:pt x="1156626" y="742803"/>
                </a:lnTo>
                <a:lnTo>
                  <a:pt x="1158641" y="743842"/>
                </a:lnTo>
                <a:lnTo>
                  <a:pt x="1161168" y="744652"/>
                </a:lnTo>
                <a:lnTo>
                  <a:pt x="1164431" y="745869"/>
                </a:lnTo>
                <a:lnTo>
                  <a:pt x="1167342" y="746844"/>
                </a:lnTo>
                <a:lnTo>
                  <a:pt x="1168270" y="748782"/>
                </a:lnTo>
                <a:lnTo>
                  <a:pt x="1168494" y="750150"/>
                </a:lnTo>
                <a:lnTo>
                  <a:pt x="1169806" y="748225"/>
                </a:lnTo>
                <a:lnTo>
                  <a:pt x="1173005" y="749732"/>
                </a:lnTo>
                <a:lnTo>
                  <a:pt x="1175148" y="751303"/>
                </a:lnTo>
                <a:lnTo>
                  <a:pt x="1175628" y="753241"/>
                </a:lnTo>
                <a:lnTo>
                  <a:pt x="1174540" y="754838"/>
                </a:lnTo>
                <a:lnTo>
                  <a:pt x="1174508" y="756181"/>
                </a:lnTo>
                <a:lnTo>
                  <a:pt x="1175244" y="754863"/>
                </a:lnTo>
                <a:lnTo>
                  <a:pt x="1177035" y="756105"/>
                </a:lnTo>
                <a:lnTo>
                  <a:pt x="1175404" y="757561"/>
                </a:lnTo>
                <a:lnTo>
                  <a:pt x="1174956" y="758968"/>
                </a:lnTo>
                <a:lnTo>
                  <a:pt x="1173964" y="763237"/>
                </a:lnTo>
                <a:lnTo>
                  <a:pt x="1176523" y="761425"/>
                </a:lnTo>
                <a:lnTo>
                  <a:pt x="1177035" y="759525"/>
                </a:lnTo>
                <a:lnTo>
                  <a:pt x="1177707" y="757663"/>
                </a:lnTo>
                <a:lnTo>
                  <a:pt x="1178731" y="759170"/>
                </a:lnTo>
                <a:lnTo>
                  <a:pt x="1181066" y="758106"/>
                </a:lnTo>
                <a:lnTo>
                  <a:pt x="1185385" y="757359"/>
                </a:lnTo>
                <a:lnTo>
                  <a:pt x="1187400" y="756295"/>
                </a:lnTo>
                <a:lnTo>
                  <a:pt x="1190055" y="757017"/>
                </a:lnTo>
                <a:lnTo>
                  <a:pt x="1192390" y="758169"/>
                </a:lnTo>
                <a:lnTo>
                  <a:pt x="1196229" y="760019"/>
                </a:lnTo>
                <a:lnTo>
                  <a:pt x="1199620" y="759601"/>
                </a:lnTo>
                <a:lnTo>
                  <a:pt x="1201731" y="760817"/>
                </a:lnTo>
                <a:lnTo>
                  <a:pt x="1204643" y="761349"/>
                </a:lnTo>
                <a:lnTo>
                  <a:pt x="1208641" y="760728"/>
                </a:lnTo>
                <a:lnTo>
                  <a:pt x="1212224" y="760057"/>
                </a:lnTo>
                <a:lnTo>
                  <a:pt x="1216831" y="760665"/>
                </a:lnTo>
                <a:lnTo>
                  <a:pt x="1218558" y="761805"/>
                </a:lnTo>
                <a:lnTo>
                  <a:pt x="1220925" y="763085"/>
                </a:lnTo>
                <a:lnTo>
                  <a:pt x="1225404" y="765517"/>
                </a:lnTo>
                <a:lnTo>
                  <a:pt x="1228347" y="767937"/>
                </a:lnTo>
                <a:lnTo>
                  <a:pt x="1231290" y="769976"/>
                </a:lnTo>
                <a:lnTo>
                  <a:pt x="1234105" y="773093"/>
                </a:lnTo>
                <a:lnTo>
                  <a:pt x="1236376" y="774828"/>
                </a:lnTo>
                <a:lnTo>
                  <a:pt x="1237912" y="776551"/>
                </a:lnTo>
                <a:lnTo>
                  <a:pt x="1240823" y="777653"/>
                </a:lnTo>
                <a:lnTo>
                  <a:pt x="1241975" y="779490"/>
                </a:lnTo>
                <a:lnTo>
                  <a:pt x="1245813" y="780757"/>
                </a:lnTo>
                <a:lnTo>
                  <a:pt x="1249076" y="781061"/>
                </a:lnTo>
                <a:lnTo>
                  <a:pt x="1252755" y="780795"/>
                </a:lnTo>
                <a:lnTo>
                  <a:pt x="1256626" y="781479"/>
                </a:lnTo>
                <a:lnTo>
                  <a:pt x="1259441" y="785495"/>
                </a:lnTo>
                <a:lnTo>
                  <a:pt x="1260305" y="788713"/>
                </a:lnTo>
                <a:lnTo>
                  <a:pt x="1260721" y="791170"/>
                </a:lnTo>
                <a:lnTo>
                  <a:pt x="1261680" y="793083"/>
                </a:lnTo>
                <a:lnTo>
                  <a:pt x="1262192" y="796681"/>
                </a:lnTo>
                <a:lnTo>
                  <a:pt x="1262704" y="798682"/>
                </a:lnTo>
                <a:lnTo>
                  <a:pt x="1263312" y="801292"/>
                </a:lnTo>
                <a:lnTo>
                  <a:pt x="1262864" y="803547"/>
                </a:lnTo>
                <a:lnTo>
                  <a:pt x="1262704" y="805004"/>
                </a:lnTo>
                <a:lnTo>
                  <a:pt x="1263056" y="806651"/>
                </a:lnTo>
                <a:lnTo>
                  <a:pt x="1262544" y="808678"/>
                </a:lnTo>
                <a:lnTo>
                  <a:pt x="1261872" y="811566"/>
                </a:lnTo>
                <a:lnTo>
                  <a:pt x="1260145" y="816367"/>
                </a:lnTo>
                <a:lnTo>
                  <a:pt x="1258513" y="819129"/>
                </a:lnTo>
                <a:lnTo>
                  <a:pt x="1256178" y="821979"/>
                </a:lnTo>
                <a:lnTo>
                  <a:pt x="1254675" y="823462"/>
                </a:lnTo>
                <a:lnTo>
                  <a:pt x="1253587" y="824792"/>
                </a:lnTo>
                <a:lnTo>
                  <a:pt x="1252052" y="826882"/>
                </a:lnTo>
                <a:lnTo>
                  <a:pt x="1250548" y="828263"/>
                </a:lnTo>
                <a:lnTo>
                  <a:pt x="1248980" y="830632"/>
                </a:lnTo>
                <a:lnTo>
                  <a:pt x="1246837" y="831607"/>
                </a:lnTo>
                <a:lnTo>
                  <a:pt x="1244118" y="833723"/>
                </a:lnTo>
                <a:lnTo>
                  <a:pt x="1242710" y="835876"/>
                </a:lnTo>
                <a:lnTo>
                  <a:pt x="1240695" y="838816"/>
                </a:lnTo>
                <a:lnTo>
                  <a:pt x="1240663" y="837346"/>
                </a:lnTo>
                <a:lnTo>
                  <a:pt x="1239607" y="838980"/>
                </a:lnTo>
                <a:lnTo>
                  <a:pt x="1239320" y="841374"/>
                </a:lnTo>
                <a:lnTo>
                  <a:pt x="1237336" y="845466"/>
                </a:lnTo>
                <a:lnTo>
                  <a:pt x="1234937" y="848912"/>
                </a:lnTo>
                <a:lnTo>
                  <a:pt x="1232378" y="852295"/>
                </a:lnTo>
                <a:lnTo>
                  <a:pt x="1230906" y="853422"/>
                </a:lnTo>
                <a:lnTo>
                  <a:pt x="1229819" y="851547"/>
                </a:lnTo>
                <a:lnTo>
                  <a:pt x="1228315" y="850280"/>
                </a:lnTo>
                <a:lnTo>
                  <a:pt x="1227451" y="851737"/>
                </a:lnTo>
                <a:lnTo>
                  <a:pt x="1227035" y="854030"/>
                </a:lnTo>
                <a:lnTo>
                  <a:pt x="1225884" y="856234"/>
                </a:lnTo>
                <a:lnTo>
                  <a:pt x="1224924" y="858135"/>
                </a:lnTo>
                <a:lnTo>
                  <a:pt x="1225628" y="859376"/>
                </a:lnTo>
                <a:lnTo>
                  <a:pt x="1225148" y="860694"/>
                </a:lnTo>
                <a:lnTo>
                  <a:pt x="1225212" y="862822"/>
                </a:lnTo>
                <a:lnTo>
                  <a:pt x="1224988" y="868915"/>
                </a:lnTo>
                <a:lnTo>
                  <a:pt x="1225404" y="871500"/>
                </a:lnTo>
                <a:lnTo>
                  <a:pt x="1225564" y="874413"/>
                </a:lnTo>
                <a:lnTo>
                  <a:pt x="1226044" y="877276"/>
                </a:lnTo>
                <a:lnTo>
                  <a:pt x="1226556" y="879823"/>
                </a:lnTo>
                <a:lnTo>
                  <a:pt x="1225884" y="882977"/>
                </a:lnTo>
                <a:lnTo>
                  <a:pt x="1224956" y="885903"/>
                </a:lnTo>
                <a:lnTo>
                  <a:pt x="1224412" y="888285"/>
                </a:lnTo>
                <a:lnTo>
                  <a:pt x="1224060" y="890844"/>
                </a:lnTo>
                <a:lnTo>
                  <a:pt x="1223581" y="893352"/>
                </a:lnTo>
                <a:lnTo>
                  <a:pt x="1223996" y="896342"/>
                </a:lnTo>
                <a:lnTo>
                  <a:pt x="1223005" y="898242"/>
                </a:lnTo>
                <a:lnTo>
                  <a:pt x="1221149" y="899534"/>
                </a:lnTo>
                <a:lnTo>
                  <a:pt x="1219678" y="901941"/>
                </a:lnTo>
                <a:lnTo>
                  <a:pt x="1218846" y="905501"/>
                </a:lnTo>
                <a:lnTo>
                  <a:pt x="1218846" y="907401"/>
                </a:lnTo>
                <a:lnTo>
                  <a:pt x="1219230" y="911354"/>
                </a:lnTo>
                <a:lnTo>
                  <a:pt x="1218942" y="912975"/>
                </a:lnTo>
                <a:lnTo>
                  <a:pt x="1217918" y="914774"/>
                </a:lnTo>
                <a:lnTo>
                  <a:pt x="1215231" y="917701"/>
                </a:lnTo>
                <a:lnTo>
                  <a:pt x="1214687" y="919880"/>
                </a:lnTo>
                <a:lnTo>
                  <a:pt x="1213632" y="921894"/>
                </a:lnTo>
                <a:lnTo>
                  <a:pt x="1212960" y="923211"/>
                </a:lnTo>
                <a:lnTo>
                  <a:pt x="1211136" y="925188"/>
                </a:lnTo>
                <a:lnTo>
                  <a:pt x="1209409" y="926302"/>
                </a:lnTo>
                <a:lnTo>
                  <a:pt x="1207905" y="929355"/>
                </a:lnTo>
                <a:lnTo>
                  <a:pt x="1207074" y="931813"/>
                </a:lnTo>
                <a:lnTo>
                  <a:pt x="1207618" y="935614"/>
                </a:lnTo>
                <a:lnTo>
                  <a:pt x="1206402" y="937121"/>
                </a:lnTo>
                <a:lnTo>
                  <a:pt x="1202243" y="938591"/>
                </a:lnTo>
                <a:lnTo>
                  <a:pt x="1198660" y="941682"/>
                </a:lnTo>
                <a:lnTo>
                  <a:pt x="1198628" y="943101"/>
                </a:lnTo>
                <a:lnTo>
                  <a:pt x="1198117" y="945039"/>
                </a:lnTo>
                <a:lnTo>
                  <a:pt x="1193254" y="944988"/>
                </a:lnTo>
                <a:lnTo>
                  <a:pt x="1189863" y="945229"/>
                </a:lnTo>
                <a:lnTo>
                  <a:pt x="1188904" y="943430"/>
                </a:lnTo>
                <a:lnTo>
                  <a:pt x="1187752" y="944963"/>
                </a:lnTo>
                <a:lnTo>
                  <a:pt x="1184681" y="945951"/>
                </a:lnTo>
                <a:lnTo>
                  <a:pt x="1181386" y="946458"/>
                </a:lnTo>
                <a:lnTo>
                  <a:pt x="1183145" y="945216"/>
                </a:lnTo>
                <a:lnTo>
                  <a:pt x="1179147" y="945634"/>
                </a:lnTo>
                <a:lnTo>
                  <a:pt x="1174732" y="946040"/>
                </a:lnTo>
                <a:lnTo>
                  <a:pt x="1174412" y="947420"/>
                </a:lnTo>
                <a:lnTo>
                  <a:pt x="1171885" y="949029"/>
                </a:lnTo>
                <a:lnTo>
                  <a:pt x="1169518" y="950816"/>
                </a:lnTo>
                <a:lnTo>
                  <a:pt x="1167566" y="952488"/>
                </a:lnTo>
                <a:lnTo>
                  <a:pt x="1163855" y="952538"/>
                </a:lnTo>
                <a:lnTo>
                  <a:pt x="1156754" y="955718"/>
                </a:lnTo>
                <a:lnTo>
                  <a:pt x="1154642" y="956884"/>
                </a:lnTo>
                <a:lnTo>
                  <a:pt x="1152211" y="959240"/>
                </a:lnTo>
                <a:lnTo>
                  <a:pt x="1148116" y="961875"/>
                </a:lnTo>
                <a:lnTo>
                  <a:pt x="1145941" y="963458"/>
                </a:lnTo>
                <a:lnTo>
                  <a:pt x="1145077" y="965435"/>
                </a:lnTo>
                <a:lnTo>
                  <a:pt x="1142614" y="967715"/>
                </a:lnTo>
                <a:lnTo>
                  <a:pt x="1140791" y="966385"/>
                </a:lnTo>
                <a:lnTo>
                  <a:pt x="1140151" y="967956"/>
                </a:lnTo>
                <a:lnTo>
                  <a:pt x="1140823" y="969374"/>
                </a:lnTo>
                <a:lnTo>
                  <a:pt x="1139511" y="971376"/>
                </a:lnTo>
                <a:lnTo>
                  <a:pt x="1138839" y="974720"/>
                </a:lnTo>
                <a:lnTo>
                  <a:pt x="1138104" y="976266"/>
                </a:lnTo>
                <a:lnTo>
                  <a:pt x="1138487" y="977837"/>
                </a:lnTo>
                <a:lnTo>
                  <a:pt x="1138328" y="979522"/>
                </a:lnTo>
                <a:lnTo>
                  <a:pt x="1138871" y="981131"/>
                </a:lnTo>
                <a:lnTo>
                  <a:pt x="1139063" y="982777"/>
                </a:lnTo>
                <a:lnTo>
                  <a:pt x="1139447" y="984044"/>
                </a:lnTo>
                <a:lnTo>
                  <a:pt x="1139287" y="985666"/>
                </a:lnTo>
                <a:lnTo>
                  <a:pt x="1138647" y="987376"/>
                </a:lnTo>
                <a:lnTo>
                  <a:pt x="1138967" y="989821"/>
                </a:lnTo>
                <a:lnTo>
                  <a:pt x="1138839" y="992127"/>
                </a:lnTo>
                <a:lnTo>
                  <a:pt x="1138168" y="994280"/>
                </a:lnTo>
                <a:lnTo>
                  <a:pt x="1137240" y="995496"/>
                </a:lnTo>
                <a:lnTo>
                  <a:pt x="1135193" y="997840"/>
                </a:lnTo>
                <a:lnTo>
                  <a:pt x="1132985" y="999424"/>
                </a:lnTo>
                <a:lnTo>
                  <a:pt x="1130906" y="1001298"/>
                </a:lnTo>
                <a:lnTo>
                  <a:pt x="1128699" y="1003946"/>
                </a:lnTo>
                <a:lnTo>
                  <a:pt x="1126107" y="1007962"/>
                </a:lnTo>
                <a:lnTo>
                  <a:pt x="1123708" y="1013701"/>
                </a:lnTo>
                <a:lnTo>
                  <a:pt x="1120829" y="1018033"/>
                </a:lnTo>
                <a:lnTo>
                  <a:pt x="1119677" y="1019591"/>
                </a:lnTo>
                <a:lnTo>
                  <a:pt x="1118110" y="1021340"/>
                </a:lnTo>
                <a:lnTo>
                  <a:pt x="1116031" y="1023379"/>
                </a:lnTo>
                <a:lnTo>
                  <a:pt x="1113247" y="1025419"/>
                </a:lnTo>
                <a:lnTo>
                  <a:pt x="1110208" y="1027230"/>
                </a:lnTo>
                <a:lnTo>
                  <a:pt x="1108033" y="1029207"/>
                </a:lnTo>
                <a:lnTo>
                  <a:pt x="1108001" y="1027940"/>
                </a:lnTo>
                <a:lnTo>
                  <a:pt x="1107809" y="1026597"/>
                </a:lnTo>
                <a:lnTo>
                  <a:pt x="1111264" y="1026078"/>
                </a:lnTo>
                <a:lnTo>
                  <a:pt x="1113375" y="1024089"/>
                </a:lnTo>
                <a:lnTo>
                  <a:pt x="1115807" y="1022087"/>
                </a:lnTo>
                <a:lnTo>
                  <a:pt x="1115935" y="1020060"/>
                </a:lnTo>
                <a:lnTo>
                  <a:pt x="1117918" y="1018084"/>
                </a:lnTo>
                <a:lnTo>
                  <a:pt x="1120189" y="1016247"/>
                </a:lnTo>
                <a:lnTo>
                  <a:pt x="1119933" y="1013701"/>
                </a:lnTo>
                <a:lnTo>
                  <a:pt x="1121341" y="1012117"/>
                </a:lnTo>
                <a:lnTo>
                  <a:pt x="1118014" y="1013219"/>
                </a:lnTo>
                <a:lnTo>
                  <a:pt x="1115775" y="1011724"/>
                </a:lnTo>
                <a:lnTo>
                  <a:pt x="1115135" y="1010344"/>
                </a:lnTo>
                <a:lnTo>
                  <a:pt x="1114847" y="1012028"/>
                </a:lnTo>
                <a:lnTo>
                  <a:pt x="1115711" y="1013574"/>
                </a:lnTo>
                <a:lnTo>
                  <a:pt x="1114815" y="1015221"/>
                </a:lnTo>
                <a:lnTo>
                  <a:pt x="1114847" y="1016690"/>
                </a:lnTo>
                <a:lnTo>
                  <a:pt x="1113247" y="1018173"/>
                </a:lnTo>
                <a:lnTo>
                  <a:pt x="1113215" y="1019452"/>
                </a:lnTo>
                <a:lnTo>
                  <a:pt x="1110944" y="1021200"/>
                </a:lnTo>
                <a:lnTo>
                  <a:pt x="1108641" y="1022492"/>
                </a:lnTo>
                <a:lnTo>
                  <a:pt x="1108129" y="1024469"/>
                </a:lnTo>
                <a:lnTo>
                  <a:pt x="1106626" y="1027091"/>
                </a:lnTo>
                <a:lnTo>
                  <a:pt x="1106881" y="1028966"/>
                </a:lnTo>
                <a:lnTo>
                  <a:pt x="1105922" y="1031120"/>
                </a:lnTo>
                <a:lnTo>
                  <a:pt x="1103810" y="1036187"/>
                </a:lnTo>
                <a:lnTo>
                  <a:pt x="1102499" y="1038594"/>
                </a:lnTo>
                <a:lnTo>
                  <a:pt x="1100068" y="1041013"/>
                </a:lnTo>
                <a:lnTo>
                  <a:pt x="1096037" y="1044143"/>
                </a:lnTo>
                <a:lnTo>
                  <a:pt x="1094565" y="1046663"/>
                </a:lnTo>
                <a:lnTo>
                  <a:pt x="1092678" y="1048804"/>
                </a:lnTo>
                <a:lnTo>
                  <a:pt x="1090279" y="1051249"/>
                </a:lnTo>
                <a:lnTo>
                  <a:pt x="1088839" y="1052668"/>
                </a:lnTo>
                <a:lnTo>
                  <a:pt x="1082217" y="1055075"/>
                </a:lnTo>
                <a:lnTo>
                  <a:pt x="1077995" y="1053922"/>
                </a:lnTo>
                <a:lnTo>
                  <a:pt x="1073580" y="1053948"/>
                </a:lnTo>
                <a:lnTo>
                  <a:pt x="1071277" y="1054847"/>
                </a:lnTo>
                <a:lnTo>
                  <a:pt x="1068174" y="1053631"/>
                </a:lnTo>
                <a:lnTo>
                  <a:pt x="1064623" y="1052719"/>
                </a:lnTo>
                <a:lnTo>
                  <a:pt x="1061776" y="1050654"/>
                </a:lnTo>
                <a:lnTo>
                  <a:pt x="1058417" y="1050616"/>
                </a:lnTo>
                <a:lnTo>
                  <a:pt x="1055186" y="1050084"/>
                </a:lnTo>
                <a:lnTo>
                  <a:pt x="1052435" y="1047512"/>
                </a:lnTo>
                <a:lnTo>
                  <a:pt x="1050707" y="1045701"/>
                </a:lnTo>
                <a:lnTo>
                  <a:pt x="1050355" y="1043927"/>
                </a:lnTo>
                <a:lnTo>
                  <a:pt x="1050611" y="1042002"/>
                </a:lnTo>
                <a:lnTo>
                  <a:pt x="1051123" y="1039721"/>
                </a:lnTo>
                <a:lnTo>
                  <a:pt x="1052307" y="1038518"/>
                </a:lnTo>
                <a:lnTo>
                  <a:pt x="1053490" y="1037023"/>
                </a:lnTo>
                <a:lnTo>
                  <a:pt x="1053138" y="1035097"/>
                </a:lnTo>
                <a:lnTo>
                  <a:pt x="1052851" y="1033349"/>
                </a:lnTo>
                <a:lnTo>
                  <a:pt x="1052787" y="1036960"/>
                </a:lnTo>
                <a:lnTo>
                  <a:pt x="1050483" y="1038353"/>
                </a:lnTo>
                <a:lnTo>
                  <a:pt x="1050227" y="1039949"/>
                </a:lnTo>
                <a:lnTo>
                  <a:pt x="1049396" y="1043420"/>
                </a:lnTo>
                <a:lnTo>
                  <a:pt x="1050195" y="1045574"/>
                </a:lnTo>
                <a:lnTo>
                  <a:pt x="1050643" y="1047069"/>
                </a:lnTo>
                <a:lnTo>
                  <a:pt x="1050387" y="1048830"/>
                </a:lnTo>
                <a:lnTo>
                  <a:pt x="1050099" y="1050705"/>
                </a:lnTo>
                <a:lnTo>
                  <a:pt x="1051763" y="1052782"/>
                </a:lnTo>
                <a:lnTo>
                  <a:pt x="1056433" y="1054720"/>
                </a:lnTo>
                <a:lnTo>
                  <a:pt x="1058385" y="1055861"/>
                </a:lnTo>
                <a:lnTo>
                  <a:pt x="1060592" y="1057419"/>
                </a:lnTo>
                <a:lnTo>
                  <a:pt x="1061776" y="1059015"/>
                </a:lnTo>
                <a:lnTo>
                  <a:pt x="1061904" y="1060333"/>
                </a:lnTo>
                <a:lnTo>
                  <a:pt x="1060144" y="1062296"/>
                </a:lnTo>
                <a:lnTo>
                  <a:pt x="1059952" y="1063956"/>
                </a:lnTo>
                <a:lnTo>
                  <a:pt x="1060944" y="1066185"/>
                </a:lnTo>
                <a:lnTo>
                  <a:pt x="1062639" y="1067591"/>
                </a:lnTo>
                <a:lnTo>
                  <a:pt x="1065870" y="1068440"/>
                </a:lnTo>
                <a:lnTo>
                  <a:pt x="1066318" y="1071620"/>
                </a:lnTo>
                <a:lnTo>
                  <a:pt x="1065774" y="1073660"/>
                </a:lnTo>
                <a:lnTo>
                  <a:pt x="1062544" y="1078144"/>
                </a:lnTo>
                <a:lnTo>
                  <a:pt x="1059760" y="1080880"/>
                </a:lnTo>
                <a:lnTo>
                  <a:pt x="1058769" y="1082401"/>
                </a:lnTo>
                <a:lnTo>
                  <a:pt x="1058385" y="1084009"/>
                </a:lnTo>
                <a:lnTo>
                  <a:pt x="1052691" y="1087227"/>
                </a:lnTo>
                <a:lnTo>
                  <a:pt x="1045237" y="1089406"/>
                </a:lnTo>
                <a:lnTo>
                  <a:pt x="1039223" y="1090546"/>
                </a:lnTo>
                <a:lnTo>
                  <a:pt x="1028154" y="1092168"/>
                </a:lnTo>
                <a:lnTo>
                  <a:pt x="1023836" y="1092231"/>
                </a:lnTo>
                <a:lnTo>
                  <a:pt x="1019645" y="1092054"/>
                </a:lnTo>
                <a:lnTo>
                  <a:pt x="1016574" y="1090698"/>
                </a:lnTo>
                <a:lnTo>
                  <a:pt x="1015518" y="1092295"/>
                </a:lnTo>
                <a:lnTo>
                  <a:pt x="1015230" y="1093789"/>
                </a:lnTo>
                <a:lnTo>
                  <a:pt x="1017118" y="1095246"/>
                </a:lnTo>
                <a:lnTo>
                  <a:pt x="1017566" y="1096640"/>
                </a:lnTo>
                <a:lnTo>
                  <a:pt x="1017086" y="1099984"/>
                </a:lnTo>
                <a:lnTo>
                  <a:pt x="1015358" y="1101137"/>
                </a:lnTo>
                <a:lnTo>
                  <a:pt x="1014655" y="1103392"/>
                </a:lnTo>
                <a:lnTo>
                  <a:pt x="1014431" y="1104849"/>
                </a:lnTo>
                <a:lnTo>
                  <a:pt x="1016062" y="1107775"/>
                </a:lnTo>
                <a:lnTo>
                  <a:pt x="1015550" y="1109067"/>
                </a:lnTo>
                <a:lnTo>
                  <a:pt x="1011072" y="1111196"/>
                </a:lnTo>
                <a:lnTo>
                  <a:pt x="1007329" y="1112171"/>
                </a:lnTo>
                <a:lnTo>
                  <a:pt x="1003650" y="1112234"/>
                </a:lnTo>
                <a:lnTo>
                  <a:pt x="999140" y="1110841"/>
                </a:lnTo>
                <a:lnTo>
                  <a:pt x="994661" y="1109435"/>
                </a:lnTo>
                <a:lnTo>
                  <a:pt x="992422" y="1108345"/>
                </a:lnTo>
                <a:lnTo>
                  <a:pt x="990022" y="1109675"/>
                </a:lnTo>
                <a:lnTo>
                  <a:pt x="989831" y="1111740"/>
                </a:lnTo>
                <a:lnTo>
                  <a:pt x="991078" y="1115971"/>
                </a:lnTo>
                <a:lnTo>
                  <a:pt x="991174" y="1117606"/>
                </a:lnTo>
                <a:lnTo>
                  <a:pt x="990694" y="1119671"/>
                </a:lnTo>
                <a:lnTo>
                  <a:pt x="992166" y="1121431"/>
                </a:lnTo>
                <a:lnTo>
                  <a:pt x="994629" y="1122344"/>
                </a:lnTo>
                <a:lnTo>
                  <a:pt x="995109" y="1123762"/>
                </a:lnTo>
                <a:lnTo>
                  <a:pt x="999332" y="1123572"/>
                </a:lnTo>
                <a:lnTo>
                  <a:pt x="997956" y="1122255"/>
                </a:lnTo>
                <a:lnTo>
                  <a:pt x="1001219" y="1121089"/>
                </a:lnTo>
                <a:lnTo>
                  <a:pt x="1003586" y="1122546"/>
                </a:lnTo>
                <a:lnTo>
                  <a:pt x="1003906" y="1125042"/>
                </a:lnTo>
                <a:lnTo>
                  <a:pt x="1003682" y="1126334"/>
                </a:lnTo>
                <a:lnTo>
                  <a:pt x="999939" y="1128032"/>
                </a:lnTo>
                <a:lnTo>
                  <a:pt x="998276" y="1126879"/>
                </a:lnTo>
                <a:lnTo>
                  <a:pt x="997316" y="1125194"/>
                </a:lnTo>
                <a:lnTo>
                  <a:pt x="992934" y="1125764"/>
                </a:lnTo>
                <a:lnTo>
                  <a:pt x="990982" y="1126917"/>
                </a:lnTo>
                <a:lnTo>
                  <a:pt x="994565" y="1128285"/>
                </a:lnTo>
                <a:lnTo>
                  <a:pt x="996868" y="1129349"/>
                </a:lnTo>
                <a:lnTo>
                  <a:pt x="993797" y="1130375"/>
                </a:lnTo>
                <a:lnTo>
                  <a:pt x="991366" y="1131819"/>
                </a:lnTo>
                <a:lnTo>
                  <a:pt x="989511" y="1133922"/>
                </a:lnTo>
                <a:lnTo>
                  <a:pt x="988487" y="1136355"/>
                </a:lnTo>
                <a:lnTo>
                  <a:pt x="989095" y="1138749"/>
                </a:lnTo>
                <a:lnTo>
                  <a:pt x="988839" y="1140877"/>
                </a:lnTo>
                <a:lnTo>
                  <a:pt x="987975" y="1142689"/>
                </a:lnTo>
                <a:lnTo>
                  <a:pt x="985384" y="1144374"/>
                </a:lnTo>
                <a:lnTo>
                  <a:pt x="985832" y="1146350"/>
                </a:lnTo>
                <a:lnTo>
                  <a:pt x="984392" y="1147553"/>
                </a:lnTo>
                <a:lnTo>
                  <a:pt x="980521" y="1147161"/>
                </a:lnTo>
                <a:lnTo>
                  <a:pt x="977770" y="1148567"/>
                </a:lnTo>
                <a:lnTo>
                  <a:pt x="974283" y="1149580"/>
                </a:lnTo>
                <a:lnTo>
                  <a:pt x="970893" y="1152785"/>
                </a:lnTo>
                <a:lnTo>
                  <a:pt x="969677" y="1154610"/>
                </a:lnTo>
                <a:lnTo>
                  <a:pt x="968205" y="1156396"/>
                </a:lnTo>
                <a:lnTo>
                  <a:pt x="967726" y="1158195"/>
                </a:lnTo>
                <a:lnTo>
                  <a:pt x="968141" y="1159842"/>
                </a:lnTo>
                <a:lnTo>
                  <a:pt x="969741" y="1161755"/>
                </a:lnTo>
                <a:lnTo>
                  <a:pt x="975211" y="1165897"/>
                </a:lnTo>
                <a:lnTo>
                  <a:pt x="982249" y="1166708"/>
                </a:lnTo>
                <a:lnTo>
                  <a:pt x="984296" y="1168203"/>
                </a:lnTo>
                <a:lnTo>
                  <a:pt x="984232" y="1171066"/>
                </a:lnTo>
                <a:lnTo>
                  <a:pt x="983241" y="1172282"/>
                </a:lnTo>
                <a:lnTo>
                  <a:pt x="980202" y="1173435"/>
                </a:lnTo>
                <a:lnTo>
                  <a:pt x="983465" y="1173675"/>
                </a:lnTo>
                <a:lnTo>
                  <a:pt x="982729" y="1175208"/>
                </a:lnTo>
                <a:lnTo>
                  <a:pt x="978666" y="1178173"/>
                </a:lnTo>
                <a:lnTo>
                  <a:pt x="975179" y="1179832"/>
                </a:lnTo>
                <a:lnTo>
                  <a:pt x="972908" y="1180795"/>
                </a:lnTo>
                <a:lnTo>
                  <a:pt x="970829" y="1182505"/>
                </a:lnTo>
                <a:lnTo>
                  <a:pt x="969005" y="1183759"/>
                </a:lnTo>
                <a:lnTo>
                  <a:pt x="967054" y="1186470"/>
                </a:lnTo>
                <a:lnTo>
                  <a:pt x="966158" y="1192095"/>
                </a:lnTo>
                <a:lnTo>
                  <a:pt x="962895" y="1194223"/>
                </a:lnTo>
                <a:lnTo>
                  <a:pt x="959792" y="1193184"/>
                </a:lnTo>
                <a:lnTo>
                  <a:pt x="958193" y="1191120"/>
                </a:lnTo>
                <a:lnTo>
                  <a:pt x="958225" y="1192792"/>
                </a:lnTo>
                <a:lnTo>
                  <a:pt x="955377" y="1193412"/>
                </a:lnTo>
                <a:lnTo>
                  <a:pt x="958800" y="1193476"/>
                </a:lnTo>
                <a:lnTo>
                  <a:pt x="960400" y="1194831"/>
                </a:lnTo>
                <a:lnTo>
                  <a:pt x="957457" y="1195971"/>
                </a:lnTo>
                <a:lnTo>
                  <a:pt x="954802" y="1197973"/>
                </a:lnTo>
                <a:lnTo>
                  <a:pt x="953906" y="1200291"/>
                </a:lnTo>
                <a:lnTo>
                  <a:pt x="953074" y="1202116"/>
                </a:lnTo>
                <a:lnTo>
                  <a:pt x="953906" y="1203458"/>
                </a:lnTo>
                <a:lnTo>
                  <a:pt x="954610" y="1205346"/>
                </a:lnTo>
                <a:lnTo>
                  <a:pt x="954930" y="1206663"/>
                </a:lnTo>
                <a:lnTo>
                  <a:pt x="951955" y="1207702"/>
                </a:lnTo>
                <a:lnTo>
                  <a:pt x="954898" y="1208412"/>
                </a:lnTo>
                <a:lnTo>
                  <a:pt x="957969" y="1211870"/>
                </a:lnTo>
                <a:lnTo>
                  <a:pt x="959760" y="1213555"/>
                </a:lnTo>
                <a:lnTo>
                  <a:pt x="960208" y="1215025"/>
                </a:lnTo>
                <a:lnTo>
                  <a:pt x="955122" y="1214163"/>
                </a:lnTo>
                <a:lnTo>
                  <a:pt x="951155" y="1214214"/>
                </a:lnTo>
                <a:lnTo>
                  <a:pt x="950131" y="1215620"/>
                </a:lnTo>
                <a:lnTo>
                  <a:pt x="947028" y="1216456"/>
                </a:lnTo>
                <a:lnTo>
                  <a:pt x="942645" y="1217812"/>
                </a:lnTo>
                <a:lnTo>
                  <a:pt x="938999" y="1218800"/>
                </a:lnTo>
                <a:lnTo>
                  <a:pt x="938775" y="1220586"/>
                </a:lnTo>
                <a:lnTo>
                  <a:pt x="937591" y="1223006"/>
                </a:lnTo>
                <a:lnTo>
                  <a:pt x="937303" y="1224361"/>
                </a:lnTo>
                <a:lnTo>
                  <a:pt x="937623" y="1226160"/>
                </a:lnTo>
                <a:lnTo>
                  <a:pt x="937207" y="1228085"/>
                </a:lnTo>
                <a:lnTo>
                  <a:pt x="934488" y="1229036"/>
                </a:lnTo>
                <a:lnTo>
                  <a:pt x="930905" y="1228301"/>
                </a:lnTo>
                <a:lnTo>
                  <a:pt x="927258" y="1227034"/>
                </a:lnTo>
                <a:lnTo>
                  <a:pt x="924763" y="1225248"/>
                </a:lnTo>
                <a:lnTo>
                  <a:pt x="925403" y="1223259"/>
                </a:lnTo>
                <a:lnTo>
                  <a:pt x="928698" y="1223069"/>
                </a:lnTo>
                <a:lnTo>
                  <a:pt x="929690" y="1224576"/>
                </a:lnTo>
                <a:lnTo>
                  <a:pt x="930489" y="1223056"/>
                </a:lnTo>
                <a:lnTo>
                  <a:pt x="933560" y="1221903"/>
                </a:lnTo>
                <a:lnTo>
                  <a:pt x="935544" y="1220193"/>
                </a:lnTo>
                <a:lnTo>
                  <a:pt x="933688" y="1218762"/>
                </a:lnTo>
                <a:lnTo>
                  <a:pt x="929082" y="1220941"/>
                </a:lnTo>
                <a:lnTo>
                  <a:pt x="925659" y="1222144"/>
                </a:lnTo>
                <a:lnTo>
                  <a:pt x="924027" y="1223259"/>
                </a:lnTo>
                <a:lnTo>
                  <a:pt x="923196" y="1225159"/>
                </a:lnTo>
                <a:lnTo>
                  <a:pt x="919165" y="1223588"/>
                </a:lnTo>
                <a:lnTo>
                  <a:pt x="919901" y="1222043"/>
                </a:lnTo>
                <a:lnTo>
                  <a:pt x="919965" y="1220345"/>
                </a:lnTo>
                <a:lnTo>
                  <a:pt x="921596" y="1218749"/>
                </a:lnTo>
                <a:lnTo>
                  <a:pt x="927098" y="1217710"/>
                </a:lnTo>
                <a:lnTo>
                  <a:pt x="931833" y="1217812"/>
                </a:lnTo>
                <a:lnTo>
                  <a:pt x="929850" y="1216671"/>
                </a:lnTo>
                <a:lnTo>
                  <a:pt x="926139" y="1216532"/>
                </a:lnTo>
                <a:lnTo>
                  <a:pt x="922332" y="1216608"/>
                </a:lnTo>
                <a:lnTo>
                  <a:pt x="920924" y="1218280"/>
                </a:lnTo>
                <a:lnTo>
                  <a:pt x="918973" y="1219927"/>
                </a:lnTo>
                <a:lnTo>
                  <a:pt x="918653" y="1221346"/>
                </a:lnTo>
                <a:lnTo>
                  <a:pt x="915006" y="1220599"/>
                </a:lnTo>
                <a:lnTo>
                  <a:pt x="913343" y="1219433"/>
                </a:lnTo>
                <a:lnTo>
                  <a:pt x="916030" y="1218673"/>
                </a:lnTo>
                <a:lnTo>
                  <a:pt x="917853" y="1217267"/>
                </a:lnTo>
                <a:lnTo>
                  <a:pt x="913855" y="1218040"/>
                </a:lnTo>
                <a:lnTo>
                  <a:pt x="910016" y="1217609"/>
                </a:lnTo>
                <a:lnTo>
                  <a:pt x="909792" y="1215443"/>
                </a:lnTo>
                <a:lnTo>
                  <a:pt x="908000" y="1213606"/>
                </a:lnTo>
                <a:lnTo>
                  <a:pt x="911615" y="1213897"/>
                </a:lnTo>
                <a:lnTo>
                  <a:pt x="912991" y="1212466"/>
                </a:lnTo>
                <a:lnTo>
                  <a:pt x="916190" y="1213264"/>
                </a:lnTo>
                <a:lnTo>
                  <a:pt x="919645" y="1212174"/>
                </a:lnTo>
                <a:lnTo>
                  <a:pt x="922844" y="1213074"/>
                </a:lnTo>
                <a:lnTo>
                  <a:pt x="921916" y="1214784"/>
                </a:lnTo>
                <a:lnTo>
                  <a:pt x="923420" y="1213314"/>
                </a:lnTo>
                <a:lnTo>
                  <a:pt x="922620" y="1212085"/>
                </a:lnTo>
                <a:lnTo>
                  <a:pt x="923452" y="1210743"/>
                </a:lnTo>
                <a:lnTo>
                  <a:pt x="923260" y="1209045"/>
                </a:lnTo>
                <a:lnTo>
                  <a:pt x="921308" y="1207829"/>
                </a:lnTo>
                <a:lnTo>
                  <a:pt x="918013" y="1206600"/>
                </a:lnTo>
                <a:lnTo>
                  <a:pt x="921052" y="1208209"/>
                </a:lnTo>
                <a:lnTo>
                  <a:pt x="922908" y="1209336"/>
                </a:lnTo>
                <a:lnTo>
                  <a:pt x="919805" y="1210464"/>
                </a:lnTo>
                <a:lnTo>
                  <a:pt x="917437" y="1211655"/>
                </a:lnTo>
                <a:lnTo>
                  <a:pt x="914462" y="1212123"/>
                </a:lnTo>
                <a:lnTo>
                  <a:pt x="913279" y="1210426"/>
                </a:lnTo>
                <a:lnTo>
                  <a:pt x="910368" y="1209767"/>
                </a:lnTo>
                <a:lnTo>
                  <a:pt x="909504" y="1207880"/>
                </a:lnTo>
                <a:lnTo>
                  <a:pt x="911071" y="1205612"/>
                </a:lnTo>
                <a:lnTo>
                  <a:pt x="909056" y="1204358"/>
                </a:lnTo>
                <a:lnTo>
                  <a:pt x="905569" y="1203940"/>
                </a:lnTo>
                <a:lnTo>
                  <a:pt x="902786" y="1203142"/>
                </a:lnTo>
                <a:lnTo>
                  <a:pt x="901283" y="1201469"/>
                </a:lnTo>
                <a:lnTo>
                  <a:pt x="900259" y="1199645"/>
                </a:lnTo>
                <a:lnTo>
                  <a:pt x="903970" y="1199468"/>
                </a:lnTo>
                <a:lnTo>
                  <a:pt x="903138" y="1197694"/>
                </a:lnTo>
                <a:lnTo>
                  <a:pt x="906849" y="1197859"/>
                </a:lnTo>
                <a:lnTo>
                  <a:pt x="908416" y="1200532"/>
                </a:lnTo>
                <a:lnTo>
                  <a:pt x="911519" y="1202014"/>
                </a:lnTo>
                <a:lnTo>
                  <a:pt x="912479" y="1199785"/>
                </a:lnTo>
                <a:lnTo>
                  <a:pt x="913247" y="1197910"/>
                </a:lnTo>
                <a:lnTo>
                  <a:pt x="911103" y="1200570"/>
                </a:lnTo>
                <a:lnTo>
                  <a:pt x="908640" y="1199240"/>
                </a:lnTo>
                <a:lnTo>
                  <a:pt x="908448" y="1197846"/>
                </a:lnTo>
                <a:lnTo>
                  <a:pt x="906753" y="1196719"/>
                </a:lnTo>
                <a:lnTo>
                  <a:pt x="904450" y="1195173"/>
                </a:lnTo>
                <a:lnTo>
                  <a:pt x="906209" y="1193983"/>
                </a:lnTo>
                <a:lnTo>
                  <a:pt x="909952" y="1193590"/>
                </a:lnTo>
                <a:lnTo>
                  <a:pt x="907201" y="1191398"/>
                </a:lnTo>
                <a:lnTo>
                  <a:pt x="907521" y="1189751"/>
                </a:lnTo>
                <a:lnTo>
                  <a:pt x="911103" y="1189929"/>
                </a:lnTo>
                <a:lnTo>
                  <a:pt x="909280" y="1188155"/>
                </a:lnTo>
                <a:lnTo>
                  <a:pt x="909920" y="1186445"/>
                </a:lnTo>
                <a:lnTo>
                  <a:pt x="909984" y="1185039"/>
                </a:lnTo>
                <a:lnTo>
                  <a:pt x="908864" y="1186508"/>
                </a:lnTo>
                <a:lnTo>
                  <a:pt x="908480" y="1187914"/>
                </a:lnTo>
                <a:lnTo>
                  <a:pt x="906721" y="1184646"/>
                </a:lnTo>
                <a:lnTo>
                  <a:pt x="906689" y="1182315"/>
                </a:lnTo>
                <a:lnTo>
                  <a:pt x="907073" y="1180491"/>
                </a:lnTo>
                <a:lnTo>
                  <a:pt x="909632" y="1179655"/>
                </a:lnTo>
                <a:lnTo>
                  <a:pt x="905857" y="1179287"/>
                </a:lnTo>
                <a:lnTo>
                  <a:pt x="904929" y="1177539"/>
                </a:lnTo>
                <a:lnTo>
                  <a:pt x="904865" y="1175018"/>
                </a:lnTo>
                <a:lnTo>
                  <a:pt x="911455" y="1175411"/>
                </a:lnTo>
                <a:lnTo>
                  <a:pt x="914398" y="1176842"/>
                </a:lnTo>
                <a:lnTo>
                  <a:pt x="914015" y="1175208"/>
                </a:lnTo>
                <a:lnTo>
                  <a:pt x="913407" y="1173929"/>
                </a:lnTo>
                <a:lnTo>
                  <a:pt x="912703" y="1171864"/>
                </a:lnTo>
                <a:lnTo>
                  <a:pt x="911519" y="1173802"/>
                </a:lnTo>
                <a:lnTo>
                  <a:pt x="908096" y="1174739"/>
                </a:lnTo>
                <a:lnTo>
                  <a:pt x="906753" y="1173460"/>
                </a:lnTo>
                <a:lnTo>
                  <a:pt x="904226" y="1172295"/>
                </a:lnTo>
                <a:lnTo>
                  <a:pt x="905313" y="1171053"/>
                </a:lnTo>
                <a:lnTo>
                  <a:pt x="907936" y="1172079"/>
                </a:lnTo>
                <a:lnTo>
                  <a:pt x="907233" y="1170724"/>
                </a:lnTo>
                <a:lnTo>
                  <a:pt x="906497" y="1168849"/>
                </a:lnTo>
                <a:lnTo>
                  <a:pt x="908192" y="1167772"/>
                </a:lnTo>
                <a:lnTo>
                  <a:pt x="908768" y="1165606"/>
                </a:lnTo>
                <a:lnTo>
                  <a:pt x="907297" y="1163895"/>
                </a:lnTo>
                <a:lnTo>
                  <a:pt x="903906" y="1164592"/>
                </a:lnTo>
                <a:lnTo>
                  <a:pt x="901059" y="1163465"/>
                </a:lnTo>
                <a:lnTo>
                  <a:pt x="901251" y="1161362"/>
                </a:lnTo>
                <a:lnTo>
                  <a:pt x="898084" y="1162603"/>
                </a:lnTo>
                <a:lnTo>
                  <a:pt x="897636" y="1164580"/>
                </a:lnTo>
                <a:lnTo>
                  <a:pt x="894757" y="1163781"/>
                </a:lnTo>
                <a:lnTo>
                  <a:pt x="895205" y="1162274"/>
                </a:lnTo>
                <a:lnTo>
                  <a:pt x="897188" y="1161096"/>
                </a:lnTo>
                <a:lnTo>
                  <a:pt x="900451" y="1158816"/>
                </a:lnTo>
                <a:lnTo>
                  <a:pt x="901155" y="1157561"/>
                </a:lnTo>
                <a:lnTo>
                  <a:pt x="900515" y="1155522"/>
                </a:lnTo>
                <a:lnTo>
                  <a:pt x="904450" y="1155243"/>
                </a:lnTo>
                <a:lnTo>
                  <a:pt x="908704" y="1154534"/>
                </a:lnTo>
                <a:lnTo>
                  <a:pt x="909248" y="1153026"/>
                </a:lnTo>
                <a:lnTo>
                  <a:pt x="909248" y="1151709"/>
                </a:lnTo>
                <a:lnTo>
                  <a:pt x="910496" y="1155154"/>
                </a:lnTo>
                <a:lnTo>
                  <a:pt x="909952" y="1157181"/>
                </a:lnTo>
                <a:lnTo>
                  <a:pt x="906913" y="1158613"/>
                </a:lnTo>
                <a:lnTo>
                  <a:pt x="910432" y="1158081"/>
                </a:lnTo>
                <a:lnTo>
                  <a:pt x="911231" y="1155256"/>
                </a:lnTo>
                <a:lnTo>
                  <a:pt x="912767" y="1157308"/>
                </a:lnTo>
                <a:lnTo>
                  <a:pt x="911839" y="1160133"/>
                </a:lnTo>
                <a:lnTo>
                  <a:pt x="910592" y="1161565"/>
                </a:lnTo>
                <a:lnTo>
                  <a:pt x="912703" y="1160475"/>
                </a:lnTo>
                <a:lnTo>
                  <a:pt x="913119" y="1158613"/>
                </a:lnTo>
                <a:lnTo>
                  <a:pt x="913471" y="1156548"/>
                </a:lnTo>
                <a:lnTo>
                  <a:pt x="913791" y="1154622"/>
                </a:lnTo>
                <a:lnTo>
                  <a:pt x="912127" y="1153254"/>
                </a:lnTo>
                <a:lnTo>
                  <a:pt x="912575" y="1151899"/>
                </a:lnTo>
                <a:lnTo>
                  <a:pt x="915742" y="1150999"/>
                </a:lnTo>
                <a:lnTo>
                  <a:pt x="919357" y="1151633"/>
                </a:lnTo>
                <a:lnTo>
                  <a:pt x="917118" y="1149834"/>
                </a:lnTo>
                <a:lnTo>
                  <a:pt x="915486" y="1148428"/>
                </a:lnTo>
                <a:lnTo>
                  <a:pt x="916830" y="1147123"/>
                </a:lnTo>
                <a:lnTo>
                  <a:pt x="921500" y="1145045"/>
                </a:lnTo>
                <a:lnTo>
                  <a:pt x="922044" y="1143753"/>
                </a:lnTo>
                <a:lnTo>
                  <a:pt x="922172" y="1142309"/>
                </a:lnTo>
                <a:lnTo>
                  <a:pt x="919133" y="1140991"/>
                </a:lnTo>
                <a:lnTo>
                  <a:pt x="916766" y="1139851"/>
                </a:lnTo>
                <a:lnTo>
                  <a:pt x="917118" y="1137368"/>
                </a:lnTo>
                <a:lnTo>
                  <a:pt x="919165" y="1134923"/>
                </a:lnTo>
                <a:lnTo>
                  <a:pt x="918237" y="1133302"/>
                </a:lnTo>
                <a:lnTo>
                  <a:pt x="919677" y="1131072"/>
                </a:lnTo>
                <a:lnTo>
                  <a:pt x="920253" y="1129565"/>
                </a:lnTo>
                <a:lnTo>
                  <a:pt x="921244" y="1128285"/>
                </a:lnTo>
                <a:lnTo>
                  <a:pt x="920508" y="1126093"/>
                </a:lnTo>
                <a:lnTo>
                  <a:pt x="921180" y="1124586"/>
                </a:lnTo>
                <a:lnTo>
                  <a:pt x="921084" y="1122711"/>
                </a:lnTo>
                <a:lnTo>
                  <a:pt x="924283" y="1123927"/>
                </a:lnTo>
                <a:lnTo>
                  <a:pt x="923995" y="1121850"/>
                </a:lnTo>
                <a:lnTo>
                  <a:pt x="923644" y="1119772"/>
                </a:lnTo>
                <a:lnTo>
                  <a:pt x="920732" y="1119113"/>
                </a:lnTo>
                <a:lnTo>
                  <a:pt x="922204" y="1117580"/>
                </a:lnTo>
                <a:lnTo>
                  <a:pt x="924923" y="1116732"/>
                </a:lnTo>
                <a:lnTo>
                  <a:pt x="925275" y="1115351"/>
                </a:lnTo>
                <a:lnTo>
                  <a:pt x="924315" y="1116694"/>
                </a:lnTo>
                <a:lnTo>
                  <a:pt x="920892" y="1115769"/>
                </a:lnTo>
                <a:lnTo>
                  <a:pt x="917565" y="1117618"/>
                </a:lnTo>
                <a:lnTo>
                  <a:pt x="914462" y="1118087"/>
                </a:lnTo>
                <a:lnTo>
                  <a:pt x="912959" y="1116630"/>
                </a:lnTo>
                <a:lnTo>
                  <a:pt x="911455" y="1114869"/>
                </a:lnTo>
                <a:lnTo>
                  <a:pt x="910432" y="1111854"/>
                </a:lnTo>
                <a:lnTo>
                  <a:pt x="910272" y="1110537"/>
                </a:lnTo>
                <a:lnTo>
                  <a:pt x="912095" y="1105888"/>
                </a:lnTo>
                <a:lnTo>
                  <a:pt x="912447" y="1104000"/>
                </a:lnTo>
                <a:lnTo>
                  <a:pt x="913119" y="1102340"/>
                </a:lnTo>
                <a:lnTo>
                  <a:pt x="914814" y="1100250"/>
                </a:lnTo>
                <a:lnTo>
                  <a:pt x="916894" y="1096285"/>
                </a:lnTo>
                <a:lnTo>
                  <a:pt x="917118" y="1094473"/>
                </a:lnTo>
                <a:lnTo>
                  <a:pt x="914814" y="1088950"/>
                </a:lnTo>
                <a:lnTo>
                  <a:pt x="914334" y="1086594"/>
                </a:lnTo>
                <a:lnTo>
                  <a:pt x="914878" y="1084428"/>
                </a:lnTo>
                <a:lnTo>
                  <a:pt x="914494" y="1082401"/>
                </a:lnTo>
                <a:lnTo>
                  <a:pt x="913183" y="1080462"/>
                </a:lnTo>
                <a:lnTo>
                  <a:pt x="913695" y="1078448"/>
                </a:lnTo>
                <a:lnTo>
                  <a:pt x="913183" y="1077181"/>
                </a:lnTo>
                <a:lnTo>
                  <a:pt x="913727" y="1075775"/>
                </a:lnTo>
                <a:lnTo>
                  <a:pt x="917214" y="1075585"/>
                </a:lnTo>
                <a:lnTo>
                  <a:pt x="917789" y="1072912"/>
                </a:lnTo>
                <a:lnTo>
                  <a:pt x="918077" y="1071189"/>
                </a:lnTo>
                <a:lnTo>
                  <a:pt x="919421" y="1069808"/>
                </a:lnTo>
                <a:lnTo>
                  <a:pt x="920285" y="1068453"/>
                </a:lnTo>
                <a:lnTo>
                  <a:pt x="921148" y="1064665"/>
                </a:lnTo>
                <a:lnTo>
                  <a:pt x="922876" y="1062663"/>
                </a:lnTo>
                <a:lnTo>
                  <a:pt x="922524" y="1061067"/>
                </a:lnTo>
                <a:lnTo>
                  <a:pt x="923612" y="1059788"/>
                </a:lnTo>
                <a:lnTo>
                  <a:pt x="924667" y="1057900"/>
                </a:lnTo>
                <a:lnTo>
                  <a:pt x="926139" y="1056570"/>
                </a:lnTo>
                <a:lnTo>
                  <a:pt x="926523" y="1054961"/>
                </a:lnTo>
                <a:lnTo>
                  <a:pt x="927642" y="1052162"/>
                </a:lnTo>
                <a:lnTo>
                  <a:pt x="927866" y="1050363"/>
                </a:lnTo>
                <a:lnTo>
                  <a:pt x="928122" y="1048032"/>
                </a:lnTo>
                <a:lnTo>
                  <a:pt x="928826" y="1046651"/>
                </a:lnTo>
                <a:lnTo>
                  <a:pt x="929690" y="1044852"/>
                </a:lnTo>
                <a:lnTo>
                  <a:pt x="931193" y="1043319"/>
                </a:lnTo>
                <a:lnTo>
                  <a:pt x="930905" y="1041267"/>
                </a:lnTo>
                <a:lnTo>
                  <a:pt x="930905" y="1039987"/>
                </a:lnTo>
                <a:lnTo>
                  <a:pt x="930457" y="1038201"/>
                </a:lnTo>
                <a:lnTo>
                  <a:pt x="931833" y="1037048"/>
                </a:lnTo>
                <a:lnTo>
                  <a:pt x="933081" y="1034198"/>
                </a:lnTo>
                <a:lnTo>
                  <a:pt x="933368" y="1031702"/>
                </a:lnTo>
                <a:lnTo>
                  <a:pt x="932537" y="1030055"/>
                </a:lnTo>
                <a:lnTo>
                  <a:pt x="932441" y="1026369"/>
                </a:lnTo>
                <a:lnTo>
                  <a:pt x="931961" y="1023519"/>
                </a:lnTo>
                <a:lnTo>
                  <a:pt x="931193" y="1020529"/>
                </a:lnTo>
                <a:lnTo>
                  <a:pt x="931289" y="1018844"/>
                </a:lnTo>
                <a:lnTo>
                  <a:pt x="930809" y="1016754"/>
                </a:lnTo>
                <a:lnTo>
                  <a:pt x="931129" y="1012827"/>
                </a:lnTo>
                <a:lnTo>
                  <a:pt x="933560" y="1011104"/>
                </a:lnTo>
                <a:lnTo>
                  <a:pt x="934040" y="1009178"/>
                </a:lnTo>
                <a:lnTo>
                  <a:pt x="934328" y="1006568"/>
                </a:lnTo>
                <a:lnTo>
                  <a:pt x="934232" y="1004681"/>
                </a:lnTo>
                <a:lnTo>
                  <a:pt x="932793" y="1002426"/>
                </a:lnTo>
                <a:lnTo>
                  <a:pt x="932505" y="999930"/>
                </a:lnTo>
                <a:lnTo>
                  <a:pt x="933720" y="998575"/>
                </a:lnTo>
                <a:lnTo>
                  <a:pt x="934776" y="996092"/>
                </a:lnTo>
                <a:lnTo>
                  <a:pt x="935768" y="992013"/>
                </a:lnTo>
                <a:lnTo>
                  <a:pt x="936375" y="989720"/>
                </a:lnTo>
                <a:lnTo>
                  <a:pt x="937655" y="987921"/>
                </a:lnTo>
                <a:lnTo>
                  <a:pt x="937943" y="985070"/>
                </a:lnTo>
                <a:lnTo>
                  <a:pt x="938871" y="981789"/>
                </a:lnTo>
                <a:lnTo>
                  <a:pt x="939798" y="978546"/>
                </a:lnTo>
                <a:lnTo>
                  <a:pt x="939990" y="976937"/>
                </a:lnTo>
                <a:lnTo>
                  <a:pt x="940214" y="975139"/>
                </a:lnTo>
                <a:lnTo>
                  <a:pt x="940438" y="972998"/>
                </a:lnTo>
                <a:lnTo>
                  <a:pt x="939734" y="971085"/>
                </a:lnTo>
                <a:lnTo>
                  <a:pt x="940470" y="968893"/>
                </a:lnTo>
                <a:lnTo>
                  <a:pt x="941782" y="967348"/>
                </a:lnTo>
                <a:lnTo>
                  <a:pt x="942166" y="965473"/>
                </a:lnTo>
                <a:lnTo>
                  <a:pt x="941142" y="961850"/>
                </a:lnTo>
                <a:lnTo>
                  <a:pt x="941270" y="957758"/>
                </a:lnTo>
                <a:lnTo>
                  <a:pt x="941622" y="955895"/>
                </a:lnTo>
                <a:lnTo>
                  <a:pt x="941494" y="954426"/>
                </a:lnTo>
                <a:lnTo>
                  <a:pt x="941782" y="952703"/>
                </a:lnTo>
                <a:lnTo>
                  <a:pt x="942645" y="950727"/>
                </a:lnTo>
                <a:lnTo>
                  <a:pt x="940886" y="948915"/>
                </a:lnTo>
                <a:lnTo>
                  <a:pt x="941046" y="947116"/>
                </a:lnTo>
                <a:lnTo>
                  <a:pt x="942134" y="945837"/>
                </a:lnTo>
                <a:lnTo>
                  <a:pt x="943189" y="944139"/>
                </a:lnTo>
                <a:lnTo>
                  <a:pt x="943829" y="941454"/>
                </a:lnTo>
                <a:lnTo>
                  <a:pt x="944117" y="938122"/>
                </a:lnTo>
                <a:lnTo>
                  <a:pt x="944501" y="936120"/>
                </a:lnTo>
                <a:lnTo>
                  <a:pt x="945013" y="933055"/>
                </a:lnTo>
                <a:lnTo>
                  <a:pt x="945397" y="931699"/>
                </a:lnTo>
                <a:lnTo>
                  <a:pt x="945397" y="929495"/>
                </a:lnTo>
                <a:lnTo>
                  <a:pt x="944405" y="924643"/>
                </a:lnTo>
                <a:lnTo>
                  <a:pt x="944437" y="922869"/>
                </a:lnTo>
                <a:lnTo>
                  <a:pt x="944853" y="920095"/>
                </a:lnTo>
                <a:lnTo>
                  <a:pt x="944853" y="916206"/>
                </a:lnTo>
                <a:lnTo>
                  <a:pt x="944405" y="914432"/>
                </a:lnTo>
                <a:lnTo>
                  <a:pt x="943701" y="911265"/>
                </a:lnTo>
                <a:lnTo>
                  <a:pt x="943157" y="907224"/>
                </a:lnTo>
                <a:lnTo>
                  <a:pt x="943157" y="905096"/>
                </a:lnTo>
                <a:lnTo>
                  <a:pt x="942933" y="903284"/>
                </a:lnTo>
                <a:lnTo>
                  <a:pt x="938807" y="900117"/>
                </a:lnTo>
                <a:lnTo>
                  <a:pt x="936663" y="898483"/>
                </a:lnTo>
                <a:lnTo>
                  <a:pt x="934136" y="896709"/>
                </a:lnTo>
                <a:lnTo>
                  <a:pt x="933560" y="894328"/>
                </a:lnTo>
                <a:lnTo>
                  <a:pt x="932377" y="893150"/>
                </a:lnTo>
                <a:lnTo>
                  <a:pt x="929338" y="891832"/>
                </a:lnTo>
                <a:lnTo>
                  <a:pt x="927162" y="890477"/>
                </a:lnTo>
                <a:lnTo>
                  <a:pt x="925723" y="889311"/>
                </a:lnTo>
                <a:lnTo>
                  <a:pt x="923931" y="887766"/>
                </a:lnTo>
                <a:lnTo>
                  <a:pt x="920988" y="886917"/>
                </a:lnTo>
                <a:lnTo>
                  <a:pt x="916766" y="884839"/>
                </a:lnTo>
                <a:lnTo>
                  <a:pt x="912575" y="883116"/>
                </a:lnTo>
                <a:lnTo>
                  <a:pt x="908800" y="880469"/>
                </a:lnTo>
                <a:lnTo>
                  <a:pt x="905121" y="878505"/>
                </a:lnTo>
                <a:lnTo>
                  <a:pt x="900195" y="875870"/>
                </a:lnTo>
                <a:lnTo>
                  <a:pt x="898659" y="873729"/>
                </a:lnTo>
                <a:lnTo>
                  <a:pt x="896324" y="871170"/>
                </a:lnTo>
                <a:lnTo>
                  <a:pt x="894469" y="870119"/>
                </a:lnTo>
                <a:lnTo>
                  <a:pt x="892709" y="868725"/>
                </a:lnTo>
                <a:lnTo>
                  <a:pt x="892070" y="867458"/>
                </a:lnTo>
                <a:lnTo>
                  <a:pt x="890886" y="865850"/>
                </a:lnTo>
                <a:lnTo>
                  <a:pt x="889510" y="864127"/>
                </a:lnTo>
                <a:lnTo>
                  <a:pt x="889446" y="862442"/>
                </a:lnTo>
                <a:lnTo>
                  <a:pt x="889766" y="861099"/>
                </a:lnTo>
                <a:lnTo>
                  <a:pt x="890470" y="858464"/>
                </a:lnTo>
                <a:lnTo>
                  <a:pt x="890086" y="857134"/>
                </a:lnTo>
                <a:lnTo>
                  <a:pt x="888263" y="854739"/>
                </a:lnTo>
                <a:lnTo>
                  <a:pt x="887111" y="852104"/>
                </a:lnTo>
                <a:lnTo>
                  <a:pt x="885288" y="849393"/>
                </a:lnTo>
                <a:lnTo>
                  <a:pt x="884616" y="847747"/>
                </a:lnTo>
                <a:lnTo>
                  <a:pt x="883144" y="846568"/>
                </a:lnTo>
                <a:lnTo>
                  <a:pt x="881737" y="845099"/>
                </a:lnTo>
                <a:lnTo>
                  <a:pt x="881129" y="841463"/>
                </a:lnTo>
                <a:lnTo>
                  <a:pt x="877386" y="838017"/>
                </a:lnTo>
                <a:lnTo>
                  <a:pt x="877130" y="835572"/>
                </a:lnTo>
                <a:lnTo>
                  <a:pt x="876458" y="833875"/>
                </a:lnTo>
                <a:lnTo>
                  <a:pt x="873227" y="828580"/>
                </a:lnTo>
                <a:lnTo>
                  <a:pt x="872428" y="827009"/>
                </a:lnTo>
                <a:lnTo>
                  <a:pt x="871596" y="824450"/>
                </a:lnTo>
                <a:lnTo>
                  <a:pt x="870892" y="822993"/>
                </a:lnTo>
                <a:lnTo>
                  <a:pt x="870060" y="820409"/>
                </a:lnTo>
                <a:lnTo>
                  <a:pt x="868877" y="818445"/>
                </a:lnTo>
                <a:lnTo>
                  <a:pt x="868109" y="816747"/>
                </a:lnTo>
                <a:lnTo>
                  <a:pt x="867277" y="814632"/>
                </a:lnTo>
                <a:lnTo>
                  <a:pt x="865742" y="811541"/>
                </a:lnTo>
                <a:lnTo>
                  <a:pt x="864974" y="809755"/>
                </a:lnTo>
                <a:lnTo>
                  <a:pt x="863599" y="808260"/>
                </a:lnTo>
                <a:lnTo>
                  <a:pt x="861679" y="806321"/>
                </a:lnTo>
                <a:lnTo>
                  <a:pt x="859760" y="802496"/>
                </a:lnTo>
                <a:lnTo>
                  <a:pt x="858224" y="799265"/>
                </a:lnTo>
                <a:lnTo>
                  <a:pt x="856913" y="797745"/>
                </a:lnTo>
                <a:lnTo>
                  <a:pt x="855089" y="795439"/>
                </a:lnTo>
                <a:lnTo>
                  <a:pt x="848755" y="792057"/>
                </a:lnTo>
                <a:lnTo>
                  <a:pt x="846516" y="790663"/>
                </a:lnTo>
                <a:lnTo>
                  <a:pt x="845428" y="788941"/>
                </a:lnTo>
                <a:lnTo>
                  <a:pt x="847668" y="788003"/>
                </a:lnTo>
                <a:lnTo>
                  <a:pt x="848115" y="786116"/>
                </a:lnTo>
                <a:lnTo>
                  <a:pt x="847572" y="784659"/>
                </a:lnTo>
                <a:lnTo>
                  <a:pt x="845556" y="781821"/>
                </a:lnTo>
                <a:lnTo>
                  <a:pt x="846068" y="780542"/>
                </a:lnTo>
                <a:lnTo>
                  <a:pt x="845300" y="779186"/>
                </a:lnTo>
                <a:lnTo>
                  <a:pt x="844021" y="777260"/>
                </a:lnTo>
                <a:lnTo>
                  <a:pt x="844501" y="774068"/>
                </a:lnTo>
                <a:lnTo>
                  <a:pt x="848019" y="770027"/>
                </a:lnTo>
                <a:lnTo>
                  <a:pt x="848883" y="768646"/>
                </a:lnTo>
                <a:lnTo>
                  <a:pt x="851538" y="766480"/>
                </a:lnTo>
                <a:lnTo>
                  <a:pt x="853330" y="765378"/>
                </a:lnTo>
                <a:lnTo>
                  <a:pt x="855825" y="764022"/>
                </a:lnTo>
                <a:lnTo>
                  <a:pt x="856785" y="762755"/>
                </a:lnTo>
                <a:lnTo>
                  <a:pt x="857680" y="759880"/>
                </a:lnTo>
                <a:lnTo>
                  <a:pt x="858512" y="758068"/>
                </a:lnTo>
                <a:lnTo>
                  <a:pt x="857680" y="756028"/>
                </a:lnTo>
                <a:lnTo>
                  <a:pt x="857520" y="754293"/>
                </a:lnTo>
                <a:lnTo>
                  <a:pt x="857137" y="756637"/>
                </a:lnTo>
                <a:lnTo>
                  <a:pt x="856177" y="758068"/>
                </a:lnTo>
                <a:lnTo>
                  <a:pt x="856017" y="756003"/>
                </a:lnTo>
                <a:lnTo>
                  <a:pt x="854929" y="757599"/>
                </a:lnTo>
                <a:lnTo>
                  <a:pt x="853778" y="758854"/>
                </a:lnTo>
                <a:lnTo>
                  <a:pt x="849907" y="756396"/>
                </a:lnTo>
                <a:lnTo>
                  <a:pt x="847668" y="755218"/>
                </a:lnTo>
                <a:lnTo>
                  <a:pt x="849139" y="753457"/>
                </a:lnTo>
                <a:lnTo>
                  <a:pt x="849203" y="752152"/>
                </a:lnTo>
                <a:lnTo>
                  <a:pt x="848531" y="749378"/>
                </a:lnTo>
                <a:lnTo>
                  <a:pt x="848851" y="747085"/>
                </a:lnTo>
                <a:lnTo>
                  <a:pt x="847923" y="744298"/>
                </a:lnTo>
                <a:lnTo>
                  <a:pt x="850451" y="742638"/>
                </a:lnTo>
                <a:lnTo>
                  <a:pt x="851506" y="740675"/>
                </a:lnTo>
                <a:lnTo>
                  <a:pt x="851858" y="738394"/>
                </a:lnTo>
                <a:lnTo>
                  <a:pt x="853170" y="735911"/>
                </a:lnTo>
                <a:lnTo>
                  <a:pt x="854865" y="734442"/>
                </a:lnTo>
                <a:lnTo>
                  <a:pt x="855665" y="732960"/>
                </a:lnTo>
                <a:lnTo>
                  <a:pt x="855857" y="730629"/>
                </a:lnTo>
                <a:lnTo>
                  <a:pt x="855505" y="728956"/>
                </a:lnTo>
                <a:lnTo>
                  <a:pt x="855281" y="727183"/>
                </a:lnTo>
                <a:lnTo>
                  <a:pt x="857904" y="725929"/>
                </a:lnTo>
                <a:lnTo>
                  <a:pt x="860879" y="724662"/>
                </a:lnTo>
                <a:lnTo>
                  <a:pt x="865998" y="723319"/>
                </a:lnTo>
                <a:lnTo>
                  <a:pt x="866350" y="721026"/>
                </a:lnTo>
                <a:lnTo>
                  <a:pt x="864846" y="719481"/>
                </a:lnTo>
                <a:lnTo>
                  <a:pt x="866957" y="717416"/>
                </a:lnTo>
                <a:lnTo>
                  <a:pt x="868429" y="715515"/>
                </a:lnTo>
                <a:lnTo>
                  <a:pt x="868525" y="713210"/>
                </a:lnTo>
                <a:lnTo>
                  <a:pt x="869933" y="711715"/>
                </a:lnTo>
                <a:lnTo>
                  <a:pt x="873483" y="711360"/>
                </a:lnTo>
                <a:lnTo>
                  <a:pt x="874987" y="709612"/>
                </a:lnTo>
                <a:lnTo>
                  <a:pt x="877066" y="707965"/>
                </a:lnTo>
                <a:lnTo>
                  <a:pt x="876842" y="706483"/>
                </a:lnTo>
                <a:lnTo>
                  <a:pt x="878858" y="704709"/>
                </a:lnTo>
                <a:lnTo>
                  <a:pt x="880169" y="702492"/>
                </a:lnTo>
                <a:lnTo>
                  <a:pt x="882409" y="698464"/>
                </a:lnTo>
                <a:lnTo>
                  <a:pt x="880873" y="697298"/>
                </a:lnTo>
                <a:lnTo>
                  <a:pt x="879465" y="695829"/>
                </a:lnTo>
                <a:lnTo>
                  <a:pt x="879370" y="694486"/>
                </a:lnTo>
                <a:lnTo>
                  <a:pt x="880265" y="692219"/>
                </a:lnTo>
                <a:lnTo>
                  <a:pt x="880329" y="690470"/>
                </a:lnTo>
                <a:lnTo>
                  <a:pt x="879785" y="687785"/>
                </a:lnTo>
                <a:lnTo>
                  <a:pt x="879849" y="686518"/>
                </a:lnTo>
                <a:lnTo>
                  <a:pt x="879465" y="684668"/>
                </a:lnTo>
                <a:lnTo>
                  <a:pt x="880169" y="682287"/>
                </a:lnTo>
                <a:lnTo>
                  <a:pt x="880009" y="679360"/>
                </a:lnTo>
                <a:lnTo>
                  <a:pt x="878858" y="677688"/>
                </a:lnTo>
                <a:lnTo>
                  <a:pt x="879849" y="674686"/>
                </a:lnTo>
                <a:lnTo>
                  <a:pt x="879146" y="672975"/>
                </a:lnTo>
                <a:lnTo>
                  <a:pt x="877674" y="671620"/>
                </a:lnTo>
                <a:lnTo>
                  <a:pt x="875851" y="668871"/>
                </a:lnTo>
                <a:lnTo>
                  <a:pt x="872556" y="665134"/>
                </a:lnTo>
                <a:lnTo>
                  <a:pt x="870668" y="661865"/>
                </a:lnTo>
                <a:lnTo>
                  <a:pt x="870284" y="660396"/>
                </a:lnTo>
                <a:lnTo>
                  <a:pt x="871564" y="658686"/>
                </a:lnTo>
                <a:lnTo>
                  <a:pt x="872812" y="657406"/>
                </a:lnTo>
                <a:lnTo>
                  <a:pt x="874539" y="658838"/>
                </a:lnTo>
                <a:lnTo>
                  <a:pt x="873579" y="657305"/>
                </a:lnTo>
                <a:lnTo>
                  <a:pt x="870732" y="656456"/>
                </a:lnTo>
                <a:lnTo>
                  <a:pt x="869453" y="655189"/>
                </a:lnTo>
                <a:lnTo>
                  <a:pt x="867693" y="654036"/>
                </a:lnTo>
                <a:lnTo>
                  <a:pt x="865486" y="652390"/>
                </a:lnTo>
                <a:lnTo>
                  <a:pt x="862863" y="651591"/>
                </a:lnTo>
                <a:lnTo>
                  <a:pt x="860112" y="652466"/>
                </a:lnTo>
                <a:lnTo>
                  <a:pt x="858480" y="653834"/>
                </a:lnTo>
                <a:lnTo>
                  <a:pt x="857712" y="655088"/>
                </a:lnTo>
                <a:lnTo>
                  <a:pt x="854929" y="657748"/>
                </a:lnTo>
                <a:lnTo>
                  <a:pt x="852402" y="658546"/>
                </a:lnTo>
                <a:lnTo>
                  <a:pt x="851954" y="660244"/>
                </a:lnTo>
                <a:lnTo>
                  <a:pt x="853714" y="662309"/>
                </a:lnTo>
                <a:lnTo>
                  <a:pt x="855377" y="664006"/>
                </a:lnTo>
                <a:lnTo>
                  <a:pt x="855953" y="665539"/>
                </a:lnTo>
                <a:lnTo>
                  <a:pt x="852914" y="666591"/>
                </a:lnTo>
                <a:lnTo>
                  <a:pt x="850067" y="668060"/>
                </a:lnTo>
                <a:lnTo>
                  <a:pt x="847828" y="666122"/>
                </a:lnTo>
                <a:lnTo>
                  <a:pt x="846740" y="663601"/>
                </a:lnTo>
                <a:lnTo>
                  <a:pt x="846484" y="661878"/>
                </a:lnTo>
                <a:lnTo>
                  <a:pt x="845300" y="663994"/>
                </a:lnTo>
                <a:lnTo>
                  <a:pt x="840982" y="660801"/>
                </a:lnTo>
                <a:lnTo>
                  <a:pt x="839318" y="659433"/>
                </a:lnTo>
                <a:lnTo>
                  <a:pt x="836023" y="658838"/>
                </a:lnTo>
                <a:lnTo>
                  <a:pt x="831929" y="658002"/>
                </a:lnTo>
                <a:lnTo>
                  <a:pt x="830361" y="660041"/>
                </a:lnTo>
                <a:lnTo>
                  <a:pt x="828666" y="658306"/>
                </a:lnTo>
                <a:lnTo>
                  <a:pt x="827866" y="656317"/>
                </a:lnTo>
                <a:lnTo>
                  <a:pt x="826458" y="654847"/>
                </a:lnTo>
                <a:lnTo>
                  <a:pt x="826362" y="656304"/>
                </a:lnTo>
                <a:lnTo>
                  <a:pt x="822428" y="655316"/>
                </a:lnTo>
                <a:lnTo>
                  <a:pt x="823515" y="653568"/>
                </a:lnTo>
                <a:lnTo>
                  <a:pt x="823483" y="652136"/>
                </a:lnTo>
                <a:lnTo>
                  <a:pt x="822396" y="650388"/>
                </a:lnTo>
                <a:lnTo>
                  <a:pt x="820956" y="649235"/>
                </a:lnTo>
                <a:lnTo>
                  <a:pt x="818013" y="647525"/>
                </a:lnTo>
                <a:lnTo>
                  <a:pt x="814782" y="646549"/>
                </a:lnTo>
                <a:lnTo>
                  <a:pt x="813982" y="645321"/>
                </a:lnTo>
                <a:lnTo>
                  <a:pt x="813566" y="643522"/>
                </a:lnTo>
                <a:lnTo>
                  <a:pt x="810783" y="641533"/>
                </a:lnTo>
                <a:lnTo>
                  <a:pt x="808896" y="640367"/>
                </a:lnTo>
                <a:lnTo>
                  <a:pt x="809568" y="642432"/>
                </a:lnTo>
                <a:lnTo>
                  <a:pt x="811839" y="643648"/>
                </a:lnTo>
                <a:lnTo>
                  <a:pt x="811007" y="645359"/>
                </a:lnTo>
                <a:lnTo>
                  <a:pt x="808192" y="644333"/>
                </a:lnTo>
                <a:lnTo>
                  <a:pt x="805377" y="643484"/>
                </a:lnTo>
                <a:lnTo>
                  <a:pt x="803841" y="641368"/>
                </a:lnTo>
                <a:lnTo>
                  <a:pt x="803362" y="639911"/>
                </a:lnTo>
                <a:lnTo>
                  <a:pt x="804673" y="637416"/>
                </a:lnTo>
                <a:lnTo>
                  <a:pt x="804993" y="635756"/>
                </a:lnTo>
                <a:lnTo>
                  <a:pt x="802818" y="634350"/>
                </a:lnTo>
                <a:lnTo>
                  <a:pt x="804321" y="633020"/>
                </a:lnTo>
                <a:lnTo>
                  <a:pt x="803554" y="631588"/>
                </a:lnTo>
                <a:lnTo>
                  <a:pt x="802338" y="630372"/>
                </a:lnTo>
                <a:lnTo>
                  <a:pt x="797763" y="626635"/>
                </a:lnTo>
                <a:lnTo>
                  <a:pt x="796100" y="624405"/>
                </a:lnTo>
                <a:lnTo>
                  <a:pt x="795204" y="622797"/>
                </a:lnTo>
                <a:lnTo>
                  <a:pt x="791845" y="620250"/>
                </a:lnTo>
                <a:lnTo>
                  <a:pt x="788838" y="617273"/>
                </a:lnTo>
                <a:lnTo>
                  <a:pt x="786983" y="615943"/>
                </a:lnTo>
                <a:lnTo>
                  <a:pt x="787719" y="614651"/>
                </a:lnTo>
                <a:lnTo>
                  <a:pt x="789478" y="615778"/>
                </a:lnTo>
                <a:lnTo>
                  <a:pt x="789990" y="614271"/>
                </a:lnTo>
                <a:lnTo>
                  <a:pt x="788870" y="613080"/>
                </a:lnTo>
                <a:lnTo>
                  <a:pt x="788582" y="611813"/>
                </a:lnTo>
                <a:lnTo>
                  <a:pt x="785447" y="611509"/>
                </a:lnTo>
                <a:lnTo>
                  <a:pt x="785063" y="612991"/>
                </a:lnTo>
                <a:lnTo>
                  <a:pt x="780233" y="613093"/>
                </a:lnTo>
                <a:lnTo>
                  <a:pt x="776170" y="612447"/>
                </a:lnTo>
                <a:lnTo>
                  <a:pt x="772459" y="610660"/>
                </a:lnTo>
                <a:lnTo>
                  <a:pt x="767725" y="609913"/>
                </a:lnTo>
                <a:lnTo>
                  <a:pt x="766221" y="608785"/>
                </a:lnTo>
                <a:lnTo>
                  <a:pt x="761647" y="606784"/>
                </a:lnTo>
                <a:lnTo>
                  <a:pt x="755633" y="606556"/>
                </a:lnTo>
                <a:lnTo>
                  <a:pt x="751154" y="604820"/>
                </a:lnTo>
                <a:lnTo>
                  <a:pt x="745812" y="600868"/>
                </a:lnTo>
                <a:lnTo>
                  <a:pt x="743157" y="598169"/>
                </a:lnTo>
                <a:lnTo>
                  <a:pt x="740629" y="595420"/>
                </a:lnTo>
                <a:lnTo>
                  <a:pt x="738710" y="593850"/>
                </a:lnTo>
                <a:lnTo>
                  <a:pt x="737430" y="592583"/>
                </a:lnTo>
                <a:lnTo>
                  <a:pt x="734040" y="589808"/>
                </a:lnTo>
                <a:lnTo>
                  <a:pt x="732312" y="588542"/>
                </a:lnTo>
                <a:lnTo>
                  <a:pt x="730681" y="587021"/>
                </a:lnTo>
                <a:lnTo>
                  <a:pt x="727738" y="585628"/>
                </a:lnTo>
                <a:lnTo>
                  <a:pt x="729657" y="586945"/>
                </a:lnTo>
                <a:lnTo>
                  <a:pt x="725658" y="585805"/>
                </a:lnTo>
                <a:lnTo>
                  <a:pt x="724347" y="584323"/>
                </a:lnTo>
                <a:lnTo>
                  <a:pt x="720700" y="584703"/>
                </a:lnTo>
                <a:lnTo>
                  <a:pt x="716701" y="587743"/>
                </a:lnTo>
                <a:lnTo>
                  <a:pt x="713950" y="588542"/>
                </a:lnTo>
                <a:lnTo>
                  <a:pt x="709951" y="590328"/>
                </a:lnTo>
                <a:lnTo>
                  <a:pt x="704609" y="590024"/>
                </a:lnTo>
                <a:lnTo>
                  <a:pt x="701218" y="588352"/>
                </a:lnTo>
                <a:lnTo>
                  <a:pt x="696068" y="587819"/>
                </a:lnTo>
                <a:lnTo>
                  <a:pt x="692613" y="585615"/>
                </a:lnTo>
                <a:lnTo>
                  <a:pt x="689190" y="584716"/>
                </a:lnTo>
                <a:lnTo>
                  <a:pt x="686982" y="582600"/>
                </a:lnTo>
                <a:lnTo>
                  <a:pt x="681704" y="581409"/>
                </a:lnTo>
                <a:lnTo>
                  <a:pt x="678633" y="580903"/>
                </a:lnTo>
                <a:lnTo>
                  <a:pt x="675626" y="579066"/>
                </a:lnTo>
                <a:lnTo>
                  <a:pt x="671947" y="577748"/>
                </a:lnTo>
                <a:lnTo>
                  <a:pt x="668204" y="576494"/>
                </a:lnTo>
                <a:lnTo>
                  <a:pt x="665485" y="574720"/>
                </a:lnTo>
                <a:lnTo>
                  <a:pt x="663342" y="573618"/>
                </a:lnTo>
                <a:lnTo>
                  <a:pt x="661423" y="572352"/>
                </a:lnTo>
                <a:lnTo>
                  <a:pt x="659951" y="570603"/>
                </a:lnTo>
                <a:lnTo>
                  <a:pt x="657872" y="569400"/>
                </a:lnTo>
                <a:lnTo>
                  <a:pt x="652881" y="568779"/>
                </a:lnTo>
                <a:lnTo>
                  <a:pt x="648627" y="567436"/>
                </a:lnTo>
                <a:lnTo>
                  <a:pt x="644820" y="566169"/>
                </a:lnTo>
                <a:lnTo>
                  <a:pt x="643572" y="564713"/>
                </a:lnTo>
                <a:lnTo>
                  <a:pt x="642517" y="563344"/>
                </a:lnTo>
                <a:lnTo>
                  <a:pt x="640597" y="561546"/>
                </a:lnTo>
                <a:lnTo>
                  <a:pt x="637302" y="559873"/>
                </a:lnTo>
                <a:lnTo>
                  <a:pt x="634359" y="558568"/>
                </a:lnTo>
                <a:lnTo>
                  <a:pt x="631352" y="557137"/>
                </a:lnTo>
                <a:lnTo>
                  <a:pt x="630392" y="555908"/>
                </a:lnTo>
                <a:lnTo>
                  <a:pt x="628217" y="553489"/>
                </a:lnTo>
                <a:lnTo>
                  <a:pt x="626458" y="551018"/>
                </a:lnTo>
                <a:lnTo>
                  <a:pt x="625658" y="548700"/>
                </a:lnTo>
                <a:lnTo>
                  <a:pt x="624762" y="547256"/>
                </a:lnTo>
                <a:lnTo>
                  <a:pt x="627385" y="546090"/>
                </a:lnTo>
                <a:lnTo>
                  <a:pt x="628505" y="544659"/>
                </a:lnTo>
                <a:lnTo>
                  <a:pt x="626362" y="543658"/>
                </a:lnTo>
                <a:lnTo>
                  <a:pt x="627225" y="542290"/>
                </a:lnTo>
                <a:lnTo>
                  <a:pt x="628665" y="540516"/>
                </a:lnTo>
                <a:lnTo>
                  <a:pt x="628697" y="538122"/>
                </a:lnTo>
                <a:lnTo>
                  <a:pt x="626905" y="535943"/>
                </a:lnTo>
                <a:lnTo>
                  <a:pt x="626042" y="534106"/>
                </a:lnTo>
                <a:lnTo>
                  <a:pt x="624922" y="532548"/>
                </a:lnTo>
                <a:lnTo>
                  <a:pt x="624954" y="529432"/>
                </a:lnTo>
                <a:lnTo>
                  <a:pt x="623643" y="526670"/>
                </a:lnTo>
                <a:lnTo>
                  <a:pt x="622299" y="525302"/>
                </a:lnTo>
                <a:lnTo>
                  <a:pt x="619676" y="522692"/>
                </a:lnTo>
                <a:lnTo>
                  <a:pt x="618140" y="521463"/>
                </a:lnTo>
                <a:lnTo>
                  <a:pt x="616669" y="519132"/>
                </a:lnTo>
                <a:lnTo>
                  <a:pt x="615197" y="517650"/>
                </a:lnTo>
                <a:lnTo>
                  <a:pt x="613342" y="515167"/>
                </a:lnTo>
                <a:lnTo>
                  <a:pt x="611998" y="513926"/>
                </a:lnTo>
                <a:lnTo>
                  <a:pt x="605856" y="509745"/>
                </a:lnTo>
                <a:lnTo>
                  <a:pt x="607999" y="510771"/>
                </a:lnTo>
                <a:lnTo>
                  <a:pt x="607808" y="509441"/>
                </a:lnTo>
                <a:lnTo>
                  <a:pt x="604193" y="508428"/>
                </a:lnTo>
                <a:lnTo>
                  <a:pt x="603617" y="506882"/>
                </a:lnTo>
                <a:lnTo>
                  <a:pt x="601889" y="505121"/>
                </a:lnTo>
                <a:lnTo>
                  <a:pt x="600386" y="503107"/>
                </a:lnTo>
                <a:lnTo>
                  <a:pt x="597475" y="501384"/>
                </a:lnTo>
                <a:lnTo>
                  <a:pt x="596643" y="499952"/>
                </a:lnTo>
                <a:lnTo>
                  <a:pt x="595779" y="498508"/>
                </a:lnTo>
                <a:lnTo>
                  <a:pt x="592964" y="499458"/>
                </a:lnTo>
                <a:lnTo>
                  <a:pt x="591269" y="498217"/>
                </a:lnTo>
                <a:lnTo>
                  <a:pt x="590917" y="495417"/>
                </a:lnTo>
                <a:lnTo>
                  <a:pt x="592292" y="493479"/>
                </a:lnTo>
                <a:lnTo>
                  <a:pt x="592580" y="491997"/>
                </a:lnTo>
                <a:lnTo>
                  <a:pt x="590405" y="489197"/>
                </a:lnTo>
                <a:lnTo>
                  <a:pt x="587270" y="488640"/>
                </a:lnTo>
                <a:lnTo>
                  <a:pt x="586438" y="486740"/>
                </a:lnTo>
                <a:lnTo>
                  <a:pt x="583239" y="485042"/>
                </a:lnTo>
                <a:lnTo>
                  <a:pt x="581416" y="483572"/>
                </a:lnTo>
                <a:lnTo>
                  <a:pt x="580392" y="481533"/>
                </a:lnTo>
                <a:lnTo>
                  <a:pt x="580520" y="479227"/>
                </a:lnTo>
                <a:lnTo>
                  <a:pt x="578089" y="478112"/>
                </a:lnTo>
                <a:lnTo>
                  <a:pt x="574186" y="476301"/>
                </a:lnTo>
                <a:lnTo>
                  <a:pt x="572459" y="473831"/>
                </a:lnTo>
                <a:lnTo>
                  <a:pt x="569995" y="472171"/>
                </a:lnTo>
                <a:lnTo>
                  <a:pt x="568556" y="470448"/>
                </a:lnTo>
                <a:lnTo>
                  <a:pt x="567308" y="469131"/>
                </a:lnTo>
                <a:lnTo>
                  <a:pt x="565965" y="467091"/>
                </a:lnTo>
                <a:lnTo>
                  <a:pt x="565709" y="465698"/>
                </a:lnTo>
                <a:lnTo>
                  <a:pt x="564173" y="464317"/>
                </a:lnTo>
                <a:lnTo>
                  <a:pt x="562542" y="461568"/>
                </a:lnTo>
                <a:lnTo>
                  <a:pt x="561838" y="460187"/>
                </a:lnTo>
                <a:lnTo>
                  <a:pt x="560878" y="457843"/>
                </a:lnTo>
                <a:lnTo>
                  <a:pt x="560271" y="456234"/>
                </a:lnTo>
                <a:lnTo>
                  <a:pt x="559119" y="454309"/>
                </a:lnTo>
                <a:lnTo>
                  <a:pt x="558191" y="453017"/>
                </a:lnTo>
                <a:lnTo>
                  <a:pt x="557711" y="451712"/>
                </a:lnTo>
                <a:lnTo>
                  <a:pt x="557903" y="450382"/>
                </a:lnTo>
                <a:lnTo>
                  <a:pt x="557711" y="449102"/>
                </a:lnTo>
                <a:lnTo>
                  <a:pt x="557008" y="447645"/>
                </a:lnTo>
                <a:lnTo>
                  <a:pt x="553073" y="446644"/>
                </a:lnTo>
                <a:lnTo>
                  <a:pt x="552401" y="445010"/>
                </a:lnTo>
                <a:lnTo>
                  <a:pt x="550162" y="444035"/>
                </a:lnTo>
                <a:lnTo>
                  <a:pt x="548338" y="445162"/>
                </a:lnTo>
                <a:lnTo>
                  <a:pt x="544755" y="443085"/>
                </a:lnTo>
                <a:lnTo>
                  <a:pt x="541269" y="441552"/>
                </a:lnTo>
                <a:lnTo>
                  <a:pt x="542580" y="443870"/>
                </a:lnTo>
                <a:lnTo>
                  <a:pt x="541748" y="448380"/>
                </a:lnTo>
                <a:lnTo>
                  <a:pt x="542836" y="450192"/>
                </a:lnTo>
                <a:lnTo>
                  <a:pt x="543348" y="451965"/>
                </a:lnTo>
                <a:lnTo>
                  <a:pt x="543508" y="453295"/>
                </a:lnTo>
                <a:lnTo>
                  <a:pt x="543828" y="456804"/>
                </a:lnTo>
                <a:lnTo>
                  <a:pt x="544723" y="458793"/>
                </a:lnTo>
                <a:lnTo>
                  <a:pt x="546323" y="460554"/>
                </a:lnTo>
                <a:lnTo>
                  <a:pt x="549138" y="462581"/>
                </a:lnTo>
                <a:lnTo>
                  <a:pt x="551217" y="464139"/>
                </a:lnTo>
                <a:lnTo>
                  <a:pt x="553777" y="467230"/>
                </a:lnTo>
                <a:lnTo>
                  <a:pt x="554192" y="468852"/>
                </a:lnTo>
                <a:lnTo>
                  <a:pt x="556368" y="469840"/>
                </a:lnTo>
                <a:lnTo>
                  <a:pt x="557839" y="472652"/>
                </a:lnTo>
                <a:lnTo>
                  <a:pt x="559919" y="474135"/>
                </a:lnTo>
                <a:lnTo>
                  <a:pt x="560526" y="475452"/>
                </a:lnTo>
                <a:lnTo>
                  <a:pt x="560942" y="477403"/>
                </a:lnTo>
                <a:lnTo>
                  <a:pt x="561102" y="478949"/>
                </a:lnTo>
                <a:lnTo>
                  <a:pt x="562734" y="480494"/>
                </a:lnTo>
                <a:lnTo>
                  <a:pt x="564749" y="481723"/>
                </a:lnTo>
                <a:lnTo>
                  <a:pt x="565165" y="483344"/>
                </a:lnTo>
                <a:lnTo>
                  <a:pt x="565997" y="484827"/>
                </a:lnTo>
                <a:lnTo>
                  <a:pt x="567564" y="486448"/>
                </a:lnTo>
                <a:lnTo>
                  <a:pt x="568748" y="488006"/>
                </a:lnTo>
                <a:lnTo>
                  <a:pt x="568940" y="489489"/>
                </a:lnTo>
                <a:lnTo>
                  <a:pt x="569324" y="487778"/>
                </a:lnTo>
                <a:lnTo>
                  <a:pt x="571595" y="489222"/>
                </a:lnTo>
                <a:lnTo>
                  <a:pt x="572491" y="491059"/>
                </a:lnTo>
                <a:lnTo>
                  <a:pt x="572939" y="492504"/>
                </a:lnTo>
                <a:lnTo>
                  <a:pt x="573738" y="494568"/>
                </a:lnTo>
                <a:lnTo>
                  <a:pt x="573738" y="496342"/>
                </a:lnTo>
                <a:lnTo>
                  <a:pt x="574090" y="497647"/>
                </a:lnTo>
                <a:lnTo>
                  <a:pt x="575370" y="499636"/>
                </a:lnTo>
                <a:lnTo>
                  <a:pt x="576585" y="501029"/>
                </a:lnTo>
                <a:lnTo>
                  <a:pt x="577673" y="503576"/>
                </a:lnTo>
                <a:lnTo>
                  <a:pt x="578921" y="504944"/>
                </a:lnTo>
                <a:lnTo>
                  <a:pt x="579624" y="506831"/>
                </a:lnTo>
                <a:lnTo>
                  <a:pt x="579113" y="508656"/>
                </a:lnTo>
                <a:lnTo>
                  <a:pt x="579784" y="510936"/>
                </a:lnTo>
                <a:lnTo>
                  <a:pt x="581928" y="512393"/>
                </a:lnTo>
                <a:lnTo>
                  <a:pt x="582983" y="510961"/>
                </a:lnTo>
                <a:lnTo>
                  <a:pt x="585511" y="512469"/>
                </a:lnTo>
                <a:lnTo>
                  <a:pt x="586694" y="513774"/>
                </a:lnTo>
                <a:lnTo>
                  <a:pt x="587750" y="515319"/>
                </a:lnTo>
                <a:lnTo>
                  <a:pt x="588646" y="517181"/>
                </a:lnTo>
                <a:lnTo>
                  <a:pt x="590949" y="518841"/>
                </a:lnTo>
                <a:lnTo>
                  <a:pt x="590629" y="521286"/>
                </a:lnTo>
                <a:lnTo>
                  <a:pt x="589061" y="522527"/>
                </a:lnTo>
                <a:lnTo>
                  <a:pt x="587334" y="523971"/>
                </a:lnTo>
                <a:lnTo>
                  <a:pt x="584103" y="520120"/>
                </a:lnTo>
                <a:lnTo>
                  <a:pt x="583143" y="518499"/>
                </a:lnTo>
                <a:lnTo>
                  <a:pt x="580040" y="516485"/>
                </a:lnTo>
                <a:lnTo>
                  <a:pt x="578825" y="515205"/>
                </a:lnTo>
                <a:lnTo>
                  <a:pt x="576393" y="513102"/>
                </a:lnTo>
                <a:lnTo>
                  <a:pt x="572939" y="511050"/>
                </a:lnTo>
                <a:lnTo>
                  <a:pt x="570571" y="508972"/>
                </a:lnTo>
                <a:lnTo>
                  <a:pt x="567052" y="506363"/>
                </a:lnTo>
                <a:lnTo>
                  <a:pt x="566541" y="504500"/>
                </a:lnTo>
                <a:lnTo>
                  <a:pt x="567020" y="501916"/>
                </a:lnTo>
                <a:lnTo>
                  <a:pt x="567212" y="500409"/>
                </a:lnTo>
                <a:lnTo>
                  <a:pt x="566669" y="499104"/>
                </a:lnTo>
                <a:lnTo>
                  <a:pt x="566157" y="496519"/>
                </a:lnTo>
                <a:lnTo>
                  <a:pt x="564301" y="493745"/>
                </a:lnTo>
                <a:lnTo>
                  <a:pt x="561774" y="492808"/>
                </a:lnTo>
                <a:lnTo>
                  <a:pt x="558511" y="490363"/>
                </a:lnTo>
                <a:lnTo>
                  <a:pt x="557615" y="489134"/>
                </a:lnTo>
                <a:lnTo>
                  <a:pt x="557296" y="487031"/>
                </a:lnTo>
                <a:lnTo>
                  <a:pt x="556240" y="488450"/>
                </a:lnTo>
                <a:lnTo>
                  <a:pt x="553297" y="489096"/>
                </a:lnTo>
                <a:lnTo>
                  <a:pt x="551889" y="487715"/>
                </a:lnTo>
                <a:lnTo>
                  <a:pt x="549714" y="486651"/>
                </a:lnTo>
                <a:lnTo>
                  <a:pt x="547859" y="485219"/>
                </a:lnTo>
                <a:lnTo>
                  <a:pt x="545363" y="483927"/>
                </a:lnTo>
                <a:lnTo>
                  <a:pt x="544819" y="482572"/>
                </a:lnTo>
                <a:lnTo>
                  <a:pt x="541940" y="480481"/>
                </a:lnTo>
                <a:lnTo>
                  <a:pt x="540373" y="479202"/>
                </a:lnTo>
                <a:lnTo>
                  <a:pt x="544564" y="479341"/>
                </a:lnTo>
                <a:lnTo>
                  <a:pt x="547603" y="479937"/>
                </a:lnTo>
                <a:lnTo>
                  <a:pt x="548274" y="478568"/>
                </a:lnTo>
                <a:lnTo>
                  <a:pt x="548018" y="477238"/>
                </a:lnTo>
                <a:lnTo>
                  <a:pt x="548850" y="475325"/>
                </a:lnTo>
                <a:lnTo>
                  <a:pt x="549234" y="473438"/>
                </a:lnTo>
                <a:lnTo>
                  <a:pt x="548370" y="471791"/>
                </a:lnTo>
                <a:lnTo>
                  <a:pt x="546899" y="470651"/>
                </a:lnTo>
                <a:lnTo>
                  <a:pt x="543700" y="467306"/>
                </a:lnTo>
                <a:lnTo>
                  <a:pt x="541780" y="465584"/>
                </a:lnTo>
                <a:lnTo>
                  <a:pt x="539189" y="464253"/>
                </a:lnTo>
                <a:lnTo>
                  <a:pt x="535574" y="461935"/>
                </a:lnTo>
                <a:lnTo>
                  <a:pt x="533943" y="459579"/>
                </a:lnTo>
                <a:lnTo>
                  <a:pt x="533559" y="458223"/>
                </a:lnTo>
                <a:lnTo>
                  <a:pt x="533335" y="456209"/>
                </a:lnTo>
                <a:lnTo>
                  <a:pt x="531416" y="453815"/>
                </a:lnTo>
                <a:lnTo>
                  <a:pt x="531352" y="452523"/>
                </a:lnTo>
                <a:lnTo>
                  <a:pt x="528984" y="450090"/>
                </a:lnTo>
                <a:lnTo>
                  <a:pt x="528857" y="448646"/>
                </a:lnTo>
                <a:lnTo>
                  <a:pt x="527545" y="446505"/>
                </a:lnTo>
                <a:lnTo>
                  <a:pt x="526169" y="445238"/>
                </a:lnTo>
                <a:lnTo>
                  <a:pt x="525626" y="443401"/>
                </a:lnTo>
                <a:lnTo>
                  <a:pt x="526073" y="442008"/>
                </a:lnTo>
                <a:lnTo>
                  <a:pt x="524026" y="440665"/>
                </a:lnTo>
                <a:lnTo>
                  <a:pt x="523418" y="438816"/>
                </a:lnTo>
                <a:lnTo>
                  <a:pt x="522075" y="437485"/>
                </a:lnTo>
                <a:lnTo>
                  <a:pt x="521499" y="435737"/>
                </a:lnTo>
                <a:lnTo>
                  <a:pt x="520987" y="434318"/>
                </a:lnTo>
                <a:lnTo>
                  <a:pt x="520347" y="432621"/>
                </a:lnTo>
                <a:lnTo>
                  <a:pt x="519771" y="430530"/>
                </a:lnTo>
                <a:lnTo>
                  <a:pt x="518428" y="428744"/>
                </a:lnTo>
                <a:lnTo>
                  <a:pt x="515549" y="426515"/>
                </a:lnTo>
                <a:lnTo>
                  <a:pt x="512926" y="424830"/>
                </a:lnTo>
                <a:lnTo>
                  <a:pt x="510110" y="423576"/>
                </a:lnTo>
                <a:lnTo>
                  <a:pt x="509087" y="422119"/>
                </a:lnTo>
                <a:lnTo>
                  <a:pt x="503329" y="421245"/>
                </a:lnTo>
                <a:lnTo>
                  <a:pt x="502209" y="419914"/>
                </a:lnTo>
                <a:lnTo>
                  <a:pt x="499170" y="418432"/>
                </a:lnTo>
                <a:lnTo>
                  <a:pt x="495139" y="417964"/>
                </a:lnTo>
                <a:lnTo>
                  <a:pt x="491268" y="417951"/>
                </a:lnTo>
                <a:lnTo>
                  <a:pt x="489957" y="416139"/>
                </a:lnTo>
                <a:lnTo>
                  <a:pt x="489989" y="414822"/>
                </a:lnTo>
                <a:lnTo>
                  <a:pt x="489637" y="413555"/>
                </a:lnTo>
                <a:lnTo>
                  <a:pt x="489669" y="411971"/>
                </a:lnTo>
                <a:lnTo>
                  <a:pt x="487654" y="410565"/>
                </a:lnTo>
                <a:lnTo>
                  <a:pt x="487526" y="409197"/>
                </a:lnTo>
                <a:lnTo>
                  <a:pt x="485350" y="407525"/>
                </a:lnTo>
                <a:lnTo>
                  <a:pt x="483495" y="405827"/>
                </a:lnTo>
                <a:lnTo>
                  <a:pt x="482407" y="404586"/>
                </a:lnTo>
                <a:lnTo>
                  <a:pt x="480616" y="402496"/>
                </a:lnTo>
                <a:lnTo>
                  <a:pt x="478696" y="400874"/>
                </a:lnTo>
                <a:lnTo>
                  <a:pt x="478313" y="398657"/>
                </a:lnTo>
                <a:lnTo>
                  <a:pt x="479496" y="397188"/>
                </a:lnTo>
                <a:lnTo>
                  <a:pt x="478664" y="395300"/>
                </a:lnTo>
                <a:lnTo>
                  <a:pt x="474026" y="392830"/>
                </a:lnTo>
                <a:lnTo>
                  <a:pt x="473930" y="391310"/>
                </a:lnTo>
                <a:lnTo>
                  <a:pt x="473098" y="389751"/>
                </a:lnTo>
                <a:lnTo>
                  <a:pt x="472970" y="387648"/>
                </a:lnTo>
                <a:lnTo>
                  <a:pt x="474922" y="389308"/>
                </a:lnTo>
                <a:lnTo>
                  <a:pt x="476969" y="390347"/>
                </a:lnTo>
                <a:lnTo>
                  <a:pt x="476169" y="388979"/>
                </a:lnTo>
                <a:lnTo>
                  <a:pt x="474922" y="387484"/>
                </a:lnTo>
                <a:lnTo>
                  <a:pt x="474122" y="385913"/>
                </a:lnTo>
                <a:lnTo>
                  <a:pt x="476809" y="385102"/>
                </a:lnTo>
                <a:lnTo>
                  <a:pt x="480136" y="385241"/>
                </a:lnTo>
                <a:lnTo>
                  <a:pt x="477321" y="384418"/>
                </a:lnTo>
                <a:lnTo>
                  <a:pt x="474058" y="384228"/>
                </a:lnTo>
                <a:lnTo>
                  <a:pt x="473130" y="385976"/>
                </a:lnTo>
                <a:lnTo>
                  <a:pt x="469739" y="385317"/>
                </a:lnTo>
                <a:lnTo>
                  <a:pt x="468780" y="383468"/>
                </a:lnTo>
                <a:lnTo>
                  <a:pt x="467500" y="381428"/>
                </a:lnTo>
                <a:lnTo>
                  <a:pt x="464749" y="379351"/>
                </a:lnTo>
                <a:lnTo>
                  <a:pt x="462254" y="377222"/>
                </a:lnTo>
                <a:lnTo>
                  <a:pt x="462094" y="375360"/>
                </a:lnTo>
                <a:lnTo>
                  <a:pt x="461198" y="372991"/>
                </a:lnTo>
                <a:lnTo>
                  <a:pt x="461582" y="371648"/>
                </a:lnTo>
                <a:lnTo>
                  <a:pt x="461070" y="369254"/>
                </a:lnTo>
                <a:lnTo>
                  <a:pt x="458607" y="366328"/>
                </a:lnTo>
                <a:lnTo>
                  <a:pt x="456655" y="364884"/>
                </a:lnTo>
                <a:lnTo>
                  <a:pt x="456208" y="362692"/>
                </a:lnTo>
                <a:lnTo>
                  <a:pt x="457007" y="360678"/>
                </a:lnTo>
                <a:lnTo>
                  <a:pt x="458383" y="358296"/>
                </a:lnTo>
                <a:lnTo>
                  <a:pt x="458319" y="356586"/>
                </a:lnTo>
                <a:lnTo>
                  <a:pt x="458959" y="354483"/>
                </a:lnTo>
                <a:lnTo>
                  <a:pt x="458511" y="352304"/>
                </a:lnTo>
                <a:lnTo>
                  <a:pt x="457359" y="350784"/>
                </a:lnTo>
                <a:lnTo>
                  <a:pt x="457679" y="348972"/>
                </a:lnTo>
                <a:lnTo>
                  <a:pt x="456367" y="347705"/>
                </a:lnTo>
                <a:lnTo>
                  <a:pt x="455888" y="346046"/>
                </a:lnTo>
                <a:lnTo>
                  <a:pt x="455920" y="343474"/>
                </a:lnTo>
                <a:lnTo>
                  <a:pt x="454704" y="341371"/>
                </a:lnTo>
                <a:lnTo>
                  <a:pt x="455472" y="339547"/>
                </a:lnTo>
                <a:lnTo>
                  <a:pt x="456463" y="336519"/>
                </a:lnTo>
                <a:lnTo>
                  <a:pt x="457423" y="334695"/>
                </a:lnTo>
                <a:lnTo>
                  <a:pt x="458223" y="333302"/>
                </a:lnTo>
                <a:lnTo>
                  <a:pt x="458383" y="329970"/>
                </a:lnTo>
                <a:lnTo>
                  <a:pt x="458671" y="327411"/>
                </a:lnTo>
                <a:lnTo>
                  <a:pt x="458991" y="325701"/>
                </a:lnTo>
                <a:lnTo>
                  <a:pt x="459055" y="323332"/>
                </a:lnTo>
                <a:lnTo>
                  <a:pt x="460046" y="317618"/>
                </a:lnTo>
                <a:lnTo>
                  <a:pt x="460206" y="315997"/>
                </a:lnTo>
                <a:lnTo>
                  <a:pt x="459918" y="313552"/>
                </a:lnTo>
                <a:lnTo>
                  <a:pt x="460046" y="310828"/>
                </a:lnTo>
                <a:lnTo>
                  <a:pt x="463885" y="310068"/>
                </a:lnTo>
                <a:lnTo>
                  <a:pt x="460526" y="309663"/>
                </a:lnTo>
                <a:lnTo>
                  <a:pt x="459119" y="307610"/>
                </a:lnTo>
                <a:lnTo>
                  <a:pt x="460558" y="306052"/>
                </a:lnTo>
                <a:lnTo>
                  <a:pt x="458543" y="304203"/>
                </a:lnTo>
                <a:lnTo>
                  <a:pt x="460974" y="303278"/>
                </a:lnTo>
                <a:lnTo>
                  <a:pt x="458031" y="302138"/>
                </a:lnTo>
                <a:lnTo>
                  <a:pt x="456783" y="299224"/>
                </a:lnTo>
                <a:lnTo>
                  <a:pt x="456176" y="296893"/>
                </a:lnTo>
                <a:lnTo>
                  <a:pt x="453968" y="294638"/>
                </a:lnTo>
                <a:lnTo>
                  <a:pt x="453264" y="292371"/>
                </a:lnTo>
                <a:lnTo>
                  <a:pt x="453168" y="290268"/>
                </a:lnTo>
                <a:lnTo>
                  <a:pt x="457999" y="291534"/>
                </a:lnTo>
                <a:lnTo>
                  <a:pt x="465932" y="292662"/>
                </a:lnTo>
                <a:lnTo>
                  <a:pt x="469419" y="293055"/>
                </a:lnTo>
                <a:lnTo>
                  <a:pt x="471467" y="294385"/>
                </a:lnTo>
                <a:lnTo>
                  <a:pt x="470571" y="296158"/>
                </a:lnTo>
                <a:lnTo>
                  <a:pt x="468140" y="297869"/>
                </a:lnTo>
                <a:lnTo>
                  <a:pt x="467340" y="299389"/>
                </a:lnTo>
                <a:lnTo>
                  <a:pt x="468748" y="297805"/>
                </a:lnTo>
                <a:lnTo>
                  <a:pt x="470763" y="296500"/>
                </a:lnTo>
                <a:lnTo>
                  <a:pt x="472106" y="295272"/>
                </a:lnTo>
                <a:lnTo>
                  <a:pt x="471915" y="296576"/>
                </a:lnTo>
                <a:lnTo>
                  <a:pt x="472330" y="298084"/>
                </a:lnTo>
                <a:lnTo>
                  <a:pt x="472394" y="300250"/>
                </a:lnTo>
                <a:lnTo>
                  <a:pt x="468971" y="300694"/>
                </a:lnTo>
                <a:lnTo>
                  <a:pt x="471019" y="301910"/>
                </a:lnTo>
                <a:lnTo>
                  <a:pt x="472714" y="300402"/>
                </a:lnTo>
                <a:lnTo>
                  <a:pt x="474442" y="299313"/>
                </a:lnTo>
                <a:lnTo>
                  <a:pt x="474282" y="297387"/>
                </a:lnTo>
                <a:lnTo>
                  <a:pt x="474154" y="296032"/>
                </a:lnTo>
                <a:lnTo>
                  <a:pt x="474634" y="294689"/>
                </a:lnTo>
                <a:lnTo>
                  <a:pt x="475242" y="293371"/>
                </a:lnTo>
                <a:lnTo>
                  <a:pt x="473834" y="292067"/>
                </a:lnTo>
                <a:lnTo>
                  <a:pt x="473194" y="290318"/>
                </a:lnTo>
                <a:lnTo>
                  <a:pt x="473066" y="288823"/>
                </a:lnTo>
                <a:lnTo>
                  <a:pt x="472682" y="286759"/>
                </a:lnTo>
                <a:lnTo>
                  <a:pt x="470475" y="284643"/>
                </a:lnTo>
                <a:lnTo>
                  <a:pt x="467532" y="284060"/>
                </a:lnTo>
                <a:lnTo>
                  <a:pt x="466860" y="282565"/>
                </a:lnTo>
                <a:lnTo>
                  <a:pt x="469355" y="281615"/>
                </a:lnTo>
                <a:lnTo>
                  <a:pt x="466092" y="281425"/>
                </a:lnTo>
                <a:lnTo>
                  <a:pt x="466572" y="279158"/>
                </a:lnTo>
                <a:lnTo>
                  <a:pt x="465549" y="280361"/>
                </a:lnTo>
                <a:lnTo>
                  <a:pt x="460846" y="280146"/>
                </a:lnTo>
                <a:lnTo>
                  <a:pt x="459087" y="278499"/>
                </a:lnTo>
                <a:lnTo>
                  <a:pt x="461934" y="279132"/>
                </a:lnTo>
                <a:lnTo>
                  <a:pt x="460718" y="277815"/>
                </a:lnTo>
                <a:lnTo>
                  <a:pt x="460430" y="275572"/>
                </a:lnTo>
                <a:lnTo>
                  <a:pt x="461134" y="274078"/>
                </a:lnTo>
                <a:lnTo>
                  <a:pt x="459950" y="275458"/>
                </a:lnTo>
                <a:lnTo>
                  <a:pt x="459055" y="276738"/>
                </a:lnTo>
                <a:lnTo>
                  <a:pt x="455856" y="277435"/>
                </a:lnTo>
                <a:lnTo>
                  <a:pt x="453232" y="275788"/>
                </a:lnTo>
                <a:lnTo>
                  <a:pt x="451153" y="273026"/>
                </a:lnTo>
                <a:lnTo>
                  <a:pt x="450065" y="271557"/>
                </a:lnTo>
                <a:lnTo>
                  <a:pt x="451793" y="269542"/>
                </a:lnTo>
                <a:lnTo>
                  <a:pt x="451697" y="267819"/>
                </a:lnTo>
                <a:lnTo>
                  <a:pt x="451089" y="269289"/>
                </a:lnTo>
                <a:lnTo>
                  <a:pt x="450033" y="270682"/>
                </a:lnTo>
                <a:lnTo>
                  <a:pt x="446259" y="270835"/>
                </a:lnTo>
                <a:lnTo>
                  <a:pt x="445715" y="269441"/>
                </a:lnTo>
                <a:lnTo>
                  <a:pt x="445075" y="270936"/>
                </a:lnTo>
                <a:lnTo>
                  <a:pt x="441876" y="270923"/>
                </a:lnTo>
                <a:lnTo>
                  <a:pt x="437909" y="270530"/>
                </a:lnTo>
                <a:lnTo>
                  <a:pt x="440948" y="269302"/>
                </a:lnTo>
                <a:lnTo>
                  <a:pt x="437110" y="269226"/>
                </a:lnTo>
                <a:lnTo>
                  <a:pt x="437973" y="267984"/>
                </a:lnTo>
                <a:lnTo>
                  <a:pt x="437174" y="266578"/>
                </a:lnTo>
                <a:lnTo>
                  <a:pt x="432887" y="267199"/>
                </a:lnTo>
                <a:lnTo>
                  <a:pt x="429336" y="266717"/>
                </a:lnTo>
                <a:lnTo>
                  <a:pt x="427225" y="265413"/>
                </a:lnTo>
                <a:lnTo>
                  <a:pt x="426105" y="263753"/>
                </a:lnTo>
                <a:lnTo>
                  <a:pt x="426841" y="262296"/>
                </a:lnTo>
                <a:lnTo>
                  <a:pt x="428760" y="260637"/>
                </a:lnTo>
                <a:lnTo>
                  <a:pt x="432823" y="260067"/>
                </a:lnTo>
                <a:lnTo>
                  <a:pt x="429496" y="259724"/>
                </a:lnTo>
                <a:lnTo>
                  <a:pt x="427353" y="261055"/>
                </a:lnTo>
                <a:lnTo>
                  <a:pt x="424889" y="260041"/>
                </a:lnTo>
                <a:lnTo>
                  <a:pt x="424761" y="258686"/>
                </a:lnTo>
                <a:lnTo>
                  <a:pt x="425977" y="257102"/>
                </a:lnTo>
                <a:lnTo>
                  <a:pt x="425369" y="255278"/>
                </a:lnTo>
                <a:lnTo>
                  <a:pt x="427577" y="254302"/>
                </a:lnTo>
                <a:lnTo>
                  <a:pt x="430360" y="253416"/>
                </a:lnTo>
                <a:lnTo>
                  <a:pt x="432919" y="254695"/>
                </a:lnTo>
                <a:lnTo>
                  <a:pt x="434103" y="255886"/>
                </a:lnTo>
                <a:lnTo>
                  <a:pt x="433431" y="254606"/>
                </a:lnTo>
                <a:lnTo>
                  <a:pt x="431383" y="253631"/>
                </a:lnTo>
                <a:lnTo>
                  <a:pt x="430840" y="252098"/>
                </a:lnTo>
                <a:lnTo>
                  <a:pt x="432567" y="250996"/>
                </a:lnTo>
                <a:lnTo>
                  <a:pt x="432471" y="249298"/>
                </a:lnTo>
                <a:lnTo>
                  <a:pt x="432215" y="250781"/>
                </a:lnTo>
                <a:lnTo>
                  <a:pt x="427865" y="253745"/>
                </a:lnTo>
                <a:lnTo>
                  <a:pt x="425017" y="254733"/>
                </a:lnTo>
                <a:lnTo>
                  <a:pt x="423578" y="257495"/>
                </a:lnTo>
                <a:lnTo>
                  <a:pt x="422618" y="258977"/>
                </a:lnTo>
                <a:lnTo>
                  <a:pt x="421786" y="257051"/>
                </a:lnTo>
                <a:lnTo>
                  <a:pt x="420315" y="255582"/>
                </a:lnTo>
                <a:lnTo>
                  <a:pt x="423194" y="254112"/>
                </a:lnTo>
                <a:lnTo>
                  <a:pt x="423322" y="252529"/>
                </a:lnTo>
                <a:lnTo>
                  <a:pt x="421371" y="253656"/>
                </a:lnTo>
                <a:lnTo>
                  <a:pt x="421754" y="251313"/>
                </a:lnTo>
                <a:lnTo>
                  <a:pt x="422330" y="249641"/>
                </a:lnTo>
                <a:lnTo>
                  <a:pt x="419451" y="248994"/>
                </a:lnTo>
                <a:lnTo>
                  <a:pt x="418811" y="246562"/>
                </a:lnTo>
                <a:lnTo>
                  <a:pt x="415708" y="244839"/>
                </a:lnTo>
                <a:lnTo>
                  <a:pt x="413341" y="243800"/>
                </a:lnTo>
                <a:lnTo>
                  <a:pt x="413501" y="241976"/>
                </a:lnTo>
                <a:lnTo>
                  <a:pt x="416028" y="242812"/>
                </a:lnTo>
                <a:lnTo>
                  <a:pt x="418651" y="243990"/>
                </a:lnTo>
                <a:lnTo>
                  <a:pt x="422330" y="244016"/>
                </a:lnTo>
                <a:lnTo>
                  <a:pt x="424186" y="245333"/>
                </a:lnTo>
                <a:lnTo>
                  <a:pt x="422490" y="243762"/>
                </a:lnTo>
                <a:lnTo>
                  <a:pt x="419291" y="243534"/>
                </a:lnTo>
                <a:lnTo>
                  <a:pt x="416764" y="241786"/>
                </a:lnTo>
                <a:lnTo>
                  <a:pt x="417084" y="240418"/>
                </a:lnTo>
                <a:lnTo>
                  <a:pt x="412637" y="241964"/>
                </a:lnTo>
                <a:lnTo>
                  <a:pt x="412349" y="243458"/>
                </a:lnTo>
                <a:lnTo>
                  <a:pt x="410334" y="244675"/>
                </a:lnTo>
                <a:lnTo>
                  <a:pt x="407103" y="244067"/>
                </a:lnTo>
                <a:lnTo>
                  <a:pt x="406303" y="242800"/>
                </a:lnTo>
                <a:lnTo>
                  <a:pt x="403136" y="241850"/>
                </a:lnTo>
                <a:lnTo>
                  <a:pt x="403392" y="239899"/>
                </a:lnTo>
                <a:lnTo>
                  <a:pt x="404928" y="237707"/>
                </a:lnTo>
                <a:lnTo>
                  <a:pt x="408863" y="236567"/>
                </a:lnTo>
                <a:lnTo>
                  <a:pt x="404736" y="237010"/>
                </a:lnTo>
                <a:lnTo>
                  <a:pt x="401921" y="235452"/>
                </a:lnTo>
                <a:lnTo>
                  <a:pt x="402017" y="233729"/>
                </a:lnTo>
                <a:lnTo>
                  <a:pt x="402752" y="232247"/>
                </a:lnTo>
                <a:lnTo>
                  <a:pt x="404224" y="231120"/>
                </a:lnTo>
                <a:lnTo>
                  <a:pt x="405983" y="228751"/>
                </a:lnTo>
                <a:lnTo>
                  <a:pt x="407487" y="226926"/>
                </a:lnTo>
                <a:lnTo>
                  <a:pt x="409470" y="225254"/>
                </a:lnTo>
                <a:lnTo>
                  <a:pt x="406975" y="226572"/>
                </a:lnTo>
                <a:lnTo>
                  <a:pt x="405632" y="228472"/>
                </a:lnTo>
                <a:lnTo>
                  <a:pt x="405536" y="227078"/>
                </a:lnTo>
                <a:lnTo>
                  <a:pt x="405120" y="225165"/>
                </a:lnTo>
                <a:lnTo>
                  <a:pt x="404672" y="223696"/>
                </a:lnTo>
                <a:lnTo>
                  <a:pt x="404960" y="222024"/>
                </a:lnTo>
                <a:lnTo>
                  <a:pt x="404192" y="223493"/>
                </a:lnTo>
                <a:lnTo>
                  <a:pt x="404960" y="225710"/>
                </a:lnTo>
                <a:lnTo>
                  <a:pt x="403968" y="228244"/>
                </a:lnTo>
                <a:lnTo>
                  <a:pt x="403680" y="229979"/>
                </a:lnTo>
                <a:lnTo>
                  <a:pt x="402369" y="231196"/>
                </a:lnTo>
                <a:lnTo>
                  <a:pt x="397858" y="231259"/>
                </a:lnTo>
                <a:lnTo>
                  <a:pt x="397090" y="229954"/>
                </a:lnTo>
                <a:lnTo>
                  <a:pt x="396067" y="228054"/>
                </a:lnTo>
                <a:lnTo>
                  <a:pt x="398754" y="226774"/>
                </a:lnTo>
                <a:lnTo>
                  <a:pt x="397570" y="225279"/>
                </a:lnTo>
                <a:lnTo>
                  <a:pt x="397570" y="223886"/>
                </a:lnTo>
                <a:lnTo>
                  <a:pt x="396706" y="222049"/>
                </a:lnTo>
                <a:lnTo>
                  <a:pt x="395331" y="220681"/>
                </a:lnTo>
                <a:lnTo>
                  <a:pt x="390756" y="220934"/>
                </a:lnTo>
                <a:lnTo>
                  <a:pt x="389285" y="222315"/>
                </a:lnTo>
                <a:lnTo>
                  <a:pt x="388645" y="223557"/>
                </a:lnTo>
                <a:lnTo>
                  <a:pt x="385478" y="222873"/>
                </a:lnTo>
                <a:lnTo>
                  <a:pt x="387429" y="220960"/>
                </a:lnTo>
                <a:lnTo>
                  <a:pt x="388901" y="218844"/>
                </a:lnTo>
                <a:lnTo>
                  <a:pt x="387813" y="217349"/>
                </a:lnTo>
                <a:lnTo>
                  <a:pt x="385190" y="215829"/>
                </a:lnTo>
                <a:lnTo>
                  <a:pt x="384262" y="214575"/>
                </a:lnTo>
                <a:lnTo>
                  <a:pt x="383079" y="213283"/>
                </a:lnTo>
                <a:lnTo>
                  <a:pt x="380264" y="212105"/>
                </a:lnTo>
                <a:lnTo>
                  <a:pt x="380136" y="210762"/>
                </a:lnTo>
                <a:lnTo>
                  <a:pt x="374281" y="209558"/>
                </a:lnTo>
                <a:lnTo>
                  <a:pt x="374537" y="208051"/>
                </a:lnTo>
                <a:lnTo>
                  <a:pt x="373610" y="206049"/>
                </a:lnTo>
                <a:lnTo>
                  <a:pt x="373034" y="204757"/>
                </a:lnTo>
                <a:lnTo>
                  <a:pt x="377193" y="206036"/>
                </a:lnTo>
                <a:lnTo>
                  <a:pt x="374537" y="204466"/>
                </a:lnTo>
                <a:lnTo>
                  <a:pt x="373642" y="203211"/>
                </a:lnTo>
                <a:lnTo>
                  <a:pt x="370411" y="202021"/>
                </a:lnTo>
                <a:lnTo>
                  <a:pt x="368939" y="200779"/>
                </a:lnTo>
                <a:lnTo>
                  <a:pt x="369067" y="199297"/>
                </a:lnTo>
                <a:lnTo>
                  <a:pt x="370059" y="197663"/>
                </a:lnTo>
                <a:lnTo>
                  <a:pt x="368267" y="199398"/>
                </a:lnTo>
                <a:lnTo>
                  <a:pt x="365100" y="198587"/>
                </a:lnTo>
                <a:lnTo>
                  <a:pt x="362477" y="197789"/>
                </a:lnTo>
                <a:lnTo>
                  <a:pt x="360974" y="196029"/>
                </a:lnTo>
                <a:lnTo>
                  <a:pt x="359758" y="194648"/>
                </a:lnTo>
                <a:lnTo>
                  <a:pt x="358478" y="192076"/>
                </a:lnTo>
                <a:lnTo>
                  <a:pt x="357487" y="190581"/>
                </a:lnTo>
                <a:lnTo>
                  <a:pt x="357295" y="189010"/>
                </a:lnTo>
                <a:lnTo>
                  <a:pt x="356687" y="190556"/>
                </a:lnTo>
                <a:lnTo>
                  <a:pt x="356975" y="191975"/>
                </a:lnTo>
                <a:lnTo>
                  <a:pt x="357423" y="193609"/>
                </a:lnTo>
                <a:lnTo>
                  <a:pt x="358574" y="195800"/>
                </a:lnTo>
                <a:lnTo>
                  <a:pt x="359086" y="197257"/>
                </a:lnTo>
                <a:lnTo>
                  <a:pt x="359886" y="198828"/>
                </a:lnTo>
                <a:lnTo>
                  <a:pt x="356399" y="198499"/>
                </a:lnTo>
                <a:lnTo>
                  <a:pt x="352592" y="198334"/>
                </a:lnTo>
                <a:lnTo>
                  <a:pt x="352688" y="196662"/>
                </a:lnTo>
                <a:lnTo>
                  <a:pt x="351025" y="194711"/>
                </a:lnTo>
                <a:lnTo>
                  <a:pt x="353008" y="193710"/>
                </a:lnTo>
                <a:lnTo>
                  <a:pt x="350545" y="192773"/>
                </a:lnTo>
                <a:lnTo>
                  <a:pt x="350385" y="194040"/>
                </a:lnTo>
                <a:lnTo>
                  <a:pt x="347122" y="194040"/>
                </a:lnTo>
                <a:lnTo>
                  <a:pt x="343955" y="192925"/>
                </a:lnTo>
                <a:lnTo>
                  <a:pt x="341908" y="193938"/>
                </a:lnTo>
                <a:lnTo>
                  <a:pt x="345906" y="194534"/>
                </a:lnTo>
                <a:lnTo>
                  <a:pt x="347794" y="195712"/>
                </a:lnTo>
                <a:lnTo>
                  <a:pt x="350513" y="197308"/>
                </a:lnTo>
                <a:lnTo>
                  <a:pt x="350705" y="198613"/>
                </a:lnTo>
                <a:lnTo>
                  <a:pt x="347282" y="198942"/>
                </a:lnTo>
                <a:lnTo>
                  <a:pt x="343635" y="198904"/>
                </a:lnTo>
                <a:lnTo>
                  <a:pt x="337525" y="196624"/>
                </a:lnTo>
                <a:lnTo>
                  <a:pt x="335670" y="195471"/>
                </a:lnTo>
                <a:lnTo>
                  <a:pt x="334006" y="194179"/>
                </a:lnTo>
                <a:lnTo>
                  <a:pt x="331255" y="192342"/>
                </a:lnTo>
                <a:lnTo>
                  <a:pt x="328376" y="191595"/>
                </a:lnTo>
                <a:lnTo>
                  <a:pt x="325433" y="190606"/>
                </a:lnTo>
                <a:lnTo>
                  <a:pt x="321338" y="189327"/>
                </a:lnTo>
                <a:lnTo>
                  <a:pt x="317979" y="188149"/>
                </a:lnTo>
                <a:lnTo>
                  <a:pt x="319771" y="186375"/>
                </a:lnTo>
                <a:lnTo>
                  <a:pt x="319163" y="184994"/>
                </a:lnTo>
                <a:lnTo>
                  <a:pt x="321530" y="185995"/>
                </a:lnTo>
                <a:lnTo>
                  <a:pt x="323961" y="185172"/>
                </a:lnTo>
                <a:lnTo>
                  <a:pt x="320762" y="183588"/>
                </a:lnTo>
                <a:lnTo>
                  <a:pt x="316732" y="185146"/>
                </a:lnTo>
                <a:lnTo>
                  <a:pt x="313437" y="186109"/>
                </a:lnTo>
                <a:lnTo>
                  <a:pt x="309566" y="186135"/>
                </a:lnTo>
                <a:lnTo>
                  <a:pt x="303392" y="184754"/>
                </a:lnTo>
                <a:lnTo>
                  <a:pt x="303424" y="182841"/>
                </a:lnTo>
                <a:lnTo>
                  <a:pt x="300353" y="183880"/>
                </a:lnTo>
                <a:lnTo>
                  <a:pt x="296418" y="183297"/>
                </a:lnTo>
                <a:lnTo>
                  <a:pt x="292419" y="182803"/>
                </a:lnTo>
                <a:lnTo>
                  <a:pt x="288837" y="182702"/>
                </a:lnTo>
                <a:lnTo>
                  <a:pt x="283814" y="183094"/>
                </a:lnTo>
                <a:lnTo>
                  <a:pt x="279527" y="183512"/>
                </a:lnTo>
                <a:lnTo>
                  <a:pt x="277672" y="182220"/>
                </a:lnTo>
                <a:lnTo>
                  <a:pt x="274569" y="181713"/>
                </a:lnTo>
                <a:lnTo>
                  <a:pt x="271658" y="180890"/>
                </a:lnTo>
                <a:lnTo>
                  <a:pt x="271562" y="179382"/>
                </a:lnTo>
                <a:lnTo>
                  <a:pt x="273130" y="177457"/>
                </a:lnTo>
                <a:lnTo>
                  <a:pt x="270474" y="178673"/>
                </a:lnTo>
                <a:lnTo>
                  <a:pt x="268875" y="179788"/>
                </a:lnTo>
                <a:lnTo>
                  <a:pt x="265260" y="179547"/>
                </a:lnTo>
                <a:lnTo>
                  <a:pt x="263501" y="178432"/>
                </a:lnTo>
                <a:lnTo>
                  <a:pt x="259982" y="177533"/>
                </a:lnTo>
                <a:lnTo>
                  <a:pt x="256783" y="177165"/>
                </a:lnTo>
                <a:lnTo>
                  <a:pt x="256527" y="175899"/>
                </a:lnTo>
                <a:lnTo>
                  <a:pt x="255599" y="174492"/>
                </a:lnTo>
                <a:lnTo>
                  <a:pt x="258766" y="173378"/>
                </a:lnTo>
                <a:lnTo>
                  <a:pt x="254863" y="173707"/>
                </a:lnTo>
                <a:lnTo>
                  <a:pt x="252496" y="174619"/>
                </a:lnTo>
                <a:lnTo>
                  <a:pt x="249425" y="175101"/>
                </a:lnTo>
                <a:lnTo>
                  <a:pt x="245042" y="175468"/>
                </a:lnTo>
                <a:lnTo>
                  <a:pt x="243571" y="174239"/>
                </a:lnTo>
                <a:lnTo>
                  <a:pt x="245554" y="172402"/>
                </a:lnTo>
                <a:lnTo>
                  <a:pt x="243411" y="173441"/>
                </a:lnTo>
                <a:lnTo>
                  <a:pt x="240212" y="173859"/>
                </a:lnTo>
                <a:lnTo>
                  <a:pt x="240212" y="175759"/>
                </a:lnTo>
                <a:lnTo>
                  <a:pt x="240884" y="177178"/>
                </a:lnTo>
                <a:lnTo>
                  <a:pt x="239092" y="178344"/>
                </a:lnTo>
                <a:lnTo>
                  <a:pt x="242835" y="178394"/>
                </a:lnTo>
                <a:lnTo>
                  <a:pt x="242899" y="179661"/>
                </a:lnTo>
                <a:lnTo>
                  <a:pt x="241332" y="181143"/>
                </a:lnTo>
                <a:lnTo>
                  <a:pt x="240308" y="182473"/>
                </a:lnTo>
                <a:lnTo>
                  <a:pt x="239412" y="183702"/>
                </a:lnTo>
                <a:lnTo>
                  <a:pt x="235701" y="184044"/>
                </a:lnTo>
                <a:lnTo>
                  <a:pt x="231895" y="183614"/>
                </a:lnTo>
                <a:lnTo>
                  <a:pt x="229335" y="184564"/>
                </a:lnTo>
                <a:lnTo>
                  <a:pt x="227256" y="185894"/>
                </a:lnTo>
                <a:lnTo>
                  <a:pt x="223481" y="187579"/>
                </a:lnTo>
                <a:lnTo>
                  <a:pt x="220026" y="187591"/>
                </a:lnTo>
                <a:lnTo>
                  <a:pt x="219163" y="188858"/>
                </a:lnTo>
                <a:lnTo>
                  <a:pt x="217179" y="189998"/>
                </a:lnTo>
                <a:lnTo>
                  <a:pt x="214268" y="190670"/>
                </a:lnTo>
                <a:lnTo>
                  <a:pt x="210685" y="191063"/>
                </a:lnTo>
                <a:lnTo>
                  <a:pt x="207710" y="190340"/>
                </a:lnTo>
                <a:lnTo>
                  <a:pt x="208606" y="189048"/>
                </a:lnTo>
                <a:lnTo>
                  <a:pt x="211645" y="188352"/>
                </a:lnTo>
                <a:lnTo>
                  <a:pt x="213916" y="187401"/>
                </a:lnTo>
                <a:lnTo>
                  <a:pt x="215836" y="185691"/>
                </a:lnTo>
                <a:lnTo>
                  <a:pt x="212637" y="186692"/>
                </a:lnTo>
                <a:lnTo>
                  <a:pt x="209374" y="186350"/>
                </a:lnTo>
                <a:lnTo>
                  <a:pt x="209214" y="184323"/>
                </a:lnTo>
                <a:lnTo>
                  <a:pt x="210749" y="182752"/>
                </a:lnTo>
                <a:lnTo>
                  <a:pt x="212701" y="181080"/>
                </a:lnTo>
                <a:lnTo>
                  <a:pt x="213436" y="179319"/>
                </a:lnTo>
                <a:lnTo>
                  <a:pt x="213085" y="177546"/>
                </a:lnTo>
                <a:lnTo>
                  <a:pt x="216699" y="175873"/>
                </a:lnTo>
                <a:lnTo>
                  <a:pt x="221306" y="174201"/>
                </a:lnTo>
                <a:lnTo>
                  <a:pt x="224249" y="175037"/>
                </a:lnTo>
                <a:lnTo>
                  <a:pt x="228600" y="174860"/>
                </a:lnTo>
                <a:lnTo>
                  <a:pt x="232726" y="175519"/>
                </a:lnTo>
                <a:lnTo>
                  <a:pt x="230167" y="174746"/>
                </a:lnTo>
                <a:lnTo>
                  <a:pt x="225561" y="173302"/>
                </a:lnTo>
                <a:lnTo>
                  <a:pt x="226328" y="171997"/>
                </a:lnTo>
                <a:lnTo>
                  <a:pt x="228920" y="170591"/>
                </a:lnTo>
                <a:lnTo>
                  <a:pt x="225784" y="171718"/>
                </a:lnTo>
                <a:lnTo>
                  <a:pt x="221018" y="172035"/>
                </a:lnTo>
                <a:lnTo>
                  <a:pt x="216763" y="172592"/>
                </a:lnTo>
                <a:lnTo>
                  <a:pt x="214908" y="173631"/>
                </a:lnTo>
                <a:lnTo>
                  <a:pt x="212125" y="174290"/>
                </a:lnTo>
                <a:lnTo>
                  <a:pt x="209662" y="175240"/>
                </a:lnTo>
                <a:lnTo>
                  <a:pt x="209502" y="176671"/>
                </a:lnTo>
                <a:lnTo>
                  <a:pt x="204831" y="178749"/>
                </a:lnTo>
                <a:lnTo>
                  <a:pt x="204639" y="180105"/>
                </a:lnTo>
                <a:lnTo>
                  <a:pt x="202400" y="181156"/>
                </a:lnTo>
                <a:lnTo>
                  <a:pt x="198945" y="180915"/>
                </a:lnTo>
                <a:lnTo>
                  <a:pt x="201280" y="182448"/>
                </a:lnTo>
                <a:lnTo>
                  <a:pt x="200417" y="184323"/>
                </a:lnTo>
                <a:lnTo>
                  <a:pt x="197282" y="184741"/>
                </a:lnTo>
                <a:lnTo>
                  <a:pt x="197825" y="186071"/>
                </a:lnTo>
                <a:lnTo>
                  <a:pt x="194978" y="186717"/>
                </a:lnTo>
                <a:lnTo>
                  <a:pt x="191811" y="187769"/>
                </a:lnTo>
                <a:lnTo>
                  <a:pt x="188452" y="189441"/>
                </a:lnTo>
                <a:lnTo>
                  <a:pt x="187621" y="191354"/>
                </a:lnTo>
                <a:lnTo>
                  <a:pt x="191139" y="192152"/>
                </a:lnTo>
                <a:lnTo>
                  <a:pt x="194466" y="193140"/>
                </a:lnTo>
                <a:lnTo>
                  <a:pt x="194978" y="194407"/>
                </a:lnTo>
                <a:lnTo>
                  <a:pt x="192675" y="195952"/>
                </a:lnTo>
                <a:lnTo>
                  <a:pt x="189060" y="197435"/>
                </a:lnTo>
                <a:lnTo>
                  <a:pt x="186629" y="199158"/>
                </a:lnTo>
                <a:lnTo>
                  <a:pt x="187013" y="200500"/>
                </a:lnTo>
                <a:lnTo>
                  <a:pt x="184006" y="200944"/>
                </a:lnTo>
                <a:lnTo>
                  <a:pt x="180167" y="201805"/>
                </a:lnTo>
                <a:lnTo>
                  <a:pt x="178887" y="203047"/>
                </a:lnTo>
                <a:lnTo>
                  <a:pt x="176488" y="204009"/>
                </a:lnTo>
                <a:lnTo>
                  <a:pt x="173641" y="205390"/>
                </a:lnTo>
                <a:lnTo>
                  <a:pt x="170890" y="206302"/>
                </a:lnTo>
                <a:lnTo>
                  <a:pt x="167275" y="207835"/>
                </a:lnTo>
                <a:lnTo>
                  <a:pt x="167595" y="209254"/>
                </a:lnTo>
                <a:lnTo>
                  <a:pt x="165867" y="210546"/>
                </a:lnTo>
                <a:lnTo>
                  <a:pt x="163372" y="211623"/>
                </a:lnTo>
                <a:lnTo>
                  <a:pt x="160941" y="212725"/>
                </a:lnTo>
                <a:lnTo>
                  <a:pt x="157774" y="213346"/>
                </a:lnTo>
                <a:lnTo>
                  <a:pt x="156718" y="214549"/>
                </a:lnTo>
                <a:lnTo>
                  <a:pt x="152944" y="214879"/>
                </a:lnTo>
                <a:lnTo>
                  <a:pt x="150000" y="216158"/>
                </a:lnTo>
                <a:lnTo>
                  <a:pt x="148209" y="217451"/>
                </a:lnTo>
                <a:lnTo>
                  <a:pt x="150576" y="218451"/>
                </a:lnTo>
                <a:lnTo>
                  <a:pt x="148913" y="219629"/>
                </a:lnTo>
                <a:lnTo>
                  <a:pt x="146066" y="220440"/>
                </a:lnTo>
                <a:lnTo>
                  <a:pt x="140308" y="221758"/>
                </a:lnTo>
                <a:lnTo>
                  <a:pt x="139060" y="223113"/>
                </a:lnTo>
                <a:lnTo>
                  <a:pt x="137492" y="221758"/>
                </a:lnTo>
                <a:lnTo>
                  <a:pt x="134741" y="222492"/>
                </a:lnTo>
                <a:lnTo>
                  <a:pt x="131798" y="223671"/>
                </a:lnTo>
                <a:lnTo>
                  <a:pt x="129015" y="224532"/>
                </a:lnTo>
                <a:lnTo>
                  <a:pt x="125944" y="225457"/>
                </a:lnTo>
                <a:lnTo>
                  <a:pt x="122713" y="226090"/>
                </a:lnTo>
                <a:lnTo>
                  <a:pt x="122169" y="224785"/>
                </a:lnTo>
                <a:lnTo>
                  <a:pt x="119674" y="225634"/>
                </a:lnTo>
                <a:lnTo>
                  <a:pt x="117339" y="227674"/>
                </a:lnTo>
                <a:lnTo>
                  <a:pt x="114684" y="228827"/>
                </a:lnTo>
                <a:lnTo>
                  <a:pt x="112668" y="227585"/>
                </a:lnTo>
                <a:lnTo>
                  <a:pt x="111613" y="228839"/>
                </a:lnTo>
                <a:lnTo>
                  <a:pt x="109757" y="229954"/>
                </a:lnTo>
                <a:lnTo>
                  <a:pt x="107070" y="228903"/>
                </a:lnTo>
                <a:lnTo>
                  <a:pt x="106942" y="230258"/>
                </a:lnTo>
                <a:lnTo>
                  <a:pt x="105375" y="228966"/>
                </a:lnTo>
                <a:lnTo>
                  <a:pt x="107102" y="227712"/>
                </a:lnTo>
                <a:lnTo>
                  <a:pt x="110045" y="226774"/>
                </a:lnTo>
                <a:lnTo>
                  <a:pt x="112508" y="225368"/>
                </a:lnTo>
                <a:lnTo>
                  <a:pt x="114012" y="224038"/>
                </a:lnTo>
                <a:lnTo>
                  <a:pt x="115739" y="222898"/>
                </a:lnTo>
                <a:lnTo>
                  <a:pt x="119866" y="221175"/>
                </a:lnTo>
                <a:lnTo>
                  <a:pt x="124217" y="220124"/>
                </a:lnTo>
                <a:lnTo>
                  <a:pt x="127256" y="220592"/>
                </a:lnTo>
                <a:lnTo>
                  <a:pt x="127512" y="222416"/>
                </a:lnTo>
                <a:lnTo>
                  <a:pt x="129751" y="221466"/>
                </a:lnTo>
                <a:lnTo>
                  <a:pt x="132534" y="222112"/>
                </a:lnTo>
                <a:lnTo>
                  <a:pt x="130839" y="220909"/>
                </a:lnTo>
                <a:lnTo>
                  <a:pt x="131031" y="219059"/>
                </a:lnTo>
                <a:lnTo>
                  <a:pt x="132438" y="217438"/>
                </a:lnTo>
                <a:lnTo>
                  <a:pt x="134741" y="216310"/>
                </a:lnTo>
                <a:lnTo>
                  <a:pt x="137109" y="215158"/>
                </a:lnTo>
                <a:lnTo>
                  <a:pt x="141619" y="213992"/>
                </a:lnTo>
                <a:lnTo>
                  <a:pt x="144274" y="212421"/>
                </a:lnTo>
                <a:lnTo>
                  <a:pt x="147121" y="213017"/>
                </a:lnTo>
                <a:lnTo>
                  <a:pt x="147025" y="211648"/>
                </a:lnTo>
                <a:lnTo>
                  <a:pt x="147921" y="210090"/>
                </a:lnTo>
                <a:lnTo>
                  <a:pt x="150288" y="208405"/>
                </a:lnTo>
                <a:lnTo>
                  <a:pt x="152784" y="207379"/>
                </a:lnTo>
                <a:lnTo>
                  <a:pt x="154575" y="206290"/>
                </a:lnTo>
                <a:lnTo>
                  <a:pt x="158030" y="206492"/>
                </a:lnTo>
                <a:lnTo>
                  <a:pt x="156079" y="205276"/>
                </a:lnTo>
                <a:lnTo>
                  <a:pt x="156590" y="202920"/>
                </a:lnTo>
                <a:lnTo>
                  <a:pt x="156686" y="201489"/>
                </a:lnTo>
                <a:lnTo>
                  <a:pt x="158222" y="200374"/>
                </a:lnTo>
                <a:lnTo>
                  <a:pt x="157486" y="198740"/>
                </a:lnTo>
                <a:lnTo>
                  <a:pt x="158062" y="197346"/>
                </a:lnTo>
                <a:lnTo>
                  <a:pt x="160141" y="196079"/>
                </a:lnTo>
                <a:lnTo>
                  <a:pt x="162445" y="195192"/>
                </a:lnTo>
                <a:lnTo>
                  <a:pt x="162892" y="193115"/>
                </a:lnTo>
                <a:lnTo>
                  <a:pt x="163916" y="191544"/>
                </a:lnTo>
                <a:lnTo>
                  <a:pt x="162541" y="192874"/>
                </a:lnTo>
                <a:lnTo>
                  <a:pt x="156207" y="195091"/>
                </a:lnTo>
                <a:lnTo>
                  <a:pt x="153008" y="196079"/>
                </a:lnTo>
                <a:lnTo>
                  <a:pt x="149681" y="195116"/>
                </a:lnTo>
                <a:lnTo>
                  <a:pt x="148913" y="193343"/>
                </a:lnTo>
                <a:lnTo>
                  <a:pt x="152464" y="192988"/>
                </a:lnTo>
                <a:lnTo>
                  <a:pt x="149393" y="191949"/>
                </a:lnTo>
                <a:lnTo>
                  <a:pt x="147089" y="193432"/>
                </a:lnTo>
                <a:lnTo>
                  <a:pt x="145650" y="194673"/>
                </a:lnTo>
                <a:lnTo>
                  <a:pt x="146226" y="197181"/>
                </a:lnTo>
                <a:lnTo>
                  <a:pt x="140947" y="195332"/>
                </a:lnTo>
                <a:lnTo>
                  <a:pt x="138132" y="193596"/>
                </a:lnTo>
                <a:lnTo>
                  <a:pt x="133782" y="193647"/>
                </a:lnTo>
                <a:lnTo>
                  <a:pt x="131894" y="192304"/>
                </a:lnTo>
                <a:lnTo>
                  <a:pt x="129239" y="193191"/>
                </a:lnTo>
                <a:lnTo>
                  <a:pt x="124217" y="194610"/>
                </a:lnTo>
                <a:lnTo>
                  <a:pt x="122905" y="195813"/>
                </a:lnTo>
                <a:lnTo>
                  <a:pt x="119354" y="196345"/>
                </a:lnTo>
                <a:lnTo>
                  <a:pt x="115835" y="196041"/>
                </a:lnTo>
                <a:lnTo>
                  <a:pt x="119642" y="194660"/>
                </a:lnTo>
                <a:lnTo>
                  <a:pt x="119034" y="193241"/>
                </a:lnTo>
                <a:lnTo>
                  <a:pt x="120346" y="191772"/>
                </a:lnTo>
                <a:lnTo>
                  <a:pt x="116923" y="190176"/>
                </a:lnTo>
                <a:lnTo>
                  <a:pt x="118299" y="188846"/>
                </a:lnTo>
                <a:lnTo>
                  <a:pt x="118682" y="187376"/>
                </a:lnTo>
                <a:lnTo>
                  <a:pt x="115899" y="183778"/>
                </a:lnTo>
                <a:lnTo>
                  <a:pt x="114972" y="181967"/>
                </a:lnTo>
                <a:lnTo>
                  <a:pt x="114556" y="179408"/>
                </a:lnTo>
                <a:lnTo>
                  <a:pt x="115899" y="177964"/>
                </a:lnTo>
                <a:lnTo>
                  <a:pt x="112924" y="179978"/>
                </a:lnTo>
                <a:lnTo>
                  <a:pt x="110973" y="181131"/>
                </a:lnTo>
                <a:lnTo>
                  <a:pt x="112636" y="182435"/>
                </a:lnTo>
                <a:lnTo>
                  <a:pt x="111997" y="183690"/>
                </a:lnTo>
                <a:lnTo>
                  <a:pt x="106142" y="185020"/>
                </a:lnTo>
                <a:lnTo>
                  <a:pt x="102016" y="185425"/>
                </a:lnTo>
                <a:lnTo>
                  <a:pt x="97825" y="184551"/>
                </a:lnTo>
                <a:lnTo>
                  <a:pt x="94882" y="182233"/>
                </a:lnTo>
                <a:lnTo>
                  <a:pt x="93154" y="180814"/>
                </a:lnTo>
                <a:lnTo>
                  <a:pt x="89572" y="179813"/>
                </a:lnTo>
                <a:lnTo>
                  <a:pt x="86916" y="178635"/>
                </a:lnTo>
                <a:lnTo>
                  <a:pt x="89956" y="176798"/>
                </a:lnTo>
                <a:lnTo>
                  <a:pt x="91011" y="175582"/>
                </a:lnTo>
                <a:lnTo>
                  <a:pt x="94498" y="176076"/>
                </a:lnTo>
                <a:lnTo>
                  <a:pt x="96226" y="177660"/>
                </a:lnTo>
                <a:lnTo>
                  <a:pt x="99137" y="176570"/>
                </a:lnTo>
                <a:lnTo>
                  <a:pt x="101568" y="178179"/>
                </a:lnTo>
                <a:lnTo>
                  <a:pt x="104351" y="176646"/>
                </a:lnTo>
                <a:lnTo>
                  <a:pt x="99968" y="175759"/>
                </a:lnTo>
                <a:lnTo>
                  <a:pt x="95138" y="175607"/>
                </a:lnTo>
                <a:lnTo>
                  <a:pt x="89508" y="175151"/>
                </a:lnTo>
                <a:lnTo>
                  <a:pt x="91235" y="173618"/>
                </a:lnTo>
                <a:lnTo>
                  <a:pt x="88964" y="172656"/>
                </a:lnTo>
                <a:lnTo>
                  <a:pt x="85797" y="173542"/>
                </a:lnTo>
                <a:lnTo>
                  <a:pt x="83877" y="171667"/>
                </a:lnTo>
                <a:lnTo>
                  <a:pt x="82918" y="169907"/>
                </a:lnTo>
                <a:lnTo>
                  <a:pt x="79719" y="169413"/>
                </a:lnTo>
                <a:lnTo>
                  <a:pt x="82598" y="168184"/>
                </a:lnTo>
                <a:lnTo>
                  <a:pt x="80391" y="167044"/>
                </a:lnTo>
                <a:lnTo>
                  <a:pt x="84581" y="166435"/>
                </a:lnTo>
                <a:lnTo>
                  <a:pt x="83398" y="165131"/>
                </a:lnTo>
                <a:lnTo>
                  <a:pt x="86085" y="162445"/>
                </a:lnTo>
                <a:lnTo>
                  <a:pt x="88356" y="160887"/>
                </a:lnTo>
                <a:lnTo>
                  <a:pt x="92099" y="160823"/>
                </a:lnTo>
                <a:lnTo>
                  <a:pt x="93762" y="158936"/>
                </a:lnTo>
                <a:lnTo>
                  <a:pt x="91491" y="157884"/>
                </a:lnTo>
                <a:lnTo>
                  <a:pt x="92227" y="156326"/>
                </a:lnTo>
                <a:lnTo>
                  <a:pt x="95266" y="155693"/>
                </a:lnTo>
                <a:lnTo>
                  <a:pt x="94946" y="154363"/>
                </a:lnTo>
                <a:lnTo>
                  <a:pt x="98145" y="153653"/>
                </a:lnTo>
                <a:lnTo>
                  <a:pt x="101504" y="154287"/>
                </a:lnTo>
                <a:lnTo>
                  <a:pt x="101600" y="155617"/>
                </a:lnTo>
                <a:lnTo>
                  <a:pt x="104895" y="155642"/>
                </a:lnTo>
                <a:lnTo>
                  <a:pt x="108606" y="155009"/>
                </a:lnTo>
                <a:lnTo>
                  <a:pt x="111549" y="153615"/>
                </a:lnTo>
                <a:lnTo>
                  <a:pt x="113916" y="151905"/>
                </a:lnTo>
                <a:lnTo>
                  <a:pt x="117371" y="151905"/>
                </a:lnTo>
                <a:lnTo>
                  <a:pt x="121593" y="151766"/>
                </a:lnTo>
                <a:lnTo>
                  <a:pt x="125272" y="150942"/>
                </a:lnTo>
                <a:lnTo>
                  <a:pt x="127736" y="149359"/>
                </a:lnTo>
                <a:lnTo>
                  <a:pt x="127608" y="147471"/>
                </a:lnTo>
                <a:lnTo>
                  <a:pt x="126264" y="144570"/>
                </a:lnTo>
                <a:lnTo>
                  <a:pt x="124185" y="143240"/>
                </a:lnTo>
                <a:lnTo>
                  <a:pt x="122425" y="142049"/>
                </a:lnTo>
                <a:lnTo>
                  <a:pt x="125720" y="141973"/>
                </a:lnTo>
                <a:lnTo>
                  <a:pt x="127640" y="140618"/>
                </a:lnTo>
                <a:lnTo>
                  <a:pt x="126456" y="139173"/>
                </a:lnTo>
                <a:lnTo>
                  <a:pt x="121945" y="139579"/>
                </a:lnTo>
                <a:lnTo>
                  <a:pt x="118331" y="140060"/>
                </a:lnTo>
                <a:lnTo>
                  <a:pt x="114140" y="141251"/>
                </a:lnTo>
                <a:lnTo>
                  <a:pt x="111421" y="142746"/>
                </a:lnTo>
                <a:lnTo>
                  <a:pt x="106302" y="140896"/>
                </a:lnTo>
                <a:lnTo>
                  <a:pt x="107678" y="142112"/>
                </a:lnTo>
                <a:lnTo>
                  <a:pt x="103743" y="141834"/>
                </a:lnTo>
                <a:lnTo>
                  <a:pt x="96385" y="141517"/>
                </a:lnTo>
                <a:lnTo>
                  <a:pt x="92899" y="142226"/>
                </a:lnTo>
                <a:lnTo>
                  <a:pt x="88868" y="142606"/>
                </a:lnTo>
                <a:lnTo>
                  <a:pt x="79815" y="141530"/>
                </a:lnTo>
                <a:lnTo>
                  <a:pt x="76776" y="140200"/>
                </a:lnTo>
                <a:lnTo>
                  <a:pt x="77352" y="138375"/>
                </a:lnTo>
                <a:lnTo>
                  <a:pt x="73641" y="136817"/>
                </a:lnTo>
                <a:lnTo>
                  <a:pt x="77032" y="135424"/>
                </a:lnTo>
                <a:lnTo>
                  <a:pt x="68458" y="133827"/>
                </a:lnTo>
                <a:lnTo>
                  <a:pt x="63180" y="132485"/>
                </a:lnTo>
                <a:lnTo>
                  <a:pt x="62988" y="131091"/>
                </a:lnTo>
                <a:lnTo>
                  <a:pt x="66859" y="130736"/>
                </a:lnTo>
                <a:lnTo>
                  <a:pt x="71433" y="129647"/>
                </a:lnTo>
                <a:lnTo>
                  <a:pt x="74376" y="128038"/>
                </a:lnTo>
                <a:lnTo>
                  <a:pt x="77511" y="127189"/>
                </a:lnTo>
                <a:lnTo>
                  <a:pt x="81030" y="127405"/>
                </a:lnTo>
                <a:lnTo>
                  <a:pt x="84421" y="127316"/>
                </a:lnTo>
                <a:lnTo>
                  <a:pt x="82534" y="126264"/>
                </a:lnTo>
                <a:lnTo>
                  <a:pt x="86053" y="124757"/>
                </a:lnTo>
                <a:lnTo>
                  <a:pt x="89540" y="124504"/>
                </a:lnTo>
                <a:lnTo>
                  <a:pt x="93059" y="123427"/>
                </a:lnTo>
                <a:lnTo>
                  <a:pt x="98593" y="122907"/>
                </a:lnTo>
                <a:lnTo>
                  <a:pt x="102368" y="123249"/>
                </a:lnTo>
                <a:lnTo>
                  <a:pt x="100000" y="125048"/>
                </a:lnTo>
                <a:lnTo>
                  <a:pt x="98817" y="126543"/>
                </a:lnTo>
                <a:lnTo>
                  <a:pt x="101856" y="127747"/>
                </a:lnTo>
                <a:lnTo>
                  <a:pt x="106590" y="127823"/>
                </a:lnTo>
                <a:lnTo>
                  <a:pt x="110653" y="127975"/>
                </a:lnTo>
                <a:lnTo>
                  <a:pt x="115228" y="127861"/>
                </a:lnTo>
                <a:lnTo>
                  <a:pt x="118810" y="128025"/>
                </a:lnTo>
                <a:lnTo>
                  <a:pt x="121146" y="126214"/>
                </a:lnTo>
                <a:lnTo>
                  <a:pt x="124345" y="126505"/>
                </a:lnTo>
                <a:lnTo>
                  <a:pt x="121242" y="124782"/>
                </a:lnTo>
                <a:lnTo>
                  <a:pt x="117883" y="124744"/>
                </a:lnTo>
                <a:lnTo>
                  <a:pt x="115419" y="122160"/>
                </a:lnTo>
                <a:lnTo>
                  <a:pt x="112252" y="121134"/>
                </a:lnTo>
                <a:lnTo>
                  <a:pt x="113884" y="119816"/>
                </a:lnTo>
                <a:lnTo>
                  <a:pt x="115963" y="121159"/>
                </a:lnTo>
                <a:lnTo>
                  <a:pt x="117947" y="123376"/>
                </a:lnTo>
                <a:lnTo>
                  <a:pt x="120826" y="124301"/>
                </a:lnTo>
                <a:lnTo>
                  <a:pt x="124760" y="123971"/>
                </a:lnTo>
                <a:lnTo>
                  <a:pt x="128087" y="124985"/>
                </a:lnTo>
                <a:lnTo>
                  <a:pt x="133078" y="124656"/>
                </a:lnTo>
                <a:lnTo>
                  <a:pt x="132790" y="123262"/>
                </a:lnTo>
                <a:lnTo>
                  <a:pt x="129367" y="122971"/>
                </a:lnTo>
                <a:lnTo>
                  <a:pt x="125688" y="122527"/>
                </a:lnTo>
                <a:lnTo>
                  <a:pt x="122585" y="123452"/>
                </a:lnTo>
                <a:lnTo>
                  <a:pt x="120026" y="122591"/>
                </a:lnTo>
                <a:lnTo>
                  <a:pt x="118235" y="121134"/>
                </a:lnTo>
                <a:lnTo>
                  <a:pt x="120538" y="119525"/>
                </a:lnTo>
                <a:lnTo>
                  <a:pt x="117467" y="118879"/>
                </a:lnTo>
                <a:lnTo>
                  <a:pt x="113628" y="119158"/>
                </a:lnTo>
                <a:lnTo>
                  <a:pt x="110269" y="119006"/>
                </a:lnTo>
                <a:lnTo>
                  <a:pt x="103327" y="118397"/>
                </a:lnTo>
                <a:lnTo>
                  <a:pt x="100928" y="116852"/>
                </a:lnTo>
                <a:lnTo>
                  <a:pt x="99648" y="114952"/>
                </a:lnTo>
                <a:lnTo>
                  <a:pt x="97985" y="113774"/>
                </a:lnTo>
                <a:lnTo>
                  <a:pt x="86629" y="109745"/>
                </a:lnTo>
                <a:lnTo>
                  <a:pt x="81478" y="108732"/>
                </a:lnTo>
                <a:lnTo>
                  <a:pt x="78983" y="107604"/>
                </a:lnTo>
                <a:lnTo>
                  <a:pt x="75912" y="107224"/>
                </a:lnTo>
                <a:lnTo>
                  <a:pt x="78567" y="104893"/>
                </a:lnTo>
                <a:lnTo>
                  <a:pt x="79463" y="102841"/>
                </a:lnTo>
                <a:lnTo>
                  <a:pt x="85509" y="102195"/>
                </a:lnTo>
                <a:lnTo>
                  <a:pt x="89732" y="102055"/>
                </a:lnTo>
                <a:lnTo>
                  <a:pt x="96385" y="101561"/>
                </a:lnTo>
                <a:lnTo>
                  <a:pt x="100320" y="100637"/>
                </a:lnTo>
                <a:lnTo>
                  <a:pt x="103295" y="99420"/>
                </a:lnTo>
                <a:lnTo>
                  <a:pt x="105886" y="97812"/>
                </a:lnTo>
                <a:lnTo>
                  <a:pt x="107294" y="95367"/>
                </a:lnTo>
                <a:lnTo>
                  <a:pt x="108574" y="94024"/>
                </a:lnTo>
                <a:lnTo>
                  <a:pt x="113980" y="90933"/>
                </a:lnTo>
                <a:lnTo>
                  <a:pt x="116507" y="89717"/>
                </a:lnTo>
                <a:lnTo>
                  <a:pt x="120410" y="89641"/>
                </a:lnTo>
                <a:lnTo>
                  <a:pt x="126200" y="89007"/>
                </a:lnTo>
                <a:lnTo>
                  <a:pt x="129335" y="87943"/>
                </a:lnTo>
                <a:lnTo>
                  <a:pt x="134102" y="86372"/>
                </a:lnTo>
                <a:lnTo>
                  <a:pt x="135125" y="87690"/>
                </a:lnTo>
                <a:lnTo>
                  <a:pt x="136373" y="89235"/>
                </a:lnTo>
                <a:lnTo>
                  <a:pt x="136597" y="87639"/>
                </a:lnTo>
                <a:lnTo>
                  <a:pt x="140691" y="86980"/>
                </a:lnTo>
                <a:lnTo>
                  <a:pt x="137460" y="86930"/>
                </a:lnTo>
                <a:lnTo>
                  <a:pt x="134421" y="85967"/>
                </a:lnTo>
                <a:lnTo>
                  <a:pt x="138036" y="84573"/>
                </a:lnTo>
                <a:lnTo>
                  <a:pt x="141331" y="83737"/>
                </a:lnTo>
                <a:lnTo>
                  <a:pt x="143507" y="84713"/>
                </a:lnTo>
                <a:lnTo>
                  <a:pt x="147601" y="84459"/>
                </a:lnTo>
                <a:lnTo>
                  <a:pt x="153199" y="84041"/>
                </a:lnTo>
                <a:lnTo>
                  <a:pt x="156750" y="83154"/>
                </a:lnTo>
                <a:lnTo>
                  <a:pt x="159278" y="82255"/>
                </a:lnTo>
                <a:lnTo>
                  <a:pt x="162445" y="80507"/>
                </a:lnTo>
                <a:lnTo>
                  <a:pt x="166987" y="78873"/>
                </a:lnTo>
                <a:lnTo>
                  <a:pt x="172905" y="80887"/>
                </a:lnTo>
                <a:lnTo>
                  <a:pt x="174505" y="82052"/>
                </a:lnTo>
                <a:lnTo>
                  <a:pt x="169898" y="83281"/>
                </a:lnTo>
                <a:lnTo>
                  <a:pt x="172361" y="84143"/>
                </a:lnTo>
                <a:lnTo>
                  <a:pt x="177416" y="82483"/>
                </a:lnTo>
                <a:lnTo>
                  <a:pt x="180743" y="81862"/>
                </a:lnTo>
                <a:lnTo>
                  <a:pt x="183174" y="82736"/>
                </a:lnTo>
                <a:lnTo>
                  <a:pt x="183846" y="84016"/>
                </a:lnTo>
                <a:lnTo>
                  <a:pt x="187493" y="84447"/>
                </a:lnTo>
                <a:lnTo>
                  <a:pt x="191939" y="83598"/>
                </a:lnTo>
                <a:lnTo>
                  <a:pt x="196162" y="83243"/>
                </a:lnTo>
                <a:lnTo>
                  <a:pt x="200193" y="83762"/>
                </a:lnTo>
                <a:lnTo>
                  <a:pt x="204543" y="84029"/>
                </a:lnTo>
                <a:lnTo>
                  <a:pt x="203008" y="85802"/>
                </a:lnTo>
                <a:lnTo>
                  <a:pt x="205695" y="86689"/>
                </a:lnTo>
                <a:lnTo>
                  <a:pt x="209342" y="86651"/>
                </a:lnTo>
                <a:lnTo>
                  <a:pt x="214236" y="87956"/>
                </a:lnTo>
                <a:lnTo>
                  <a:pt x="219323" y="87120"/>
                </a:lnTo>
                <a:lnTo>
                  <a:pt x="222809" y="87816"/>
                </a:lnTo>
                <a:lnTo>
                  <a:pt x="226456" y="87120"/>
                </a:lnTo>
                <a:lnTo>
                  <a:pt x="230583" y="87284"/>
                </a:lnTo>
                <a:lnTo>
                  <a:pt x="235701" y="87892"/>
                </a:lnTo>
                <a:lnTo>
                  <a:pt x="238996" y="88880"/>
                </a:lnTo>
                <a:lnTo>
                  <a:pt x="242963" y="88906"/>
                </a:lnTo>
                <a:lnTo>
                  <a:pt x="245970" y="89805"/>
                </a:lnTo>
                <a:lnTo>
                  <a:pt x="251760" y="90236"/>
                </a:lnTo>
                <a:lnTo>
                  <a:pt x="258798" y="90084"/>
                </a:lnTo>
                <a:lnTo>
                  <a:pt x="262925" y="90325"/>
                </a:lnTo>
                <a:lnTo>
                  <a:pt x="266380" y="91325"/>
                </a:lnTo>
                <a:lnTo>
                  <a:pt x="273769" y="91959"/>
                </a:lnTo>
                <a:lnTo>
                  <a:pt x="278760" y="91300"/>
                </a:lnTo>
                <a:lnTo>
                  <a:pt x="283270" y="90869"/>
                </a:lnTo>
                <a:lnTo>
                  <a:pt x="290980" y="91490"/>
                </a:lnTo>
                <a:lnTo>
                  <a:pt x="293571" y="92352"/>
                </a:lnTo>
                <a:lnTo>
                  <a:pt x="300097" y="93910"/>
                </a:lnTo>
                <a:lnTo>
                  <a:pt x="302720" y="94987"/>
                </a:lnTo>
                <a:lnTo>
                  <a:pt x="306367" y="94999"/>
                </a:lnTo>
                <a:lnTo>
                  <a:pt x="311741" y="95443"/>
                </a:lnTo>
                <a:lnTo>
                  <a:pt x="315612" y="95265"/>
                </a:lnTo>
                <a:lnTo>
                  <a:pt x="322778" y="96241"/>
                </a:lnTo>
                <a:lnTo>
                  <a:pt x="327192" y="98065"/>
                </a:lnTo>
                <a:lnTo>
                  <a:pt x="330807" y="98964"/>
                </a:lnTo>
                <a:lnTo>
                  <a:pt x="334582" y="100130"/>
                </a:lnTo>
                <a:lnTo>
                  <a:pt x="340084" y="101308"/>
                </a:lnTo>
                <a:lnTo>
                  <a:pt x="344979" y="101992"/>
                </a:lnTo>
                <a:lnTo>
                  <a:pt x="350321" y="102055"/>
                </a:lnTo>
                <a:lnTo>
                  <a:pt x="357199" y="103766"/>
                </a:lnTo>
                <a:lnTo>
                  <a:pt x="356527" y="102435"/>
                </a:lnTo>
                <a:lnTo>
                  <a:pt x="352560" y="101739"/>
                </a:lnTo>
                <a:lnTo>
                  <a:pt x="355120" y="100903"/>
                </a:lnTo>
                <a:lnTo>
                  <a:pt x="352240" y="99952"/>
                </a:lnTo>
                <a:lnTo>
                  <a:pt x="354224" y="98128"/>
                </a:lnTo>
                <a:lnTo>
                  <a:pt x="357807" y="98154"/>
                </a:lnTo>
                <a:lnTo>
                  <a:pt x="358670" y="96849"/>
                </a:lnTo>
                <a:lnTo>
                  <a:pt x="361773" y="96519"/>
                </a:lnTo>
                <a:lnTo>
                  <a:pt x="365004" y="96684"/>
                </a:lnTo>
                <a:lnTo>
                  <a:pt x="365196" y="95164"/>
                </a:lnTo>
                <a:lnTo>
                  <a:pt x="368267" y="95582"/>
                </a:lnTo>
                <a:lnTo>
                  <a:pt x="369931" y="97039"/>
                </a:lnTo>
                <a:lnTo>
                  <a:pt x="367979" y="98407"/>
                </a:lnTo>
                <a:lnTo>
                  <a:pt x="372202" y="97596"/>
                </a:lnTo>
                <a:lnTo>
                  <a:pt x="375817" y="97191"/>
                </a:lnTo>
                <a:lnTo>
                  <a:pt x="378216" y="96317"/>
                </a:lnTo>
                <a:lnTo>
                  <a:pt x="379912" y="95012"/>
                </a:lnTo>
                <a:lnTo>
                  <a:pt x="383399" y="95037"/>
                </a:lnTo>
                <a:lnTo>
                  <a:pt x="388069" y="94062"/>
                </a:lnTo>
                <a:lnTo>
                  <a:pt x="391236" y="92884"/>
                </a:lnTo>
                <a:lnTo>
                  <a:pt x="394563" y="92706"/>
                </a:lnTo>
                <a:lnTo>
                  <a:pt x="396578" y="91629"/>
                </a:lnTo>
                <a:lnTo>
                  <a:pt x="399521" y="90629"/>
                </a:lnTo>
                <a:lnTo>
                  <a:pt x="403040" y="90895"/>
                </a:lnTo>
                <a:lnTo>
                  <a:pt x="406431" y="90819"/>
                </a:lnTo>
                <a:lnTo>
                  <a:pt x="409662" y="90831"/>
                </a:lnTo>
                <a:lnTo>
                  <a:pt x="401377" y="93821"/>
                </a:lnTo>
                <a:lnTo>
                  <a:pt x="398018" y="94999"/>
                </a:lnTo>
                <a:lnTo>
                  <a:pt x="394627" y="95329"/>
                </a:lnTo>
                <a:lnTo>
                  <a:pt x="388709" y="95937"/>
                </a:lnTo>
                <a:lnTo>
                  <a:pt x="386310" y="97279"/>
                </a:lnTo>
                <a:lnTo>
                  <a:pt x="383143" y="98470"/>
                </a:lnTo>
                <a:lnTo>
                  <a:pt x="380104" y="99091"/>
                </a:lnTo>
                <a:lnTo>
                  <a:pt x="377672" y="100713"/>
                </a:lnTo>
                <a:lnTo>
                  <a:pt x="375049" y="102017"/>
                </a:lnTo>
                <a:lnTo>
                  <a:pt x="376713" y="103373"/>
                </a:lnTo>
                <a:lnTo>
                  <a:pt x="381127" y="102676"/>
                </a:lnTo>
                <a:lnTo>
                  <a:pt x="380583" y="101232"/>
                </a:lnTo>
                <a:lnTo>
                  <a:pt x="382567" y="99686"/>
                </a:lnTo>
                <a:lnTo>
                  <a:pt x="385542" y="99129"/>
                </a:lnTo>
                <a:lnTo>
                  <a:pt x="388197" y="98306"/>
                </a:lnTo>
                <a:lnTo>
                  <a:pt x="389381" y="97013"/>
                </a:lnTo>
                <a:lnTo>
                  <a:pt x="393411" y="96988"/>
                </a:lnTo>
                <a:lnTo>
                  <a:pt x="396610" y="97647"/>
                </a:lnTo>
                <a:lnTo>
                  <a:pt x="396770" y="99066"/>
                </a:lnTo>
                <a:lnTo>
                  <a:pt x="399553" y="96557"/>
                </a:lnTo>
                <a:lnTo>
                  <a:pt x="402305" y="94961"/>
                </a:lnTo>
                <a:lnTo>
                  <a:pt x="409374" y="93390"/>
                </a:lnTo>
                <a:lnTo>
                  <a:pt x="413533" y="92884"/>
                </a:lnTo>
                <a:lnTo>
                  <a:pt x="413597" y="94391"/>
                </a:lnTo>
                <a:lnTo>
                  <a:pt x="417180" y="93542"/>
                </a:lnTo>
                <a:lnTo>
                  <a:pt x="420059" y="92162"/>
                </a:lnTo>
                <a:lnTo>
                  <a:pt x="421019" y="90806"/>
                </a:lnTo>
                <a:lnTo>
                  <a:pt x="425657" y="89767"/>
                </a:lnTo>
                <a:lnTo>
                  <a:pt x="423226" y="88906"/>
                </a:lnTo>
                <a:lnTo>
                  <a:pt x="422010" y="87398"/>
                </a:lnTo>
                <a:lnTo>
                  <a:pt x="425753" y="87056"/>
                </a:lnTo>
                <a:lnTo>
                  <a:pt x="429144" y="88412"/>
                </a:lnTo>
                <a:lnTo>
                  <a:pt x="431287" y="89603"/>
                </a:lnTo>
                <a:lnTo>
                  <a:pt x="433207" y="91237"/>
                </a:lnTo>
                <a:lnTo>
                  <a:pt x="434710" y="93150"/>
                </a:lnTo>
                <a:lnTo>
                  <a:pt x="439285" y="95975"/>
                </a:lnTo>
                <a:lnTo>
                  <a:pt x="442388" y="97140"/>
                </a:lnTo>
                <a:lnTo>
                  <a:pt x="445843" y="97748"/>
                </a:lnTo>
                <a:lnTo>
                  <a:pt x="449010" y="97051"/>
                </a:lnTo>
                <a:lnTo>
                  <a:pt x="448210" y="95785"/>
                </a:lnTo>
                <a:lnTo>
                  <a:pt x="448594" y="94252"/>
                </a:lnTo>
                <a:lnTo>
                  <a:pt x="450833" y="92770"/>
                </a:lnTo>
                <a:lnTo>
                  <a:pt x="450993" y="91414"/>
                </a:lnTo>
                <a:lnTo>
                  <a:pt x="453808" y="90502"/>
                </a:lnTo>
                <a:lnTo>
                  <a:pt x="455376" y="91959"/>
                </a:lnTo>
                <a:lnTo>
                  <a:pt x="455920" y="93935"/>
                </a:lnTo>
                <a:lnTo>
                  <a:pt x="458319" y="94987"/>
                </a:lnTo>
                <a:lnTo>
                  <a:pt x="455984" y="96443"/>
                </a:lnTo>
                <a:lnTo>
                  <a:pt x="458575" y="97685"/>
                </a:lnTo>
                <a:lnTo>
                  <a:pt x="463085" y="97520"/>
                </a:lnTo>
                <a:lnTo>
                  <a:pt x="465325" y="96418"/>
                </a:lnTo>
                <a:lnTo>
                  <a:pt x="467276" y="95177"/>
                </a:lnTo>
                <a:lnTo>
                  <a:pt x="467884" y="93796"/>
                </a:lnTo>
                <a:lnTo>
                  <a:pt x="471243" y="93479"/>
                </a:lnTo>
                <a:lnTo>
                  <a:pt x="476969" y="93492"/>
                </a:lnTo>
                <a:lnTo>
                  <a:pt x="481831" y="93859"/>
                </a:lnTo>
                <a:lnTo>
                  <a:pt x="486950" y="94911"/>
                </a:lnTo>
                <a:lnTo>
                  <a:pt x="492996" y="97115"/>
                </a:lnTo>
                <a:lnTo>
                  <a:pt x="496931" y="97837"/>
                </a:lnTo>
                <a:lnTo>
                  <a:pt x="505824" y="98622"/>
                </a:lnTo>
                <a:lnTo>
                  <a:pt x="509279" y="99648"/>
                </a:lnTo>
                <a:lnTo>
                  <a:pt x="512798" y="100586"/>
                </a:lnTo>
                <a:lnTo>
                  <a:pt x="519835" y="101574"/>
                </a:lnTo>
                <a:lnTo>
                  <a:pt x="526713" y="102093"/>
                </a:lnTo>
                <a:lnTo>
                  <a:pt x="531128" y="102473"/>
                </a:lnTo>
                <a:lnTo>
                  <a:pt x="529400" y="101371"/>
                </a:lnTo>
                <a:lnTo>
                  <a:pt x="532727" y="101093"/>
                </a:lnTo>
                <a:lnTo>
                  <a:pt x="536694" y="101523"/>
                </a:lnTo>
                <a:lnTo>
                  <a:pt x="540725" y="102359"/>
                </a:lnTo>
                <a:lnTo>
                  <a:pt x="544084" y="103310"/>
                </a:lnTo>
                <a:lnTo>
                  <a:pt x="547731" y="105096"/>
                </a:lnTo>
                <a:lnTo>
                  <a:pt x="549234" y="106350"/>
                </a:lnTo>
                <a:lnTo>
                  <a:pt x="548818" y="107705"/>
                </a:lnTo>
                <a:lnTo>
                  <a:pt x="542804" y="107680"/>
                </a:lnTo>
                <a:lnTo>
                  <a:pt x="539541" y="108947"/>
                </a:lnTo>
                <a:lnTo>
                  <a:pt x="536822" y="110860"/>
                </a:lnTo>
                <a:lnTo>
                  <a:pt x="539477" y="111823"/>
                </a:lnTo>
                <a:lnTo>
                  <a:pt x="543700" y="112038"/>
                </a:lnTo>
                <a:lnTo>
                  <a:pt x="547283" y="112621"/>
                </a:lnTo>
                <a:lnTo>
                  <a:pt x="550642" y="112849"/>
                </a:lnTo>
                <a:lnTo>
                  <a:pt x="556752" y="112899"/>
                </a:lnTo>
                <a:lnTo>
                  <a:pt x="563182" y="113077"/>
                </a:lnTo>
                <a:lnTo>
                  <a:pt x="566797" y="112621"/>
                </a:lnTo>
                <a:lnTo>
                  <a:pt x="570315" y="112393"/>
                </a:lnTo>
                <a:lnTo>
                  <a:pt x="574090" y="111861"/>
                </a:lnTo>
                <a:lnTo>
                  <a:pt x="578473" y="111696"/>
                </a:lnTo>
                <a:lnTo>
                  <a:pt x="582376" y="110581"/>
                </a:lnTo>
                <a:lnTo>
                  <a:pt x="586310" y="111189"/>
                </a:lnTo>
                <a:lnTo>
                  <a:pt x="588550" y="112443"/>
                </a:lnTo>
                <a:lnTo>
                  <a:pt x="592708" y="112633"/>
                </a:lnTo>
                <a:lnTo>
                  <a:pt x="595044" y="114458"/>
                </a:lnTo>
                <a:lnTo>
                  <a:pt x="598211" y="113850"/>
                </a:lnTo>
                <a:lnTo>
                  <a:pt x="600642" y="115636"/>
                </a:lnTo>
                <a:lnTo>
                  <a:pt x="603841" y="116979"/>
                </a:lnTo>
                <a:lnTo>
                  <a:pt x="603841" y="118461"/>
                </a:lnTo>
                <a:lnTo>
                  <a:pt x="600642" y="118816"/>
                </a:lnTo>
                <a:lnTo>
                  <a:pt x="602337" y="120323"/>
                </a:lnTo>
                <a:lnTo>
                  <a:pt x="605920" y="122236"/>
                </a:lnTo>
                <a:lnTo>
                  <a:pt x="608447" y="124009"/>
                </a:lnTo>
                <a:lnTo>
                  <a:pt x="606368" y="121729"/>
                </a:lnTo>
                <a:lnTo>
                  <a:pt x="606048" y="119690"/>
                </a:lnTo>
                <a:lnTo>
                  <a:pt x="609791" y="119968"/>
                </a:lnTo>
                <a:lnTo>
                  <a:pt x="610207" y="118385"/>
                </a:lnTo>
                <a:lnTo>
                  <a:pt x="607648" y="116827"/>
                </a:lnTo>
                <a:lnTo>
                  <a:pt x="606912" y="115408"/>
                </a:lnTo>
                <a:lnTo>
                  <a:pt x="605984" y="113951"/>
                </a:lnTo>
                <a:lnTo>
                  <a:pt x="604001" y="112621"/>
                </a:lnTo>
                <a:lnTo>
                  <a:pt x="605888" y="111012"/>
                </a:lnTo>
                <a:lnTo>
                  <a:pt x="608159" y="109618"/>
                </a:lnTo>
                <a:lnTo>
                  <a:pt x="611646" y="109162"/>
                </a:lnTo>
                <a:lnTo>
                  <a:pt x="615357" y="108263"/>
                </a:lnTo>
                <a:lnTo>
                  <a:pt x="618140" y="107224"/>
                </a:lnTo>
                <a:lnTo>
                  <a:pt x="621435" y="106413"/>
                </a:lnTo>
                <a:lnTo>
                  <a:pt x="623738" y="105324"/>
                </a:lnTo>
                <a:lnTo>
                  <a:pt x="619644" y="104868"/>
                </a:lnTo>
                <a:lnTo>
                  <a:pt x="616893" y="105932"/>
                </a:lnTo>
                <a:lnTo>
                  <a:pt x="614078" y="106603"/>
                </a:lnTo>
                <a:lnTo>
                  <a:pt x="611454" y="107363"/>
                </a:lnTo>
                <a:lnTo>
                  <a:pt x="608255" y="107186"/>
                </a:lnTo>
                <a:lnTo>
                  <a:pt x="606656" y="108301"/>
                </a:lnTo>
                <a:lnTo>
                  <a:pt x="603521" y="108668"/>
                </a:lnTo>
                <a:lnTo>
                  <a:pt x="597571" y="107617"/>
                </a:lnTo>
                <a:lnTo>
                  <a:pt x="600642" y="104665"/>
                </a:lnTo>
                <a:lnTo>
                  <a:pt x="605856" y="104196"/>
                </a:lnTo>
                <a:lnTo>
                  <a:pt x="614301" y="102727"/>
                </a:lnTo>
                <a:lnTo>
                  <a:pt x="618844" y="101903"/>
                </a:lnTo>
                <a:lnTo>
                  <a:pt x="623611" y="102220"/>
                </a:lnTo>
                <a:lnTo>
                  <a:pt x="625914" y="103563"/>
                </a:lnTo>
                <a:lnTo>
                  <a:pt x="626682" y="104855"/>
                </a:lnTo>
                <a:lnTo>
                  <a:pt x="627385" y="106363"/>
                </a:lnTo>
                <a:lnTo>
                  <a:pt x="629881" y="107427"/>
                </a:lnTo>
                <a:lnTo>
                  <a:pt x="633911" y="108048"/>
                </a:lnTo>
                <a:lnTo>
                  <a:pt x="635415" y="109580"/>
                </a:lnTo>
                <a:lnTo>
                  <a:pt x="640693" y="109783"/>
                </a:lnTo>
                <a:lnTo>
                  <a:pt x="644532" y="109099"/>
                </a:lnTo>
                <a:lnTo>
                  <a:pt x="648627" y="110708"/>
                </a:lnTo>
                <a:lnTo>
                  <a:pt x="651570" y="111886"/>
                </a:lnTo>
                <a:lnTo>
                  <a:pt x="654929" y="112583"/>
                </a:lnTo>
                <a:lnTo>
                  <a:pt x="658863" y="112494"/>
                </a:lnTo>
                <a:lnTo>
                  <a:pt x="661838" y="112975"/>
                </a:lnTo>
                <a:lnTo>
                  <a:pt x="665965" y="112342"/>
                </a:lnTo>
                <a:lnTo>
                  <a:pt x="669132" y="111911"/>
                </a:lnTo>
                <a:lnTo>
                  <a:pt x="673931" y="111645"/>
                </a:lnTo>
                <a:lnTo>
                  <a:pt x="677897" y="111861"/>
                </a:lnTo>
                <a:lnTo>
                  <a:pt x="682216" y="112494"/>
                </a:lnTo>
                <a:lnTo>
                  <a:pt x="685575" y="112671"/>
                </a:lnTo>
                <a:lnTo>
                  <a:pt x="689798" y="112013"/>
                </a:lnTo>
                <a:lnTo>
                  <a:pt x="687526" y="110467"/>
                </a:lnTo>
                <a:lnTo>
                  <a:pt x="693316" y="112279"/>
                </a:lnTo>
                <a:lnTo>
                  <a:pt x="697411" y="113546"/>
                </a:lnTo>
                <a:lnTo>
                  <a:pt x="701122" y="112937"/>
                </a:lnTo>
                <a:lnTo>
                  <a:pt x="701026" y="111493"/>
                </a:lnTo>
                <a:lnTo>
                  <a:pt x="697955" y="110518"/>
                </a:lnTo>
                <a:lnTo>
                  <a:pt x="694660" y="110581"/>
                </a:lnTo>
                <a:lnTo>
                  <a:pt x="689926" y="109568"/>
                </a:lnTo>
                <a:lnTo>
                  <a:pt x="689446" y="108111"/>
                </a:lnTo>
                <a:lnTo>
                  <a:pt x="688006" y="106819"/>
                </a:lnTo>
                <a:lnTo>
                  <a:pt x="691909" y="107249"/>
                </a:lnTo>
                <a:lnTo>
                  <a:pt x="695716" y="106603"/>
                </a:lnTo>
                <a:lnTo>
                  <a:pt x="694532" y="105349"/>
                </a:lnTo>
                <a:lnTo>
                  <a:pt x="697923" y="105793"/>
                </a:lnTo>
                <a:lnTo>
                  <a:pt x="701666" y="106692"/>
                </a:lnTo>
                <a:lnTo>
                  <a:pt x="706240" y="107857"/>
                </a:lnTo>
                <a:lnTo>
                  <a:pt x="705345" y="109593"/>
                </a:lnTo>
                <a:lnTo>
                  <a:pt x="707936" y="108770"/>
                </a:lnTo>
                <a:lnTo>
                  <a:pt x="711199" y="107984"/>
                </a:lnTo>
                <a:lnTo>
                  <a:pt x="710335" y="111709"/>
                </a:lnTo>
                <a:lnTo>
                  <a:pt x="709823" y="113102"/>
                </a:lnTo>
                <a:lnTo>
                  <a:pt x="708576" y="114660"/>
                </a:lnTo>
                <a:lnTo>
                  <a:pt x="710207" y="115889"/>
                </a:lnTo>
                <a:lnTo>
                  <a:pt x="712990" y="116599"/>
                </a:lnTo>
                <a:lnTo>
                  <a:pt x="715869" y="117359"/>
                </a:lnTo>
                <a:lnTo>
                  <a:pt x="717245" y="118828"/>
                </a:lnTo>
                <a:lnTo>
                  <a:pt x="713982" y="119639"/>
                </a:lnTo>
                <a:lnTo>
                  <a:pt x="709951" y="119360"/>
                </a:lnTo>
                <a:lnTo>
                  <a:pt x="712926" y="121717"/>
                </a:lnTo>
                <a:lnTo>
                  <a:pt x="711743" y="120526"/>
                </a:lnTo>
                <a:lnTo>
                  <a:pt x="715261" y="120108"/>
                </a:lnTo>
                <a:lnTo>
                  <a:pt x="718013" y="117941"/>
                </a:lnTo>
                <a:lnTo>
                  <a:pt x="718237" y="116029"/>
                </a:lnTo>
                <a:lnTo>
                  <a:pt x="717373" y="114584"/>
                </a:lnTo>
                <a:lnTo>
                  <a:pt x="715198" y="112874"/>
                </a:lnTo>
                <a:lnTo>
                  <a:pt x="716733" y="109960"/>
                </a:lnTo>
                <a:lnTo>
                  <a:pt x="719772" y="109390"/>
                </a:lnTo>
                <a:lnTo>
                  <a:pt x="723195" y="109504"/>
                </a:lnTo>
                <a:lnTo>
                  <a:pt x="725530" y="108415"/>
                </a:lnTo>
                <a:lnTo>
                  <a:pt x="727610" y="107439"/>
                </a:lnTo>
                <a:lnTo>
                  <a:pt x="730553" y="105805"/>
                </a:lnTo>
                <a:lnTo>
                  <a:pt x="734583" y="104665"/>
                </a:lnTo>
                <a:lnTo>
                  <a:pt x="732984" y="102968"/>
                </a:lnTo>
                <a:lnTo>
                  <a:pt x="732472" y="101612"/>
                </a:lnTo>
                <a:lnTo>
                  <a:pt x="729977" y="102625"/>
                </a:lnTo>
                <a:lnTo>
                  <a:pt x="725594" y="103335"/>
                </a:lnTo>
                <a:lnTo>
                  <a:pt x="724826" y="101789"/>
                </a:lnTo>
                <a:lnTo>
                  <a:pt x="727770" y="100523"/>
                </a:lnTo>
                <a:lnTo>
                  <a:pt x="727354" y="98762"/>
                </a:lnTo>
                <a:lnTo>
                  <a:pt x="731224" y="97520"/>
                </a:lnTo>
                <a:lnTo>
                  <a:pt x="732184" y="98901"/>
                </a:lnTo>
                <a:lnTo>
                  <a:pt x="734871" y="97723"/>
                </a:lnTo>
                <a:lnTo>
                  <a:pt x="733080" y="96215"/>
                </a:lnTo>
                <a:lnTo>
                  <a:pt x="729785" y="96874"/>
                </a:lnTo>
                <a:lnTo>
                  <a:pt x="726138" y="96228"/>
                </a:lnTo>
                <a:lnTo>
                  <a:pt x="724187" y="95012"/>
                </a:lnTo>
                <a:lnTo>
                  <a:pt x="718269" y="94847"/>
                </a:lnTo>
                <a:lnTo>
                  <a:pt x="715613" y="94036"/>
                </a:lnTo>
                <a:lnTo>
                  <a:pt x="712190" y="93606"/>
                </a:lnTo>
                <a:lnTo>
                  <a:pt x="710335" y="92491"/>
                </a:lnTo>
                <a:lnTo>
                  <a:pt x="707456" y="90654"/>
                </a:lnTo>
                <a:lnTo>
                  <a:pt x="706976" y="88792"/>
                </a:lnTo>
                <a:lnTo>
                  <a:pt x="708864" y="87487"/>
                </a:lnTo>
                <a:lnTo>
                  <a:pt x="711455" y="86587"/>
                </a:lnTo>
                <a:lnTo>
                  <a:pt x="712926" y="85422"/>
                </a:lnTo>
                <a:lnTo>
                  <a:pt x="709567" y="85903"/>
                </a:lnTo>
                <a:lnTo>
                  <a:pt x="706944" y="84371"/>
                </a:lnTo>
                <a:lnTo>
                  <a:pt x="707456" y="82597"/>
                </a:lnTo>
                <a:lnTo>
                  <a:pt x="707328" y="81305"/>
                </a:lnTo>
                <a:lnTo>
                  <a:pt x="709439" y="79506"/>
                </a:lnTo>
                <a:lnTo>
                  <a:pt x="712574" y="79012"/>
                </a:lnTo>
                <a:lnTo>
                  <a:pt x="715805" y="79531"/>
                </a:lnTo>
                <a:lnTo>
                  <a:pt x="717245" y="78100"/>
                </a:lnTo>
                <a:lnTo>
                  <a:pt x="713918" y="77897"/>
                </a:lnTo>
                <a:lnTo>
                  <a:pt x="715357" y="76326"/>
                </a:lnTo>
                <a:lnTo>
                  <a:pt x="719100" y="74325"/>
                </a:lnTo>
                <a:lnTo>
                  <a:pt x="723291" y="73590"/>
                </a:lnTo>
                <a:lnTo>
                  <a:pt x="725594" y="7483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3" name="coastline-natural-earth">
            <a:extLst>
              <a:ext uri="{FF2B5EF4-FFF2-40B4-BE49-F238E27FC236}">
                <a16:creationId xmlns:a16="http://schemas.microsoft.com/office/drawing/2014/main" id="{C7EA991F-9CC1-4A8F-8DBF-3352970687E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849459" y="250173"/>
                </a:moveTo>
                <a:lnTo>
                  <a:pt x="846196" y="249881"/>
                </a:lnTo>
                <a:lnTo>
                  <a:pt x="839510" y="248247"/>
                </a:lnTo>
                <a:lnTo>
                  <a:pt x="838486" y="246638"/>
                </a:lnTo>
                <a:lnTo>
                  <a:pt x="844021" y="245802"/>
                </a:lnTo>
                <a:lnTo>
                  <a:pt x="847955" y="247512"/>
                </a:lnTo>
                <a:lnTo>
                  <a:pt x="849651" y="24940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4" name="coastline-natural-earth">
            <a:extLst>
              <a:ext uri="{FF2B5EF4-FFF2-40B4-BE49-F238E27FC236}">
                <a16:creationId xmlns:a16="http://schemas.microsoft.com/office/drawing/2014/main" id="{1DB7F4A3-995D-4299-B947-E71000E340C4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913535" y="112139"/>
                </a:moveTo>
                <a:lnTo>
                  <a:pt x="909152" y="112152"/>
                </a:lnTo>
                <a:lnTo>
                  <a:pt x="905793" y="111949"/>
                </a:lnTo>
                <a:lnTo>
                  <a:pt x="903426" y="110302"/>
                </a:lnTo>
                <a:lnTo>
                  <a:pt x="906721" y="109302"/>
                </a:lnTo>
                <a:lnTo>
                  <a:pt x="911199" y="109960"/>
                </a:lnTo>
                <a:lnTo>
                  <a:pt x="914686" y="110150"/>
                </a:lnTo>
                <a:lnTo>
                  <a:pt x="915550" y="11172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5" name="coastline-natural-earth">
            <a:extLst>
              <a:ext uri="{FF2B5EF4-FFF2-40B4-BE49-F238E27FC236}">
                <a16:creationId xmlns:a16="http://schemas.microsoft.com/office/drawing/2014/main" id="{FDE09C80-A845-46F6-9850-7AE66AE0BEEF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875211" y="151740"/>
                </a:moveTo>
                <a:lnTo>
                  <a:pt x="878250" y="153425"/>
                </a:lnTo>
                <a:lnTo>
                  <a:pt x="875979" y="154869"/>
                </a:lnTo>
                <a:lnTo>
                  <a:pt x="871788" y="153856"/>
                </a:lnTo>
                <a:lnTo>
                  <a:pt x="869869" y="152766"/>
                </a:lnTo>
                <a:lnTo>
                  <a:pt x="871980" y="151563"/>
                </a:lnTo>
                <a:lnTo>
                  <a:pt x="875211" y="15174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6" name="coastline-natural-earth">
            <a:extLst>
              <a:ext uri="{FF2B5EF4-FFF2-40B4-BE49-F238E27FC236}">
                <a16:creationId xmlns:a16="http://schemas.microsoft.com/office/drawing/2014/main" id="{C5C4E45C-E67A-4D71-BF6D-D65C3BD68FE5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838039" y="156478"/>
                </a:moveTo>
                <a:lnTo>
                  <a:pt x="838135" y="158112"/>
                </a:lnTo>
                <a:lnTo>
                  <a:pt x="834552" y="160469"/>
                </a:lnTo>
                <a:lnTo>
                  <a:pt x="828890" y="163306"/>
                </a:lnTo>
                <a:lnTo>
                  <a:pt x="825627" y="163053"/>
                </a:lnTo>
                <a:lnTo>
                  <a:pt x="822747" y="163762"/>
                </a:lnTo>
                <a:lnTo>
                  <a:pt x="822172" y="162458"/>
                </a:lnTo>
                <a:lnTo>
                  <a:pt x="820828" y="161064"/>
                </a:lnTo>
                <a:lnTo>
                  <a:pt x="825627" y="156934"/>
                </a:lnTo>
                <a:lnTo>
                  <a:pt x="828794" y="157238"/>
                </a:lnTo>
                <a:lnTo>
                  <a:pt x="831673" y="156567"/>
                </a:lnTo>
                <a:lnTo>
                  <a:pt x="835927" y="15626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7" name="coastline-natural-earth">
            <a:extLst>
              <a:ext uri="{FF2B5EF4-FFF2-40B4-BE49-F238E27FC236}">
                <a16:creationId xmlns:a16="http://schemas.microsoft.com/office/drawing/2014/main" id="{487A0D1D-33F0-4DB4-B856-9FA4A770BDE0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860176" y="161457"/>
                </a:moveTo>
                <a:lnTo>
                  <a:pt x="862063" y="162546"/>
                </a:lnTo>
                <a:lnTo>
                  <a:pt x="862319" y="164282"/>
                </a:lnTo>
                <a:lnTo>
                  <a:pt x="861711" y="165536"/>
                </a:lnTo>
                <a:lnTo>
                  <a:pt x="860208" y="167006"/>
                </a:lnTo>
                <a:lnTo>
                  <a:pt x="859056" y="168500"/>
                </a:lnTo>
                <a:lnTo>
                  <a:pt x="856017" y="167968"/>
                </a:lnTo>
                <a:lnTo>
                  <a:pt x="853682" y="166904"/>
                </a:lnTo>
                <a:lnTo>
                  <a:pt x="853554" y="165333"/>
                </a:lnTo>
                <a:lnTo>
                  <a:pt x="853938" y="163838"/>
                </a:lnTo>
                <a:lnTo>
                  <a:pt x="855857" y="162090"/>
                </a:lnTo>
                <a:lnTo>
                  <a:pt x="859216" y="16158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8" name="coastline-natural-earth">
            <a:extLst>
              <a:ext uri="{FF2B5EF4-FFF2-40B4-BE49-F238E27FC236}">
                <a16:creationId xmlns:a16="http://schemas.microsoft.com/office/drawing/2014/main" id="{0563099F-DA7B-491C-8372-5E62A4C00CB9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634775" y="26236"/>
                </a:moveTo>
                <a:lnTo>
                  <a:pt x="630648" y="26033"/>
                </a:lnTo>
                <a:lnTo>
                  <a:pt x="627353" y="25210"/>
                </a:lnTo>
                <a:lnTo>
                  <a:pt x="624538" y="23310"/>
                </a:lnTo>
                <a:lnTo>
                  <a:pt x="622843" y="21789"/>
                </a:lnTo>
                <a:lnTo>
                  <a:pt x="625498" y="20789"/>
                </a:lnTo>
                <a:lnTo>
                  <a:pt x="628185" y="21650"/>
                </a:lnTo>
                <a:lnTo>
                  <a:pt x="630712" y="22892"/>
                </a:lnTo>
                <a:lnTo>
                  <a:pt x="634903" y="24437"/>
                </a:lnTo>
                <a:lnTo>
                  <a:pt x="635351" y="2604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69" name="coastline-natural-earth">
            <a:extLst>
              <a:ext uri="{FF2B5EF4-FFF2-40B4-BE49-F238E27FC236}">
                <a16:creationId xmlns:a16="http://schemas.microsoft.com/office/drawing/2014/main" id="{5B25BCE7-1A5A-4614-A5CE-2660BF81C490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716541" y="20269"/>
                </a:moveTo>
                <a:lnTo>
                  <a:pt x="721276" y="20434"/>
                </a:lnTo>
                <a:lnTo>
                  <a:pt x="729785" y="20561"/>
                </a:lnTo>
                <a:lnTo>
                  <a:pt x="733656" y="20459"/>
                </a:lnTo>
                <a:lnTo>
                  <a:pt x="737015" y="21017"/>
                </a:lnTo>
                <a:lnTo>
                  <a:pt x="734231" y="23183"/>
                </a:lnTo>
                <a:lnTo>
                  <a:pt x="726234" y="23183"/>
                </a:lnTo>
                <a:lnTo>
                  <a:pt x="711999" y="23094"/>
                </a:lnTo>
                <a:lnTo>
                  <a:pt x="709503" y="22081"/>
                </a:lnTo>
                <a:lnTo>
                  <a:pt x="714750" y="2035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0" name="coastline-natural-earth">
            <a:extLst>
              <a:ext uri="{FF2B5EF4-FFF2-40B4-BE49-F238E27FC236}">
                <a16:creationId xmlns:a16="http://schemas.microsoft.com/office/drawing/2014/main" id="{82E310A4-CF2F-48EE-A9CA-86D114C9B710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767469" y="25083"/>
                </a:moveTo>
                <a:lnTo>
                  <a:pt x="763886" y="25590"/>
                </a:lnTo>
                <a:lnTo>
                  <a:pt x="757008" y="24513"/>
                </a:lnTo>
                <a:lnTo>
                  <a:pt x="755281" y="23120"/>
                </a:lnTo>
                <a:lnTo>
                  <a:pt x="755953" y="21789"/>
                </a:lnTo>
                <a:lnTo>
                  <a:pt x="759887" y="21587"/>
                </a:lnTo>
                <a:lnTo>
                  <a:pt x="764398" y="22081"/>
                </a:lnTo>
                <a:lnTo>
                  <a:pt x="767405" y="23031"/>
                </a:lnTo>
                <a:lnTo>
                  <a:pt x="768717" y="24424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1" name="coastline-natural-earth">
            <a:extLst>
              <a:ext uri="{FF2B5EF4-FFF2-40B4-BE49-F238E27FC236}">
                <a16:creationId xmlns:a16="http://schemas.microsoft.com/office/drawing/2014/main" id="{E1674149-891F-49A8-A93E-F6312884A701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734040" y="45644"/>
                </a:moveTo>
                <a:lnTo>
                  <a:pt x="734743" y="47215"/>
                </a:lnTo>
                <a:lnTo>
                  <a:pt x="733976" y="48735"/>
                </a:lnTo>
                <a:lnTo>
                  <a:pt x="730041" y="49165"/>
                </a:lnTo>
                <a:lnTo>
                  <a:pt x="725082" y="49229"/>
                </a:lnTo>
                <a:lnTo>
                  <a:pt x="721276" y="48659"/>
                </a:lnTo>
                <a:lnTo>
                  <a:pt x="718333" y="47785"/>
                </a:lnTo>
                <a:lnTo>
                  <a:pt x="713086" y="47455"/>
                </a:lnTo>
                <a:lnTo>
                  <a:pt x="710239" y="46353"/>
                </a:lnTo>
                <a:lnTo>
                  <a:pt x="706848" y="45986"/>
                </a:lnTo>
                <a:lnTo>
                  <a:pt x="708448" y="43959"/>
                </a:lnTo>
                <a:lnTo>
                  <a:pt x="710751" y="42616"/>
                </a:lnTo>
                <a:lnTo>
                  <a:pt x="713214" y="41590"/>
                </a:lnTo>
                <a:lnTo>
                  <a:pt x="720444" y="40196"/>
                </a:lnTo>
                <a:lnTo>
                  <a:pt x="724059" y="40184"/>
                </a:lnTo>
                <a:lnTo>
                  <a:pt x="727610" y="40906"/>
                </a:lnTo>
                <a:lnTo>
                  <a:pt x="730745" y="42021"/>
                </a:lnTo>
                <a:lnTo>
                  <a:pt x="732920" y="43389"/>
                </a:lnTo>
                <a:lnTo>
                  <a:pt x="734423" y="4464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2" name="coastline-natural-earth">
            <a:extLst>
              <a:ext uri="{FF2B5EF4-FFF2-40B4-BE49-F238E27FC236}">
                <a16:creationId xmlns:a16="http://schemas.microsoft.com/office/drawing/2014/main" id="{F5FEDCB9-FEF6-4883-9ABB-B0F630ADE064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587398" y="12390"/>
                </a:moveTo>
                <a:lnTo>
                  <a:pt x="590213" y="13010"/>
                </a:lnTo>
                <a:lnTo>
                  <a:pt x="591653" y="14176"/>
                </a:lnTo>
                <a:lnTo>
                  <a:pt x="590373" y="15455"/>
                </a:lnTo>
                <a:lnTo>
                  <a:pt x="585543" y="15392"/>
                </a:lnTo>
                <a:lnTo>
                  <a:pt x="581960" y="15658"/>
                </a:lnTo>
                <a:lnTo>
                  <a:pt x="578153" y="15405"/>
                </a:lnTo>
                <a:lnTo>
                  <a:pt x="575210" y="14809"/>
                </a:lnTo>
                <a:lnTo>
                  <a:pt x="572811" y="15721"/>
                </a:lnTo>
                <a:lnTo>
                  <a:pt x="566541" y="14999"/>
                </a:lnTo>
                <a:lnTo>
                  <a:pt x="562670" y="15227"/>
                </a:lnTo>
                <a:lnTo>
                  <a:pt x="558703" y="15671"/>
                </a:lnTo>
                <a:lnTo>
                  <a:pt x="559983" y="14074"/>
                </a:lnTo>
                <a:lnTo>
                  <a:pt x="565773" y="13327"/>
                </a:lnTo>
                <a:lnTo>
                  <a:pt x="570347" y="13086"/>
                </a:lnTo>
                <a:lnTo>
                  <a:pt x="576074" y="11857"/>
                </a:lnTo>
                <a:lnTo>
                  <a:pt x="580168" y="11401"/>
                </a:lnTo>
                <a:lnTo>
                  <a:pt x="584455" y="1189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3" name="coastline-natural-earth">
            <a:extLst>
              <a:ext uri="{FF2B5EF4-FFF2-40B4-BE49-F238E27FC236}">
                <a16:creationId xmlns:a16="http://schemas.microsoft.com/office/drawing/2014/main" id="{13BAA9E4-2657-4CBA-97BD-F99793BAEC1C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510686" y="40576"/>
                </a:moveTo>
                <a:lnTo>
                  <a:pt x="506272" y="41108"/>
                </a:lnTo>
                <a:lnTo>
                  <a:pt x="501857" y="40526"/>
                </a:lnTo>
                <a:lnTo>
                  <a:pt x="504608" y="38841"/>
                </a:lnTo>
                <a:lnTo>
                  <a:pt x="507999" y="37574"/>
                </a:lnTo>
                <a:lnTo>
                  <a:pt x="512414" y="36776"/>
                </a:lnTo>
                <a:lnTo>
                  <a:pt x="515869" y="35686"/>
                </a:lnTo>
                <a:lnTo>
                  <a:pt x="517020" y="37029"/>
                </a:lnTo>
                <a:lnTo>
                  <a:pt x="514621" y="38511"/>
                </a:lnTo>
                <a:lnTo>
                  <a:pt x="511614" y="4028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4" name="coastline-natural-earth">
            <a:extLst>
              <a:ext uri="{FF2B5EF4-FFF2-40B4-BE49-F238E27FC236}">
                <a16:creationId xmlns:a16="http://schemas.microsoft.com/office/drawing/2014/main" id="{B1241B11-D628-45B0-82E3-E3F2635F19AA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628185" y="64988"/>
                </a:moveTo>
                <a:lnTo>
                  <a:pt x="623579" y="63405"/>
                </a:lnTo>
                <a:lnTo>
                  <a:pt x="621147" y="62454"/>
                </a:lnTo>
                <a:lnTo>
                  <a:pt x="617053" y="60466"/>
                </a:lnTo>
                <a:lnTo>
                  <a:pt x="613470" y="59857"/>
                </a:lnTo>
                <a:lnTo>
                  <a:pt x="615517" y="58109"/>
                </a:lnTo>
                <a:lnTo>
                  <a:pt x="618524" y="57666"/>
                </a:lnTo>
                <a:lnTo>
                  <a:pt x="626170" y="57235"/>
                </a:lnTo>
                <a:lnTo>
                  <a:pt x="629753" y="57425"/>
                </a:lnTo>
                <a:lnTo>
                  <a:pt x="632280" y="58312"/>
                </a:lnTo>
                <a:lnTo>
                  <a:pt x="634807" y="59287"/>
                </a:lnTo>
                <a:lnTo>
                  <a:pt x="634551" y="61010"/>
                </a:lnTo>
                <a:lnTo>
                  <a:pt x="632664" y="62721"/>
                </a:lnTo>
                <a:lnTo>
                  <a:pt x="630776" y="63911"/>
                </a:lnTo>
                <a:lnTo>
                  <a:pt x="628185" y="6498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5" name="coastline-natural-earth">
            <a:extLst>
              <a:ext uri="{FF2B5EF4-FFF2-40B4-BE49-F238E27FC236}">
                <a16:creationId xmlns:a16="http://schemas.microsoft.com/office/drawing/2014/main" id="{5A5BA4C8-1F78-4CA5-86CB-B61B5D24ABBF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675818" y="55576"/>
                </a:moveTo>
                <a:lnTo>
                  <a:pt x="683432" y="57539"/>
                </a:lnTo>
                <a:lnTo>
                  <a:pt x="686791" y="57273"/>
                </a:lnTo>
                <a:lnTo>
                  <a:pt x="692485" y="56754"/>
                </a:lnTo>
                <a:lnTo>
                  <a:pt x="695364" y="56184"/>
                </a:lnTo>
                <a:lnTo>
                  <a:pt x="699938" y="56348"/>
                </a:lnTo>
                <a:lnTo>
                  <a:pt x="702785" y="57780"/>
                </a:lnTo>
                <a:lnTo>
                  <a:pt x="700322" y="59021"/>
                </a:lnTo>
                <a:lnTo>
                  <a:pt x="697251" y="59642"/>
                </a:lnTo>
                <a:lnTo>
                  <a:pt x="700290" y="60048"/>
                </a:lnTo>
                <a:lnTo>
                  <a:pt x="698499" y="61150"/>
                </a:lnTo>
                <a:lnTo>
                  <a:pt x="692293" y="63202"/>
                </a:lnTo>
                <a:lnTo>
                  <a:pt x="689926" y="64253"/>
                </a:lnTo>
                <a:lnTo>
                  <a:pt x="693316" y="64076"/>
                </a:lnTo>
                <a:lnTo>
                  <a:pt x="697155" y="64000"/>
                </a:lnTo>
                <a:lnTo>
                  <a:pt x="699906" y="64836"/>
                </a:lnTo>
                <a:lnTo>
                  <a:pt x="702114" y="66432"/>
                </a:lnTo>
                <a:lnTo>
                  <a:pt x="705824" y="66888"/>
                </a:lnTo>
                <a:lnTo>
                  <a:pt x="707872" y="68371"/>
                </a:lnTo>
                <a:lnTo>
                  <a:pt x="707200" y="69827"/>
                </a:lnTo>
                <a:lnTo>
                  <a:pt x="706336" y="71259"/>
                </a:lnTo>
                <a:lnTo>
                  <a:pt x="704993" y="73020"/>
                </a:lnTo>
                <a:lnTo>
                  <a:pt x="706368" y="74971"/>
                </a:lnTo>
                <a:lnTo>
                  <a:pt x="702657" y="75629"/>
                </a:lnTo>
                <a:lnTo>
                  <a:pt x="698723" y="76795"/>
                </a:lnTo>
                <a:lnTo>
                  <a:pt x="692229" y="76542"/>
                </a:lnTo>
                <a:lnTo>
                  <a:pt x="691045" y="75249"/>
                </a:lnTo>
                <a:lnTo>
                  <a:pt x="691781" y="77492"/>
                </a:lnTo>
                <a:lnTo>
                  <a:pt x="690149" y="79417"/>
                </a:lnTo>
                <a:lnTo>
                  <a:pt x="686791" y="79734"/>
                </a:lnTo>
                <a:lnTo>
                  <a:pt x="683336" y="79253"/>
                </a:lnTo>
                <a:lnTo>
                  <a:pt x="681224" y="77504"/>
                </a:lnTo>
                <a:lnTo>
                  <a:pt x="678217" y="75667"/>
                </a:lnTo>
                <a:lnTo>
                  <a:pt x="674730" y="74249"/>
                </a:lnTo>
                <a:lnTo>
                  <a:pt x="670476" y="72044"/>
                </a:lnTo>
                <a:lnTo>
                  <a:pt x="666989" y="71512"/>
                </a:lnTo>
                <a:lnTo>
                  <a:pt x="664941" y="70524"/>
                </a:lnTo>
                <a:lnTo>
                  <a:pt x="660303" y="70549"/>
                </a:lnTo>
                <a:lnTo>
                  <a:pt x="658064" y="68979"/>
                </a:lnTo>
                <a:lnTo>
                  <a:pt x="654193" y="67978"/>
                </a:lnTo>
                <a:lnTo>
                  <a:pt x="651890" y="66838"/>
                </a:lnTo>
                <a:lnTo>
                  <a:pt x="652145" y="65077"/>
                </a:lnTo>
                <a:lnTo>
                  <a:pt x="654801" y="63671"/>
                </a:lnTo>
                <a:lnTo>
                  <a:pt x="658511" y="63734"/>
                </a:lnTo>
                <a:lnTo>
                  <a:pt x="661263" y="65089"/>
                </a:lnTo>
                <a:lnTo>
                  <a:pt x="663662" y="66584"/>
                </a:lnTo>
                <a:lnTo>
                  <a:pt x="667757" y="66774"/>
                </a:lnTo>
                <a:lnTo>
                  <a:pt x="671467" y="66344"/>
                </a:lnTo>
                <a:lnTo>
                  <a:pt x="672267" y="64469"/>
                </a:lnTo>
                <a:lnTo>
                  <a:pt x="673291" y="63151"/>
                </a:lnTo>
                <a:lnTo>
                  <a:pt x="671435" y="62112"/>
                </a:lnTo>
                <a:lnTo>
                  <a:pt x="675242" y="62328"/>
                </a:lnTo>
                <a:lnTo>
                  <a:pt x="673515" y="61137"/>
                </a:lnTo>
                <a:lnTo>
                  <a:pt x="669036" y="61707"/>
                </a:lnTo>
                <a:lnTo>
                  <a:pt x="662766" y="60301"/>
                </a:lnTo>
                <a:lnTo>
                  <a:pt x="663918" y="59009"/>
                </a:lnTo>
                <a:lnTo>
                  <a:pt x="667053" y="58755"/>
                </a:lnTo>
                <a:lnTo>
                  <a:pt x="669740" y="59718"/>
                </a:lnTo>
                <a:lnTo>
                  <a:pt x="667757" y="58223"/>
                </a:lnTo>
                <a:lnTo>
                  <a:pt x="667597" y="56868"/>
                </a:lnTo>
                <a:lnTo>
                  <a:pt x="671499" y="56513"/>
                </a:lnTo>
                <a:lnTo>
                  <a:pt x="675914" y="56956"/>
                </a:lnTo>
                <a:lnTo>
                  <a:pt x="674602" y="5572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6" name="coastline-natural-earth">
            <a:extLst>
              <a:ext uri="{FF2B5EF4-FFF2-40B4-BE49-F238E27FC236}">
                <a16:creationId xmlns:a16="http://schemas.microsoft.com/office/drawing/2014/main" id="{FC56E457-EB9D-40B5-ADBE-3FAB34424F58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811743" y="135297"/>
                </a:moveTo>
                <a:lnTo>
                  <a:pt x="814494" y="133587"/>
                </a:lnTo>
                <a:lnTo>
                  <a:pt x="817629" y="134321"/>
                </a:lnTo>
                <a:lnTo>
                  <a:pt x="819261" y="135702"/>
                </a:lnTo>
                <a:lnTo>
                  <a:pt x="822524" y="136146"/>
                </a:lnTo>
                <a:lnTo>
                  <a:pt x="825371" y="136741"/>
                </a:lnTo>
                <a:lnTo>
                  <a:pt x="827034" y="137995"/>
                </a:lnTo>
                <a:lnTo>
                  <a:pt x="832025" y="139718"/>
                </a:lnTo>
                <a:lnTo>
                  <a:pt x="835607" y="140263"/>
                </a:lnTo>
                <a:lnTo>
                  <a:pt x="838678" y="141745"/>
                </a:lnTo>
                <a:lnTo>
                  <a:pt x="839958" y="142974"/>
                </a:lnTo>
                <a:lnTo>
                  <a:pt x="840950" y="144925"/>
                </a:lnTo>
                <a:lnTo>
                  <a:pt x="838934" y="146597"/>
                </a:lnTo>
                <a:lnTo>
                  <a:pt x="844021" y="146179"/>
                </a:lnTo>
                <a:lnTo>
                  <a:pt x="847764" y="145951"/>
                </a:lnTo>
                <a:lnTo>
                  <a:pt x="850579" y="147129"/>
                </a:lnTo>
                <a:lnTo>
                  <a:pt x="853714" y="148700"/>
                </a:lnTo>
                <a:lnTo>
                  <a:pt x="851538" y="149878"/>
                </a:lnTo>
                <a:lnTo>
                  <a:pt x="847476" y="151652"/>
                </a:lnTo>
                <a:lnTo>
                  <a:pt x="843701" y="151120"/>
                </a:lnTo>
                <a:lnTo>
                  <a:pt x="838390" y="149954"/>
                </a:lnTo>
                <a:lnTo>
                  <a:pt x="834648" y="149574"/>
                </a:lnTo>
                <a:lnTo>
                  <a:pt x="833848" y="147547"/>
                </a:lnTo>
                <a:lnTo>
                  <a:pt x="829657" y="146876"/>
                </a:lnTo>
                <a:lnTo>
                  <a:pt x="828442" y="145419"/>
                </a:lnTo>
                <a:lnTo>
                  <a:pt x="824571" y="145964"/>
                </a:lnTo>
                <a:lnTo>
                  <a:pt x="823291" y="147636"/>
                </a:lnTo>
                <a:lnTo>
                  <a:pt x="819836" y="150005"/>
                </a:lnTo>
                <a:lnTo>
                  <a:pt x="816541" y="151196"/>
                </a:lnTo>
                <a:lnTo>
                  <a:pt x="815454" y="152475"/>
                </a:lnTo>
                <a:lnTo>
                  <a:pt x="812863" y="153793"/>
                </a:lnTo>
                <a:lnTo>
                  <a:pt x="808864" y="154781"/>
                </a:lnTo>
                <a:lnTo>
                  <a:pt x="805921" y="153577"/>
                </a:lnTo>
                <a:lnTo>
                  <a:pt x="804577" y="150017"/>
                </a:lnTo>
                <a:lnTo>
                  <a:pt x="799267" y="150030"/>
                </a:lnTo>
                <a:lnTo>
                  <a:pt x="794372" y="150778"/>
                </a:lnTo>
                <a:lnTo>
                  <a:pt x="791237" y="150245"/>
                </a:lnTo>
                <a:lnTo>
                  <a:pt x="792709" y="148434"/>
                </a:lnTo>
                <a:lnTo>
                  <a:pt x="798211" y="146407"/>
                </a:lnTo>
                <a:lnTo>
                  <a:pt x="799715" y="145216"/>
                </a:lnTo>
                <a:lnTo>
                  <a:pt x="798819" y="143417"/>
                </a:lnTo>
                <a:lnTo>
                  <a:pt x="798627" y="141682"/>
                </a:lnTo>
                <a:lnTo>
                  <a:pt x="799939" y="138654"/>
                </a:lnTo>
                <a:lnTo>
                  <a:pt x="800962" y="133865"/>
                </a:lnTo>
                <a:lnTo>
                  <a:pt x="801858" y="131826"/>
                </a:lnTo>
                <a:lnTo>
                  <a:pt x="803681" y="130065"/>
                </a:lnTo>
                <a:lnTo>
                  <a:pt x="806305" y="129305"/>
                </a:lnTo>
                <a:lnTo>
                  <a:pt x="808832" y="130394"/>
                </a:lnTo>
                <a:lnTo>
                  <a:pt x="810047" y="131978"/>
                </a:lnTo>
                <a:lnTo>
                  <a:pt x="810495" y="133688"/>
                </a:lnTo>
                <a:lnTo>
                  <a:pt x="811743" y="13529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7" name="coastline-natural-earth">
            <a:extLst>
              <a:ext uri="{FF2B5EF4-FFF2-40B4-BE49-F238E27FC236}">
                <a16:creationId xmlns:a16="http://schemas.microsoft.com/office/drawing/2014/main" id="{DB2DEA29-9CC4-436E-8113-C814D04434DE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895045" y="107199"/>
                </a:moveTo>
                <a:lnTo>
                  <a:pt x="899747" y="108009"/>
                </a:lnTo>
                <a:lnTo>
                  <a:pt x="900547" y="109466"/>
                </a:lnTo>
                <a:lnTo>
                  <a:pt x="900355" y="112443"/>
                </a:lnTo>
                <a:lnTo>
                  <a:pt x="899971" y="114407"/>
                </a:lnTo>
                <a:lnTo>
                  <a:pt x="898276" y="115661"/>
                </a:lnTo>
                <a:lnTo>
                  <a:pt x="894085" y="116738"/>
                </a:lnTo>
                <a:lnTo>
                  <a:pt x="889126" y="116966"/>
                </a:lnTo>
                <a:lnTo>
                  <a:pt x="885863" y="117169"/>
                </a:lnTo>
                <a:lnTo>
                  <a:pt x="882409" y="116409"/>
                </a:lnTo>
                <a:lnTo>
                  <a:pt x="881065" y="114673"/>
                </a:lnTo>
                <a:lnTo>
                  <a:pt x="880361" y="113051"/>
                </a:lnTo>
                <a:lnTo>
                  <a:pt x="881033" y="111531"/>
                </a:lnTo>
                <a:lnTo>
                  <a:pt x="883592" y="109327"/>
                </a:lnTo>
                <a:lnTo>
                  <a:pt x="885448" y="108035"/>
                </a:lnTo>
                <a:lnTo>
                  <a:pt x="888839" y="107237"/>
                </a:lnTo>
                <a:lnTo>
                  <a:pt x="892261" y="10711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8" name="coastline-natural-earth">
            <a:extLst>
              <a:ext uri="{FF2B5EF4-FFF2-40B4-BE49-F238E27FC236}">
                <a16:creationId xmlns:a16="http://schemas.microsoft.com/office/drawing/2014/main" id="{09C7E9DF-59B1-40D4-BA7C-E8DB6F132E58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860240" y="58249"/>
                </a:moveTo>
                <a:lnTo>
                  <a:pt x="871500" y="58147"/>
                </a:lnTo>
                <a:lnTo>
                  <a:pt x="879657" y="59338"/>
                </a:lnTo>
                <a:lnTo>
                  <a:pt x="882728" y="60833"/>
                </a:lnTo>
                <a:lnTo>
                  <a:pt x="886183" y="61922"/>
                </a:lnTo>
                <a:lnTo>
                  <a:pt x="887975" y="63139"/>
                </a:lnTo>
                <a:lnTo>
                  <a:pt x="889798" y="64633"/>
                </a:lnTo>
                <a:lnTo>
                  <a:pt x="888487" y="65900"/>
                </a:lnTo>
                <a:lnTo>
                  <a:pt x="882984" y="65698"/>
                </a:lnTo>
                <a:lnTo>
                  <a:pt x="875563" y="65203"/>
                </a:lnTo>
                <a:lnTo>
                  <a:pt x="871244" y="65343"/>
                </a:lnTo>
                <a:lnTo>
                  <a:pt x="863854" y="66356"/>
                </a:lnTo>
                <a:lnTo>
                  <a:pt x="860559" y="66496"/>
                </a:lnTo>
                <a:lnTo>
                  <a:pt x="857680" y="65850"/>
                </a:lnTo>
                <a:lnTo>
                  <a:pt x="855601" y="64469"/>
                </a:lnTo>
                <a:lnTo>
                  <a:pt x="854737" y="62784"/>
                </a:lnTo>
                <a:lnTo>
                  <a:pt x="850515" y="61770"/>
                </a:lnTo>
                <a:lnTo>
                  <a:pt x="848659" y="60326"/>
                </a:lnTo>
                <a:lnTo>
                  <a:pt x="848339" y="58831"/>
                </a:lnTo>
                <a:lnTo>
                  <a:pt x="848659" y="57438"/>
                </a:lnTo>
                <a:lnTo>
                  <a:pt x="852338" y="57235"/>
                </a:lnTo>
                <a:lnTo>
                  <a:pt x="857073" y="57818"/>
                </a:lnTo>
                <a:lnTo>
                  <a:pt x="860240" y="5824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79" name="coastline-natural-earth">
            <a:extLst>
              <a:ext uri="{FF2B5EF4-FFF2-40B4-BE49-F238E27FC236}">
                <a16:creationId xmlns:a16="http://schemas.microsoft.com/office/drawing/2014/main" id="{B34EC8B3-50C8-4FD5-8772-5B1A09893F1F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696547" y="32443"/>
                </a:moveTo>
                <a:lnTo>
                  <a:pt x="696515" y="33926"/>
                </a:lnTo>
                <a:lnTo>
                  <a:pt x="698083" y="35053"/>
                </a:lnTo>
                <a:lnTo>
                  <a:pt x="697027" y="36915"/>
                </a:lnTo>
                <a:lnTo>
                  <a:pt x="696611" y="38537"/>
                </a:lnTo>
                <a:lnTo>
                  <a:pt x="698915" y="39614"/>
                </a:lnTo>
                <a:lnTo>
                  <a:pt x="699842" y="42046"/>
                </a:lnTo>
                <a:lnTo>
                  <a:pt x="696995" y="41235"/>
                </a:lnTo>
                <a:lnTo>
                  <a:pt x="695204" y="43515"/>
                </a:lnTo>
                <a:lnTo>
                  <a:pt x="696803" y="44732"/>
                </a:lnTo>
                <a:lnTo>
                  <a:pt x="693444" y="44060"/>
                </a:lnTo>
                <a:lnTo>
                  <a:pt x="694276" y="45352"/>
                </a:lnTo>
                <a:lnTo>
                  <a:pt x="688742" y="45808"/>
                </a:lnTo>
                <a:lnTo>
                  <a:pt x="684775" y="45707"/>
                </a:lnTo>
                <a:lnTo>
                  <a:pt x="681064" y="45492"/>
                </a:lnTo>
                <a:lnTo>
                  <a:pt x="676330" y="45872"/>
                </a:lnTo>
                <a:lnTo>
                  <a:pt x="672619" y="45289"/>
                </a:lnTo>
                <a:lnTo>
                  <a:pt x="671691" y="43883"/>
                </a:lnTo>
                <a:lnTo>
                  <a:pt x="669260" y="42717"/>
                </a:lnTo>
                <a:lnTo>
                  <a:pt x="673323" y="41666"/>
                </a:lnTo>
                <a:lnTo>
                  <a:pt x="676170" y="40678"/>
                </a:lnTo>
                <a:lnTo>
                  <a:pt x="679529" y="39880"/>
                </a:lnTo>
                <a:lnTo>
                  <a:pt x="682952" y="39766"/>
                </a:lnTo>
                <a:lnTo>
                  <a:pt x="676618" y="39652"/>
                </a:lnTo>
                <a:lnTo>
                  <a:pt x="667725" y="40209"/>
                </a:lnTo>
                <a:lnTo>
                  <a:pt x="662670" y="40323"/>
                </a:lnTo>
                <a:lnTo>
                  <a:pt x="652945" y="41184"/>
                </a:lnTo>
                <a:lnTo>
                  <a:pt x="651250" y="40032"/>
                </a:lnTo>
                <a:lnTo>
                  <a:pt x="654129" y="39360"/>
                </a:lnTo>
                <a:lnTo>
                  <a:pt x="656528" y="37865"/>
                </a:lnTo>
                <a:lnTo>
                  <a:pt x="661423" y="38258"/>
                </a:lnTo>
                <a:lnTo>
                  <a:pt x="664462" y="38942"/>
                </a:lnTo>
                <a:lnTo>
                  <a:pt x="662606" y="37802"/>
                </a:lnTo>
                <a:lnTo>
                  <a:pt x="660367" y="36649"/>
                </a:lnTo>
                <a:lnTo>
                  <a:pt x="659887" y="35344"/>
                </a:lnTo>
                <a:lnTo>
                  <a:pt x="656592" y="34103"/>
                </a:lnTo>
                <a:lnTo>
                  <a:pt x="659087" y="32684"/>
                </a:lnTo>
                <a:lnTo>
                  <a:pt x="663086" y="32823"/>
                </a:lnTo>
                <a:lnTo>
                  <a:pt x="666029" y="33888"/>
                </a:lnTo>
                <a:lnTo>
                  <a:pt x="673771" y="36649"/>
                </a:lnTo>
                <a:lnTo>
                  <a:pt x="677066" y="37409"/>
                </a:lnTo>
                <a:lnTo>
                  <a:pt x="675370" y="36105"/>
                </a:lnTo>
                <a:lnTo>
                  <a:pt x="679977" y="35382"/>
                </a:lnTo>
                <a:lnTo>
                  <a:pt x="675850" y="34926"/>
                </a:lnTo>
                <a:lnTo>
                  <a:pt x="672107" y="34496"/>
                </a:lnTo>
                <a:lnTo>
                  <a:pt x="675466" y="34040"/>
                </a:lnTo>
                <a:lnTo>
                  <a:pt x="669964" y="33089"/>
                </a:lnTo>
                <a:lnTo>
                  <a:pt x="668364" y="31911"/>
                </a:lnTo>
                <a:lnTo>
                  <a:pt x="672331" y="31088"/>
                </a:lnTo>
                <a:lnTo>
                  <a:pt x="677513" y="30911"/>
                </a:lnTo>
                <a:lnTo>
                  <a:pt x="681896" y="31937"/>
                </a:lnTo>
                <a:lnTo>
                  <a:pt x="685831" y="32443"/>
                </a:lnTo>
                <a:lnTo>
                  <a:pt x="684647" y="31075"/>
                </a:lnTo>
                <a:lnTo>
                  <a:pt x="687462" y="30353"/>
                </a:lnTo>
                <a:lnTo>
                  <a:pt x="691269" y="31227"/>
                </a:lnTo>
                <a:lnTo>
                  <a:pt x="694148" y="3182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0" name="coastline-natural-earth">
            <a:extLst>
              <a:ext uri="{FF2B5EF4-FFF2-40B4-BE49-F238E27FC236}">
                <a16:creationId xmlns:a16="http://schemas.microsoft.com/office/drawing/2014/main" id="{C5AA3C03-8511-41F4-80CE-960B313D6271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644980" y="6283"/>
                </a:moveTo>
                <a:lnTo>
                  <a:pt x="649586" y="7056"/>
                </a:lnTo>
                <a:lnTo>
                  <a:pt x="651954" y="8310"/>
                </a:lnTo>
                <a:lnTo>
                  <a:pt x="652465" y="9704"/>
                </a:lnTo>
                <a:lnTo>
                  <a:pt x="656112" y="8830"/>
                </a:lnTo>
                <a:lnTo>
                  <a:pt x="660495" y="8450"/>
                </a:lnTo>
                <a:lnTo>
                  <a:pt x="664142" y="9349"/>
                </a:lnTo>
                <a:lnTo>
                  <a:pt x="665773" y="10477"/>
                </a:lnTo>
                <a:lnTo>
                  <a:pt x="671915" y="10831"/>
                </a:lnTo>
                <a:lnTo>
                  <a:pt x="675722" y="11667"/>
                </a:lnTo>
                <a:lnTo>
                  <a:pt x="677801" y="12668"/>
                </a:lnTo>
                <a:lnTo>
                  <a:pt x="677481" y="14176"/>
                </a:lnTo>
                <a:lnTo>
                  <a:pt x="678089" y="15582"/>
                </a:lnTo>
                <a:lnTo>
                  <a:pt x="683656" y="17279"/>
                </a:lnTo>
                <a:lnTo>
                  <a:pt x="684295" y="18673"/>
                </a:lnTo>
                <a:lnTo>
                  <a:pt x="681768" y="19826"/>
                </a:lnTo>
                <a:lnTo>
                  <a:pt x="676234" y="20257"/>
                </a:lnTo>
                <a:lnTo>
                  <a:pt x="670572" y="19357"/>
                </a:lnTo>
                <a:lnTo>
                  <a:pt x="668556" y="17698"/>
                </a:lnTo>
                <a:lnTo>
                  <a:pt x="666157" y="16583"/>
                </a:lnTo>
                <a:lnTo>
                  <a:pt x="659343" y="15937"/>
                </a:lnTo>
                <a:lnTo>
                  <a:pt x="655248" y="15835"/>
                </a:lnTo>
                <a:lnTo>
                  <a:pt x="651794" y="16013"/>
                </a:lnTo>
                <a:lnTo>
                  <a:pt x="642708" y="15430"/>
                </a:lnTo>
                <a:lnTo>
                  <a:pt x="636886" y="15886"/>
                </a:lnTo>
                <a:lnTo>
                  <a:pt x="632920" y="15126"/>
                </a:lnTo>
                <a:lnTo>
                  <a:pt x="630904" y="14062"/>
                </a:lnTo>
                <a:lnTo>
                  <a:pt x="633239" y="13036"/>
                </a:lnTo>
                <a:lnTo>
                  <a:pt x="637878" y="13403"/>
                </a:lnTo>
                <a:lnTo>
                  <a:pt x="641909" y="13593"/>
                </a:lnTo>
                <a:lnTo>
                  <a:pt x="639605" y="12529"/>
                </a:lnTo>
                <a:lnTo>
                  <a:pt x="643732" y="11997"/>
                </a:lnTo>
                <a:lnTo>
                  <a:pt x="639733" y="11351"/>
                </a:lnTo>
                <a:lnTo>
                  <a:pt x="640917" y="10071"/>
                </a:lnTo>
                <a:lnTo>
                  <a:pt x="638422" y="9273"/>
                </a:lnTo>
                <a:lnTo>
                  <a:pt x="633175" y="10781"/>
                </a:lnTo>
                <a:lnTo>
                  <a:pt x="633175" y="9260"/>
                </a:lnTo>
                <a:lnTo>
                  <a:pt x="627993" y="8880"/>
                </a:lnTo>
                <a:lnTo>
                  <a:pt x="625626" y="7677"/>
                </a:lnTo>
                <a:lnTo>
                  <a:pt x="626873" y="6410"/>
                </a:lnTo>
                <a:lnTo>
                  <a:pt x="632152" y="6321"/>
                </a:lnTo>
                <a:lnTo>
                  <a:pt x="640117" y="5979"/>
                </a:lnTo>
                <a:lnTo>
                  <a:pt x="644980" y="628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1" name="coastline-natural-earth">
            <a:extLst>
              <a:ext uri="{FF2B5EF4-FFF2-40B4-BE49-F238E27FC236}">
                <a16:creationId xmlns:a16="http://schemas.microsoft.com/office/drawing/2014/main" id="{BE8C3EAD-B0D9-447B-A1AF-7BD4889DA61D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791813" y="0"/>
                </a:moveTo>
                <a:lnTo>
                  <a:pt x="792549" y="1786"/>
                </a:lnTo>
                <a:lnTo>
                  <a:pt x="791685" y="3091"/>
                </a:lnTo>
                <a:lnTo>
                  <a:pt x="796164" y="3243"/>
                </a:lnTo>
                <a:lnTo>
                  <a:pt x="799907" y="3471"/>
                </a:lnTo>
                <a:lnTo>
                  <a:pt x="801922" y="4776"/>
                </a:lnTo>
                <a:lnTo>
                  <a:pt x="804257" y="3724"/>
                </a:lnTo>
                <a:lnTo>
                  <a:pt x="809440" y="5625"/>
                </a:lnTo>
                <a:lnTo>
                  <a:pt x="809376" y="7031"/>
                </a:lnTo>
                <a:lnTo>
                  <a:pt x="801186" y="8260"/>
                </a:lnTo>
                <a:lnTo>
                  <a:pt x="797955" y="8830"/>
                </a:lnTo>
                <a:lnTo>
                  <a:pt x="793765" y="9337"/>
                </a:lnTo>
                <a:lnTo>
                  <a:pt x="790758" y="10895"/>
                </a:lnTo>
                <a:lnTo>
                  <a:pt x="787431" y="12149"/>
                </a:lnTo>
                <a:lnTo>
                  <a:pt x="784680" y="11465"/>
                </a:lnTo>
                <a:lnTo>
                  <a:pt x="784328" y="10160"/>
                </a:lnTo>
                <a:lnTo>
                  <a:pt x="785639" y="8842"/>
                </a:lnTo>
                <a:lnTo>
                  <a:pt x="782504" y="9793"/>
                </a:lnTo>
                <a:lnTo>
                  <a:pt x="782472" y="11515"/>
                </a:lnTo>
                <a:lnTo>
                  <a:pt x="783944" y="12706"/>
                </a:lnTo>
                <a:lnTo>
                  <a:pt x="782632" y="13986"/>
                </a:lnTo>
                <a:lnTo>
                  <a:pt x="778729" y="12833"/>
                </a:lnTo>
                <a:lnTo>
                  <a:pt x="778378" y="14112"/>
                </a:lnTo>
                <a:lnTo>
                  <a:pt x="777386" y="16139"/>
                </a:lnTo>
                <a:lnTo>
                  <a:pt x="774091" y="16443"/>
                </a:lnTo>
                <a:lnTo>
                  <a:pt x="770732" y="14961"/>
                </a:lnTo>
                <a:lnTo>
                  <a:pt x="766605" y="13099"/>
                </a:lnTo>
                <a:lnTo>
                  <a:pt x="768141" y="14961"/>
                </a:lnTo>
                <a:lnTo>
                  <a:pt x="770412" y="16494"/>
                </a:lnTo>
                <a:lnTo>
                  <a:pt x="767085" y="16177"/>
                </a:lnTo>
                <a:lnTo>
                  <a:pt x="763278" y="15354"/>
                </a:lnTo>
                <a:lnTo>
                  <a:pt x="760079" y="15531"/>
                </a:lnTo>
                <a:lnTo>
                  <a:pt x="762734" y="16355"/>
                </a:lnTo>
                <a:lnTo>
                  <a:pt x="757680" y="16899"/>
                </a:lnTo>
                <a:lnTo>
                  <a:pt x="753265" y="16633"/>
                </a:lnTo>
                <a:lnTo>
                  <a:pt x="748851" y="16190"/>
                </a:lnTo>
                <a:lnTo>
                  <a:pt x="744756" y="15493"/>
                </a:lnTo>
                <a:lnTo>
                  <a:pt x="741813" y="14784"/>
                </a:lnTo>
                <a:lnTo>
                  <a:pt x="745268" y="13580"/>
                </a:lnTo>
                <a:lnTo>
                  <a:pt x="749139" y="13378"/>
                </a:lnTo>
                <a:lnTo>
                  <a:pt x="741493" y="12808"/>
                </a:lnTo>
                <a:lnTo>
                  <a:pt x="737942" y="12833"/>
                </a:lnTo>
                <a:lnTo>
                  <a:pt x="733944" y="11857"/>
                </a:lnTo>
                <a:lnTo>
                  <a:pt x="737047" y="11300"/>
                </a:lnTo>
                <a:lnTo>
                  <a:pt x="730777" y="10350"/>
                </a:lnTo>
                <a:lnTo>
                  <a:pt x="728377" y="9425"/>
                </a:lnTo>
                <a:lnTo>
                  <a:pt x="736279" y="7905"/>
                </a:lnTo>
                <a:lnTo>
                  <a:pt x="740342" y="7740"/>
                </a:lnTo>
                <a:lnTo>
                  <a:pt x="742997" y="6587"/>
                </a:lnTo>
                <a:lnTo>
                  <a:pt x="749139" y="6271"/>
                </a:lnTo>
                <a:lnTo>
                  <a:pt x="753841" y="5865"/>
                </a:lnTo>
                <a:lnTo>
                  <a:pt x="745684" y="5751"/>
                </a:lnTo>
                <a:lnTo>
                  <a:pt x="742133" y="5042"/>
                </a:lnTo>
                <a:lnTo>
                  <a:pt x="738678" y="5245"/>
                </a:lnTo>
                <a:lnTo>
                  <a:pt x="735479" y="5802"/>
                </a:lnTo>
                <a:lnTo>
                  <a:pt x="730521" y="6511"/>
                </a:lnTo>
                <a:lnTo>
                  <a:pt x="727354" y="5498"/>
                </a:lnTo>
                <a:lnTo>
                  <a:pt x="722299" y="6106"/>
                </a:lnTo>
                <a:lnTo>
                  <a:pt x="718045" y="5929"/>
                </a:lnTo>
                <a:lnTo>
                  <a:pt x="714302" y="5346"/>
                </a:lnTo>
                <a:lnTo>
                  <a:pt x="715805" y="4130"/>
                </a:lnTo>
                <a:lnTo>
                  <a:pt x="725242" y="3053"/>
                </a:lnTo>
                <a:lnTo>
                  <a:pt x="721148" y="2964"/>
                </a:lnTo>
                <a:lnTo>
                  <a:pt x="715933" y="3180"/>
                </a:lnTo>
                <a:lnTo>
                  <a:pt x="711903" y="2711"/>
                </a:lnTo>
                <a:lnTo>
                  <a:pt x="707712" y="1406"/>
                </a:lnTo>
                <a:lnTo>
                  <a:pt x="706432" y="203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2" name="coastline-natural-earth">
            <a:extLst>
              <a:ext uri="{FF2B5EF4-FFF2-40B4-BE49-F238E27FC236}">
                <a16:creationId xmlns:a16="http://schemas.microsoft.com/office/drawing/2014/main" id="{59AA5708-D2E1-4AE1-A158-94F538A43D2F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727258" y="28339"/>
                </a:moveTo>
                <a:lnTo>
                  <a:pt x="731608" y="28326"/>
                </a:lnTo>
                <a:lnTo>
                  <a:pt x="735127" y="29264"/>
                </a:lnTo>
                <a:lnTo>
                  <a:pt x="737207" y="30226"/>
                </a:lnTo>
                <a:lnTo>
                  <a:pt x="736055" y="31455"/>
                </a:lnTo>
                <a:lnTo>
                  <a:pt x="734104" y="32608"/>
                </a:lnTo>
                <a:lnTo>
                  <a:pt x="738966" y="31025"/>
                </a:lnTo>
                <a:lnTo>
                  <a:pt x="745268" y="31063"/>
                </a:lnTo>
                <a:lnTo>
                  <a:pt x="749843" y="30518"/>
                </a:lnTo>
                <a:lnTo>
                  <a:pt x="754193" y="30467"/>
                </a:lnTo>
                <a:lnTo>
                  <a:pt x="759312" y="31379"/>
                </a:lnTo>
                <a:lnTo>
                  <a:pt x="754577" y="32127"/>
                </a:lnTo>
                <a:lnTo>
                  <a:pt x="758256" y="32709"/>
                </a:lnTo>
                <a:lnTo>
                  <a:pt x="772395" y="33951"/>
                </a:lnTo>
                <a:lnTo>
                  <a:pt x="763150" y="35268"/>
                </a:lnTo>
                <a:lnTo>
                  <a:pt x="758512" y="35015"/>
                </a:lnTo>
                <a:lnTo>
                  <a:pt x="754609" y="34610"/>
                </a:lnTo>
                <a:lnTo>
                  <a:pt x="758736" y="35750"/>
                </a:lnTo>
                <a:lnTo>
                  <a:pt x="763694" y="36231"/>
                </a:lnTo>
                <a:lnTo>
                  <a:pt x="766733" y="37029"/>
                </a:lnTo>
                <a:lnTo>
                  <a:pt x="768685" y="38068"/>
                </a:lnTo>
                <a:lnTo>
                  <a:pt x="772459" y="38600"/>
                </a:lnTo>
                <a:lnTo>
                  <a:pt x="771724" y="39968"/>
                </a:lnTo>
                <a:lnTo>
                  <a:pt x="769132" y="40716"/>
                </a:lnTo>
                <a:lnTo>
                  <a:pt x="772427" y="40716"/>
                </a:lnTo>
                <a:lnTo>
                  <a:pt x="775722" y="41729"/>
                </a:lnTo>
                <a:lnTo>
                  <a:pt x="776298" y="40158"/>
                </a:lnTo>
                <a:lnTo>
                  <a:pt x="782152" y="41197"/>
                </a:lnTo>
                <a:lnTo>
                  <a:pt x="786407" y="40614"/>
                </a:lnTo>
                <a:lnTo>
                  <a:pt x="789702" y="40475"/>
                </a:lnTo>
                <a:lnTo>
                  <a:pt x="794660" y="41387"/>
                </a:lnTo>
                <a:lnTo>
                  <a:pt x="798051" y="41894"/>
                </a:lnTo>
                <a:lnTo>
                  <a:pt x="802434" y="42274"/>
                </a:lnTo>
                <a:lnTo>
                  <a:pt x="805761" y="40576"/>
                </a:lnTo>
                <a:lnTo>
                  <a:pt x="811135" y="39981"/>
                </a:lnTo>
                <a:lnTo>
                  <a:pt x="814558" y="39905"/>
                </a:lnTo>
                <a:lnTo>
                  <a:pt x="818877" y="38904"/>
                </a:lnTo>
                <a:lnTo>
                  <a:pt x="822332" y="38435"/>
                </a:lnTo>
                <a:lnTo>
                  <a:pt x="826906" y="39006"/>
                </a:lnTo>
                <a:lnTo>
                  <a:pt x="833048" y="38385"/>
                </a:lnTo>
                <a:lnTo>
                  <a:pt x="836663" y="38271"/>
                </a:lnTo>
                <a:lnTo>
                  <a:pt x="841238" y="38600"/>
                </a:lnTo>
                <a:lnTo>
                  <a:pt x="844629" y="38955"/>
                </a:lnTo>
                <a:lnTo>
                  <a:pt x="847060" y="39994"/>
                </a:lnTo>
                <a:lnTo>
                  <a:pt x="851314" y="40006"/>
                </a:lnTo>
                <a:lnTo>
                  <a:pt x="854641" y="40564"/>
                </a:lnTo>
                <a:lnTo>
                  <a:pt x="858416" y="41666"/>
                </a:lnTo>
                <a:lnTo>
                  <a:pt x="860495" y="43186"/>
                </a:lnTo>
                <a:lnTo>
                  <a:pt x="856273" y="44808"/>
                </a:lnTo>
                <a:lnTo>
                  <a:pt x="852850" y="45428"/>
                </a:lnTo>
                <a:lnTo>
                  <a:pt x="855729" y="45986"/>
                </a:lnTo>
                <a:lnTo>
                  <a:pt x="859088" y="45707"/>
                </a:lnTo>
                <a:lnTo>
                  <a:pt x="861455" y="46657"/>
                </a:lnTo>
                <a:lnTo>
                  <a:pt x="856561" y="47430"/>
                </a:lnTo>
                <a:lnTo>
                  <a:pt x="853458" y="46746"/>
                </a:lnTo>
                <a:lnTo>
                  <a:pt x="854162" y="48203"/>
                </a:lnTo>
                <a:lnTo>
                  <a:pt x="853714" y="49710"/>
                </a:lnTo>
                <a:lnTo>
                  <a:pt x="845012" y="49875"/>
                </a:lnTo>
                <a:lnTo>
                  <a:pt x="841589" y="50470"/>
                </a:lnTo>
                <a:lnTo>
                  <a:pt x="837431" y="50648"/>
                </a:lnTo>
                <a:lnTo>
                  <a:pt x="834296" y="50166"/>
                </a:lnTo>
                <a:lnTo>
                  <a:pt x="829657" y="49888"/>
                </a:lnTo>
                <a:lnTo>
                  <a:pt x="827994" y="48722"/>
                </a:lnTo>
                <a:lnTo>
                  <a:pt x="827034" y="47481"/>
                </a:lnTo>
                <a:lnTo>
                  <a:pt x="824315" y="46809"/>
                </a:lnTo>
                <a:lnTo>
                  <a:pt x="825946" y="48063"/>
                </a:lnTo>
                <a:lnTo>
                  <a:pt x="824251" y="49698"/>
                </a:lnTo>
                <a:lnTo>
                  <a:pt x="817821" y="50356"/>
                </a:lnTo>
                <a:lnTo>
                  <a:pt x="814014" y="50306"/>
                </a:lnTo>
                <a:lnTo>
                  <a:pt x="810911" y="49533"/>
                </a:lnTo>
                <a:lnTo>
                  <a:pt x="807968" y="50090"/>
                </a:lnTo>
                <a:lnTo>
                  <a:pt x="803745" y="50496"/>
                </a:lnTo>
                <a:lnTo>
                  <a:pt x="800099" y="50166"/>
                </a:lnTo>
                <a:lnTo>
                  <a:pt x="796100" y="49976"/>
                </a:lnTo>
                <a:lnTo>
                  <a:pt x="793029" y="50673"/>
                </a:lnTo>
                <a:lnTo>
                  <a:pt x="789702" y="50470"/>
                </a:lnTo>
                <a:lnTo>
                  <a:pt x="783912" y="50584"/>
                </a:lnTo>
                <a:lnTo>
                  <a:pt x="780169" y="50546"/>
                </a:lnTo>
                <a:lnTo>
                  <a:pt x="779689" y="48963"/>
                </a:lnTo>
                <a:lnTo>
                  <a:pt x="780105" y="47696"/>
                </a:lnTo>
                <a:lnTo>
                  <a:pt x="776970" y="48519"/>
                </a:lnTo>
                <a:lnTo>
                  <a:pt x="773227" y="48241"/>
                </a:lnTo>
                <a:lnTo>
                  <a:pt x="770924" y="49862"/>
                </a:lnTo>
                <a:lnTo>
                  <a:pt x="767341" y="50040"/>
                </a:lnTo>
                <a:lnTo>
                  <a:pt x="762702" y="49470"/>
                </a:lnTo>
                <a:lnTo>
                  <a:pt x="758896" y="48697"/>
                </a:lnTo>
                <a:lnTo>
                  <a:pt x="755761" y="48317"/>
                </a:lnTo>
                <a:lnTo>
                  <a:pt x="752370" y="49102"/>
                </a:lnTo>
                <a:lnTo>
                  <a:pt x="749107" y="48253"/>
                </a:lnTo>
                <a:lnTo>
                  <a:pt x="746995" y="46378"/>
                </a:lnTo>
                <a:lnTo>
                  <a:pt x="747379" y="44972"/>
                </a:lnTo>
                <a:lnTo>
                  <a:pt x="744788" y="43794"/>
                </a:lnTo>
                <a:lnTo>
                  <a:pt x="744084" y="42388"/>
                </a:lnTo>
                <a:lnTo>
                  <a:pt x="746931" y="40298"/>
                </a:lnTo>
                <a:lnTo>
                  <a:pt x="746644" y="38587"/>
                </a:lnTo>
                <a:lnTo>
                  <a:pt x="743668" y="36839"/>
                </a:lnTo>
                <a:lnTo>
                  <a:pt x="741557" y="35674"/>
                </a:lnTo>
                <a:lnTo>
                  <a:pt x="738102" y="33470"/>
                </a:lnTo>
                <a:lnTo>
                  <a:pt x="733880" y="33862"/>
                </a:lnTo>
                <a:lnTo>
                  <a:pt x="726458" y="34128"/>
                </a:lnTo>
                <a:lnTo>
                  <a:pt x="723259" y="34027"/>
                </a:lnTo>
                <a:lnTo>
                  <a:pt x="718428" y="34293"/>
                </a:lnTo>
                <a:lnTo>
                  <a:pt x="713310" y="32899"/>
                </a:lnTo>
                <a:lnTo>
                  <a:pt x="714622" y="31544"/>
                </a:lnTo>
                <a:lnTo>
                  <a:pt x="706112" y="30264"/>
                </a:lnTo>
                <a:lnTo>
                  <a:pt x="705920" y="28871"/>
                </a:lnTo>
                <a:lnTo>
                  <a:pt x="706944" y="27655"/>
                </a:lnTo>
                <a:lnTo>
                  <a:pt x="711327" y="27085"/>
                </a:lnTo>
                <a:lnTo>
                  <a:pt x="715134" y="26958"/>
                </a:lnTo>
                <a:lnTo>
                  <a:pt x="719772" y="27376"/>
                </a:lnTo>
                <a:lnTo>
                  <a:pt x="724347" y="2792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3" name="coastline-natural-earth">
            <a:extLst>
              <a:ext uri="{FF2B5EF4-FFF2-40B4-BE49-F238E27FC236}">
                <a16:creationId xmlns:a16="http://schemas.microsoft.com/office/drawing/2014/main" id="{6D08018D-52C7-4507-B278-1871EBCE6667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710047" y="13479"/>
                </a:moveTo>
                <a:lnTo>
                  <a:pt x="715837" y="13618"/>
                </a:lnTo>
                <a:lnTo>
                  <a:pt x="720604" y="14404"/>
                </a:lnTo>
                <a:lnTo>
                  <a:pt x="718492" y="15949"/>
                </a:lnTo>
                <a:lnTo>
                  <a:pt x="721020" y="17115"/>
                </a:lnTo>
                <a:lnTo>
                  <a:pt x="720124" y="18432"/>
                </a:lnTo>
                <a:lnTo>
                  <a:pt x="716829" y="18698"/>
                </a:lnTo>
                <a:lnTo>
                  <a:pt x="711775" y="19395"/>
                </a:lnTo>
                <a:lnTo>
                  <a:pt x="707584" y="19534"/>
                </a:lnTo>
                <a:lnTo>
                  <a:pt x="704385" y="20092"/>
                </a:lnTo>
                <a:lnTo>
                  <a:pt x="702050" y="18964"/>
                </a:lnTo>
                <a:lnTo>
                  <a:pt x="699043" y="18521"/>
                </a:lnTo>
                <a:lnTo>
                  <a:pt x="696931" y="17533"/>
                </a:lnTo>
                <a:lnTo>
                  <a:pt x="700834" y="17406"/>
                </a:lnTo>
                <a:lnTo>
                  <a:pt x="695492" y="16241"/>
                </a:lnTo>
                <a:lnTo>
                  <a:pt x="693252" y="14809"/>
                </a:lnTo>
                <a:lnTo>
                  <a:pt x="690949" y="13783"/>
                </a:lnTo>
                <a:lnTo>
                  <a:pt x="691237" y="12010"/>
                </a:lnTo>
                <a:lnTo>
                  <a:pt x="693476" y="10971"/>
                </a:lnTo>
                <a:lnTo>
                  <a:pt x="697507" y="11059"/>
                </a:lnTo>
                <a:lnTo>
                  <a:pt x="701346" y="11401"/>
                </a:lnTo>
                <a:lnTo>
                  <a:pt x="706592" y="12048"/>
                </a:lnTo>
                <a:lnTo>
                  <a:pt x="709503" y="1289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4" name="coastline-natural-earth">
            <a:extLst>
              <a:ext uri="{FF2B5EF4-FFF2-40B4-BE49-F238E27FC236}">
                <a16:creationId xmlns:a16="http://schemas.microsoft.com/office/drawing/2014/main" id="{14933756-870E-4C88-AE31-D35D84695FA1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581608" y="17406"/>
                </a:moveTo>
                <a:lnTo>
                  <a:pt x="588838" y="17634"/>
                </a:lnTo>
                <a:lnTo>
                  <a:pt x="583943" y="19230"/>
                </a:lnTo>
                <a:lnTo>
                  <a:pt x="578953" y="19674"/>
                </a:lnTo>
                <a:lnTo>
                  <a:pt x="583111" y="20320"/>
                </a:lnTo>
                <a:lnTo>
                  <a:pt x="584679" y="21802"/>
                </a:lnTo>
                <a:lnTo>
                  <a:pt x="582376" y="23031"/>
                </a:lnTo>
                <a:lnTo>
                  <a:pt x="577673" y="23626"/>
                </a:lnTo>
                <a:lnTo>
                  <a:pt x="568140" y="24386"/>
                </a:lnTo>
                <a:lnTo>
                  <a:pt x="564365" y="24196"/>
                </a:lnTo>
                <a:lnTo>
                  <a:pt x="559375" y="23183"/>
                </a:lnTo>
                <a:lnTo>
                  <a:pt x="556816" y="22207"/>
                </a:lnTo>
                <a:lnTo>
                  <a:pt x="556976" y="20941"/>
                </a:lnTo>
                <a:lnTo>
                  <a:pt x="556272" y="19648"/>
                </a:lnTo>
                <a:lnTo>
                  <a:pt x="560463" y="18901"/>
                </a:lnTo>
                <a:lnTo>
                  <a:pt x="564973" y="18293"/>
                </a:lnTo>
                <a:lnTo>
                  <a:pt x="574858" y="17546"/>
                </a:lnTo>
                <a:lnTo>
                  <a:pt x="579177" y="1747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5" name="coastline-natural-earth">
            <a:extLst>
              <a:ext uri="{FF2B5EF4-FFF2-40B4-BE49-F238E27FC236}">
                <a16:creationId xmlns:a16="http://schemas.microsoft.com/office/drawing/2014/main" id="{919DCBDD-A252-4273-AF58-6D9431DDEB02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535702" y="24209"/>
                </a:moveTo>
                <a:lnTo>
                  <a:pt x="529752" y="25907"/>
                </a:lnTo>
                <a:lnTo>
                  <a:pt x="531000" y="27262"/>
                </a:lnTo>
                <a:lnTo>
                  <a:pt x="529400" y="28440"/>
                </a:lnTo>
                <a:lnTo>
                  <a:pt x="531512" y="29517"/>
                </a:lnTo>
                <a:lnTo>
                  <a:pt x="529688" y="31113"/>
                </a:lnTo>
                <a:lnTo>
                  <a:pt x="522650" y="31835"/>
                </a:lnTo>
                <a:lnTo>
                  <a:pt x="522235" y="33292"/>
                </a:lnTo>
                <a:lnTo>
                  <a:pt x="519515" y="34217"/>
                </a:lnTo>
                <a:lnTo>
                  <a:pt x="516061" y="33812"/>
                </a:lnTo>
                <a:lnTo>
                  <a:pt x="513469" y="32621"/>
                </a:lnTo>
                <a:lnTo>
                  <a:pt x="514557" y="30721"/>
                </a:lnTo>
                <a:lnTo>
                  <a:pt x="515613" y="29517"/>
                </a:lnTo>
                <a:lnTo>
                  <a:pt x="511806" y="29732"/>
                </a:lnTo>
                <a:lnTo>
                  <a:pt x="509759" y="31316"/>
                </a:lnTo>
                <a:lnTo>
                  <a:pt x="506496" y="32013"/>
                </a:lnTo>
                <a:lnTo>
                  <a:pt x="507999" y="33356"/>
                </a:lnTo>
                <a:lnTo>
                  <a:pt x="505984" y="34356"/>
                </a:lnTo>
                <a:lnTo>
                  <a:pt x="503904" y="35585"/>
                </a:lnTo>
                <a:lnTo>
                  <a:pt x="501313" y="34686"/>
                </a:lnTo>
                <a:lnTo>
                  <a:pt x="497954" y="35636"/>
                </a:lnTo>
                <a:lnTo>
                  <a:pt x="499874" y="36751"/>
                </a:lnTo>
                <a:lnTo>
                  <a:pt x="496387" y="38017"/>
                </a:lnTo>
                <a:lnTo>
                  <a:pt x="492324" y="38334"/>
                </a:lnTo>
                <a:lnTo>
                  <a:pt x="490981" y="37105"/>
                </a:lnTo>
                <a:lnTo>
                  <a:pt x="489061" y="35484"/>
                </a:lnTo>
                <a:lnTo>
                  <a:pt x="486438" y="36535"/>
                </a:lnTo>
                <a:lnTo>
                  <a:pt x="482759" y="36890"/>
                </a:lnTo>
                <a:lnTo>
                  <a:pt x="478408" y="36396"/>
                </a:lnTo>
                <a:lnTo>
                  <a:pt x="474858" y="37093"/>
                </a:lnTo>
                <a:lnTo>
                  <a:pt x="471819" y="36637"/>
                </a:lnTo>
                <a:lnTo>
                  <a:pt x="472298" y="35319"/>
                </a:lnTo>
                <a:lnTo>
                  <a:pt x="472906" y="33482"/>
                </a:lnTo>
                <a:lnTo>
                  <a:pt x="481064" y="32671"/>
                </a:lnTo>
                <a:lnTo>
                  <a:pt x="484774" y="31012"/>
                </a:lnTo>
                <a:lnTo>
                  <a:pt x="491236" y="29441"/>
                </a:lnTo>
                <a:lnTo>
                  <a:pt x="493828" y="28174"/>
                </a:lnTo>
                <a:lnTo>
                  <a:pt x="497155" y="26857"/>
                </a:lnTo>
                <a:lnTo>
                  <a:pt x="500162" y="25919"/>
                </a:lnTo>
                <a:lnTo>
                  <a:pt x="503808" y="24741"/>
                </a:lnTo>
                <a:lnTo>
                  <a:pt x="513597" y="24044"/>
                </a:lnTo>
                <a:lnTo>
                  <a:pt x="518876" y="24627"/>
                </a:lnTo>
                <a:lnTo>
                  <a:pt x="522107" y="24336"/>
                </a:lnTo>
                <a:lnTo>
                  <a:pt x="525338" y="24057"/>
                </a:lnTo>
                <a:lnTo>
                  <a:pt x="522235" y="23424"/>
                </a:lnTo>
                <a:lnTo>
                  <a:pt x="527065" y="22511"/>
                </a:lnTo>
                <a:lnTo>
                  <a:pt x="531576" y="23310"/>
                </a:lnTo>
                <a:lnTo>
                  <a:pt x="535702" y="2420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6" name="coastline-natural-earth">
            <a:extLst>
              <a:ext uri="{FF2B5EF4-FFF2-40B4-BE49-F238E27FC236}">
                <a16:creationId xmlns:a16="http://schemas.microsoft.com/office/drawing/2014/main" id="{34CE04D8-8BAF-4DBD-950F-2AC4A82E6F22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601122" y="36193"/>
                </a:moveTo>
                <a:lnTo>
                  <a:pt x="605088" y="36193"/>
                </a:lnTo>
                <a:lnTo>
                  <a:pt x="604033" y="38195"/>
                </a:lnTo>
                <a:lnTo>
                  <a:pt x="607903" y="37625"/>
                </a:lnTo>
                <a:lnTo>
                  <a:pt x="611550" y="37840"/>
                </a:lnTo>
                <a:lnTo>
                  <a:pt x="613534" y="39664"/>
                </a:lnTo>
                <a:lnTo>
                  <a:pt x="615517" y="38461"/>
                </a:lnTo>
                <a:lnTo>
                  <a:pt x="614142" y="37169"/>
                </a:lnTo>
                <a:lnTo>
                  <a:pt x="617021" y="36231"/>
                </a:lnTo>
                <a:lnTo>
                  <a:pt x="622619" y="36637"/>
                </a:lnTo>
                <a:lnTo>
                  <a:pt x="625338" y="37359"/>
                </a:lnTo>
                <a:lnTo>
                  <a:pt x="626458" y="39056"/>
                </a:lnTo>
                <a:lnTo>
                  <a:pt x="624666" y="41298"/>
                </a:lnTo>
                <a:lnTo>
                  <a:pt x="623003" y="44136"/>
                </a:lnTo>
                <a:lnTo>
                  <a:pt x="616477" y="45758"/>
                </a:lnTo>
                <a:lnTo>
                  <a:pt x="613118" y="46454"/>
                </a:lnTo>
                <a:lnTo>
                  <a:pt x="608607" y="46340"/>
                </a:lnTo>
                <a:lnTo>
                  <a:pt x="605376" y="45897"/>
                </a:lnTo>
                <a:lnTo>
                  <a:pt x="601697" y="46340"/>
                </a:lnTo>
                <a:lnTo>
                  <a:pt x="598402" y="46264"/>
                </a:lnTo>
                <a:lnTo>
                  <a:pt x="596259" y="45302"/>
                </a:lnTo>
                <a:lnTo>
                  <a:pt x="590213" y="46974"/>
                </a:lnTo>
                <a:lnTo>
                  <a:pt x="584135" y="47367"/>
                </a:lnTo>
                <a:lnTo>
                  <a:pt x="580840" y="47911"/>
                </a:lnTo>
                <a:lnTo>
                  <a:pt x="577257" y="49216"/>
                </a:lnTo>
                <a:lnTo>
                  <a:pt x="574122" y="49710"/>
                </a:lnTo>
                <a:lnTo>
                  <a:pt x="570155" y="50470"/>
                </a:lnTo>
                <a:lnTo>
                  <a:pt x="563022" y="51256"/>
                </a:lnTo>
                <a:lnTo>
                  <a:pt x="558543" y="51395"/>
                </a:lnTo>
                <a:lnTo>
                  <a:pt x="554065" y="51129"/>
                </a:lnTo>
                <a:lnTo>
                  <a:pt x="551153" y="50597"/>
                </a:lnTo>
                <a:lnTo>
                  <a:pt x="548114" y="49812"/>
                </a:lnTo>
                <a:lnTo>
                  <a:pt x="546867" y="48519"/>
                </a:lnTo>
                <a:lnTo>
                  <a:pt x="550930" y="47620"/>
                </a:lnTo>
                <a:lnTo>
                  <a:pt x="555760" y="47050"/>
                </a:lnTo>
                <a:lnTo>
                  <a:pt x="560175" y="46125"/>
                </a:lnTo>
                <a:lnTo>
                  <a:pt x="565965" y="45808"/>
                </a:lnTo>
                <a:lnTo>
                  <a:pt x="569644" y="45846"/>
                </a:lnTo>
                <a:lnTo>
                  <a:pt x="574410" y="44732"/>
                </a:lnTo>
                <a:lnTo>
                  <a:pt x="575882" y="43541"/>
                </a:lnTo>
                <a:lnTo>
                  <a:pt x="572459" y="44149"/>
                </a:lnTo>
                <a:lnTo>
                  <a:pt x="567692" y="44592"/>
                </a:lnTo>
                <a:lnTo>
                  <a:pt x="563406" y="44060"/>
                </a:lnTo>
                <a:lnTo>
                  <a:pt x="560495" y="44630"/>
                </a:lnTo>
                <a:lnTo>
                  <a:pt x="555632" y="45048"/>
                </a:lnTo>
                <a:lnTo>
                  <a:pt x="552273" y="45264"/>
                </a:lnTo>
                <a:lnTo>
                  <a:pt x="550706" y="43959"/>
                </a:lnTo>
                <a:lnTo>
                  <a:pt x="554161" y="42261"/>
                </a:lnTo>
                <a:lnTo>
                  <a:pt x="550770" y="42451"/>
                </a:lnTo>
                <a:lnTo>
                  <a:pt x="548178" y="43705"/>
                </a:lnTo>
                <a:lnTo>
                  <a:pt x="545043" y="43376"/>
                </a:lnTo>
                <a:lnTo>
                  <a:pt x="546483" y="44605"/>
                </a:lnTo>
                <a:lnTo>
                  <a:pt x="541940" y="45897"/>
                </a:lnTo>
                <a:lnTo>
                  <a:pt x="538166" y="44972"/>
                </a:lnTo>
                <a:lnTo>
                  <a:pt x="535191" y="45808"/>
                </a:lnTo>
                <a:lnTo>
                  <a:pt x="530392" y="45517"/>
                </a:lnTo>
                <a:lnTo>
                  <a:pt x="527385" y="44326"/>
                </a:lnTo>
                <a:lnTo>
                  <a:pt x="524090" y="44504"/>
                </a:lnTo>
                <a:lnTo>
                  <a:pt x="518140" y="44022"/>
                </a:lnTo>
                <a:lnTo>
                  <a:pt x="518012" y="42629"/>
                </a:lnTo>
                <a:lnTo>
                  <a:pt x="520315" y="41679"/>
                </a:lnTo>
                <a:lnTo>
                  <a:pt x="523642" y="41489"/>
                </a:lnTo>
                <a:lnTo>
                  <a:pt x="529752" y="41463"/>
                </a:lnTo>
                <a:lnTo>
                  <a:pt x="537654" y="40222"/>
                </a:lnTo>
                <a:lnTo>
                  <a:pt x="531352" y="40336"/>
                </a:lnTo>
                <a:lnTo>
                  <a:pt x="527833" y="40526"/>
                </a:lnTo>
                <a:lnTo>
                  <a:pt x="522427" y="40374"/>
                </a:lnTo>
                <a:lnTo>
                  <a:pt x="522906" y="39056"/>
                </a:lnTo>
                <a:lnTo>
                  <a:pt x="528153" y="38486"/>
                </a:lnTo>
                <a:lnTo>
                  <a:pt x="533111" y="38182"/>
                </a:lnTo>
                <a:lnTo>
                  <a:pt x="536374" y="38182"/>
                </a:lnTo>
                <a:lnTo>
                  <a:pt x="540757" y="37675"/>
                </a:lnTo>
                <a:lnTo>
                  <a:pt x="535254" y="37688"/>
                </a:lnTo>
                <a:lnTo>
                  <a:pt x="528633" y="37815"/>
                </a:lnTo>
                <a:lnTo>
                  <a:pt x="525690" y="37105"/>
                </a:lnTo>
                <a:lnTo>
                  <a:pt x="526329" y="35838"/>
                </a:lnTo>
                <a:lnTo>
                  <a:pt x="529784" y="34939"/>
                </a:lnTo>
                <a:lnTo>
                  <a:pt x="533751" y="35028"/>
                </a:lnTo>
                <a:lnTo>
                  <a:pt x="541205" y="35192"/>
                </a:lnTo>
                <a:lnTo>
                  <a:pt x="534679" y="34521"/>
                </a:lnTo>
                <a:lnTo>
                  <a:pt x="535446" y="32709"/>
                </a:lnTo>
                <a:lnTo>
                  <a:pt x="540693" y="32152"/>
                </a:lnTo>
                <a:lnTo>
                  <a:pt x="544851" y="32114"/>
                </a:lnTo>
                <a:lnTo>
                  <a:pt x="547922" y="32570"/>
                </a:lnTo>
                <a:lnTo>
                  <a:pt x="549170" y="33964"/>
                </a:lnTo>
                <a:lnTo>
                  <a:pt x="555440" y="34445"/>
                </a:lnTo>
                <a:lnTo>
                  <a:pt x="558895" y="34470"/>
                </a:lnTo>
                <a:lnTo>
                  <a:pt x="564685" y="36054"/>
                </a:lnTo>
                <a:lnTo>
                  <a:pt x="568908" y="37283"/>
                </a:lnTo>
                <a:lnTo>
                  <a:pt x="571755" y="38347"/>
                </a:lnTo>
                <a:lnTo>
                  <a:pt x="573354" y="39690"/>
                </a:lnTo>
                <a:lnTo>
                  <a:pt x="576234" y="40868"/>
                </a:lnTo>
                <a:lnTo>
                  <a:pt x="581576" y="40804"/>
                </a:lnTo>
                <a:lnTo>
                  <a:pt x="593956" y="41248"/>
                </a:lnTo>
                <a:lnTo>
                  <a:pt x="595651" y="40171"/>
                </a:lnTo>
                <a:lnTo>
                  <a:pt x="587558" y="37979"/>
                </a:lnTo>
                <a:lnTo>
                  <a:pt x="590629" y="36523"/>
                </a:lnTo>
                <a:lnTo>
                  <a:pt x="588358" y="34774"/>
                </a:lnTo>
                <a:lnTo>
                  <a:pt x="583911" y="34065"/>
                </a:lnTo>
                <a:lnTo>
                  <a:pt x="585894" y="32266"/>
                </a:lnTo>
                <a:lnTo>
                  <a:pt x="590181" y="30366"/>
                </a:lnTo>
                <a:lnTo>
                  <a:pt x="592772" y="29454"/>
                </a:lnTo>
                <a:lnTo>
                  <a:pt x="596259" y="29188"/>
                </a:lnTo>
                <a:lnTo>
                  <a:pt x="599330" y="29796"/>
                </a:lnTo>
                <a:lnTo>
                  <a:pt x="598019" y="31139"/>
                </a:lnTo>
                <a:lnTo>
                  <a:pt x="599042" y="32621"/>
                </a:lnTo>
                <a:lnTo>
                  <a:pt x="602017" y="33685"/>
                </a:lnTo>
                <a:lnTo>
                  <a:pt x="600994" y="3530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7" name="coastline-natural-earth">
            <a:extLst>
              <a:ext uri="{FF2B5EF4-FFF2-40B4-BE49-F238E27FC236}">
                <a16:creationId xmlns:a16="http://schemas.microsoft.com/office/drawing/2014/main" id="{426ECB5F-EECA-4899-A2D0-ED2C208ABD8E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737366" y="53599"/>
                </a:moveTo>
                <a:lnTo>
                  <a:pt x="740917" y="54030"/>
                </a:lnTo>
                <a:lnTo>
                  <a:pt x="745108" y="55145"/>
                </a:lnTo>
                <a:lnTo>
                  <a:pt x="749075" y="54968"/>
                </a:lnTo>
                <a:lnTo>
                  <a:pt x="756145" y="54993"/>
                </a:lnTo>
                <a:lnTo>
                  <a:pt x="760303" y="55525"/>
                </a:lnTo>
                <a:lnTo>
                  <a:pt x="762511" y="56690"/>
                </a:lnTo>
                <a:lnTo>
                  <a:pt x="760847" y="57957"/>
                </a:lnTo>
                <a:lnTo>
                  <a:pt x="757552" y="59414"/>
                </a:lnTo>
                <a:lnTo>
                  <a:pt x="754705" y="61466"/>
                </a:lnTo>
                <a:lnTo>
                  <a:pt x="752818" y="62923"/>
                </a:lnTo>
                <a:lnTo>
                  <a:pt x="749843" y="65039"/>
                </a:lnTo>
                <a:lnTo>
                  <a:pt x="746867" y="66521"/>
                </a:lnTo>
                <a:lnTo>
                  <a:pt x="735863" y="66078"/>
                </a:lnTo>
                <a:lnTo>
                  <a:pt x="727993" y="66496"/>
                </a:lnTo>
                <a:lnTo>
                  <a:pt x="731992" y="67306"/>
                </a:lnTo>
                <a:lnTo>
                  <a:pt x="734008" y="68561"/>
                </a:lnTo>
                <a:lnTo>
                  <a:pt x="731064" y="71120"/>
                </a:lnTo>
                <a:lnTo>
                  <a:pt x="729561" y="73172"/>
                </a:lnTo>
                <a:lnTo>
                  <a:pt x="725434" y="73045"/>
                </a:lnTo>
                <a:lnTo>
                  <a:pt x="720828" y="73324"/>
                </a:lnTo>
                <a:lnTo>
                  <a:pt x="719388" y="71791"/>
                </a:lnTo>
                <a:lnTo>
                  <a:pt x="719164" y="70271"/>
                </a:lnTo>
                <a:lnTo>
                  <a:pt x="718652" y="68827"/>
                </a:lnTo>
                <a:lnTo>
                  <a:pt x="715965" y="66268"/>
                </a:lnTo>
                <a:lnTo>
                  <a:pt x="715357" y="64798"/>
                </a:lnTo>
                <a:lnTo>
                  <a:pt x="715581" y="63202"/>
                </a:lnTo>
                <a:lnTo>
                  <a:pt x="715453" y="61251"/>
                </a:lnTo>
                <a:lnTo>
                  <a:pt x="715102" y="59135"/>
                </a:lnTo>
                <a:lnTo>
                  <a:pt x="715773" y="57577"/>
                </a:lnTo>
                <a:lnTo>
                  <a:pt x="720924" y="57970"/>
                </a:lnTo>
                <a:lnTo>
                  <a:pt x="719676" y="56171"/>
                </a:lnTo>
                <a:lnTo>
                  <a:pt x="720540" y="54866"/>
                </a:lnTo>
                <a:lnTo>
                  <a:pt x="725562" y="54043"/>
                </a:lnTo>
                <a:lnTo>
                  <a:pt x="730457" y="53865"/>
                </a:lnTo>
                <a:lnTo>
                  <a:pt x="733976" y="53549"/>
                </a:lnTo>
                <a:lnTo>
                  <a:pt x="737366" y="5359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8" name="coastline-natural-earth">
            <a:extLst>
              <a:ext uri="{FF2B5EF4-FFF2-40B4-BE49-F238E27FC236}">
                <a16:creationId xmlns:a16="http://schemas.microsoft.com/office/drawing/2014/main" id="{B7E358DE-341B-4D6A-8F8F-93C4FD4A6C0A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698915" y="95075"/>
                </a:moveTo>
                <a:lnTo>
                  <a:pt x="702977" y="95899"/>
                </a:lnTo>
                <a:lnTo>
                  <a:pt x="705633" y="96659"/>
                </a:lnTo>
                <a:lnTo>
                  <a:pt x="709183" y="97812"/>
                </a:lnTo>
                <a:lnTo>
                  <a:pt x="711327" y="99826"/>
                </a:lnTo>
                <a:lnTo>
                  <a:pt x="713182" y="101409"/>
                </a:lnTo>
                <a:lnTo>
                  <a:pt x="715613" y="102499"/>
                </a:lnTo>
                <a:lnTo>
                  <a:pt x="713662" y="103854"/>
                </a:lnTo>
                <a:lnTo>
                  <a:pt x="709471" y="105501"/>
                </a:lnTo>
                <a:lnTo>
                  <a:pt x="702785" y="105210"/>
                </a:lnTo>
                <a:lnTo>
                  <a:pt x="698627" y="105172"/>
                </a:lnTo>
                <a:lnTo>
                  <a:pt x="694884" y="103981"/>
                </a:lnTo>
                <a:lnTo>
                  <a:pt x="691749" y="103373"/>
                </a:lnTo>
                <a:lnTo>
                  <a:pt x="687526" y="102790"/>
                </a:lnTo>
                <a:lnTo>
                  <a:pt x="685703" y="101599"/>
                </a:lnTo>
                <a:lnTo>
                  <a:pt x="682568" y="102233"/>
                </a:lnTo>
                <a:lnTo>
                  <a:pt x="679785" y="100662"/>
                </a:lnTo>
                <a:lnTo>
                  <a:pt x="684071" y="99598"/>
                </a:lnTo>
                <a:lnTo>
                  <a:pt x="687334" y="98964"/>
                </a:lnTo>
                <a:lnTo>
                  <a:pt x="689766" y="97913"/>
                </a:lnTo>
                <a:lnTo>
                  <a:pt x="689030" y="96595"/>
                </a:lnTo>
                <a:lnTo>
                  <a:pt x="692453" y="96671"/>
                </a:lnTo>
                <a:lnTo>
                  <a:pt x="691269" y="95202"/>
                </a:lnTo>
                <a:lnTo>
                  <a:pt x="691717" y="93821"/>
                </a:lnTo>
                <a:lnTo>
                  <a:pt x="694852" y="93099"/>
                </a:lnTo>
                <a:lnTo>
                  <a:pt x="699171" y="9420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89" name="coastline-natural-earth">
            <a:extLst>
              <a:ext uri="{FF2B5EF4-FFF2-40B4-BE49-F238E27FC236}">
                <a16:creationId xmlns:a16="http://schemas.microsoft.com/office/drawing/2014/main" id="{210643F7-0A7B-4E02-A326-652F40D0EC67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544979" y="67990"/>
                </a:moveTo>
                <a:lnTo>
                  <a:pt x="548114" y="67712"/>
                </a:lnTo>
                <a:lnTo>
                  <a:pt x="552465" y="67268"/>
                </a:lnTo>
                <a:lnTo>
                  <a:pt x="554256" y="65888"/>
                </a:lnTo>
                <a:lnTo>
                  <a:pt x="556048" y="64722"/>
                </a:lnTo>
                <a:lnTo>
                  <a:pt x="560910" y="64393"/>
                </a:lnTo>
                <a:lnTo>
                  <a:pt x="567276" y="65292"/>
                </a:lnTo>
                <a:lnTo>
                  <a:pt x="572619" y="66407"/>
                </a:lnTo>
                <a:lnTo>
                  <a:pt x="573514" y="68193"/>
                </a:lnTo>
                <a:lnTo>
                  <a:pt x="571211" y="69435"/>
                </a:lnTo>
                <a:lnTo>
                  <a:pt x="570635" y="70689"/>
                </a:lnTo>
                <a:lnTo>
                  <a:pt x="572683" y="69701"/>
                </a:lnTo>
                <a:lnTo>
                  <a:pt x="577097" y="69473"/>
                </a:lnTo>
                <a:lnTo>
                  <a:pt x="581096" y="67940"/>
                </a:lnTo>
                <a:lnTo>
                  <a:pt x="583847" y="67192"/>
                </a:lnTo>
                <a:lnTo>
                  <a:pt x="580744" y="65533"/>
                </a:lnTo>
                <a:lnTo>
                  <a:pt x="579784" y="64190"/>
                </a:lnTo>
                <a:lnTo>
                  <a:pt x="584871" y="64329"/>
                </a:lnTo>
                <a:lnTo>
                  <a:pt x="589253" y="65406"/>
                </a:lnTo>
                <a:lnTo>
                  <a:pt x="591525" y="66318"/>
                </a:lnTo>
                <a:lnTo>
                  <a:pt x="594340" y="67129"/>
                </a:lnTo>
                <a:lnTo>
                  <a:pt x="596547" y="68231"/>
                </a:lnTo>
                <a:lnTo>
                  <a:pt x="598083" y="69663"/>
                </a:lnTo>
                <a:lnTo>
                  <a:pt x="599522" y="72171"/>
                </a:lnTo>
                <a:lnTo>
                  <a:pt x="601250" y="74350"/>
                </a:lnTo>
                <a:lnTo>
                  <a:pt x="601857" y="75718"/>
                </a:lnTo>
                <a:lnTo>
                  <a:pt x="604417" y="76757"/>
                </a:lnTo>
                <a:lnTo>
                  <a:pt x="609631" y="75097"/>
                </a:lnTo>
                <a:lnTo>
                  <a:pt x="607872" y="73210"/>
                </a:lnTo>
                <a:lnTo>
                  <a:pt x="605600" y="70663"/>
                </a:lnTo>
                <a:lnTo>
                  <a:pt x="605344" y="69371"/>
                </a:lnTo>
                <a:lnTo>
                  <a:pt x="604353" y="68041"/>
                </a:lnTo>
                <a:lnTo>
                  <a:pt x="601601" y="63291"/>
                </a:lnTo>
                <a:lnTo>
                  <a:pt x="603937" y="62366"/>
                </a:lnTo>
                <a:lnTo>
                  <a:pt x="603489" y="61061"/>
                </a:lnTo>
                <a:lnTo>
                  <a:pt x="608287" y="61606"/>
                </a:lnTo>
                <a:lnTo>
                  <a:pt x="611742" y="62492"/>
                </a:lnTo>
                <a:lnTo>
                  <a:pt x="617436" y="62454"/>
                </a:lnTo>
                <a:lnTo>
                  <a:pt x="621051" y="63595"/>
                </a:lnTo>
                <a:lnTo>
                  <a:pt x="625146" y="64925"/>
                </a:lnTo>
                <a:lnTo>
                  <a:pt x="627033" y="66204"/>
                </a:lnTo>
                <a:lnTo>
                  <a:pt x="627865" y="67610"/>
                </a:lnTo>
                <a:lnTo>
                  <a:pt x="628569" y="69181"/>
                </a:lnTo>
                <a:lnTo>
                  <a:pt x="631896" y="73628"/>
                </a:lnTo>
                <a:lnTo>
                  <a:pt x="635127" y="76200"/>
                </a:lnTo>
                <a:lnTo>
                  <a:pt x="636438" y="78074"/>
                </a:lnTo>
                <a:lnTo>
                  <a:pt x="636342" y="79519"/>
                </a:lnTo>
                <a:lnTo>
                  <a:pt x="634711" y="81406"/>
                </a:lnTo>
                <a:lnTo>
                  <a:pt x="638294" y="83281"/>
                </a:lnTo>
                <a:lnTo>
                  <a:pt x="640213" y="84801"/>
                </a:lnTo>
                <a:lnTo>
                  <a:pt x="643540" y="86005"/>
                </a:lnTo>
                <a:lnTo>
                  <a:pt x="647027" y="86778"/>
                </a:lnTo>
                <a:lnTo>
                  <a:pt x="651058" y="87006"/>
                </a:lnTo>
                <a:lnTo>
                  <a:pt x="654513" y="88006"/>
                </a:lnTo>
                <a:lnTo>
                  <a:pt x="657904" y="89184"/>
                </a:lnTo>
                <a:lnTo>
                  <a:pt x="661199" y="89514"/>
                </a:lnTo>
                <a:lnTo>
                  <a:pt x="664686" y="90413"/>
                </a:lnTo>
                <a:lnTo>
                  <a:pt x="667085" y="91528"/>
                </a:lnTo>
                <a:lnTo>
                  <a:pt x="667661" y="92998"/>
                </a:lnTo>
                <a:lnTo>
                  <a:pt x="667405" y="94416"/>
                </a:lnTo>
                <a:lnTo>
                  <a:pt x="663790" y="94454"/>
                </a:lnTo>
                <a:lnTo>
                  <a:pt x="662478" y="93175"/>
                </a:lnTo>
                <a:lnTo>
                  <a:pt x="661007" y="94568"/>
                </a:lnTo>
                <a:lnTo>
                  <a:pt x="656944" y="93403"/>
                </a:lnTo>
                <a:lnTo>
                  <a:pt x="653105" y="94024"/>
                </a:lnTo>
                <a:lnTo>
                  <a:pt x="652945" y="95544"/>
                </a:lnTo>
                <a:lnTo>
                  <a:pt x="649522" y="95797"/>
                </a:lnTo>
                <a:lnTo>
                  <a:pt x="646067" y="94784"/>
                </a:lnTo>
                <a:lnTo>
                  <a:pt x="647539" y="96418"/>
                </a:lnTo>
                <a:lnTo>
                  <a:pt x="647795" y="98812"/>
                </a:lnTo>
                <a:lnTo>
                  <a:pt x="650802" y="97508"/>
                </a:lnTo>
                <a:lnTo>
                  <a:pt x="653809" y="96608"/>
                </a:lnTo>
                <a:lnTo>
                  <a:pt x="657392" y="96709"/>
                </a:lnTo>
                <a:lnTo>
                  <a:pt x="657168" y="98154"/>
                </a:lnTo>
                <a:lnTo>
                  <a:pt x="659727" y="99306"/>
                </a:lnTo>
                <a:lnTo>
                  <a:pt x="659119" y="100763"/>
                </a:lnTo>
                <a:lnTo>
                  <a:pt x="654577" y="101688"/>
                </a:lnTo>
                <a:lnTo>
                  <a:pt x="651154" y="102220"/>
                </a:lnTo>
                <a:lnTo>
                  <a:pt x="647347" y="102549"/>
                </a:lnTo>
                <a:lnTo>
                  <a:pt x="641429" y="102372"/>
                </a:lnTo>
                <a:lnTo>
                  <a:pt x="636630" y="101637"/>
                </a:lnTo>
                <a:lnTo>
                  <a:pt x="629817" y="101713"/>
                </a:lnTo>
                <a:lnTo>
                  <a:pt x="630648" y="100358"/>
                </a:lnTo>
                <a:lnTo>
                  <a:pt x="625978" y="99750"/>
                </a:lnTo>
                <a:lnTo>
                  <a:pt x="621691" y="99623"/>
                </a:lnTo>
                <a:lnTo>
                  <a:pt x="618716" y="98914"/>
                </a:lnTo>
                <a:lnTo>
                  <a:pt x="618524" y="97482"/>
                </a:lnTo>
                <a:lnTo>
                  <a:pt x="614941" y="97241"/>
                </a:lnTo>
                <a:lnTo>
                  <a:pt x="612478" y="99319"/>
                </a:lnTo>
                <a:lnTo>
                  <a:pt x="609567" y="100687"/>
                </a:lnTo>
                <a:lnTo>
                  <a:pt x="604992" y="101397"/>
                </a:lnTo>
                <a:lnTo>
                  <a:pt x="600450" y="101574"/>
                </a:lnTo>
                <a:lnTo>
                  <a:pt x="597155" y="102562"/>
                </a:lnTo>
                <a:lnTo>
                  <a:pt x="590501" y="103943"/>
                </a:lnTo>
                <a:lnTo>
                  <a:pt x="586118" y="104374"/>
                </a:lnTo>
                <a:lnTo>
                  <a:pt x="581512" y="104564"/>
                </a:lnTo>
                <a:lnTo>
                  <a:pt x="578089" y="104855"/>
                </a:lnTo>
                <a:lnTo>
                  <a:pt x="573930" y="105184"/>
                </a:lnTo>
                <a:lnTo>
                  <a:pt x="564973" y="105425"/>
                </a:lnTo>
                <a:lnTo>
                  <a:pt x="561710" y="105704"/>
                </a:lnTo>
                <a:lnTo>
                  <a:pt x="558511" y="105742"/>
                </a:lnTo>
                <a:lnTo>
                  <a:pt x="555664" y="104665"/>
                </a:lnTo>
                <a:lnTo>
                  <a:pt x="553681" y="103107"/>
                </a:lnTo>
                <a:lnTo>
                  <a:pt x="553361" y="101346"/>
                </a:lnTo>
                <a:lnTo>
                  <a:pt x="552561" y="99306"/>
                </a:lnTo>
                <a:lnTo>
                  <a:pt x="549010" y="98673"/>
                </a:lnTo>
                <a:lnTo>
                  <a:pt x="543380" y="98470"/>
                </a:lnTo>
                <a:lnTo>
                  <a:pt x="539253" y="98546"/>
                </a:lnTo>
                <a:lnTo>
                  <a:pt x="535095" y="98382"/>
                </a:lnTo>
                <a:lnTo>
                  <a:pt x="530744" y="97888"/>
                </a:lnTo>
                <a:lnTo>
                  <a:pt x="527033" y="97077"/>
                </a:lnTo>
                <a:lnTo>
                  <a:pt x="525242" y="95683"/>
                </a:lnTo>
                <a:lnTo>
                  <a:pt x="522714" y="94378"/>
                </a:lnTo>
                <a:lnTo>
                  <a:pt x="521307" y="92820"/>
                </a:lnTo>
                <a:lnTo>
                  <a:pt x="520891" y="91300"/>
                </a:lnTo>
                <a:lnTo>
                  <a:pt x="526681" y="90198"/>
                </a:lnTo>
                <a:lnTo>
                  <a:pt x="535894" y="89438"/>
                </a:lnTo>
                <a:lnTo>
                  <a:pt x="544340" y="88931"/>
                </a:lnTo>
                <a:lnTo>
                  <a:pt x="548178" y="88982"/>
                </a:lnTo>
                <a:lnTo>
                  <a:pt x="552689" y="89324"/>
                </a:lnTo>
                <a:lnTo>
                  <a:pt x="556784" y="89375"/>
                </a:lnTo>
                <a:lnTo>
                  <a:pt x="561966" y="89729"/>
                </a:lnTo>
                <a:lnTo>
                  <a:pt x="565325" y="89463"/>
                </a:lnTo>
                <a:lnTo>
                  <a:pt x="569644" y="89298"/>
                </a:lnTo>
                <a:lnTo>
                  <a:pt x="566669" y="87702"/>
                </a:lnTo>
                <a:lnTo>
                  <a:pt x="557391" y="86144"/>
                </a:lnTo>
                <a:lnTo>
                  <a:pt x="551857" y="85460"/>
                </a:lnTo>
                <a:lnTo>
                  <a:pt x="547603" y="85612"/>
                </a:lnTo>
                <a:lnTo>
                  <a:pt x="544340" y="85903"/>
                </a:lnTo>
                <a:lnTo>
                  <a:pt x="537878" y="86283"/>
                </a:lnTo>
                <a:lnTo>
                  <a:pt x="531736" y="86423"/>
                </a:lnTo>
                <a:lnTo>
                  <a:pt x="522714" y="86258"/>
                </a:lnTo>
                <a:lnTo>
                  <a:pt x="517372" y="86017"/>
                </a:lnTo>
                <a:lnTo>
                  <a:pt x="511262" y="83648"/>
                </a:lnTo>
                <a:lnTo>
                  <a:pt x="511230" y="82306"/>
                </a:lnTo>
                <a:lnTo>
                  <a:pt x="514237" y="81381"/>
                </a:lnTo>
                <a:lnTo>
                  <a:pt x="519835" y="80671"/>
                </a:lnTo>
                <a:lnTo>
                  <a:pt x="524314" y="80076"/>
                </a:lnTo>
                <a:lnTo>
                  <a:pt x="527865" y="79519"/>
                </a:lnTo>
                <a:lnTo>
                  <a:pt x="531288" y="79303"/>
                </a:lnTo>
                <a:lnTo>
                  <a:pt x="534071" y="78163"/>
                </a:lnTo>
                <a:lnTo>
                  <a:pt x="537590" y="78277"/>
                </a:lnTo>
                <a:lnTo>
                  <a:pt x="524634" y="78543"/>
                </a:lnTo>
                <a:lnTo>
                  <a:pt x="519611" y="78632"/>
                </a:lnTo>
                <a:lnTo>
                  <a:pt x="516125" y="79037"/>
                </a:lnTo>
                <a:lnTo>
                  <a:pt x="511934" y="78619"/>
                </a:lnTo>
                <a:lnTo>
                  <a:pt x="514749" y="77466"/>
                </a:lnTo>
                <a:lnTo>
                  <a:pt x="510302" y="76744"/>
                </a:lnTo>
                <a:lnTo>
                  <a:pt x="505824" y="76314"/>
                </a:lnTo>
                <a:lnTo>
                  <a:pt x="504768" y="74236"/>
                </a:lnTo>
                <a:lnTo>
                  <a:pt x="508319" y="71905"/>
                </a:lnTo>
                <a:lnTo>
                  <a:pt x="511710" y="71031"/>
                </a:lnTo>
                <a:lnTo>
                  <a:pt x="509599" y="69777"/>
                </a:lnTo>
                <a:lnTo>
                  <a:pt x="510270" y="68535"/>
                </a:lnTo>
                <a:lnTo>
                  <a:pt x="517692" y="65812"/>
                </a:lnTo>
                <a:lnTo>
                  <a:pt x="520347" y="65039"/>
                </a:lnTo>
                <a:lnTo>
                  <a:pt x="526489" y="63759"/>
                </a:lnTo>
                <a:lnTo>
                  <a:pt x="535702" y="62302"/>
                </a:lnTo>
                <a:lnTo>
                  <a:pt x="543924" y="60833"/>
                </a:lnTo>
                <a:lnTo>
                  <a:pt x="547827" y="61530"/>
                </a:lnTo>
                <a:lnTo>
                  <a:pt x="549234" y="63607"/>
                </a:lnTo>
                <a:lnTo>
                  <a:pt x="549010" y="65115"/>
                </a:lnTo>
                <a:lnTo>
                  <a:pt x="547155" y="66660"/>
                </a:lnTo>
                <a:lnTo>
                  <a:pt x="545203" y="6769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0" name="coastline-natural-earth">
            <a:extLst>
              <a:ext uri="{FF2B5EF4-FFF2-40B4-BE49-F238E27FC236}">
                <a16:creationId xmlns:a16="http://schemas.microsoft.com/office/drawing/2014/main" id="{AA774696-E795-4601-84D1-A7333438A273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497986" y="54043"/>
                </a:moveTo>
                <a:lnTo>
                  <a:pt x="501793" y="53181"/>
                </a:lnTo>
                <a:lnTo>
                  <a:pt x="503425" y="54828"/>
                </a:lnTo>
                <a:lnTo>
                  <a:pt x="506943" y="53321"/>
                </a:lnTo>
                <a:lnTo>
                  <a:pt x="511838" y="52637"/>
                </a:lnTo>
                <a:lnTo>
                  <a:pt x="516285" y="52763"/>
                </a:lnTo>
                <a:lnTo>
                  <a:pt x="520859" y="53511"/>
                </a:lnTo>
                <a:lnTo>
                  <a:pt x="525146" y="54828"/>
                </a:lnTo>
                <a:lnTo>
                  <a:pt x="532056" y="57387"/>
                </a:lnTo>
                <a:lnTo>
                  <a:pt x="534967" y="58147"/>
                </a:lnTo>
                <a:lnTo>
                  <a:pt x="537014" y="59287"/>
                </a:lnTo>
                <a:lnTo>
                  <a:pt x="531736" y="61289"/>
                </a:lnTo>
                <a:lnTo>
                  <a:pt x="527321" y="61935"/>
                </a:lnTo>
                <a:lnTo>
                  <a:pt x="522075" y="63278"/>
                </a:lnTo>
                <a:lnTo>
                  <a:pt x="518460" y="63911"/>
                </a:lnTo>
                <a:lnTo>
                  <a:pt x="513789" y="65153"/>
                </a:lnTo>
                <a:lnTo>
                  <a:pt x="504960" y="67154"/>
                </a:lnTo>
                <a:lnTo>
                  <a:pt x="500961" y="70131"/>
                </a:lnTo>
                <a:lnTo>
                  <a:pt x="497698" y="71196"/>
                </a:lnTo>
                <a:lnTo>
                  <a:pt x="493988" y="71487"/>
                </a:lnTo>
                <a:lnTo>
                  <a:pt x="492836" y="73590"/>
                </a:lnTo>
                <a:lnTo>
                  <a:pt x="491620" y="76833"/>
                </a:lnTo>
                <a:lnTo>
                  <a:pt x="490021" y="77973"/>
                </a:lnTo>
                <a:lnTo>
                  <a:pt x="485158" y="78809"/>
                </a:lnTo>
                <a:lnTo>
                  <a:pt x="481671" y="78885"/>
                </a:lnTo>
                <a:lnTo>
                  <a:pt x="476169" y="80177"/>
                </a:lnTo>
                <a:lnTo>
                  <a:pt x="472650" y="80836"/>
                </a:lnTo>
                <a:lnTo>
                  <a:pt x="470027" y="81723"/>
                </a:lnTo>
                <a:lnTo>
                  <a:pt x="466700" y="81482"/>
                </a:lnTo>
                <a:lnTo>
                  <a:pt x="463213" y="78733"/>
                </a:lnTo>
                <a:lnTo>
                  <a:pt x="459982" y="76630"/>
                </a:lnTo>
                <a:lnTo>
                  <a:pt x="452721" y="74958"/>
                </a:lnTo>
                <a:lnTo>
                  <a:pt x="449426" y="74135"/>
                </a:lnTo>
                <a:lnTo>
                  <a:pt x="443636" y="73793"/>
                </a:lnTo>
                <a:lnTo>
                  <a:pt x="443636" y="72260"/>
                </a:lnTo>
                <a:lnTo>
                  <a:pt x="444915" y="71094"/>
                </a:lnTo>
                <a:lnTo>
                  <a:pt x="446611" y="69929"/>
                </a:lnTo>
                <a:lnTo>
                  <a:pt x="449042" y="68637"/>
                </a:lnTo>
                <a:lnTo>
                  <a:pt x="450417" y="66724"/>
                </a:lnTo>
                <a:lnTo>
                  <a:pt x="454320" y="64937"/>
                </a:lnTo>
                <a:lnTo>
                  <a:pt x="452209" y="63721"/>
                </a:lnTo>
                <a:lnTo>
                  <a:pt x="453744" y="62378"/>
                </a:lnTo>
                <a:lnTo>
                  <a:pt x="455760" y="60415"/>
                </a:lnTo>
                <a:lnTo>
                  <a:pt x="458543" y="59414"/>
                </a:lnTo>
                <a:lnTo>
                  <a:pt x="461390" y="57210"/>
                </a:lnTo>
                <a:lnTo>
                  <a:pt x="458767" y="56399"/>
                </a:lnTo>
                <a:lnTo>
                  <a:pt x="454384" y="52801"/>
                </a:lnTo>
                <a:lnTo>
                  <a:pt x="464365" y="51078"/>
                </a:lnTo>
                <a:lnTo>
                  <a:pt x="471979" y="50812"/>
                </a:lnTo>
                <a:lnTo>
                  <a:pt x="479880" y="50116"/>
                </a:lnTo>
                <a:lnTo>
                  <a:pt x="483751" y="50217"/>
                </a:lnTo>
                <a:lnTo>
                  <a:pt x="487686" y="51218"/>
                </a:lnTo>
                <a:lnTo>
                  <a:pt x="490629" y="51838"/>
                </a:lnTo>
                <a:lnTo>
                  <a:pt x="496131" y="52751"/>
                </a:lnTo>
                <a:lnTo>
                  <a:pt x="499554" y="5294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1" name="coastline-natural-earth">
            <a:extLst>
              <a:ext uri="{FF2B5EF4-FFF2-40B4-BE49-F238E27FC236}">
                <a16:creationId xmlns:a16="http://schemas.microsoft.com/office/drawing/2014/main" id="{655E30E0-4FD7-43DD-BE09-A72496823DF9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865646" y="217881"/>
                </a:moveTo>
                <a:lnTo>
                  <a:pt x="864334" y="219693"/>
                </a:lnTo>
                <a:lnTo>
                  <a:pt x="863503" y="221378"/>
                </a:lnTo>
                <a:lnTo>
                  <a:pt x="863790" y="219059"/>
                </a:lnTo>
                <a:lnTo>
                  <a:pt x="861391" y="220922"/>
                </a:lnTo>
                <a:lnTo>
                  <a:pt x="858192" y="222087"/>
                </a:lnTo>
                <a:lnTo>
                  <a:pt x="860591" y="219465"/>
                </a:lnTo>
                <a:lnTo>
                  <a:pt x="858032" y="220858"/>
                </a:lnTo>
                <a:lnTo>
                  <a:pt x="857968" y="219275"/>
                </a:lnTo>
                <a:lnTo>
                  <a:pt x="859696" y="218071"/>
                </a:lnTo>
                <a:lnTo>
                  <a:pt x="860719" y="216614"/>
                </a:lnTo>
                <a:lnTo>
                  <a:pt x="860464" y="218059"/>
                </a:lnTo>
                <a:lnTo>
                  <a:pt x="862031" y="216868"/>
                </a:lnTo>
                <a:lnTo>
                  <a:pt x="862639" y="214803"/>
                </a:lnTo>
                <a:lnTo>
                  <a:pt x="864174" y="215968"/>
                </a:lnTo>
                <a:lnTo>
                  <a:pt x="865582" y="21714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2" name="coastline-natural-earth">
            <a:extLst>
              <a:ext uri="{FF2B5EF4-FFF2-40B4-BE49-F238E27FC236}">
                <a16:creationId xmlns:a16="http://schemas.microsoft.com/office/drawing/2014/main" id="{EAC47230-007F-466E-83CB-0EF85D21E68D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691429" y="56285"/>
                </a:moveTo>
                <a:lnTo>
                  <a:pt x="687622" y="56399"/>
                </a:lnTo>
                <a:lnTo>
                  <a:pt x="682152" y="56348"/>
                </a:lnTo>
                <a:lnTo>
                  <a:pt x="684807" y="55398"/>
                </a:lnTo>
                <a:lnTo>
                  <a:pt x="688582" y="54765"/>
                </a:lnTo>
                <a:lnTo>
                  <a:pt x="693316" y="54119"/>
                </a:lnTo>
                <a:lnTo>
                  <a:pt x="696579" y="54081"/>
                </a:lnTo>
                <a:lnTo>
                  <a:pt x="695108" y="55373"/>
                </a:lnTo>
                <a:lnTo>
                  <a:pt x="691429" y="56285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3" name="coastline-natural-earth">
            <a:extLst>
              <a:ext uri="{FF2B5EF4-FFF2-40B4-BE49-F238E27FC236}">
                <a16:creationId xmlns:a16="http://schemas.microsoft.com/office/drawing/2014/main" id="{D83C7FCD-ACF0-469E-9B64-0836171986A0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655760" y="36586"/>
                </a:moveTo>
                <a:lnTo>
                  <a:pt x="654001" y="37916"/>
                </a:lnTo>
                <a:lnTo>
                  <a:pt x="649330" y="38892"/>
                </a:lnTo>
                <a:lnTo>
                  <a:pt x="645971" y="38879"/>
                </a:lnTo>
                <a:lnTo>
                  <a:pt x="648435" y="37460"/>
                </a:lnTo>
                <a:lnTo>
                  <a:pt x="641877" y="37713"/>
                </a:lnTo>
                <a:lnTo>
                  <a:pt x="641589" y="36383"/>
                </a:lnTo>
                <a:lnTo>
                  <a:pt x="637622" y="36295"/>
                </a:lnTo>
                <a:lnTo>
                  <a:pt x="636630" y="35040"/>
                </a:lnTo>
                <a:lnTo>
                  <a:pt x="639701" y="34673"/>
                </a:lnTo>
                <a:lnTo>
                  <a:pt x="643668" y="34344"/>
                </a:lnTo>
                <a:lnTo>
                  <a:pt x="647923" y="33862"/>
                </a:lnTo>
                <a:lnTo>
                  <a:pt x="651250" y="33900"/>
                </a:lnTo>
                <a:lnTo>
                  <a:pt x="653393" y="35851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4" name="coastline-natural-earth">
            <a:extLst>
              <a:ext uri="{FF2B5EF4-FFF2-40B4-BE49-F238E27FC236}">
                <a16:creationId xmlns:a16="http://schemas.microsoft.com/office/drawing/2014/main" id="{0D993EDA-44BF-4CEE-8C6D-8905B456C04E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639605" y="31367"/>
                </a:moveTo>
                <a:lnTo>
                  <a:pt x="643284" y="31544"/>
                </a:lnTo>
                <a:lnTo>
                  <a:pt x="647091" y="32342"/>
                </a:lnTo>
                <a:lnTo>
                  <a:pt x="644564" y="33698"/>
                </a:lnTo>
                <a:lnTo>
                  <a:pt x="637366" y="33723"/>
                </a:lnTo>
                <a:lnTo>
                  <a:pt x="635223" y="32317"/>
                </a:lnTo>
                <a:lnTo>
                  <a:pt x="635287" y="30936"/>
                </a:lnTo>
                <a:lnTo>
                  <a:pt x="639126" y="3060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5" name="coastline-natural-earth">
            <a:extLst>
              <a:ext uri="{FF2B5EF4-FFF2-40B4-BE49-F238E27FC236}">
                <a16:creationId xmlns:a16="http://schemas.microsoft.com/office/drawing/2014/main" id="{4A553C17-7821-4804-A5EE-AF5316A966C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551185" y="20611"/>
                </a:moveTo>
                <a:lnTo>
                  <a:pt x="547091" y="20915"/>
                </a:lnTo>
                <a:lnTo>
                  <a:pt x="540853" y="19142"/>
                </a:lnTo>
                <a:lnTo>
                  <a:pt x="543124" y="18217"/>
                </a:lnTo>
                <a:lnTo>
                  <a:pt x="546707" y="17647"/>
                </a:lnTo>
                <a:lnTo>
                  <a:pt x="550610" y="19129"/>
                </a:lnTo>
                <a:lnTo>
                  <a:pt x="553105" y="20067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6" name="coastline-natural-earth">
            <a:extLst>
              <a:ext uri="{FF2B5EF4-FFF2-40B4-BE49-F238E27FC236}">
                <a16:creationId xmlns:a16="http://schemas.microsoft.com/office/drawing/2014/main" id="{CE745D99-34FE-408C-A038-628564EF6BCE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638710" y="45568"/>
                </a:moveTo>
                <a:lnTo>
                  <a:pt x="634071" y="45340"/>
                </a:lnTo>
                <a:lnTo>
                  <a:pt x="632152" y="44314"/>
                </a:lnTo>
                <a:lnTo>
                  <a:pt x="633591" y="42958"/>
                </a:lnTo>
                <a:lnTo>
                  <a:pt x="636662" y="41957"/>
                </a:lnTo>
                <a:lnTo>
                  <a:pt x="640533" y="42299"/>
                </a:lnTo>
                <a:lnTo>
                  <a:pt x="642069" y="43579"/>
                </a:lnTo>
                <a:lnTo>
                  <a:pt x="642421" y="44846"/>
                </a:lnTo>
                <a:lnTo>
                  <a:pt x="638710" y="4556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7" name="coastline-natural-earth">
            <a:extLst>
              <a:ext uri="{FF2B5EF4-FFF2-40B4-BE49-F238E27FC236}">
                <a16:creationId xmlns:a16="http://schemas.microsoft.com/office/drawing/2014/main" id="{8E888D0B-5917-4D28-BF21-A23215F41226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077227" y="261295"/>
                </a:moveTo>
                <a:lnTo>
                  <a:pt x="1076075" y="262651"/>
                </a:lnTo>
                <a:lnTo>
                  <a:pt x="1072876" y="263069"/>
                </a:lnTo>
                <a:lnTo>
                  <a:pt x="1072332" y="264386"/>
                </a:lnTo>
                <a:lnTo>
                  <a:pt x="1074284" y="265413"/>
                </a:lnTo>
                <a:lnTo>
                  <a:pt x="1073484" y="267072"/>
                </a:lnTo>
                <a:lnTo>
                  <a:pt x="1071629" y="268225"/>
                </a:lnTo>
                <a:lnTo>
                  <a:pt x="1070573" y="270024"/>
                </a:lnTo>
                <a:lnTo>
                  <a:pt x="1068878" y="271569"/>
                </a:lnTo>
                <a:lnTo>
                  <a:pt x="1067982" y="272912"/>
                </a:lnTo>
                <a:lnTo>
                  <a:pt x="1066094" y="274850"/>
                </a:lnTo>
                <a:lnTo>
                  <a:pt x="1065615" y="276231"/>
                </a:lnTo>
                <a:lnTo>
                  <a:pt x="1064687" y="277549"/>
                </a:lnTo>
                <a:lnTo>
                  <a:pt x="1064943" y="278942"/>
                </a:lnTo>
                <a:lnTo>
                  <a:pt x="1066830" y="277346"/>
                </a:lnTo>
                <a:lnTo>
                  <a:pt x="1068941" y="276003"/>
                </a:lnTo>
                <a:lnTo>
                  <a:pt x="1070125" y="274572"/>
                </a:lnTo>
                <a:lnTo>
                  <a:pt x="1070893" y="275952"/>
                </a:lnTo>
                <a:lnTo>
                  <a:pt x="1074444" y="275762"/>
                </a:lnTo>
                <a:lnTo>
                  <a:pt x="1071981" y="278106"/>
                </a:lnTo>
                <a:lnTo>
                  <a:pt x="1071565" y="280424"/>
                </a:lnTo>
                <a:lnTo>
                  <a:pt x="1075243" y="280589"/>
                </a:lnTo>
                <a:lnTo>
                  <a:pt x="1078251" y="281159"/>
                </a:lnTo>
                <a:lnTo>
                  <a:pt x="1078794" y="279854"/>
                </a:lnTo>
                <a:lnTo>
                  <a:pt x="1079306" y="281501"/>
                </a:lnTo>
                <a:lnTo>
                  <a:pt x="1078251" y="283034"/>
                </a:lnTo>
                <a:lnTo>
                  <a:pt x="1080778" y="281843"/>
                </a:lnTo>
                <a:lnTo>
                  <a:pt x="1083881" y="281007"/>
                </a:lnTo>
                <a:lnTo>
                  <a:pt x="1085832" y="279740"/>
                </a:lnTo>
                <a:lnTo>
                  <a:pt x="1086184" y="281438"/>
                </a:lnTo>
                <a:lnTo>
                  <a:pt x="1090727" y="280526"/>
                </a:lnTo>
                <a:lnTo>
                  <a:pt x="1093798" y="281628"/>
                </a:lnTo>
                <a:lnTo>
                  <a:pt x="1094213" y="283275"/>
                </a:lnTo>
                <a:lnTo>
                  <a:pt x="1092070" y="284643"/>
                </a:lnTo>
                <a:lnTo>
                  <a:pt x="1088903" y="286530"/>
                </a:lnTo>
                <a:lnTo>
                  <a:pt x="1091398" y="287468"/>
                </a:lnTo>
                <a:lnTo>
                  <a:pt x="1092198" y="288925"/>
                </a:lnTo>
                <a:lnTo>
                  <a:pt x="1089735" y="289913"/>
                </a:lnTo>
                <a:lnTo>
                  <a:pt x="1092710" y="289203"/>
                </a:lnTo>
                <a:lnTo>
                  <a:pt x="1095653" y="288595"/>
                </a:lnTo>
                <a:lnTo>
                  <a:pt x="1098852" y="287709"/>
                </a:lnTo>
                <a:lnTo>
                  <a:pt x="1099044" y="289026"/>
                </a:lnTo>
                <a:lnTo>
                  <a:pt x="1097732" y="290318"/>
                </a:lnTo>
                <a:lnTo>
                  <a:pt x="1094597" y="291623"/>
                </a:lnTo>
                <a:lnTo>
                  <a:pt x="1094245" y="292953"/>
                </a:lnTo>
                <a:lnTo>
                  <a:pt x="1093094" y="294486"/>
                </a:lnTo>
                <a:lnTo>
                  <a:pt x="1091590" y="295715"/>
                </a:lnTo>
                <a:lnTo>
                  <a:pt x="1092486" y="296969"/>
                </a:lnTo>
                <a:lnTo>
                  <a:pt x="1096837" y="293777"/>
                </a:lnTo>
                <a:lnTo>
                  <a:pt x="1100068" y="292409"/>
                </a:lnTo>
                <a:lnTo>
                  <a:pt x="1099396" y="293979"/>
                </a:lnTo>
                <a:lnTo>
                  <a:pt x="1098372" y="295487"/>
                </a:lnTo>
                <a:lnTo>
                  <a:pt x="1097796" y="296944"/>
                </a:lnTo>
                <a:lnTo>
                  <a:pt x="1097828" y="298236"/>
                </a:lnTo>
                <a:lnTo>
                  <a:pt x="1100515" y="297248"/>
                </a:lnTo>
                <a:lnTo>
                  <a:pt x="1101315" y="295867"/>
                </a:lnTo>
                <a:lnTo>
                  <a:pt x="1102339" y="297222"/>
                </a:lnTo>
                <a:lnTo>
                  <a:pt x="1102371" y="298629"/>
                </a:lnTo>
                <a:lnTo>
                  <a:pt x="1100164" y="301986"/>
                </a:lnTo>
                <a:lnTo>
                  <a:pt x="1099716" y="304595"/>
                </a:lnTo>
                <a:lnTo>
                  <a:pt x="1098756" y="305862"/>
                </a:lnTo>
                <a:lnTo>
                  <a:pt x="1094533" y="306306"/>
                </a:lnTo>
                <a:lnTo>
                  <a:pt x="1094022" y="303962"/>
                </a:lnTo>
                <a:lnTo>
                  <a:pt x="1094150" y="302024"/>
                </a:lnTo>
                <a:lnTo>
                  <a:pt x="1091622" y="303493"/>
                </a:lnTo>
                <a:lnTo>
                  <a:pt x="1089671" y="304583"/>
                </a:lnTo>
                <a:lnTo>
                  <a:pt x="1088967" y="303240"/>
                </a:lnTo>
                <a:lnTo>
                  <a:pt x="1090631" y="300529"/>
                </a:lnTo>
                <a:lnTo>
                  <a:pt x="1091718" y="298895"/>
                </a:lnTo>
                <a:lnTo>
                  <a:pt x="1090887" y="297020"/>
                </a:lnTo>
                <a:lnTo>
                  <a:pt x="1089927" y="295538"/>
                </a:lnTo>
                <a:lnTo>
                  <a:pt x="1086728" y="297831"/>
                </a:lnTo>
                <a:lnTo>
                  <a:pt x="1085960" y="299224"/>
                </a:lnTo>
                <a:lnTo>
                  <a:pt x="1086088" y="297919"/>
                </a:lnTo>
                <a:lnTo>
                  <a:pt x="1084489" y="299186"/>
                </a:lnTo>
                <a:lnTo>
                  <a:pt x="1080522" y="301340"/>
                </a:lnTo>
                <a:lnTo>
                  <a:pt x="1079050" y="303468"/>
                </a:lnTo>
                <a:lnTo>
                  <a:pt x="1075467" y="304025"/>
                </a:lnTo>
                <a:lnTo>
                  <a:pt x="1072716" y="303341"/>
                </a:lnTo>
                <a:lnTo>
                  <a:pt x="1074380" y="302087"/>
                </a:lnTo>
                <a:lnTo>
                  <a:pt x="1077739" y="300909"/>
                </a:lnTo>
                <a:lnTo>
                  <a:pt x="1079626" y="298819"/>
                </a:lnTo>
                <a:lnTo>
                  <a:pt x="1082537" y="297691"/>
                </a:lnTo>
                <a:lnTo>
                  <a:pt x="1079562" y="296969"/>
                </a:lnTo>
                <a:lnTo>
                  <a:pt x="1077419" y="298337"/>
                </a:lnTo>
                <a:lnTo>
                  <a:pt x="1074028" y="298198"/>
                </a:lnTo>
                <a:lnTo>
                  <a:pt x="1073740" y="295702"/>
                </a:lnTo>
                <a:lnTo>
                  <a:pt x="1070349" y="296779"/>
                </a:lnTo>
                <a:lnTo>
                  <a:pt x="1065838" y="297501"/>
                </a:lnTo>
                <a:lnTo>
                  <a:pt x="1059057" y="297146"/>
                </a:lnTo>
                <a:lnTo>
                  <a:pt x="1055346" y="296880"/>
                </a:lnTo>
                <a:lnTo>
                  <a:pt x="1052147" y="296792"/>
                </a:lnTo>
                <a:lnTo>
                  <a:pt x="1048788" y="297184"/>
                </a:lnTo>
                <a:lnTo>
                  <a:pt x="1044245" y="297691"/>
                </a:lnTo>
                <a:lnTo>
                  <a:pt x="1042422" y="296171"/>
                </a:lnTo>
                <a:lnTo>
                  <a:pt x="1042038" y="294778"/>
                </a:lnTo>
                <a:lnTo>
                  <a:pt x="1045653" y="292295"/>
                </a:lnTo>
                <a:lnTo>
                  <a:pt x="1047924" y="290774"/>
                </a:lnTo>
                <a:lnTo>
                  <a:pt x="1049780" y="289698"/>
                </a:lnTo>
                <a:lnTo>
                  <a:pt x="1045813" y="288963"/>
                </a:lnTo>
                <a:lnTo>
                  <a:pt x="1046741" y="286911"/>
                </a:lnTo>
                <a:lnTo>
                  <a:pt x="1046709" y="288203"/>
                </a:lnTo>
                <a:lnTo>
                  <a:pt x="1048532" y="286873"/>
                </a:lnTo>
                <a:lnTo>
                  <a:pt x="1049396" y="285517"/>
                </a:lnTo>
                <a:lnTo>
                  <a:pt x="1050675" y="283807"/>
                </a:lnTo>
                <a:lnTo>
                  <a:pt x="1053874" y="284694"/>
                </a:lnTo>
                <a:lnTo>
                  <a:pt x="1053874" y="282920"/>
                </a:lnTo>
                <a:lnTo>
                  <a:pt x="1052339" y="281780"/>
                </a:lnTo>
                <a:lnTo>
                  <a:pt x="1053330" y="279994"/>
                </a:lnTo>
                <a:lnTo>
                  <a:pt x="1054962" y="278435"/>
                </a:lnTo>
                <a:lnTo>
                  <a:pt x="1056913" y="275167"/>
                </a:lnTo>
                <a:lnTo>
                  <a:pt x="1057841" y="273571"/>
                </a:lnTo>
                <a:lnTo>
                  <a:pt x="1059121" y="271139"/>
                </a:lnTo>
                <a:lnTo>
                  <a:pt x="1060336" y="269846"/>
                </a:lnTo>
                <a:lnTo>
                  <a:pt x="1061136" y="268554"/>
                </a:lnTo>
                <a:lnTo>
                  <a:pt x="1063279" y="266768"/>
                </a:lnTo>
                <a:lnTo>
                  <a:pt x="1064911" y="265058"/>
                </a:lnTo>
                <a:lnTo>
                  <a:pt x="1065583" y="263690"/>
                </a:lnTo>
                <a:lnTo>
                  <a:pt x="1067662" y="262549"/>
                </a:lnTo>
                <a:lnTo>
                  <a:pt x="1070477" y="261726"/>
                </a:lnTo>
                <a:lnTo>
                  <a:pt x="1073228" y="261042"/>
                </a:lnTo>
                <a:lnTo>
                  <a:pt x="1076651" y="260738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8" name="coastline-natural-earth">
            <a:extLst>
              <a:ext uri="{FF2B5EF4-FFF2-40B4-BE49-F238E27FC236}">
                <a16:creationId xmlns:a16="http://schemas.microsoft.com/office/drawing/2014/main" id="{4E7AA9B9-655E-4E79-80C9-CB44BFB4D85C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734683" y="95506"/>
                </a:moveTo>
                <a:lnTo>
                  <a:pt x="1737946" y="96000"/>
                </a:lnTo>
                <a:lnTo>
                  <a:pt x="1739865" y="97343"/>
                </a:lnTo>
                <a:lnTo>
                  <a:pt x="1738713" y="99154"/>
                </a:lnTo>
                <a:lnTo>
                  <a:pt x="1735290" y="99509"/>
                </a:lnTo>
                <a:lnTo>
                  <a:pt x="1731612" y="100738"/>
                </a:lnTo>
                <a:lnTo>
                  <a:pt x="1728445" y="100333"/>
                </a:lnTo>
                <a:lnTo>
                  <a:pt x="1730140" y="99230"/>
                </a:lnTo>
                <a:lnTo>
                  <a:pt x="1730140" y="97951"/>
                </a:lnTo>
                <a:lnTo>
                  <a:pt x="1733403" y="97482"/>
                </a:lnTo>
                <a:lnTo>
                  <a:pt x="1733371" y="9613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199" name="coastline-natural-earth">
            <a:extLst>
              <a:ext uri="{FF2B5EF4-FFF2-40B4-BE49-F238E27FC236}">
                <a16:creationId xmlns:a16="http://schemas.microsoft.com/office/drawing/2014/main" id="{56AC4301-BE6C-4D93-BDB7-C2672BD37524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750486" y="91186"/>
                </a:moveTo>
                <a:lnTo>
                  <a:pt x="1753653" y="91629"/>
                </a:lnTo>
                <a:lnTo>
                  <a:pt x="1751189" y="93454"/>
                </a:lnTo>
                <a:lnTo>
                  <a:pt x="1748246" y="94011"/>
                </a:lnTo>
                <a:lnTo>
                  <a:pt x="1746455" y="95101"/>
                </a:lnTo>
                <a:lnTo>
                  <a:pt x="1742872" y="95899"/>
                </a:lnTo>
                <a:lnTo>
                  <a:pt x="1739737" y="95455"/>
                </a:lnTo>
                <a:lnTo>
                  <a:pt x="1742008" y="94416"/>
                </a:lnTo>
                <a:lnTo>
                  <a:pt x="1744440" y="93580"/>
                </a:lnTo>
                <a:lnTo>
                  <a:pt x="1746583" y="92162"/>
                </a:lnTo>
                <a:lnTo>
                  <a:pt x="1748854" y="91009"/>
                </a:lnTo>
                <a:lnTo>
                  <a:pt x="1749366" y="89552"/>
                </a:lnTo>
                <a:lnTo>
                  <a:pt x="1750486" y="9118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00" name="coastline-natural-earth">
            <a:extLst>
              <a:ext uri="{FF2B5EF4-FFF2-40B4-BE49-F238E27FC236}">
                <a16:creationId xmlns:a16="http://schemas.microsoft.com/office/drawing/2014/main" id="{4C604265-1EB5-42C6-884A-BDA3148859B5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718976" y="105007"/>
                </a:moveTo>
                <a:lnTo>
                  <a:pt x="1721695" y="103918"/>
                </a:lnTo>
                <a:lnTo>
                  <a:pt x="1722495" y="102423"/>
                </a:lnTo>
                <a:lnTo>
                  <a:pt x="1726077" y="103576"/>
                </a:lnTo>
                <a:lnTo>
                  <a:pt x="1724190" y="104944"/>
                </a:lnTo>
                <a:lnTo>
                  <a:pt x="1721567" y="105907"/>
                </a:lnTo>
                <a:lnTo>
                  <a:pt x="1718272" y="106895"/>
                </a:lnTo>
                <a:lnTo>
                  <a:pt x="1714657" y="106730"/>
                </a:lnTo>
                <a:lnTo>
                  <a:pt x="1711490" y="107338"/>
                </a:lnTo>
                <a:lnTo>
                  <a:pt x="1708803" y="108339"/>
                </a:lnTo>
                <a:lnTo>
                  <a:pt x="1705444" y="108402"/>
                </a:lnTo>
                <a:lnTo>
                  <a:pt x="1707075" y="107021"/>
                </a:lnTo>
                <a:lnTo>
                  <a:pt x="1712994" y="106109"/>
                </a:lnTo>
                <a:lnTo>
                  <a:pt x="1715841" y="104500"/>
                </a:lnTo>
                <a:lnTo>
                  <a:pt x="1716544" y="102765"/>
                </a:lnTo>
                <a:lnTo>
                  <a:pt x="1716097" y="101181"/>
                </a:lnTo>
                <a:lnTo>
                  <a:pt x="1717984" y="99762"/>
                </a:lnTo>
                <a:lnTo>
                  <a:pt x="1720191" y="98432"/>
                </a:lnTo>
                <a:lnTo>
                  <a:pt x="1721087" y="99940"/>
                </a:lnTo>
                <a:lnTo>
                  <a:pt x="1719647" y="101333"/>
                </a:lnTo>
                <a:lnTo>
                  <a:pt x="1720447" y="102638"/>
                </a:lnTo>
                <a:lnTo>
                  <a:pt x="1719264" y="10450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01" name="coastline-natural-earth">
            <a:extLst>
              <a:ext uri="{FF2B5EF4-FFF2-40B4-BE49-F238E27FC236}">
                <a16:creationId xmlns:a16="http://schemas.microsoft.com/office/drawing/2014/main" id="{E977EBF0-22F1-4A09-8224-F75F10649D0A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418271" y="1596"/>
                </a:moveTo>
                <a:lnTo>
                  <a:pt x="1414432" y="2648"/>
                </a:lnTo>
                <a:lnTo>
                  <a:pt x="1408802" y="2572"/>
                </a:lnTo>
                <a:lnTo>
                  <a:pt x="1405475" y="2090"/>
                </a:lnTo>
                <a:lnTo>
                  <a:pt x="1405763" y="545"/>
                </a:lnTo>
                <a:lnTo>
                  <a:pt x="1409186" y="0"/>
                </a:lnTo>
                <a:lnTo>
                  <a:pt x="1419742" y="0"/>
                </a:lnTo>
                <a:lnTo>
                  <a:pt x="1418271" y="1596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02" name="coastline-natural-earth">
            <a:extLst>
              <a:ext uri="{FF2B5EF4-FFF2-40B4-BE49-F238E27FC236}">
                <a16:creationId xmlns:a16="http://schemas.microsoft.com/office/drawing/2014/main" id="{9F80D0B0-8718-4E64-9B7B-2D833359273C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414752" y="42160"/>
                </a:moveTo>
                <a:lnTo>
                  <a:pt x="1415776" y="44022"/>
                </a:lnTo>
                <a:lnTo>
                  <a:pt x="1419295" y="44504"/>
                </a:lnTo>
                <a:lnTo>
                  <a:pt x="1418495" y="45960"/>
                </a:lnTo>
                <a:lnTo>
                  <a:pt x="1411585" y="45808"/>
                </a:lnTo>
                <a:lnTo>
                  <a:pt x="1406723" y="45238"/>
                </a:lnTo>
                <a:lnTo>
                  <a:pt x="1407042" y="42971"/>
                </a:lnTo>
                <a:lnTo>
                  <a:pt x="1410689" y="42895"/>
                </a:lnTo>
                <a:lnTo>
                  <a:pt x="1414752" y="42160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03" name="coastline-natural-earth">
            <a:extLst>
              <a:ext uri="{FF2B5EF4-FFF2-40B4-BE49-F238E27FC236}">
                <a16:creationId xmlns:a16="http://schemas.microsoft.com/office/drawing/2014/main" id="{64156FE0-BC08-4566-B281-A541FB5632D8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395334" y="0"/>
                </a:moveTo>
                <a:lnTo>
                  <a:pt x="1395110" y="1305"/>
                </a:lnTo>
                <a:lnTo>
                  <a:pt x="1398181" y="2331"/>
                </a:lnTo>
                <a:lnTo>
                  <a:pt x="1402212" y="2293"/>
                </a:lnTo>
                <a:lnTo>
                  <a:pt x="1402564" y="3978"/>
                </a:lnTo>
                <a:lnTo>
                  <a:pt x="1401860" y="5523"/>
                </a:lnTo>
                <a:lnTo>
                  <a:pt x="1405091" y="6524"/>
                </a:lnTo>
                <a:lnTo>
                  <a:pt x="1403396" y="8057"/>
                </a:lnTo>
                <a:lnTo>
                  <a:pt x="1399237" y="8589"/>
                </a:lnTo>
                <a:lnTo>
                  <a:pt x="1397765" y="9995"/>
                </a:lnTo>
                <a:lnTo>
                  <a:pt x="1394950" y="10743"/>
                </a:lnTo>
                <a:lnTo>
                  <a:pt x="1391207" y="10983"/>
                </a:lnTo>
                <a:lnTo>
                  <a:pt x="1386537" y="12314"/>
                </a:lnTo>
                <a:lnTo>
                  <a:pt x="1385961" y="14873"/>
                </a:lnTo>
                <a:lnTo>
                  <a:pt x="1384905" y="16760"/>
                </a:lnTo>
                <a:lnTo>
                  <a:pt x="1383082" y="18432"/>
                </a:lnTo>
                <a:lnTo>
                  <a:pt x="1381003" y="20282"/>
                </a:lnTo>
                <a:lnTo>
                  <a:pt x="1382506" y="21561"/>
                </a:lnTo>
                <a:lnTo>
                  <a:pt x="1386537" y="19762"/>
                </a:lnTo>
                <a:lnTo>
                  <a:pt x="1391591" y="19357"/>
                </a:lnTo>
                <a:lnTo>
                  <a:pt x="1396774" y="20168"/>
                </a:lnTo>
                <a:lnTo>
                  <a:pt x="1401348" y="20941"/>
                </a:lnTo>
                <a:lnTo>
                  <a:pt x="1403076" y="22169"/>
                </a:lnTo>
                <a:lnTo>
                  <a:pt x="1397158" y="21422"/>
                </a:lnTo>
                <a:lnTo>
                  <a:pt x="1392775" y="21460"/>
                </a:lnTo>
                <a:lnTo>
                  <a:pt x="1392551" y="23436"/>
                </a:lnTo>
                <a:lnTo>
                  <a:pt x="1398469" y="24488"/>
                </a:lnTo>
                <a:lnTo>
                  <a:pt x="1401924" y="25286"/>
                </a:lnTo>
                <a:lnTo>
                  <a:pt x="1406627" y="24969"/>
                </a:lnTo>
                <a:lnTo>
                  <a:pt x="1410785" y="25159"/>
                </a:lnTo>
                <a:lnTo>
                  <a:pt x="1412129" y="26325"/>
                </a:lnTo>
                <a:lnTo>
                  <a:pt x="1411713" y="28263"/>
                </a:lnTo>
                <a:lnTo>
                  <a:pt x="1410177" y="29580"/>
                </a:lnTo>
                <a:lnTo>
                  <a:pt x="1406978" y="29517"/>
                </a:lnTo>
                <a:lnTo>
                  <a:pt x="1401156" y="28820"/>
                </a:lnTo>
                <a:lnTo>
                  <a:pt x="1397957" y="28326"/>
                </a:lnTo>
                <a:lnTo>
                  <a:pt x="1392359" y="28263"/>
                </a:lnTo>
                <a:lnTo>
                  <a:pt x="1388264" y="28580"/>
                </a:lnTo>
                <a:lnTo>
                  <a:pt x="1382186" y="30404"/>
                </a:lnTo>
                <a:lnTo>
                  <a:pt x="1377036" y="29428"/>
                </a:lnTo>
                <a:lnTo>
                  <a:pt x="1373709" y="30024"/>
                </a:lnTo>
                <a:lnTo>
                  <a:pt x="1376076" y="31202"/>
                </a:lnTo>
                <a:lnTo>
                  <a:pt x="1379819" y="31455"/>
                </a:lnTo>
                <a:lnTo>
                  <a:pt x="1380907" y="33039"/>
                </a:lnTo>
                <a:lnTo>
                  <a:pt x="1383338" y="34230"/>
                </a:lnTo>
                <a:lnTo>
                  <a:pt x="1388744" y="33926"/>
                </a:lnTo>
                <a:lnTo>
                  <a:pt x="1391655" y="34521"/>
                </a:lnTo>
                <a:lnTo>
                  <a:pt x="1395814" y="34711"/>
                </a:lnTo>
                <a:lnTo>
                  <a:pt x="1397126" y="36751"/>
                </a:lnTo>
                <a:lnTo>
                  <a:pt x="1400644" y="38600"/>
                </a:lnTo>
                <a:lnTo>
                  <a:pt x="1401412" y="39981"/>
                </a:lnTo>
                <a:lnTo>
                  <a:pt x="1402148" y="41362"/>
                </a:lnTo>
                <a:lnTo>
                  <a:pt x="1402372" y="43161"/>
                </a:lnTo>
                <a:lnTo>
                  <a:pt x="1399653" y="44529"/>
                </a:lnTo>
                <a:lnTo>
                  <a:pt x="1396486" y="43566"/>
                </a:lnTo>
                <a:lnTo>
                  <a:pt x="1392359" y="43009"/>
                </a:lnTo>
                <a:lnTo>
                  <a:pt x="1388584" y="44453"/>
                </a:lnTo>
                <a:lnTo>
                  <a:pt x="1384042" y="45302"/>
                </a:lnTo>
                <a:lnTo>
                  <a:pt x="1379979" y="45530"/>
                </a:lnTo>
                <a:lnTo>
                  <a:pt x="1376620" y="44795"/>
                </a:lnTo>
                <a:lnTo>
                  <a:pt x="1379595" y="45859"/>
                </a:lnTo>
                <a:lnTo>
                  <a:pt x="1383594" y="45922"/>
                </a:lnTo>
                <a:lnTo>
                  <a:pt x="1386473" y="45276"/>
                </a:lnTo>
                <a:lnTo>
                  <a:pt x="1389672" y="46898"/>
                </a:lnTo>
                <a:lnTo>
                  <a:pt x="1388712" y="48329"/>
                </a:lnTo>
                <a:lnTo>
                  <a:pt x="1391943" y="47341"/>
                </a:lnTo>
                <a:lnTo>
                  <a:pt x="1392967" y="46125"/>
                </a:lnTo>
                <a:lnTo>
                  <a:pt x="1396870" y="46125"/>
                </a:lnTo>
                <a:lnTo>
                  <a:pt x="1398533" y="47265"/>
                </a:lnTo>
                <a:lnTo>
                  <a:pt x="1400900" y="49343"/>
                </a:lnTo>
                <a:lnTo>
                  <a:pt x="1403715" y="50673"/>
                </a:lnTo>
                <a:lnTo>
                  <a:pt x="1403300" y="51940"/>
                </a:lnTo>
                <a:lnTo>
                  <a:pt x="1399941" y="52713"/>
                </a:lnTo>
                <a:lnTo>
                  <a:pt x="1396326" y="52485"/>
                </a:lnTo>
                <a:lnTo>
                  <a:pt x="1390856" y="53815"/>
                </a:lnTo>
                <a:lnTo>
                  <a:pt x="1386569" y="54055"/>
                </a:lnTo>
                <a:lnTo>
                  <a:pt x="1382506" y="53574"/>
                </a:lnTo>
                <a:lnTo>
                  <a:pt x="1379115" y="52839"/>
                </a:lnTo>
                <a:lnTo>
                  <a:pt x="1380875" y="50648"/>
                </a:lnTo>
                <a:lnTo>
                  <a:pt x="1377132" y="52054"/>
                </a:lnTo>
                <a:lnTo>
                  <a:pt x="1376748" y="53561"/>
                </a:lnTo>
                <a:lnTo>
                  <a:pt x="1377516" y="55170"/>
                </a:lnTo>
                <a:lnTo>
                  <a:pt x="1385033" y="55424"/>
                </a:lnTo>
                <a:lnTo>
                  <a:pt x="1393447" y="56475"/>
                </a:lnTo>
                <a:lnTo>
                  <a:pt x="1392711" y="58261"/>
                </a:lnTo>
                <a:lnTo>
                  <a:pt x="1392135" y="59731"/>
                </a:lnTo>
                <a:lnTo>
                  <a:pt x="1384777" y="60073"/>
                </a:lnTo>
                <a:lnTo>
                  <a:pt x="1379851" y="60972"/>
                </a:lnTo>
                <a:lnTo>
                  <a:pt x="1377036" y="61783"/>
                </a:lnTo>
                <a:lnTo>
                  <a:pt x="1369806" y="61086"/>
                </a:lnTo>
                <a:lnTo>
                  <a:pt x="1362864" y="59275"/>
                </a:lnTo>
                <a:lnTo>
                  <a:pt x="1359282" y="57248"/>
                </a:lnTo>
                <a:lnTo>
                  <a:pt x="1356626" y="58489"/>
                </a:lnTo>
                <a:lnTo>
                  <a:pt x="1352532" y="58261"/>
                </a:lnTo>
                <a:lnTo>
                  <a:pt x="1348533" y="56792"/>
                </a:lnTo>
                <a:lnTo>
                  <a:pt x="1352500" y="58933"/>
                </a:lnTo>
                <a:lnTo>
                  <a:pt x="1348885" y="60301"/>
                </a:lnTo>
                <a:lnTo>
                  <a:pt x="1345686" y="61568"/>
                </a:lnTo>
                <a:lnTo>
                  <a:pt x="1342103" y="61935"/>
                </a:lnTo>
                <a:lnTo>
                  <a:pt x="1339000" y="61390"/>
                </a:lnTo>
                <a:lnTo>
                  <a:pt x="1335769" y="61061"/>
                </a:lnTo>
                <a:lnTo>
                  <a:pt x="1331226" y="60250"/>
                </a:lnTo>
                <a:lnTo>
                  <a:pt x="1337241" y="61694"/>
                </a:lnTo>
                <a:lnTo>
                  <a:pt x="1334905" y="62721"/>
                </a:lnTo>
                <a:lnTo>
                  <a:pt x="1331290" y="62644"/>
                </a:lnTo>
                <a:lnTo>
                  <a:pt x="1335897" y="63151"/>
                </a:lnTo>
                <a:lnTo>
                  <a:pt x="1340855" y="62480"/>
                </a:lnTo>
                <a:lnTo>
                  <a:pt x="1348085" y="61732"/>
                </a:lnTo>
                <a:lnTo>
                  <a:pt x="1351156" y="60618"/>
                </a:lnTo>
                <a:lnTo>
                  <a:pt x="1355411" y="60377"/>
                </a:lnTo>
                <a:lnTo>
                  <a:pt x="1359505" y="60504"/>
                </a:lnTo>
                <a:lnTo>
                  <a:pt x="1363312" y="61352"/>
                </a:lnTo>
                <a:lnTo>
                  <a:pt x="1367503" y="62480"/>
                </a:lnTo>
                <a:lnTo>
                  <a:pt x="1371054" y="63493"/>
                </a:lnTo>
                <a:lnTo>
                  <a:pt x="1374669" y="64393"/>
                </a:lnTo>
                <a:lnTo>
                  <a:pt x="1378379" y="65013"/>
                </a:lnTo>
                <a:lnTo>
                  <a:pt x="1378507" y="66825"/>
                </a:lnTo>
                <a:lnTo>
                  <a:pt x="1378060" y="69777"/>
                </a:lnTo>
                <a:lnTo>
                  <a:pt x="1376556" y="71411"/>
                </a:lnTo>
                <a:lnTo>
                  <a:pt x="1372333" y="71386"/>
                </a:lnTo>
                <a:lnTo>
                  <a:pt x="1367823" y="70435"/>
                </a:lnTo>
                <a:lnTo>
                  <a:pt x="1363632" y="69840"/>
                </a:lnTo>
                <a:lnTo>
                  <a:pt x="1360081" y="68865"/>
                </a:lnTo>
                <a:lnTo>
                  <a:pt x="1357458" y="67129"/>
                </a:lnTo>
                <a:lnTo>
                  <a:pt x="1355763" y="64975"/>
                </a:lnTo>
                <a:lnTo>
                  <a:pt x="1353587" y="63848"/>
                </a:lnTo>
                <a:lnTo>
                  <a:pt x="1350132" y="64443"/>
                </a:lnTo>
                <a:lnTo>
                  <a:pt x="1343926" y="65660"/>
                </a:lnTo>
                <a:lnTo>
                  <a:pt x="1340823" y="66141"/>
                </a:lnTo>
                <a:lnTo>
                  <a:pt x="1336761" y="66863"/>
                </a:lnTo>
                <a:lnTo>
                  <a:pt x="1340791" y="67066"/>
                </a:lnTo>
                <a:lnTo>
                  <a:pt x="1345494" y="66116"/>
                </a:lnTo>
                <a:lnTo>
                  <a:pt x="1349557" y="65698"/>
                </a:lnTo>
                <a:lnTo>
                  <a:pt x="1353363" y="65165"/>
                </a:lnTo>
                <a:lnTo>
                  <a:pt x="1354835" y="68092"/>
                </a:lnTo>
                <a:lnTo>
                  <a:pt x="1350516" y="69587"/>
                </a:lnTo>
                <a:lnTo>
                  <a:pt x="1354675" y="69422"/>
                </a:lnTo>
                <a:lnTo>
                  <a:pt x="1358514" y="70587"/>
                </a:lnTo>
                <a:lnTo>
                  <a:pt x="1362513" y="71601"/>
                </a:lnTo>
                <a:lnTo>
                  <a:pt x="1367087" y="72690"/>
                </a:lnTo>
                <a:lnTo>
                  <a:pt x="1370094" y="73451"/>
                </a:lnTo>
                <a:lnTo>
                  <a:pt x="1373645" y="74097"/>
                </a:lnTo>
                <a:lnTo>
                  <a:pt x="1375372" y="75553"/>
                </a:lnTo>
                <a:lnTo>
                  <a:pt x="1379083" y="75781"/>
                </a:lnTo>
                <a:lnTo>
                  <a:pt x="1375916" y="77441"/>
                </a:lnTo>
                <a:lnTo>
                  <a:pt x="1374381" y="79101"/>
                </a:lnTo>
                <a:lnTo>
                  <a:pt x="1377196" y="78467"/>
                </a:lnTo>
                <a:lnTo>
                  <a:pt x="1380939" y="78226"/>
                </a:lnTo>
                <a:lnTo>
                  <a:pt x="1381451" y="79519"/>
                </a:lnTo>
                <a:lnTo>
                  <a:pt x="1381515" y="81774"/>
                </a:lnTo>
                <a:lnTo>
                  <a:pt x="1381738" y="83395"/>
                </a:lnTo>
                <a:lnTo>
                  <a:pt x="1382570" y="86372"/>
                </a:lnTo>
                <a:lnTo>
                  <a:pt x="1379243" y="87728"/>
                </a:lnTo>
                <a:lnTo>
                  <a:pt x="1375244" y="87550"/>
                </a:lnTo>
                <a:lnTo>
                  <a:pt x="1375117" y="86182"/>
                </a:lnTo>
                <a:lnTo>
                  <a:pt x="1374765" y="83902"/>
                </a:lnTo>
                <a:lnTo>
                  <a:pt x="1373709" y="85181"/>
                </a:lnTo>
                <a:lnTo>
                  <a:pt x="1373229" y="87272"/>
                </a:lnTo>
                <a:lnTo>
                  <a:pt x="1367983" y="87740"/>
                </a:lnTo>
                <a:lnTo>
                  <a:pt x="1362577" y="86702"/>
                </a:lnTo>
                <a:lnTo>
                  <a:pt x="1359505" y="84535"/>
                </a:lnTo>
                <a:lnTo>
                  <a:pt x="1358290" y="82192"/>
                </a:lnTo>
                <a:lnTo>
                  <a:pt x="1355635" y="80570"/>
                </a:lnTo>
                <a:lnTo>
                  <a:pt x="1351380" y="79557"/>
                </a:lnTo>
                <a:lnTo>
                  <a:pt x="1347669" y="78290"/>
                </a:lnTo>
                <a:lnTo>
                  <a:pt x="1343702" y="77365"/>
                </a:lnTo>
                <a:lnTo>
                  <a:pt x="1336473" y="77264"/>
                </a:lnTo>
                <a:lnTo>
                  <a:pt x="1332890" y="76871"/>
                </a:lnTo>
                <a:lnTo>
                  <a:pt x="1336025" y="78024"/>
                </a:lnTo>
                <a:lnTo>
                  <a:pt x="1342007" y="78049"/>
                </a:lnTo>
                <a:lnTo>
                  <a:pt x="1345398" y="79240"/>
                </a:lnTo>
                <a:lnTo>
                  <a:pt x="1344982" y="80937"/>
                </a:lnTo>
                <a:lnTo>
                  <a:pt x="1342551" y="81761"/>
                </a:lnTo>
                <a:lnTo>
                  <a:pt x="1337496" y="82901"/>
                </a:lnTo>
                <a:lnTo>
                  <a:pt x="1333050" y="83129"/>
                </a:lnTo>
                <a:lnTo>
                  <a:pt x="1327452" y="82673"/>
                </a:lnTo>
                <a:lnTo>
                  <a:pt x="1321917" y="82559"/>
                </a:lnTo>
                <a:lnTo>
                  <a:pt x="1324732" y="83585"/>
                </a:lnTo>
                <a:lnTo>
                  <a:pt x="1324445" y="84852"/>
                </a:lnTo>
                <a:lnTo>
                  <a:pt x="1320894" y="86537"/>
                </a:lnTo>
                <a:lnTo>
                  <a:pt x="1315295" y="87563"/>
                </a:lnTo>
                <a:lnTo>
                  <a:pt x="1318942" y="87411"/>
                </a:lnTo>
                <a:lnTo>
                  <a:pt x="1324509" y="88108"/>
                </a:lnTo>
                <a:lnTo>
                  <a:pt x="1328283" y="88070"/>
                </a:lnTo>
                <a:lnTo>
                  <a:pt x="1335929" y="87436"/>
                </a:lnTo>
                <a:lnTo>
                  <a:pt x="1335737" y="88868"/>
                </a:lnTo>
                <a:lnTo>
                  <a:pt x="1331834" y="89451"/>
                </a:lnTo>
                <a:lnTo>
                  <a:pt x="1328603" y="90654"/>
                </a:lnTo>
                <a:lnTo>
                  <a:pt x="1330203" y="91870"/>
                </a:lnTo>
                <a:lnTo>
                  <a:pt x="1332346" y="90502"/>
                </a:lnTo>
                <a:lnTo>
                  <a:pt x="1335897" y="89577"/>
                </a:lnTo>
                <a:lnTo>
                  <a:pt x="1341271" y="89539"/>
                </a:lnTo>
                <a:lnTo>
                  <a:pt x="1346070" y="88614"/>
                </a:lnTo>
                <a:lnTo>
                  <a:pt x="1353939" y="89096"/>
                </a:lnTo>
                <a:lnTo>
                  <a:pt x="1360337" y="90135"/>
                </a:lnTo>
                <a:lnTo>
                  <a:pt x="1363696" y="90515"/>
                </a:lnTo>
                <a:lnTo>
                  <a:pt x="1368143" y="90743"/>
                </a:lnTo>
                <a:lnTo>
                  <a:pt x="1376140" y="90641"/>
                </a:lnTo>
                <a:lnTo>
                  <a:pt x="1374797" y="91933"/>
                </a:lnTo>
                <a:lnTo>
                  <a:pt x="1371310" y="92504"/>
                </a:lnTo>
                <a:lnTo>
                  <a:pt x="1369582" y="93593"/>
                </a:lnTo>
                <a:lnTo>
                  <a:pt x="1364720" y="94176"/>
                </a:lnTo>
                <a:lnTo>
                  <a:pt x="1363056" y="95569"/>
                </a:lnTo>
                <a:lnTo>
                  <a:pt x="1358450" y="95557"/>
                </a:lnTo>
                <a:lnTo>
                  <a:pt x="1358034" y="96950"/>
                </a:lnTo>
                <a:lnTo>
                  <a:pt x="1354035" y="98052"/>
                </a:lnTo>
                <a:lnTo>
                  <a:pt x="1350484" y="98483"/>
                </a:lnTo>
                <a:lnTo>
                  <a:pt x="1349237" y="100143"/>
                </a:lnTo>
                <a:lnTo>
                  <a:pt x="1346454" y="100789"/>
                </a:lnTo>
                <a:lnTo>
                  <a:pt x="1345398" y="101992"/>
                </a:lnTo>
                <a:lnTo>
                  <a:pt x="1341431" y="102993"/>
                </a:lnTo>
                <a:lnTo>
                  <a:pt x="1338328" y="103956"/>
                </a:lnTo>
                <a:lnTo>
                  <a:pt x="1332922" y="104640"/>
                </a:lnTo>
                <a:lnTo>
                  <a:pt x="1325980" y="105628"/>
                </a:lnTo>
                <a:lnTo>
                  <a:pt x="1321374" y="106059"/>
                </a:lnTo>
                <a:lnTo>
                  <a:pt x="1316959" y="106857"/>
                </a:lnTo>
                <a:lnTo>
                  <a:pt x="1313376" y="107414"/>
                </a:lnTo>
                <a:lnTo>
                  <a:pt x="1309217" y="107300"/>
                </a:lnTo>
                <a:lnTo>
                  <a:pt x="1304867" y="108326"/>
                </a:lnTo>
                <a:lnTo>
                  <a:pt x="1300132" y="107857"/>
                </a:lnTo>
                <a:lnTo>
                  <a:pt x="1301124" y="109074"/>
                </a:lnTo>
                <a:lnTo>
                  <a:pt x="1297797" y="109593"/>
                </a:lnTo>
                <a:lnTo>
                  <a:pt x="1293830" y="108985"/>
                </a:lnTo>
                <a:lnTo>
                  <a:pt x="1290919" y="108048"/>
                </a:lnTo>
                <a:lnTo>
                  <a:pt x="1287368" y="106629"/>
                </a:lnTo>
                <a:lnTo>
                  <a:pt x="1286601" y="107997"/>
                </a:lnTo>
                <a:lnTo>
                  <a:pt x="1287208" y="109580"/>
                </a:lnTo>
                <a:lnTo>
                  <a:pt x="1286121" y="110873"/>
                </a:lnTo>
                <a:lnTo>
                  <a:pt x="1280331" y="112912"/>
                </a:lnTo>
                <a:lnTo>
                  <a:pt x="1276940" y="114876"/>
                </a:lnTo>
                <a:lnTo>
                  <a:pt x="1274924" y="116092"/>
                </a:lnTo>
                <a:lnTo>
                  <a:pt x="1274125" y="117739"/>
                </a:lnTo>
                <a:lnTo>
                  <a:pt x="1271661" y="119867"/>
                </a:lnTo>
                <a:lnTo>
                  <a:pt x="1269678" y="121856"/>
                </a:lnTo>
                <a:lnTo>
                  <a:pt x="1266767" y="122730"/>
                </a:lnTo>
                <a:lnTo>
                  <a:pt x="1265391" y="124200"/>
                </a:lnTo>
                <a:lnTo>
                  <a:pt x="1260913" y="125960"/>
                </a:lnTo>
                <a:lnTo>
                  <a:pt x="1255602" y="125365"/>
                </a:lnTo>
                <a:lnTo>
                  <a:pt x="1255890" y="127240"/>
                </a:lnTo>
                <a:lnTo>
                  <a:pt x="1252147" y="128646"/>
                </a:lnTo>
                <a:lnTo>
                  <a:pt x="1249972" y="129761"/>
                </a:lnTo>
                <a:lnTo>
                  <a:pt x="1247797" y="128443"/>
                </a:lnTo>
                <a:lnTo>
                  <a:pt x="1246805" y="130242"/>
                </a:lnTo>
                <a:lnTo>
                  <a:pt x="1243318" y="129976"/>
                </a:lnTo>
                <a:lnTo>
                  <a:pt x="1240567" y="131091"/>
                </a:lnTo>
                <a:lnTo>
                  <a:pt x="1237560" y="131902"/>
                </a:lnTo>
                <a:lnTo>
                  <a:pt x="1234521" y="131180"/>
                </a:lnTo>
                <a:lnTo>
                  <a:pt x="1236376" y="129837"/>
                </a:lnTo>
                <a:lnTo>
                  <a:pt x="1239192" y="126733"/>
                </a:lnTo>
                <a:lnTo>
                  <a:pt x="1240919" y="125542"/>
                </a:lnTo>
                <a:lnTo>
                  <a:pt x="1236217" y="124985"/>
                </a:lnTo>
                <a:lnTo>
                  <a:pt x="1235705" y="126657"/>
                </a:lnTo>
                <a:lnTo>
                  <a:pt x="1233881" y="128773"/>
                </a:lnTo>
                <a:lnTo>
                  <a:pt x="1229851" y="128431"/>
                </a:lnTo>
                <a:lnTo>
                  <a:pt x="1232602" y="130002"/>
                </a:lnTo>
                <a:lnTo>
                  <a:pt x="1228795" y="131965"/>
                </a:lnTo>
                <a:lnTo>
                  <a:pt x="1224732" y="132092"/>
                </a:lnTo>
                <a:lnTo>
                  <a:pt x="1216863" y="132599"/>
                </a:lnTo>
                <a:lnTo>
                  <a:pt x="1219614" y="134309"/>
                </a:lnTo>
                <a:lnTo>
                  <a:pt x="1217087" y="136399"/>
                </a:lnTo>
                <a:lnTo>
                  <a:pt x="1214239" y="137248"/>
                </a:lnTo>
                <a:lnTo>
                  <a:pt x="1210497" y="136703"/>
                </a:lnTo>
                <a:lnTo>
                  <a:pt x="1206754" y="136766"/>
                </a:lnTo>
                <a:lnTo>
                  <a:pt x="1207810" y="138907"/>
                </a:lnTo>
                <a:lnTo>
                  <a:pt x="1211808" y="139300"/>
                </a:lnTo>
                <a:lnTo>
                  <a:pt x="1212608" y="140694"/>
                </a:lnTo>
                <a:lnTo>
                  <a:pt x="1214623" y="141960"/>
                </a:lnTo>
                <a:lnTo>
                  <a:pt x="1212224" y="143721"/>
                </a:lnTo>
                <a:lnTo>
                  <a:pt x="1209473" y="144836"/>
                </a:lnTo>
                <a:lnTo>
                  <a:pt x="1205890" y="144291"/>
                </a:lnTo>
                <a:lnTo>
                  <a:pt x="1202275" y="144139"/>
                </a:lnTo>
                <a:lnTo>
                  <a:pt x="1205922" y="145254"/>
                </a:lnTo>
                <a:lnTo>
                  <a:pt x="1210945" y="145672"/>
                </a:lnTo>
                <a:lnTo>
                  <a:pt x="1210625" y="147547"/>
                </a:lnTo>
                <a:lnTo>
                  <a:pt x="1211456" y="149055"/>
                </a:lnTo>
                <a:lnTo>
                  <a:pt x="1209569" y="150309"/>
                </a:lnTo>
                <a:lnTo>
                  <a:pt x="1207074" y="151348"/>
                </a:lnTo>
                <a:lnTo>
                  <a:pt x="1206146" y="152855"/>
                </a:lnTo>
                <a:lnTo>
                  <a:pt x="1205730" y="154135"/>
                </a:lnTo>
                <a:lnTo>
                  <a:pt x="1204003" y="155490"/>
                </a:lnTo>
                <a:lnTo>
                  <a:pt x="1199908" y="155414"/>
                </a:lnTo>
                <a:lnTo>
                  <a:pt x="1197669" y="154325"/>
                </a:lnTo>
                <a:lnTo>
                  <a:pt x="1199108" y="155579"/>
                </a:lnTo>
                <a:lnTo>
                  <a:pt x="1201795" y="156314"/>
                </a:lnTo>
                <a:lnTo>
                  <a:pt x="1199300" y="158467"/>
                </a:lnTo>
                <a:lnTo>
                  <a:pt x="1195653" y="158746"/>
                </a:lnTo>
                <a:lnTo>
                  <a:pt x="1191815" y="158695"/>
                </a:lnTo>
                <a:lnTo>
                  <a:pt x="1194278" y="159747"/>
                </a:lnTo>
                <a:lnTo>
                  <a:pt x="1196997" y="160532"/>
                </a:lnTo>
                <a:lnTo>
                  <a:pt x="1196389" y="162052"/>
                </a:lnTo>
                <a:lnTo>
                  <a:pt x="1195589" y="163838"/>
                </a:lnTo>
                <a:lnTo>
                  <a:pt x="1197189" y="165118"/>
                </a:lnTo>
                <a:lnTo>
                  <a:pt x="1197509" y="166549"/>
                </a:lnTo>
                <a:lnTo>
                  <a:pt x="1193702" y="167487"/>
                </a:lnTo>
                <a:lnTo>
                  <a:pt x="1195365" y="168754"/>
                </a:lnTo>
                <a:lnTo>
                  <a:pt x="1194054" y="171085"/>
                </a:lnTo>
                <a:lnTo>
                  <a:pt x="1192678" y="173834"/>
                </a:lnTo>
                <a:lnTo>
                  <a:pt x="1192039" y="176557"/>
                </a:lnTo>
                <a:lnTo>
                  <a:pt x="1189095" y="178787"/>
                </a:lnTo>
                <a:lnTo>
                  <a:pt x="1184105" y="178306"/>
                </a:lnTo>
                <a:lnTo>
                  <a:pt x="1186824" y="179509"/>
                </a:lnTo>
                <a:lnTo>
                  <a:pt x="1188008" y="180839"/>
                </a:lnTo>
                <a:lnTo>
                  <a:pt x="1188360" y="183031"/>
                </a:lnTo>
                <a:lnTo>
                  <a:pt x="1186600" y="184260"/>
                </a:lnTo>
                <a:lnTo>
                  <a:pt x="1183465" y="183981"/>
                </a:lnTo>
                <a:lnTo>
                  <a:pt x="1181322" y="185286"/>
                </a:lnTo>
                <a:lnTo>
                  <a:pt x="1179019" y="184361"/>
                </a:lnTo>
                <a:lnTo>
                  <a:pt x="1176395" y="183462"/>
                </a:lnTo>
                <a:lnTo>
                  <a:pt x="1178379" y="181941"/>
                </a:lnTo>
                <a:lnTo>
                  <a:pt x="1175660" y="183322"/>
                </a:lnTo>
                <a:lnTo>
                  <a:pt x="1168046" y="181739"/>
                </a:lnTo>
                <a:lnTo>
                  <a:pt x="1168142" y="180181"/>
                </a:lnTo>
                <a:lnTo>
                  <a:pt x="1171693" y="179395"/>
                </a:lnTo>
                <a:lnTo>
                  <a:pt x="1173772" y="177584"/>
                </a:lnTo>
                <a:lnTo>
                  <a:pt x="1170701" y="178939"/>
                </a:lnTo>
                <a:lnTo>
                  <a:pt x="1167598" y="179294"/>
                </a:lnTo>
                <a:lnTo>
                  <a:pt x="1163056" y="178280"/>
                </a:lnTo>
                <a:lnTo>
                  <a:pt x="1161168" y="176469"/>
                </a:lnTo>
                <a:lnTo>
                  <a:pt x="1162288" y="174682"/>
                </a:lnTo>
                <a:lnTo>
                  <a:pt x="1163791" y="172757"/>
                </a:lnTo>
                <a:lnTo>
                  <a:pt x="1159761" y="174214"/>
                </a:lnTo>
                <a:lnTo>
                  <a:pt x="1155986" y="175291"/>
                </a:lnTo>
                <a:lnTo>
                  <a:pt x="1152307" y="176152"/>
                </a:lnTo>
                <a:lnTo>
                  <a:pt x="1148212" y="175823"/>
                </a:lnTo>
                <a:lnTo>
                  <a:pt x="1145973" y="176950"/>
                </a:lnTo>
                <a:lnTo>
                  <a:pt x="1142806" y="176532"/>
                </a:lnTo>
                <a:lnTo>
                  <a:pt x="1145269" y="174911"/>
                </a:lnTo>
                <a:lnTo>
                  <a:pt x="1140951" y="174378"/>
                </a:lnTo>
                <a:lnTo>
                  <a:pt x="1140599" y="172846"/>
                </a:lnTo>
                <a:lnTo>
                  <a:pt x="1136120" y="171870"/>
                </a:lnTo>
                <a:lnTo>
                  <a:pt x="1135544" y="170477"/>
                </a:lnTo>
                <a:lnTo>
                  <a:pt x="1133561" y="169387"/>
                </a:lnTo>
                <a:lnTo>
                  <a:pt x="1133689" y="168120"/>
                </a:lnTo>
                <a:lnTo>
                  <a:pt x="1132153" y="166714"/>
                </a:lnTo>
                <a:lnTo>
                  <a:pt x="1134233" y="165295"/>
                </a:lnTo>
                <a:lnTo>
                  <a:pt x="1136952" y="164510"/>
                </a:lnTo>
                <a:lnTo>
                  <a:pt x="1133593" y="164333"/>
                </a:lnTo>
                <a:lnTo>
                  <a:pt x="1129786" y="165257"/>
                </a:lnTo>
                <a:lnTo>
                  <a:pt x="1129402" y="163851"/>
                </a:lnTo>
                <a:lnTo>
                  <a:pt x="1128155" y="162610"/>
                </a:lnTo>
                <a:lnTo>
                  <a:pt x="1124796" y="161470"/>
                </a:lnTo>
                <a:lnTo>
                  <a:pt x="1124060" y="159937"/>
                </a:lnTo>
                <a:lnTo>
                  <a:pt x="1123708" y="158606"/>
                </a:lnTo>
                <a:lnTo>
                  <a:pt x="1125724" y="156947"/>
                </a:lnTo>
                <a:lnTo>
                  <a:pt x="1128283" y="155655"/>
                </a:lnTo>
                <a:lnTo>
                  <a:pt x="1123356" y="157631"/>
                </a:lnTo>
                <a:lnTo>
                  <a:pt x="1121245" y="156326"/>
                </a:lnTo>
                <a:lnTo>
                  <a:pt x="1119166" y="155224"/>
                </a:lnTo>
                <a:lnTo>
                  <a:pt x="1117278" y="153691"/>
                </a:lnTo>
                <a:lnTo>
                  <a:pt x="1115711" y="152057"/>
                </a:lnTo>
                <a:lnTo>
                  <a:pt x="1113183" y="150157"/>
                </a:lnTo>
                <a:lnTo>
                  <a:pt x="1113343" y="147750"/>
                </a:lnTo>
                <a:lnTo>
                  <a:pt x="1114879" y="146394"/>
                </a:lnTo>
                <a:lnTo>
                  <a:pt x="1118302" y="145913"/>
                </a:lnTo>
                <a:lnTo>
                  <a:pt x="1123324" y="145317"/>
                </a:lnTo>
                <a:lnTo>
                  <a:pt x="1122461" y="144013"/>
                </a:lnTo>
                <a:lnTo>
                  <a:pt x="1119901" y="144823"/>
                </a:lnTo>
                <a:lnTo>
                  <a:pt x="1116734" y="145419"/>
                </a:lnTo>
                <a:lnTo>
                  <a:pt x="1112992" y="145926"/>
                </a:lnTo>
                <a:lnTo>
                  <a:pt x="1112576" y="144000"/>
                </a:lnTo>
                <a:lnTo>
                  <a:pt x="1113759" y="142632"/>
                </a:lnTo>
                <a:lnTo>
                  <a:pt x="1116414" y="141618"/>
                </a:lnTo>
                <a:lnTo>
                  <a:pt x="1120221" y="140656"/>
                </a:lnTo>
                <a:lnTo>
                  <a:pt x="1123996" y="141238"/>
                </a:lnTo>
                <a:lnTo>
                  <a:pt x="1126331" y="142771"/>
                </a:lnTo>
                <a:lnTo>
                  <a:pt x="1125564" y="141504"/>
                </a:lnTo>
                <a:lnTo>
                  <a:pt x="1124412" y="139959"/>
                </a:lnTo>
                <a:lnTo>
                  <a:pt x="1120573" y="139047"/>
                </a:lnTo>
                <a:lnTo>
                  <a:pt x="1119070" y="137222"/>
                </a:lnTo>
                <a:lnTo>
                  <a:pt x="1118078" y="135892"/>
                </a:lnTo>
                <a:lnTo>
                  <a:pt x="1118718" y="137476"/>
                </a:lnTo>
                <a:lnTo>
                  <a:pt x="1119517" y="138958"/>
                </a:lnTo>
                <a:lnTo>
                  <a:pt x="1118366" y="140491"/>
                </a:lnTo>
                <a:lnTo>
                  <a:pt x="1115391" y="141112"/>
                </a:lnTo>
                <a:lnTo>
                  <a:pt x="1116127" y="139667"/>
                </a:lnTo>
                <a:lnTo>
                  <a:pt x="1113791" y="141162"/>
                </a:lnTo>
                <a:lnTo>
                  <a:pt x="1111296" y="143417"/>
                </a:lnTo>
                <a:lnTo>
                  <a:pt x="1109857" y="144747"/>
                </a:lnTo>
                <a:lnTo>
                  <a:pt x="1107809" y="143696"/>
                </a:lnTo>
                <a:lnTo>
                  <a:pt x="1107521" y="141403"/>
                </a:lnTo>
                <a:lnTo>
                  <a:pt x="1107265" y="139579"/>
                </a:lnTo>
                <a:lnTo>
                  <a:pt x="1106274" y="137146"/>
                </a:lnTo>
                <a:lnTo>
                  <a:pt x="1104354" y="135816"/>
                </a:lnTo>
                <a:lnTo>
                  <a:pt x="1103810" y="134499"/>
                </a:lnTo>
                <a:lnTo>
                  <a:pt x="1106754" y="133637"/>
                </a:lnTo>
                <a:lnTo>
                  <a:pt x="1110880" y="131547"/>
                </a:lnTo>
                <a:lnTo>
                  <a:pt x="1115103" y="130850"/>
                </a:lnTo>
                <a:lnTo>
                  <a:pt x="1110880" y="131053"/>
                </a:lnTo>
                <a:lnTo>
                  <a:pt x="1108065" y="132472"/>
                </a:lnTo>
                <a:lnTo>
                  <a:pt x="1105250" y="133460"/>
                </a:lnTo>
                <a:lnTo>
                  <a:pt x="1101539" y="132269"/>
                </a:lnTo>
                <a:lnTo>
                  <a:pt x="1097988" y="132421"/>
                </a:lnTo>
                <a:lnTo>
                  <a:pt x="1097253" y="130622"/>
                </a:lnTo>
                <a:lnTo>
                  <a:pt x="1098404" y="128722"/>
                </a:lnTo>
                <a:lnTo>
                  <a:pt x="1099204" y="126949"/>
                </a:lnTo>
                <a:lnTo>
                  <a:pt x="1103778" y="125188"/>
                </a:lnTo>
                <a:lnTo>
                  <a:pt x="1106945" y="124200"/>
                </a:lnTo>
                <a:lnTo>
                  <a:pt x="1108993" y="123123"/>
                </a:lnTo>
                <a:lnTo>
                  <a:pt x="1112736" y="121793"/>
                </a:lnTo>
                <a:lnTo>
                  <a:pt x="1115071" y="120792"/>
                </a:lnTo>
                <a:lnTo>
                  <a:pt x="1111552" y="121603"/>
                </a:lnTo>
                <a:lnTo>
                  <a:pt x="1104578" y="124415"/>
                </a:lnTo>
                <a:lnTo>
                  <a:pt x="1101027" y="125796"/>
                </a:lnTo>
                <a:lnTo>
                  <a:pt x="1097956" y="126885"/>
                </a:lnTo>
                <a:lnTo>
                  <a:pt x="1094501" y="127240"/>
                </a:lnTo>
                <a:lnTo>
                  <a:pt x="1093542" y="126011"/>
                </a:lnTo>
                <a:lnTo>
                  <a:pt x="1093638" y="124719"/>
                </a:lnTo>
                <a:lnTo>
                  <a:pt x="1095077" y="123161"/>
                </a:lnTo>
                <a:lnTo>
                  <a:pt x="1097348" y="121894"/>
                </a:lnTo>
                <a:lnTo>
                  <a:pt x="1102947" y="120690"/>
                </a:lnTo>
                <a:lnTo>
                  <a:pt x="1097317" y="120082"/>
                </a:lnTo>
                <a:lnTo>
                  <a:pt x="1093190" y="119462"/>
                </a:lnTo>
                <a:lnTo>
                  <a:pt x="1091398" y="118093"/>
                </a:lnTo>
                <a:lnTo>
                  <a:pt x="1092102" y="116333"/>
                </a:lnTo>
                <a:lnTo>
                  <a:pt x="1094437" y="114762"/>
                </a:lnTo>
                <a:lnTo>
                  <a:pt x="1097348" y="113964"/>
                </a:lnTo>
                <a:lnTo>
                  <a:pt x="1099652" y="113026"/>
                </a:lnTo>
                <a:lnTo>
                  <a:pt x="1103778" y="112355"/>
                </a:lnTo>
                <a:lnTo>
                  <a:pt x="1109185" y="113241"/>
                </a:lnTo>
                <a:lnTo>
                  <a:pt x="1113343" y="113203"/>
                </a:lnTo>
                <a:lnTo>
                  <a:pt x="1120061" y="114673"/>
                </a:lnTo>
                <a:lnTo>
                  <a:pt x="1115839" y="112975"/>
                </a:lnTo>
                <a:lnTo>
                  <a:pt x="1118398" y="112152"/>
                </a:lnTo>
                <a:lnTo>
                  <a:pt x="1114495" y="112114"/>
                </a:lnTo>
                <a:lnTo>
                  <a:pt x="1110496" y="112570"/>
                </a:lnTo>
                <a:lnTo>
                  <a:pt x="1105282" y="111658"/>
                </a:lnTo>
                <a:lnTo>
                  <a:pt x="1100292" y="112241"/>
                </a:lnTo>
                <a:lnTo>
                  <a:pt x="1095589" y="114065"/>
                </a:lnTo>
                <a:lnTo>
                  <a:pt x="1093830" y="112773"/>
                </a:lnTo>
                <a:lnTo>
                  <a:pt x="1096197" y="110429"/>
                </a:lnTo>
                <a:lnTo>
                  <a:pt x="1097476" y="109086"/>
                </a:lnTo>
                <a:lnTo>
                  <a:pt x="1100356" y="108276"/>
                </a:lnTo>
                <a:lnTo>
                  <a:pt x="1104450" y="108820"/>
                </a:lnTo>
                <a:lnTo>
                  <a:pt x="1107841" y="109466"/>
                </a:lnTo>
                <a:lnTo>
                  <a:pt x="1112000" y="109656"/>
                </a:lnTo>
                <a:lnTo>
                  <a:pt x="1113663" y="108339"/>
                </a:lnTo>
                <a:lnTo>
                  <a:pt x="1115519" y="107173"/>
                </a:lnTo>
                <a:lnTo>
                  <a:pt x="1111680" y="107655"/>
                </a:lnTo>
                <a:lnTo>
                  <a:pt x="1106594" y="108136"/>
                </a:lnTo>
                <a:lnTo>
                  <a:pt x="1102083" y="107756"/>
                </a:lnTo>
                <a:lnTo>
                  <a:pt x="1097828" y="107376"/>
                </a:lnTo>
                <a:lnTo>
                  <a:pt x="1099012" y="104551"/>
                </a:lnTo>
                <a:lnTo>
                  <a:pt x="1102947" y="103652"/>
                </a:lnTo>
                <a:lnTo>
                  <a:pt x="1110368" y="105121"/>
                </a:lnTo>
                <a:lnTo>
                  <a:pt x="1116191" y="104665"/>
                </a:lnTo>
                <a:lnTo>
                  <a:pt x="1119198" y="102892"/>
                </a:lnTo>
                <a:lnTo>
                  <a:pt x="1116063" y="103360"/>
                </a:lnTo>
                <a:lnTo>
                  <a:pt x="1115999" y="101549"/>
                </a:lnTo>
                <a:lnTo>
                  <a:pt x="1116318" y="100143"/>
                </a:lnTo>
                <a:lnTo>
                  <a:pt x="1122876" y="99712"/>
                </a:lnTo>
                <a:lnTo>
                  <a:pt x="1120349" y="98825"/>
                </a:lnTo>
                <a:lnTo>
                  <a:pt x="1116702" y="99053"/>
                </a:lnTo>
                <a:lnTo>
                  <a:pt x="1118366" y="97203"/>
                </a:lnTo>
                <a:lnTo>
                  <a:pt x="1119102" y="95481"/>
                </a:lnTo>
                <a:lnTo>
                  <a:pt x="1122269" y="93910"/>
                </a:lnTo>
                <a:lnTo>
                  <a:pt x="1121885" y="92390"/>
                </a:lnTo>
                <a:lnTo>
                  <a:pt x="1117630" y="91427"/>
                </a:lnTo>
                <a:lnTo>
                  <a:pt x="1113631" y="91895"/>
                </a:lnTo>
                <a:lnTo>
                  <a:pt x="1106082" y="91262"/>
                </a:lnTo>
                <a:lnTo>
                  <a:pt x="1103235" y="90223"/>
                </a:lnTo>
                <a:lnTo>
                  <a:pt x="1099172" y="89032"/>
                </a:lnTo>
                <a:lnTo>
                  <a:pt x="1096133" y="88551"/>
                </a:lnTo>
                <a:lnTo>
                  <a:pt x="1092454" y="88234"/>
                </a:lnTo>
                <a:lnTo>
                  <a:pt x="1089127" y="87500"/>
                </a:lnTo>
                <a:lnTo>
                  <a:pt x="1085832" y="85764"/>
                </a:lnTo>
                <a:lnTo>
                  <a:pt x="1087272" y="84548"/>
                </a:lnTo>
                <a:lnTo>
                  <a:pt x="1091622" y="84358"/>
                </a:lnTo>
                <a:lnTo>
                  <a:pt x="1094757" y="84763"/>
                </a:lnTo>
                <a:lnTo>
                  <a:pt x="1098532" y="84738"/>
                </a:lnTo>
                <a:lnTo>
                  <a:pt x="1102691" y="85093"/>
                </a:lnTo>
                <a:lnTo>
                  <a:pt x="1110336" y="87183"/>
                </a:lnTo>
                <a:lnTo>
                  <a:pt x="1113695" y="87829"/>
                </a:lnTo>
                <a:lnTo>
                  <a:pt x="1117886" y="88462"/>
                </a:lnTo>
                <a:lnTo>
                  <a:pt x="1115839" y="86942"/>
                </a:lnTo>
                <a:lnTo>
                  <a:pt x="1114335" y="85485"/>
                </a:lnTo>
                <a:lnTo>
                  <a:pt x="1115071" y="83965"/>
                </a:lnTo>
                <a:lnTo>
                  <a:pt x="1110624" y="82686"/>
                </a:lnTo>
                <a:lnTo>
                  <a:pt x="1114975" y="82838"/>
                </a:lnTo>
                <a:lnTo>
                  <a:pt x="1113983" y="81520"/>
                </a:lnTo>
                <a:lnTo>
                  <a:pt x="1110272" y="81419"/>
                </a:lnTo>
                <a:lnTo>
                  <a:pt x="1106274" y="81267"/>
                </a:lnTo>
                <a:lnTo>
                  <a:pt x="1101411" y="81026"/>
                </a:lnTo>
                <a:lnTo>
                  <a:pt x="1098308" y="79747"/>
                </a:lnTo>
                <a:lnTo>
                  <a:pt x="1100356" y="78416"/>
                </a:lnTo>
                <a:lnTo>
                  <a:pt x="1108673" y="77124"/>
                </a:lnTo>
                <a:lnTo>
                  <a:pt x="1102467" y="76453"/>
                </a:lnTo>
                <a:lnTo>
                  <a:pt x="1097860" y="77694"/>
                </a:lnTo>
                <a:lnTo>
                  <a:pt x="1095077" y="76744"/>
                </a:lnTo>
                <a:lnTo>
                  <a:pt x="1098116" y="75503"/>
                </a:lnTo>
                <a:lnTo>
                  <a:pt x="1096005" y="74033"/>
                </a:lnTo>
                <a:lnTo>
                  <a:pt x="1094181" y="72538"/>
                </a:lnTo>
                <a:lnTo>
                  <a:pt x="1092070" y="70752"/>
                </a:lnTo>
                <a:lnTo>
                  <a:pt x="1092230" y="72209"/>
                </a:lnTo>
                <a:lnTo>
                  <a:pt x="1094757" y="73653"/>
                </a:lnTo>
                <a:lnTo>
                  <a:pt x="1094245" y="75224"/>
                </a:lnTo>
                <a:lnTo>
                  <a:pt x="1092358" y="76390"/>
                </a:lnTo>
                <a:lnTo>
                  <a:pt x="1091142" y="77796"/>
                </a:lnTo>
                <a:lnTo>
                  <a:pt x="1088807" y="78784"/>
                </a:lnTo>
                <a:lnTo>
                  <a:pt x="1084137" y="79253"/>
                </a:lnTo>
                <a:lnTo>
                  <a:pt x="1080842" y="78873"/>
                </a:lnTo>
                <a:lnTo>
                  <a:pt x="1077323" y="78290"/>
                </a:lnTo>
                <a:lnTo>
                  <a:pt x="1075339" y="76871"/>
                </a:lnTo>
                <a:lnTo>
                  <a:pt x="1076395" y="75566"/>
                </a:lnTo>
                <a:lnTo>
                  <a:pt x="1077259" y="73831"/>
                </a:lnTo>
                <a:lnTo>
                  <a:pt x="1078506" y="72424"/>
                </a:lnTo>
                <a:lnTo>
                  <a:pt x="1081609" y="70980"/>
                </a:lnTo>
                <a:lnTo>
                  <a:pt x="1078474" y="71601"/>
                </a:lnTo>
                <a:lnTo>
                  <a:pt x="1075627" y="70676"/>
                </a:lnTo>
                <a:lnTo>
                  <a:pt x="1078698" y="70182"/>
                </a:lnTo>
                <a:lnTo>
                  <a:pt x="1075915" y="69283"/>
                </a:lnTo>
                <a:lnTo>
                  <a:pt x="1080234" y="68852"/>
                </a:lnTo>
                <a:lnTo>
                  <a:pt x="1083241" y="67547"/>
                </a:lnTo>
                <a:lnTo>
                  <a:pt x="1083529" y="66179"/>
                </a:lnTo>
                <a:lnTo>
                  <a:pt x="1082569" y="64557"/>
                </a:lnTo>
                <a:lnTo>
                  <a:pt x="1078730" y="64874"/>
                </a:lnTo>
                <a:lnTo>
                  <a:pt x="1075627" y="64342"/>
                </a:lnTo>
                <a:lnTo>
                  <a:pt x="1076011" y="62974"/>
                </a:lnTo>
                <a:lnTo>
                  <a:pt x="1078666" y="61846"/>
                </a:lnTo>
                <a:lnTo>
                  <a:pt x="1077323" y="60035"/>
                </a:lnTo>
                <a:lnTo>
                  <a:pt x="1073452" y="59629"/>
                </a:lnTo>
                <a:lnTo>
                  <a:pt x="1071597" y="58502"/>
                </a:lnTo>
                <a:lnTo>
                  <a:pt x="1072620" y="57286"/>
                </a:lnTo>
                <a:lnTo>
                  <a:pt x="1072364" y="55715"/>
                </a:lnTo>
                <a:lnTo>
                  <a:pt x="1070317" y="53891"/>
                </a:lnTo>
                <a:lnTo>
                  <a:pt x="1066446" y="53625"/>
                </a:lnTo>
                <a:lnTo>
                  <a:pt x="1061616" y="53992"/>
                </a:lnTo>
                <a:lnTo>
                  <a:pt x="1065966" y="53067"/>
                </a:lnTo>
                <a:lnTo>
                  <a:pt x="1066446" y="51610"/>
                </a:lnTo>
                <a:lnTo>
                  <a:pt x="1069165" y="50572"/>
                </a:lnTo>
                <a:lnTo>
                  <a:pt x="1067630" y="49444"/>
                </a:lnTo>
                <a:lnTo>
                  <a:pt x="1064495" y="48697"/>
                </a:lnTo>
                <a:lnTo>
                  <a:pt x="1062671" y="47367"/>
                </a:lnTo>
                <a:lnTo>
                  <a:pt x="1060048" y="46404"/>
                </a:lnTo>
                <a:lnTo>
                  <a:pt x="1055986" y="45530"/>
                </a:lnTo>
                <a:lnTo>
                  <a:pt x="1053330" y="44022"/>
                </a:lnTo>
                <a:lnTo>
                  <a:pt x="1049204" y="42667"/>
                </a:lnTo>
                <a:lnTo>
                  <a:pt x="1051795" y="41565"/>
                </a:lnTo>
                <a:lnTo>
                  <a:pt x="1050867" y="40285"/>
                </a:lnTo>
                <a:lnTo>
                  <a:pt x="1048340" y="39322"/>
                </a:lnTo>
                <a:lnTo>
                  <a:pt x="1044565" y="38879"/>
                </a:lnTo>
                <a:lnTo>
                  <a:pt x="1041302" y="38017"/>
                </a:lnTo>
                <a:lnTo>
                  <a:pt x="1034744" y="36776"/>
                </a:lnTo>
                <a:lnTo>
                  <a:pt x="1028410" y="35826"/>
                </a:lnTo>
                <a:lnTo>
                  <a:pt x="1023900" y="35066"/>
                </a:lnTo>
                <a:lnTo>
                  <a:pt x="1017406" y="34496"/>
                </a:lnTo>
                <a:lnTo>
                  <a:pt x="1013791" y="34331"/>
                </a:lnTo>
                <a:lnTo>
                  <a:pt x="1009216" y="33786"/>
                </a:lnTo>
                <a:lnTo>
                  <a:pt x="1005314" y="33609"/>
                </a:lnTo>
                <a:lnTo>
                  <a:pt x="1001667" y="34724"/>
                </a:lnTo>
                <a:lnTo>
                  <a:pt x="998244" y="33938"/>
                </a:lnTo>
                <a:lnTo>
                  <a:pt x="994021" y="34736"/>
                </a:lnTo>
                <a:lnTo>
                  <a:pt x="990438" y="35332"/>
                </a:lnTo>
                <a:lnTo>
                  <a:pt x="987111" y="35522"/>
                </a:lnTo>
                <a:lnTo>
                  <a:pt x="984168" y="34749"/>
                </a:lnTo>
                <a:lnTo>
                  <a:pt x="978954" y="35294"/>
                </a:lnTo>
                <a:lnTo>
                  <a:pt x="974347" y="34724"/>
                </a:lnTo>
                <a:lnTo>
                  <a:pt x="974539" y="36257"/>
                </a:lnTo>
                <a:lnTo>
                  <a:pt x="962863" y="36105"/>
                </a:lnTo>
                <a:lnTo>
                  <a:pt x="959152" y="35344"/>
                </a:lnTo>
                <a:lnTo>
                  <a:pt x="954226" y="34141"/>
                </a:lnTo>
                <a:lnTo>
                  <a:pt x="951027" y="33305"/>
                </a:lnTo>
                <a:lnTo>
                  <a:pt x="956401" y="31569"/>
                </a:lnTo>
                <a:lnTo>
                  <a:pt x="961999" y="31063"/>
                </a:lnTo>
                <a:lnTo>
                  <a:pt x="957297" y="30581"/>
                </a:lnTo>
                <a:lnTo>
                  <a:pt x="952914" y="30416"/>
                </a:lnTo>
                <a:lnTo>
                  <a:pt x="949107" y="29960"/>
                </a:lnTo>
                <a:lnTo>
                  <a:pt x="947316" y="28668"/>
                </a:lnTo>
                <a:lnTo>
                  <a:pt x="944149" y="28871"/>
                </a:lnTo>
                <a:lnTo>
                  <a:pt x="940662" y="29175"/>
                </a:lnTo>
                <a:lnTo>
                  <a:pt x="937047" y="27680"/>
                </a:lnTo>
                <a:lnTo>
                  <a:pt x="937559" y="26122"/>
                </a:lnTo>
                <a:lnTo>
                  <a:pt x="940726" y="25755"/>
                </a:lnTo>
                <a:lnTo>
                  <a:pt x="949267" y="25438"/>
                </a:lnTo>
                <a:lnTo>
                  <a:pt x="955377" y="25742"/>
                </a:lnTo>
                <a:lnTo>
                  <a:pt x="957457" y="24716"/>
                </a:lnTo>
                <a:lnTo>
                  <a:pt x="962991" y="24057"/>
                </a:lnTo>
                <a:lnTo>
                  <a:pt x="969293" y="24006"/>
                </a:lnTo>
                <a:lnTo>
                  <a:pt x="973772" y="24196"/>
                </a:lnTo>
                <a:lnTo>
                  <a:pt x="978730" y="24969"/>
                </a:lnTo>
                <a:lnTo>
                  <a:pt x="979306" y="23246"/>
                </a:lnTo>
                <a:lnTo>
                  <a:pt x="978218" y="21891"/>
                </a:lnTo>
                <a:lnTo>
                  <a:pt x="974795" y="21232"/>
                </a:lnTo>
                <a:lnTo>
                  <a:pt x="968589" y="22549"/>
                </a:lnTo>
                <a:lnTo>
                  <a:pt x="964399" y="22778"/>
                </a:lnTo>
                <a:lnTo>
                  <a:pt x="959408" y="22093"/>
                </a:lnTo>
                <a:lnTo>
                  <a:pt x="956497" y="22689"/>
                </a:lnTo>
                <a:lnTo>
                  <a:pt x="953394" y="23284"/>
                </a:lnTo>
                <a:lnTo>
                  <a:pt x="946388" y="22511"/>
                </a:lnTo>
                <a:lnTo>
                  <a:pt x="943317" y="21207"/>
                </a:lnTo>
                <a:lnTo>
                  <a:pt x="945461" y="19902"/>
                </a:lnTo>
                <a:lnTo>
                  <a:pt x="940662" y="20193"/>
                </a:lnTo>
                <a:lnTo>
                  <a:pt x="937239" y="20269"/>
                </a:lnTo>
                <a:lnTo>
                  <a:pt x="933656" y="19902"/>
                </a:lnTo>
                <a:lnTo>
                  <a:pt x="927578" y="18939"/>
                </a:lnTo>
                <a:lnTo>
                  <a:pt x="922876" y="17584"/>
                </a:lnTo>
                <a:lnTo>
                  <a:pt x="920796" y="16570"/>
                </a:lnTo>
                <a:lnTo>
                  <a:pt x="923004" y="15620"/>
                </a:lnTo>
                <a:lnTo>
                  <a:pt x="923899" y="13935"/>
                </a:lnTo>
                <a:lnTo>
                  <a:pt x="927930" y="13289"/>
                </a:lnTo>
                <a:lnTo>
                  <a:pt x="931289" y="12643"/>
                </a:lnTo>
                <a:lnTo>
                  <a:pt x="938007" y="12504"/>
                </a:lnTo>
                <a:lnTo>
                  <a:pt x="942454" y="11705"/>
                </a:lnTo>
                <a:lnTo>
                  <a:pt x="946420" y="11224"/>
                </a:lnTo>
                <a:lnTo>
                  <a:pt x="955249" y="10489"/>
                </a:lnTo>
                <a:lnTo>
                  <a:pt x="956721" y="9362"/>
                </a:lnTo>
                <a:lnTo>
                  <a:pt x="960816" y="8830"/>
                </a:lnTo>
                <a:lnTo>
                  <a:pt x="965390" y="8551"/>
                </a:lnTo>
                <a:lnTo>
                  <a:pt x="968877" y="8108"/>
                </a:lnTo>
                <a:lnTo>
                  <a:pt x="976971" y="7918"/>
                </a:lnTo>
                <a:lnTo>
                  <a:pt x="981545" y="8095"/>
                </a:lnTo>
                <a:lnTo>
                  <a:pt x="986184" y="6638"/>
                </a:lnTo>
                <a:lnTo>
                  <a:pt x="988647" y="5169"/>
                </a:lnTo>
                <a:lnTo>
                  <a:pt x="990182" y="3775"/>
                </a:lnTo>
                <a:lnTo>
                  <a:pt x="991334" y="2420"/>
                </a:lnTo>
                <a:lnTo>
                  <a:pt x="992102" y="108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04" name="coastline-natural-earth">
            <a:extLst>
              <a:ext uri="{FF2B5EF4-FFF2-40B4-BE49-F238E27FC236}">
                <a16:creationId xmlns:a16="http://schemas.microsoft.com/office/drawing/2014/main" id="{E2E4366D-EF74-4F4D-8583-659401F6DBF8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3188718" y="84219"/>
                </a:moveTo>
                <a:lnTo>
                  <a:pt x="3186799" y="82610"/>
                </a:lnTo>
                <a:lnTo>
                  <a:pt x="3188430" y="80988"/>
                </a:lnTo>
                <a:lnTo>
                  <a:pt x="3192109" y="79645"/>
                </a:lnTo>
                <a:lnTo>
                  <a:pt x="3194924" y="78505"/>
                </a:lnTo>
                <a:lnTo>
                  <a:pt x="3197963" y="77821"/>
                </a:lnTo>
                <a:lnTo>
                  <a:pt x="3198987" y="82686"/>
                </a:lnTo>
                <a:lnTo>
                  <a:pt x="3195820" y="83547"/>
                </a:lnTo>
                <a:lnTo>
                  <a:pt x="3191341" y="83712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05" name="coastline-natural-earth">
            <a:extLst>
              <a:ext uri="{FF2B5EF4-FFF2-40B4-BE49-F238E27FC236}">
                <a16:creationId xmlns:a16="http://schemas.microsoft.com/office/drawing/2014/main" id="{80AE9CE3-33F4-44E5-9B63-033FFCB63A32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1739001" y="189758"/>
                </a:moveTo>
                <a:lnTo>
                  <a:pt x="1742200" y="189327"/>
                </a:lnTo>
                <a:lnTo>
                  <a:pt x="1742520" y="191126"/>
                </a:lnTo>
                <a:lnTo>
                  <a:pt x="1740057" y="192203"/>
                </a:lnTo>
                <a:lnTo>
                  <a:pt x="1737626" y="193191"/>
                </a:lnTo>
                <a:lnTo>
                  <a:pt x="1734267" y="194078"/>
                </a:lnTo>
                <a:lnTo>
                  <a:pt x="1731068" y="195433"/>
                </a:lnTo>
                <a:lnTo>
                  <a:pt x="1726909" y="195978"/>
                </a:lnTo>
                <a:lnTo>
                  <a:pt x="1723070" y="196117"/>
                </a:lnTo>
                <a:lnTo>
                  <a:pt x="1727293" y="196447"/>
                </a:lnTo>
                <a:lnTo>
                  <a:pt x="1729468" y="197435"/>
                </a:lnTo>
                <a:lnTo>
                  <a:pt x="1727613" y="199183"/>
                </a:lnTo>
                <a:lnTo>
                  <a:pt x="1727453" y="200488"/>
                </a:lnTo>
                <a:lnTo>
                  <a:pt x="1727421" y="202717"/>
                </a:lnTo>
                <a:lnTo>
                  <a:pt x="1726429" y="204149"/>
                </a:lnTo>
                <a:lnTo>
                  <a:pt x="1726589" y="205922"/>
                </a:lnTo>
                <a:lnTo>
                  <a:pt x="1726845" y="207189"/>
                </a:lnTo>
                <a:lnTo>
                  <a:pt x="1725438" y="208709"/>
                </a:lnTo>
                <a:lnTo>
                  <a:pt x="1725917" y="210508"/>
                </a:lnTo>
                <a:lnTo>
                  <a:pt x="1725278" y="211813"/>
                </a:lnTo>
                <a:lnTo>
                  <a:pt x="1724286" y="213802"/>
                </a:lnTo>
                <a:lnTo>
                  <a:pt x="1722495" y="215715"/>
                </a:lnTo>
                <a:lnTo>
                  <a:pt x="1721119" y="218274"/>
                </a:lnTo>
                <a:lnTo>
                  <a:pt x="1717792" y="218616"/>
                </a:lnTo>
                <a:lnTo>
                  <a:pt x="1712610" y="218743"/>
                </a:lnTo>
                <a:lnTo>
                  <a:pt x="1709923" y="220009"/>
                </a:lnTo>
                <a:lnTo>
                  <a:pt x="1706756" y="220529"/>
                </a:lnTo>
                <a:lnTo>
                  <a:pt x="1705060" y="221859"/>
                </a:lnTo>
                <a:lnTo>
                  <a:pt x="1705604" y="223658"/>
                </a:lnTo>
                <a:lnTo>
                  <a:pt x="1704676" y="225862"/>
                </a:lnTo>
                <a:lnTo>
                  <a:pt x="1701381" y="225558"/>
                </a:lnTo>
                <a:lnTo>
                  <a:pt x="1696999" y="226318"/>
                </a:lnTo>
                <a:lnTo>
                  <a:pt x="1693096" y="225723"/>
                </a:lnTo>
                <a:lnTo>
                  <a:pt x="1693768" y="223873"/>
                </a:lnTo>
                <a:lnTo>
                  <a:pt x="1693576" y="222100"/>
                </a:lnTo>
                <a:lnTo>
                  <a:pt x="1690441" y="219059"/>
                </a:lnTo>
                <a:lnTo>
                  <a:pt x="1689353" y="217653"/>
                </a:lnTo>
                <a:lnTo>
                  <a:pt x="1691016" y="216272"/>
                </a:lnTo>
                <a:lnTo>
                  <a:pt x="1693064" y="214651"/>
                </a:lnTo>
                <a:lnTo>
                  <a:pt x="1690249" y="212763"/>
                </a:lnTo>
                <a:lnTo>
                  <a:pt x="1686474" y="209051"/>
                </a:lnTo>
                <a:lnTo>
                  <a:pt x="1685578" y="207037"/>
                </a:lnTo>
                <a:lnTo>
                  <a:pt x="1684075" y="205517"/>
                </a:lnTo>
                <a:lnTo>
                  <a:pt x="1682667" y="204124"/>
                </a:lnTo>
                <a:lnTo>
                  <a:pt x="1682411" y="202198"/>
                </a:lnTo>
                <a:lnTo>
                  <a:pt x="1680140" y="200868"/>
                </a:lnTo>
                <a:lnTo>
                  <a:pt x="1679980" y="198841"/>
                </a:lnTo>
                <a:lnTo>
                  <a:pt x="1678540" y="197587"/>
                </a:lnTo>
                <a:lnTo>
                  <a:pt x="1678093" y="195712"/>
                </a:lnTo>
                <a:lnTo>
                  <a:pt x="1677965" y="194002"/>
                </a:lnTo>
                <a:lnTo>
                  <a:pt x="1677581" y="192355"/>
                </a:lnTo>
                <a:lnTo>
                  <a:pt x="1675597" y="191215"/>
                </a:lnTo>
                <a:lnTo>
                  <a:pt x="1673774" y="190062"/>
                </a:lnTo>
                <a:lnTo>
                  <a:pt x="1672750" y="188846"/>
                </a:lnTo>
                <a:lnTo>
                  <a:pt x="1672782" y="187249"/>
                </a:lnTo>
                <a:lnTo>
                  <a:pt x="1672430" y="185755"/>
                </a:lnTo>
                <a:lnTo>
                  <a:pt x="1672206" y="187389"/>
                </a:lnTo>
                <a:lnTo>
                  <a:pt x="1670735" y="188592"/>
                </a:lnTo>
                <a:lnTo>
                  <a:pt x="1670959" y="190214"/>
                </a:lnTo>
                <a:lnTo>
                  <a:pt x="1669263" y="192203"/>
                </a:lnTo>
                <a:lnTo>
                  <a:pt x="1666704" y="193064"/>
                </a:lnTo>
                <a:lnTo>
                  <a:pt x="1663793" y="191696"/>
                </a:lnTo>
                <a:lnTo>
                  <a:pt x="1663985" y="193039"/>
                </a:lnTo>
                <a:lnTo>
                  <a:pt x="1660850" y="194090"/>
                </a:lnTo>
                <a:lnTo>
                  <a:pt x="1659826" y="195420"/>
                </a:lnTo>
                <a:lnTo>
                  <a:pt x="1657427" y="196725"/>
                </a:lnTo>
                <a:lnTo>
                  <a:pt x="1653748" y="199196"/>
                </a:lnTo>
                <a:lnTo>
                  <a:pt x="1650549" y="200627"/>
                </a:lnTo>
                <a:lnTo>
                  <a:pt x="1644247" y="201767"/>
                </a:lnTo>
                <a:lnTo>
                  <a:pt x="1640089" y="201729"/>
                </a:lnTo>
                <a:lnTo>
                  <a:pt x="1638265" y="200538"/>
                </a:lnTo>
                <a:lnTo>
                  <a:pt x="1635450" y="199576"/>
                </a:lnTo>
                <a:lnTo>
                  <a:pt x="1631515" y="198511"/>
                </a:lnTo>
                <a:lnTo>
                  <a:pt x="1628380" y="197156"/>
                </a:lnTo>
                <a:lnTo>
                  <a:pt x="1626685" y="195294"/>
                </a:lnTo>
                <a:lnTo>
                  <a:pt x="1627037" y="193001"/>
                </a:lnTo>
                <a:lnTo>
                  <a:pt x="1631931" y="193964"/>
                </a:lnTo>
                <a:lnTo>
                  <a:pt x="1634298" y="192773"/>
                </a:lnTo>
                <a:lnTo>
                  <a:pt x="1630044" y="192228"/>
                </a:lnTo>
                <a:lnTo>
                  <a:pt x="1630460" y="190632"/>
                </a:lnTo>
                <a:lnTo>
                  <a:pt x="1631483" y="189403"/>
                </a:lnTo>
                <a:lnTo>
                  <a:pt x="1633787" y="188136"/>
                </a:lnTo>
                <a:lnTo>
                  <a:pt x="1631195" y="188972"/>
                </a:lnTo>
                <a:lnTo>
                  <a:pt x="1628476" y="189745"/>
                </a:lnTo>
                <a:lnTo>
                  <a:pt x="1626237" y="190911"/>
                </a:lnTo>
                <a:lnTo>
                  <a:pt x="1623678" y="188618"/>
                </a:lnTo>
                <a:lnTo>
                  <a:pt x="1624765" y="186882"/>
                </a:lnTo>
                <a:lnTo>
                  <a:pt x="1628988" y="186705"/>
                </a:lnTo>
                <a:lnTo>
                  <a:pt x="1632987" y="185260"/>
                </a:lnTo>
                <a:lnTo>
                  <a:pt x="1629532" y="185489"/>
                </a:lnTo>
                <a:lnTo>
                  <a:pt x="1631003" y="183310"/>
                </a:lnTo>
                <a:lnTo>
                  <a:pt x="1631995" y="182081"/>
                </a:lnTo>
                <a:lnTo>
                  <a:pt x="1634170" y="180358"/>
                </a:lnTo>
                <a:lnTo>
                  <a:pt x="1635770" y="181637"/>
                </a:lnTo>
                <a:lnTo>
                  <a:pt x="1636986" y="180231"/>
                </a:lnTo>
                <a:lnTo>
                  <a:pt x="1639577" y="179205"/>
                </a:lnTo>
                <a:lnTo>
                  <a:pt x="1634170" y="179750"/>
                </a:lnTo>
                <a:lnTo>
                  <a:pt x="1631963" y="180941"/>
                </a:lnTo>
                <a:lnTo>
                  <a:pt x="1630172" y="182220"/>
                </a:lnTo>
                <a:lnTo>
                  <a:pt x="1628316" y="183500"/>
                </a:lnTo>
                <a:lnTo>
                  <a:pt x="1626493" y="185197"/>
                </a:lnTo>
                <a:lnTo>
                  <a:pt x="1624414" y="186261"/>
                </a:lnTo>
                <a:lnTo>
                  <a:pt x="1623710" y="184450"/>
                </a:lnTo>
                <a:lnTo>
                  <a:pt x="1623582" y="183183"/>
                </a:lnTo>
                <a:lnTo>
                  <a:pt x="1628220" y="182461"/>
                </a:lnTo>
                <a:lnTo>
                  <a:pt x="1624606" y="181713"/>
                </a:lnTo>
                <a:lnTo>
                  <a:pt x="1623262" y="179509"/>
                </a:lnTo>
                <a:lnTo>
                  <a:pt x="1626941" y="177862"/>
                </a:lnTo>
                <a:lnTo>
                  <a:pt x="1623070" y="177761"/>
                </a:lnTo>
                <a:lnTo>
                  <a:pt x="1622110" y="175721"/>
                </a:lnTo>
                <a:lnTo>
                  <a:pt x="1622110" y="174062"/>
                </a:lnTo>
                <a:lnTo>
                  <a:pt x="1626589" y="173897"/>
                </a:lnTo>
                <a:lnTo>
                  <a:pt x="1630876" y="173340"/>
                </a:lnTo>
                <a:lnTo>
                  <a:pt x="1634810" y="173644"/>
                </a:lnTo>
                <a:lnTo>
                  <a:pt x="1638041" y="173112"/>
                </a:lnTo>
                <a:lnTo>
                  <a:pt x="1639865" y="174467"/>
                </a:lnTo>
                <a:lnTo>
                  <a:pt x="1644951" y="172795"/>
                </a:lnTo>
                <a:lnTo>
                  <a:pt x="1643160" y="171655"/>
                </a:lnTo>
                <a:lnTo>
                  <a:pt x="1644023" y="170426"/>
                </a:lnTo>
                <a:lnTo>
                  <a:pt x="1642520" y="171807"/>
                </a:lnTo>
                <a:lnTo>
                  <a:pt x="1639513" y="172947"/>
                </a:lnTo>
                <a:lnTo>
                  <a:pt x="1636538" y="172314"/>
                </a:lnTo>
                <a:lnTo>
                  <a:pt x="1631771" y="172884"/>
                </a:lnTo>
                <a:lnTo>
                  <a:pt x="1627836" y="173061"/>
                </a:lnTo>
                <a:lnTo>
                  <a:pt x="1622974" y="172694"/>
                </a:lnTo>
                <a:lnTo>
                  <a:pt x="1621918" y="170945"/>
                </a:lnTo>
                <a:lnTo>
                  <a:pt x="1625085" y="169957"/>
                </a:lnTo>
                <a:lnTo>
                  <a:pt x="1622910" y="168728"/>
                </a:lnTo>
                <a:lnTo>
                  <a:pt x="1621215" y="166980"/>
                </a:lnTo>
                <a:lnTo>
                  <a:pt x="1626205" y="166182"/>
                </a:lnTo>
                <a:lnTo>
                  <a:pt x="1629180" y="166828"/>
                </a:lnTo>
                <a:lnTo>
                  <a:pt x="1635226" y="167006"/>
                </a:lnTo>
                <a:lnTo>
                  <a:pt x="1627996" y="165941"/>
                </a:lnTo>
                <a:lnTo>
                  <a:pt x="1624414" y="165827"/>
                </a:lnTo>
                <a:lnTo>
                  <a:pt x="1623326" y="163775"/>
                </a:lnTo>
                <a:lnTo>
                  <a:pt x="1626397" y="163040"/>
                </a:lnTo>
                <a:lnTo>
                  <a:pt x="1628508" y="161761"/>
                </a:lnTo>
                <a:lnTo>
                  <a:pt x="1631771" y="162027"/>
                </a:lnTo>
                <a:lnTo>
                  <a:pt x="1636250" y="161495"/>
                </a:lnTo>
                <a:lnTo>
                  <a:pt x="1632251" y="161495"/>
                </a:lnTo>
                <a:lnTo>
                  <a:pt x="1633499" y="159873"/>
                </a:lnTo>
                <a:lnTo>
                  <a:pt x="1636602" y="159531"/>
                </a:lnTo>
                <a:lnTo>
                  <a:pt x="1642616" y="159709"/>
                </a:lnTo>
                <a:lnTo>
                  <a:pt x="1645943" y="160063"/>
                </a:lnTo>
                <a:lnTo>
                  <a:pt x="1647286" y="158619"/>
                </a:lnTo>
                <a:lnTo>
                  <a:pt x="1643735" y="158708"/>
                </a:lnTo>
                <a:lnTo>
                  <a:pt x="1640281" y="158543"/>
                </a:lnTo>
                <a:lnTo>
                  <a:pt x="1639385" y="156947"/>
                </a:lnTo>
                <a:lnTo>
                  <a:pt x="1643544" y="155845"/>
                </a:lnTo>
                <a:lnTo>
                  <a:pt x="1646679" y="155110"/>
                </a:lnTo>
                <a:lnTo>
                  <a:pt x="1649973" y="155224"/>
                </a:lnTo>
                <a:lnTo>
                  <a:pt x="1651861" y="156377"/>
                </a:lnTo>
                <a:lnTo>
                  <a:pt x="1654676" y="157466"/>
                </a:lnTo>
                <a:lnTo>
                  <a:pt x="1652117" y="155667"/>
                </a:lnTo>
                <a:lnTo>
                  <a:pt x="1650709" y="153881"/>
                </a:lnTo>
                <a:lnTo>
                  <a:pt x="1654292" y="153184"/>
                </a:lnTo>
                <a:lnTo>
                  <a:pt x="1652533" y="151968"/>
                </a:lnTo>
                <a:lnTo>
                  <a:pt x="1654260" y="150537"/>
                </a:lnTo>
                <a:lnTo>
                  <a:pt x="1659283" y="150613"/>
                </a:lnTo>
                <a:lnTo>
                  <a:pt x="1662769" y="150676"/>
                </a:lnTo>
                <a:lnTo>
                  <a:pt x="1666096" y="151538"/>
                </a:lnTo>
                <a:lnTo>
                  <a:pt x="1670127" y="151753"/>
                </a:lnTo>
                <a:lnTo>
                  <a:pt x="1673422" y="151804"/>
                </a:lnTo>
                <a:lnTo>
                  <a:pt x="1673614" y="150321"/>
                </a:lnTo>
                <a:lnTo>
                  <a:pt x="1677165" y="149460"/>
                </a:lnTo>
                <a:lnTo>
                  <a:pt x="1679212" y="148371"/>
                </a:lnTo>
                <a:lnTo>
                  <a:pt x="1680204" y="146850"/>
                </a:lnTo>
                <a:lnTo>
                  <a:pt x="1676781" y="146990"/>
                </a:lnTo>
                <a:lnTo>
                  <a:pt x="1676525" y="148295"/>
                </a:lnTo>
                <a:lnTo>
                  <a:pt x="1670127" y="150816"/>
                </a:lnTo>
                <a:lnTo>
                  <a:pt x="1666384" y="151272"/>
                </a:lnTo>
                <a:lnTo>
                  <a:pt x="1664977" y="149637"/>
                </a:lnTo>
                <a:lnTo>
                  <a:pt x="1664433" y="148117"/>
                </a:lnTo>
                <a:lnTo>
                  <a:pt x="1666544" y="147040"/>
                </a:lnTo>
                <a:lnTo>
                  <a:pt x="1669199" y="145229"/>
                </a:lnTo>
                <a:lnTo>
                  <a:pt x="1672174" y="143037"/>
                </a:lnTo>
                <a:lnTo>
                  <a:pt x="1675469" y="141580"/>
                </a:lnTo>
                <a:lnTo>
                  <a:pt x="1678125" y="140643"/>
                </a:lnTo>
                <a:lnTo>
                  <a:pt x="1681803" y="139401"/>
                </a:lnTo>
                <a:lnTo>
                  <a:pt x="1678764" y="139946"/>
                </a:lnTo>
                <a:lnTo>
                  <a:pt x="1679244" y="138565"/>
                </a:lnTo>
                <a:lnTo>
                  <a:pt x="1686538" y="136057"/>
                </a:lnTo>
                <a:lnTo>
                  <a:pt x="1689673" y="136792"/>
                </a:lnTo>
                <a:lnTo>
                  <a:pt x="1691752" y="135728"/>
                </a:lnTo>
                <a:lnTo>
                  <a:pt x="1693352" y="134587"/>
                </a:lnTo>
                <a:lnTo>
                  <a:pt x="1689705" y="135905"/>
                </a:lnTo>
                <a:lnTo>
                  <a:pt x="1686314" y="135132"/>
                </a:lnTo>
                <a:lnTo>
                  <a:pt x="1686954" y="133232"/>
                </a:lnTo>
                <a:lnTo>
                  <a:pt x="1688201" y="131914"/>
                </a:lnTo>
                <a:lnTo>
                  <a:pt x="1690761" y="130293"/>
                </a:lnTo>
                <a:lnTo>
                  <a:pt x="1692456" y="128950"/>
                </a:lnTo>
                <a:lnTo>
                  <a:pt x="1692168" y="127595"/>
                </a:lnTo>
                <a:lnTo>
                  <a:pt x="1697606" y="126835"/>
                </a:lnTo>
                <a:lnTo>
                  <a:pt x="1700965" y="126492"/>
                </a:lnTo>
                <a:lnTo>
                  <a:pt x="1697287" y="126340"/>
                </a:lnTo>
                <a:lnTo>
                  <a:pt x="1694727" y="124567"/>
                </a:lnTo>
                <a:lnTo>
                  <a:pt x="1696007" y="122641"/>
                </a:lnTo>
                <a:lnTo>
                  <a:pt x="1698790" y="121704"/>
                </a:lnTo>
                <a:lnTo>
                  <a:pt x="1702757" y="121222"/>
                </a:lnTo>
                <a:lnTo>
                  <a:pt x="1699974" y="120196"/>
                </a:lnTo>
                <a:lnTo>
                  <a:pt x="1703333" y="118663"/>
                </a:lnTo>
                <a:lnTo>
                  <a:pt x="1706180" y="117878"/>
                </a:lnTo>
                <a:lnTo>
                  <a:pt x="1710114" y="117549"/>
                </a:lnTo>
                <a:lnTo>
                  <a:pt x="1715873" y="117485"/>
                </a:lnTo>
                <a:lnTo>
                  <a:pt x="1710562" y="116877"/>
                </a:lnTo>
                <a:lnTo>
                  <a:pt x="1707107" y="116852"/>
                </a:lnTo>
                <a:lnTo>
                  <a:pt x="1709923" y="114762"/>
                </a:lnTo>
                <a:lnTo>
                  <a:pt x="1713217" y="114242"/>
                </a:lnTo>
                <a:lnTo>
                  <a:pt x="1715809" y="114990"/>
                </a:lnTo>
                <a:lnTo>
                  <a:pt x="1717504" y="116143"/>
                </a:lnTo>
                <a:lnTo>
                  <a:pt x="1718368" y="114546"/>
                </a:lnTo>
                <a:lnTo>
                  <a:pt x="1714369" y="113812"/>
                </a:lnTo>
                <a:lnTo>
                  <a:pt x="1715265" y="112595"/>
                </a:lnTo>
                <a:lnTo>
                  <a:pt x="1710818" y="113254"/>
                </a:lnTo>
                <a:lnTo>
                  <a:pt x="1710306" y="111911"/>
                </a:lnTo>
                <a:lnTo>
                  <a:pt x="1712578" y="110568"/>
                </a:lnTo>
                <a:lnTo>
                  <a:pt x="1715745" y="110898"/>
                </a:lnTo>
                <a:lnTo>
                  <a:pt x="1714977" y="109530"/>
                </a:lnTo>
                <a:lnTo>
                  <a:pt x="1718048" y="108656"/>
                </a:lnTo>
                <a:lnTo>
                  <a:pt x="1721215" y="108060"/>
                </a:lnTo>
                <a:lnTo>
                  <a:pt x="1722239" y="109910"/>
                </a:lnTo>
                <a:lnTo>
                  <a:pt x="1723486" y="111202"/>
                </a:lnTo>
                <a:lnTo>
                  <a:pt x="1723934" y="109834"/>
                </a:lnTo>
                <a:lnTo>
                  <a:pt x="1722718" y="107579"/>
                </a:lnTo>
                <a:lnTo>
                  <a:pt x="1726717" y="106426"/>
                </a:lnTo>
                <a:lnTo>
                  <a:pt x="1729724" y="106907"/>
                </a:lnTo>
                <a:lnTo>
                  <a:pt x="1733179" y="106388"/>
                </a:lnTo>
                <a:lnTo>
                  <a:pt x="1726429" y="105881"/>
                </a:lnTo>
                <a:lnTo>
                  <a:pt x="1727005" y="104412"/>
                </a:lnTo>
                <a:lnTo>
                  <a:pt x="1731324" y="103791"/>
                </a:lnTo>
                <a:lnTo>
                  <a:pt x="1733691" y="102816"/>
                </a:lnTo>
                <a:lnTo>
                  <a:pt x="1735067" y="100966"/>
                </a:lnTo>
                <a:lnTo>
                  <a:pt x="1740089" y="99547"/>
                </a:lnTo>
                <a:lnTo>
                  <a:pt x="1739865" y="97989"/>
                </a:lnTo>
                <a:lnTo>
                  <a:pt x="1741497" y="96659"/>
                </a:lnTo>
                <a:lnTo>
                  <a:pt x="1744983" y="98027"/>
                </a:lnTo>
                <a:lnTo>
                  <a:pt x="1744695" y="96481"/>
                </a:lnTo>
                <a:lnTo>
                  <a:pt x="1748086" y="95823"/>
                </a:lnTo>
                <a:lnTo>
                  <a:pt x="1749942" y="94112"/>
                </a:lnTo>
                <a:lnTo>
                  <a:pt x="1754356" y="93593"/>
                </a:lnTo>
                <a:lnTo>
                  <a:pt x="1754452" y="95354"/>
                </a:lnTo>
                <a:lnTo>
                  <a:pt x="1753973" y="97089"/>
                </a:lnTo>
                <a:lnTo>
                  <a:pt x="1755956" y="94353"/>
                </a:lnTo>
                <a:lnTo>
                  <a:pt x="1757811" y="92871"/>
                </a:lnTo>
                <a:lnTo>
                  <a:pt x="1760179" y="94759"/>
                </a:lnTo>
                <a:lnTo>
                  <a:pt x="1759699" y="96063"/>
                </a:lnTo>
                <a:lnTo>
                  <a:pt x="1757587" y="97710"/>
                </a:lnTo>
                <a:lnTo>
                  <a:pt x="1761586" y="96000"/>
                </a:lnTo>
                <a:lnTo>
                  <a:pt x="1762002" y="94619"/>
                </a:lnTo>
                <a:lnTo>
                  <a:pt x="1762098" y="93162"/>
                </a:lnTo>
                <a:lnTo>
                  <a:pt x="1765937" y="92567"/>
                </a:lnTo>
                <a:lnTo>
                  <a:pt x="1768496" y="91769"/>
                </a:lnTo>
                <a:lnTo>
                  <a:pt x="1771535" y="92364"/>
                </a:lnTo>
                <a:lnTo>
                  <a:pt x="1774606" y="93504"/>
                </a:lnTo>
                <a:lnTo>
                  <a:pt x="1774254" y="91756"/>
                </a:lnTo>
                <a:lnTo>
                  <a:pt x="1771663" y="90895"/>
                </a:lnTo>
                <a:lnTo>
                  <a:pt x="1769328" y="89881"/>
                </a:lnTo>
                <a:lnTo>
                  <a:pt x="1773230" y="89691"/>
                </a:lnTo>
                <a:lnTo>
                  <a:pt x="1777197" y="88956"/>
                </a:lnTo>
                <a:lnTo>
                  <a:pt x="1781388" y="88361"/>
                </a:lnTo>
                <a:lnTo>
                  <a:pt x="1784075" y="89628"/>
                </a:lnTo>
                <a:lnTo>
                  <a:pt x="1785802" y="91528"/>
                </a:lnTo>
                <a:lnTo>
                  <a:pt x="1787178" y="89894"/>
                </a:lnTo>
                <a:lnTo>
                  <a:pt x="1790185" y="88133"/>
                </a:lnTo>
                <a:lnTo>
                  <a:pt x="1793576" y="87348"/>
                </a:lnTo>
                <a:lnTo>
                  <a:pt x="1795815" y="85713"/>
                </a:lnTo>
                <a:lnTo>
                  <a:pt x="1795623" y="84219"/>
                </a:lnTo>
                <a:lnTo>
                  <a:pt x="1799174" y="82610"/>
                </a:lnTo>
                <a:lnTo>
                  <a:pt x="1802629" y="83268"/>
                </a:lnTo>
                <a:lnTo>
                  <a:pt x="1806180" y="83433"/>
                </a:lnTo>
                <a:lnTo>
                  <a:pt x="1809155" y="83965"/>
                </a:lnTo>
                <a:lnTo>
                  <a:pt x="1806468" y="85625"/>
                </a:lnTo>
                <a:lnTo>
                  <a:pt x="1804708" y="86727"/>
                </a:lnTo>
                <a:lnTo>
                  <a:pt x="1803557" y="88830"/>
                </a:lnTo>
                <a:lnTo>
                  <a:pt x="1802085" y="90477"/>
                </a:lnTo>
                <a:lnTo>
                  <a:pt x="1806020" y="89641"/>
                </a:lnTo>
                <a:lnTo>
                  <a:pt x="1811138" y="86055"/>
                </a:lnTo>
                <a:lnTo>
                  <a:pt x="1813346" y="84611"/>
                </a:lnTo>
                <a:lnTo>
                  <a:pt x="1815841" y="83420"/>
                </a:lnTo>
                <a:lnTo>
                  <a:pt x="1817344" y="84991"/>
                </a:lnTo>
                <a:lnTo>
                  <a:pt x="1816929" y="86740"/>
                </a:lnTo>
                <a:lnTo>
                  <a:pt x="1816545" y="88032"/>
                </a:lnTo>
                <a:lnTo>
                  <a:pt x="1820160" y="87107"/>
                </a:lnTo>
                <a:lnTo>
                  <a:pt x="1821599" y="85549"/>
                </a:lnTo>
                <a:lnTo>
                  <a:pt x="1823071" y="84421"/>
                </a:lnTo>
                <a:lnTo>
                  <a:pt x="1822399" y="83104"/>
                </a:lnTo>
                <a:lnTo>
                  <a:pt x="1825662" y="81786"/>
                </a:lnTo>
                <a:lnTo>
                  <a:pt x="1830556" y="82230"/>
                </a:lnTo>
                <a:lnTo>
                  <a:pt x="1832732" y="83813"/>
                </a:lnTo>
                <a:lnTo>
                  <a:pt x="1828829" y="85207"/>
                </a:lnTo>
                <a:lnTo>
                  <a:pt x="1831100" y="86499"/>
                </a:lnTo>
                <a:lnTo>
                  <a:pt x="1830780" y="88488"/>
                </a:lnTo>
                <a:lnTo>
                  <a:pt x="1833211" y="87196"/>
                </a:lnTo>
                <a:lnTo>
                  <a:pt x="1834779" y="84827"/>
                </a:lnTo>
                <a:lnTo>
                  <a:pt x="1839226" y="83902"/>
                </a:lnTo>
                <a:lnTo>
                  <a:pt x="1841881" y="85055"/>
                </a:lnTo>
                <a:lnTo>
                  <a:pt x="1844792" y="85663"/>
                </a:lnTo>
                <a:lnTo>
                  <a:pt x="1847895" y="85346"/>
                </a:lnTo>
                <a:lnTo>
                  <a:pt x="1849142" y="86638"/>
                </a:lnTo>
                <a:lnTo>
                  <a:pt x="1852661" y="86993"/>
                </a:lnTo>
                <a:lnTo>
                  <a:pt x="1855636" y="88120"/>
                </a:lnTo>
                <a:lnTo>
                  <a:pt x="1851542" y="89983"/>
                </a:lnTo>
                <a:lnTo>
                  <a:pt x="1846647" y="90907"/>
                </a:lnTo>
                <a:lnTo>
                  <a:pt x="1836314" y="90464"/>
                </a:lnTo>
                <a:lnTo>
                  <a:pt x="1843704" y="92009"/>
                </a:lnTo>
                <a:lnTo>
                  <a:pt x="1843896" y="93466"/>
                </a:lnTo>
                <a:lnTo>
                  <a:pt x="1847223" y="94214"/>
                </a:lnTo>
                <a:lnTo>
                  <a:pt x="1849430" y="93061"/>
                </a:lnTo>
                <a:lnTo>
                  <a:pt x="1850870" y="94252"/>
                </a:lnTo>
                <a:lnTo>
                  <a:pt x="1853749" y="93669"/>
                </a:lnTo>
                <a:lnTo>
                  <a:pt x="1860403" y="94644"/>
                </a:lnTo>
                <a:lnTo>
                  <a:pt x="1863410" y="93492"/>
                </a:lnTo>
                <a:lnTo>
                  <a:pt x="1865201" y="92225"/>
                </a:lnTo>
                <a:lnTo>
                  <a:pt x="1868848" y="93010"/>
                </a:lnTo>
                <a:lnTo>
                  <a:pt x="1873807" y="94074"/>
                </a:lnTo>
                <a:lnTo>
                  <a:pt x="1873583" y="95455"/>
                </a:lnTo>
                <a:lnTo>
                  <a:pt x="1866929" y="94797"/>
                </a:lnTo>
                <a:lnTo>
                  <a:pt x="1868720" y="96583"/>
                </a:lnTo>
                <a:lnTo>
                  <a:pt x="1873295" y="96747"/>
                </a:lnTo>
                <a:lnTo>
                  <a:pt x="1876654" y="97051"/>
                </a:lnTo>
                <a:lnTo>
                  <a:pt x="1878061" y="98521"/>
                </a:lnTo>
                <a:lnTo>
                  <a:pt x="1876110" y="99902"/>
                </a:lnTo>
                <a:lnTo>
                  <a:pt x="1879981" y="98318"/>
                </a:lnTo>
                <a:lnTo>
                  <a:pt x="1885419" y="98103"/>
                </a:lnTo>
                <a:lnTo>
                  <a:pt x="1891145" y="98888"/>
                </a:lnTo>
                <a:lnTo>
                  <a:pt x="1894472" y="98546"/>
                </a:lnTo>
                <a:lnTo>
                  <a:pt x="1900102" y="99218"/>
                </a:lnTo>
                <a:lnTo>
                  <a:pt x="1906948" y="100953"/>
                </a:lnTo>
                <a:lnTo>
                  <a:pt x="1916961" y="103804"/>
                </a:lnTo>
                <a:lnTo>
                  <a:pt x="1922623" y="106350"/>
                </a:lnTo>
                <a:lnTo>
                  <a:pt x="1925310" y="107199"/>
                </a:lnTo>
                <a:lnTo>
                  <a:pt x="1933532" y="109504"/>
                </a:lnTo>
                <a:lnTo>
                  <a:pt x="1937722" y="110024"/>
                </a:lnTo>
                <a:lnTo>
                  <a:pt x="1940857" y="111696"/>
                </a:lnTo>
                <a:lnTo>
                  <a:pt x="1944312" y="112519"/>
                </a:lnTo>
                <a:lnTo>
                  <a:pt x="1946967" y="115256"/>
                </a:lnTo>
                <a:lnTo>
                  <a:pt x="1947639" y="116890"/>
                </a:lnTo>
                <a:lnTo>
                  <a:pt x="1949623" y="118220"/>
                </a:lnTo>
                <a:lnTo>
                  <a:pt x="1948919" y="120120"/>
                </a:lnTo>
                <a:lnTo>
                  <a:pt x="1942105" y="124415"/>
                </a:lnTo>
                <a:lnTo>
                  <a:pt x="1938330" y="125770"/>
                </a:lnTo>
                <a:lnTo>
                  <a:pt x="1931004" y="127303"/>
                </a:lnTo>
                <a:lnTo>
                  <a:pt x="1925278" y="127886"/>
                </a:lnTo>
                <a:lnTo>
                  <a:pt x="1918496" y="127645"/>
                </a:lnTo>
                <a:lnTo>
                  <a:pt x="1913026" y="126454"/>
                </a:lnTo>
                <a:lnTo>
                  <a:pt x="1908292" y="125821"/>
                </a:lnTo>
                <a:lnTo>
                  <a:pt x="1904741" y="125745"/>
                </a:lnTo>
                <a:lnTo>
                  <a:pt x="1896999" y="124884"/>
                </a:lnTo>
                <a:lnTo>
                  <a:pt x="1890793" y="122907"/>
                </a:lnTo>
                <a:lnTo>
                  <a:pt x="1887690" y="123465"/>
                </a:lnTo>
                <a:lnTo>
                  <a:pt x="1884651" y="122059"/>
                </a:lnTo>
                <a:lnTo>
                  <a:pt x="1881196" y="121628"/>
                </a:lnTo>
                <a:lnTo>
                  <a:pt x="1875694" y="120766"/>
                </a:lnTo>
                <a:lnTo>
                  <a:pt x="1872975" y="119145"/>
                </a:lnTo>
                <a:lnTo>
                  <a:pt x="1868944" y="117941"/>
                </a:lnTo>
                <a:lnTo>
                  <a:pt x="1864370" y="117853"/>
                </a:lnTo>
                <a:lnTo>
                  <a:pt x="1868400" y="118714"/>
                </a:lnTo>
                <a:lnTo>
                  <a:pt x="1869488" y="120108"/>
                </a:lnTo>
                <a:lnTo>
                  <a:pt x="1873039" y="121666"/>
                </a:lnTo>
                <a:lnTo>
                  <a:pt x="1875950" y="122274"/>
                </a:lnTo>
                <a:lnTo>
                  <a:pt x="1876302" y="123642"/>
                </a:lnTo>
                <a:lnTo>
                  <a:pt x="1880237" y="124453"/>
                </a:lnTo>
                <a:lnTo>
                  <a:pt x="1877581" y="125492"/>
                </a:lnTo>
                <a:lnTo>
                  <a:pt x="1884363" y="126454"/>
                </a:lnTo>
                <a:lnTo>
                  <a:pt x="1886954" y="127341"/>
                </a:lnTo>
                <a:lnTo>
                  <a:pt x="1889578" y="128963"/>
                </a:lnTo>
                <a:lnTo>
                  <a:pt x="1890505" y="130204"/>
                </a:lnTo>
                <a:lnTo>
                  <a:pt x="1889802" y="131598"/>
                </a:lnTo>
                <a:lnTo>
                  <a:pt x="1888906" y="133017"/>
                </a:lnTo>
                <a:lnTo>
                  <a:pt x="1887018" y="134068"/>
                </a:lnTo>
                <a:lnTo>
                  <a:pt x="1889386" y="136158"/>
                </a:lnTo>
                <a:lnTo>
                  <a:pt x="1890601" y="137831"/>
                </a:lnTo>
                <a:lnTo>
                  <a:pt x="1890857" y="139528"/>
                </a:lnTo>
                <a:lnTo>
                  <a:pt x="1891177" y="141732"/>
                </a:lnTo>
                <a:lnTo>
                  <a:pt x="1894920" y="143544"/>
                </a:lnTo>
                <a:lnTo>
                  <a:pt x="1898183" y="143405"/>
                </a:lnTo>
                <a:lnTo>
                  <a:pt x="1902693" y="145140"/>
                </a:lnTo>
                <a:lnTo>
                  <a:pt x="1904101" y="146559"/>
                </a:lnTo>
                <a:lnTo>
                  <a:pt x="1907812" y="147382"/>
                </a:lnTo>
                <a:lnTo>
                  <a:pt x="1913730" y="148561"/>
                </a:lnTo>
                <a:lnTo>
                  <a:pt x="1919104" y="147344"/>
                </a:lnTo>
                <a:lnTo>
                  <a:pt x="1919968" y="146040"/>
                </a:lnTo>
                <a:lnTo>
                  <a:pt x="1918976" y="143937"/>
                </a:lnTo>
                <a:lnTo>
                  <a:pt x="1914242" y="143443"/>
                </a:lnTo>
                <a:lnTo>
                  <a:pt x="1910755" y="142391"/>
                </a:lnTo>
                <a:lnTo>
                  <a:pt x="1908292" y="140592"/>
                </a:lnTo>
                <a:lnTo>
                  <a:pt x="1906116" y="139097"/>
                </a:lnTo>
                <a:lnTo>
                  <a:pt x="1908452" y="137818"/>
                </a:lnTo>
                <a:lnTo>
                  <a:pt x="1909315" y="136120"/>
                </a:lnTo>
                <a:lnTo>
                  <a:pt x="1915138" y="136703"/>
                </a:lnTo>
                <a:lnTo>
                  <a:pt x="1919488" y="138806"/>
                </a:lnTo>
                <a:lnTo>
                  <a:pt x="1923103" y="139009"/>
                </a:lnTo>
                <a:lnTo>
                  <a:pt x="1928893" y="140326"/>
                </a:lnTo>
                <a:lnTo>
                  <a:pt x="1933532" y="141644"/>
                </a:lnTo>
                <a:lnTo>
                  <a:pt x="1936059" y="140542"/>
                </a:lnTo>
                <a:lnTo>
                  <a:pt x="1939258" y="139680"/>
                </a:lnTo>
                <a:lnTo>
                  <a:pt x="1939962" y="137717"/>
                </a:lnTo>
                <a:lnTo>
                  <a:pt x="1936475" y="135360"/>
                </a:lnTo>
                <a:lnTo>
                  <a:pt x="1935163" y="133587"/>
                </a:lnTo>
                <a:lnTo>
                  <a:pt x="1935771" y="132206"/>
                </a:lnTo>
                <a:lnTo>
                  <a:pt x="1940378" y="130800"/>
                </a:lnTo>
                <a:lnTo>
                  <a:pt x="1943640" y="128849"/>
                </a:lnTo>
                <a:lnTo>
                  <a:pt x="1947095" y="128329"/>
                </a:lnTo>
                <a:lnTo>
                  <a:pt x="1950710" y="127379"/>
                </a:lnTo>
                <a:lnTo>
                  <a:pt x="1953461" y="126138"/>
                </a:lnTo>
                <a:lnTo>
                  <a:pt x="1956181" y="124238"/>
                </a:lnTo>
                <a:lnTo>
                  <a:pt x="1959507" y="124086"/>
                </a:lnTo>
                <a:lnTo>
                  <a:pt x="1962706" y="124744"/>
                </a:lnTo>
                <a:lnTo>
                  <a:pt x="1966545" y="124706"/>
                </a:lnTo>
                <a:lnTo>
                  <a:pt x="1969424" y="125568"/>
                </a:lnTo>
                <a:lnTo>
                  <a:pt x="1969392" y="126923"/>
                </a:lnTo>
                <a:lnTo>
                  <a:pt x="1972943" y="127607"/>
                </a:lnTo>
                <a:lnTo>
                  <a:pt x="1974351" y="126366"/>
                </a:lnTo>
                <a:lnTo>
                  <a:pt x="1975438" y="124782"/>
                </a:lnTo>
                <a:lnTo>
                  <a:pt x="1977870" y="122350"/>
                </a:lnTo>
                <a:lnTo>
                  <a:pt x="1977326" y="119905"/>
                </a:lnTo>
                <a:lnTo>
                  <a:pt x="1976078" y="118423"/>
                </a:lnTo>
                <a:lnTo>
                  <a:pt x="1972143" y="117612"/>
                </a:lnTo>
                <a:lnTo>
                  <a:pt x="1971632" y="116307"/>
                </a:lnTo>
                <a:lnTo>
                  <a:pt x="1973775" y="113178"/>
                </a:lnTo>
                <a:lnTo>
                  <a:pt x="1975502" y="110201"/>
                </a:lnTo>
                <a:lnTo>
                  <a:pt x="1975502" y="108744"/>
                </a:lnTo>
                <a:lnTo>
                  <a:pt x="1974991" y="107161"/>
                </a:lnTo>
                <a:lnTo>
                  <a:pt x="1968081" y="104576"/>
                </a:lnTo>
                <a:lnTo>
                  <a:pt x="1973903" y="105121"/>
                </a:lnTo>
                <a:lnTo>
                  <a:pt x="1983180" y="104855"/>
                </a:lnTo>
                <a:lnTo>
                  <a:pt x="1987147" y="105146"/>
                </a:lnTo>
                <a:lnTo>
                  <a:pt x="1990506" y="105755"/>
                </a:lnTo>
                <a:lnTo>
                  <a:pt x="1992905" y="107490"/>
                </a:lnTo>
                <a:lnTo>
                  <a:pt x="1995368" y="109074"/>
                </a:lnTo>
                <a:lnTo>
                  <a:pt x="1997639" y="110429"/>
                </a:lnTo>
                <a:lnTo>
                  <a:pt x="1995336" y="111772"/>
                </a:lnTo>
                <a:lnTo>
                  <a:pt x="1987243" y="112380"/>
                </a:lnTo>
                <a:lnTo>
                  <a:pt x="1981932" y="114952"/>
                </a:lnTo>
                <a:lnTo>
                  <a:pt x="1983724" y="116725"/>
                </a:lnTo>
                <a:lnTo>
                  <a:pt x="1987531" y="117637"/>
                </a:lnTo>
                <a:lnTo>
                  <a:pt x="1989258" y="119436"/>
                </a:lnTo>
                <a:lnTo>
                  <a:pt x="1991369" y="120690"/>
                </a:lnTo>
                <a:lnTo>
                  <a:pt x="1995528" y="120994"/>
                </a:lnTo>
                <a:lnTo>
                  <a:pt x="2004965" y="119981"/>
                </a:lnTo>
                <a:lnTo>
                  <a:pt x="2006884" y="118930"/>
                </a:lnTo>
                <a:lnTo>
                  <a:pt x="2007428" y="116814"/>
                </a:lnTo>
                <a:lnTo>
                  <a:pt x="2008676" y="115167"/>
                </a:lnTo>
                <a:lnTo>
                  <a:pt x="2012003" y="113368"/>
                </a:lnTo>
                <a:lnTo>
                  <a:pt x="2015394" y="112950"/>
                </a:lnTo>
                <a:lnTo>
                  <a:pt x="2015778" y="111316"/>
                </a:lnTo>
                <a:lnTo>
                  <a:pt x="2019904" y="111354"/>
                </a:lnTo>
                <a:lnTo>
                  <a:pt x="2026910" y="109555"/>
                </a:lnTo>
                <a:lnTo>
                  <a:pt x="2029629" y="108554"/>
                </a:lnTo>
                <a:lnTo>
                  <a:pt x="2033820" y="107237"/>
                </a:lnTo>
                <a:lnTo>
                  <a:pt x="2037243" y="106819"/>
                </a:lnTo>
                <a:lnTo>
                  <a:pt x="2042105" y="105780"/>
                </a:lnTo>
                <a:lnTo>
                  <a:pt x="2045496" y="105210"/>
                </a:lnTo>
                <a:lnTo>
                  <a:pt x="2048119" y="105945"/>
                </a:lnTo>
                <a:lnTo>
                  <a:pt x="2051574" y="106236"/>
                </a:lnTo>
                <a:lnTo>
                  <a:pt x="2050519" y="104716"/>
                </a:lnTo>
                <a:lnTo>
                  <a:pt x="2051702" y="103449"/>
                </a:lnTo>
                <a:lnTo>
                  <a:pt x="2058292" y="101777"/>
                </a:lnTo>
                <a:lnTo>
                  <a:pt x="2061779" y="101017"/>
                </a:lnTo>
                <a:lnTo>
                  <a:pt x="2065234" y="100953"/>
                </a:lnTo>
                <a:lnTo>
                  <a:pt x="2062451" y="101650"/>
                </a:lnTo>
                <a:lnTo>
                  <a:pt x="2062067" y="103652"/>
                </a:lnTo>
                <a:lnTo>
                  <a:pt x="2062835" y="105235"/>
                </a:lnTo>
                <a:lnTo>
                  <a:pt x="2062035" y="106641"/>
                </a:lnTo>
                <a:lnTo>
                  <a:pt x="2057652" y="107009"/>
                </a:lnTo>
                <a:lnTo>
                  <a:pt x="2062803" y="108035"/>
                </a:lnTo>
                <a:lnTo>
                  <a:pt x="2067121" y="107629"/>
                </a:lnTo>
                <a:lnTo>
                  <a:pt x="2070032" y="108466"/>
                </a:lnTo>
                <a:lnTo>
                  <a:pt x="2071888" y="106730"/>
                </a:lnTo>
                <a:lnTo>
                  <a:pt x="2073935" y="105755"/>
                </a:lnTo>
                <a:lnTo>
                  <a:pt x="2078670" y="104868"/>
                </a:lnTo>
                <a:lnTo>
                  <a:pt x="2081997" y="104196"/>
                </a:lnTo>
                <a:lnTo>
                  <a:pt x="2087179" y="104475"/>
                </a:lnTo>
                <a:lnTo>
                  <a:pt x="2091754" y="105070"/>
                </a:lnTo>
                <a:lnTo>
                  <a:pt x="2094601" y="104272"/>
                </a:lnTo>
                <a:lnTo>
                  <a:pt x="2101191" y="101992"/>
                </a:lnTo>
                <a:lnTo>
                  <a:pt x="2107908" y="100941"/>
                </a:lnTo>
                <a:lnTo>
                  <a:pt x="2110628" y="102359"/>
                </a:lnTo>
                <a:lnTo>
                  <a:pt x="2111331" y="103652"/>
                </a:lnTo>
                <a:lnTo>
                  <a:pt x="2109508" y="106084"/>
                </a:lnTo>
                <a:lnTo>
                  <a:pt x="2114083" y="106933"/>
                </a:lnTo>
                <a:lnTo>
                  <a:pt x="2116930" y="105831"/>
                </a:lnTo>
                <a:lnTo>
                  <a:pt x="2116706" y="103677"/>
                </a:lnTo>
                <a:lnTo>
                  <a:pt x="2122048" y="103462"/>
                </a:lnTo>
                <a:lnTo>
                  <a:pt x="2124991" y="101941"/>
                </a:lnTo>
                <a:lnTo>
                  <a:pt x="2125375" y="99648"/>
                </a:lnTo>
                <a:lnTo>
                  <a:pt x="2120672" y="96785"/>
                </a:lnTo>
                <a:lnTo>
                  <a:pt x="2119169" y="95557"/>
                </a:lnTo>
                <a:lnTo>
                  <a:pt x="2122688" y="94619"/>
                </a:lnTo>
                <a:lnTo>
                  <a:pt x="2124959" y="93441"/>
                </a:lnTo>
                <a:lnTo>
                  <a:pt x="2133596" y="93973"/>
                </a:lnTo>
                <a:lnTo>
                  <a:pt x="2141338" y="94163"/>
                </a:lnTo>
                <a:lnTo>
                  <a:pt x="2147928" y="94784"/>
                </a:lnTo>
                <a:lnTo>
                  <a:pt x="2155413" y="96076"/>
                </a:lnTo>
                <a:lnTo>
                  <a:pt x="2159028" y="96975"/>
                </a:lnTo>
                <a:lnTo>
                  <a:pt x="2162035" y="97989"/>
                </a:lnTo>
                <a:lnTo>
                  <a:pt x="2165650" y="99129"/>
                </a:lnTo>
                <a:lnTo>
                  <a:pt x="2169329" y="99762"/>
                </a:lnTo>
                <a:lnTo>
                  <a:pt x="2172464" y="100649"/>
                </a:lnTo>
                <a:lnTo>
                  <a:pt x="2175471" y="101460"/>
                </a:lnTo>
                <a:lnTo>
                  <a:pt x="2178510" y="101967"/>
                </a:lnTo>
                <a:lnTo>
                  <a:pt x="2182061" y="103234"/>
                </a:lnTo>
                <a:lnTo>
                  <a:pt x="2186476" y="104842"/>
                </a:lnTo>
                <a:lnTo>
                  <a:pt x="2191146" y="106451"/>
                </a:lnTo>
                <a:lnTo>
                  <a:pt x="2194281" y="106958"/>
                </a:lnTo>
                <a:lnTo>
                  <a:pt x="2197192" y="104944"/>
                </a:lnTo>
                <a:lnTo>
                  <a:pt x="2198952" y="102651"/>
                </a:lnTo>
                <a:lnTo>
                  <a:pt x="2200007" y="101435"/>
                </a:lnTo>
                <a:lnTo>
                  <a:pt x="2196616" y="101739"/>
                </a:lnTo>
                <a:lnTo>
                  <a:pt x="2192938" y="100358"/>
                </a:lnTo>
                <a:lnTo>
                  <a:pt x="2190794" y="98812"/>
                </a:lnTo>
                <a:lnTo>
                  <a:pt x="2190378" y="97115"/>
                </a:lnTo>
                <a:lnTo>
                  <a:pt x="2187691" y="96114"/>
                </a:lnTo>
                <a:lnTo>
                  <a:pt x="2181293" y="94606"/>
                </a:lnTo>
                <a:lnTo>
                  <a:pt x="2179790" y="95899"/>
                </a:lnTo>
                <a:lnTo>
                  <a:pt x="2178958" y="94188"/>
                </a:lnTo>
                <a:lnTo>
                  <a:pt x="2180046" y="91667"/>
                </a:lnTo>
                <a:lnTo>
                  <a:pt x="2182861" y="90806"/>
                </a:lnTo>
                <a:lnTo>
                  <a:pt x="2182125" y="89096"/>
                </a:lnTo>
                <a:lnTo>
                  <a:pt x="2182957" y="87208"/>
                </a:lnTo>
                <a:lnTo>
                  <a:pt x="2183277" y="85017"/>
                </a:lnTo>
                <a:lnTo>
                  <a:pt x="2179118" y="84485"/>
                </a:lnTo>
                <a:lnTo>
                  <a:pt x="2178542" y="82964"/>
                </a:lnTo>
                <a:lnTo>
                  <a:pt x="2178638" y="81330"/>
                </a:lnTo>
                <a:lnTo>
                  <a:pt x="2179982" y="80025"/>
                </a:lnTo>
                <a:lnTo>
                  <a:pt x="2183181" y="79430"/>
                </a:lnTo>
                <a:lnTo>
                  <a:pt x="2189355" y="77580"/>
                </a:lnTo>
                <a:lnTo>
                  <a:pt x="2192170" y="76352"/>
                </a:lnTo>
                <a:lnTo>
                  <a:pt x="2193961" y="74793"/>
                </a:lnTo>
                <a:lnTo>
                  <a:pt x="2195209" y="73324"/>
                </a:lnTo>
                <a:lnTo>
                  <a:pt x="2197192" y="69840"/>
                </a:lnTo>
                <a:lnTo>
                  <a:pt x="2199080" y="67294"/>
                </a:lnTo>
                <a:lnTo>
                  <a:pt x="2202279" y="64671"/>
                </a:lnTo>
                <a:lnTo>
                  <a:pt x="2205382" y="65317"/>
                </a:lnTo>
                <a:lnTo>
                  <a:pt x="2209316" y="65165"/>
                </a:lnTo>
                <a:lnTo>
                  <a:pt x="2213667" y="65267"/>
                </a:lnTo>
                <a:lnTo>
                  <a:pt x="2221281" y="65051"/>
                </a:lnTo>
                <a:lnTo>
                  <a:pt x="2225151" y="65913"/>
                </a:lnTo>
                <a:lnTo>
                  <a:pt x="2229790" y="66179"/>
                </a:lnTo>
                <a:lnTo>
                  <a:pt x="2233085" y="67091"/>
                </a:lnTo>
                <a:lnTo>
                  <a:pt x="2232861" y="69004"/>
                </a:lnTo>
                <a:lnTo>
                  <a:pt x="2232573" y="70283"/>
                </a:lnTo>
                <a:lnTo>
                  <a:pt x="2231389" y="72716"/>
                </a:lnTo>
                <a:lnTo>
                  <a:pt x="2229150" y="75072"/>
                </a:lnTo>
                <a:lnTo>
                  <a:pt x="2226943" y="77023"/>
                </a:lnTo>
                <a:lnTo>
                  <a:pt x="2224576" y="78416"/>
                </a:lnTo>
                <a:lnTo>
                  <a:pt x="2226495" y="79810"/>
                </a:lnTo>
                <a:lnTo>
                  <a:pt x="2231005" y="81229"/>
                </a:lnTo>
                <a:lnTo>
                  <a:pt x="2232125" y="82952"/>
                </a:lnTo>
                <a:lnTo>
                  <a:pt x="2232381" y="84244"/>
                </a:lnTo>
                <a:lnTo>
                  <a:pt x="2232093" y="87601"/>
                </a:lnTo>
                <a:lnTo>
                  <a:pt x="2230014" y="89273"/>
                </a:lnTo>
                <a:lnTo>
                  <a:pt x="2231165" y="93694"/>
                </a:lnTo>
                <a:lnTo>
                  <a:pt x="2231325" y="96532"/>
                </a:lnTo>
                <a:lnTo>
                  <a:pt x="2230526" y="99560"/>
                </a:lnTo>
                <a:lnTo>
                  <a:pt x="2230973" y="101270"/>
                </a:lnTo>
                <a:lnTo>
                  <a:pt x="2233085" y="102676"/>
                </a:lnTo>
                <a:lnTo>
                  <a:pt x="2236508" y="103664"/>
                </a:lnTo>
                <a:lnTo>
                  <a:pt x="2239739" y="104880"/>
                </a:lnTo>
                <a:lnTo>
                  <a:pt x="2238971" y="106211"/>
                </a:lnTo>
                <a:lnTo>
                  <a:pt x="2237180" y="107452"/>
                </a:lnTo>
                <a:lnTo>
                  <a:pt x="2235964" y="109327"/>
                </a:lnTo>
                <a:lnTo>
                  <a:pt x="2236156" y="111392"/>
                </a:lnTo>
                <a:lnTo>
                  <a:pt x="2234332" y="112950"/>
                </a:lnTo>
                <a:lnTo>
                  <a:pt x="2231133" y="113951"/>
                </a:lnTo>
                <a:lnTo>
                  <a:pt x="2224384" y="119272"/>
                </a:lnTo>
                <a:lnTo>
                  <a:pt x="2220065" y="119690"/>
                </a:lnTo>
                <a:lnTo>
                  <a:pt x="2221728" y="121539"/>
                </a:lnTo>
                <a:lnTo>
                  <a:pt x="2217346" y="122971"/>
                </a:lnTo>
                <a:lnTo>
                  <a:pt x="2214275" y="123756"/>
                </a:lnTo>
                <a:lnTo>
                  <a:pt x="2211204" y="122983"/>
                </a:lnTo>
                <a:lnTo>
                  <a:pt x="2213987" y="121679"/>
                </a:lnTo>
                <a:lnTo>
                  <a:pt x="2210308" y="122223"/>
                </a:lnTo>
                <a:lnTo>
                  <a:pt x="2207301" y="120893"/>
                </a:lnTo>
                <a:lnTo>
                  <a:pt x="2200711" y="120906"/>
                </a:lnTo>
                <a:lnTo>
                  <a:pt x="2200039" y="122641"/>
                </a:lnTo>
                <a:lnTo>
                  <a:pt x="2202439" y="123832"/>
                </a:lnTo>
                <a:lnTo>
                  <a:pt x="2207589" y="124833"/>
                </a:lnTo>
                <a:lnTo>
                  <a:pt x="2210820" y="125378"/>
                </a:lnTo>
                <a:lnTo>
                  <a:pt x="2218082" y="125150"/>
                </a:lnTo>
                <a:lnTo>
                  <a:pt x="2221856" y="125454"/>
                </a:lnTo>
                <a:lnTo>
                  <a:pt x="2225023" y="126252"/>
                </a:lnTo>
                <a:lnTo>
                  <a:pt x="2228670" y="125466"/>
                </a:lnTo>
                <a:lnTo>
                  <a:pt x="2229246" y="123870"/>
                </a:lnTo>
                <a:lnTo>
                  <a:pt x="2237851" y="121108"/>
                </a:lnTo>
                <a:lnTo>
                  <a:pt x="2241914" y="119386"/>
                </a:lnTo>
                <a:lnTo>
                  <a:pt x="2243673" y="116333"/>
                </a:lnTo>
                <a:lnTo>
                  <a:pt x="2249880" y="112963"/>
                </a:lnTo>
                <a:lnTo>
                  <a:pt x="2250903" y="111101"/>
                </a:lnTo>
                <a:lnTo>
                  <a:pt x="2250487" y="109479"/>
                </a:lnTo>
                <a:lnTo>
                  <a:pt x="2249496" y="108149"/>
                </a:lnTo>
                <a:lnTo>
                  <a:pt x="2247320" y="106299"/>
                </a:lnTo>
                <a:lnTo>
                  <a:pt x="2248120" y="104108"/>
                </a:lnTo>
                <a:lnTo>
                  <a:pt x="2253942" y="102245"/>
                </a:lnTo>
                <a:lnTo>
                  <a:pt x="2258133" y="101891"/>
                </a:lnTo>
                <a:lnTo>
                  <a:pt x="2262803" y="101207"/>
                </a:lnTo>
                <a:lnTo>
                  <a:pt x="2267282" y="101916"/>
                </a:lnTo>
                <a:lnTo>
                  <a:pt x="2271825" y="104690"/>
                </a:lnTo>
                <a:lnTo>
                  <a:pt x="2273168" y="107262"/>
                </a:lnTo>
                <a:lnTo>
                  <a:pt x="2273072" y="110695"/>
                </a:lnTo>
                <a:lnTo>
                  <a:pt x="2272400" y="112190"/>
                </a:lnTo>
                <a:lnTo>
                  <a:pt x="2276047" y="113432"/>
                </a:lnTo>
                <a:lnTo>
                  <a:pt x="2279726" y="114204"/>
                </a:lnTo>
                <a:lnTo>
                  <a:pt x="2285164" y="114027"/>
                </a:lnTo>
                <a:lnTo>
                  <a:pt x="2281294" y="113115"/>
                </a:lnTo>
                <a:lnTo>
                  <a:pt x="2276143" y="112431"/>
                </a:lnTo>
                <a:lnTo>
                  <a:pt x="2275503" y="110987"/>
                </a:lnTo>
                <a:lnTo>
                  <a:pt x="2276815" y="108415"/>
                </a:lnTo>
                <a:lnTo>
                  <a:pt x="2279790" y="107781"/>
                </a:lnTo>
                <a:lnTo>
                  <a:pt x="2278990" y="105729"/>
                </a:lnTo>
                <a:lnTo>
                  <a:pt x="2277903" y="104374"/>
                </a:lnTo>
                <a:lnTo>
                  <a:pt x="2276687" y="101865"/>
                </a:lnTo>
                <a:lnTo>
                  <a:pt x="2267634" y="99902"/>
                </a:lnTo>
                <a:lnTo>
                  <a:pt x="2261844" y="98825"/>
                </a:lnTo>
                <a:lnTo>
                  <a:pt x="2257877" y="98673"/>
                </a:lnTo>
                <a:lnTo>
                  <a:pt x="2253302" y="99914"/>
                </a:lnTo>
                <a:lnTo>
                  <a:pt x="2247064" y="99648"/>
                </a:lnTo>
                <a:lnTo>
                  <a:pt x="2243578" y="99927"/>
                </a:lnTo>
                <a:lnTo>
                  <a:pt x="2242810" y="97140"/>
                </a:lnTo>
                <a:lnTo>
                  <a:pt x="2240762" y="95316"/>
                </a:lnTo>
                <a:lnTo>
                  <a:pt x="2239995" y="93606"/>
                </a:lnTo>
                <a:lnTo>
                  <a:pt x="2242266" y="90185"/>
                </a:lnTo>
                <a:lnTo>
                  <a:pt x="2245657" y="87715"/>
                </a:lnTo>
                <a:lnTo>
                  <a:pt x="2246904" y="86486"/>
                </a:lnTo>
                <a:lnTo>
                  <a:pt x="2241370" y="81989"/>
                </a:lnTo>
                <a:lnTo>
                  <a:pt x="2239995" y="80633"/>
                </a:lnTo>
                <a:lnTo>
                  <a:pt x="2236156" y="79088"/>
                </a:lnTo>
                <a:lnTo>
                  <a:pt x="2240826" y="74857"/>
                </a:lnTo>
                <a:lnTo>
                  <a:pt x="2246617" y="73831"/>
                </a:lnTo>
                <a:lnTo>
                  <a:pt x="2251031" y="72728"/>
                </a:lnTo>
                <a:lnTo>
                  <a:pt x="2253302" y="71614"/>
                </a:lnTo>
                <a:lnTo>
                  <a:pt x="2253686" y="69574"/>
                </a:lnTo>
                <a:lnTo>
                  <a:pt x="2252887" y="67750"/>
                </a:lnTo>
                <a:lnTo>
                  <a:pt x="2250871" y="65989"/>
                </a:lnTo>
                <a:lnTo>
                  <a:pt x="2254166" y="65609"/>
                </a:lnTo>
                <a:lnTo>
                  <a:pt x="2257077" y="67154"/>
                </a:lnTo>
                <a:lnTo>
                  <a:pt x="2258229" y="68738"/>
                </a:lnTo>
                <a:lnTo>
                  <a:pt x="2259029" y="70220"/>
                </a:lnTo>
                <a:lnTo>
                  <a:pt x="2257781" y="71867"/>
                </a:lnTo>
                <a:lnTo>
                  <a:pt x="2256373" y="73590"/>
                </a:lnTo>
                <a:lnTo>
                  <a:pt x="2255030" y="75148"/>
                </a:lnTo>
                <a:lnTo>
                  <a:pt x="2257333" y="76605"/>
                </a:lnTo>
                <a:lnTo>
                  <a:pt x="2256565" y="78074"/>
                </a:lnTo>
                <a:lnTo>
                  <a:pt x="2255798" y="79481"/>
                </a:lnTo>
                <a:lnTo>
                  <a:pt x="2259412" y="80177"/>
                </a:lnTo>
                <a:lnTo>
                  <a:pt x="2262803" y="80608"/>
                </a:lnTo>
                <a:lnTo>
                  <a:pt x="2268498" y="80760"/>
                </a:lnTo>
                <a:lnTo>
                  <a:pt x="2276143" y="81077"/>
                </a:lnTo>
                <a:lnTo>
                  <a:pt x="2280462" y="82749"/>
                </a:lnTo>
                <a:lnTo>
                  <a:pt x="2284589" y="83433"/>
                </a:lnTo>
                <a:lnTo>
                  <a:pt x="2288331" y="83230"/>
                </a:lnTo>
                <a:lnTo>
                  <a:pt x="2285132" y="82673"/>
                </a:lnTo>
                <a:lnTo>
                  <a:pt x="2281741" y="80177"/>
                </a:lnTo>
                <a:lnTo>
                  <a:pt x="2277199" y="79861"/>
                </a:lnTo>
                <a:lnTo>
                  <a:pt x="2271857" y="78860"/>
                </a:lnTo>
                <a:lnTo>
                  <a:pt x="2265714" y="77542"/>
                </a:lnTo>
                <a:lnTo>
                  <a:pt x="2263763" y="76352"/>
                </a:lnTo>
                <a:lnTo>
                  <a:pt x="2262739" y="75009"/>
                </a:lnTo>
                <a:lnTo>
                  <a:pt x="2265619" y="73387"/>
                </a:lnTo>
                <a:lnTo>
                  <a:pt x="2269681" y="73134"/>
                </a:lnTo>
                <a:lnTo>
                  <a:pt x="2275791" y="74895"/>
                </a:lnTo>
                <a:lnTo>
                  <a:pt x="2281517" y="74287"/>
                </a:lnTo>
                <a:lnTo>
                  <a:pt x="2279982" y="72589"/>
                </a:lnTo>
                <a:lnTo>
                  <a:pt x="2275279" y="72779"/>
                </a:lnTo>
                <a:lnTo>
                  <a:pt x="2276463" y="71588"/>
                </a:lnTo>
                <a:lnTo>
                  <a:pt x="2279566" y="70423"/>
                </a:lnTo>
                <a:lnTo>
                  <a:pt x="2284205" y="69815"/>
                </a:lnTo>
                <a:lnTo>
                  <a:pt x="2292650" y="69941"/>
                </a:lnTo>
                <a:lnTo>
                  <a:pt x="2297448" y="71386"/>
                </a:lnTo>
                <a:lnTo>
                  <a:pt x="2302151" y="72032"/>
                </a:lnTo>
                <a:lnTo>
                  <a:pt x="2305190" y="72944"/>
                </a:lnTo>
                <a:lnTo>
                  <a:pt x="2311492" y="75769"/>
                </a:lnTo>
                <a:lnTo>
                  <a:pt x="2316610" y="76136"/>
                </a:lnTo>
                <a:lnTo>
                  <a:pt x="2320833" y="75655"/>
                </a:lnTo>
                <a:lnTo>
                  <a:pt x="2324768" y="75743"/>
                </a:lnTo>
                <a:lnTo>
                  <a:pt x="2326399" y="77086"/>
                </a:lnTo>
                <a:lnTo>
                  <a:pt x="2324704" y="78480"/>
                </a:lnTo>
                <a:lnTo>
                  <a:pt x="2320321" y="79937"/>
                </a:lnTo>
                <a:lnTo>
                  <a:pt x="2318370" y="81761"/>
                </a:lnTo>
                <a:lnTo>
                  <a:pt x="2318722" y="83724"/>
                </a:lnTo>
                <a:lnTo>
                  <a:pt x="2318338" y="85308"/>
                </a:lnTo>
                <a:lnTo>
                  <a:pt x="2317538" y="87107"/>
                </a:lnTo>
                <a:lnTo>
                  <a:pt x="2319969" y="85460"/>
                </a:lnTo>
                <a:lnTo>
                  <a:pt x="2321217" y="83623"/>
                </a:lnTo>
                <a:lnTo>
                  <a:pt x="2324992" y="83585"/>
                </a:lnTo>
                <a:lnTo>
                  <a:pt x="2325440" y="85422"/>
                </a:lnTo>
                <a:lnTo>
                  <a:pt x="2324160" y="88057"/>
                </a:lnTo>
                <a:lnTo>
                  <a:pt x="2322592" y="89172"/>
                </a:lnTo>
                <a:lnTo>
                  <a:pt x="2323616" y="90844"/>
                </a:lnTo>
                <a:lnTo>
                  <a:pt x="2325759" y="89767"/>
                </a:lnTo>
                <a:lnTo>
                  <a:pt x="2329374" y="88627"/>
                </a:lnTo>
                <a:lnTo>
                  <a:pt x="2331198" y="87512"/>
                </a:lnTo>
                <a:lnTo>
                  <a:pt x="2330782" y="85625"/>
                </a:lnTo>
                <a:lnTo>
                  <a:pt x="2327903" y="82724"/>
                </a:lnTo>
                <a:lnTo>
                  <a:pt x="2327295" y="80089"/>
                </a:lnTo>
                <a:lnTo>
                  <a:pt x="2329022" y="78328"/>
                </a:lnTo>
                <a:lnTo>
                  <a:pt x="2329886" y="76656"/>
                </a:lnTo>
                <a:lnTo>
                  <a:pt x="2327967" y="75021"/>
                </a:lnTo>
                <a:lnTo>
                  <a:pt x="2322688" y="74337"/>
                </a:lnTo>
                <a:lnTo>
                  <a:pt x="2318754" y="72779"/>
                </a:lnTo>
                <a:lnTo>
                  <a:pt x="2317762" y="71500"/>
                </a:lnTo>
                <a:lnTo>
                  <a:pt x="2314019" y="70435"/>
                </a:lnTo>
                <a:lnTo>
                  <a:pt x="2309413" y="70144"/>
                </a:lnTo>
                <a:lnTo>
                  <a:pt x="2305318" y="68953"/>
                </a:lnTo>
                <a:lnTo>
                  <a:pt x="2304358" y="67496"/>
                </a:lnTo>
                <a:lnTo>
                  <a:pt x="2304838" y="65533"/>
                </a:lnTo>
                <a:lnTo>
                  <a:pt x="2304678" y="64025"/>
                </a:lnTo>
                <a:lnTo>
                  <a:pt x="2301959" y="62835"/>
                </a:lnTo>
                <a:lnTo>
                  <a:pt x="2301447" y="60985"/>
                </a:lnTo>
                <a:lnTo>
                  <a:pt x="2303239" y="59908"/>
                </a:lnTo>
                <a:lnTo>
                  <a:pt x="2311108" y="58375"/>
                </a:lnTo>
                <a:lnTo>
                  <a:pt x="2329822" y="58135"/>
                </a:lnTo>
                <a:lnTo>
                  <a:pt x="2337660" y="57628"/>
                </a:lnTo>
                <a:lnTo>
                  <a:pt x="2343610" y="57653"/>
                </a:lnTo>
                <a:lnTo>
                  <a:pt x="2346969" y="57514"/>
                </a:lnTo>
                <a:lnTo>
                  <a:pt x="2351735" y="56386"/>
                </a:lnTo>
                <a:lnTo>
                  <a:pt x="2357270" y="56044"/>
                </a:lnTo>
                <a:lnTo>
                  <a:pt x="2360596" y="56361"/>
                </a:lnTo>
                <a:lnTo>
                  <a:pt x="2358229" y="57679"/>
                </a:lnTo>
                <a:lnTo>
                  <a:pt x="2355222" y="58565"/>
                </a:lnTo>
                <a:lnTo>
                  <a:pt x="2350360" y="59731"/>
                </a:lnTo>
                <a:lnTo>
                  <a:pt x="2350296" y="61264"/>
                </a:lnTo>
                <a:lnTo>
                  <a:pt x="2354710" y="62467"/>
                </a:lnTo>
                <a:lnTo>
                  <a:pt x="2358037" y="63278"/>
                </a:lnTo>
                <a:lnTo>
                  <a:pt x="2353015" y="61441"/>
                </a:lnTo>
                <a:lnTo>
                  <a:pt x="2351383" y="60073"/>
                </a:lnTo>
                <a:lnTo>
                  <a:pt x="2355318" y="59034"/>
                </a:lnTo>
                <a:lnTo>
                  <a:pt x="2362036" y="58616"/>
                </a:lnTo>
                <a:lnTo>
                  <a:pt x="2364275" y="57324"/>
                </a:lnTo>
                <a:lnTo>
                  <a:pt x="2358197" y="53283"/>
                </a:lnTo>
                <a:lnTo>
                  <a:pt x="2353527" y="52510"/>
                </a:lnTo>
                <a:lnTo>
                  <a:pt x="2353591" y="51192"/>
                </a:lnTo>
                <a:lnTo>
                  <a:pt x="2356790" y="51002"/>
                </a:lnTo>
                <a:lnTo>
                  <a:pt x="2360021" y="52092"/>
                </a:lnTo>
                <a:lnTo>
                  <a:pt x="2358229" y="50280"/>
                </a:lnTo>
                <a:lnTo>
                  <a:pt x="2352983" y="49305"/>
                </a:lnTo>
                <a:lnTo>
                  <a:pt x="2350872" y="48279"/>
                </a:lnTo>
                <a:lnTo>
                  <a:pt x="2353751" y="47582"/>
                </a:lnTo>
                <a:lnTo>
                  <a:pt x="2357813" y="48811"/>
                </a:lnTo>
                <a:lnTo>
                  <a:pt x="2361332" y="47924"/>
                </a:lnTo>
                <a:lnTo>
                  <a:pt x="2364723" y="46442"/>
                </a:lnTo>
                <a:lnTo>
                  <a:pt x="2362196" y="45238"/>
                </a:lnTo>
                <a:lnTo>
                  <a:pt x="2366994" y="44706"/>
                </a:lnTo>
                <a:lnTo>
                  <a:pt x="2374480" y="43237"/>
                </a:lnTo>
                <a:lnTo>
                  <a:pt x="2381774" y="41590"/>
                </a:lnTo>
                <a:lnTo>
                  <a:pt x="2389643" y="40475"/>
                </a:lnTo>
                <a:lnTo>
                  <a:pt x="2397033" y="39930"/>
                </a:lnTo>
                <a:lnTo>
                  <a:pt x="2401320" y="39930"/>
                </a:lnTo>
                <a:lnTo>
                  <a:pt x="2404615" y="39259"/>
                </a:lnTo>
                <a:lnTo>
                  <a:pt x="2409669" y="39018"/>
                </a:lnTo>
                <a:lnTo>
                  <a:pt x="2419970" y="38055"/>
                </a:lnTo>
                <a:lnTo>
                  <a:pt x="2424704" y="37523"/>
                </a:lnTo>
                <a:lnTo>
                  <a:pt x="2421185" y="37435"/>
                </a:lnTo>
                <a:lnTo>
                  <a:pt x="2416611" y="37093"/>
                </a:lnTo>
                <a:lnTo>
                  <a:pt x="2414755" y="36029"/>
                </a:lnTo>
                <a:lnTo>
                  <a:pt x="2418242" y="35800"/>
                </a:lnTo>
                <a:lnTo>
                  <a:pt x="2422593" y="35788"/>
                </a:lnTo>
                <a:lnTo>
                  <a:pt x="2427519" y="35775"/>
                </a:lnTo>
                <a:lnTo>
                  <a:pt x="2433373" y="35674"/>
                </a:lnTo>
                <a:lnTo>
                  <a:pt x="2438236" y="35458"/>
                </a:lnTo>
                <a:lnTo>
                  <a:pt x="2442714" y="35965"/>
                </a:lnTo>
                <a:lnTo>
                  <a:pt x="2438908" y="37713"/>
                </a:lnTo>
                <a:lnTo>
                  <a:pt x="2446617" y="36675"/>
                </a:lnTo>
                <a:lnTo>
                  <a:pt x="2449976" y="37359"/>
                </a:lnTo>
                <a:lnTo>
                  <a:pt x="2452919" y="36548"/>
                </a:lnTo>
                <a:lnTo>
                  <a:pt x="2456790" y="36447"/>
                </a:lnTo>
                <a:lnTo>
                  <a:pt x="2460245" y="35496"/>
                </a:lnTo>
                <a:lnTo>
                  <a:pt x="2466035" y="34496"/>
                </a:lnTo>
                <a:lnTo>
                  <a:pt x="2470770" y="35091"/>
                </a:lnTo>
                <a:lnTo>
                  <a:pt x="2474160" y="35712"/>
                </a:lnTo>
                <a:lnTo>
                  <a:pt x="2475280" y="37118"/>
                </a:lnTo>
                <a:lnTo>
                  <a:pt x="2473073" y="38524"/>
                </a:lnTo>
                <a:lnTo>
                  <a:pt x="2475728" y="37815"/>
                </a:lnTo>
                <a:lnTo>
                  <a:pt x="2476528" y="35471"/>
                </a:lnTo>
                <a:lnTo>
                  <a:pt x="2473233" y="34192"/>
                </a:lnTo>
                <a:lnTo>
                  <a:pt x="2469938" y="33191"/>
                </a:lnTo>
                <a:lnTo>
                  <a:pt x="2467315" y="32304"/>
                </a:lnTo>
                <a:lnTo>
                  <a:pt x="2474256" y="32393"/>
                </a:lnTo>
                <a:lnTo>
                  <a:pt x="2477519" y="32228"/>
                </a:lnTo>
                <a:lnTo>
                  <a:pt x="2481006" y="32317"/>
                </a:lnTo>
                <a:lnTo>
                  <a:pt x="2485677" y="31899"/>
                </a:lnTo>
                <a:lnTo>
                  <a:pt x="2489900" y="32329"/>
                </a:lnTo>
                <a:lnTo>
                  <a:pt x="2493258" y="32266"/>
                </a:lnTo>
                <a:lnTo>
                  <a:pt x="2489004" y="31797"/>
                </a:lnTo>
                <a:lnTo>
                  <a:pt x="2487980" y="30252"/>
                </a:lnTo>
                <a:lnTo>
                  <a:pt x="2486253" y="28453"/>
                </a:lnTo>
                <a:lnTo>
                  <a:pt x="2488780" y="27275"/>
                </a:lnTo>
                <a:lnTo>
                  <a:pt x="2491755" y="25717"/>
                </a:lnTo>
                <a:lnTo>
                  <a:pt x="2501608" y="22866"/>
                </a:lnTo>
                <a:lnTo>
                  <a:pt x="2506310" y="21789"/>
                </a:lnTo>
                <a:lnTo>
                  <a:pt x="2510181" y="21739"/>
                </a:lnTo>
                <a:lnTo>
                  <a:pt x="2514276" y="20839"/>
                </a:lnTo>
                <a:lnTo>
                  <a:pt x="2521474" y="21549"/>
                </a:lnTo>
                <a:lnTo>
                  <a:pt x="2525920" y="22499"/>
                </a:lnTo>
                <a:lnTo>
                  <a:pt x="2529535" y="22714"/>
                </a:lnTo>
                <a:lnTo>
                  <a:pt x="2532702" y="23956"/>
                </a:lnTo>
                <a:lnTo>
                  <a:pt x="2526624" y="25362"/>
                </a:lnTo>
                <a:lnTo>
                  <a:pt x="2522337" y="25932"/>
                </a:lnTo>
                <a:lnTo>
                  <a:pt x="2517059" y="26325"/>
                </a:lnTo>
                <a:lnTo>
                  <a:pt x="2526016" y="26692"/>
                </a:lnTo>
                <a:lnTo>
                  <a:pt x="2529567" y="27528"/>
                </a:lnTo>
                <a:lnTo>
                  <a:pt x="2533470" y="27123"/>
                </a:lnTo>
                <a:lnTo>
                  <a:pt x="2538524" y="27414"/>
                </a:lnTo>
                <a:lnTo>
                  <a:pt x="2543674" y="27617"/>
                </a:lnTo>
                <a:lnTo>
                  <a:pt x="2542875" y="29175"/>
                </a:lnTo>
                <a:lnTo>
                  <a:pt x="2537916" y="31455"/>
                </a:lnTo>
                <a:lnTo>
                  <a:pt x="2542587" y="31911"/>
                </a:lnTo>
                <a:lnTo>
                  <a:pt x="2546777" y="32038"/>
                </a:lnTo>
                <a:lnTo>
                  <a:pt x="2549721" y="30657"/>
                </a:lnTo>
                <a:lnTo>
                  <a:pt x="2553335" y="30112"/>
                </a:lnTo>
                <a:lnTo>
                  <a:pt x="2562517" y="29846"/>
                </a:lnTo>
                <a:lnTo>
                  <a:pt x="2568019" y="30188"/>
                </a:lnTo>
                <a:lnTo>
                  <a:pt x="2572465" y="29758"/>
                </a:lnTo>
                <a:lnTo>
                  <a:pt x="2578256" y="30087"/>
                </a:lnTo>
                <a:lnTo>
                  <a:pt x="2582638" y="31012"/>
                </a:lnTo>
                <a:lnTo>
                  <a:pt x="2585677" y="31645"/>
                </a:lnTo>
                <a:lnTo>
                  <a:pt x="2585709" y="33229"/>
                </a:lnTo>
                <a:lnTo>
                  <a:pt x="2588908" y="32735"/>
                </a:lnTo>
                <a:lnTo>
                  <a:pt x="2592395" y="34711"/>
                </a:lnTo>
                <a:lnTo>
                  <a:pt x="2592715" y="36016"/>
                </a:lnTo>
                <a:lnTo>
                  <a:pt x="2596074" y="35496"/>
                </a:lnTo>
                <a:lnTo>
                  <a:pt x="2600329" y="37713"/>
                </a:lnTo>
                <a:lnTo>
                  <a:pt x="2601992" y="39424"/>
                </a:lnTo>
                <a:lnTo>
                  <a:pt x="2600361" y="40678"/>
                </a:lnTo>
                <a:lnTo>
                  <a:pt x="2596362" y="39487"/>
                </a:lnTo>
                <a:lnTo>
                  <a:pt x="2591883" y="38233"/>
                </a:lnTo>
                <a:lnTo>
                  <a:pt x="2594826" y="40652"/>
                </a:lnTo>
                <a:lnTo>
                  <a:pt x="2598441" y="40994"/>
                </a:lnTo>
                <a:lnTo>
                  <a:pt x="2601768" y="41767"/>
                </a:lnTo>
                <a:lnTo>
                  <a:pt x="2600776" y="43211"/>
                </a:lnTo>
                <a:lnTo>
                  <a:pt x="2594570" y="45758"/>
                </a:lnTo>
                <a:lnTo>
                  <a:pt x="2587948" y="47253"/>
                </a:lnTo>
                <a:lnTo>
                  <a:pt x="2585037" y="48291"/>
                </a:lnTo>
                <a:lnTo>
                  <a:pt x="2579919" y="49039"/>
                </a:lnTo>
                <a:lnTo>
                  <a:pt x="2576240" y="50052"/>
                </a:lnTo>
                <a:lnTo>
                  <a:pt x="2571570" y="50800"/>
                </a:lnTo>
                <a:lnTo>
                  <a:pt x="2566771" y="52130"/>
                </a:lnTo>
                <a:lnTo>
                  <a:pt x="2566483" y="53523"/>
                </a:lnTo>
                <a:lnTo>
                  <a:pt x="2563796" y="54258"/>
                </a:lnTo>
                <a:lnTo>
                  <a:pt x="2559861" y="54778"/>
                </a:lnTo>
                <a:lnTo>
                  <a:pt x="2551992" y="57881"/>
                </a:lnTo>
                <a:lnTo>
                  <a:pt x="2548057" y="58527"/>
                </a:lnTo>
                <a:lnTo>
                  <a:pt x="2543610" y="58553"/>
                </a:lnTo>
                <a:lnTo>
                  <a:pt x="2539324" y="60808"/>
                </a:lnTo>
                <a:lnTo>
                  <a:pt x="2533854" y="61428"/>
                </a:lnTo>
                <a:lnTo>
                  <a:pt x="2529247" y="64633"/>
                </a:lnTo>
                <a:lnTo>
                  <a:pt x="2526688" y="65723"/>
                </a:lnTo>
                <a:lnTo>
                  <a:pt x="2532766" y="64722"/>
                </a:lnTo>
                <a:lnTo>
                  <a:pt x="2535005" y="63278"/>
                </a:lnTo>
                <a:lnTo>
                  <a:pt x="2542139" y="62632"/>
                </a:lnTo>
                <a:lnTo>
                  <a:pt x="2547929" y="62670"/>
                </a:lnTo>
                <a:lnTo>
                  <a:pt x="2551544" y="61897"/>
                </a:lnTo>
                <a:lnTo>
                  <a:pt x="2555351" y="61327"/>
                </a:lnTo>
                <a:lnTo>
                  <a:pt x="2559989" y="60782"/>
                </a:lnTo>
                <a:lnTo>
                  <a:pt x="2562165" y="59781"/>
                </a:lnTo>
                <a:lnTo>
                  <a:pt x="2566899" y="59921"/>
                </a:lnTo>
                <a:lnTo>
                  <a:pt x="2572049" y="58489"/>
                </a:lnTo>
                <a:lnTo>
                  <a:pt x="2575184" y="57932"/>
                </a:lnTo>
                <a:lnTo>
                  <a:pt x="2571698" y="57590"/>
                </a:lnTo>
                <a:lnTo>
                  <a:pt x="2565971" y="57628"/>
                </a:lnTo>
                <a:lnTo>
                  <a:pt x="2566163" y="56171"/>
                </a:lnTo>
                <a:lnTo>
                  <a:pt x="2568946" y="55132"/>
                </a:lnTo>
                <a:lnTo>
                  <a:pt x="2576496" y="55563"/>
                </a:lnTo>
                <a:lnTo>
                  <a:pt x="2580303" y="54651"/>
                </a:lnTo>
                <a:lnTo>
                  <a:pt x="2579919" y="56133"/>
                </a:lnTo>
                <a:lnTo>
                  <a:pt x="2584462" y="57413"/>
                </a:lnTo>
                <a:lnTo>
                  <a:pt x="2587565" y="57755"/>
                </a:lnTo>
                <a:lnTo>
                  <a:pt x="2593387" y="57413"/>
                </a:lnTo>
                <a:lnTo>
                  <a:pt x="2593771" y="55424"/>
                </a:lnTo>
                <a:lnTo>
                  <a:pt x="2596874" y="56576"/>
                </a:lnTo>
                <a:lnTo>
                  <a:pt x="2598185" y="57767"/>
                </a:lnTo>
                <a:lnTo>
                  <a:pt x="2596650" y="60035"/>
                </a:lnTo>
                <a:lnTo>
                  <a:pt x="2599657" y="61086"/>
                </a:lnTo>
                <a:lnTo>
                  <a:pt x="2599625" y="62923"/>
                </a:lnTo>
                <a:lnTo>
                  <a:pt x="2598569" y="64798"/>
                </a:lnTo>
                <a:lnTo>
                  <a:pt x="2596394" y="65812"/>
                </a:lnTo>
                <a:lnTo>
                  <a:pt x="2598057" y="67408"/>
                </a:lnTo>
                <a:lnTo>
                  <a:pt x="2601224" y="67610"/>
                </a:lnTo>
                <a:lnTo>
                  <a:pt x="2597929" y="66660"/>
                </a:lnTo>
                <a:lnTo>
                  <a:pt x="2598057" y="65381"/>
                </a:lnTo>
                <a:lnTo>
                  <a:pt x="2600137" y="63759"/>
                </a:lnTo>
                <a:lnTo>
                  <a:pt x="2600265" y="62125"/>
                </a:lnTo>
                <a:lnTo>
                  <a:pt x="2602696" y="61264"/>
                </a:lnTo>
                <a:lnTo>
                  <a:pt x="2600105" y="60276"/>
                </a:lnTo>
                <a:lnTo>
                  <a:pt x="2602952" y="59363"/>
                </a:lnTo>
                <a:lnTo>
                  <a:pt x="2611589" y="58679"/>
                </a:lnTo>
                <a:lnTo>
                  <a:pt x="2616291" y="57805"/>
                </a:lnTo>
                <a:lnTo>
                  <a:pt x="2626720" y="58059"/>
                </a:lnTo>
                <a:lnTo>
                  <a:pt x="2634046" y="58755"/>
                </a:lnTo>
                <a:lnTo>
                  <a:pt x="2644347" y="58844"/>
                </a:lnTo>
                <a:lnTo>
                  <a:pt x="2648153" y="59325"/>
                </a:lnTo>
                <a:lnTo>
                  <a:pt x="2644411" y="59997"/>
                </a:lnTo>
                <a:lnTo>
                  <a:pt x="2644155" y="61998"/>
                </a:lnTo>
                <a:lnTo>
                  <a:pt x="2648953" y="63177"/>
                </a:lnTo>
                <a:lnTo>
                  <a:pt x="2653144" y="63671"/>
                </a:lnTo>
                <a:lnTo>
                  <a:pt x="2656055" y="64456"/>
                </a:lnTo>
                <a:lnTo>
                  <a:pt x="2663700" y="64431"/>
                </a:lnTo>
                <a:lnTo>
                  <a:pt x="2667283" y="64836"/>
                </a:lnTo>
                <a:lnTo>
                  <a:pt x="2670514" y="64532"/>
                </a:lnTo>
                <a:lnTo>
                  <a:pt x="2674065" y="64532"/>
                </a:lnTo>
                <a:lnTo>
                  <a:pt x="2678672" y="65356"/>
                </a:lnTo>
                <a:lnTo>
                  <a:pt x="2682574" y="65267"/>
                </a:lnTo>
                <a:lnTo>
                  <a:pt x="2681071" y="64101"/>
                </a:lnTo>
                <a:lnTo>
                  <a:pt x="2685326" y="64583"/>
                </a:lnTo>
                <a:lnTo>
                  <a:pt x="2689004" y="63468"/>
                </a:lnTo>
                <a:lnTo>
                  <a:pt x="2689868" y="61859"/>
                </a:lnTo>
                <a:lnTo>
                  <a:pt x="2688557" y="60567"/>
                </a:lnTo>
                <a:lnTo>
                  <a:pt x="2689100" y="58413"/>
                </a:lnTo>
                <a:lnTo>
                  <a:pt x="2692523" y="58502"/>
                </a:lnTo>
                <a:lnTo>
                  <a:pt x="2697866" y="57324"/>
                </a:lnTo>
                <a:lnTo>
                  <a:pt x="2701544" y="57729"/>
                </a:lnTo>
                <a:lnTo>
                  <a:pt x="2708934" y="59477"/>
                </a:lnTo>
                <a:lnTo>
                  <a:pt x="2713349" y="59503"/>
                </a:lnTo>
                <a:lnTo>
                  <a:pt x="2715012" y="60643"/>
                </a:lnTo>
                <a:lnTo>
                  <a:pt x="2719939" y="60276"/>
                </a:lnTo>
                <a:lnTo>
                  <a:pt x="2728064" y="59845"/>
                </a:lnTo>
                <a:lnTo>
                  <a:pt x="2730623" y="60668"/>
                </a:lnTo>
                <a:lnTo>
                  <a:pt x="2732735" y="61808"/>
                </a:lnTo>
                <a:lnTo>
                  <a:pt x="2736989" y="62112"/>
                </a:lnTo>
                <a:lnTo>
                  <a:pt x="2738621" y="63240"/>
                </a:lnTo>
                <a:lnTo>
                  <a:pt x="2738109" y="64507"/>
                </a:lnTo>
                <a:lnTo>
                  <a:pt x="2741468" y="66318"/>
                </a:lnTo>
                <a:lnTo>
                  <a:pt x="2737757" y="68067"/>
                </a:lnTo>
                <a:lnTo>
                  <a:pt x="2734174" y="68523"/>
                </a:lnTo>
                <a:lnTo>
                  <a:pt x="2740476" y="68979"/>
                </a:lnTo>
                <a:lnTo>
                  <a:pt x="2743131" y="70537"/>
                </a:lnTo>
                <a:lnTo>
                  <a:pt x="2743099" y="71918"/>
                </a:lnTo>
                <a:lnTo>
                  <a:pt x="2738813" y="72703"/>
                </a:lnTo>
                <a:lnTo>
                  <a:pt x="2734686" y="71183"/>
                </a:lnTo>
                <a:lnTo>
                  <a:pt x="2728640" y="69460"/>
                </a:lnTo>
                <a:lnTo>
                  <a:pt x="2730655" y="71145"/>
                </a:lnTo>
                <a:lnTo>
                  <a:pt x="2733630" y="72627"/>
                </a:lnTo>
                <a:lnTo>
                  <a:pt x="2738621" y="75680"/>
                </a:lnTo>
                <a:lnTo>
                  <a:pt x="2740796" y="74553"/>
                </a:lnTo>
                <a:lnTo>
                  <a:pt x="2743579" y="75832"/>
                </a:lnTo>
                <a:lnTo>
                  <a:pt x="2738941" y="76124"/>
                </a:lnTo>
                <a:lnTo>
                  <a:pt x="2741436" y="77948"/>
                </a:lnTo>
                <a:lnTo>
                  <a:pt x="2746266" y="81520"/>
                </a:lnTo>
                <a:lnTo>
                  <a:pt x="2750969" y="83104"/>
                </a:lnTo>
                <a:lnTo>
                  <a:pt x="2754456" y="83648"/>
                </a:lnTo>
                <a:lnTo>
                  <a:pt x="2757623" y="84953"/>
                </a:lnTo>
                <a:lnTo>
                  <a:pt x="2761334" y="84193"/>
                </a:lnTo>
                <a:lnTo>
                  <a:pt x="2764373" y="81685"/>
                </a:lnTo>
                <a:lnTo>
                  <a:pt x="2766772" y="80380"/>
                </a:lnTo>
                <a:lnTo>
                  <a:pt x="2767348" y="78176"/>
                </a:lnTo>
                <a:lnTo>
                  <a:pt x="2768499" y="76719"/>
                </a:lnTo>
                <a:lnTo>
                  <a:pt x="2771506" y="74401"/>
                </a:lnTo>
                <a:lnTo>
                  <a:pt x="2773682" y="75579"/>
                </a:lnTo>
                <a:lnTo>
                  <a:pt x="2776625" y="77048"/>
                </a:lnTo>
                <a:lnTo>
                  <a:pt x="2779312" y="78112"/>
                </a:lnTo>
                <a:lnTo>
                  <a:pt x="2785390" y="79139"/>
                </a:lnTo>
                <a:lnTo>
                  <a:pt x="2790796" y="79063"/>
                </a:lnTo>
                <a:lnTo>
                  <a:pt x="2793675" y="77897"/>
                </a:lnTo>
                <a:lnTo>
                  <a:pt x="2798506" y="77010"/>
                </a:lnTo>
                <a:lnTo>
                  <a:pt x="2803304" y="76934"/>
                </a:lnTo>
                <a:lnTo>
                  <a:pt x="2812549" y="78809"/>
                </a:lnTo>
                <a:lnTo>
                  <a:pt x="2815268" y="79873"/>
                </a:lnTo>
                <a:lnTo>
                  <a:pt x="2818691" y="81115"/>
                </a:lnTo>
                <a:lnTo>
                  <a:pt x="2820803" y="80000"/>
                </a:lnTo>
                <a:lnTo>
                  <a:pt x="2819875" y="78670"/>
                </a:lnTo>
                <a:lnTo>
                  <a:pt x="2821570" y="77416"/>
                </a:lnTo>
                <a:lnTo>
                  <a:pt x="2825249" y="77454"/>
                </a:lnTo>
                <a:lnTo>
                  <a:pt x="2829568" y="77517"/>
                </a:lnTo>
                <a:lnTo>
                  <a:pt x="2832415" y="78530"/>
                </a:lnTo>
                <a:lnTo>
                  <a:pt x="2838397" y="78112"/>
                </a:lnTo>
                <a:lnTo>
                  <a:pt x="2835806" y="76187"/>
                </a:lnTo>
                <a:lnTo>
                  <a:pt x="2836030" y="74489"/>
                </a:lnTo>
                <a:lnTo>
                  <a:pt x="2832767" y="73881"/>
                </a:lnTo>
                <a:lnTo>
                  <a:pt x="2837150" y="72070"/>
                </a:lnTo>
                <a:lnTo>
                  <a:pt x="2840221" y="71677"/>
                </a:lnTo>
                <a:lnTo>
                  <a:pt x="2835102" y="71373"/>
                </a:lnTo>
                <a:lnTo>
                  <a:pt x="2831103" y="71943"/>
                </a:lnTo>
                <a:lnTo>
                  <a:pt x="2830784" y="70410"/>
                </a:lnTo>
                <a:lnTo>
                  <a:pt x="2833791" y="69156"/>
                </a:lnTo>
                <a:lnTo>
                  <a:pt x="2842588" y="68915"/>
                </a:lnTo>
                <a:lnTo>
                  <a:pt x="2848250" y="68054"/>
                </a:lnTo>
                <a:lnTo>
                  <a:pt x="2844411" y="65698"/>
                </a:lnTo>
                <a:lnTo>
                  <a:pt x="2850329" y="65571"/>
                </a:lnTo>
                <a:lnTo>
                  <a:pt x="2857111" y="66825"/>
                </a:lnTo>
                <a:lnTo>
                  <a:pt x="2870227" y="67028"/>
                </a:lnTo>
                <a:lnTo>
                  <a:pt x="2877329" y="67534"/>
                </a:lnTo>
                <a:lnTo>
                  <a:pt x="2885390" y="68206"/>
                </a:lnTo>
                <a:lnTo>
                  <a:pt x="2890029" y="68877"/>
                </a:lnTo>
                <a:lnTo>
                  <a:pt x="2893356" y="69118"/>
                </a:lnTo>
                <a:lnTo>
                  <a:pt x="2887789" y="70119"/>
                </a:lnTo>
                <a:lnTo>
                  <a:pt x="2882671" y="69802"/>
                </a:lnTo>
                <a:lnTo>
                  <a:pt x="2879888" y="70638"/>
                </a:lnTo>
                <a:lnTo>
                  <a:pt x="2876113" y="71069"/>
                </a:lnTo>
                <a:lnTo>
                  <a:pt x="2878832" y="71829"/>
                </a:lnTo>
                <a:lnTo>
                  <a:pt x="2883951" y="71056"/>
                </a:lnTo>
                <a:lnTo>
                  <a:pt x="2897962" y="70663"/>
                </a:lnTo>
                <a:lnTo>
                  <a:pt x="2897994" y="72310"/>
                </a:lnTo>
                <a:lnTo>
                  <a:pt x="2893612" y="73945"/>
                </a:lnTo>
                <a:lnTo>
                  <a:pt x="2894667" y="72171"/>
                </a:lnTo>
                <a:lnTo>
                  <a:pt x="2890797" y="71398"/>
                </a:lnTo>
                <a:lnTo>
                  <a:pt x="2889581" y="72830"/>
                </a:lnTo>
                <a:lnTo>
                  <a:pt x="2887278" y="74451"/>
                </a:lnTo>
                <a:lnTo>
                  <a:pt x="2884175" y="74122"/>
                </a:lnTo>
                <a:lnTo>
                  <a:pt x="2883503" y="75705"/>
                </a:lnTo>
                <a:lnTo>
                  <a:pt x="2890861" y="75769"/>
                </a:lnTo>
                <a:lnTo>
                  <a:pt x="2895915" y="74160"/>
                </a:lnTo>
                <a:lnTo>
                  <a:pt x="2900681" y="71626"/>
                </a:lnTo>
                <a:lnTo>
                  <a:pt x="2903976" y="70435"/>
                </a:lnTo>
                <a:lnTo>
                  <a:pt x="2914245" y="70575"/>
                </a:lnTo>
                <a:lnTo>
                  <a:pt x="2919332" y="71120"/>
                </a:lnTo>
                <a:lnTo>
                  <a:pt x="2924162" y="71930"/>
                </a:lnTo>
                <a:lnTo>
                  <a:pt x="2928321" y="73514"/>
                </a:lnTo>
                <a:lnTo>
                  <a:pt x="2927585" y="74882"/>
                </a:lnTo>
                <a:lnTo>
                  <a:pt x="2922147" y="75047"/>
                </a:lnTo>
                <a:lnTo>
                  <a:pt x="2919236" y="75794"/>
                </a:lnTo>
                <a:lnTo>
                  <a:pt x="2924130" y="76529"/>
                </a:lnTo>
                <a:lnTo>
                  <a:pt x="2927361" y="77099"/>
                </a:lnTo>
                <a:lnTo>
                  <a:pt x="2934047" y="77846"/>
                </a:lnTo>
                <a:lnTo>
                  <a:pt x="2932127" y="79506"/>
                </a:lnTo>
                <a:lnTo>
                  <a:pt x="2929536" y="80545"/>
                </a:lnTo>
                <a:lnTo>
                  <a:pt x="2936062" y="79291"/>
                </a:lnTo>
                <a:lnTo>
                  <a:pt x="2942908" y="79987"/>
                </a:lnTo>
                <a:lnTo>
                  <a:pt x="2947515" y="82407"/>
                </a:lnTo>
                <a:lnTo>
                  <a:pt x="2951257" y="84143"/>
                </a:lnTo>
                <a:lnTo>
                  <a:pt x="2959831" y="83737"/>
                </a:lnTo>
                <a:lnTo>
                  <a:pt x="2968436" y="82850"/>
                </a:lnTo>
                <a:lnTo>
                  <a:pt x="2973970" y="82306"/>
                </a:lnTo>
                <a:lnTo>
                  <a:pt x="2979089" y="82268"/>
                </a:lnTo>
                <a:lnTo>
                  <a:pt x="2988877" y="81761"/>
                </a:lnTo>
                <a:lnTo>
                  <a:pt x="2995755" y="81938"/>
                </a:lnTo>
                <a:lnTo>
                  <a:pt x="3001066" y="82255"/>
                </a:lnTo>
                <a:lnTo>
                  <a:pt x="3007080" y="83218"/>
                </a:lnTo>
                <a:lnTo>
                  <a:pt x="3012902" y="84535"/>
                </a:lnTo>
                <a:lnTo>
                  <a:pt x="3016325" y="85840"/>
                </a:lnTo>
                <a:lnTo>
                  <a:pt x="3017956" y="87158"/>
                </a:lnTo>
                <a:lnTo>
                  <a:pt x="3018820" y="88956"/>
                </a:lnTo>
                <a:lnTo>
                  <a:pt x="3017764" y="90337"/>
                </a:lnTo>
                <a:lnTo>
                  <a:pt x="3017316" y="91895"/>
                </a:lnTo>
                <a:lnTo>
                  <a:pt x="3017253" y="93770"/>
                </a:lnTo>
                <a:lnTo>
                  <a:pt x="3025410" y="94961"/>
                </a:lnTo>
                <a:lnTo>
                  <a:pt x="3027137" y="96773"/>
                </a:lnTo>
                <a:lnTo>
                  <a:pt x="3028097" y="100079"/>
                </a:lnTo>
                <a:lnTo>
                  <a:pt x="3030560" y="101143"/>
                </a:lnTo>
                <a:lnTo>
                  <a:pt x="3028929" y="104158"/>
                </a:lnTo>
                <a:lnTo>
                  <a:pt x="3026466" y="105222"/>
                </a:lnTo>
                <a:lnTo>
                  <a:pt x="3029857" y="104158"/>
                </a:lnTo>
                <a:lnTo>
                  <a:pt x="3031072" y="102600"/>
                </a:lnTo>
                <a:lnTo>
                  <a:pt x="3032864" y="100396"/>
                </a:lnTo>
                <a:lnTo>
                  <a:pt x="3032096" y="99129"/>
                </a:lnTo>
                <a:lnTo>
                  <a:pt x="3032608" y="97495"/>
                </a:lnTo>
                <a:lnTo>
                  <a:pt x="3036286" y="95975"/>
                </a:lnTo>
                <a:lnTo>
                  <a:pt x="3040157" y="95025"/>
                </a:lnTo>
                <a:lnTo>
                  <a:pt x="3045308" y="94708"/>
                </a:lnTo>
                <a:lnTo>
                  <a:pt x="3050298" y="94619"/>
                </a:lnTo>
                <a:lnTo>
                  <a:pt x="3054329" y="94226"/>
                </a:lnTo>
                <a:lnTo>
                  <a:pt x="3059447" y="95392"/>
                </a:lnTo>
                <a:lnTo>
                  <a:pt x="3070676" y="95620"/>
                </a:lnTo>
                <a:lnTo>
                  <a:pt x="3080209" y="96393"/>
                </a:lnTo>
                <a:lnTo>
                  <a:pt x="3087502" y="94188"/>
                </a:lnTo>
                <a:lnTo>
                  <a:pt x="3091277" y="95240"/>
                </a:lnTo>
                <a:lnTo>
                  <a:pt x="3092941" y="96874"/>
                </a:lnTo>
                <a:lnTo>
                  <a:pt x="3093580" y="98483"/>
                </a:lnTo>
                <a:lnTo>
                  <a:pt x="3099370" y="99484"/>
                </a:lnTo>
                <a:lnTo>
                  <a:pt x="3102665" y="100244"/>
                </a:lnTo>
                <a:lnTo>
                  <a:pt x="3103593" y="101713"/>
                </a:lnTo>
                <a:lnTo>
                  <a:pt x="3105353" y="102942"/>
                </a:lnTo>
                <a:lnTo>
                  <a:pt x="3109479" y="102828"/>
                </a:lnTo>
                <a:lnTo>
                  <a:pt x="3113734" y="102587"/>
                </a:lnTo>
                <a:lnTo>
                  <a:pt x="3117829" y="100561"/>
                </a:lnTo>
                <a:lnTo>
                  <a:pt x="3116837" y="98559"/>
                </a:lnTo>
                <a:lnTo>
                  <a:pt x="3115301" y="97419"/>
                </a:lnTo>
                <a:lnTo>
                  <a:pt x="3114118" y="95620"/>
                </a:lnTo>
                <a:lnTo>
                  <a:pt x="3110311" y="95227"/>
                </a:lnTo>
                <a:lnTo>
                  <a:pt x="3112102" y="94087"/>
                </a:lnTo>
                <a:lnTo>
                  <a:pt x="3113606" y="92364"/>
                </a:lnTo>
                <a:lnTo>
                  <a:pt x="3113254" y="90806"/>
                </a:lnTo>
                <a:lnTo>
                  <a:pt x="3116709" y="90920"/>
                </a:lnTo>
                <a:lnTo>
                  <a:pt x="3120100" y="91097"/>
                </a:lnTo>
                <a:lnTo>
                  <a:pt x="3126626" y="91794"/>
                </a:lnTo>
                <a:lnTo>
                  <a:pt x="3131936" y="92086"/>
                </a:lnTo>
                <a:lnTo>
                  <a:pt x="3136415" y="93036"/>
                </a:lnTo>
                <a:lnTo>
                  <a:pt x="3139870" y="92288"/>
                </a:lnTo>
                <a:lnTo>
                  <a:pt x="3144444" y="92960"/>
                </a:lnTo>
                <a:lnTo>
                  <a:pt x="3147803" y="92884"/>
                </a:lnTo>
                <a:lnTo>
                  <a:pt x="3151994" y="93124"/>
                </a:lnTo>
                <a:lnTo>
                  <a:pt x="3156600" y="93086"/>
                </a:lnTo>
                <a:lnTo>
                  <a:pt x="3160695" y="92681"/>
                </a:lnTo>
                <a:lnTo>
                  <a:pt x="3163926" y="93086"/>
                </a:lnTo>
                <a:lnTo>
                  <a:pt x="3166645" y="93922"/>
                </a:lnTo>
                <a:lnTo>
                  <a:pt x="3171284" y="95050"/>
                </a:lnTo>
                <a:lnTo>
                  <a:pt x="3175506" y="95367"/>
                </a:lnTo>
                <a:lnTo>
                  <a:pt x="3180369" y="96431"/>
                </a:lnTo>
                <a:lnTo>
                  <a:pt x="3184943" y="96823"/>
                </a:lnTo>
                <a:lnTo>
                  <a:pt x="3188622" y="97419"/>
                </a:lnTo>
                <a:lnTo>
                  <a:pt x="3192429" y="98597"/>
                </a:lnTo>
                <a:lnTo>
                  <a:pt x="3197803" y="100865"/>
                </a:lnTo>
                <a:lnTo>
                  <a:pt x="3198987" y="134854"/>
                </a:lnTo>
                <a:lnTo>
                  <a:pt x="3198987" y="137083"/>
                </a:lnTo>
                <a:lnTo>
                  <a:pt x="3195852" y="138426"/>
                </a:lnTo>
                <a:lnTo>
                  <a:pt x="3191341" y="139705"/>
                </a:lnTo>
                <a:lnTo>
                  <a:pt x="3187247" y="141086"/>
                </a:lnTo>
                <a:lnTo>
                  <a:pt x="3183536" y="140706"/>
                </a:lnTo>
                <a:lnTo>
                  <a:pt x="3178705" y="140301"/>
                </a:lnTo>
                <a:lnTo>
                  <a:pt x="3174995" y="138325"/>
                </a:lnTo>
                <a:lnTo>
                  <a:pt x="3170868" y="136944"/>
                </a:lnTo>
                <a:lnTo>
                  <a:pt x="3166677" y="137045"/>
                </a:lnTo>
                <a:lnTo>
                  <a:pt x="3171412" y="137552"/>
                </a:lnTo>
                <a:lnTo>
                  <a:pt x="3173971" y="138971"/>
                </a:lnTo>
                <a:lnTo>
                  <a:pt x="3170420" y="139085"/>
                </a:lnTo>
                <a:lnTo>
                  <a:pt x="3166805" y="139034"/>
                </a:lnTo>
                <a:lnTo>
                  <a:pt x="3163478" y="138059"/>
                </a:lnTo>
                <a:lnTo>
                  <a:pt x="3160983" y="139135"/>
                </a:lnTo>
                <a:lnTo>
                  <a:pt x="3157496" y="139680"/>
                </a:lnTo>
                <a:lnTo>
                  <a:pt x="3149851" y="140605"/>
                </a:lnTo>
                <a:lnTo>
                  <a:pt x="3154809" y="140022"/>
                </a:lnTo>
                <a:lnTo>
                  <a:pt x="3160055" y="139693"/>
                </a:lnTo>
                <a:lnTo>
                  <a:pt x="3163446" y="138578"/>
                </a:lnTo>
                <a:lnTo>
                  <a:pt x="3165654" y="139680"/>
                </a:lnTo>
                <a:lnTo>
                  <a:pt x="3164918" y="140985"/>
                </a:lnTo>
                <a:lnTo>
                  <a:pt x="3169524" y="141137"/>
                </a:lnTo>
                <a:lnTo>
                  <a:pt x="3172403" y="140276"/>
                </a:lnTo>
                <a:lnTo>
                  <a:pt x="3175442" y="139769"/>
                </a:lnTo>
                <a:lnTo>
                  <a:pt x="3175634" y="141618"/>
                </a:lnTo>
                <a:lnTo>
                  <a:pt x="3178162" y="144076"/>
                </a:lnTo>
                <a:lnTo>
                  <a:pt x="3181361" y="144861"/>
                </a:lnTo>
                <a:lnTo>
                  <a:pt x="3183024" y="143531"/>
                </a:lnTo>
                <a:lnTo>
                  <a:pt x="3185263" y="145710"/>
                </a:lnTo>
                <a:lnTo>
                  <a:pt x="3185807" y="147104"/>
                </a:lnTo>
                <a:lnTo>
                  <a:pt x="3187215" y="148320"/>
                </a:lnTo>
                <a:lnTo>
                  <a:pt x="3187567" y="149929"/>
                </a:lnTo>
                <a:lnTo>
                  <a:pt x="3185167" y="150790"/>
                </a:lnTo>
                <a:lnTo>
                  <a:pt x="3186991" y="152019"/>
                </a:lnTo>
                <a:lnTo>
                  <a:pt x="3190222" y="153463"/>
                </a:lnTo>
                <a:lnTo>
                  <a:pt x="3192973" y="154312"/>
                </a:lnTo>
                <a:lnTo>
                  <a:pt x="3192301" y="155984"/>
                </a:lnTo>
                <a:lnTo>
                  <a:pt x="3194572" y="157314"/>
                </a:lnTo>
                <a:lnTo>
                  <a:pt x="3195116" y="158923"/>
                </a:lnTo>
                <a:lnTo>
                  <a:pt x="3192589" y="160557"/>
                </a:lnTo>
                <a:lnTo>
                  <a:pt x="3191053" y="162293"/>
                </a:lnTo>
                <a:lnTo>
                  <a:pt x="3181137" y="160215"/>
                </a:lnTo>
                <a:lnTo>
                  <a:pt x="3177938" y="159886"/>
                </a:lnTo>
                <a:lnTo>
                  <a:pt x="3174579" y="159734"/>
                </a:lnTo>
                <a:lnTo>
                  <a:pt x="3175186" y="158467"/>
                </a:lnTo>
                <a:lnTo>
                  <a:pt x="3171860" y="158606"/>
                </a:lnTo>
                <a:lnTo>
                  <a:pt x="3173651" y="159810"/>
                </a:lnTo>
                <a:lnTo>
                  <a:pt x="3169268" y="160595"/>
                </a:lnTo>
                <a:lnTo>
                  <a:pt x="3166869" y="161470"/>
                </a:lnTo>
                <a:lnTo>
                  <a:pt x="3159447" y="163547"/>
                </a:lnTo>
                <a:lnTo>
                  <a:pt x="3156344" y="164295"/>
                </a:lnTo>
                <a:lnTo>
                  <a:pt x="3152122" y="165802"/>
                </a:lnTo>
                <a:lnTo>
                  <a:pt x="3149563" y="166854"/>
                </a:lnTo>
                <a:lnTo>
                  <a:pt x="3146172" y="167120"/>
                </a:lnTo>
                <a:lnTo>
                  <a:pt x="3143325" y="168184"/>
                </a:lnTo>
                <a:lnTo>
                  <a:pt x="3139422" y="169311"/>
                </a:lnTo>
                <a:lnTo>
                  <a:pt x="3137087" y="170679"/>
                </a:lnTo>
                <a:lnTo>
                  <a:pt x="3134719" y="171731"/>
                </a:lnTo>
                <a:lnTo>
                  <a:pt x="3132160" y="172668"/>
                </a:lnTo>
                <a:lnTo>
                  <a:pt x="3130433" y="173846"/>
                </a:lnTo>
                <a:lnTo>
                  <a:pt x="3127490" y="175189"/>
                </a:lnTo>
                <a:lnTo>
                  <a:pt x="3124451" y="175861"/>
                </a:lnTo>
                <a:lnTo>
                  <a:pt x="3122307" y="176937"/>
                </a:lnTo>
                <a:lnTo>
                  <a:pt x="3117445" y="178800"/>
                </a:lnTo>
                <a:lnTo>
                  <a:pt x="3114342" y="179610"/>
                </a:lnTo>
                <a:lnTo>
                  <a:pt x="3113478" y="181219"/>
                </a:lnTo>
                <a:lnTo>
                  <a:pt x="3112678" y="183158"/>
                </a:lnTo>
                <a:lnTo>
                  <a:pt x="3108712" y="182980"/>
                </a:lnTo>
                <a:lnTo>
                  <a:pt x="3107848" y="181599"/>
                </a:lnTo>
                <a:lnTo>
                  <a:pt x="3105449" y="179572"/>
                </a:lnTo>
                <a:lnTo>
                  <a:pt x="3102346" y="178483"/>
                </a:lnTo>
                <a:lnTo>
                  <a:pt x="3097963" y="178420"/>
                </a:lnTo>
                <a:lnTo>
                  <a:pt x="3092077" y="178331"/>
                </a:lnTo>
                <a:lnTo>
                  <a:pt x="3088558" y="178926"/>
                </a:lnTo>
                <a:lnTo>
                  <a:pt x="3083887" y="179864"/>
                </a:lnTo>
                <a:lnTo>
                  <a:pt x="3081520" y="180776"/>
                </a:lnTo>
                <a:lnTo>
                  <a:pt x="3076914" y="184082"/>
                </a:lnTo>
                <a:lnTo>
                  <a:pt x="3074514" y="184982"/>
                </a:lnTo>
                <a:lnTo>
                  <a:pt x="3074354" y="182778"/>
                </a:lnTo>
                <a:lnTo>
                  <a:pt x="3075474" y="180421"/>
                </a:lnTo>
                <a:lnTo>
                  <a:pt x="3076018" y="179142"/>
                </a:lnTo>
                <a:lnTo>
                  <a:pt x="3072307" y="180320"/>
                </a:lnTo>
                <a:lnTo>
                  <a:pt x="3069076" y="181422"/>
                </a:lnTo>
                <a:lnTo>
                  <a:pt x="3066389" y="182359"/>
                </a:lnTo>
                <a:lnTo>
                  <a:pt x="3064470" y="184095"/>
                </a:lnTo>
                <a:lnTo>
                  <a:pt x="3060855" y="183626"/>
                </a:lnTo>
                <a:lnTo>
                  <a:pt x="3057080" y="183842"/>
                </a:lnTo>
                <a:lnTo>
                  <a:pt x="3054009" y="183259"/>
                </a:lnTo>
                <a:lnTo>
                  <a:pt x="3050970" y="184386"/>
                </a:lnTo>
                <a:lnTo>
                  <a:pt x="3049082" y="185603"/>
                </a:lnTo>
                <a:lnTo>
                  <a:pt x="3048219" y="188009"/>
                </a:lnTo>
                <a:lnTo>
                  <a:pt x="3048251" y="189998"/>
                </a:lnTo>
                <a:lnTo>
                  <a:pt x="3046555" y="191569"/>
                </a:lnTo>
                <a:lnTo>
                  <a:pt x="3045532" y="192899"/>
                </a:lnTo>
                <a:lnTo>
                  <a:pt x="3042588" y="194610"/>
                </a:lnTo>
                <a:lnTo>
                  <a:pt x="3038046" y="197853"/>
                </a:lnTo>
                <a:lnTo>
                  <a:pt x="3037214" y="199449"/>
                </a:lnTo>
                <a:lnTo>
                  <a:pt x="3036414" y="201248"/>
                </a:lnTo>
                <a:lnTo>
                  <a:pt x="3037150" y="202705"/>
                </a:lnTo>
                <a:lnTo>
                  <a:pt x="3040477" y="203997"/>
                </a:lnTo>
                <a:lnTo>
                  <a:pt x="3042684" y="202439"/>
                </a:lnTo>
                <a:lnTo>
                  <a:pt x="3047099" y="203452"/>
                </a:lnTo>
                <a:lnTo>
                  <a:pt x="3047739" y="204833"/>
                </a:lnTo>
                <a:lnTo>
                  <a:pt x="3045404" y="206759"/>
                </a:lnTo>
                <a:lnTo>
                  <a:pt x="3043804" y="207861"/>
                </a:lnTo>
                <a:lnTo>
                  <a:pt x="3044060" y="210192"/>
                </a:lnTo>
                <a:lnTo>
                  <a:pt x="3043900" y="212282"/>
                </a:lnTo>
                <a:lnTo>
                  <a:pt x="3045084" y="213688"/>
                </a:lnTo>
                <a:lnTo>
                  <a:pt x="3047995" y="215132"/>
                </a:lnTo>
                <a:lnTo>
                  <a:pt x="3048827" y="218185"/>
                </a:lnTo>
                <a:lnTo>
                  <a:pt x="3046235" y="219908"/>
                </a:lnTo>
                <a:lnTo>
                  <a:pt x="3042461" y="218185"/>
                </a:lnTo>
                <a:lnTo>
                  <a:pt x="3044828" y="216652"/>
                </a:lnTo>
                <a:lnTo>
                  <a:pt x="3041181" y="216652"/>
                </a:lnTo>
                <a:lnTo>
                  <a:pt x="3041533" y="217919"/>
                </a:lnTo>
                <a:lnTo>
                  <a:pt x="3038110" y="219135"/>
                </a:lnTo>
                <a:lnTo>
                  <a:pt x="3036095" y="221783"/>
                </a:lnTo>
                <a:lnTo>
                  <a:pt x="3034751" y="223481"/>
                </a:lnTo>
                <a:lnTo>
                  <a:pt x="3034303" y="224937"/>
                </a:lnTo>
                <a:lnTo>
                  <a:pt x="3034335" y="226217"/>
                </a:lnTo>
                <a:lnTo>
                  <a:pt x="3034847" y="227610"/>
                </a:lnTo>
                <a:lnTo>
                  <a:pt x="3036734" y="229511"/>
                </a:lnTo>
                <a:lnTo>
                  <a:pt x="3037726" y="231778"/>
                </a:lnTo>
                <a:lnTo>
                  <a:pt x="3034303" y="233780"/>
                </a:lnTo>
                <a:lnTo>
                  <a:pt x="3030432" y="233894"/>
                </a:lnTo>
                <a:lnTo>
                  <a:pt x="3027201" y="233362"/>
                </a:lnTo>
                <a:lnTo>
                  <a:pt x="3023427" y="234717"/>
                </a:lnTo>
                <a:lnTo>
                  <a:pt x="3021379" y="236035"/>
                </a:lnTo>
                <a:lnTo>
                  <a:pt x="3018852" y="237479"/>
                </a:lnTo>
                <a:lnTo>
                  <a:pt x="3017348" y="240659"/>
                </a:lnTo>
                <a:lnTo>
                  <a:pt x="3017988" y="242154"/>
                </a:lnTo>
                <a:lnTo>
                  <a:pt x="3017860" y="243750"/>
                </a:lnTo>
                <a:lnTo>
                  <a:pt x="3018788" y="245333"/>
                </a:lnTo>
                <a:lnTo>
                  <a:pt x="3018980" y="246663"/>
                </a:lnTo>
                <a:lnTo>
                  <a:pt x="3016709" y="245751"/>
                </a:lnTo>
                <a:lnTo>
                  <a:pt x="3010982" y="246778"/>
                </a:lnTo>
                <a:lnTo>
                  <a:pt x="3007464" y="248690"/>
                </a:lnTo>
                <a:lnTo>
                  <a:pt x="3005832" y="247398"/>
                </a:lnTo>
                <a:lnTo>
                  <a:pt x="3006216" y="249020"/>
                </a:lnTo>
                <a:lnTo>
                  <a:pt x="3005544" y="250717"/>
                </a:lnTo>
                <a:lnTo>
                  <a:pt x="3005256" y="252808"/>
                </a:lnTo>
                <a:lnTo>
                  <a:pt x="3004904" y="254239"/>
                </a:lnTo>
                <a:lnTo>
                  <a:pt x="3003721" y="256203"/>
                </a:lnTo>
                <a:lnTo>
                  <a:pt x="3001673" y="258787"/>
                </a:lnTo>
                <a:lnTo>
                  <a:pt x="2999146" y="260662"/>
                </a:lnTo>
                <a:lnTo>
                  <a:pt x="2996523" y="261815"/>
                </a:lnTo>
                <a:lnTo>
                  <a:pt x="2993548" y="264260"/>
                </a:lnTo>
                <a:lnTo>
                  <a:pt x="2990349" y="266160"/>
                </a:lnTo>
                <a:lnTo>
                  <a:pt x="2988750" y="264133"/>
                </a:lnTo>
                <a:lnTo>
                  <a:pt x="2987406" y="262727"/>
                </a:lnTo>
                <a:lnTo>
                  <a:pt x="2987118" y="257837"/>
                </a:lnTo>
                <a:lnTo>
                  <a:pt x="2986126" y="253669"/>
                </a:lnTo>
                <a:lnTo>
                  <a:pt x="2985998" y="252364"/>
                </a:lnTo>
                <a:lnTo>
                  <a:pt x="2984111" y="250173"/>
                </a:lnTo>
                <a:lnTo>
                  <a:pt x="2983599" y="247804"/>
                </a:lnTo>
                <a:lnTo>
                  <a:pt x="2982256" y="241026"/>
                </a:lnTo>
                <a:lnTo>
                  <a:pt x="2981872" y="239341"/>
                </a:lnTo>
                <a:lnTo>
                  <a:pt x="2980080" y="233894"/>
                </a:lnTo>
                <a:lnTo>
                  <a:pt x="2979281" y="230740"/>
                </a:lnTo>
                <a:lnTo>
                  <a:pt x="2978801" y="227674"/>
                </a:lnTo>
                <a:lnTo>
                  <a:pt x="2978705" y="226293"/>
                </a:lnTo>
                <a:lnTo>
                  <a:pt x="2979504" y="222214"/>
                </a:lnTo>
                <a:lnTo>
                  <a:pt x="2980176" y="219655"/>
                </a:lnTo>
                <a:lnTo>
                  <a:pt x="2982575" y="213941"/>
                </a:lnTo>
                <a:lnTo>
                  <a:pt x="2987502" y="210939"/>
                </a:lnTo>
                <a:lnTo>
                  <a:pt x="2989293" y="209736"/>
                </a:lnTo>
                <a:lnTo>
                  <a:pt x="2990381" y="208469"/>
                </a:lnTo>
                <a:lnTo>
                  <a:pt x="2991533" y="206860"/>
                </a:lnTo>
                <a:lnTo>
                  <a:pt x="2991277" y="205479"/>
                </a:lnTo>
                <a:lnTo>
                  <a:pt x="2989837" y="204276"/>
                </a:lnTo>
                <a:lnTo>
                  <a:pt x="2993676" y="204009"/>
                </a:lnTo>
                <a:lnTo>
                  <a:pt x="2997739" y="201780"/>
                </a:lnTo>
                <a:lnTo>
                  <a:pt x="3002633" y="201729"/>
                </a:lnTo>
                <a:lnTo>
                  <a:pt x="3004776" y="200462"/>
                </a:lnTo>
                <a:lnTo>
                  <a:pt x="3006920" y="199373"/>
                </a:lnTo>
                <a:lnTo>
                  <a:pt x="3010087" y="198068"/>
                </a:lnTo>
                <a:lnTo>
                  <a:pt x="3012518" y="196358"/>
                </a:lnTo>
                <a:lnTo>
                  <a:pt x="3015077" y="194584"/>
                </a:lnTo>
                <a:lnTo>
                  <a:pt x="3017380" y="191607"/>
                </a:lnTo>
                <a:lnTo>
                  <a:pt x="3021923" y="189162"/>
                </a:lnTo>
                <a:lnTo>
                  <a:pt x="3023682" y="187756"/>
                </a:lnTo>
                <a:lnTo>
                  <a:pt x="3026466" y="187021"/>
                </a:lnTo>
                <a:lnTo>
                  <a:pt x="3029761" y="185020"/>
                </a:lnTo>
                <a:lnTo>
                  <a:pt x="3031808" y="183348"/>
                </a:lnTo>
                <a:lnTo>
                  <a:pt x="3034559" y="182195"/>
                </a:lnTo>
                <a:lnTo>
                  <a:pt x="3036830" y="179737"/>
                </a:lnTo>
                <a:lnTo>
                  <a:pt x="3039198" y="178673"/>
                </a:lnTo>
                <a:lnTo>
                  <a:pt x="3043196" y="177546"/>
                </a:lnTo>
                <a:lnTo>
                  <a:pt x="3045564" y="176405"/>
                </a:lnTo>
                <a:lnTo>
                  <a:pt x="3048986" y="176253"/>
                </a:lnTo>
                <a:lnTo>
                  <a:pt x="3052185" y="175177"/>
                </a:lnTo>
                <a:lnTo>
                  <a:pt x="3051098" y="173644"/>
                </a:lnTo>
                <a:lnTo>
                  <a:pt x="3053849" y="172212"/>
                </a:lnTo>
                <a:lnTo>
                  <a:pt x="3054745" y="170857"/>
                </a:lnTo>
                <a:lnTo>
                  <a:pt x="3053337" y="169298"/>
                </a:lnTo>
                <a:lnTo>
                  <a:pt x="3054969" y="167892"/>
                </a:lnTo>
                <a:lnTo>
                  <a:pt x="3055416" y="166397"/>
                </a:lnTo>
                <a:lnTo>
                  <a:pt x="3055480" y="164827"/>
                </a:lnTo>
                <a:lnTo>
                  <a:pt x="3056664" y="162559"/>
                </a:lnTo>
                <a:lnTo>
                  <a:pt x="3060215" y="160912"/>
                </a:lnTo>
                <a:lnTo>
                  <a:pt x="3064949" y="161457"/>
                </a:lnTo>
                <a:lnTo>
                  <a:pt x="3061942" y="160000"/>
                </a:lnTo>
                <a:lnTo>
                  <a:pt x="3058583" y="158771"/>
                </a:lnTo>
                <a:lnTo>
                  <a:pt x="3048795" y="160177"/>
                </a:lnTo>
                <a:lnTo>
                  <a:pt x="3048507" y="161812"/>
                </a:lnTo>
                <a:lnTo>
                  <a:pt x="3046875" y="163838"/>
                </a:lnTo>
                <a:lnTo>
                  <a:pt x="3045947" y="166233"/>
                </a:lnTo>
                <a:lnTo>
                  <a:pt x="3047675" y="167652"/>
                </a:lnTo>
                <a:lnTo>
                  <a:pt x="3046555" y="169184"/>
                </a:lnTo>
                <a:lnTo>
                  <a:pt x="3044508" y="167943"/>
                </a:lnTo>
                <a:lnTo>
                  <a:pt x="3041341" y="168272"/>
                </a:lnTo>
                <a:lnTo>
                  <a:pt x="3038494" y="169451"/>
                </a:lnTo>
                <a:lnTo>
                  <a:pt x="3028097" y="174759"/>
                </a:lnTo>
                <a:lnTo>
                  <a:pt x="3025666" y="176684"/>
                </a:lnTo>
                <a:lnTo>
                  <a:pt x="3022083" y="177089"/>
                </a:lnTo>
                <a:lnTo>
                  <a:pt x="3022179" y="174188"/>
                </a:lnTo>
                <a:lnTo>
                  <a:pt x="3018788" y="174353"/>
                </a:lnTo>
                <a:lnTo>
                  <a:pt x="3017988" y="172263"/>
                </a:lnTo>
                <a:lnTo>
                  <a:pt x="3020228" y="169489"/>
                </a:lnTo>
                <a:lnTo>
                  <a:pt x="3021635" y="167132"/>
                </a:lnTo>
                <a:lnTo>
                  <a:pt x="3016261" y="167462"/>
                </a:lnTo>
                <a:lnTo>
                  <a:pt x="3012422" y="166030"/>
                </a:lnTo>
                <a:lnTo>
                  <a:pt x="3008167" y="166613"/>
                </a:lnTo>
                <a:lnTo>
                  <a:pt x="3003753" y="166841"/>
                </a:lnTo>
                <a:lnTo>
                  <a:pt x="2998922" y="167120"/>
                </a:lnTo>
                <a:lnTo>
                  <a:pt x="2995084" y="167563"/>
                </a:lnTo>
                <a:lnTo>
                  <a:pt x="2990765" y="169235"/>
                </a:lnTo>
                <a:lnTo>
                  <a:pt x="2988398" y="171921"/>
                </a:lnTo>
                <a:lnTo>
                  <a:pt x="2985806" y="172998"/>
                </a:lnTo>
                <a:lnTo>
                  <a:pt x="2983215" y="174454"/>
                </a:lnTo>
                <a:lnTo>
                  <a:pt x="2981392" y="176469"/>
                </a:lnTo>
                <a:lnTo>
                  <a:pt x="2977553" y="178546"/>
                </a:lnTo>
                <a:lnTo>
                  <a:pt x="2973458" y="180143"/>
                </a:lnTo>
                <a:lnTo>
                  <a:pt x="2969907" y="182727"/>
                </a:lnTo>
                <a:lnTo>
                  <a:pt x="2968660" y="184665"/>
                </a:lnTo>
                <a:lnTo>
                  <a:pt x="2967092" y="186071"/>
                </a:lnTo>
                <a:lnTo>
                  <a:pt x="2966037" y="187921"/>
                </a:lnTo>
                <a:lnTo>
                  <a:pt x="2969939" y="187819"/>
                </a:lnTo>
                <a:lnTo>
                  <a:pt x="2973458" y="188656"/>
                </a:lnTo>
                <a:lnTo>
                  <a:pt x="2975090" y="190302"/>
                </a:lnTo>
                <a:lnTo>
                  <a:pt x="2972115" y="191050"/>
                </a:lnTo>
                <a:lnTo>
                  <a:pt x="2968820" y="190784"/>
                </a:lnTo>
                <a:lnTo>
                  <a:pt x="2964789" y="192089"/>
                </a:lnTo>
                <a:lnTo>
                  <a:pt x="2961942" y="190721"/>
                </a:lnTo>
                <a:lnTo>
                  <a:pt x="2958135" y="191937"/>
                </a:lnTo>
                <a:lnTo>
                  <a:pt x="2954616" y="193343"/>
                </a:lnTo>
                <a:lnTo>
                  <a:pt x="2950298" y="192532"/>
                </a:lnTo>
                <a:lnTo>
                  <a:pt x="2947451" y="193596"/>
                </a:lnTo>
                <a:lnTo>
                  <a:pt x="2943996" y="194002"/>
                </a:lnTo>
                <a:lnTo>
                  <a:pt x="2940605" y="193926"/>
                </a:lnTo>
                <a:lnTo>
                  <a:pt x="2938749" y="192025"/>
                </a:lnTo>
                <a:lnTo>
                  <a:pt x="2942204" y="191278"/>
                </a:lnTo>
                <a:lnTo>
                  <a:pt x="2946587" y="191303"/>
                </a:lnTo>
                <a:lnTo>
                  <a:pt x="2944859" y="189808"/>
                </a:lnTo>
                <a:lnTo>
                  <a:pt x="2942044" y="187971"/>
                </a:lnTo>
                <a:lnTo>
                  <a:pt x="2937950" y="187401"/>
                </a:lnTo>
                <a:lnTo>
                  <a:pt x="2936062" y="188554"/>
                </a:lnTo>
                <a:lnTo>
                  <a:pt x="2932767" y="187351"/>
                </a:lnTo>
                <a:lnTo>
                  <a:pt x="2925442" y="185704"/>
                </a:lnTo>
                <a:lnTo>
                  <a:pt x="2922243" y="186097"/>
                </a:lnTo>
                <a:lnTo>
                  <a:pt x="2920803" y="187642"/>
                </a:lnTo>
                <a:lnTo>
                  <a:pt x="2917028" y="188656"/>
                </a:lnTo>
                <a:lnTo>
                  <a:pt x="2918852" y="190188"/>
                </a:lnTo>
                <a:lnTo>
                  <a:pt x="2915045" y="190366"/>
                </a:lnTo>
                <a:lnTo>
                  <a:pt x="2912934" y="188972"/>
                </a:lnTo>
                <a:lnTo>
                  <a:pt x="2909511" y="189213"/>
                </a:lnTo>
                <a:lnTo>
                  <a:pt x="2906248" y="190315"/>
                </a:lnTo>
                <a:lnTo>
                  <a:pt x="2901993" y="189416"/>
                </a:lnTo>
                <a:lnTo>
                  <a:pt x="2897450" y="188580"/>
                </a:lnTo>
                <a:lnTo>
                  <a:pt x="2895083" y="190746"/>
                </a:lnTo>
                <a:lnTo>
                  <a:pt x="2891052" y="189745"/>
                </a:lnTo>
                <a:lnTo>
                  <a:pt x="2878928" y="189327"/>
                </a:lnTo>
                <a:lnTo>
                  <a:pt x="2875697" y="189036"/>
                </a:lnTo>
                <a:lnTo>
                  <a:pt x="2870291" y="189618"/>
                </a:lnTo>
                <a:lnTo>
                  <a:pt x="2861782" y="190568"/>
                </a:lnTo>
                <a:lnTo>
                  <a:pt x="2856791" y="192785"/>
                </a:lnTo>
                <a:lnTo>
                  <a:pt x="2854360" y="195116"/>
                </a:lnTo>
                <a:lnTo>
                  <a:pt x="2850681" y="197105"/>
                </a:lnTo>
                <a:lnTo>
                  <a:pt x="2847450" y="198131"/>
                </a:lnTo>
                <a:lnTo>
                  <a:pt x="2844699" y="200006"/>
                </a:lnTo>
                <a:lnTo>
                  <a:pt x="2843004" y="203199"/>
                </a:lnTo>
                <a:lnTo>
                  <a:pt x="2838557" y="204820"/>
                </a:lnTo>
                <a:lnTo>
                  <a:pt x="2837277" y="206100"/>
                </a:lnTo>
                <a:lnTo>
                  <a:pt x="2834079" y="207848"/>
                </a:lnTo>
                <a:lnTo>
                  <a:pt x="2831167" y="208735"/>
                </a:lnTo>
                <a:lnTo>
                  <a:pt x="2829216" y="210331"/>
                </a:lnTo>
                <a:lnTo>
                  <a:pt x="2826497" y="211458"/>
                </a:lnTo>
                <a:lnTo>
                  <a:pt x="2822466" y="214549"/>
                </a:lnTo>
                <a:lnTo>
                  <a:pt x="2821187" y="216336"/>
                </a:lnTo>
                <a:lnTo>
                  <a:pt x="2817732" y="219034"/>
                </a:lnTo>
                <a:lnTo>
                  <a:pt x="2814981" y="220554"/>
                </a:lnTo>
                <a:lnTo>
                  <a:pt x="2811622" y="222201"/>
                </a:lnTo>
                <a:lnTo>
                  <a:pt x="2806631" y="224203"/>
                </a:lnTo>
                <a:lnTo>
                  <a:pt x="2804072" y="226268"/>
                </a:lnTo>
                <a:lnTo>
                  <a:pt x="2800233" y="228028"/>
                </a:lnTo>
                <a:lnTo>
                  <a:pt x="2795851" y="230017"/>
                </a:lnTo>
                <a:lnTo>
                  <a:pt x="2795819" y="231968"/>
                </a:lnTo>
                <a:lnTo>
                  <a:pt x="2801161" y="233311"/>
                </a:lnTo>
                <a:lnTo>
                  <a:pt x="2804648" y="233045"/>
                </a:lnTo>
                <a:lnTo>
                  <a:pt x="2808934" y="232944"/>
                </a:lnTo>
                <a:lnTo>
                  <a:pt x="2809894" y="234527"/>
                </a:lnTo>
                <a:lnTo>
                  <a:pt x="2809062" y="238125"/>
                </a:lnTo>
                <a:lnTo>
                  <a:pt x="2808966" y="240481"/>
                </a:lnTo>
                <a:lnTo>
                  <a:pt x="2812901" y="240317"/>
                </a:lnTo>
                <a:lnTo>
                  <a:pt x="2813829" y="238442"/>
                </a:lnTo>
                <a:lnTo>
                  <a:pt x="2812773" y="237010"/>
                </a:lnTo>
                <a:lnTo>
                  <a:pt x="2816228" y="236009"/>
                </a:lnTo>
                <a:lnTo>
                  <a:pt x="2815556" y="237479"/>
                </a:lnTo>
                <a:lnTo>
                  <a:pt x="2817124" y="238949"/>
                </a:lnTo>
                <a:lnTo>
                  <a:pt x="2816164" y="241368"/>
                </a:lnTo>
                <a:lnTo>
                  <a:pt x="2813509" y="242546"/>
                </a:lnTo>
                <a:lnTo>
                  <a:pt x="2818148" y="242711"/>
                </a:lnTo>
                <a:lnTo>
                  <a:pt x="2822786" y="241191"/>
                </a:lnTo>
                <a:lnTo>
                  <a:pt x="2823938" y="239506"/>
                </a:lnTo>
                <a:lnTo>
                  <a:pt x="2824194" y="241672"/>
                </a:lnTo>
                <a:lnTo>
                  <a:pt x="2822754" y="243040"/>
                </a:lnTo>
                <a:lnTo>
                  <a:pt x="2826465" y="241026"/>
                </a:lnTo>
                <a:lnTo>
                  <a:pt x="2827009" y="238277"/>
                </a:lnTo>
                <a:lnTo>
                  <a:pt x="2826977" y="236630"/>
                </a:lnTo>
                <a:lnTo>
                  <a:pt x="2830464" y="236681"/>
                </a:lnTo>
                <a:lnTo>
                  <a:pt x="2835902" y="236136"/>
                </a:lnTo>
                <a:lnTo>
                  <a:pt x="2840157" y="238201"/>
                </a:lnTo>
                <a:lnTo>
                  <a:pt x="2841660" y="240393"/>
                </a:lnTo>
                <a:lnTo>
                  <a:pt x="2844731" y="242382"/>
                </a:lnTo>
                <a:lnTo>
                  <a:pt x="2847610" y="243319"/>
                </a:lnTo>
                <a:lnTo>
                  <a:pt x="2849498" y="244789"/>
                </a:lnTo>
                <a:lnTo>
                  <a:pt x="2851161" y="246169"/>
                </a:lnTo>
                <a:lnTo>
                  <a:pt x="2849178" y="247715"/>
                </a:lnTo>
                <a:lnTo>
                  <a:pt x="2846107" y="247056"/>
                </a:lnTo>
                <a:lnTo>
                  <a:pt x="2848346" y="248792"/>
                </a:lnTo>
                <a:lnTo>
                  <a:pt x="2849945" y="251047"/>
                </a:lnTo>
                <a:lnTo>
                  <a:pt x="2848730" y="253036"/>
                </a:lnTo>
                <a:lnTo>
                  <a:pt x="2850521" y="254543"/>
                </a:lnTo>
                <a:lnTo>
                  <a:pt x="2851033" y="256507"/>
                </a:lnTo>
                <a:lnTo>
                  <a:pt x="2849882" y="258318"/>
                </a:lnTo>
                <a:lnTo>
                  <a:pt x="2848730" y="259534"/>
                </a:lnTo>
                <a:lnTo>
                  <a:pt x="2846107" y="262410"/>
                </a:lnTo>
                <a:lnTo>
                  <a:pt x="2844731" y="264082"/>
                </a:lnTo>
                <a:lnTo>
                  <a:pt x="2844571" y="265742"/>
                </a:lnTo>
                <a:lnTo>
                  <a:pt x="2843228" y="268048"/>
                </a:lnTo>
                <a:lnTo>
                  <a:pt x="2842844" y="270378"/>
                </a:lnTo>
                <a:lnTo>
                  <a:pt x="2843356" y="274192"/>
                </a:lnTo>
                <a:lnTo>
                  <a:pt x="2842716" y="276206"/>
                </a:lnTo>
                <a:lnTo>
                  <a:pt x="2843132" y="277587"/>
                </a:lnTo>
                <a:lnTo>
                  <a:pt x="2843196" y="279107"/>
                </a:lnTo>
                <a:lnTo>
                  <a:pt x="2842428" y="281539"/>
                </a:lnTo>
                <a:lnTo>
                  <a:pt x="2841692" y="283110"/>
                </a:lnTo>
                <a:lnTo>
                  <a:pt x="2841532" y="284630"/>
                </a:lnTo>
                <a:lnTo>
                  <a:pt x="2840572" y="286657"/>
                </a:lnTo>
                <a:lnTo>
                  <a:pt x="2840061" y="288950"/>
                </a:lnTo>
                <a:lnTo>
                  <a:pt x="2838525" y="290787"/>
                </a:lnTo>
                <a:lnTo>
                  <a:pt x="2836382" y="292105"/>
                </a:lnTo>
                <a:lnTo>
                  <a:pt x="2834206" y="293979"/>
                </a:lnTo>
                <a:lnTo>
                  <a:pt x="2831039" y="297108"/>
                </a:lnTo>
                <a:lnTo>
                  <a:pt x="2829536" y="299414"/>
                </a:lnTo>
                <a:lnTo>
                  <a:pt x="2825793" y="302416"/>
                </a:lnTo>
                <a:lnTo>
                  <a:pt x="2825025" y="303949"/>
                </a:lnTo>
                <a:lnTo>
                  <a:pt x="2824034" y="305279"/>
                </a:lnTo>
                <a:lnTo>
                  <a:pt x="2823554" y="307129"/>
                </a:lnTo>
                <a:lnTo>
                  <a:pt x="2821475" y="309815"/>
                </a:lnTo>
                <a:lnTo>
                  <a:pt x="2818435" y="312766"/>
                </a:lnTo>
                <a:lnTo>
                  <a:pt x="2815332" y="315427"/>
                </a:lnTo>
                <a:lnTo>
                  <a:pt x="2812837" y="317682"/>
                </a:lnTo>
                <a:lnTo>
                  <a:pt x="2809734" y="319721"/>
                </a:lnTo>
                <a:lnTo>
                  <a:pt x="2807943" y="321495"/>
                </a:lnTo>
                <a:lnTo>
                  <a:pt x="2806631" y="322926"/>
                </a:lnTo>
                <a:lnTo>
                  <a:pt x="2804744" y="324358"/>
                </a:lnTo>
                <a:lnTo>
                  <a:pt x="2803784" y="325992"/>
                </a:lnTo>
                <a:lnTo>
                  <a:pt x="2801353" y="327044"/>
                </a:lnTo>
                <a:lnTo>
                  <a:pt x="2798282" y="330743"/>
                </a:lnTo>
                <a:lnTo>
                  <a:pt x="2795819" y="333365"/>
                </a:lnTo>
                <a:lnTo>
                  <a:pt x="2794667" y="334835"/>
                </a:lnTo>
                <a:lnTo>
                  <a:pt x="2790700" y="336988"/>
                </a:lnTo>
                <a:lnTo>
                  <a:pt x="2785870" y="339268"/>
                </a:lnTo>
                <a:lnTo>
                  <a:pt x="2781839" y="341219"/>
                </a:lnTo>
                <a:lnTo>
                  <a:pt x="2778416" y="341827"/>
                </a:lnTo>
                <a:lnTo>
                  <a:pt x="2774769" y="341447"/>
                </a:lnTo>
                <a:lnTo>
                  <a:pt x="2771634" y="340839"/>
                </a:lnTo>
                <a:lnTo>
                  <a:pt x="2769459" y="337470"/>
                </a:lnTo>
                <a:lnTo>
                  <a:pt x="2766708" y="338559"/>
                </a:lnTo>
                <a:lnTo>
                  <a:pt x="2766580" y="337089"/>
                </a:lnTo>
                <a:lnTo>
                  <a:pt x="2762101" y="339686"/>
                </a:lnTo>
                <a:lnTo>
                  <a:pt x="2760982" y="341283"/>
                </a:lnTo>
                <a:lnTo>
                  <a:pt x="2759638" y="342435"/>
                </a:lnTo>
                <a:lnTo>
                  <a:pt x="2755223" y="342651"/>
                </a:lnTo>
                <a:lnTo>
                  <a:pt x="2755927" y="344032"/>
                </a:lnTo>
                <a:lnTo>
                  <a:pt x="2755000" y="345843"/>
                </a:lnTo>
                <a:lnTo>
                  <a:pt x="2751257" y="346869"/>
                </a:lnTo>
                <a:lnTo>
                  <a:pt x="2749049" y="348415"/>
                </a:lnTo>
                <a:lnTo>
                  <a:pt x="2747770" y="349783"/>
                </a:lnTo>
                <a:lnTo>
                  <a:pt x="2746234" y="351481"/>
                </a:lnTo>
                <a:lnTo>
                  <a:pt x="2745563" y="353482"/>
                </a:lnTo>
                <a:lnTo>
                  <a:pt x="2746330" y="355230"/>
                </a:lnTo>
                <a:lnTo>
                  <a:pt x="2745818" y="356877"/>
                </a:lnTo>
                <a:lnTo>
                  <a:pt x="2746106" y="358638"/>
                </a:lnTo>
                <a:lnTo>
                  <a:pt x="2742492" y="360526"/>
                </a:lnTo>
                <a:lnTo>
                  <a:pt x="2740412" y="362692"/>
                </a:lnTo>
                <a:lnTo>
                  <a:pt x="2738013" y="363908"/>
                </a:lnTo>
                <a:lnTo>
                  <a:pt x="2735902" y="365378"/>
                </a:lnTo>
                <a:lnTo>
                  <a:pt x="2733150" y="366860"/>
                </a:lnTo>
                <a:lnTo>
                  <a:pt x="2729216" y="368152"/>
                </a:lnTo>
                <a:lnTo>
                  <a:pt x="2726497" y="369191"/>
                </a:lnTo>
                <a:lnTo>
                  <a:pt x="2726337" y="371205"/>
                </a:lnTo>
                <a:lnTo>
                  <a:pt x="2726113" y="372915"/>
                </a:lnTo>
                <a:lnTo>
                  <a:pt x="2724961" y="374461"/>
                </a:lnTo>
                <a:lnTo>
                  <a:pt x="2727680" y="375234"/>
                </a:lnTo>
                <a:lnTo>
                  <a:pt x="2730143" y="377311"/>
                </a:lnTo>
                <a:lnTo>
                  <a:pt x="2732639" y="378717"/>
                </a:lnTo>
                <a:lnTo>
                  <a:pt x="2735966" y="383937"/>
                </a:lnTo>
                <a:lnTo>
                  <a:pt x="2738077" y="386597"/>
                </a:lnTo>
                <a:lnTo>
                  <a:pt x="2739868" y="388510"/>
                </a:lnTo>
                <a:lnTo>
                  <a:pt x="2742428" y="392209"/>
                </a:lnTo>
                <a:lnTo>
                  <a:pt x="2743195" y="394198"/>
                </a:lnTo>
                <a:lnTo>
                  <a:pt x="2743675" y="397099"/>
                </a:lnTo>
                <a:lnTo>
                  <a:pt x="2743419" y="399595"/>
                </a:lnTo>
                <a:lnTo>
                  <a:pt x="2742939" y="400950"/>
                </a:lnTo>
                <a:lnTo>
                  <a:pt x="2743035" y="402648"/>
                </a:lnTo>
                <a:lnTo>
                  <a:pt x="2744475" y="404396"/>
                </a:lnTo>
                <a:lnTo>
                  <a:pt x="2743803" y="406790"/>
                </a:lnTo>
                <a:lnTo>
                  <a:pt x="2743195" y="408526"/>
                </a:lnTo>
                <a:lnTo>
                  <a:pt x="2742364" y="410046"/>
                </a:lnTo>
                <a:lnTo>
                  <a:pt x="2741340" y="411427"/>
                </a:lnTo>
                <a:lnTo>
                  <a:pt x="2737565" y="412238"/>
                </a:lnTo>
                <a:lnTo>
                  <a:pt x="2734174" y="412947"/>
                </a:lnTo>
                <a:lnTo>
                  <a:pt x="2734398" y="414290"/>
                </a:lnTo>
                <a:lnTo>
                  <a:pt x="2731263" y="413707"/>
                </a:lnTo>
                <a:lnTo>
                  <a:pt x="2727840" y="413517"/>
                </a:lnTo>
                <a:lnTo>
                  <a:pt x="2728064" y="415088"/>
                </a:lnTo>
                <a:lnTo>
                  <a:pt x="2724897" y="415455"/>
                </a:lnTo>
                <a:lnTo>
                  <a:pt x="2724993" y="417203"/>
                </a:lnTo>
                <a:lnTo>
                  <a:pt x="2723809" y="415658"/>
                </a:lnTo>
                <a:lnTo>
                  <a:pt x="2721666" y="416709"/>
                </a:lnTo>
                <a:lnTo>
                  <a:pt x="2720482" y="418242"/>
                </a:lnTo>
                <a:lnTo>
                  <a:pt x="2717635" y="419357"/>
                </a:lnTo>
                <a:lnTo>
                  <a:pt x="2716708" y="417736"/>
                </a:lnTo>
                <a:lnTo>
                  <a:pt x="2714756" y="416089"/>
                </a:lnTo>
                <a:lnTo>
                  <a:pt x="2717220" y="415126"/>
                </a:lnTo>
                <a:lnTo>
                  <a:pt x="2715972" y="413707"/>
                </a:lnTo>
                <a:lnTo>
                  <a:pt x="2715012" y="411680"/>
                </a:lnTo>
                <a:lnTo>
                  <a:pt x="2715940" y="410211"/>
                </a:lnTo>
                <a:lnTo>
                  <a:pt x="2716516" y="408918"/>
                </a:lnTo>
                <a:lnTo>
                  <a:pt x="2717475" y="407677"/>
                </a:lnTo>
                <a:lnTo>
                  <a:pt x="2718851" y="406043"/>
                </a:lnTo>
                <a:lnTo>
                  <a:pt x="2718211" y="404624"/>
                </a:lnTo>
                <a:lnTo>
                  <a:pt x="2717763" y="402952"/>
                </a:lnTo>
                <a:lnTo>
                  <a:pt x="2717283" y="400785"/>
                </a:lnTo>
                <a:lnTo>
                  <a:pt x="2716932" y="398543"/>
                </a:lnTo>
                <a:lnTo>
                  <a:pt x="2714468" y="397593"/>
                </a:lnTo>
                <a:lnTo>
                  <a:pt x="2714340" y="395921"/>
                </a:lnTo>
                <a:lnTo>
                  <a:pt x="2716772" y="394667"/>
                </a:lnTo>
                <a:lnTo>
                  <a:pt x="2719939" y="396149"/>
                </a:lnTo>
                <a:lnTo>
                  <a:pt x="2719491" y="393793"/>
                </a:lnTo>
                <a:lnTo>
                  <a:pt x="2719491" y="392032"/>
                </a:lnTo>
                <a:lnTo>
                  <a:pt x="2718243" y="390625"/>
                </a:lnTo>
                <a:lnTo>
                  <a:pt x="2717859" y="389067"/>
                </a:lnTo>
                <a:lnTo>
                  <a:pt x="2717987" y="387800"/>
                </a:lnTo>
                <a:lnTo>
                  <a:pt x="2715716" y="386673"/>
                </a:lnTo>
                <a:lnTo>
                  <a:pt x="2713829" y="387724"/>
                </a:lnTo>
                <a:lnTo>
                  <a:pt x="2711845" y="386711"/>
                </a:lnTo>
                <a:lnTo>
                  <a:pt x="2708614" y="387256"/>
                </a:lnTo>
                <a:lnTo>
                  <a:pt x="2704296" y="386635"/>
                </a:lnTo>
                <a:lnTo>
                  <a:pt x="2705095" y="385203"/>
                </a:lnTo>
                <a:lnTo>
                  <a:pt x="2701385" y="384621"/>
                </a:lnTo>
                <a:lnTo>
                  <a:pt x="2702312" y="382847"/>
                </a:lnTo>
                <a:lnTo>
                  <a:pt x="2703144" y="381150"/>
                </a:lnTo>
                <a:lnTo>
                  <a:pt x="2706151" y="379452"/>
                </a:lnTo>
                <a:lnTo>
                  <a:pt x="2704903" y="378160"/>
                </a:lnTo>
                <a:lnTo>
                  <a:pt x="2707047" y="373726"/>
                </a:lnTo>
                <a:lnTo>
                  <a:pt x="2706727" y="372447"/>
                </a:lnTo>
                <a:lnTo>
                  <a:pt x="2704999" y="371015"/>
                </a:lnTo>
                <a:lnTo>
                  <a:pt x="2702184" y="369938"/>
                </a:lnTo>
                <a:lnTo>
                  <a:pt x="2699369" y="369115"/>
                </a:lnTo>
                <a:lnTo>
                  <a:pt x="2697514" y="368051"/>
                </a:lnTo>
                <a:lnTo>
                  <a:pt x="2692203" y="368823"/>
                </a:lnTo>
                <a:lnTo>
                  <a:pt x="2688493" y="369368"/>
                </a:lnTo>
                <a:lnTo>
                  <a:pt x="2685646" y="370192"/>
                </a:lnTo>
                <a:lnTo>
                  <a:pt x="2679344" y="373017"/>
                </a:lnTo>
                <a:lnTo>
                  <a:pt x="2677424" y="374980"/>
                </a:lnTo>
                <a:lnTo>
                  <a:pt x="2675633" y="376044"/>
                </a:lnTo>
                <a:lnTo>
                  <a:pt x="2673042" y="376792"/>
                </a:lnTo>
                <a:lnTo>
                  <a:pt x="2670194" y="378135"/>
                </a:lnTo>
                <a:lnTo>
                  <a:pt x="2668275" y="377108"/>
                </a:lnTo>
                <a:lnTo>
                  <a:pt x="2673457" y="375373"/>
                </a:lnTo>
                <a:lnTo>
                  <a:pt x="2673297" y="373903"/>
                </a:lnTo>
                <a:lnTo>
                  <a:pt x="2674417" y="372700"/>
                </a:lnTo>
                <a:lnTo>
                  <a:pt x="2670514" y="372915"/>
                </a:lnTo>
                <a:lnTo>
                  <a:pt x="2669906" y="371610"/>
                </a:lnTo>
                <a:lnTo>
                  <a:pt x="2671570" y="370496"/>
                </a:lnTo>
                <a:lnTo>
                  <a:pt x="2671986" y="368621"/>
                </a:lnTo>
                <a:lnTo>
                  <a:pt x="2674545" y="367645"/>
                </a:lnTo>
                <a:lnTo>
                  <a:pt x="2676177" y="365948"/>
                </a:lnTo>
                <a:lnTo>
                  <a:pt x="2678064" y="363908"/>
                </a:lnTo>
                <a:lnTo>
                  <a:pt x="2678704" y="362603"/>
                </a:lnTo>
                <a:lnTo>
                  <a:pt x="2677616" y="360880"/>
                </a:lnTo>
                <a:lnTo>
                  <a:pt x="2675057" y="359462"/>
                </a:lnTo>
                <a:lnTo>
                  <a:pt x="2668883" y="358917"/>
                </a:lnTo>
                <a:lnTo>
                  <a:pt x="2667347" y="360323"/>
                </a:lnTo>
                <a:lnTo>
                  <a:pt x="2665268" y="361793"/>
                </a:lnTo>
                <a:lnTo>
                  <a:pt x="2662645" y="365074"/>
                </a:lnTo>
                <a:lnTo>
                  <a:pt x="2656951" y="367316"/>
                </a:lnTo>
                <a:lnTo>
                  <a:pt x="2652824" y="369470"/>
                </a:lnTo>
                <a:lnTo>
                  <a:pt x="2651672" y="371230"/>
                </a:lnTo>
                <a:lnTo>
                  <a:pt x="2651320" y="372624"/>
                </a:lnTo>
                <a:lnTo>
                  <a:pt x="2649657" y="374334"/>
                </a:lnTo>
                <a:lnTo>
                  <a:pt x="2645946" y="374752"/>
                </a:lnTo>
                <a:lnTo>
                  <a:pt x="2642971" y="375766"/>
                </a:lnTo>
                <a:lnTo>
                  <a:pt x="2641627" y="374587"/>
                </a:lnTo>
                <a:lnTo>
                  <a:pt x="2638364" y="375145"/>
                </a:lnTo>
                <a:lnTo>
                  <a:pt x="2636829" y="377729"/>
                </a:lnTo>
                <a:lnTo>
                  <a:pt x="2636285" y="379211"/>
                </a:lnTo>
                <a:lnTo>
                  <a:pt x="2637181" y="381656"/>
                </a:lnTo>
                <a:lnTo>
                  <a:pt x="2640412" y="383873"/>
                </a:lnTo>
                <a:lnTo>
                  <a:pt x="2645178" y="384684"/>
                </a:lnTo>
                <a:lnTo>
                  <a:pt x="2648761" y="385165"/>
                </a:lnTo>
                <a:lnTo>
                  <a:pt x="2649561" y="386432"/>
                </a:lnTo>
                <a:lnTo>
                  <a:pt x="2649945" y="387864"/>
                </a:lnTo>
                <a:lnTo>
                  <a:pt x="2648889" y="390195"/>
                </a:lnTo>
                <a:lnTo>
                  <a:pt x="2648889" y="391690"/>
                </a:lnTo>
                <a:lnTo>
                  <a:pt x="2650297" y="392893"/>
                </a:lnTo>
                <a:lnTo>
                  <a:pt x="2653368" y="393590"/>
                </a:lnTo>
                <a:lnTo>
                  <a:pt x="2657302" y="392412"/>
                </a:lnTo>
                <a:lnTo>
                  <a:pt x="2659702" y="390195"/>
                </a:lnTo>
                <a:lnTo>
                  <a:pt x="2661109" y="389017"/>
                </a:lnTo>
                <a:lnTo>
                  <a:pt x="2665076" y="387078"/>
                </a:lnTo>
                <a:lnTo>
                  <a:pt x="2667763" y="388079"/>
                </a:lnTo>
                <a:lnTo>
                  <a:pt x="2669299" y="389232"/>
                </a:lnTo>
                <a:lnTo>
                  <a:pt x="2671890" y="390005"/>
                </a:lnTo>
                <a:lnTo>
                  <a:pt x="2676017" y="390651"/>
                </a:lnTo>
                <a:lnTo>
                  <a:pt x="2679375" y="391018"/>
                </a:lnTo>
                <a:lnTo>
                  <a:pt x="2681615" y="393070"/>
                </a:lnTo>
                <a:lnTo>
                  <a:pt x="2680719" y="394527"/>
                </a:lnTo>
                <a:lnTo>
                  <a:pt x="2679407" y="396276"/>
                </a:lnTo>
                <a:lnTo>
                  <a:pt x="2677808" y="395110"/>
                </a:lnTo>
                <a:lnTo>
                  <a:pt x="2673361" y="396238"/>
                </a:lnTo>
                <a:lnTo>
                  <a:pt x="2671058" y="397137"/>
                </a:lnTo>
                <a:lnTo>
                  <a:pt x="2667795" y="398302"/>
                </a:lnTo>
                <a:lnTo>
                  <a:pt x="2666388" y="399835"/>
                </a:lnTo>
                <a:lnTo>
                  <a:pt x="2664436" y="402369"/>
                </a:lnTo>
                <a:lnTo>
                  <a:pt x="2661845" y="403420"/>
                </a:lnTo>
                <a:lnTo>
                  <a:pt x="2661269" y="401824"/>
                </a:lnTo>
                <a:lnTo>
                  <a:pt x="2659158" y="402825"/>
                </a:lnTo>
                <a:lnTo>
                  <a:pt x="2660885" y="404054"/>
                </a:lnTo>
                <a:lnTo>
                  <a:pt x="2658806" y="405194"/>
                </a:lnTo>
                <a:lnTo>
                  <a:pt x="2657526" y="406727"/>
                </a:lnTo>
                <a:lnTo>
                  <a:pt x="2654775" y="408779"/>
                </a:lnTo>
                <a:lnTo>
                  <a:pt x="2653176" y="410325"/>
                </a:lnTo>
                <a:lnTo>
                  <a:pt x="2652472" y="412047"/>
                </a:lnTo>
                <a:lnTo>
                  <a:pt x="2650777" y="414480"/>
                </a:lnTo>
                <a:lnTo>
                  <a:pt x="2653144" y="415721"/>
                </a:lnTo>
                <a:lnTo>
                  <a:pt x="2654551" y="416925"/>
                </a:lnTo>
                <a:lnTo>
                  <a:pt x="2657974" y="418166"/>
                </a:lnTo>
                <a:lnTo>
                  <a:pt x="2660118" y="419281"/>
                </a:lnTo>
                <a:lnTo>
                  <a:pt x="2661205" y="420725"/>
                </a:lnTo>
                <a:lnTo>
                  <a:pt x="2662165" y="423500"/>
                </a:lnTo>
                <a:lnTo>
                  <a:pt x="2662805" y="424880"/>
                </a:lnTo>
                <a:lnTo>
                  <a:pt x="2663860" y="426958"/>
                </a:lnTo>
                <a:lnTo>
                  <a:pt x="2664916" y="429289"/>
                </a:lnTo>
                <a:lnTo>
                  <a:pt x="2666164" y="431303"/>
                </a:lnTo>
                <a:lnTo>
                  <a:pt x="2666388" y="432899"/>
                </a:lnTo>
                <a:lnTo>
                  <a:pt x="2666004" y="434559"/>
                </a:lnTo>
                <a:lnTo>
                  <a:pt x="2669970" y="436434"/>
                </a:lnTo>
                <a:lnTo>
                  <a:pt x="2670962" y="438740"/>
                </a:lnTo>
                <a:lnTo>
                  <a:pt x="2673393" y="440171"/>
                </a:lnTo>
                <a:lnTo>
                  <a:pt x="2674833" y="441552"/>
                </a:lnTo>
                <a:lnTo>
                  <a:pt x="2675121" y="443351"/>
                </a:lnTo>
                <a:lnTo>
                  <a:pt x="2670482" y="441932"/>
                </a:lnTo>
                <a:lnTo>
                  <a:pt x="2667091" y="441831"/>
                </a:lnTo>
                <a:lnTo>
                  <a:pt x="2665460" y="440348"/>
                </a:lnTo>
                <a:lnTo>
                  <a:pt x="2659958" y="440944"/>
                </a:lnTo>
                <a:lnTo>
                  <a:pt x="2664756" y="440779"/>
                </a:lnTo>
                <a:lnTo>
                  <a:pt x="2665428" y="442287"/>
                </a:lnTo>
                <a:lnTo>
                  <a:pt x="2667827" y="443211"/>
                </a:lnTo>
                <a:lnTo>
                  <a:pt x="2670482" y="445365"/>
                </a:lnTo>
                <a:lnTo>
                  <a:pt x="2673265" y="446885"/>
                </a:lnTo>
                <a:lnTo>
                  <a:pt x="2674417" y="448317"/>
                </a:lnTo>
                <a:lnTo>
                  <a:pt x="2675249" y="450572"/>
                </a:lnTo>
                <a:lnTo>
                  <a:pt x="2672082" y="451268"/>
                </a:lnTo>
                <a:lnTo>
                  <a:pt x="2670130" y="452573"/>
                </a:lnTo>
                <a:lnTo>
                  <a:pt x="2667315" y="453865"/>
                </a:lnTo>
                <a:lnTo>
                  <a:pt x="2666388" y="455386"/>
                </a:lnTo>
                <a:lnTo>
                  <a:pt x="2662357" y="455436"/>
                </a:lnTo>
                <a:lnTo>
                  <a:pt x="2660054" y="456779"/>
                </a:lnTo>
                <a:lnTo>
                  <a:pt x="2664020" y="457767"/>
                </a:lnTo>
                <a:lnTo>
                  <a:pt x="2668755" y="456222"/>
                </a:lnTo>
                <a:lnTo>
                  <a:pt x="2673425" y="459186"/>
                </a:lnTo>
                <a:lnTo>
                  <a:pt x="2676496" y="460022"/>
                </a:lnTo>
                <a:lnTo>
                  <a:pt x="2673425" y="462809"/>
                </a:lnTo>
                <a:lnTo>
                  <a:pt x="2676049" y="463671"/>
                </a:lnTo>
                <a:lnTo>
                  <a:pt x="2675601" y="466939"/>
                </a:lnTo>
                <a:lnTo>
                  <a:pt x="2673777" y="465824"/>
                </a:lnTo>
                <a:lnTo>
                  <a:pt x="2671346" y="466964"/>
                </a:lnTo>
                <a:lnTo>
                  <a:pt x="2673329" y="468079"/>
                </a:lnTo>
                <a:lnTo>
                  <a:pt x="2673297" y="469536"/>
                </a:lnTo>
                <a:lnTo>
                  <a:pt x="2672018" y="470803"/>
                </a:lnTo>
                <a:lnTo>
                  <a:pt x="2672178" y="472576"/>
                </a:lnTo>
                <a:lnTo>
                  <a:pt x="2672754" y="473995"/>
                </a:lnTo>
                <a:lnTo>
                  <a:pt x="2670514" y="475249"/>
                </a:lnTo>
                <a:lnTo>
                  <a:pt x="2667635" y="475908"/>
                </a:lnTo>
                <a:lnTo>
                  <a:pt x="2666356" y="477314"/>
                </a:lnTo>
                <a:lnTo>
                  <a:pt x="2664500" y="479696"/>
                </a:lnTo>
                <a:lnTo>
                  <a:pt x="2663604" y="481203"/>
                </a:lnTo>
                <a:lnTo>
                  <a:pt x="2663796" y="482749"/>
                </a:lnTo>
                <a:lnTo>
                  <a:pt x="2662549" y="484181"/>
                </a:lnTo>
                <a:lnTo>
                  <a:pt x="2660821" y="485637"/>
                </a:lnTo>
                <a:lnTo>
                  <a:pt x="2659574" y="487576"/>
                </a:lnTo>
                <a:lnTo>
                  <a:pt x="2659094" y="489552"/>
                </a:lnTo>
                <a:lnTo>
                  <a:pt x="2656663" y="488386"/>
                </a:lnTo>
                <a:lnTo>
                  <a:pt x="2654935" y="489514"/>
                </a:lnTo>
                <a:lnTo>
                  <a:pt x="2656375" y="490692"/>
                </a:lnTo>
                <a:lnTo>
                  <a:pt x="2657207" y="492314"/>
                </a:lnTo>
                <a:lnTo>
                  <a:pt x="2655543" y="493542"/>
                </a:lnTo>
                <a:lnTo>
                  <a:pt x="2653464" y="495215"/>
                </a:lnTo>
                <a:lnTo>
                  <a:pt x="2650553" y="494594"/>
                </a:lnTo>
                <a:lnTo>
                  <a:pt x="2651672" y="495949"/>
                </a:lnTo>
                <a:lnTo>
                  <a:pt x="2654871" y="495683"/>
                </a:lnTo>
                <a:lnTo>
                  <a:pt x="2654871" y="497343"/>
                </a:lnTo>
                <a:lnTo>
                  <a:pt x="2654167" y="499471"/>
                </a:lnTo>
                <a:lnTo>
                  <a:pt x="2654871" y="500877"/>
                </a:lnTo>
                <a:lnTo>
                  <a:pt x="2651672" y="500599"/>
                </a:lnTo>
                <a:lnTo>
                  <a:pt x="2651512" y="502081"/>
                </a:lnTo>
                <a:lnTo>
                  <a:pt x="2649113" y="502968"/>
                </a:lnTo>
                <a:lnTo>
                  <a:pt x="2648889" y="504855"/>
                </a:lnTo>
                <a:lnTo>
                  <a:pt x="2646682" y="506274"/>
                </a:lnTo>
                <a:lnTo>
                  <a:pt x="2646202" y="508364"/>
                </a:lnTo>
                <a:lnTo>
                  <a:pt x="2642939" y="508820"/>
                </a:lnTo>
                <a:lnTo>
                  <a:pt x="2640348" y="509644"/>
                </a:lnTo>
                <a:lnTo>
                  <a:pt x="2640732" y="511075"/>
                </a:lnTo>
                <a:lnTo>
                  <a:pt x="2639420" y="513102"/>
                </a:lnTo>
                <a:lnTo>
                  <a:pt x="2637309" y="514635"/>
                </a:lnTo>
                <a:lnTo>
                  <a:pt x="2635197" y="515990"/>
                </a:lnTo>
                <a:lnTo>
                  <a:pt x="2635038" y="517549"/>
                </a:lnTo>
                <a:lnTo>
                  <a:pt x="2631583" y="517536"/>
                </a:lnTo>
                <a:lnTo>
                  <a:pt x="2630015" y="519094"/>
                </a:lnTo>
                <a:lnTo>
                  <a:pt x="2628416" y="520247"/>
                </a:lnTo>
                <a:lnTo>
                  <a:pt x="2627104" y="521603"/>
                </a:lnTo>
                <a:lnTo>
                  <a:pt x="2626944" y="523199"/>
                </a:lnTo>
                <a:lnTo>
                  <a:pt x="2624129" y="523997"/>
                </a:lnTo>
                <a:lnTo>
                  <a:pt x="2620930" y="525074"/>
                </a:lnTo>
                <a:lnTo>
                  <a:pt x="2617763" y="525834"/>
                </a:lnTo>
                <a:lnTo>
                  <a:pt x="2615012" y="524934"/>
                </a:lnTo>
                <a:lnTo>
                  <a:pt x="2612485" y="526150"/>
                </a:lnTo>
                <a:lnTo>
                  <a:pt x="2609158" y="526733"/>
                </a:lnTo>
                <a:lnTo>
                  <a:pt x="2606854" y="527848"/>
                </a:lnTo>
                <a:lnTo>
                  <a:pt x="2606854" y="529444"/>
                </a:lnTo>
                <a:lnTo>
                  <a:pt x="2603687" y="529077"/>
                </a:lnTo>
                <a:lnTo>
                  <a:pt x="2604391" y="527734"/>
                </a:lnTo>
                <a:lnTo>
                  <a:pt x="2602024" y="525694"/>
                </a:lnTo>
                <a:lnTo>
                  <a:pt x="2600680" y="523541"/>
                </a:lnTo>
                <a:lnTo>
                  <a:pt x="2600840" y="522084"/>
                </a:lnTo>
                <a:lnTo>
                  <a:pt x="2599369" y="523287"/>
                </a:lnTo>
                <a:lnTo>
                  <a:pt x="2598345" y="524491"/>
                </a:lnTo>
                <a:lnTo>
                  <a:pt x="2599273" y="525770"/>
                </a:lnTo>
                <a:lnTo>
                  <a:pt x="2600233" y="526987"/>
                </a:lnTo>
                <a:lnTo>
                  <a:pt x="2600201" y="528722"/>
                </a:lnTo>
                <a:lnTo>
                  <a:pt x="2600169" y="530394"/>
                </a:lnTo>
                <a:lnTo>
                  <a:pt x="2597641" y="531623"/>
                </a:lnTo>
                <a:lnTo>
                  <a:pt x="2596042" y="530521"/>
                </a:lnTo>
                <a:lnTo>
                  <a:pt x="2595082" y="533004"/>
                </a:lnTo>
                <a:lnTo>
                  <a:pt x="2592171" y="533726"/>
                </a:lnTo>
                <a:lnTo>
                  <a:pt x="2589804" y="532611"/>
                </a:lnTo>
                <a:lnTo>
                  <a:pt x="2589740" y="534258"/>
                </a:lnTo>
                <a:lnTo>
                  <a:pt x="2586445" y="533878"/>
                </a:lnTo>
                <a:lnTo>
                  <a:pt x="2585069" y="535031"/>
                </a:lnTo>
                <a:lnTo>
                  <a:pt x="2582638" y="536475"/>
                </a:lnTo>
                <a:lnTo>
                  <a:pt x="2579215" y="537083"/>
                </a:lnTo>
                <a:lnTo>
                  <a:pt x="2576112" y="537983"/>
                </a:lnTo>
                <a:lnTo>
                  <a:pt x="2574065" y="539047"/>
                </a:lnTo>
                <a:lnTo>
                  <a:pt x="2571570" y="540035"/>
                </a:lnTo>
                <a:lnTo>
                  <a:pt x="2569938" y="541264"/>
                </a:lnTo>
                <a:lnTo>
                  <a:pt x="2569810" y="542911"/>
                </a:lnTo>
                <a:lnTo>
                  <a:pt x="2571154" y="544190"/>
                </a:lnTo>
                <a:lnTo>
                  <a:pt x="2572817" y="546040"/>
                </a:lnTo>
                <a:lnTo>
                  <a:pt x="2572241" y="547534"/>
                </a:lnTo>
                <a:lnTo>
                  <a:pt x="2569298" y="548371"/>
                </a:lnTo>
                <a:lnTo>
                  <a:pt x="2567187" y="547002"/>
                </a:lnTo>
                <a:lnTo>
                  <a:pt x="2566323" y="545089"/>
                </a:lnTo>
                <a:lnTo>
                  <a:pt x="2566099" y="543633"/>
                </a:lnTo>
                <a:lnTo>
                  <a:pt x="2565172" y="542378"/>
                </a:lnTo>
                <a:lnTo>
                  <a:pt x="2565332" y="540402"/>
                </a:lnTo>
                <a:lnTo>
                  <a:pt x="2566227" y="538515"/>
                </a:lnTo>
                <a:lnTo>
                  <a:pt x="2567571" y="537197"/>
                </a:lnTo>
                <a:lnTo>
                  <a:pt x="2564532" y="535449"/>
                </a:lnTo>
                <a:lnTo>
                  <a:pt x="2563124" y="537210"/>
                </a:lnTo>
                <a:lnTo>
                  <a:pt x="2559925" y="537577"/>
                </a:lnTo>
                <a:lnTo>
                  <a:pt x="2560117" y="536196"/>
                </a:lnTo>
                <a:lnTo>
                  <a:pt x="2556886" y="535639"/>
                </a:lnTo>
                <a:lnTo>
                  <a:pt x="2555479" y="534119"/>
                </a:lnTo>
                <a:lnTo>
                  <a:pt x="2554903" y="535449"/>
                </a:lnTo>
                <a:lnTo>
                  <a:pt x="2552408" y="536488"/>
                </a:lnTo>
                <a:lnTo>
                  <a:pt x="2549497" y="537032"/>
                </a:lnTo>
                <a:lnTo>
                  <a:pt x="2546905" y="538236"/>
                </a:lnTo>
                <a:lnTo>
                  <a:pt x="2544570" y="539832"/>
                </a:lnTo>
                <a:lnTo>
                  <a:pt x="2544346" y="541112"/>
                </a:lnTo>
                <a:lnTo>
                  <a:pt x="2541339" y="541694"/>
                </a:lnTo>
                <a:lnTo>
                  <a:pt x="2538812" y="543392"/>
                </a:lnTo>
                <a:lnTo>
                  <a:pt x="2537117" y="545964"/>
                </a:lnTo>
                <a:lnTo>
                  <a:pt x="2536829" y="548143"/>
                </a:lnTo>
                <a:lnTo>
                  <a:pt x="2533662" y="550866"/>
                </a:lnTo>
                <a:lnTo>
                  <a:pt x="2530495" y="554578"/>
                </a:lnTo>
                <a:lnTo>
                  <a:pt x="2530207" y="556491"/>
                </a:lnTo>
                <a:lnTo>
                  <a:pt x="2529599" y="558797"/>
                </a:lnTo>
                <a:lnTo>
                  <a:pt x="2528735" y="560279"/>
                </a:lnTo>
                <a:lnTo>
                  <a:pt x="2529727" y="562002"/>
                </a:lnTo>
                <a:lnTo>
                  <a:pt x="2530719" y="563876"/>
                </a:lnTo>
                <a:lnTo>
                  <a:pt x="2532734" y="566245"/>
                </a:lnTo>
                <a:lnTo>
                  <a:pt x="2535869" y="568665"/>
                </a:lnTo>
                <a:lnTo>
                  <a:pt x="2536285" y="570312"/>
                </a:lnTo>
                <a:lnTo>
                  <a:pt x="2536477" y="571731"/>
                </a:lnTo>
                <a:lnTo>
                  <a:pt x="2538780" y="574961"/>
                </a:lnTo>
                <a:lnTo>
                  <a:pt x="2540507" y="576304"/>
                </a:lnTo>
                <a:lnTo>
                  <a:pt x="2542235" y="577824"/>
                </a:lnTo>
                <a:lnTo>
                  <a:pt x="2542779" y="579268"/>
                </a:lnTo>
                <a:lnTo>
                  <a:pt x="2546106" y="581612"/>
                </a:lnTo>
                <a:lnTo>
                  <a:pt x="2547705" y="583031"/>
                </a:lnTo>
                <a:lnTo>
                  <a:pt x="2548665" y="584551"/>
                </a:lnTo>
                <a:lnTo>
                  <a:pt x="2551704" y="586008"/>
                </a:lnTo>
                <a:lnTo>
                  <a:pt x="2552632" y="587249"/>
                </a:lnTo>
                <a:lnTo>
                  <a:pt x="2553751" y="588681"/>
                </a:lnTo>
                <a:lnTo>
                  <a:pt x="2555383" y="591329"/>
                </a:lnTo>
                <a:lnTo>
                  <a:pt x="2556886" y="592773"/>
                </a:lnTo>
                <a:lnTo>
                  <a:pt x="2558262" y="595040"/>
                </a:lnTo>
                <a:lnTo>
                  <a:pt x="2558646" y="596675"/>
                </a:lnTo>
                <a:lnTo>
                  <a:pt x="2559381" y="598499"/>
                </a:lnTo>
                <a:lnTo>
                  <a:pt x="2559989" y="600804"/>
                </a:lnTo>
                <a:lnTo>
                  <a:pt x="2560437" y="602350"/>
                </a:lnTo>
                <a:lnTo>
                  <a:pt x="2561045" y="604453"/>
                </a:lnTo>
                <a:lnTo>
                  <a:pt x="2561909" y="607189"/>
                </a:lnTo>
                <a:lnTo>
                  <a:pt x="2561461" y="609634"/>
                </a:lnTo>
                <a:lnTo>
                  <a:pt x="2561781" y="610914"/>
                </a:lnTo>
                <a:lnTo>
                  <a:pt x="2561653" y="612485"/>
                </a:lnTo>
                <a:lnTo>
                  <a:pt x="2562580" y="614816"/>
                </a:lnTo>
                <a:lnTo>
                  <a:pt x="2562964" y="617628"/>
                </a:lnTo>
                <a:lnTo>
                  <a:pt x="2561941" y="620643"/>
                </a:lnTo>
                <a:lnTo>
                  <a:pt x="2561141" y="623569"/>
                </a:lnTo>
                <a:lnTo>
                  <a:pt x="2561429" y="625077"/>
                </a:lnTo>
                <a:lnTo>
                  <a:pt x="2560981" y="626762"/>
                </a:lnTo>
                <a:lnTo>
                  <a:pt x="2559541" y="627978"/>
                </a:lnTo>
                <a:lnTo>
                  <a:pt x="2559062" y="630321"/>
                </a:lnTo>
                <a:lnTo>
                  <a:pt x="2556502" y="631588"/>
                </a:lnTo>
                <a:lnTo>
                  <a:pt x="2553943" y="633032"/>
                </a:lnTo>
                <a:lnTo>
                  <a:pt x="2551768" y="634147"/>
                </a:lnTo>
                <a:lnTo>
                  <a:pt x="2550200" y="635984"/>
                </a:lnTo>
                <a:lnTo>
                  <a:pt x="2546266" y="637492"/>
                </a:lnTo>
                <a:lnTo>
                  <a:pt x="2543515" y="638936"/>
                </a:lnTo>
                <a:lnTo>
                  <a:pt x="2541499" y="637492"/>
                </a:lnTo>
                <a:lnTo>
                  <a:pt x="2540699" y="638923"/>
                </a:lnTo>
                <a:lnTo>
                  <a:pt x="2538716" y="637669"/>
                </a:lnTo>
                <a:lnTo>
                  <a:pt x="2539164" y="639139"/>
                </a:lnTo>
                <a:lnTo>
                  <a:pt x="2536349" y="639848"/>
                </a:lnTo>
                <a:lnTo>
                  <a:pt x="2538716" y="640823"/>
                </a:lnTo>
                <a:lnTo>
                  <a:pt x="2538108" y="642673"/>
                </a:lnTo>
                <a:lnTo>
                  <a:pt x="2533374" y="640557"/>
                </a:lnTo>
                <a:lnTo>
                  <a:pt x="2536733" y="644231"/>
                </a:lnTo>
                <a:lnTo>
                  <a:pt x="2537308" y="645891"/>
                </a:lnTo>
                <a:lnTo>
                  <a:pt x="2533982" y="645574"/>
                </a:lnTo>
                <a:lnTo>
                  <a:pt x="2531486" y="642939"/>
                </a:lnTo>
                <a:lnTo>
                  <a:pt x="2533182" y="645587"/>
                </a:lnTo>
                <a:lnTo>
                  <a:pt x="2534014" y="647158"/>
                </a:lnTo>
                <a:lnTo>
                  <a:pt x="2527648" y="650920"/>
                </a:lnTo>
                <a:lnTo>
                  <a:pt x="2526048" y="653593"/>
                </a:lnTo>
                <a:lnTo>
                  <a:pt x="2524161" y="655177"/>
                </a:lnTo>
                <a:lnTo>
                  <a:pt x="2522209" y="654100"/>
                </a:lnTo>
                <a:lnTo>
                  <a:pt x="2521474" y="650071"/>
                </a:lnTo>
                <a:lnTo>
                  <a:pt x="2521761" y="646207"/>
                </a:lnTo>
                <a:lnTo>
                  <a:pt x="2522273" y="644282"/>
                </a:lnTo>
                <a:lnTo>
                  <a:pt x="2524001" y="643091"/>
                </a:lnTo>
                <a:lnTo>
                  <a:pt x="2522849" y="641672"/>
                </a:lnTo>
                <a:lnTo>
                  <a:pt x="2519650" y="640684"/>
                </a:lnTo>
                <a:lnTo>
                  <a:pt x="2517987" y="638822"/>
                </a:lnTo>
                <a:lnTo>
                  <a:pt x="2516483" y="637618"/>
                </a:lnTo>
                <a:lnTo>
                  <a:pt x="2513252" y="636681"/>
                </a:lnTo>
                <a:lnTo>
                  <a:pt x="2511077" y="637922"/>
                </a:lnTo>
                <a:lnTo>
                  <a:pt x="2509989" y="636453"/>
                </a:lnTo>
                <a:lnTo>
                  <a:pt x="2511621" y="634426"/>
                </a:lnTo>
                <a:lnTo>
                  <a:pt x="2511013" y="632868"/>
                </a:lnTo>
                <a:lnTo>
                  <a:pt x="2508294" y="634135"/>
                </a:lnTo>
                <a:lnTo>
                  <a:pt x="2506086" y="632741"/>
                </a:lnTo>
                <a:lnTo>
                  <a:pt x="2505958" y="631474"/>
                </a:lnTo>
                <a:lnTo>
                  <a:pt x="2506086" y="630030"/>
                </a:lnTo>
                <a:lnTo>
                  <a:pt x="2505223" y="628003"/>
                </a:lnTo>
                <a:lnTo>
                  <a:pt x="2504647" y="626318"/>
                </a:lnTo>
                <a:lnTo>
                  <a:pt x="2502983" y="624114"/>
                </a:lnTo>
                <a:lnTo>
                  <a:pt x="2502024" y="622873"/>
                </a:lnTo>
                <a:lnTo>
                  <a:pt x="2499209" y="621910"/>
                </a:lnTo>
                <a:lnTo>
                  <a:pt x="2498441" y="620618"/>
                </a:lnTo>
                <a:lnTo>
                  <a:pt x="2496425" y="619351"/>
                </a:lnTo>
                <a:lnTo>
                  <a:pt x="2493610" y="617907"/>
                </a:lnTo>
                <a:lnTo>
                  <a:pt x="2487916" y="618046"/>
                </a:lnTo>
                <a:lnTo>
                  <a:pt x="2486157" y="616716"/>
                </a:lnTo>
                <a:lnTo>
                  <a:pt x="2486221" y="614727"/>
                </a:lnTo>
                <a:lnTo>
                  <a:pt x="2486605" y="613333"/>
                </a:lnTo>
                <a:lnTo>
                  <a:pt x="2486637" y="611775"/>
                </a:lnTo>
                <a:lnTo>
                  <a:pt x="2484013" y="610268"/>
                </a:lnTo>
                <a:lnTo>
                  <a:pt x="2480207" y="610610"/>
                </a:lnTo>
                <a:lnTo>
                  <a:pt x="2478255" y="611813"/>
                </a:lnTo>
                <a:lnTo>
                  <a:pt x="2478543" y="613485"/>
                </a:lnTo>
                <a:lnTo>
                  <a:pt x="2477935" y="617146"/>
                </a:lnTo>
                <a:lnTo>
                  <a:pt x="2478127" y="620972"/>
                </a:lnTo>
                <a:lnTo>
                  <a:pt x="2477999" y="622670"/>
                </a:lnTo>
                <a:lnTo>
                  <a:pt x="2476624" y="624811"/>
                </a:lnTo>
                <a:lnTo>
                  <a:pt x="2476272" y="626534"/>
                </a:lnTo>
                <a:lnTo>
                  <a:pt x="2474736" y="629169"/>
                </a:lnTo>
                <a:lnTo>
                  <a:pt x="2474128" y="631436"/>
                </a:lnTo>
                <a:lnTo>
                  <a:pt x="2473457" y="634426"/>
                </a:lnTo>
                <a:lnTo>
                  <a:pt x="2471633" y="637365"/>
                </a:lnTo>
                <a:lnTo>
                  <a:pt x="2471217" y="639025"/>
                </a:lnTo>
                <a:lnTo>
                  <a:pt x="2470834" y="640988"/>
                </a:lnTo>
                <a:lnTo>
                  <a:pt x="2470610" y="643192"/>
                </a:lnTo>
                <a:lnTo>
                  <a:pt x="2470514" y="645029"/>
                </a:lnTo>
                <a:lnTo>
                  <a:pt x="2471665" y="647968"/>
                </a:lnTo>
                <a:lnTo>
                  <a:pt x="2471377" y="649336"/>
                </a:lnTo>
                <a:lnTo>
                  <a:pt x="2475600" y="648893"/>
                </a:lnTo>
                <a:lnTo>
                  <a:pt x="2477232" y="650730"/>
                </a:lnTo>
                <a:lnTo>
                  <a:pt x="2477743" y="654797"/>
                </a:lnTo>
                <a:lnTo>
                  <a:pt x="2478607" y="656266"/>
                </a:lnTo>
                <a:lnTo>
                  <a:pt x="2480590" y="658483"/>
                </a:lnTo>
                <a:lnTo>
                  <a:pt x="2482190" y="666071"/>
                </a:lnTo>
                <a:lnTo>
                  <a:pt x="2482990" y="668047"/>
                </a:lnTo>
                <a:lnTo>
                  <a:pt x="2481774" y="665869"/>
                </a:lnTo>
                <a:lnTo>
                  <a:pt x="2481006" y="664222"/>
                </a:lnTo>
                <a:lnTo>
                  <a:pt x="2479951" y="665539"/>
                </a:lnTo>
                <a:lnTo>
                  <a:pt x="2481422" y="667566"/>
                </a:lnTo>
                <a:lnTo>
                  <a:pt x="2484397" y="669378"/>
                </a:lnTo>
                <a:lnTo>
                  <a:pt x="2487276" y="671405"/>
                </a:lnTo>
                <a:lnTo>
                  <a:pt x="2490699" y="671050"/>
                </a:lnTo>
                <a:lnTo>
                  <a:pt x="2492651" y="672393"/>
                </a:lnTo>
                <a:lnTo>
                  <a:pt x="2494314" y="674952"/>
                </a:lnTo>
                <a:lnTo>
                  <a:pt x="2497033" y="677093"/>
                </a:lnTo>
                <a:lnTo>
                  <a:pt x="2500936" y="680576"/>
                </a:lnTo>
                <a:lnTo>
                  <a:pt x="2503239" y="682565"/>
                </a:lnTo>
                <a:lnTo>
                  <a:pt x="2504967" y="683667"/>
                </a:lnTo>
                <a:lnTo>
                  <a:pt x="2506886" y="686087"/>
                </a:lnTo>
                <a:lnTo>
                  <a:pt x="2508869" y="689862"/>
                </a:lnTo>
                <a:lnTo>
                  <a:pt x="2509221" y="691522"/>
                </a:lnTo>
                <a:lnTo>
                  <a:pt x="2509349" y="694055"/>
                </a:lnTo>
                <a:lnTo>
                  <a:pt x="2508901" y="697881"/>
                </a:lnTo>
                <a:lnTo>
                  <a:pt x="2508390" y="699794"/>
                </a:lnTo>
                <a:lnTo>
                  <a:pt x="2509221" y="702074"/>
                </a:lnTo>
                <a:lnTo>
                  <a:pt x="2508997" y="703379"/>
                </a:lnTo>
                <a:lnTo>
                  <a:pt x="2509093" y="707471"/>
                </a:lnTo>
                <a:lnTo>
                  <a:pt x="2509957" y="708915"/>
                </a:lnTo>
                <a:lnTo>
                  <a:pt x="2512452" y="710701"/>
                </a:lnTo>
                <a:lnTo>
                  <a:pt x="2513828" y="713628"/>
                </a:lnTo>
                <a:lnTo>
                  <a:pt x="2516099" y="718581"/>
                </a:lnTo>
                <a:lnTo>
                  <a:pt x="2516739" y="720798"/>
                </a:lnTo>
                <a:lnTo>
                  <a:pt x="2514276" y="719899"/>
                </a:lnTo>
                <a:lnTo>
                  <a:pt x="2511397" y="721089"/>
                </a:lnTo>
                <a:lnTo>
                  <a:pt x="2509445" y="722192"/>
                </a:lnTo>
                <a:lnTo>
                  <a:pt x="2508742" y="720646"/>
                </a:lnTo>
                <a:lnTo>
                  <a:pt x="2504199" y="717935"/>
                </a:lnTo>
                <a:lnTo>
                  <a:pt x="2501064" y="715642"/>
                </a:lnTo>
                <a:lnTo>
                  <a:pt x="2497417" y="713755"/>
                </a:lnTo>
                <a:lnTo>
                  <a:pt x="2495114" y="711905"/>
                </a:lnTo>
                <a:lnTo>
                  <a:pt x="2491787" y="709751"/>
                </a:lnTo>
                <a:lnTo>
                  <a:pt x="2490251" y="708333"/>
                </a:lnTo>
                <a:lnTo>
                  <a:pt x="2490283" y="706749"/>
                </a:lnTo>
                <a:lnTo>
                  <a:pt x="2489804" y="704532"/>
                </a:lnTo>
                <a:lnTo>
                  <a:pt x="2488140" y="702518"/>
                </a:lnTo>
                <a:lnTo>
                  <a:pt x="2487308" y="701112"/>
                </a:lnTo>
                <a:lnTo>
                  <a:pt x="2485773" y="699718"/>
                </a:lnTo>
                <a:lnTo>
                  <a:pt x="2484525" y="697983"/>
                </a:lnTo>
                <a:lnTo>
                  <a:pt x="2484045" y="695601"/>
                </a:lnTo>
                <a:lnTo>
                  <a:pt x="2483629" y="694245"/>
                </a:lnTo>
                <a:lnTo>
                  <a:pt x="2483629" y="691686"/>
                </a:lnTo>
                <a:lnTo>
                  <a:pt x="2482350" y="688089"/>
                </a:lnTo>
                <a:lnTo>
                  <a:pt x="2481262" y="683097"/>
                </a:lnTo>
                <a:lnTo>
                  <a:pt x="2481454" y="681349"/>
                </a:lnTo>
                <a:lnTo>
                  <a:pt x="2481166" y="679462"/>
                </a:lnTo>
                <a:lnTo>
                  <a:pt x="2480462" y="677637"/>
                </a:lnTo>
                <a:lnTo>
                  <a:pt x="2479503" y="676333"/>
                </a:lnTo>
                <a:lnTo>
                  <a:pt x="2476912" y="672431"/>
                </a:lnTo>
                <a:lnTo>
                  <a:pt x="2475344" y="671265"/>
                </a:lnTo>
                <a:lnTo>
                  <a:pt x="2475568" y="669162"/>
                </a:lnTo>
                <a:lnTo>
                  <a:pt x="2474448" y="666869"/>
                </a:lnTo>
                <a:lnTo>
                  <a:pt x="2471793" y="664982"/>
                </a:lnTo>
                <a:lnTo>
                  <a:pt x="2470738" y="663538"/>
                </a:lnTo>
                <a:lnTo>
                  <a:pt x="2469522" y="661979"/>
                </a:lnTo>
                <a:lnTo>
                  <a:pt x="2467922" y="660738"/>
                </a:lnTo>
                <a:lnTo>
                  <a:pt x="2466419" y="658597"/>
                </a:lnTo>
                <a:lnTo>
                  <a:pt x="2463316" y="659230"/>
                </a:lnTo>
                <a:lnTo>
                  <a:pt x="2462228" y="657064"/>
                </a:lnTo>
                <a:lnTo>
                  <a:pt x="2462260" y="653897"/>
                </a:lnTo>
                <a:lnTo>
                  <a:pt x="2462996" y="652060"/>
                </a:lnTo>
                <a:lnTo>
                  <a:pt x="2463412" y="649108"/>
                </a:lnTo>
                <a:lnTo>
                  <a:pt x="2464052" y="647246"/>
                </a:lnTo>
                <a:lnTo>
                  <a:pt x="2465139" y="644079"/>
                </a:lnTo>
                <a:lnTo>
                  <a:pt x="2466387" y="640849"/>
                </a:lnTo>
                <a:lnTo>
                  <a:pt x="2465139" y="642268"/>
                </a:lnTo>
                <a:lnTo>
                  <a:pt x="2464532" y="640912"/>
                </a:lnTo>
                <a:lnTo>
                  <a:pt x="2464787" y="639354"/>
                </a:lnTo>
                <a:lnTo>
                  <a:pt x="2464244" y="636390"/>
                </a:lnTo>
                <a:lnTo>
                  <a:pt x="2465459" y="634654"/>
                </a:lnTo>
                <a:lnTo>
                  <a:pt x="2466227" y="632196"/>
                </a:lnTo>
                <a:lnTo>
                  <a:pt x="2466643" y="630385"/>
                </a:lnTo>
                <a:lnTo>
                  <a:pt x="2466803" y="628624"/>
                </a:lnTo>
                <a:lnTo>
                  <a:pt x="2467187" y="627306"/>
                </a:lnTo>
                <a:lnTo>
                  <a:pt x="2465683" y="626052"/>
                </a:lnTo>
                <a:lnTo>
                  <a:pt x="2466291" y="624633"/>
                </a:lnTo>
                <a:lnTo>
                  <a:pt x="2466035" y="623075"/>
                </a:lnTo>
                <a:lnTo>
                  <a:pt x="2465651" y="621479"/>
                </a:lnTo>
                <a:lnTo>
                  <a:pt x="2465683" y="620187"/>
                </a:lnTo>
                <a:lnTo>
                  <a:pt x="2466035" y="618147"/>
                </a:lnTo>
                <a:lnTo>
                  <a:pt x="2465811" y="616450"/>
                </a:lnTo>
                <a:lnTo>
                  <a:pt x="2465427" y="615183"/>
                </a:lnTo>
                <a:lnTo>
                  <a:pt x="2465267" y="613561"/>
                </a:lnTo>
                <a:lnTo>
                  <a:pt x="2463860" y="610610"/>
                </a:lnTo>
                <a:lnTo>
                  <a:pt x="2462292" y="608317"/>
                </a:lnTo>
                <a:lnTo>
                  <a:pt x="2462228" y="606480"/>
                </a:lnTo>
                <a:lnTo>
                  <a:pt x="2461429" y="609102"/>
                </a:lnTo>
                <a:lnTo>
                  <a:pt x="2460949" y="606809"/>
                </a:lnTo>
                <a:lnTo>
                  <a:pt x="2460981" y="604390"/>
                </a:lnTo>
                <a:lnTo>
                  <a:pt x="2460053" y="602793"/>
                </a:lnTo>
                <a:lnTo>
                  <a:pt x="2459253" y="599880"/>
                </a:lnTo>
                <a:lnTo>
                  <a:pt x="2458389" y="597992"/>
                </a:lnTo>
                <a:lnTo>
                  <a:pt x="2458262" y="594990"/>
                </a:lnTo>
                <a:lnTo>
                  <a:pt x="2458038" y="592735"/>
                </a:lnTo>
                <a:lnTo>
                  <a:pt x="2457462" y="588656"/>
                </a:lnTo>
                <a:lnTo>
                  <a:pt x="2456310" y="587338"/>
                </a:lnTo>
                <a:lnTo>
                  <a:pt x="2456822" y="585184"/>
                </a:lnTo>
                <a:lnTo>
                  <a:pt x="2456758" y="583310"/>
                </a:lnTo>
                <a:lnTo>
                  <a:pt x="2454039" y="581346"/>
                </a:lnTo>
                <a:lnTo>
                  <a:pt x="2452951" y="579319"/>
                </a:lnTo>
                <a:lnTo>
                  <a:pt x="2452663" y="577761"/>
                </a:lnTo>
                <a:lnTo>
                  <a:pt x="2451736" y="576431"/>
                </a:lnTo>
                <a:lnTo>
                  <a:pt x="2449720" y="574657"/>
                </a:lnTo>
                <a:lnTo>
                  <a:pt x="2449720" y="576469"/>
                </a:lnTo>
                <a:lnTo>
                  <a:pt x="2450232" y="578052"/>
                </a:lnTo>
                <a:lnTo>
                  <a:pt x="2449336" y="580371"/>
                </a:lnTo>
                <a:lnTo>
                  <a:pt x="2447641" y="582334"/>
                </a:lnTo>
                <a:lnTo>
                  <a:pt x="2444410" y="581460"/>
                </a:lnTo>
                <a:lnTo>
                  <a:pt x="2444954" y="583436"/>
                </a:lnTo>
                <a:lnTo>
                  <a:pt x="2442427" y="584386"/>
                </a:lnTo>
                <a:lnTo>
                  <a:pt x="2439899" y="585957"/>
                </a:lnTo>
                <a:lnTo>
                  <a:pt x="2439164" y="587731"/>
                </a:lnTo>
                <a:lnTo>
                  <a:pt x="2438044" y="588998"/>
                </a:lnTo>
                <a:lnTo>
                  <a:pt x="2436316" y="587642"/>
                </a:lnTo>
                <a:lnTo>
                  <a:pt x="2434621" y="589112"/>
                </a:lnTo>
                <a:lnTo>
                  <a:pt x="2432062" y="587705"/>
                </a:lnTo>
                <a:lnTo>
                  <a:pt x="2432126" y="586223"/>
                </a:lnTo>
                <a:lnTo>
                  <a:pt x="2431198" y="587781"/>
                </a:lnTo>
                <a:lnTo>
                  <a:pt x="2430142" y="586287"/>
                </a:lnTo>
                <a:lnTo>
                  <a:pt x="2430494" y="583854"/>
                </a:lnTo>
                <a:lnTo>
                  <a:pt x="2428479" y="585805"/>
                </a:lnTo>
                <a:lnTo>
                  <a:pt x="2426720" y="587439"/>
                </a:lnTo>
                <a:lnTo>
                  <a:pt x="2426464" y="582765"/>
                </a:lnTo>
                <a:lnTo>
                  <a:pt x="2427615" y="579547"/>
                </a:lnTo>
                <a:lnTo>
                  <a:pt x="2428287" y="577089"/>
                </a:lnTo>
                <a:lnTo>
                  <a:pt x="2429119" y="575506"/>
                </a:lnTo>
                <a:lnTo>
                  <a:pt x="2429343" y="573112"/>
                </a:lnTo>
                <a:lnTo>
                  <a:pt x="2428479" y="570768"/>
                </a:lnTo>
                <a:lnTo>
                  <a:pt x="2427903" y="567297"/>
                </a:lnTo>
                <a:lnTo>
                  <a:pt x="2426432" y="564497"/>
                </a:lnTo>
                <a:lnTo>
                  <a:pt x="2425568" y="562432"/>
                </a:lnTo>
                <a:lnTo>
                  <a:pt x="2424640" y="560950"/>
                </a:lnTo>
                <a:lnTo>
                  <a:pt x="2424384" y="558632"/>
                </a:lnTo>
                <a:lnTo>
                  <a:pt x="2424416" y="557340"/>
                </a:lnTo>
                <a:lnTo>
                  <a:pt x="2423489" y="558632"/>
                </a:lnTo>
                <a:lnTo>
                  <a:pt x="2423744" y="560013"/>
                </a:lnTo>
                <a:lnTo>
                  <a:pt x="2420386" y="558239"/>
                </a:lnTo>
                <a:lnTo>
                  <a:pt x="2419458" y="556580"/>
                </a:lnTo>
                <a:lnTo>
                  <a:pt x="2422433" y="557783"/>
                </a:lnTo>
                <a:lnTo>
                  <a:pt x="2424000" y="555921"/>
                </a:lnTo>
                <a:lnTo>
                  <a:pt x="2421953" y="554375"/>
                </a:lnTo>
                <a:lnTo>
                  <a:pt x="2420513" y="552855"/>
                </a:lnTo>
                <a:lnTo>
                  <a:pt x="2421377" y="551601"/>
                </a:lnTo>
                <a:lnTo>
                  <a:pt x="2418978" y="550701"/>
                </a:lnTo>
                <a:lnTo>
                  <a:pt x="2416803" y="551728"/>
                </a:lnTo>
                <a:lnTo>
                  <a:pt x="2415043" y="550106"/>
                </a:lnTo>
                <a:lnTo>
                  <a:pt x="2415619" y="547332"/>
                </a:lnTo>
                <a:lnTo>
                  <a:pt x="2413956" y="549397"/>
                </a:lnTo>
                <a:lnTo>
                  <a:pt x="2413860" y="548028"/>
                </a:lnTo>
                <a:lnTo>
                  <a:pt x="2413092" y="546483"/>
                </a:lnTo>
                <a:lnTo>
                  <a:pt x="2412516" y="548079"/>
                </a:lnTo>
                <a:lnTo>
                  <a:pt x="2411492" y="546483"/>
                </a:lnTo>
                <a:lnTo>
                  <a:pt x="2409413" y="544203"/>
                </a:lnTo>
                <a:lnTo>
                  <a:pt x="2408229" y="542682"/>
                </a:lnTo>
                <a:lnTo>
                  <a:pt x="2406502" y="540009"/>
                </a:lnTo>
                <a:lnTo>
                  <a:pt x="2406086" y="536880"/>
                </a:lnTo>
                <a:lnTo>
                  <a:pt x="2406086" y="535322"/>
                </a:lnTo>
                <a:lnTo>
                  <a:pt x="2405222" y="533511"/>
                </a:lnTo>
                <a:lnTo>
                  <a:pt x="2404647" y="530990"/>
                </a:lnTo>
                <a:lnTo>
                  <a:pt x="2404710" y="529520"/>
                </a:lnTo>
                <a:lnTo>
                  <a:pt x="2403239" y="527797"/>
                </a:lnTo>
                <a:lnTo>
                  <a:pt x="2401767" y="525935"/>
                </a:lnTo>
                <a:lnTo>
                  <a:pt x="2401320" y="524314"/>
                </a:lnTo>
                <a:lnTo>
                  <a:pt x="2399816" y="525682"/>
                </a:lnTo>
                <a:lnTo>
                  <a:pt x="2396489" y="526949"/>
                </a:lnTo>
                <a:lnTo>
                  <a:pt x="2393898" y="523021"/>
                </a:lnTo>
                <a:lnTo>
                  <a:pt x="2393898" y="520741"/>
                </a:lnTo>
                <a:lnTo>
                  <a:pt x="2393514" y="519196"/>
                </a:lnTo>
                <a:lnTo>
                  <a:pt x="2393418" y="517827"/>
                </a:lnTo>
                <a:lnTo>
                  <a:pt x="2392970" y="519386"/>
                </a:lnTo>
                <a:lnTo>
                  <a:pt x="2393290" y="520804"/>
                </a:lnTo>
                <a:lnTo>
                  <a:pt x="2392746" y="522477"/>
                </a:lnTo>
                <a:lnTo>
                  <a:pt x="2392938" y="524124"/>
                </a:lnTo>
                <a:lnTo>
                  <a:pt x="2391883" y="525530"/>
                </a:lnTo>
                <a:lnTo>
                  <a:pt x="2392362" y="527025"/>
                </a:lnTo>
                <a:lnTo>
                  <a:pt x="2393354" y="528431"/>
                </a:lnTo>
                <a:lnTo>
                  <a:pt x="2393290" y="530065"/>
                </a:lnTo>
                <a:lnTo>
                  <a:pt x="2391179" y="531990"/>
                </a:lnTo>
                <a:lnTo>
                  <a:pt x="2390571" y="533359"/>
                </a:lnTo>
                <a:lnTo>
                  <a:pt x="2388780" y="532269"/>
                </a:lnTo>
                <a:lnTo>
                  <a:pt x="2389867" y="531002"/>
                </a:lnTo>
                <a:lnTo>
                  <a:pt x="2387564" y="532219"/>
                </a:lnTo>
                <a:lnTo>
                  <a:pt x="2387020" y="530572"/>
                </a:lnTo>
                <a:lnTo>
                  <a:pt x="2387852" y="528152"/>
                </a:lnTo>
                <a:lnTo>
                  <a:pt x="2386668" y="529786"/>
                </a:lnTo>
                <a:lnTo>
                  <a:pt x="2386636" y="531598"/>
                </a:lnTo>
                <a:lnTo>
                  <a:pt x="2385772" y="533181"/>
                </a:lnTo>
                <a:lnTo>
                  <a:pt x="2384077" y="534575"/>
                </a:lnTo>
                <a:lnTo>
                  <a:pt x="2383885" y="532586"/>
                </a:lnTo>
                <a:lnTo>
                  <a:pt x="2383309" y="529900"/>
                </a:lnTo>
                <a:lnTo>
                  <a:pt x="2383501" y="532143"/>
                </a:lnTo>
                <a:lnTo>
                  <a:pt x="2383053" y="534081"/>
                </a:lnTo>
                <a:lnTo>
                  <a:pt x="2379822" y="533599"/>
                </a:lnTo>
                <a:lnTo>
                  <a:pt x="2379694" y="532295"/>
                </a:lnTo>
                <a:lnTo>
                  <a:pt x="2379151" y="533967"/>
                </a:lnTo>
                <a:lnTo>
                  <a:pt x="2379438" y="535614"/>
                </a:lnTo>
                <a:lnTo>
                  <a:pt x="2376655" y="536247"/>
                </a:lnTo>
                <a:lnTo>
                  <a:pt x="2376176" y="534879"/>
                </a:lnTo>
                <a:lnTo>
                  <a:pt x="2376623" y="532383"/>
                </a:lnTo>
                <a:lnTo>
                  <a:pt x="2375056" y="533979"/>
                </a:lnTo>
                <a:lnTo>
                  <a:pt x="2375216" y="535563"/>
                </a:lnTo>
                <a:lnTo>
                  <a:pt x="2372529" y="534651"/>
                </a:lnTo>
                <a:lnTo>
                  <a:pt x="2371057" y="535778"/>
                </a:lnTo>
                <a:lnTo>
                  <a:pt x="2370865" y="534334"/>
                </a:lnTo>
                <a:lnTo>
                  <a:pt x="2371601" y="532130"/>
                </a:lnTo>
                <a:lnTo>
                  <a:pt x="2370737" y="530432"/>
                </a:lnTo>
                <a:lnTo>
                  <a:pt x="2369426" y="529001"/>
                </a:lnTo>
                <a:lnTo>
                  <a:pt x="2370065" y="530483"/>
                </a:lnTo>
                <a:lnTo>
                  <a:pt x="2370897" y="532003"/>
                </a:lnTo>
                <a:lnTo>
                  <a:pt x="2369490" y="534030"/>
                </a:lnTo>
                <a:lnTo>
                  <a:pt x="2367058" y="535614"/>
                </a:lnTo>
                <a:lnTo>
                  <a:pt x="2362740" y="536614"/>
                </a:lnTo>
                <a:lnTo>
                  <a:pt x="2360532" y="538261"/>
                </a:lnTo>
                <a:lnTo>
                  <a:pt x="2359509" y="540643"/>
                </a:lnTo>
                <a:lnTo>
                  <a:pt x="2359989" y="541935"/>
                </a:lnTo>
                <a:lnTo>
                  <a:pt x="2360405" y="543949"/>
                </a:lnTo>
                <a:lnTo>
                  <a:pt x="2359477" y="545888"/>
                </a:lnTo>
                <a:lnTo>
                  <a:pt x="2358869" y="547522"/>
                </a:lnTo>
                <a:lnTo>
                  <a:pt x="2356438" y="549219"/>
                </a:lnTo>
                <a:lnTo>
                  <a:pt x="2355318" y="550727"/>
                </a:lnTo>
                <a:lnTo>
                  <a:pt x="2350616" y="552703"/>
                </a:lnTo>
                <a:lnTo>
                  <a:pt x="2348088" y="553615"/>
                </a:lnTo>
                <a:lnTo>
                  <a:pt x="2347928" y="552019"/>
                </a:lnTo>
                <a:lnTo>
                  <a:pt x="2345145" y="553020"/>
                </a:lnTo>
                <a:lnTo>
                  <a:pt x="2344378" y="554274"/>
                </a:lnTo>
                <a:lnTo>
                  <a:pt x="2340859" y="558822"/>
                </a:lnTo>
                <a:lnTo>
                  <a:pt x="2340123" y="560291"/>
                </a:lnTo>
                <a:lnTo>
                  <a:pt x="2338076" y="562825"/>
                </a:lnTo>
                <a:lnTo>
                  <a:pt x="2335548" y="565473"/>
                </a:lnTo>
                <a:lnTo>
                  <a:pt x="2330782" y="568513"/>
                </a:lnTo>
                <a:lnTo>
                  <a:pt x="2328383" y="571110"/>
                </a:lnTo>
                <a:lnTo>
                  <a:pt x="2326687" y="572744"/>
                </a:lnTo>
                <a:lnTo>
                  <a:pt x="2324704" y="574100"/>
                </a:lnTo>
                <a:lnTo>
                  <a:pt x="2321217" y="575823"/>
                </a:lnTo>
                <a:lnTo>
                  <a:pt x="2319138" y="577444"/>
                </a:lnTo>
                <a:lnTo>
                  <a:pt x="2318434" y="578914"/>
                </a:lnTo>
                <a:lnTo>
                  <a:pt x="2319138" y="580333"/>
                </a:lnTo>
                <a:lnTo>
                  <a:pt x="2318210" y="582372"/>
                </a:lnTo>
                <a:lnTo>
                  <a:pt x="2313731" y="584488"/>
                </a:lnTo>
                <a:lnTo>
                  <a:pt x="2310500" y="584158"/>
                </a:lnTo>
                <a:lnTo>
                  <a:pt x="2308069" y="587870"/>
                </a:lnTo>
                <a:lnTo>
                  <a:pt x="2306821" y="589264"/>
                </a:lnTo>
                <a:lnTo>
                  <a:pt x="2303686" y="588478"/>
                </a:lnTo>
                <a:lnTo>
                  <a:pt x="2301319" y="589416"/>
                </a:lnTo>
                <a:lnTo>
                  <a:pt x="2298760" y="593723"/>
                </a:lnTo>
                <a:lnTo>
                  <a:pt x="2298344" y="596016"/>
                </a:lnTo>
                <a:lnTo>
                  <a:pt x="2298760" y="598549"/>
                </a:lnTo>
                <a:lnTo>
                  <a:pt x="2299368" y="600564"/>
                </a:lnTo>
                <a:lnTo>
                  <a:pt x="2299400" y="602667"/>
                </a:lnTo>
                <a:lnTo>
                  <a:pt x="2298856" y="603921"/>
                </a:lnTo>
                <a:lnTo>
                  <a:pt x="2299144" y="605327"/>
                </a:lnTo>
                <a:lnTo>
                  <a:pt x="2299880" y="607177"/>
                </a:lnTo>
                <a:lnTo>
                  <a:pt x="2300072" y="608760"/>
                </a:lnTo>
                <a:lnTo>
                  <a:pt x="2300615" y="610597"/>
                </a:lnTo>
                <a:lnTo>
                  <a:pt x="2299272" y="608507"/>
                </a:lnTo>
                <a:lnTo>
                  <a:pt x="2298888" y="610204"/>
                </a:lnTo>
                <a:lnTo>
                  <a:pt x="2300935" y="611737"/>
                </a:lnTo>
                <a:lnTo>
                  <a:pt x="2299944" y="617894"/>
                </a:lnTo>
                <a:lnTo>
                  <a:pt x="2299144" y="620086"/>
                </a:lnTo>
                <a:lnTo>
                  <a:pt x="2298216" y="621517"/>
                </a:lnTo>
                <a:lnTo>
                  <a:pt x="2296585" y="624329"/>
                </a:lnTo>
                <a:lnTo>
                  <a:pt x="2295817" y="627078"/>
                </a:lnTo>
                <a:lnTo>
                  <a:pt x="2296009" y="629308"/>
                </a:lnTo>
                <a:lnTo>
                  <a:pt x="2295113" y="630549"/>
                </a:lnTo>
                <a:lnTo>
                  <a:pt x="2296521" y="635541"/>
                </a:lnTo>
                <a:lnTo>
                  <a:pt x="2296393" y="639633"/>
                </a:lnTo>
                <a:lnTo>
                  <a:pt x="2292362" y="639785"/>
                </a:lnTo>
                <a:lnTo>
                  <a:pt x="2291146" y="640988"/>
                </a:lnTo>
                <a:lnTo>
                  <a:pt x="2291178" y="642268"/>
                </a:lnTo>
                <a:lnTo>
                  <a:pt x="2288811" y="645498"/>
                </a:lnTo>
                <a:lnTo>
                  <a:pt x="2288139" y="647614"/>
                </a:lnTo>
                <a:lnTo>
                  <a:pt x="2289803" y="648931"/>
                </a:lnTo>
                <a:lnTo>
                  <a:pt x="2292554" y="650008"/>
                </a:lnTo>
                <a:lnTo>
                  <a:pt x="2288683" y="649311"/>
                </a:lnTo>
                <a:lnTo>
                  <a:pt x="2283629" y="650806"/>
                </a:lnTo>
                <a:lnTo>
                  <a:pt x="2281581" y="652770"/>
                </a:lnTo>
                <a:lnTo>
                  <a:pt x="2281070" y="654860"/>
                </a:lnTo>
                <a:lnTo>
                  <a:pt x="2280974" y="656253"/>
                </a:lnTo>
                <a:lnTo>
                  <a:pt x="2277775" y="659205"/>
                </a:lnTo>
                <a:lnTo>
                  <a:pt x="2275503" y="660231"/>
                </a:lnTo>
                <a:lnTo>
                  <a:pt x="2271409" y="658052"/>
                </a:lnTo>
                <a:lnTo>
                  <a:pt x="2267378" y="653175"/>
                </a:lnTo>
                <a:lnTo>
                  <a:pt x="2266162" y="650933"/>
                </a:lnTo>
                <a:lnTo>
                  <a:pt x="2265459" y="649603"/>
                </a:lnTo>
                <a:lnTo>
                  <a:pt x="2264755" y="647626"/>
                </a:lnTo>
                <a:lnTo>
                  <a:pt x="2264467" y="645561"/>
                </a:lnTo>
                <a:lnTo>
                  <a:pt x="2264019" y="643256"/>
                </a:lnTo>
                <a:lnTo>
                  <a:pt x="2265171" y="645283"/>
                </a:lnTo>
                <a:lnTo>
                  <a:pt x="2265203" y="646816"/>
                </a:lnTo>
                <a:lnTo>
                  <a:pt x="2264947" y="643306"/>
                </a:lnTo>
                <a:lnTo>
                  <a:pt x="2263571" y="641799"/>
                </a:lnTo>
                <a:lnTo>
                  <a:pt x="2262931" y="639595"/>
                </a:lnTo>
                <a:lnTo>
                  <a:pt x="2261108" y="635389"/>
                </a:lnTo>
                <a:lnTo>
                  <a:pt x="2260404" y="632880"/>
                </a:lnTo>
                <a:lnTo>
                  <a:pt x="2259317" y="630093"/>
                </a:lnTo>
                <a:lnTo>
                  <a:pt x="2257525" y="626952"/>
                </a:lnTo>
                <a:lnTo>
                  <a:pt x="2255638" y="624608"/>
                </a:lnTo>
                <a:lnTo>
                  <a:pt x="2252311" y="619047"/>
                </a:lnTo>
                <a:lnTo>
                  <a:pt x="2251607" y="616475"/>
                </a:lnTo>
                <a:lnTo>
                  <a:pt x="2250743" y="614347"/>
                </a:lnTo>
                <a:lnTo>
                  <a:pt x="2249943" y="610394"/>
                </a:lnTo>
                <a:lnTo>
                  <a:pt x="2249848" y="608925"/>
                </a:lnTo>
                <a:lnTo>
                  <a:pt x="2249272" y="607253"/>
                </a:lnTo>
                <a:lnTo>
                  <a:pt x="2248280" y="605454"/>
                </a:lnTo>
                <a:lnTo>
                  <a:pt x="2247992" y="603883"/>
                </a:lnTo>
                <a:lnTo>
                  <a:pt x="2247384" y="602135"/>
                </a:lnTo>
                <a:lnTo>
                  <a:pt x="2246808" y="600589"/>
                </a:lnTo>
                <a:lnTo>
                  <a:pt x="2245817" y="599360"/>
                </a:lnTo>
                <a:lnTo>
                  <a:pt x="2244601" y="597587"/>
                </a:lnTo>
                <a:lnTo>
                  <a:pt x="2243354" y="596003"/>
                </a:lnTo>
                <a:lnTo>
                  <a:pt x="2242746" y="593875"/>
                </a:lnTo>
                <a:lnTo>
                  <a:pt x="2242458" y="592266"/>
                </a:lnTo>
                <a:lnTo>
                  <a:pt x="2242298" y="590644"/>
                </a:lnTo>
                <a:lnTo>
                  <a:pt x="2240251" y="588694"/>
                </a:lnTo>
                <a:lnTo>
                  <a:pt x="2239067" y="587021"/>
                </a:lnTo>
                <a:lnTo>
                  <a:pt x="2237819" y="583297"/>
                </a:lnTo>
                <a:lnTo>
                  <a:pt x="2236956" y="576507"/>
                </a:lnTo>
                <a:lnTo>
                  <a:pt x="2236124" y="573492"/>
                </a:lnTo>
                <a:lnTo>
                  <a:pt x="2235196" y="570008"/>
                </a:lnTo>
                <a:lnTo>
                  <a:pt x="2234716" y="568260"/>
                </a:lnTo>
                <a:lnTo>
                  <a:pt x="2234524" y="566778"/>
                </a:lnTo>
                <a:lnTo>
                  <a:pt x="2234045" y="563864"/>
                </a:lnTo>
                <a:lnTo>
                  <a:pt x="2233885" y="562002"/>
                </a:lnTo>
                <a:lnTo>
                  <a:pt x="2234588" y="560646"/>
                </a:lnTo>
                <a:lnTo>
                  <a:pt x="2234524" y="558568"/>
                </a:lnTo>
                <a:lnTo>
                  <a:pt x="2233885" y="559835"/>
                </a:lnTo>
                <a:lnTo>
                  <a:pt x="2233021" y="557960"/>
                </a:lnTo>
                <a:lnTo>
                  <a:pt x="2232861" y="556643"/>
                </a:lnTo>
                <a:lnTo>
                  <a:pt x="2232989" y="555199"/>
                </a:lnTo>
                <a:lnTo>
                  <a:pt x="2232061" y="553020"/>
                </a:lnTo>
                <a:lnTo>
                  <a:pt x="2232157" y="550081"/>
                </a:lnTo>
                <a:lnTo>
                  <a:pt x="2233725" y="545622"/>
                </a:lnTo>
                <a:lnTo>
                  <a:pt x="2233693" y="543189"/>
                </a:lnTo>
                <a:lnTo>
                  <a:pt x="2233213" y="540846"/>
                </a:lnTo>
                <a:lnTo>
                  <a:pt x="2231389" y="538198"/>
                </a:lnTo>
                <a:lnTo>
                  <a:pt x="2232253" y="536551"/>
                </a:lnTo>
                <a:lnTo>
                  <a:pt x="2234972" y="535196"/>
                </a:lnTo>
                <a:lnTo>
                  <a:pt x="2230654" y="535221"/>
                </a:lnTo>
                <a:lnTo>
                  <a:pt x="2231101" y="533561"/>
                </a:lnTo>
                <a:lnTo>
                  <a:pt x="2230750" y="530964"/>
                </a:lnTo>
                <a:lnTo>
                  <a:pt x="2228766" y="529951"/>
                </a:lnTo>
                <a:lnTo>
                  <a:pt x="2228254" y="531610"/>
                </a:lnTo>
                <a:lnTo>
                  <a:pt x="2226623" y="533169"/>
                </a:lnTo>
                <a:lnTo>
                  <a:pt x="2227327" y="534511"/>
                </a:lnTo>
                <a:lnTo>
                  <a:pt x="2228062" y="536741"/>
                </a:lnTo>
                <a:lnTo>
                  <a:pt x="2226463" y="539553"/>
                </a:lnTo>
                <a:lnTo>
                  <a:pt x="2221920" y="541884"/>
                </a:lnTo>
                <a:lnTo>
                  <a:pt x="2216994" y="544013"/>
                </a:lnTo>
                <a:lnTo>
                  <a:pt x="2212131" y="543075"/>
                </a:lnTo>
                <a:lnTo>
                  <a:pt x="2208900" y="540744"/>
                </a:lnTo>
                <a:lnTo>
                  <a:pt x="2205478" y="536969"/>
                </a:lnTo>
                <a:lnTo>
                  <a:pt x="2203622" y="535386"/>
                </a:lnTo>
                <a:lnTo>
                  <a:pt x="2202215" y="533903"/>
                </a:lnTo>
                <a:lnTo>
                  <a:pt x="2200455" y="532510"/>
                </a:lnTo>
                <a:lnTo>
                  <a:pt x="2198824" y="530622"/>
                </a:lnTo>
                <a:lnTo>
                  <a:pt x="2198600" y="528899"/>
                </a:lnTo>
                <a:lnTo>
                  <a:pt x="2201223" y="529812"/>
                </a:lnTo>
                <a:lnTo>
                  <a:pt x="2203686" y="528684"/>
                </a:lnTo>
                <a:lnTo>
                  <a:pt x="2207813" y="527405"/>
                </a:lnTo>
                <a:lnTo>
                  <a:pt x="2210692" y="524947"/>
                </a:lnTo>
                <a:lnTo>
                  <a:pt x="2211716" y="523528"/>
                </a:lnTo>
                <a:lnTo>
                  <a:pt x="2206405" y="524567"/>
                </a:lnTo>
                <a:lnTo>
                  <a:pt x="2200871" y="524643"/>
                </a:lnTo>
                <a:lnTo>
                  <a:pt x="2197096" y="522755"/>
                </a:lnTo>
                <a:lnTo>
                  <a:pt x="2195497" y="521514"/>
                </a:lnTo>
                <a:lnTo>
                  <a:pt x="2194505" y="519918"/>
                </a:lnTo>
                <a:lnTo>
                  <a:pt x="2193481" y="518005"/>
                </a:lnTo>
                <a:lnTo>
                  <a:pt x="2195369" y="516333"/>
                </a:lnTo>
                <a:lnTo>
                  <a:pt x="2192810" y="517587"/>
                </a:lnTo>
                <a:lnTo>
                  <a:pt x="2191210" y="515382"/>
                </a:lnTo>
                <a:lnTo>
                  <a:pt x="2186732" y="515813"/>
                </a:lnTo>
                <a:lnTo>
                  <a:pt x="2185260" y="514622"/>
                </a:lnTo>
                <a:lnTo>
                  <a:pt x="2184012" y="513229"/>
                </a:lnTo>
                <a:lnTo>
                  <a:pt x="2183469" y="511658"/>
                </a:lnTo>
                <a:lnTo>
                  <a:pt x="2182253" y="507135"/>
                </a:lnTo>
                <a:lnTo>
                  <a:pt x="2178030" y="506173"/>
                </a:lnTo>
                <a:lnTo>
                  <a:pt x="2178094" y="503867"/>
                </a:lnTo>
                <a:lnTo>
                  <a:pt x="2176847" y="501422"/>
                </a:lnTo>
                <a:lnTo>
                  <a:pt x="2175567" y="499610"/>
                </a:lnTo>
                <a:lnTo>
                  <a:pt x="2172880" y="500371"/>
                </a:lnTo>
                <a:lnTo>
                  <a:pt x="2175919" y="500801"/>
                </a:lnTo>
                <a:lnTo>
                  <a:pt x="2170673" y="501042"/>
                </a:lnTo>
                <a:lnTo>
                  <a:pt x="2166354" y="501460"/>
                </a:lnTo>
                <a:lnTo>
                  <a:pt x="2163251" y="502043"/>
                </a:lnTo>
                <a:lnTo>
                  <a:pt x="2159636" y="503208"/>
                </a:lnTo>
                <a:lnTo>
                  <a:pt x="2155062" y="501827"/>
                </a:lnTo>
                <a:lnTo>
                  <a:pt x="2151159" y="501346"/>
                </a:lnTo>
                <a:lnTo>
                  <a:pt x="2149111" y="502955"/>
                </a:lnTo>
                <a:lnTo>
                  <a:pt x="2144793" y="502828"/>
                </a:lnTo>
                <a:lnTo>
                  <a:pt x="2141658" y="502461"/>
                </a:lnTo>
                <a:lnTo>
                  <a:pt x="2139195" y="503500"/>
                </a:lnTo>
                <a:lnTo>
                  <a:pt x="2134844" y="503690"/>
                </a:lnTo>
                <a:lnTo>
                  <a:pt x="2131453" y="503094"/>
                </a:lnTo>
                <a:lnTo>
                  <a:pt x="2127614" y="503208"/>
                </a:lnTo>
                <a:lnTo>
                  <a:pt x="2123615" y="502309"/>
                </a:lnTo>
                <a:lnTo>
                  <a:pt x="2122240" y="500877"/>
                </a:lnTo>
                <a:lnTo>
                  <a:pt x="2117857" y="501371"/>
                </a:lnTo>
                <a:lnTo>
                  <a:pt x="2114178" y="501194"/>
                </a:lnTo>
                <a:lnTo>
                  <a:pt x="2110692" y="500966"/>
                </a:lnTo>
                <a:lnTo>
                  <a:pt x="2106821" y="499800"/>
                </a:lnTo>
                <a:lnTo>
                  <a:pt x="2102438" y="499560"/>
                </a:lnTo>
                <a:lnTo>
                  <a:pt x="2099047" y="498546"/>
                </a:lnTo>
                <a:lnTo>
                  <a:pt x="2093609" y="497622"/>
                </a:lnTo>
                <a:lnTo>
                  <a:pt x="2092457" y="495367"/>
                </a:lnTo>
                <a:lnTo>
                  <a:pt x="2091530" y="492301"/>
                </a:lnTo>
                <a:lnTo>
                  <a:pt x="2091242" y="489476"/>
                </a:lnTo>
                <a:lnTo>
                  <a:pt x="2090442" y="487398"/>
                </a:lnTo>
                <a:lnTo>
                  <a:pt x="2088906" y="485713"/>
                </a:lnTo>
                <a:lnTo>
                  <a:pt x="2084812" y="484700"/>
                </a:lnTo>
                <a:lnTo>
                  <a:pt x="2081069" y="486195"/>
                </a:lnTo>
                <a:lnTo>
                  <a:pt x="2077902" y="487158"/>
                </a:lnTo>
                <a:lnTo>
                  <a:pt x="2076398" y="488640"/>
                </a:lnTo>
                <a:lnTo>
                  <a:pt x="2071632" y="490603"/>
                </a:lnTo>
                <a:lnTo>
                  <a:pt x="2068273" y="490312"/>
                </a:lnTo>
                <a:lnTo>
                  <a:pt x="2065810" y="489324"/>
                </a:lnTo>
                <a:lnTo>
                  <a:pt x="2061971" y="489222"/>
                </a:lnTo>
                <a:lnTo>
                  <a:pt x="2059124" y="487892"/>
                </a:lnTo>
                <a:lnTo>
                  <a:pt x="2057652" y="486499"/>
                </a:lnTo>
                <a:lnTo>
                  <a:pt x="2054389" y="485232"/>
                </a:lnTo>
                <a:lnTo>
                  <a:pt x="2051766" y="483560"/>
                </a:lnTo>
                <a:lnTo>
                  <a:pt x="2050967" y="482002"/>
                </a:lnTo>
                <a:lnTo>
                  <a:pt x="2047288" y="479949"/>
                </a:lnTo>
                <a:lnTo>
                  <a:pt x="2044121" y="478746"/>
                </a:lnTo>
                <a:lnTo>
                  <a:pt x="2041210" y="478176"/>
                </a:lnTo>
                <a:lnTo>
                  <a:pt x="2039066" y="476149"/>
                </a:lnTo>
                <a:lnTo>
                  <a:pt x="2037691" y="473362"/>
                </a:lnTo>
                <a:lnTo>
                  <a:pt x="2037083" y="470689"/>
                </a:lnTo>
                <a:lnTo>
                  <a:pt x="2035355" y="469371"/>
                </a:lnTo>
                <a:lnTo>
                  <a:pt x="2035419" y="467598"/>
                </a:lnTo>
                <a:lnTo>
                  <a:pt x="2033340" y="466230"/>
                </a:lnTo>
                <a:lnTo>
                  <a:pt x="2033372" y="464317"/>
                </a:lnTo>
                <a:lnTo>
                  <a:pt x="2031005" y="461935"/>
                </a:lnTo>
                <a:lnTo>
                  <a:pt x="2029597" y="460162"/>
                </a:lnTo>
                <a:lnTo>
                  <a:pt x="2028702" y="458553"/>
                </a:lnTo>
                <a:lnTo>
                  <a:pt x="2028158" y="457172"/>
                </a:lnTo>
                <a:lnTo>
                  <a:pt x="2023519" y="458730"/>
                </a:lnTo>
                <a:lnTo>
                  <a:pt x="2019009" y="456171"/>
                </a:lnTo>
                <a:lnTo>
                  <a:pt x="2020544" y="454663"/>
                </a:lnTo>
                <a:lnTo>
                  <a:pt x="2017761" y="455348"/>
                </a:lnTo>
                <a:lnTo>
                  <a:pt x="2017697" y="456779"/>
                </a:lnTo>
                <a:lnTo>
                  <a:pt x="2017345" y="458426"/>
                </a:lnTo>
                <a:lnTo>
                  <a:pt x="2014434" y="459338"/>
                </a:lnTo>
                <a:lnTo>
                  <a:pt x="2010787" y="458616"/>
                </a:lnTo>
                <a:lnTo>
                  <a:pt x="2009540" y="460504"/>
                </a:lnTo>
                <a:lnTo>
                  <a:pt x="2010723" y="462505"/>
                </a:lnTo>
                <a:lnTo>
                  <a:pt x="2007844" y="463696"/>
                </a:lnTo>
                <a:lnTo>
                  <a:pt x="2009955" y="464912"/>
                </a:lnTo>
                <a:lnTo>
                  <a:pt x="2010403" y="466242"/>
                </a:lnTo>
                <a:lnTo>
                  <a:pt x="2011171" y="468358"/>
                </a:lnTo>
                <a:lnTo>
                  <a:pt x="2012547" y="470347"/>
                </a:lnTo>
                <a:lnTo>
                  <a:pt x="2013506" y="472374"/>
                </a:lnTo>
                <a:lnTo>
                  <a:pt x="2014210" y="474097"/>
                </a:lnTo>
                <a:lnTo>
                  <a:pt x="2015138" y="476136"/>
                </a:lnTo>
                <a:lnTo>
                  <a:pt x="2016481" y="477732"/>
                </a:lnTo>
                <a:lnTo>
                  <a:pt x="2016993" y="479189"/>
                </a:lnTo>
                <a:lnTo>
                  <a:pt x="2017665" y="480760"/>
                </a:lnTo>
                <a:lnTo>
                  <a:pt x="2019936" y="481685"/>
                </a:lnTo>
                <a:lnTo>
                  <a:pt x="2021056" y="483686"/>
                </a:lnTo>
                <a:lnTo>
                  <a:pt x="2022176" y="484877"/>
                </a:lnTo>
                <a:lnTo>
                  <a:pt x="2024959" y="486942"/>
                </a:lnTo>
                <a:lnTo>
                  <a:pt x="2027390" y="488108"/>
                </a:lnTo>
                <a:lnTo>
                  <a:pt x="2028862" y="489628"/>
                </a:lnTo>
                <a:lnTo>
                  <a:pt x="2027774" y="490882"/>
                </a:lnTo>
                <a:lnTo>
                  <a:pt x="2029469" y="492884"/>
                </a:lnTo>
                <a:lnTo>
                  <a:pt x="2028925" y="494797"/>
                </a:lnTo>
                <a:lnTo>
                  <a:pt x="2028254" y="496063"/>
                </a:lnTo>
                <a:lnTo>
                  <a:pt x="2029245" y="497951"/>
                </a:lnTo>
                <a:lnTo>
                  <a:pt x="2030077" y="499699"/>
                </a:lnTo>
                <a:lnTo>
                  <a:pt x="2031645" y="500991"/>
                </a:lnTo>
                <a:lnTo>
                  <a:pt x="2032540" y="504095"/>
                </a:lnTo>
                <a:lnTo>
                  <a:pt x="2034076" y="506097"/>
                </a:lnTo>
                <a:lnTo>
                  <a:pt x="2034524" y="503259"/>
                </a:lnTo>
                <a:lnTo>
                  <a:pt x="2034332" y="501232"/>
                </a:lnTo>
                <a:lnTo>
                  <a:pt x="2035355" y="499268"/>
                </a:lnTo>
                <a:lnTo>
                  <a:pt x="2036571" y="495886"/>
                </a:lnTo>
                <a:lnTo>
                  <a:pt x="2038906" y="494302"/>
                </a:lnTo>
                <a:lnTo>
                  <a:pt x="2040058" y="495607"/>
                </a:lnTo>
                <a:lnTo>
                  <a:pt x="2041689" y="497723"/>
                </a:lnTo>
                <a:lnTo>
                  <a:pt x="2040922" y="500079"/>
                </a:lnTo>
                <a:lnTo>
                  <a:pt x="2041593" y="502283"/>
                </a:lnTo>
                <a:lnTo>
                  <a:pt x="2042009" y="504412"/>
                </a:lnTo>
                <a:lnTo>
                  <a:pt x="2041338" y="505894"/>
                </a:lnTo>
                <a:lnTo>
                  <a:pt x="2040410" y="507933"/>
                </a:lnTo>
                <a:lnTo>
                  <a:pt x="2040314" y="509200"/>
                </a:lnTo>
                <a:lnTo>
                  <a:pt x="2039322" y="510949"/>
                </a:lnTo>
                <a:lnTo>
                  <a:pt x="2042521" y="511772"/>
                </a:lnTo>
                <a:lnTo>
                  <a:pt x="2043673" y="513393"/>
                </a:lnTo>
                <a:lnTo>
                  <a:pt x="2046616" y="514344"/>
                </a:lnTo>
                <a:lnTo>
                  <a:pt x="2050167" y="513039"/>
                </a:lnTo>
                <a:lnTo>
                  <a:pt x="2054805" y="512722"/>
                </a:lnTo>
                <a:lnTo>
                  <a:pt x="2061779" y="513432"/>
                </a:lnTo>
                <a:lnTo>
                  <a:pt x="2064914" y="512507"/>
                </a:lnTo>
                <a:lnTo>
                  <a:pt x="2067153" y="511519"/>
                </a:lnTo>
                <a:lnTo>
                  <a:pt x="2068081" y="509821"/>
                </a:lnTo>
                <a:lnTo>
                  <a:pt x="2069201" y="508377"/>
                </a:lnTo>
                <a:lnTo>
                  <a:pt x="2070288" y="506629"/>
                </a:lnTo>
                <a:lnTo>
                  <a:pt x="2073455" y="504513"/>
                </a:lnTo>
                <a:lnTo>
                  <a:pt x="2075311" y="502714"/>
                </a:lnTo>
                <a:lnTo>
                  <a:pt x="2076494" y="501270"/>
                </a:lnTo>
                <a:lnTo>
                  <a:pt x="2081069" y="497609"/>
                </a:lnTo>
                <a:lnTo>
                  <a:pt x="2082253" y="495227"/>
                </a:lnTo>
                <a:lnTo>
                  <a:pt x="2083084" y="493808"/>
                </a:lnTo>
                <a:lnTo>
                  <a:pt x="2085004" y="492440"/>
                </a:lnTo>
                <a:lnTo>
                  <a:pt x="2085356" y="493808"/>
                </a:lnTo>
                <a:lnTo>
                  <a:pt x="2084972" y="497508"/>
                </a:lnTo>
                <a:lnTo>
                  <a:pt x="2084268" y="498926"/>
                </a:lnTo>
                <a:lnTo>
                  <a:pt x="2084940" y="504728"/>
                </a:lnTo>
                <a:lnTo>
                  <a:pt x="2085995" y="507503"/>
                </a:lnTo>
                <a:lnTo>
                  <a:pt x="2087371" y="509758"/>
                </a:lnTo>
                <a:lnTo>
                  <a:pt x="2088555" y="510999"/>
                </a:lnTo>
                <a:lnTo>
                  <a:pt x="2089802" y="512697"/>
                </a:lnTo>
                <a:lnTo>
                  <a:pt x="2091722" y="514255"/>
                </a:lnTo>
                <a:lnTo>
                  <a:pt x="2096104" y="515876"/>
                </a:lnTo>
                <a:lnTo>
                  <a:pt x="2100711" y="516675"/>
                </a:lnTo>
                <a:lnTo>
                  <a:pt x="2103174" y="517574"/>
                </a:lnTo>
                <a:lnTo>
                  <a:pt x="2106597" y="518511"/>
                </a:lnTo>
                <a:lnTo>
                  <a:pt x="2107844" y="520184"/>
                </a:lnTo>
                <a:lnTo>
                  <a:pt x="2108900" y="522059"/>
                </a:lnTo>
                <a:lnTo>
                  <a:pt x="2110372" y="523515"/>
                </a:lnTo>
                <a:lnTo>
                  <a:pt x="2111427" y="525150"/>
                </a:lnTo>
                <a:lnTo>
                  <a:pt x="2112483" y="526366"/>
                </a:lnTo>
                <a:lnTo>
                  <a:pt x="2114882" y="527417"/>
                </a:lnTo>
                <a:lnTo>
                  <a:pt x="2116066" y="529634"/>
                </a:lnTo>
                <a:lnTo>
                  <a:pt x="2114754" y="531940"/>
                </a:lnTo>
                <a:lnTo>
                  <a:pt x="2113283" y="534435"/>
                </a:lnTo>
                <a:lnTo>
                  <a:pt x="2111971" y="537032"/>
                </a:lnTo>
                <a:lnTo>
                  <a:pt x="2109252" y="538958"/>
                </a:lnTo>
                <a:lnTo>
                  <a:pt x="2107685" y="540580"/>
                </a:lnTo>
                <a:lnTo>
                  <a:pt x="2105829" y="543379"/>
                </a:lnTo>
                <a:lnTo>
                  <a:pt x="2104422" y="546166"/>
                </a:lnTo>
                <a:lnTo>
                  <a:pt x="2102022" y="547167"/>
                </a:lnTo>
                <a:lnTo>
                  <a:pt x="2101830" y="545292"/>
                </a:lnTo>
                <a:lnTo>
                  <a:pt x="2099143" y="547636"/>
                </a:lnTo>
                <a:lnTo>
                  <a:pt x="2098216" y="549713"/>
                </a:lnTo>
                <a:lnTo>
                  <a:pt x="2097832" y="551208"/>
                </a:lnTo>
                <a:lnTo>
                  <a:pt x="2097288" y="552589"/>
                </a:lnTo>
                <a:lnTo>
                  <a:pt x="2097064" y="554401"/>
                </a:lnTo>
                <a:lnTo>
                  <a:pt x="2097448" y="556009"/>
                </a:lnTo>
                <a:lnTo>
                  <a:pt x="2097480" y="557644"/>
                </a:lnTo>
                <a:lnTo>
                  <a:pt x="2097928" y="559823"/>
                </a:lnTo>
                <a:lnTo>
                  <a:pt x="2094473" y="560494"/>
                </a:lnTo>
                <a:lnTo>
                  <a:pt x="2090218" y="561558"/>
                </a:lnTo>
                <a:lnTo>
                  <a:pt x="2087499" y="563762"/>
                </a:lnTo>
                <a:lnTo>
                  <a:pt x="2086571" y="567626"/>
                </a:lnTo>
                <a:lnTo>
                  <a:pt x="2085036" y="569260"/>
                </a:lnTo>
                <a:lnTo>
                  <a:pt x="2081581" y="569742"/>
                </a:lnTo>
                <a:lnTo>
                  <a:pt x="2078126" y="570198"/>
                </a:lnTo>
                <a:lnTo>
                  <a:pt x="2074895" y="572960"/>
                </a:lnTo>
                <a:lnTo>
                  <a:pt x="2075119" y="574239"/>
                </a:lnTo>
                <a:lnTo>
                  <a:pt x="2074159" y="576887"/>
                </a:lnTo>
                <a:lnTo>
                  <a:pt x="2070512" y="578660"/>
                </a:lnTo>
                <a:lnTo>
                  <a:pt x="2066961" y="578027"/>
                </a:lnTo>
                <a:lnTo>
                  <a:pt x="2063155" y="579091"/>
                </a:lnTo>
                <a:lnTo>
                  <a:pt x="2060052" y="580535"/>
                </a:lnTo>
                <a:lnTo>
                  <a:pt x="2055317" y="581561"/>
                </a:lnTo>
                <a:lnTo>
                  <a:pt x="2050775" y="583196"/>
                </a:lnTo>
                <a:lnTo>
                  <a:pt x="2048503" y="584817"/>
                </a:lnTo>
                <a:lnTo>
                  <a:pt x="2047128" y="587908"/>
                </a:lnTo>
                <a:lnTo>
                  <a:pt x="2047544" y="589707"/>
                </a:lnTo>
                <a:lnTo>
                  <a:pt x="2046328" y="591316"/>
                </a:lnTo>
                <a:lnTo>
                  <a:pt x="2044025" y="592481"/>
                </a:lnTo>
                <a:lnTo>
                  <a:pt x="2041977" y="593596"/>
                </a:lnTo>
                <a:lnTo>
                  <a:pt x="2039450" y="594610"/>
                </a:lnTo>
                <a:lnTo>
                  <a:pt x="2036667" y="595395"/>
                </a:lnTo>
                <a:lnTo>
                  <a:pt x="2032284" y="596345"/>
                </a:lnTo>
                <a:lnTo>
                  <a:pt x="2029021" y="598055"/>
                </a:lnTo>
                <a:lnTo>
                  <a:pt x="2023455" y="599246"/>
                </a:lnTo>
                <a:lnTo>
                  <a:pt x="2019456" y="601286"/>
                </a:lnTo>
                <a:lnTo>
                  <a:pt x="2018561" y="602616"/>
                </a:lnTo>
                <a:lnTo>
                  <a:pt x="2016545" y="604732"/>
                </a:lnTo>
                <a:lnTo>
                  <a:pt x="2013538" y="605821"/>
                </a:lnTo>
                <a:lnTo>
                  <a:pt x="2009412" y="605428"/>
                </a:lnTo>
                <a:lnTo>
                  <a:pt x="2006213" y="607177"/>
                </a:lnTo>
                <a:lnTo>
                  <a:pt x="2004165" y="608975"/>
                </a:lnTo>
                <a:lnTo>
                  <a:pt x="2000263" y="610027"/>
                </a:lnTo>
                <a:lnTo>
                  <a:pt x="1997447" y="611078"/>
                </a:lnTo>
                <a:lnTo>
                  <a:pt x="1993321" y="611167"/>
                </a:lnTo>
                <a:lnTo>
                  <a:pt x="1988394" y="611940"/>
                </a:lnTo>
                <a:lnTo>
                  <a:pt x="1986027" y="614435"/>
                </a:lnTo>
                <a:lnTo>
                  <a:pt x="1983468" y="615614"/>
                </a:lnTo>
                <a:lnTo>
                  <a:pt x="1981485" y="617032"/>
                </a:lnTo>
                <a:lnTo>
                  <a:pt x="1976686" y="618084"/>
                </a:lnTo>
                <a:lnTo>
                  <a:pt x="1973519" y="618654"/>
                </a:lnTo>
                <a:lnTo>
                  <a:pt x="1970160" y="617400"/>
                </a:lnTo>
                <a:lnTo>
                  <a:pt x="1966545" y="612599"/>
                </a:lnTo>
                <a:lnTo>
                  <a:pt x="1966993" y="609178"/>
                </a:lnTo>
                <a:lnTo>
                  <a:pt x="1966545" y="607164"/>
                </a:lnTo>
                <a:lnTo>
                  <a:pt x="1965266" y="605770"/>
                </a:lnTo>
                <a:lnTo>
                  <a:pt x="1965298" y="604009"/>
                </a:lnTo>
                <a:lnTo>
                  <a:pt x="1964850" y="602743"/>
                </a:lnTo>
                <a:lnTo>
                  <a:pt x="1964498" y="601438"/>
                </a:lnTo>
                <a:lnTo>
                  <a:pt x="1963986" y="598778"/>
                </a:lnTo>
                <a:lnTo>
                  <a:pt x="1963890" y="597257"/>
                </a:lnTo>
                <a:lnTo>
                  <a:pt x="1963154" y="595471"/>
                </a:lnTo>
                <a:lnTo>
                  <a:pt x="1961715" y="593698"/>
                </a:lnTo>
                <a:lnTo>
                  <a:pt x="1961907" y="590682"/>
                </a:lnTo>
                <a:lnTo>
                  <a:pt x="1962994" y="587224"/>
                </a:lnTo>
                <a:lnTo>
                  <a:pt x="1962642" y="584095"/>
                </a:lnTo>
                <a:lnTo>
                  <a:pt x="1962035" y="582283"/>
                </a:lnTo>
                <a:lnTo>
                  <a:pt x="1961747" y="580751"/>
                </a:lnTo>
                <a:lnTo>
                  <a:pt x="1960435" y="579534"/>
                </a:lnTo>
                <a:lnTo>
                  <a:pt x="1959731" y="577875"/>
                </a:lnTo>
                <a:lnTo>
                  <a:pt x="1958420" y="575975"/>
                </a:lnTo>
                <a:lnTo>
                  <a:pt x="1958100" y="574340"/>
                </a:lnTo>
                <a:lnTo>
                  <a:pt x="1955893" y="572187"/>
                </a:lnTo>
                <a:lnTo>
                  <a:pt x="1953173" y="570198"/>
                </a:lnTo>
                <a:lnTo>
                  <a:pt x="1950998" y="566803"/>
                </a:lnTo>
                <a:lnTo>
                  <a:pt x="1950326" y="565004"/>
                </a:lnTo>
                <a:lnTo>
                  <a:pt x="1948503" y="562926"/>
                </a:lnTo>
                <a:lnTo>
                  <a:pt x="1948151" y="561153"/>
                </a:lnTo>
                <a:lnTo>
                  <a:pt x="1947479" y="559215"/>
                </a:lnTo>
                <a:lnTo>
                  <a:pt x="1945656" y="555477"/>
                </a:lnTo>
                <a:lnTo>
                  <a:pt x="1944536" y="554046"/>
                </a:lnTo>
                <a:lnTo>
                  <a:pt x="1942969" y="552424"/>
                </a:lnTo>
                <a:lnTo>
                  <a:pt x="1941753" y="550854"/>
                </a:lnTo>
                <a:lnTo>
                  <a:pt x="1938138" y="548358"/>
                </a:lnTo>
                <a:lnTo>
                  <a:pt x="1934971" y="547205"/>
                </a:lnTo>
                <a:lnTo>
                  <a:pt x="1932828" y="544025"/>
                </a:lnTo>
                <a:lnTo>
                  <a:pt x="1930877" y="541846"/>
                </a:lnTo>
                <a:lnTo>
                  <a:pt x="1929245" y="538768"/>
                </a:lnTo>
                <a:lnTo>
                  <a:pt x="1929725" y="536855"/>
                </a:lnTo>
                <a:lnTo>
                  <a:pt x="1929213" y="535512"/>
                </a:lnTo>
                <a:lnTo>
                  <a:pt x="1928285" y="533523"/>
                </a:lnTo>
                <a:lnTo>
                  <a:pt x="1928605" y="532130"/>
                </a:lnTo>
                <a:lnTo>
                  <a:pt x="1928701" y="530572"/>
                </a:lnTo>
                <a:lnTo>
                  <a:pt x="1929277" y="528823"/>
                </a:lnTo>
                <a:lnTo>
                  <a:pt x="1928957" y="526999"/>
                </a:lnTo>
                <a:lnTo>
                  <a:pt x="1928477" y="525365"/>
                </a:lnTo>
                <a:lnTo>
                  <a:pt x="1926910" y="523351"/>
                </a:lnTo>
                <a:lnTo>
                  <a:pt x="1926206" y="521476"/>
                </a:lnTo>
                <a:lnTo>
                  <a:pt x="1924287" y="518131"/>
                </a:lnTo>
                <a:lnTo>
                  <a:pt x="1923583" y="516725"/>
                </a:lnTo>
                <a:lnTo>
                  <a:pt x="1921983" y="514888"/>
                </a:lnTo>
                <a:lnTo>
                  <a:pt x="1920288" y="513546"/>
                </a:lnTo>
                <a:lnTo>
                  <a:pt x="1918656" y="512367"/>
                </a:lnTo>
                <a:lnTo>
                  <a:pt x="1916129" y="511519"/>
                </a:lnTo>
                <a:lnTo>
                  <a:pt x="1914274" y="509859"/>
                </a:lnTo>
                <a:lnTo>
                  <a:pt x="1913442" y="508415"/>
                </a:lnTo>
                <a:lnTo>
                  <a:pt x="1912003" y="506540"/>
                </a:lnTo>
                <a:lnTo>
                  <a:pt x="1912770" y="505260"/>
                </a:lnTo>
                <a:lnTo>
                  <a:pt x="1912354" y="503512"/>
                </a:lnTo>
                <a:lnTo>
                  <a:pt x="1911715" y="502220"/>
                </a:lnTo>
                <a:lnTo>
                  <a:pt x="1909667" y="499002"/>
                </a:lnTo>
                <a:lnTo>
                  <a:pt x="1907716" y="496608"/>
                </a:lnTo>
                <a:lnTo>
                  <a:pt x="1906052" y="494746"/>
                </a:lnTo>
                <a:lnTo>
                  <a:pt x="1903621" y="490249"/>
                </a:lnTo>
                <a:lnTo>
                  <a:pt x="1902214" y="488678"/>
                </a:lnTo>
                <a:lnTo>
                  <a:pt x="1900038" y="485891"/>
                </a:lnTo>
                <a:lnTo>
                  <a:pt x="1899239" y="484155"/>
                </a:lnTo>
                <a:lnTo>
                  <a:pt x="1897607" y="482559"/>
                </a:lnTo>
                <a:lnTo>
                  <a:pt x="1896168" y="479797"/>
                </a:lnTo>
                <a:lnTo>
                  <a:pt x="1893992" y="477036"/>
                </a:lnTo>
                <a:lnTo>
                  <a:pt x="1890793" y="476352"/>
                </a:lnTo>
                <a:lnTo>
                  <a:pt x="1889514" y="474933"/>
                </a:lnTo>
                <a:lnTo>
                  <a:pt x="1890377" y="472703"/>
                </a:lnTo>
                <a:lnTo>
                  <a:pt x="1890537" y="470740"/>
                </a:lnTo>
                <a:lnTo>
                  <a:pt x="1891913" y="464925"/>
                </a:lnTo>
                <a:lnTo>
                  <a:pt x="1892105" y="463075"/>
                </a:lnTo>
                <a:lnTo>
                  <a:pt x="1889993" y="465685"/>
                </a:lnTo>
                <a:lnTo>
                  <a:pt x="1888906" y="470397"/>
                </a:lnTo>
                <a:lnTo>
                  <a:pt x="1887370" y="474071"/>
                </a:lnTo>
                <a:lnTo>
                  <a:pt x="1887210" y="476377"/>
                </a:lnTo>
                <a:lnTo>
                  <a:pt x="1886219" y="478378"/>
                </a:lnTo>
                <a:lnTo>
                  <a:pt x="1881196" y="476922"/>
                </a:lnTo>
                <a:lnTo>
                  <a:pt x="1879693" y="475009"/>
                </a:lnTo>
                <a:lnTo>
                  <a:pt x="1878093" y="473780"/>
                </a:lnTo>
                <a:lnTo>
                  <a:pt x="1876558" y="472146"/>
                </a:lnTo>
                <a:lnTo>
                  <a:pt x="1876174" y="470220"/>
                </a:lnTo>
                <a:lnTo>
                  <a:pt x="1875502" y="468371"/>
                </a:lnTo>
                <a:lnTo>
                  <a:pt x="1873167" y="465546"/>
                </a:lnTo>
                <a:lnTo>
                  <a:pt x="1872239" y="464038"/>
                </a:lnTo>
                <a:lnTo>
                  <a:pt x="1871151" y="460846"/>
                </a:lnTo>
                <a:lnTo>
                  <a:pt x="1870416" y="459237"/>
                </a:lnTo>
                <a:lnTo>
                  <a:pt x="1869008" y="461302"/>
                </a:lnTo>
                <a:lnTo>
                  <a:pt x="1868912" y="463278"/>
                </a:lnTo>
                <a:lnTo>
                  <a:pt x="1870416" y="464633"/>
                </a:lnTo>
                <a:lnTo>
                  <a:pt x="1871087" y="466508"/>
                </a:lnTo>
                <a:lnTo>
                  <a:pt x="1871023" y="468244"/>
                </a:lnTo>
                <a:lnTo>
                  <a:pt x="1872399" y="470131"/>
                </a:lnTo>
                <a:lnTo>
                  <a:pt x="1873039" y="471563"/>
                </a:lnTo>
                <a:lnTo>
                  <a:pt x="1874542" y="473298"/>
                </a:lnTo>
                <a:lnTo>
                  <a:pt x="1876142" y="475439"/>
                </a:lnTo>
                <a:lnTo>
                  <a:pt x="1877677" y="476896"/>
                </a:lnTo>
                <a:lnTo>
                  <a:pt x="1879277" y="478290"/>
                </a:lnTo>
                <a:lnTo>
                  <a:pt x="1879373" y="480101"/>
                </a:lnTo>
                <a:lnTo>
                  <a:pt x="1880269" y="482584"/>
                </a:lnTo>
                <a:lnTo>
                  <a:pt x="1881548" y="484067"/>
                </a:lnTo>
                <a:lnTo>
                  <a:pt x="1882380" y="486081"/>
                </a:lnTo>
                <a:lnTo>
                  <a:pt x="1882988" y="489755"/>
                </a:lnTo>
                <a:lnTo>
                  <a:pt x="1886315" y="495493"/>
                </a:lnTo>
                <a:lnTo>
                  <a:pt x="1888426" y="498546"/>
                </a:lnTo>
                <a:lnTo>
                  <a:pt x="1889482" y="500827"/>
                </a:lnTo>
                <a:lnTo>
                  <a:pt x="1891049" y="503614"/>
                </a:lnTo>
                <a:lnTo>
                  <a:pt x="1894120" y="509707"/>
                </a:lnTo>
                <a:lnTo>
                  <a:pt x="1895944" y="511595"/>
                </a:lnTo>
                <a:lnTo>
                  <a:pt x="1897991" y="513470"/>
                </a:lnTo>
                <a:lnTo>
                  <a:pt x="1899430" y="514648"/>
                </a:lnTo>
                <a:lnTo>
                  <a:pt x="1896999" y="515522"/>
                </a:lnTo>
                <a:lnTo>
                  <a:pt x="1897063" y="519196"/>
                </a:lnTo>
                <a:lnTo>
                  <a:pt x="1897447" y="520766"/>
                </a:lnTo>
                <a:lnTo>
                  <a:pt x="1898663" y="523743"/>
                </a:lnTo>
                <a:lnTo>
                  <a:pt x="1899974" y="525226"/>
                </a:lnTo>
                <a:lnTo>
                  <a:pt x="1903429" y="526657"/>
                </a:lnTo>
                <a:lnTo>
                  <a:pt x="1905093" y="528811"/>
                </a:lnTo>
                <a:lnTo>
                  <a:pt x="1908836" y="531534"/>
                </a:lnTo>
                <a:lnTo>
                  <a:pt x="1909315" y="534562"/>
                </a:lnTo>
                <a:lnTo>
                  <a:pt x="1909731" y="536234"/>
                </a:lnTo>
                <a:lnTo>
                  <a:pt x="1911107" y="538616"/>
                </a:lnTo>
                <a:lnTo>
                  <a:pt x="1912290" y="539908"/>
                </a:lnTo>
                <a:lnTo>
                  <a:pt x="1912706" y="541251"/>
                </a:lnTo>
                <a:lnTo>
                  <a:pt x="1911779" y="542581"/>
                </a:lnTo>
                <a:lnTo>
                  <a:pt x="1911939" y="544076"/>
                </a:lnTo>
                <a:lnTo>
                  <a:pt x="1912418" y="545685"/>
                </a:lnTo>
                <a:lnTo>
                  <a:pt x="1912066" y="547167"/>
                </a:lnTo>
                <a:lnTo>
                  <a:pt x="1912130" y="549688"/>
                </a:lnTo>
                <a:lnTo>
                  <a:pt x="1912738" y="552703"/>
                </a:lnTo>
                <a:lnTo>
                  <a:pt x="1912610" y="554629"/>
                </a:lnTo>
                <a:lnTo>
                  <a:pt x="1913634" y="559126"/>
                </a:lnTo>
                <a:lnTo>
                  <a:pt x="1914626" y="561622"/>
                </a:lnTo>
                <a:lnTo>
                  <a:pt x="1916961" y="562774"/>
                </a:lnTo>
                <a:lnTo>
                  <a:pt x="1918688" y="564054"/>
                </a:lnTo>
                <a:lnTo>
                  <a:pt x="1920064" y="565397"/>
                </a:lnTo>
                <a:lnTo>
                  <a:pt x="1921216" y="566866"/>
                </a:lnTo>
                <a:lnTo>
                  <a:pt x="1924575" y="568488"/>
                </a:lnTo>
                <a:lnTo>
                  <a:pt x="1927614" y="574416"/>
                </a:lnTo>
                <a:lnTo>
                  <a:pt x="1928701" y="577546"/>
                </a:lnTo>
                <a:lnTo>
                  <a:pt x="1929693" y="580814"/>
                </a:lnTo>
                <a:lnTo>
                  <a:pt x="1930397" y="585729"/>
                </a:lnTo>
                <a:lnTo>
                  <a:pt x="1931100" y="588238"/>
                </a:lnTo>
                <a:lnTo>
                  <a:pt x="1932220" y="589466"/>
                </a:lnTo>
                <a:lnTo>
                  <a:pt x="1932956" y="591810"/>
                </a:lnTo>
                <a:lnTo>
                  <a:pt x="1934907" y="594736"/>
                </a:lnTo>
                <a:lnTo>
                  <a:pt x="1935739" y="592899"/>
                </a:lnTo>
                <a:lnTo>
                  <a:pt x="1937946" y="594698"/>
                </a:lnTo>
                <a:lnTo>
                  <a:pt x="1939258" y="596561"/>
                </a:lnTo>
                <a:lnTo>
                  <a:pt x="1942329" y="597308"/>
                </a:lnTo>
                <a:lnTo>
                  <a:pt x="1944632" y="599056"/>
                </a:lnTo>
                <a:lnTo>
                  <a:pt x="1948023" y="600184"/>
                </a:lnTo>
                <a:lnTo>
                  <a:pt x="1950742" y="603629"/>
                </a:lnTo>
                <a:lnTo>
                  <a:pt x="1952342" y="606024"/>
                </a:lnTo>
                <a:lnTo>
                  <a:pt x="1957652" y="609660"/>
                </a:lnTo>
                <a:lnTo>
                  <a:pt x="1958548" y="611395"/>
                </a:lnTo>
                <a:lnTo>
                  <a:pt x="1959028" y="613105"/>
                </a:lnTo>
                <a:lnTo>
                  <a:pt x="1962067" y="614879"/>
                </a:lnTo>
                <a:lnTo>
                  <a:pt x="1962610" y="616298"/>
                </a:lnTo>
                <a:lnTo>
                  <a:pt x="1965490" y="617729"/>
                </a:lnTo>
                <a:lnTo>
                  <a:pt x="1967153" y="619971"/>
                </a:lnTo>
                <a:lnTo>
                  <a:pt x="1968145" y="622492"/>
                </a:lnTo>
                <a:lnTo>
                  <a:pt x="1967473" y="623987"/>
                </a:lnTo>
                <a:lnTo>
                  <a:pt x="1964882" y="625799"/>
                </a:lnTo>
                <a:lnTo>
                  <a:pt x="1961203" y="628269"/>
                </a:lnTo>
                <a:lnTo>
                  <a:pt x="1964818" y="628016"/>
                </a:lnTo>
                <a:lnTo>
                  <a:pt x="1968433" y="630233"/>
                </a:lnTo>
                <a:lnTo>
                  <a:pt x="1970128" y="633083"/>
                </a:lnTo>
                <a:lnTo>
                  <a:pt x="1972143" y="635389"/>
                </a:lnTo>
                <a:lnTo>
                  <a:pt x="1974895" y="637542"/>
                </a:lnTo>
                <a:lnTo>
                  <a:pt x="1976942" y="638644"/>
                </a:lnTo>
                <a:lnTo>
                  <a:pt x="1981964" y="638581"/>
                </a:lnTo>
                <a:lnTo>
                  <a:pt x="1985515" y="636630"/>
                </a:lnTo>
                <a:lnTo>
                  <a:pt x="1988746" y="635211"/>
                </a:lnTo>
                <a:lnTo>
                  <a:pt x="1993769" y="635427"/>
                </a:lnTo>
                <a:lnTo>
                  <a:pt x="2000263" y="634097"/>
                </a:lnTo>
                <a:lnTo>
                  <a:pt x="2002566" y="632500"/>
                </a:lnTo>
                <a:lnTo>
                  <a:pt x="2006916" y="632386"/>
                </a:lnTo>
                <a:lnTo>
                  <a:pt x="2013474" y="630752"/>
                </a:lnTo>
                <a:lnTo>
                  <a:pt x="2017633" y="631069"/>
                </a:lnTo>
                <a:lnTo>
                  <a:pt x="2022016" y="630271"/>
                </a:lnTo>
                <a:lnTo>
                  <a:pt x="2024287" y="629270"/>
                </a:lnTo>
                <a:lnTo>
                  <a:pt x="2028510" y="628548"/>
                </a:lnTo>
                <a:lnTo>
                  <a:pt x="2031741" y="626736"/>
                </a:lnTo>
                <a:lnTo>
                  <a:pt x="2033244" y="624747"/>
                </a:lnTo>
                <a:lnTo>
                  <a:pt x="2038267" y="625685"/>
                </a:lnTo>
                <a:lnTo>
                  <a:pt x="2038490" y="627370"/>
                </a:lnTo>
                <a:lnTo>
                  <a:pt x="2037755" y="628776"/>
                </a:lnTo>
                <a:lnTo>
                  <a:pt x="2037307" y="630334"/>
                </a:lnTo>
                <a:lnTo>
                  <a:pt x="2037627" y="632703"/>
                </a:lnTo>
                <a:lnTo>
                  <a:pt x="2037819" y="636567"/>
                </a:lnTo>
                <a:lnTo>
                  <a:pt x="2037371" y="638112"/>
                </a:lnTo>
                <a:lnTo>
                  <a:pt x="2039994" y="639050"/>
                </a:lnTo>
                <a:lnTo>
                  <a:pt x="2035899" y="639506"/>
                </a:lnTo>
                <a:lnTo>
                  <a:pt x="2035387" y="643294"/>
                </a:lnTo>
                <a:lnTo>
                  <a:pt x="2035036" y="645245"/>
                </a:lnTo>
                <a:lnTo>
                  <a:pt x="2034972" y="647842"/>
                </a:lnTo>
                <a:lnTo>
                  <a:pt x="2033692" y="649565"/>
                </a:lnTo>
                <a:lnTo>
                  <a:pt x="2031389" y="653188"/>
                </a:lnTo>
                <a:lnTo>
                  <a:pt x="2030429" y="655265"/>
                </a:lnTo>
                <a:lnTo>
                  <a:pt x="2028446" y="659116"/>
                </a:lnTo>
                <a:lnTo>
                  <a:pt x="2026206" y="661295"/>
                </a:lnTo>
                <a:lnTo>
                  <a:pt x="2025375" y="664082"/>
                </a:lnTo>
                <a:lnTo>
                  <a:pt x="2024575" y="665818"/>
                </a:lnTo>
                <a:lnTo>
                  <a:pt x="2023647" y="667401"/>
                </a:lnTo>
                <a:lnTo>
                  <a:pt x="2021664" y="670214"/>
                </a:lnTo>
                <a:lnTo>
                  <a:pt x="2020640" y="672177"/>
                </a:lnTo>
                <a:lnTo>
                  <a:pt x="2019361" y="675572"/>
                </a:lnTo>
                <a:lnTo>
                  <a:pt x="2018945" y="677713"/>
                </a:lnTo>
                <a:lnTo>
                  <a:pt x="2015362" y="683959"/>
                </a:lnTo>
                <a:lnTo>
                  <a:pt x="2011619" y="688925"/>
                </a:lnTo>
                <a:lnTo>
                  <a:pt x="2009284" y="693105"/>
                </a:lnTo>
                <a:lnTo>
                  <a:pt x="2005093" y="697957"/>
                </a:lnTo>
                <a:lnTo>
                  <a:pt x="1999399" y="704228"/>
                </a:lnTo>
                <a:lnTo>
                  <a:pt x="1991945" y="711664"/>
                </a:lnTo>
                <a:lnTo>
                  <a:pt x="1989930" y="713184"/>
                </a:lnTo>
                <a:lnTo>
                  <a:pt x="1981740" y="717770"/>
                </a:lnTo>
                <a:lnTo>
                  <a:pt x="1976462" y="721622"/>
                </a:lnTo>
                <a:lnTo>
                  <a:pt x="1973743" y="724244"/>
                </a:lnTo>
                <a:lnTo>
                  <a:pt x="1970928" y="726511"/>
                </a:lnTo>
                <a:lnTo>
                  <a:pt x="1968657" y="728690"/>
                </a:lnTo>
                <a:lnTo>
                  <a:pt x="1961843" y="736000"/>
                </a:lnTo>
                <a:lnTo>
                  <a:pt x="1960499" y="737343"/>
                </a:lnTo>
                <a:lnTo>
                  <a:pt x="1959635" y="738584"/>
                </a:lnTo>
                <a:lnTo>
                  <a:pt x="1957396" y="741169"/>
                </a:lnTo>
                <a:lnTo>
                  <a:pt x="1955253" y="743322"/>
                </a:lnTo>
                <a:lnTo>
                  <a:pt x="1954421" y="744956"/>
                </a:lnTo>
                <a:lnTo>
                  <a:pt x="1953014" y="747515"/>
                </a:lnTo>
                <a:lnTo>
                  <a:pt x="1952118" y="748884"/>
                </a:lnTo>
                <a:lnTo>
                  <a:pt x="1949911" y="751531"/>
                </a:lnTo>
                <a:lnTo>
                  <a:pt x="1947383" y="752583"/>
                </a:lnTo>
                <a:lnTo>
                  <a:pt x="1945592" y="754014"/>
                </a:lnTo>
                <a:lnTo>
                  <a:pt x="1944792" y="755838"/>
                </a:lnTo>
                <a:lnTo>
                  <a:pt x="1943225" y="757701"/>
                </a:lnTo>
                <a:lnTo>
                  <a:pt x="1939930" y="758524"/>
                </a:lnTo>
                <a:lnTo>
                  <a:pt x="1939034" y="760272"/>
                </a:lnTo>
                <a:lnTo>
                  <a:pt x="1939162" y="762109"/>
                </a:lnTo>
                <a:lnTo>
                  <a:pt x="1938554" y="763528"/>
                </a:lnTo>
                <a:lnTo>
                  <a:pt x="1937338" y="765150"/>
                </a:lnTo>
                <a:lnTo>
                  <a:pt x="1936475" y="766847"/>
                </a:lnTo>
                <a:lnTo>
                  <a:pt x="1935771" y="769153"/>
                </a:lnTo>
                <a:lnTo>
                  <a:pt x="1935131" y="770698"/>
                </a:lnTo>
                <a:lnTo>
                  <a:pt x="1934331" y="772206"/>
                </a:lnTo>
                <a:lnTo>
                  <a:pt x="1932828" y="775500"/>
                </a:lnTo>
                <a:lnTo>
                  <a:pt x="1931804" y="776855"/>
                </a:lnTo>
                <a:lnTo>
                  <a:pt x="1930237" y="778236"/>
                </a:lnTo>
                <a:lnTo>
                  <a:pt x="1929501" y="780111"/>
                </a:lnTo>
                <a:lnTo>
                  <a:pt x="1929181" y="781808"/>
                </a:lnTo>
                <a:lnTo>
                  <a:pt x="1928221" y="785051"/>
                </a:lnTo>
                <a:lnTo>
                  <a:pt x="1926782" y="788345"/>
                </a:lnTo>
                <a:lnTo>
                  <a:pt x="1926654" y="790119"/>
                </a:lnTo>
                <a:lnTo>
                  <a:pt x="1927262" y="792513"/>
                </a:lnTo>
                <a:lnTo>
                  <a:pt x="1929021" y="794059"/>
                </a:lnTo>
                <a:lnTo>
                  <a:pt x="1930461" y="795756"/>
                </a:lnTo>
                <a:lnTo>
                  <a:pt x="1932668" y="797542"/>
                </a:lnTo>
                <a:lnTo>
                  <a:pt x="1933340" y="798873"/>
                </a:lnTo>
                <a:lnTo>
                  <a:pt x="1932316" y="800557"/>
                </a:lnTo>
                <a:lnTo>
                  <a:pt x="1931004" y="803408"/>
                </a:lnTo>
                <a:lnTo>
                  <a:pt x="1931004" y="805878"/>
                </a:lnTo>
                <a:lnTo>
                  <a:pt x="1932380" y="807930"/>
                </a:lnTo>
                <a:lnTo>
                  <a:pt x="1931452" y="810059"/>
                </a:lnTo>
                <a:lnTo>
                  <a:pt x="1931132" y="811908"/>
                </a:lnTo>
                <a:lnTo>
                  <a:pt x="1931804" y="814442"/>
                </a:lnTo>
                <a:lnTo>
                  <a:pt x="1932796" y="815747"/>
                </a:lnTo>
                <a:lnTo>
                  <a:pt x="1934171" y="818774"/>
                </a:lnTo>
                <a:lnTo>
                  <a:pt x="1934044" y="820763"/>
                </a:lnTo>
                <a:lnTo>
                  <a:pt x="1934683" y="822321"/>
                </a:lnTo>
                <a:lnTo>
                  <a:pt x="1934971" y="823664"/>
                </a:lnTo>
                <a:lnTo>
                  <a:pt x="1935451" y="825400"/>
                </a:lnTo>
                <a:lnTo>
                  <a:pt x="1936923" y="827034"/>
                </a:lnTo>
                <a:lnTo>
                  <a:pt x="1939354" y="828402"/>
                </a:lnTo>
                <a:lnTo>
                  <a:pt x="1941337" y="829960"/>
                </a:lnTo>
                <a:lnTo>
                  <a:pt x="1942073" y="831405"/>
                </a:lnTo>
                <a:lnTo>
                  <a:pt x="1942425" y="832760"/>
                </a:lnTo>
                <a:lnTo>
                  <a:pt x="1942073" y="834724"/>
                </a:lnTo>
                <a:lnTo>
                  <a:pt x="1941849" y="837017"/>
                </a:lnTo>
                <a:lnTo>
                  <a:pt x="1941049" y="838423"/>
                </a:lnTo>
                <a:lnTo>
                  <a:pt x="1941305" y="841400"/>
                </a:lnTo>
                <a:lnTo>
                  <a:pt x="1941849" y="843123"/>
                </a:lnTo>
                <a:lnTo>
                  <a:pt x="1942201" y="844592"/>
                </a:lnTo>
                <a:lnTo>
                  <a:pt x="1942009" y="847417"/>
                </a:lnTo>
                <a:lnTo>
                  <a:pt x="1941817" y="849064"/>
                </a:lnTo>
                <a:lnTo>
                  <a:pt x="1942649" y="850382"/>
                </a:lnTo>
                <a:lnTo>
                  <a:pt x="1942393" y="852117"/>
                </a:lnTo>
                <a:lnTo>
                  <a:pt x="1941337" y="853574"/>
                </a:lnTo>
                <a:lnTo>
                  <a:pt x="1942489" y="854790"/>
                </a:lnTo>
                <a:lnTo>
                  <a:pt x="1942393" y="856424"/>
                </a:lnTo>
                <a:lnTo>
                  <a:pt x="1942329" y="857983"/>
                </a:lnTo>
                <a:lnTo>
                  <a:pt x="1942457" y="859427"/>
                </a:lnTo>
                <a:lnTo>
                  <a:pt x="1942745" y="861492"/>
                </a:lnTo>
                <a:lnTo>
                  <a:pt x="1942777" y="864038"/>
                </a:lnTo>
                <a:lnTo>
                  <a:pt x="1943832" y="865584"/>
                </a:lnTo>
                <a:lnTo>
                  <a:pt x="1943129" y="867053"/>
                </a:lnTo>
                <a:lnTo>
                  <a:pt x="1944856" y="868130"/>
                </a:lnTo>
                <a:lnTo>
                  <a:pt x="1945016" y="869511"/>
                </a:lnTo>
                <a:lnTo>
                  <a:pt x="1943736" y="871449"/>
                </a:lnTo>
                <a:lnTo>
                  <a:pt x="1943193" y="872842"/>
                </a:lnTo>
                <a:lnTo>
                  <a:pt x="1943289" y="874489"/>
                </a:lnTo>
                <a:lnTo>
                  <a:pt x="1942457" y="876440"/>
                </a:lnTo>
                <a:lnTo>
                  <a:pt x="1940250" y="879101"/>
                </a:lnTo>
                <a:lnTo>
                  <a:pt x="1938394" y="881077"/>
                </a:lnTo>
                <a:lnTo>
                  <a:pt x="1937275" y="883344"/>
                </a:lnTo>
                <a:lnTo>
                  <a:pt x="1936027" y="885270"/>
                </a:lnTo>
                <a:lnTo>
                  <a:pt x="1934044" y="886587"/>
                </a:lnTo>
                <a:lnTo>
                  <a:pt x="1930589" y="888551"/>
                </a:lnTo>
                <a:lnTo>
                  <a:pt x="1929149" y="890198"/>
                </a:lnTo>
                <a:lnTo>
                  <a:pt x="1926206" y="890958"/>
                </a:lnTo>
                <a:lnTo>
                  <a:pt x="1922815" y="892009"/>
                </a:lnTo>
                <a:lnTo>
                  <a:pt x="1920160" y="892985"/>
                </a:lnTo>
                <a:lnTo>
                  <a:pt x="1917953" y="894062"/>
                </a:lnTo>
                <a:lnTo>
                  <a:pt x="1915010" y="895683"/>
                </a:lnTo>
                <a:lnTo>
                  <a:pt x="1912578" y="897241"/>
                </a:lnTo>
                <a:lnTo>
                  <a:pt x="1910851" y="898800"/>
                </a:lnTo>
                <a:lnTo>
                  <a:pt x="1909667" y="900371"/>
                </a:lnTo>
                <a:lnTo>
                  <a:pt x="1908196" y="902448"/>
                </a:lnTo>
                <a:lnTo>
                  <a:pt x="1906244" y="904386"/>
                </a:lnTo>
                <a:lnTo>
                  <a:pt x="1905093" y="905995"/>
                </a:lnTo>
                <a:lnTo>
                  <a:pt x="1903493" y="907541"/>
                </a:lnTo>
                <a:lnTo>
                  <a:pt x="1900038" y="908744"/>
                </a:lnTo>
                <a:lnTo>
                  <a:pt x="1898215" y="910315"/>
                </a:lnTo>
                <a:lnTo>
                  <a:pt x="1895656" y="913343"/>
                </a:lnTo>
                <a:lnTo>
                  <a:pt x="1891881" y="916269"/>
                </a:lnTo>
                <a:lnTo>
                  <a:pt x="1889194" y="915243"/>
                </a:lnTo>
                <a:lnTo>
                  <a:pt x="1890057" y="917346"/>
                </a:lnTo>
                <a:lnTo>
                  <a:pt x="1890121" y="918828"/>
                </a:lnTo>
                <a:lnTo>
                  <a:pt x="1889642" y="921704"/>
                </a:lnTo>
                <a:lnTo>
                  <a:pt x="1890249" y="923148"/>
                </a:lnTo>
                <a:lnTo>
                  <a:pt x="1892201" y="925390"/>
                </a:lnTo>
                <a:lnTo>
                  <a:pt x="1893416" y="928963"/>
                </a:lnTo>
                <a:lnTo>
                  <a:pt x="1893512" y="930800"/>
                </a:lnTo>
                <a:lnTo>
                  <a:pt x="1894760" y="933143"/>
                </a:lnTo>
                <a:lnTo>
                  <a:pt x="1895336" y="936690"/>
                </a:lnTo>
                <a:lnTo>
                  <a:pt x="1895304" y="938743"/>
                </a:lnTo>
                <a:lnTo>
                  <a:pt x="1895816" y="940516"/>
                </a:lnTo>
                <a:lnTo>
                  <a:pt x="1895976" y="939249"/>
                </a:lnTo>
                <a:lnTo>
                  <a:pt x="1896136" y="937983"/>
                </a:lnTo>
                <a:lnTo>
                  <a:pt x="1897255" y="939807"/>
                </a:lnTo>
                <a:lnTo>
                  <a:pt x="1896775" y="942391"/>
                </a:lnTo>
                <a:lnTo>
                  <a:pt x="1897543" y="945191"/>
                </a:lnTo>
                <a:lnTo>
                  <a:pt x="1896807" y="947230"/>
                </a:lnTo>
                <a:lnTo>
                  <a:pt x="1895752" y="952032"/>
                </a:lnTo>
                <a:lnTo>
                  <a:pt x="1896519" y="953336"/>
                </a:lnTo>
                <a:lnTo>
                  <a:pt x="1896775" y="955313"/>
                </a:lnTo>
                <a:lnTo>
                  <a:pt x="1894664" y="958657"/>
                </a:lnTo>
                <a:lnTo>
                  <a:pt x="1892297" y="960684"/>
                </a:lnTo>
                <a:lnTo>
                  <a:pt x="1888810" y="962242"/>
                </a:lnTo>
                <a:lnTo>
                  <a:pt x="1881868" y="964510"/>
                </a:lnTo>
                <a:lnTo>
                  <a:pt x="1879117" y="965625"/>
                </a:lnTo>
                <a:lnTo>
                  <a:pt x="1873999" y="968386"/>
                </a:lnTo>
                <a:lnTo>
                  <a:pt x="1872463" y="969805"/>
                </a:lnTo>
                <a:lnTo>
                  <a:pt x="1871823" y="971427"/>
                </a:lnTo>
                <a:lnTo>
                  <a:pt x="1870640" y="973112"/>
                </a:lnTo>
                <a:lnTo>
                  <a:pt x="1871663" y="974518"/>
                </a:lnTo>
                <a:lnTo>
                  <a:pt x="1873327" y="980687"/>
                </a:lnTo>
                <a:lnTo>
                  <a:pt x="1872975" y="982980"/>
                </a:lnTo>
                <a:lnTo>
                  <a:pt x="1871695" y="986299"/>
                </a:lnTo>
                <a:lnTo>
                  <a:pt x="1871247" y="987819"/>
                </a:lnTo>
                <a:lnTo>
                  <a:pt x="1870128" y="993267"/>
                </a:lnTo>
                <a:lnTo>
                  <a:pt x="1868720" y="996003"/>
                </a:lnTo>
                <a:lnTo>
                  <a:pt x="1865585" y="999132"/>
                </a:lnTo>
                <a:lnTo>
                  <a:pt x="1863314" y="1000032"/>
                </a:lnTo>
                <a:lnTo>
                  <a:pt x="1859347" y="1004085"/>
                </a:lnTo>
                <a:lnTo>
                  <a:pt x="1857844" y="1006036"/>
                </a:lnTo>
                <a:lnTo>
                  <a:pt x="1856532" y="1008874"/>
                </a:lnTo>
                <a:lnTo>
                  <a:pt x="1855220" y="1010445"/>
                </a:lnTo>
                <a:lnTo>
                  <a:pt x="1853269" y="1013777"/>
                </a:lnTo>
                <a:lnTo>
                  <a:pt x="1851574" y="1016348"/>
                </a:lnTo>
                <a:lnTo>
                  <a:pt x="1849910" y="1018692"/>
                </a:lnTo>
                <a:lnTo>
                  <a:pt x="1847031" y="1021922"/>
                </a:lnTo>
                <a:lnTo>
                  <a:pt x="1844920" y="1023291"/>
                </a:lnTo>
                <a:lnTo>
                  <a:pt x="1842648" y="1025165"/>
                </a:lnTo>
                <a:lnTo>
                  <a:pt x="1839449" y="1028181"/>
                </a:lnTo>
                <a:lnTo>
                  <a:pt x="1836986" y="1030854"/>
                </a:lnTo>
                <a:lnTo>
                  <a:pt x="1833339" y="1033881"/>
                </a:lnTo>
                <a:lnTo>
                  <a:pt x="1831196" y="1035211"/>
                </a:lnTo>
                <a:lnTo>
                  <a:pt x="1828029" y="1037821"/>
                </a:lnTo>
                <a:lnTo>
                  <a:pt x="1823551" y="1040633"/>
                </a:lnTo>
                <a:lnTo>
                  <a:pt x="1820959" y="1042116"/>
                </a:lnTo>
                <a:lnTo>
                  <a:pt x="1816801" y="1043826"/>
                </a:lnTo>
                <a:lnTo>
                  <a:pt x="1811170" y="1043864"/>
                </a:lnTo>
                <a:lnTo>
                  <a:pt x="1808131" y="1045131"/>
                </a:lnTo>
                <a:lnTo>
                  <a:pt x="1808003" y="1046613"/>
                </a:lnTo>
                <a:lnTo>
                  <a:pt x="1803781" y="1046144"/>
                </a:lnTo>
                <a:lnTo>
                  <a:pt x="1801382" y="1047056"/>
                </a:lnTo>
                <a:lnTo>
                  <a:pt x="1798598" y="1048108"/>
                </a:lnTo>
                <a:lnTo>
                  <a:pt x="1794888" y="1047069"/>
                </a:lnTo>
                <a:lnTo>
                  <a:pt x="1790505" y="1046435"/>
                </a:lnTo>
                <a:lnTo>
                  <a:pt x="1787370" y="1047145"/>
                </a:lnTo>
                <a:lnTo>
                  <a:pt x="1783563" y="1047082"/>
                </a:lnTo>
                <a:lnTo>
                  <a:pt x="1780204" y="1046600"/>
                </a:lnTo>
                <a:lnTo>
                  <a:pt x="1773326" y="1049932"/>
                </a:lnTo>
                <a:lnTo>
                  <a:pt x="1769360" y="1050249"/>
                </a:lnTo>
                <a:lnTo>
                  <a:pt x="1766097" y="1049881"/>
                </a:lnTo>
                <a:lnTo>
                  <a:pt x="1761970" y="1050755"/>
                </a:lnTo>
                <a:lnTo>
                  <a:pt x="1757363" y="1053720"/>
                </a:lnTo>
                <a:lnTo>
                  <a:pt x="1753909" y="1053428"/>
                </a:lnTo>
                <a:lnTo>
                  <a:pt x="1751701" y="1052073"/>
                </a:lnTo>
                <a:lnTo>
                  <a:pt x="1750710" y="1050515"/>
                </a:lnTo>
                <a:lnTo>
                  <a:pt x="1747735" y="1049666"/>
                </a:lnTo>
                <a:lnTo>
                  <a:pt x="1746615" y="1048234"/>
                </a:lnTo>
                <a:lnTo>
                  <a:pt x="1744632" y="1047221"/>
                </a:lnTo>
                <a:lnTo>
                  <a:pt x="1743320" y="1049691"/>
                </a:lnTo>
                <a:lnTo>
                  <a:pt x="1742328" y="1048234"/>
                </a:lnTo>
                <a:lnTo>
                  <a:pt x="1742360" y="1045954"/>
                </a:lnTo>
                <a:lnTo>
                  <a:pt x="1743288" y="1044637"/>
                </a:lnTo>
                <a:lnTo>
                  <a:pt x="1741944" y="1042052"/>
                </a:lnTo>
                <a:lnTo>
                  <a:pt x="1740569" y="1040621"/>
                </a:lnTo>
                <a:lnTo>
                  <a:pt x="1739833" y="1039227"/>
                </a:lnTo>
                <a:lnTo>
                  <a:pt x="1738777" y="1037758"/>
                </a:lnTo>
                <a:lnTo>
                  <a:pt x="1737818" y="1035743"/>
                </a:lnTo>
                <a:lnTo>
                  <a:pt x="1741433" y="1034135"/>
                </a:lnTo>
                <a:lnTo>
                  <a:pt x="1742104" y="1032779"/>
                </a:lnTo>
                <a:lnTo>
                  <a:pt x="1742136" y="1030625"/>
                </a:lnTo>
                <a:lnTo>
                  <a:pt x="1741976" y="1029270"/>
                </a:lnTo>
                <a:lnTo>
                  <a:pt x="1741081" y="1025786"/>
                </a:lnTo>
                <a:lnTo>
                  <a:pt x="1738617" y="1022480"/>
                </a:lnTo>
                <a:lnTo>
                  <a:pt x="1736250" y="1019148"/>
                </a:lnTo>
                <a:lnTo>
                  <a:pt x="1733275" y="1013865"/>
                </a:lnTo>
                <a:lnTo>
                  <a:pt x="1731868" y="1010698"/>
                </a:lnTo>
                <a:lnTo>
                  <a:pt x="1729692" y="1004314"/>
                </a:lnTo>
                <a:lnTo>
                  <a:pt x="1727805" y="1000690"/>
                </a:lnTo>
                <a:lnTo>
                  <a:pt x="1725470" y="997321"/>
                </a:lnTo>
                <a:lnTo>
                  <a:pt x="1721215" y="993558"/>
                </a:lnTo>
                <a:lnTo>
                  <a:pt x="1718624" y="991113"/>
                </a:lnTo>
                <a:lnTo>
                  <a:pt x="1715201" y="985793"/>
                </a:lnTo>
                <a:lnTo>
                  <a:pt x="1714081" y="982207"/>
                </a:lnTo>
                <a:lnTo>
                  <a:pt x="1713345" y="980295"/>
                </a:lnTo>
                <a:lnTo>
                  <a:pt x="1713601" y="978584"/>
                </a:lnTo>
                <a:lnTo>
                  <a:pt x="1712994" y="976975"/>
                </a:lnTo>
                <a:lnTo>
                  <a:pt x="1711522" y="972681"/>
                </a:lnTo>
                <a:lnTo>
                  <a:pt x="1710754" y="970553"/>
                </a:lnTo>
                <a:lnTo>
                  <a:pt x="1710914" y="968792"/>
                </a:lnTo>
                <a:lnTo>
                  <a:pt x="1710530" y="967183"/>
                </a:lnTo>
                <a:lnTo>
                  <a:pt x="1710658" y="964193"/>
                </a:lnTo>
                <a:lnTo>
                  <a:pt x="1710050" y="961938"/>
                </a:lnTo>
                <a:lnTo>
                  <a:pt x="1708771" y="959734"/>
                </a:lnTo>
                <a:lnTo>
                  <a:pt x="1707651" y="956567"/>
                </a:lnTo>
                <a:lnTo>
                  <a:pt x="1707491" y="955173"/>
                </a:lnTo>
                <a:lnTo>
                  <a:pt x="1707587" y="951436"/>
                </a:lnTo>
                <a:lnTo>
                  <a:pt x="1707395" y="949903"/>
                </a:lnTo>
                <a:lnTo>
                  <a:pt x="1707395" y="948104"/>
                </a:lnTo>
                <a:lnTo>
                  <a:pt x="1706947" y="946255"/>
                </a:lnTo>
                <a:lnTo>
                  <a:pt x="1707075" y="944431"/>
                </a:lnTo>
                <a:lnTo>
                  <a:pt x="1707875" y="942797"/>
                </a:lnTo>
                <a:lnTo>
                  <a:pt x="1707299" y="940466"/>
                </a:lnTo>
                <a:lnTo>
                  <a:pt x="1706020" y="938097"/>
                </a:lnTo>
                <a:lnTo>
                  <a:pt x="1702885" y="934220"/>
                </a:lnTo>
                <a:lnTo>
                  <a:pt x="1702117" y="932738"/>
                </a:lnTo>
                <a:lnTo>
                  <a:pt x="1698182" y="926404"/>
                </a:lnTo>
                <a:lnTo>
                  <a:pt x="1696679" y="922793"/>
                </a:lnTo>
                <a:lnTo>
                  <a:pt x="1695623" y="919690"/>
                </a:lnTo>
                <a:lnTo>
                  <a:pt x="1694503" y="918245"/>
                </a:lnTo>
                <a:lnTo>
                  <a:pt x="1689225" y="908136"/>
                </a:lnTo>
                <a:lnTo>
                  <a:pt x="1688073" y="906527"/>
                </a:lnTo>
                <a:lnTo>
                  <a:pt x="1685962" y="904589"/>
                </a:lnTo>
                <a:lnTo>
                  <a:pt x="1684651" y="902119"/>
                </a:lnTo>
                <a:lnTo>
                  <a:pt x="1683083" y="899648"/>
                </a:lnTo>
                <a:lnTo>
                  <a:pt x="1682699" y="897343"/>
                </a:lnTo>
                <a:lnTo>
                  <a:pt x="1682603" y="894733"/>
                </a:lnTo>
                <a:lnTo>
                  <a:pt x="1682795" y="892732"/>
                </a:lnTo>
                <a:lnTo>
                  <a:pt x="1683115" y="889273"/>
                </a:lnTo>
                <a:lnTo>
                  <a:pt x="1683467" y="887728"/>
                </a:lnTo>
                <a:lnTo>
                  <a:pt x="1683467" y="885903"/>
                </a:lnTo>
                <a:lnTo>
                  <a:pt x="1683275" y="881140"/>
                </a:lnTo>
                <a:lnTo>
                  <a:pt x="1682859" y="879721"/>
                </a:lnTo>
                <a:lnTo>
                  <a:pt x="1684810" y="877910"/>
                </a:lnTo>
                <a:lnTo>
                  <a:pt x="1685770" y="874363"/>
                </a:lnTo>
                <a:lnTo>
                  <a:pt x="1687626" y="868763"/>
                </a:lnTo>
                <a:lnTo>
                  <a:pt x="1688521" y="863265"/>
                </a:lnTo>
                <a:lnTo>
                  <a:pt x="1689641" y="860668"/>
                </a:lnTo>
                <a:lnTo>
                  <a:pt x="1690057" y="857755"/>
                </a:lnTo>
                <a:lnTo>
                  <a:pt x="1693192" y="853979"/>
                </a:lnTo>
                <a:lnTo>
                  <a:pt x="1693960" y="851674"/>
                </a:lnTo>
                <a:lnTo>
                  <a:pt x="1695591" y="850534"/>
                </a:lnTo>
                <a:lnTo>
                  <a:pt x="1697862" y="849330"/>
                </a:lnTo>
                <a:lnTo>
                  <a:pt x="1699494" y="847177"/>
                </a:lnTo>
                <a:lnTo>
                  <a:pt x="1700294" y="845682"/>
                </a:lnTo>
                <a:lnTo>
                  <a:pt x="1701189" y="842831"/>
                </a:lnTo>
                <a:lnTo>
                  <a:pt x="1701189" y="839854"/>
                </a:lnTo>
                <a:lnTo>
                  <a:pt x="1701733" y="835864"/>
                </a:lnTo>
                <a:lnTo>
                  <a:pt x="1700773" y="833140"/>
                </a:lnTo>
                <a:lnTo>
                  <a:pt x="1699814" y="830898"/>
                </a:lnTo>
                <a:lnTo>
                  <a:pt x="1698566" y="828554"/>
                </a:lnTo>
                <a:lnTo>
                  <a:pt x="1697095" y="826185"/>
                </a:lnTo>
                <a:lnTo>
                  <a:pt x="1696711" y="824602"/>
                </a:lnTo>
                <a:lnTo>
                  <a:pt x="1695879" y="822068"/>
                </a:lnTo>
                <a:lnTo>
                  <a:pt x="1695527" y="820586"/>
                </a:lnTo>
                <a:lnTo>
                  <a:pt x="1694791" y="819129"/>
                </a:lnTo>
                <a:lnTo>
                  <a:pt x="1694088" y="817457"/>
                </a:lnTo>
                <a:lnTo>
                  <a:pt x="1694951" y="816089"/>
                </a:lnTo>
                <a:lnTo>
                  <a:pt x="1697350" y="814138"/>
                </a:lnTo>
                <a:lnTo>
                  <a:pt x="1697414" y="812136"/>
                </a:lnTo>
                <a:lnTo>
                  <a:pt x="1694919" y="805815"/>
                </a:lnTo>
                <a:lnTo>
                  <a:pt x="1692872" y="800773"/>
                </a:lnTo>
                <a:lnTo>
                  <a:pt x="1692520" y="798239"/>
                </a:lnTo>
                <a:lnTo>
                  <a:pt x="1689801" y="794895"/>
                </a:lnTo>
                <a:lnTo>
                  <a:pt x="1688713" y="792716"/>
                </a:lnTo>
                <a:lnTo>
                  <a:pt x="1688105" y="791196"/>
                </a:lnTo>
                <a:lnTo>
                  <a:pt x="1690089" y="789891"/>
                </a:lnTo>
                <a:lnTo>
                  <a:pt x="1694183" y="788624"/>
                </a:lnTo>
                <a:lnTo>
                  <a:pt x="1689737" y="789511"/>
                </a:lnTo>
                <a:lnTo>
                  <a:pt x="1687274" y="787699"/>
                </a:lnTo>
                <a:lnTo>
                  <a:pt x="1686506" y="786103"/>
                </a:lnTo>
                <a:lnTo>
                  <a:pt x="1686954" y="784595"/>
                </a:lnTo>
                <a:lnTo>
                  <a:pt x="1686698" y="783278"/>
                </a:lnTo>
                <a:lnTo>
                  <a:pt x="1685450" y="780618"/>
                </a:lnTo>
                <a:lnTo>
                  <a:pt x="1684139" y="779059"/>
                </a:lnTo>
                <a:lnTo>
                  <a:pt x="1683307" y="777590"/>
                </a:lnTo>
                <a:lnTo>
                  <a:pt x="1683083" y="776310"/>
                </a:lnTo>
                <a:lnTo>
                  <a:pt x="1682123" y="775094"/>
                </a:lnTo>
                <a:lnTo>
                  <a:pt x="1679628" y="772953"/>
                </a:lnTo>
                <a:lnTo>
                  <a:pt x="1677261" y="770344"/>
                </a:lnTo>
                <a:lnTo>
                  <a:pt x="1675629" y="768013"/>
                </a:lnTo>
                <a:lnTo>
                  <a:pt x="1672846" y="765580"/>
                </a:lnTo>
                <a:lnTo>
                  <a:pt x="1670223" y="762046"/>
                </a:lnTo>
                <a:lnTo>
                  <a:pt x="1667120" y="759626"/>
                </a:lnTo>
                <a:lnTo>
                  <a:pt x="1664913" y="757511"/>
                </a:lnTo>
                <a:lnTo>
                  <a:pt x="1663697" y="756117"/>
                </a:lnTo>
                <a:lnTo>
                  <a:pt x="1662865" y="754255"/>
                </a:lnTo>
                <a:lnTo>
                  <a:pt x="1661682" y="753001"/>
                </a:lnTo>
                <a:lnTo>
                  <a:pt x="1661138" y="751189"/>
                </a:lnTo>
                <a:lnTo>
                  <a:pt x="1659474" y="748415"/>
                </a:lnTo>
                <a:lnTo>
                  <a:pt x="1658547" y="747047"/>
                </a:lnTo>
                <a:lnTo>
                  <a:pt x="1660946" y="749378"/>
                </a:lnTo>
                <a:lnTo>
                  <a:pt x="1660594" y="747997"/>
                </a:lnTo>
                <a:lnTo>
                  <a:pt x="1661202" y="746553"/>
                </a:lnTo>
                <a:lnTo>
                  <a:pt x="1657555" y="744222"/>
                </a:lnTo>
                <a:lnTo>
                  <a:pt x="1656659" y="742778"/>
                </a:lnTo>
                <a:lnTo>
                  <a:pt x="1655380" y="739813"/>
                </a:lnTo>
                <a:lnTo>
                  <a:pt x="1658419" y="740231"/>
                </a:lnTo>
                <a:lnTo>
                  <a:pt x="1660754" y="737622"/>
                </a:lnTo>
                <a:lnTo>
                  <a:pt x="1661106" y="734923"/>
                </a:lnTo>
                <a:lnTo>
                  <a:pt x="1661010" y="733327"/>
                </a:lnTo>
                <a:lnTo>
                  <a:pt x="1660786" y="731743"/>
                </a:lnTo>
                <a:lnTo>
                  <a:pt x="1662290" y="732922"/>
                </a:lnTo>
                <a:lnTo>
                  <a:pt x="1665233" y="733986"/>
                </a:lnTo>
                <a:lnTo>
                  <a:pt x="1667088" y="732605"/>
                </a:lnTo>
                <a:lnTo>
                  <a:pt x="1662993" y="731680"/>
                </a:lnTo>
                <a:lnTo>
                  <a:pt x="1661650" y="729919"/>
                </a:lnTo>
                <a:lnTo>
                  <a:pt x="1662546" y="728285"/>
                </a:lnTo>
                <a:lnTo>
                  <a:pt x="1663249" y="725295"/>
                </a:lnTo>
                <a:lnTo>
                  <a:pt x="1662066" y="724105"/>
                </a:lnTo>
                <a:lnTo>
                  <a:pt x="1661970" y="722496"/>
                </a:lnTo>
                <a:lnTo>
                  <a:pt x="1662514" y="721216"/>
                </a:lnTo>
                <a:lnTo>
                  <a:pt x="1663761" y="720025"/>
                </a:lnTo>
                <a:lnTo>
                  <a:pt x="1664529" y="717973"/>
                </a:lnTo>
                <a:lnTo>
                  <a:pt x="1665329" y="716694"/>
                </a:lnTo>
                <a:lnTo>
                  <a:pt x="1665105" y="715401"/>
                </a:lnTo>
                <a:lnTo>
                  <a:pt x="1665297" y="713235"/>
                </a:lnTo>
                <a:lnTo>
                  <a:pt x="1665457" y="711082"/>
                </a:lnTo>
                <a:lnTo>
                  <a:pt x="1665872" y="709283"/>
                </a:lnTo>
                <a:lnTo>
                  <a:pt x="1666032" y="707623"/>
                </a:lnTo>
                <a:lnTo>
                  <a:pt x="1666608" y="706128"/>
                </a:lnTo>
                <a:lnTo>
                  <a:pt x="1666320" y="704646"/>
                </a:lnTo>
                <a:lnTo>
                  <a:pt x="1664113" y="701922"/>
                </a:lnTo>
                <a:lnTo>
                  <a:pt x="1663601" y="700453"/>
                </a:lnTo>
                <a:lnTo>
                  <a:pt x="1663729" y="698869"/>
                </a:lnTo>
                <a:lnTo>
                  <a:pt x="1663921" y="697590"/>
                </a:lnTo>
                <a:lnTo>
                  <a:pt x="1661330" y="698350"/>
                </a:lnTo>
                <a:lnTo>
                  <a:pt x="1659091" y="697298"/>
                </a:lnTo>
                <a:lnTo>
                  <a:pt x="1657875" y="695550"/>
                </a:lnTo>
                <a:lnTo>
                  <a:pt x="1657203" y="693675"/>
                </a:lnTo>
                <a:lnTo>
                  <a:pt x="1657075" y="692409"/>
                </a:lnTo>
                <a:lnTo>
                  <a:pt x="1653844" y="692105"/>
                </a:lnTo>
                <a:lnTo>
                  <a:pt x="1654196" y="690762"/>
                </a:lnTo>
                <a:lnTo>
                  <a:pt x="1651317" y="689191"/>
                </a:lnTo>
                <a:lnTo>
                  <a:pt x="1652021" y="691648"/>
                </a:lnTo>
                <a:lnTo>
                  <a:pt x="1649302" y="692573"/>
                </a:lnTo>
                <a:lnTo>
                  <a:pt x="1645847" y="692852"/>
                </a:lnTo>
                <a:lnTo>
                  <a:pt x="1642616" y="692649"/>
                </a:lnTo>
                <a:lnTo>
                  <a:pt x="1641336" y="691395"/>
                </a:lnTo>
                <a:lnTo>
                  <a:pt x="1641432" y="692953"/>
                </a:lnTo>
                <a:lnTo>
                  <a:pt x="1639353" y="694081"/>
                </a:lnTo>
                <a:lnTo>
                  <a:pt x="1638457" y="691750"/>
                </a:lnTo>
                <a:lnTo>
                  <a:pt x="1638169" y="693371"/>
                </a:lnTo>
                <a:lnTo>
                  <a:pt x="1636730" y="694549"/>
                </a:lnTo>
                <a:lnTo>
                  <a:pt x="1633403" y="694828"/>
                </a:lnTo>
                <a:lnTo>
                  <a:pt x="1630204" y="694106"/>
                </a:lnTo>
                <a:lnTo>
                  <a:pt x="1627325" y="691724"/>
                </a:lnTo>
                <a:lnTo>
                  <a:pt x="1626461" y="689976"/>
                </a:lnTo>
                <a:lnTo>
                  <a:pt x="1625469" y="687303"/>
                </a:lnTo>
                <a:lnTo>
                  <a:pt x="1625341" y="685390"/>
                </a:lnTo>
                <a:lnTo>
                  <a:pt x="1626973" y="684136"/>
                </a:lnTo>
                <a:lnTo>
                  <a:pt x="1623806" y="683591"/>
                </a:lnTo>
                <a:lnTo>
                  <a:pt x="1624957" y="681995"/>
                </a:lnTo>
                <a:lnTo>
                  <a:pt x="1622398" y="681172"/>
                </a:lnTo>
                <a:lnTo>
                  <a:pt x="1620767" y="679069"/>
                </a:lnTo>
                <a:lnTo>
                  <a:pt x="1618719" y="677321"/>
                </a:lnTo>
                <a:lnTo>
                  <a:pt x="1616896" y="676117"/>
                </a:lnTo>
                <a:lnTo>
                  <a:pt x="1608387" y="675560"/>
                </a:lnTo>
                <a:lnTo>
                  <a:pt x="1610786" y="673951"/>
                </a:lnTo>
                <a:lnTo>
                  <a:pt x="1607875" y="674496"/>
                </a:lnTo>
                <a:lnTo>
                  <a:pt x="1601957" y="675864"/>
                </a:lnTo>
                <a:lnTo>
                  <a:pt x="1597574" y="676295"/>
                </a:lnTo>
                <a:lnTo>
                  <a:pt x="1593351" y="676915"/>
                </a:lnTo>
                <a:lnTo>
                  <a:pt x="1588777" y="677967"/>
                </a:lnTo>
                <a:lnTo>
                  <a:pt x="1586442" y="679373"/>
                </a:lnTo>
                <a:lnTo>
                  <a:pt x="1585514" y="681058"/>
                </a:lnTo>
                <a:lnTo>
                  <a:pt x="1579308" y="681539"/>
                </a:lnTo>
                <a:lnTo>
                  <a:pt x="1575821" y="683275"/>
                </a:lnTo>
                <a:lnTo>
                  <a:pt x="1572590" y="684871"/>
                </a:lnTo>
                <a:lnTo>
                  <a:pt x="1569775" y="686416"/>
                </a:lnTo>
                <a:lnTo>
                  <a:pt x="1563441" y="688139"/>
                </a:lnTo>
                <a:lnTo>
                  <a:pt x="1560946" y="689596"/>
                </a:lnTo>
                <a:lnTo>
                  <a:pt x="1558930" y="690673"/>
                </a:lnTo>
                <a:lnTo>
                  <a:pt x="1556531" y="689647"/>
                </a:lnTo>
                <a:lnTo>
                  <a:pt x="1552436" y="688367"/>
                </a:lnTo>
                <a:lnTo>
                  <a:pt x="1549205" y="687734"/>
                </a:lnTo>
                <a:lnTo>
                  <a:pt x="1548566" y="685289"/>
                </a:lnTo>
                <a:lnTo>
                  <a:pt x="1547126" y="687012"/>
                </a:lnTo>
                <a:lnTo>
                  <a:pt x="1542072" y="686467"/>
                </a:lnTo>
                <a:lnTo>
                  <a:pt x="1537689" y="685720"/>
                </a:lnTo>
                <a:lnTo>
                  <a:pt x="1540600" y="686378"/>
                </a:lnTo>
                <a:lnTo>
                  <a:pt x="1534970" y="686911"/>
                </a:lnTo>
                <a:lnTo>
                  <a:pt x="1531707" y="686619"/>
                </a:lnTo>
                <a:lnTo>
                  <a:pt x="1528604" y="687113"/>
                </a:lnTo>
                <a:lnTo>
                  <a:pt x="1523677" y="688393"/>
                </a:lnTo>
                <a:lnTo>
                  <a:pt x="1517951" y="690673"/>
                </a:lnTo>
                <a:lnTo>
                  <a:pt x="1515296" y="691509"/>
                </a:lnTo>
                <a:lnTo>
                  <a:pt x="1513377" y="692675"/>
                </a:lnTo>
                <a:lnTo>
                  <a:pt x="1510050" y="694220"/>
                </a:lnTo>
                <a:lnTo>
                  <a:pt x="1504899" y="693004"/>
                </a:lnTo>
                <a:lnTo>
                  <a:pt x="1494663" y="687987"/>
                </a:lnTo>
                <a:lnTo>
                  <a:pt x="1492487" y="686277"/>
                </a:lnTo>
                <a:lnTo>
                  <a:pt x="1489960" y="683731"/>
                </a:lnTo>
                <a:lnTo>
                  <a:pt x="1484362" y="678600"/>
                </a:lnTo>
                <a:lnTo>
                  <a:pt x="1481483" y="677371"/>
                </a:lnTo>
                <a:lnTo>
                  <a:pt x="1479212" y="675040"/>
                </a:lnTo>
                <a:lnTo>
                  <a:pt x="1475213" y="672988"/>
                </a:lnTo>
                <a:lnTo>
                  <a:pt x="1473261" y="670987"/>
                </a:lnTo>
                <a:lnTo>
                  <a:pt x="1471246" y="669314"/>
                </a:lnTo>
                <a:lnTo>
                  <a:pt x="1465712" y="666996"/>
                </a:lnTo>
                <a:lnTo>
                  <a:pt x="1464944" y="665134"/>
                </a:lnTo>
                <a:lnTo>
                  <a:pt x="1464496" y="663221"/>
                </a:lnTo>
                <a:lnTo>
                  <a:pt x="1461169" y="662613"/>
                </a:lnTo>
                <a:lnTo>
                  <a:pt x="1460497" y="660447"/>
                </a:lnTo>
                <a:lnTo>
                  <a:pt x="1459634" y="659104"/>
                </a:lnTo>
                <a:lnTo>
                  <a:pt x="1458002" y="657875"/>
                </a:lnTo>
                <a:lnTo>
                  <a:pt x="1457458" y="656481"/>
                </a:lnTo>
                <a:lnTo>
                  <a:pt x="1460593" y="655620"/>
                </a:lnTo>
                <a:lnTo>
                  <a:pt x="1457746" y="654568"/>
                </a:lnTo>
                <a:lnTo>
                  <a:pt x="1457970" y="653213"/>
                </a:lnTo>
                <a:lnTo>
                  <a:pt x="1457362" y="651883"/>
                </a:lnTo>
                <a:lnTo>
                  <a:pt x="1457394" y="650211"/>
                </a:lnTo>
                <a:lnTo>
                  <a:pt x="1456243" y="648893"/>
                </a:lnTo>
                <a:lnTo>
                  <a:pt x="1454707" y="646790"/>
                </a:lnTo>
                <a:lnTo>
                  <a:pt x="1453876" y="644649"/>
                </a:lnTo>
                <a:lnTo>
                  <a:pt x="1453588" y="643256"/>
                </a:lnTo>
                <a:lnTo>
                  <a:pt x="1450613" y="642154"/>
                </a:lnTo>
                <a:lnTo>
                  <a:pt x="1446966" y="640317"/>
                </a:lnTo>
                <a:lnTo>
                  <a:pt x="1445302" y="637542"/>
                </a:lnTo>
                <a:lnTo>
                  <a:pt x="1445526" y="635845"/>
                </a:lnTo>
                <a:lnTo>
                  <a:pt x="1443991" y="634679"/>
                </a:lnTo>
                <a:lnTo>
                  <a:pt x="1440952" y="633311"/>
                </a:lnTo>
                <a:lnTo>
                  <a:pt x="1439832" y="631981"/>
                </a:lnTo>
                <a:lnTo>
                  <a:pt x="1438233" y="630347"/>
                </a:lnTo>
                <a:lnTo>
                  <a:pt x="1437945" y="628827"/>
                </a:lnTo>
                <a:lnTo>
                  <a:pt x="1441144" y="627927"/>
                </a:lnTo>
                <a:lnTo>
                  <a:pt x="1437273" y="626774"/>
                </a:lnTo>
                <a:lnTo>
                  <a:pt x="1438041" y="625406"/>
                </a:lnTo>
                <a:lnTo>
                  <a:pt x="1441144" y="624722"/>
                </a:lnTo>
                <a:lnTo>
                  <a:pt x="1437881" y="624747"/>
                </a:lnTo>
                <a:lnTo>
                  <a:pt x="1435929" y="625900"/>
                </a:lnTo>
                <a:lnTo>
                  <a:pt x="1433658" y="624975"/>
                </a:lnTo>
                <a:lnTo>
                  <a:pt x="1430299" y="624431"/>
                </a:lnTo>
                <a:lnTo>
                  <a:pt x="1429915" y="622911"/>
                </a:lnTo>
                <a:lnTo>
                  <a:pt x="1426364" y="620972"/>
                </a:lnTo>
                <a:lnTo>
                  <a:pt x="1425948" y="619401"/>
                </a:lnTo>
                <a:lnTo>
                  <a:pt x="1428796" y="618641"/>
                </a:lnTo>
                <a:lnTo>
                  <a:pt x="1425756" y="618084"/>
                </a:lnTo>
                <a:lnTo>
                  <a:pt x="1425852" y="616120"/>
                </a:lnTo>
                <a:lnTo>
                  <a:pt x="1425916" y="614461"/>
                </a:lnTo>
                <a:lnTo>
                  <a:pt x="1425341" y="611927"/>
                </a:lnTo>
                <a:lnTo>
                  <a:pt x="1426748" y="610698"/>
                </a:lnTo>
                <a:lnTo>
                  <a:pt x="1427772" y="612269"/>
                </a:lnTo>
                <a:lnTo>
                  <a:pt x="1431131" y="612459"/>
                </a:lnTo>
                <a:lnTo>
                  <a:pt x="1432922" y="611294"/>
                </a:lnTo>
                <a:lnTo>
                  <a:pt x="1436217" y="610825"/>
                </a:lnTo>
                <a:lnTo>
                  <a:pt x="1431579" y="610939"/>
                </a:lnTo>
                <a:lnTo>
                  <a:pt x="1428828" y="611813"/>
                </a:lnTo>
                <a:lnTo>
                  <a:pt x="1427708" y="609660"/>
                </a:lnTo>
                <a:lnTo>
                  <a:pt x="1426940" y="607975"/>
                </a:lnTo>
                <a:lnTo>
                  <a:pt x="1425884" y="606746"/>
                </a:lnTo>
                <a:lnTo>
                  <a:pt x="1427228" y="605504"/>
                </a:lnTo>
                <a:lnTo>
                  <a:pt x="1424861" y="603959"/>
                </a:lnTo>
                <a:lnTo>
                  <a:pt x="1423997" y="602173"/>
                </a:lnTo>
                <a:lnTo>
                  <a:pt x="1422270" y="599994"/>
                </a:lnTo>
                <a:lnTo>
                  <a:pt x="1418943" y="598942"/>
                </a:lnTo>
                <a:lnTo>
                  <a:pt x="1422462" y="597409"/>
                </a:lnTo>
                <a:lnTo>
                  <a:pt x="1425181" y="593989"/>
                </a:lnTo>
                <a:lnTo>
                  <a:pt x="1427644" y="589948"/>
                </a:lnTo>
                <a:lnTo>
                  <a:pt x="1427964" y="584880"/>
                </a:lnTo>
                <a:lnTo>
                  <a:pt x="1428444" y="583348"/>
                </a:lnTo>
                <a:lnTo>
                  <a:pt x="1428604" y="581992"/>
                </a:lnTo>
                <a:lnTo>
                  <a:pt x="1429659" y="579002"/>
                </a:lnTo>
                <a:lnTo>
                  <a:pt x="1430907" y="576570"/>
                </a:lnTo>
                <a:lnTo>
                  <a:pt x="1432090" y="573327"/>
                </a:lnTo>
                <a:lnTo>
                  <a:pt x="1432506" y="570185"/>
                </a:lnTo>
                <a:lnTo>
                  <a:pt x="1432378" y="567107"/>
                </a:lnTo>
                <a:lnTo>
                  <a:pt x="1432027" y="564371"/>
                </a:lnTo>
                <a:lnTo>
                  <a:pt x="1431419" y="562559"/>
                </a:lnTo>
                <a:lnTo>
                  <a:pt x="1430875" y="559937"/>
                </a:lnTo>
                <a:lnTo>
                  <a:pt x="1430043" y="558556"/>
                </a:lnTo>
                <a:lnTo>
                  <a:pt x="1428508" y="557352"/>
                </a:lnTo>
                <a:lnTo>
                  <a:pt x="1430043" y="555262"/>
                </a:lnTo>
                <a:lnTo>
                  <a:pt x="1430235" y="552741"/>
                </a:lnTo>
                <a:lnTo>
                  <a:pt x="1430683" y="550790"/>
                </a:lnTo>
                <a:lnTo>
                  <a:pt x="1430619" y="549498"/>
                </a:lnTo>
                <a:lnTo>
                  <a:pt x="1429787" y="546977"/>
                </a:lnTo>
                <a:lnTo>
                  <a:pt x="1428923" y="544811"/>
                </a:lnTo>
                <a:lnTo>
                  <a:pt x="1426236" y="543392"/>
                </a:lnTo>
                <a:lnTo>
                  <a:pt x="1424893" y="540820"/>
                </a:lnTo>
                <a:lnTo>
                  <a:pt x="1423357" y="543392"/>
                </a:lnTo>
                <a:lnTo>
                  <a:pt x="1423677" y="538147"/>
                </a:lnTo>
                <a:lnTo>
                  <a:pt x="1424413" y="533346"/>
                </a:lnTo>
                <a:lnTo>
                  <a:pt x="1425629" y="530964"/>
                </a:lnTo>
                <a:lnTo>
                  <a:pt x="1428156" y="529368"/>
                </a:lnTo>
                <a:lnTo>
                  <a:pt x="1429563" y="526974"/>
                </a:lnTo>
                <a:lnTo>
                  <a:pt x="1430043" y="524770"/>
                </a:lnTo>
                <a:lnTo>
                  <a:pt x="1431259" y="522958"/>
                </a:lnTo>
                <a:lnTo>
                  <a:pt x="1431771" y="521159"/>
                </a:lnTo>
                <a:lnTo>
                  <a:pt x="1432826" y="519348"/>
                </a:lnTo>
                <a:lnTo>
                  <a:pt x="1434522" y="516371"/>
                </a:lnTo>
                <a:lnTo>
                  <a:pt x="1434778" y="514508"/>
                </a:lnTo>
                <a:lnTo>
                  <a:pt x="1436505" y="513406"/>
                </a:lnTo>
                <a:lnTo>
                  <a:pt x="1440088" y="509682"/>
                </a:lnTo>
                <a:lnTo>
                  <a:pt x="1442647" y="507465"/>
                </a:lnTo>
                <a:lnTo>
                  <a:pt x="1443095" y="506071"/>
                </a:lnTo>
                <a:lnTo>
                  <a:pt x="1443223" y="502879"/>
                </a:lnTo>
                <a:lnTo>
                  <a:pt x="1443639" y="501181"/>
                </a:lnTo>
                <a:lnTo>
                  <a:pt x="1444439" y="499864"/>
                </a:lnTo>
                <a:lnTo>
                  <a:pt x="1445366" y="497470"/>
                </a:lnTo>
                <a:lnTo>
                  <a:pt x="1446582" y="494214"/>
                </a:lnTo>
                <a:lnTo>
                  <a:pt x="1447989" y="492985"/>
                </a:lnTo>
                <a:lnTo>
                  <a:pt x="1451252" y="491224"/>
                </a:lnTo>
                <a:lnTo>
                  <a:pt x="1453556" y="489818"/>
                </a:lnTo>
                <a:lnTo>
                  <a:pt x="1455347" y="487702"/>
                </a:lnTo>
                <a:lnTo>
                  <a:pt x="1456115" y="485194"/>
                </a:lnTo>
                <a:lnTo>
                  <a:pt x="1457522" y="482546"/>
                </a:lnTo>
                <a:lnTo>
                  <a:pt x="1458226" y="480519"/>
                </a:lnTo>
                <a:lnTo>
                  <a:pt x="1460274" y="478138"/>
                </a:lnTo>
                <a:lnTo>
                  <a:pt x="1464592" y="477264"/>
                </a:lnTo>
                <a:lnTo>
                  <a:pt x="1468943" y="476162"/>
                </a:lnTo>
                <a:lnTo>
                  <a:pt x="1472846" y="474502"/>
                </a:lnTo>
                <a:lnTo>
                  <a:pt x="1475149" y="472526"/>
                </a:lnTo>
                <a:lnTo>
                  <a:pt x="1477100" y="470803"/>
                </a:lnTo>
                <a:lnTo>
                  <a:pt x="1480779" y="468738"/>
                </a:lnTo>
                <a:lnTo>
                  <a:pt x="1482475" y="467572"/>
                </a:lnTo>
                <a:lnTo>
                  <a:pt x="1485034" y="464684"/>
                </a:lnTo>
                <a:lnTo>
                  <a:pt x="1486761" y="462290"/>
                </a:lnTo>
                <a:lnTo>
                  <a:pt x="1488169" y="460744"/>
                </a:lnTo>
                <a:lnTo>
                  <a:pt x="1489160" y="459376"/>
                </a:lnTo>
                <a:lnTo>
                  <a:pt x="1489864" y="457995"/>
                </a:lnTo>
                <a:lnTo>
                  <a:pt x="1490248" y="455753"/>
                </a:lnTo>
                <a:lnTo>
                  <a:pt x="1488904" y="453460"/>
                </a:lnTo>
                <a:lnTo>
                  <a:pt x="1488361" y="451218"/>
                </a:lnTo>
                <a:lnTo>
                  <a:pt x="1488361" y="449178"/>
                </a:lnTo>
                <a:lnTo>
                  <a:pt x="1488585" y="445922"/>
                </a:lnTo>
                <a:lnTo>
                  <a:pt x="1489768" y="443287"/>
                </a:lnTo>
                <a:lnTo>
                  <a:pt x="1492743" y="439842"/>
                </a:lnTo>
                <a:lnTo>
                  <a:pt x="1493287" y="438423"/>
                </a:lnTo>
                <a:lnTo>
                  <a:pt x="1493607" y="436181"/>
                </a:lnTo>
                <a:lnTo>
                  <a:pt x="1497350" y="432190"/>
                </a:lnTo>
                <a:lnTo>
                  <a:pt x="1499493" y="429732"/>
                </a:lnTo>
                <a:lnTo>
                  <a:pt x="1502148" y="428022"/>
                </a:lnTo>
                <a:lnTo>
                  <a:pt x="1508834" y="425577"/>
                </a:lnTo>
                <a:lnTo>
                  <a:pt x="1512577" y="423829"/>
                </a:lnTo>
                <a:lnTo>
                  <a:pt x="1514784" y="422562"/>
                </a:lnTo>
                <a:lnTo>
                  <a:pt x="1516096" y="421055"/>
                </a:lnTo>
                <a:lnTo>
                  <a:pt x="1519711" y="415151"/>
                </a:lnTo>
                <a:lnTo>
                  <a:pt x="1523294" y="406841"/>
                </a:lnTo>
                <a:lnTo>
                  <a:pt x="1525181" y="405599"/>
                </a:lnTo>
                <a:lnTo>
                  <a:pt x="1528316" y="404561"/>
                </a:lnTo>
                <a:lnTo>
                  <a:pt x="1528860" y="406258"/>
                </a:lnTo>
                <a:lnTo>
                  <a:pt x="1530971" y="408804"/>
                </a:lnTo>
                <a:lnTo>
                  <a:pt x="1533370" y="410515"/>
                </a:lnTo>
                <a:lnTo>
                  <a:pt x="1537945" y="411617"/>
                </a:lnTo>
                <a:lnTo>
                  <a:pt x="1541080" y="410857"/>
                </a:lnTo>
                <a:lnTo>
                  <a:pt x="1544599" y="410996"/>
                </a:lnTo>
                <a:lnTo>
                  <a:pt x="1548086" y="410895"/>
                </a:lnTo>
                <a:lnTo>
                  <a:pt x="1550197" y="409362"/>
                </a:lnTo>
                <a:lnTo>
                  <a:pt x="1551093" y="411515"/>
                </a:lnTo>
                <a:lnTo>
                  <a:pt x="1555124" y="411959"/>
                </a:lnTo>
                <a:lnTo>
                  <a:pt x="1558770" y="412314"/>
                </a:lnTo>
                <a:lnTo>
                  <a:pt x="1561873" y="411414"/>
                </a:lnTo>
                <a:lnTo>
                  <a:pt x="1563601" y="410312"/>
                </a:lnTo>
                <a:lnTo>
                  <a:pt x="1566096" y="408538"/>
                </a:lnTo>
                <a:lnTo>
                  <a:pt x="1568687" y="406955"/>
                </a:lnTo>
                <a:lnTo>
                  <a:pt x="1573134" y="405181"/>
                </a:lnTo>
                <a:lnTo>
                  <a:pt x="1576525" y="405447"/>
                </a:lnTo>
                <a:lnTo>
                  <a:pt x="1578316" y="403332"/>
                </a:lnTo>
                <a:lnTo>
                  <a:pt x="1581611" y="401508"/>
                </a:lnTo>
                <a:lnTo>
                  <a:pt x="1584106" y="400646"/>
                </a:lnTo>
                <a:lnTo>
                  <a:pt x="1588297" y="399151"/>
                </a:lnTo>
                <a:lnTo>
                  <a:pt x="1594759" y="398708"/>
                </a:lnTo>
                <a:lnTo>
                  <a:pt x="1598086" y="398315"/>
                </a:lnTo>
                <a:lnTo>
                  <a:pt x="1602628" y="397137"/>
                </a:lnTo>
                <a:lnTo>
                  <a:pt x="1608675" y="396618"/>
                </a:lnTo>
                <a:lnTo>
                  <a:pt x="1611010" y="395693"/>
                </a:lnTo>
                <a:lnTo>
                  <a:pt x="1619839" y="395693"/>
                </a:lnTo>
                <a:lnTo>
                  <a:pt x="1623774" y="397707"/>
                </a:lnTo>
                <a:lnTo>
                  <a:pt x="1628572" y="396580"/>
                </a:lnTo>
                <a:lnTo>
                  <a:pt x="1631611" y="395984"/>
                </a:lnTo>
                <a:lnTo>
                  <a:pt x="1633979" y="394312"/>
                </a:lnTo>
                <a:lnTo>
                  <a:pt x="1639385" y="395477"/>
                </a:lnTo>
                <a:lnTo>
                  <a:pt x="1641880" y="393881"/>
                </a:lnTo>
                <a:lnTo>
                  <a:pt x="1645527" y="394743"/>
                </a:lnTo>
                <a:lnTo>
                  <a:pt x="1647190" y="395832"/>
                </a:lnTo>
                <a:lnTo>
                  <a:pt x="1654260" y="395313"/>
                </a:lnTo>
                <a:lnTo>
                  <a:pt x="1658611" y="393298"/>
                </a:lnTo>
                <a:lnTo>
                  <a:pt x="1664273" y="391614"/>
                </a:lnTo>
                <a:lnTo>
                  <a:pt x="1665553" y="393489"/>
                </a:lnTo>
                <a:lnTo>
                  <a:pt x="1667856" y="392424"/>
                </a:lnTo>
                <a:lnTo>
                  <a:pt x="1668784" y="394426"/>
                </a:lnTo>
                <a:lnTo>
                  <a:pt x="1670095" y="395971"/>
                </a:lnTo>
                <a:lnTo>
                  <a:pt x="1673998" y="395376"/>
                </a:lnTo>
                <a:lnTo>
                  <a:pt x="1675661" y="394185"/>
                </a:lnTo>
                <a:lnTo>
                  <a:pt x="1677229" y="395895"/>
                </a:lnTo>
                <a:lnTo>
                  <a:pt x="1675789" y="397099"/>
                </a:lnTo>
                <a:lnTo>
                  <a:pt x="1674286" y="399392"/>
                </a:lnTo>
                <a:lnTo>
                  <a:pt x="1671823" y="400950"/>
                </a:lnTo>
                <a:lnTo>
                  <a:pt x="1671375" y="402306"/>
                </a:lnTo>
                <a:lnTo>
                  <a:pt x="1671631" y="403623"/>
                </a:lnTo>
                <a:lnTo>
                  <a:pt x="1672398" y="404953"/>
                </a:lnTo>
                <a:lnTo>
                  <a:pt x="1676141" y="407272"/>
                </a:lnTo>
                <a:lnTo>
                  <a:pt x="1676365" y="408931"/>
                </a:lnTo>
                <a:lnTo>
                  <a:pt x="1677165" y="410895"/>
                </a:lnTo>
                <a:lnTo>
                  <a:pt x="1675693" y="412782"/>
                </a:lnTo>
                <a:lnTo>
                  <a:pt x="1674894" y="414163"/>
                </a:lnTo>
                <a:lnTo>
                  <a:pt x="1673294" y="416051"/>
                </a:lnTo>
                <a:lnTo>
                  <a:pt x="1671887" y="417279"/>
                </a:lnTo>
                <a:lnTo>
                  <a:pt x="1668880" y="419104"/>
                </a:lnTo>
                <a:lnTo>
                  <a:pt x="1667664" y="420333"/>
                </a:lnTo>
                <a:lnTo>
                  <a:pt x="1667504" y="421764"/>
                </a:lnTo>
                <a:lnTo>
                  <a:pt x="1668496" y="423652"/>
                </a:lnTo>
                <a:lnTo>
                  <a:pt x="1671183" y="425374"/>
                </a:lnTo>
                <a:lnTo>
                  <a:pt x="1673582" y="426730"/>
                </a:lnTo>
                <a:lnTo>
                  <a:pt x="1675725" y="425704"/>
                </a:lnTo>
                <a:lnTo>
                  <a:pt x="1677453" y="428060"/>
                </a:lnTo>
                <a:lnTo>
                  <a:pt x="1678189" y="429314"/>
                </a:lnTo>
                <a:lnTo>
                  <a:pt x="1681995" y="430366"/>
                </a:lnTo>
                <a:lnTo>
                  <a:pt x="1687626" y="432747"/>
                </a:lnTo>
                <a:lnTo>
                  <a:pt x="1691880" y="433279"/>
                </a:lnTo>
                <a:lnTo>
                  <a:pt x="1695367" y="432393"/>
                </a:lnTo>
                <a:lnTo>
                  <a:pt x="1698950" y="433064"/>
                </a:lnTo>
                <a:lnTo>
                  <a:pt x="1704516" y="434116"/>
                </a:lnTo>
                <a:lnTo>
                  <a:pt x="1706947" y="435585"/>
                </a:lnTo>
                <a:lnTo>
                  <a:pt x="1713729" y="437042"/>
                </a:lnTo>
                <a:lnTo>
                  <a:pt x="1715361" y="439170"/>
                </a:lnTo>
                <a:lnTo>
                  <a:pt x="1715393" y="440893"/>
                </a:lnTo>
                <a:lnTo>
                  <a:pt x="1715873" y="442160"/>
                </a:lnTo>
                <a:lnTo>
                  <a:pt x="1716608" y="443781"/>
                </a:lnTo>
                <a:lnTo>
                  <a:pt x="1718496" y="445897"/>
                </a:lnTo>
                <a:lnTo>
                  <a:pt x="1722239" y="447392"/>
                </a:lnTo>
                <a:lnTo>
                  <a:pt x="1728189" y="447848"/>
                </a:lnTo>
                <a:lnTo>
                  <a:pt x="1733307" y="449064"/>
                </a:lnTo>
                <a:lnTo>
                  <a:pt x="1737626" y="450483"/>
                </a:lnTo>
                <a:lnTo>
                  <a:pt x="1740889" y="451864"/>
                </a:lnTo>
                <a:lnTo>
                  <a:pt x="1745207" y="455183"/>
                </a:lnTo>
                <a:lnTo>
                  <a:pt x="1747607" y="456323"/>
                </a:lnTo>
                <a:lnTo>
                  <a:pt x="1750806" y="456348"/>
                </a:lnTo>
                <a:lnTo>
                  <a:pt x="1753493" y="455196"/>
                </a:lnTo>
                <a:lnTo>
                  <a:pt x="1757300" y="451648"/>
                </a:lnTo>
                <a:lnTo>
                  <a:pt x="1758195" y="450154"/>
                </a:lnTo>
                <a:lnTo>
                  <a:pt x="1758451" y="448025"/>
                </a:lnTo>
                <a:lnTo>
                  <a:pt x="1757363" y="446049"/>
                </a:lnTo>
                <a:lnTo>
                  <a:pt x="1756852" y="444706"/>
                </a:lnTo>
                <a:lnTo>
                  <a:pt x="1756532" y="442312"/>
                </a:lnTo>
                <a:lnTo>
                  <a:pt x="1756948" y="440640"/>
                </a:lnTo>
                <a:lnTo>
                  <a:pt x="1758291" y="438625"/>
                </a:lnTo>
                <a:lnTo>
                  <a:pt x="1760530" y="436675"/>
                </a:lnTo>
                <a:lnTo>
                  <a:pt x="1762802" y="435306"/>
                </a:lnTo>
                <a:lnTo>
                  <a:pt x="1766769" y="433520"/>
                </a:lnTo>
                <a:lnTo>
                  <a:pt x="1770031" y="433305"/>
                </a:lnTo>
                <a:lnTo>
                  <a:pt x="1771919" y="432025"/>
                </a:lnTo>
                <a:lnTo>
                  <a:pt x="1776909" y="432203"/>
                </a:lnTo>
                <a:lnTo>
                  <a:pt x="1779916" y="433343"/>
                </a:lnTo>
                <a:lnTo>
                  <a:pt x="1783467" y="434331"/>
                </a:lnTo>
                <a:lnTo>
                  <a:pt x="1785387" y="436523"/>
                </a:lnTo>
                <a:lnTo>
                  <a:pt x="1786794" y="438676"/>
                </a:lnTo>
                <a:lnTo>
                  <a:pt x="1791401" y="439183"/>
                </a:lnTo>
                <a:lnTo>
                  <a:pt x="1793576" y="440298"/>
                </a:lnTo>
                <a:lnTo>
                  <a:pt x="1797543" y="440665"/>
                </a:lnTo>
                <a:lnTo>
                  <a:pt x="1801158" y="440779"/>
                </a:lnTo>
                <a:lnTo>
                  <a:pt x="1803269" y="443275"/>
                </a:lnTo>
                <a:lnTo>
                  <a:pt x="1804293" y="444909"/>
                </a:lnTo>
                <a:lnTo>
                  <a:pt x="1810307" y="444111"/>
                </a:lnTo>
                <a:lnTo>
                  <a:pt x="1815393" y="445112"/>
                </a:lnTo>
                <a:lnTo>
                  <a:pt x="1822495" y="446340"/>
                </a:lnTo>
                <a:lnTo>
                  <a:pt x="1825150" y="447861"/>
                </a:lnTo>
                <a:lnTo>
                  <a:pt x="1828989" y="448925"/>
                </a:lnTo>
                <a:lnTo>
                  <a:pt x="1833915" y="449355"/>
                </a:lnTo>
                <a:lnTo>
                  <a:pt x="1836538" y="450344"/>
                </a:lnTo>
                <a:lnTo>
                  <a:pt x="1838938" y="451370"/>
                </a:lnTo>
                <a:lnTo>
                  <a:pt x="1842137" y="450483"/>
                </a:lnTo>
                <a:lnTo>
                  <a:pt x="1846679" y="447721"/>
                </a:lnTo>
                <a:lnTo>
                  <a:pt x="1849654" y="446911"/>
                </a:lnTo>
                <a:lnTo>
                  <a:pt x="1850870" y="445618"/>
                </a:lnTo>
                <a:lnTo>
                  <a:pt x="1855636" y="444605"/>
                </a:lnTo>
                <a:lnTo>
                  <a:pt x="1852373" y="445986"/>
                </a:lnTo>
                <a:lnTo>
                  <a:pt x="1856340" y="445568"/>
                </a:lnTo>
                <a:lnTo>
                  <a:pt x="1857076" y="444276"/>
                </a:lnTo>
                <a:lnTo>
                  <a:pt x="1861043" y="445606"/>
                </a:lnTo>
                <a:lnTo>
                  <a:pt x="1863890" y="444985"/>
                </a:lnTo>
                <a:lnTo>
                  <a:pt x="1866545" y="446682"/>
                </a:lnTo>
                <a:lnTo>
                  <a:pt x="1864338" y="445390"/>
                </a:lnTo>
                <a:lnTo>
                  <a:pt x="1863250" y="447126"/>
                </a:lnTo>
                <a:lnTo>
                  <a:pt x="1865905" y="448405"/>
                </a:lnTo>
                <a:lnTo>
                  <a:pt x="1867281" y="447113"/>
                </a:lnTo>
                <a:lnTo>
                  <a:pt x="1870128" y="448887"/>
                </a:lnTo>
                <a:lnTo>
                  <a:pt x="1873455" y="448798"/>
                </a:lnTo>
                <a:lnTo>
                  <a:pt x="1877741" y="448608"/>
                </a:lnTo>
                <a:lnTo>
                  <a:pt x="1882476" y="448152"/>
                </a:lnTo>
                <a:lnTo>
                  <a:pt x="1884939" y="447025"/>
                </a:lnTo>
                <a:lnTo>
                  <a:pt x="1886826" y="445378"/>
                </a:lnTo>
                <a:lnTo>
                  <a:pt x="1889450" y="441590"/>
                </a:lnTo>
                <a:lnTo>
                  <a:pt x="1890601" y="438828"/>
                </a:lnTo>
                <a:lnTo>
                  <a:pt x="1891657" y="435002"/>
                </a:lnTo>
                <a:lnTo>
                  <a:pt x="1892425" y="433051"/>
                </a:lnTo>
                <a:lnTo>
                  <a:pt x="1893065" y="431759"/>
                </a:lnTo>
                <a:lnTo>
                  <a:pt x="1893768" y="429986"/>
                </a:lnTo>
                <a:lnTo>
                  <a:pt x="1894632" y="427845"/>
                </a:lnTo>
                <a:lnTo>
                  <a:pt x="1896967" y="423373"/>
                </a:lnTo>
                <a:lnTo>
                  <a:pt x="1897863" y="421979"/>
                </a:lnTo>
                <a:lnTo>
                  <a:pt x="1898183" y="419990"/>
                </a:lnTo>
                <a:lnTo>
                  <a:pt x="1899590" y="418255"/>
                </a:lnTo>
                <a:lnTo>
                  <a:pt x="1901158" y="416494"/>
                </a:lnTo>
                <a:lnTo>
                  <a:pt x="1900454" y="414454"/>
                </a:lnTo>
                <a:lnTo>
                  <a:pt x="1900390" y="412542"/>
                </a:lnTo>
                <a:lnTo>
                  <a:pt x="1900870" y="411047"/>
                </a:lnTo>
                <a:lnTo>
                  <a:pt x="1900486" y="409235"/>
                </a:lnTo>
                <a:lnTo>
                  <a:pt x="1899239" y="407854"/>
                </a:lnTo>
                <a:lnTo>
                  <a:pt x="1899910" y="405295"/>
                </a:lnTo>
                <a:lnTo>
                  <a:pt x="1900966" y="403927"/>
                </a:lnTo>
                <a:lnTo>
                  <a:pt x="1900358" y="402458"/>
                </a:lnTo>
                <a:lnTo>
                  <a:pt x="1899654" y="401077"/>
                </a:lnTo>
                <a:lnTo>
                  <a:pt x="1901670" y="399113"/>
                </a:lnTo>
                <a:lnTo>
                  <a:pt x="1903077" y="397872"/>
                </a:lnTo>
                <a:lnTo>
                  <a:pt x="1902981" y="396504"/>
                </a:lnTo>
                <a:lnTo>
                  <a:pt x="1899590" y="396770"/>
                </a:lnTo>
                <a:lnTo>
                  <a:pt x="1897991" y="397922"/>
                </a:lnTo>
                <a:lnTo>
                  <a:pt x="1893960" y="398087"/>
                </a:lnTo>
                <a:lnTo>
                  <a:pt x="1890665" y="396580"/>
                </a:lnTo>
                <a:lnTo>
                  <a:pt x="1886059" y="398366"/>
                </a:lnTo>
                <a:lnTo>
                  <a:pt x="1883564" y="400785"/>
                </a:lnTo>
                <a:lnTo>
                  <a:pt x="1880588" y="402242"/>
                </a:lnTo>
                <a:lnTo>
                  <a:pt x="1875246" y="402964"/>
                </a:lnTo>
                <a:lnTo>
                  <a:pt x="1870128" y="402990"/>
                </a:lnTo>
                <a:lnTo>
                  <a:pt x="1867888" y="401457"/>
                </a:lnTo>
                <a:lnTo>
                  <a:pt x="1866513" y="399797"/>
                </a:lnTo>
                <a:lnTo>
                  <a:pt x="1863314" y="398290"/>
                </a:lnTo>
                <a:lnTo>
                  <a:pt x="1859475" y="396567"/>
                </a:lnTo>
                <a:lnTo>
                  <a:pt x="1855860" y="396124"/>
                </a:lnTo>
                <a:lnTo>
                  <a:pt x="1852533" y="396592"/>
                </a:lnTo>
                <a:lnTo>
                  <a:pt x="1852341" y="399088"/>
                </a:lnTo>
                <a:lnTo>
                  <a:pt x="1851670" y="401064"/>
                </a:lnTo>
                <a:lnTo>
                  <a:pt x="1848055" y="401622"/>
                </a:lnTo>
                <a:lnTo>
                  <a:pt x="1845400" y="402369"/>
                </a:lnTo>
                <a:lnTo>
                  <a:pt x="1841433" y="401533"/>
                </a:lnTo>
                <a:lnTo>
                  <a:pt x="1839577" y="400266"/>
                </a:lnTo>
                <a:lnTo>
                  <a:pt x="1838874" y="398492"/>
                </a:lnTo>
                <a:lnTo>
                  <a:pt x="1835739" y="397479"/>
                </a:lnTo>
                <a:lnTo>
                  <a:pt x="1832028" y="396466"/>
                </a:lnTo>
                <a:lnTo>
                  <a:pt x="1830300" y="397986"/>
                </a:lnTo>
                <a:lnTo>
                  <a:pt x="1827517" y="397150"/>
                </a:lnTo>
                <a:lnTo>
                  <a:pt x="1824350" y="397378"/>
                </a:lnTo>
                <a:lnTo>
                  <a:pt x="1828701" y="396491"/>
                </a:lnTo>
                <a:lnTo>
                  <a:pt x="1831292" y="394768"/>
                </a:lnTo>
                <a:lnTo>
                  <a:pt x="1826302" y="394667"/>
                </a:lnTo>
                <a:lnTo>
                  <a:pt x="1823071" y="394907"/>
                </a:lnTo>
                <a:lnTo>
                  <a:pt x="1822975" y="393565"/>
                </a:lnTo>
                <a:lnTo>
                  <a:pt x="1824958" y="392450"/>
                </a:lnTo>
                <a:lnTo>
                  <a:pt x="1822239" y="391158"/>
                </a:lnTo>
                <a:lnTo>
                  <a:pt x="1821599" y="389194"/>
                </a:lnTo>
                <a:lnTo>
                  <a:pt x="1822559" y="386635"/>
                </a:lnTo>
                <a:lnTo>
                  <a:pt x="1819776" y="384975"/>
                </a:lnTo>
                <a:lnTo>
                  <a:pt x="1817408" y="383734"/>
                </a:lnTo>
                <a:lnTo>
                  <a:pt x="1814241" y="383329"/>
                </a:lnTo>
                <a:lnTo>
                  <a:pt x="1815137" y="381504"/>
                </a:lnTo>
                <a:lnTo>
                  <a:pt x="1814657" y="379819"/>
                </a:lnTo>
                <a:lnTo>
                  <a:pt x="1816769" y="381086"/>
                </a:lnTo>
                <a:lnTo>
                  <a:pt x="1817344" y="382467"/>
                </a:lnTo>
                <a:lnTo>
                  <a:pt x="1821151" y="381745"/>
                </a:lnTo>
                <a:lnTo>
                  <a:pt x="1818816" y="380440"/>
                </a:lnTo>
                <a:lnTo>
                  <a:pt x="1818144" y="379047"/>
                </a:lnTo>
                <a:lnTo>
                  <a:pt x="1820384" y="377413"/>
                </a:lnTo>
                <a:lnTo>
                  <a:pt x="1818528" y="376247"/>
                </a:lnTo>
                <a:lnTo>
                  <a:pt x="1817728" y="373979"/>
                </a:lnTo>
                <a:lnTo>
                  <a:pt x="1818592" y="372523"/>
                </a:lnTo>
                <a:lnTo>
                  <a:pt x="1818720" y="371205"/>
                </a:lnTo>
                <a:lnTo>
                  <a:pt x="1815617" y="371598"/>
                </a:lnTo>
                <a:lnTo>
                  <a:pt x="1812290" y="372079"/>
                </a:lnTo>
                <a:lnTo>
                  <a:pt x="1812642" y="370344"/>
                </a:lnTo>
                <a:lnTo>
                  <a:pt x="1812610" y="368367"/>
                </a:lnTo>
                <a:lnTo>
                  <a:pt x="1814082" y="366961"/>
                </a:lnTo>
                <a:lnTo>
                  <a:pt x="1815553" y="365390"/>
                </a:lnTo>
                <a:lnTo>
                  <a:pt x="1817920" y="363515"/>
                </a:lnTo>
                <a:lnTo>
                  <a:pt x="1821375" y="363047"/>
                </a:lnTo>
                <a:lnTo>
                  <a:pt x="1824542" y="364263"/>
                </a:lnTo>
                <a:lnTo>
                  <a:pt x="1827901" y="363693"/>
                </a:lnTo>
                <a:lnTo>
                  <a:pt x="1831900" y="363490"/>
                </a:lnTo>
                <a:lnTo>
                  <a:pt x="1835931" y="363604"/>
                </a:lnTo>
                <a:lnTo>
                  <a:pt x="1836378" y="362299"/>
                </a:lnTo>
                <a:lnTo>
                  <a:pt x="1838778" y="361235"/>
                </a:lnTo>
                <a:lnTo>
                  <a:pt x="1842872" y="360690"/>
                </a:lnTo>
                <a:lnTo>
                  <a:pt x="1845943" y="360222"/>
                </a:lnTo>
                <a:lnTo>
                  <a:pt x="1841593" y="359766"/>
                </a:lnTo>
                <a:lnTo>
                  <a:pt x="1839322" y="358587"/>
                </a:lnTo>
                <a:lnTo>
                  <a:pt x="1838906" y="357080"/>
                </a:lnTo>
                <a:lnTo>
                  <a:pt x="1841209" y="355927"/>
                </a:lnTo>
                <a:lnTo>
                  <a:pt x="1846583" y="356637"/>
                </a:lnTo>
                <a:lnTo>
                  <a:pt x="1850422" y="356206"/>
                </a:lnTo>
                <a:lnTo>
                  <a:pt x="1854613" y="357232"/>
                </a:lnTo>
                <a:lnTo>
                  <a:pt x="1858611" y="357029"/>
                </a:lnTo>
                <a:lnTo>
                  <a:pt x="1860435" y="355078"/>
                </a:lnTo>
                <a:lnTo>
                  <a:pt x="1866097" y="352608"/>
                </a:lnTo>
                <a:lnTo>
                  <a:pt x="1868080" y="351316"/>
                </a:lnTo>
                <a:lnTo>
                  <a:pt x="1873871" y="349834"/>
                </a:lnTo>
                <a:lnTo>
                  <a:pt x="1876910" y="348795"/>
                </a:lnTo>
                <a:lnTo>
                  <a:pt x="1885099" y="349175"/>
                </a:lnTo>
                <a:lnTo>
                  <a:pt x="1890121" y="349238"/>
                </a:lnTo>
                <a:lnTo>
                  <a:pt x="1892425" y="348250"/>
                </a:lnTo>
                <a:lnTo>
                  <a:pt x="1893448" y="349834"/>
                </a:lnTo>
                <a:lnTo>
                  <a:pt x="1895048" y="351329"/>
                </a:lnTo>
                <a:lnTo>
                  <a:pt x="1900646" y="351468"/>
                </a:lnTo>
                <a:lnTo>
                  <a:pt x="1902981" y="354103"/>
                </a:lnTo>
                <a:lnTo>
                  <a:pt x="1905029" y="355496"/>
                </a:lnTo>
                <a:lnTo>
                  <a:pt x="1908388" y="354673"/>
                </a:lnTo>
                <a:lnTo>
                  <a:pt x="1910979" y="356320"/>
                </a:lnTo>
                <a:lnTo>
                  <a:pt x="1914274" y="356966"/>
                </a:lnTo>
                <a:lnTo>
                  <a:pt x="1918592" y="357992"/>
                </a:lnTo>
                <a:lnTo>
                  <a:pt x="1922815" y="358714"/>
                </a:lnTo>
                <a:lnTo>
                  <a:pt x="1927070" y="357853"/>
                </a:lnTo>
                <a:lnTo>
                  <a:pt x="1932252" y="357042"/>
                </a:lnTo>
                <a:lnTo>
                  <a:pt x="1935675" y="358182"/>
                </a:lnTo>
                <a:lnTo>
                  <a:pt x="1939802" y="358372"/>
                </a:lnTo>
                <a:lnTo>
                  <a:pt x="1943609" y="357029"/>
                </a:lnTo>
                <a:lnTo>
                  <a:pt x="1946072" y="356079"/>
                </a:lnTo>
                <a:lnTo>
                  <a:pt x="1950166" y="354128"/>
                </a:lnTo>
                <a:lnTo>
                  <a:pt x="1952758" y="351544"/>
                </a:lnTo>
                <a:lnTo>
                  <a:pt x="1953269" y="349897"/>
                </a:lnTo>
                <a:lnTo>
                  <a:pt x="1952406" y="347490"/>
                </a:lnTo>
                <a:lnTo>
                  <a:pt x="1951638" y="345184"/>
                </a:lnTo>
                <a:lnTo>
                  <a:pt x="1950838" y="342778"/>
                </a:lnTo>
                <a:lnTo>
                  <a:pt x="1947575" y="341232"/>
                </a:lnTo>
                <a:lnTo>
                  <a:pt x="1944952" y="339078"/>
                </a:lnTo>
                <a:lnTo>
                  <a:pt x="1941593" y="338318"/>
                </a:lnTo>
                <a:lnTo>
                  <a:pt x="1939130" y="336785"/>
                </a:lnTo>
                <a:lnTo>
                  <a:pt x="1936283" y="335316"/>
                </a:lnTo>
                <a:lnTo>
                  <a:pt x="1933052" y="332972"/>
                </a:lnTo>
                <a:lnTo>
                  <a:pt x="1931356" y="331414"/>
                </a:lnTo>
                <a:lnTo>
                  <a:pt x="1925854" y="327829"/>
                </a:lnTo>
                <a:lnTo>
                  <a:pt x="1922207" y="327044"/>
                </a:lnTo>
                <a:lnTo>
                  <a:pt x="1918049" y="324067"/>
                </a:lnTo>
                <a:lnTo>
                  <a:pt x="1914850" y="324092"/>
                </a:lnTo>
                <a:lnTo>
                  <a:pt x="1912930" y="322166"/>
                </a:lnTo>
                <a:lnTo>
                  <a:pt x="1909891" y="320659"/>
                </a:lnTo>
                <a:lnTo>
                  <a:pt x="1907012" y="319911"/>
                </a:lnTo>
                <a:lnTo>
                  <a:pt x="1909251" y="318987"/>
                </a:lnTo>
                <a:lnTo>
                  <a:pt x="1908516" y="317530"/>
                </a:lnTo>
                <a:lnTo>
                  <a:pt x="1911299" y="318518"/>
                </a:lnTo>
                <a:lnTo>
                  <a:pt x="1916225" y="317834"/>
                </a:lnTo>
                <a:lnTo>
                  <a:pt x="1915905" y="316111"/>
                </a:lnTo>
                <a:lnTo>
                  <a:pt x="1917953" y="313957"/>
                </a:lnTo>
                <a:lnTo>
                  <a:pt x="1918784" y="312095"/>
                </a:lnTo>
                <a:lnTo>
                  <a:pt x="1922207" y="311246"/>
                </a:lnTo>
                <a:lnTo>
                  <a:pt x="1922239" y="309891"/>
                </a:lnTo>
                <a:lnTo>
                  <a:pt x="1920096" y="308497"/>
                </a:lnTo>
                <a:lnTo>
                  <a:pt x="1917665" y="307230"/>
                </a:lnTo>
                <a:lnTo>
                  <a:pt x="1920832" y="305774"/>
                </a:lnTo>
                <a:lnTo>
                  <a:pt x="1923359" y="304646"/>
                </a:lnTo>
                <a:lnTo>
                  <a:pt x="1926622" y="303797"/>
                </a:lnTo>
                <a:lnTo>
                  <a:pt x="1929533" y="302721"/>
                </a:lnTo>
                <a:lnTo>
                  <a:pt x="1930621" y="301099"/>
                </a:lnTo>
                <a:lnTo>
                  <a:pt x="1925406" y="301618"/>
                </a:lnTo>
                <a:lnTo>
                  <a:pt x="1921312" y="302100"/>
                </a:lnTo>
                <a:lnTo>
                  <a:pt x="1917857" y="302062"/>
                </a:lnTo>
                <a:lnTo>
                  <a:pt x="1913442" y="303696"/>
                </a:lnTo>
                <a:lnTo>
                  <a:pt x="1909763" y="304545"/>
                </a:lnTo>
                <a:lnTo>
                  <a:pt x="1906404" y="305115"/>
                </a:lnTo>
                <a:lnTo>
                  <a:pt x="1903877" y="306065"/>
                </a:lnTo>
                <a:lnTo>
                  <a:pt x="1899814" y="306382"/>
                </a:lnTo>
                <a:lnTo>
                  <a:pt x="1895976" y="308611"/>
                </a:lnTo>
                <a:lnTo>
                  <a:pt x="1894664" y="310245"/>
                </a:lnTo>
                <a:lnTo>
                  <a:pt x="1894984" y="308713"/>
                </a:lnTo>
                <a:lnTo>
                  <a:pt x="1892073" y="309891"/>
                </a:lnTo>
                <a:lnTo>
                  <a:pt x="1890953" y="311436"/>
                </a:lnTo>
                <a:lnTo>
                  <a:pt x="1891529" y="313235"/>
                </a:lnTo>
                <a:lnTo>
                  <a:pt x="1892553" y="314857"/>
                </a:lnTo>
                <a:lnTo>
                  <a:pt x="1894696" y="317188"/>
                </a:lnTo>
                <a:lnTo>
                  <a:pt x="1896487" y="318391"/>
                </a:lnTo>
                <a:lnTo>
                  <a:pt x="1899878" y="317606"/>
                </a:lnTo>
                <a:lnTo>
                  <a:pt x="1902917" y="317137"/>
                </a:lnTo>
                <a:lnTo>
                  <a:pt x="1906564" y="317682"/>
                </a:lnTo>
                <a:lnTo>
                  <a:pt x="1905445" y="319164"/>
                </a:lnTo>
                <a:lnTo>
                  <a:pt x="1904901" y="320697"/>
                </a:lnTo>
                <a:lnTo>
                  <a:pt x="1900198" y="321241"/>
                </a:lnTo>
                <a:lnTo>
                  <a:pt x="1897479" y="320203"/>
                </a:lnTo>
                <a:lnTo>
                  <a:pt x="1895592" y="321495"/>
                </a:lnTo>
                <a:lnTo>
                  <a:pt x="1893160" y="323104"/>
                </a:lnTo>
                <a:lnTo>
                  <a:pt x="1889802" y="323066"/>
                </a:lnTo>
                <a:lnTo>
                  <a:pt x="1885899" y="325536"/>
                </a:lnTo>
                <a:lnTo>
                  <a:pt x="1884011" y="326587"/>
                </a:lnTo>
                <a:lnTo>
                  <a:pt x="1880237" y="326499"/>
                </a:lnTo>
                <a:lnTo>
                  <a:pt x="1878413" y="325397"/>
                </a:lnTo>
                <a:lnTo>
                  <a:pt x="1879853" y="322141"/>
                </a:lnTo>
                <a:lnTo>
                  <a:pt x="1879341" y="320405"/>
                </a:lnTo>
                <a:lnTo>
                  <a:pt x="1876014" y="319506"/>
                </a:lnTo>
                <a:lnTo>
                  <a:pt x="1873615" y="318100"/>
                </a:lnTo>
                <a:lnTo>
                  <a:pt x="1870288" y="318074"/>
                </a:lnTo>
                <a:lnTo>
                  <a:pt x="1872783" y="315857"/>
                </a:lnTo>
                <a:lnTo>
                  <a:pt x="1875630" y="314413"/>
                </a:lnTo>
                <a:lnTo>
                  <a:pt x="1878541" y="313603"/>
                </a:lnTo>
                <a:lnTo>
                  <a:pt x="1880077" y="311816"/>
                </a:lnTo>
                <a:lnTo>
                  <a:pt x="1876718" y="310968"/>
                </a:lnTo>
                <a:lnTo>
                  <a:pt x="1872495" y="310904"/>
                </a:lnTo>
                <a:lnTo>
                  <a:pt x="1868304" y="310917"/>
                </a:lnTo>
                <a:lnTo>
                  <a:pt x="1865649" y="309726"/>
                </a:lnTo>
                <a:lnTo>
                  <a:pt x="1865393" y="308168"/>
                </a:lnTo>
                <a:lnTo>
                  <a:pt x="1861938" y="307433"/>
                </a:lnTo>
                <a:lnTo>
                  <a:pt x="1866513" y="307446"/>
                </a:lnTo>
                <a:lnTo>
                  <a:pt x="1870320" y="306686"/>
                </a:lnTo>
                <a:lnTo>
                  <a:pt x="1866481" y="306635"/>
                </a:lnTo>
                <a:lnTo>
                  <a:pt x="1864817" y="304912"/>
                </a:lnTo>
                <a:lnTo>
                  <a:pt x="1864785" y="303101"/>
                </a:lnTo>
                <a:lnTo>
                  <a:pt x="1863858" y="301492"/>
                </a:lnTo>
                <a:lnTo>
                  <a:pt x="1864114" y="302911"/>
                </a:lnTo>
                <a:lnTo>
                  <a:pt x="1864434" y="305495"/>
                </a:lnTo>
                <a:lnTo>
                  <a:pt x="1861107" y="306014"/>
                </a:lnTo>
                <a:lnTo>
                  <a:pt x="1857556" y="306382"/>
                </a:lnTo>
                <a:lnTo>
                  <a:pt x="1854485" y="307053"/>
                </a:lnTo>
                <a:lnTo>
                  <a:pt x="1853813" y="308751"/>
                </a:lnTo>
                <a:lnTo>
                  <a:pt x="1851926" y="311145"/>
                </a:lnTo>
                <a:lnTo>
                  <a:pt x="1849270" y="313336"/>
                </a:lnTo>
                <a:lnTo>
                  <a:pt x="1846423" y="314388"/>
                </a:lnTo>
                <a:lnTo>
                  <a:pt x="1843704" y="315794"/>
                </a:lnTo>
                <a:lnTo>
                  <a:pt x="1844856" y="318150"/>
                </a:lnTo>
                <a:lnTo>
                  <a:pt x="1844504" y="319519"/>
                </a:lnTo>
                <a:lnTo>
                  <a:pt x="1844024" y="321482"/>
                </a:lnTo>
                <a:lnTo>
                  <a:pt x="1843320" y="322736"/>
                </a:lnTo>
                <a:lnTo>
                  <a:pt x="1838714" y="323522"/>
                </a:lnTo>
                <a:lnTo>
                  <a:pt x="1838714" y="321976"/>
                </a:lnTo>
                <a:lnTo>
                  <a:pt x="1837114" y="323598"/>
                </a:lnTo>
                <a:lnTo>
                  <a:pt x="1836602" y="324941"/>
                </a:lnTo>
                <a:lnTo>
                  <a:pt x="1835579" y="327044"/>
                </a:lnTo>
                <a:lnTo>
                  <a:pt x="1835227" y="330629"/>
                </a:lnTo>
                <a:lnTo>
                  <a:pt x="1834587" y="332339"/>
                </a:lnTo>
                <a:lnTo>
                  <a:pt x="1834331" y="335050"/>
                </a:lnTo>
                <a:lnTo>
                  <a:pt x="1830492" y="336025"/>
                </a:lnTo>
                <a:lnTo>
                  <a:pt x="1829085" y="337546"/>
                </a:lnTo>
                <a:lnTo>
                  <a:pt x="1828349" y="339471"/>
                </a:lnTo>
                <a:lnTo>
                  <a:pt x="1828285" y="341954"/>
                </a:lnTo>
                <a:lnTo>
                  <a:pt x="1824638" y="344538"/>
                </a:lnTo>
                <a:lnTo>
                  <a:pt x="1826654" y="345628"/>
                </a:lnTo>
                <a:lnTo>
                  <a:pt x="1827677" y="346933"/>
                </a:lnTo>
                <a:lnTo>
                  <a:pt x="1829117" y="348402"/>
                </a:lnTo>
                <a:lnTo>
                  <a:pt x="1829181" y="350163"/>
                </a:lnTo>
                <a:lnTo>
                  <a:pt x="1831068" y="352925"/>
                </a:lnTo>
                <a:lnTo>
                  <a:pt x="1837818" y="355737"/>
                </a:lnTo>
                <a:lnTo>
                  <a:pt x="1838266" y="357460"/>
                </a:lnTo>
                <a:lnTo>
                  <a:pt x="1831932" y="357359"/>
                </a:lnTo>
                <a:lnTo>
                  <a:pt x="1828605" y="358106"/>
                </a:lnTo>
                <a:lnTo>
                  <a:pt x="1824766" y="358258"/>
                </a:lnTo>
                <a:lnTo>
                  <a:pt x="1822591" y="360880"/>
                </a:lnTo>
                <a:lnTo>
                  <a:pt x="1820032" y="362021"/>
                </a:lnTo>
                <a:lnTo>
                  <a:pt x="1815489" y="364795"/>
                </a:lnTo>
                <a:lnTo>
                  <a:pt x="1814241" y="366062"/>
                </a:lnTo>
                <a:lnTo>
                  <a:pt x="1813538" y="364301"/>
                </a:lnTo>
                <a:lnTo>
                  <a:pt x="1815297" y="363110"/>
                </a:lnTo>
                <a:lnTo>
                  <a:pt x="1817760" y="362198"/>
                </a:lnTo>
                <a:lnTo>
                  <a:pt x="1814497" y="361628"/>
                </a:lnTo>
                <a:lnTo>
                  <a:pt x="1811618" y="360526"/>
                </a:lnTo>
                <a:lnTo>
                  <a:pt x="1806724" y="359044"/>
                </a:lnTo>
                <a:lnTo>
                  <a:pt x="1803173" y="358068"/>
                </a:lnTo>
                <a:lnTo>
                  <a:pt x="1800390" y="359322"/>
                </a:lnTo>
                <a:lnTo>
                  <a:pt x="1797543" y="358499"/>
                </a:lnTo>
                <a:lnTo>
                  <a:pt x="1795335" y="359981"/>
                </a:lnTo>
                <a:lnTo>
                  <a:pt x="1791113" y="360336"/>
                </a:lnTo>
                <a:lnTo>
                  <a:pt x="1792136" y="362198"/>
                </a:lnTo>
                <a:lnTo>
                  <a:pt x="1792616" y="363465"/>
                </a:lnTo>
                <a:lnTo>
                  <a:pt x="1795879" y="364972"/>
                </a:lnTo>
                <a:lnTo>
                  <a:pt x="1792456" y="363908"/>
                </a:lnTo>
                <a:lnTo>
                  <a:pt x="1791657" y="365314"/>
                </a:lnTo>
                <a:lnTo>
                  <a:pt x="1793256" y="366974"/>
                </a:lnTo>
                <a:lnTo>
                  <a:pt x="1790217" y="365137"/>
                </a:lnTo>
                <a:lnTo>
                  <a:pt x="1788138" y="366138"/>
                </a:lnTo>
                <a:lnTo>
                  <a:pt x="1790313" y="367569"/>
                </a:lnTo>
                <a:lnTo>
                  <a:pt x="1787178" y="366366"/>
                </a:lnTo>
                <a:lnTo>
                  <a:pt x="1785099" y="364402"/>
                </a:lnTo>
                <a:lnTo>
                  <a:pt x="1782891" y="362692"/>
                </a:lnTo>
                <a:lnTo>
                  <a:pt x="1781004" y="363832"/>
                </a:lnTo>
                <a:lnTo>
                  <a:pt x="1780332" y="366100"/>
                </a:lnTo>
                <a:lnTo>
                  <a:pt x="1782731" y="369026"/>
                </a:lnTo>
                <a:lnTo>
                  <a:pt x="1783499" y="370597"/>
                </a:lnTo>
                <a:lnTo>
                  <a:pt x="1785163" y="371864"/>
                </a:lnTo>
                <a:lnTo>
                  <a:pt x="1786314" y="373080"/>
                </a:lnTo>
                <a:lnTo>
                  <a:pt x="1787178" y="374765"/>
                </a:lnTo>
                <a:lnTo>
                  <a:pt x="1784171" y="373333"/>
                </a:lnTo>
                <a:lnTo>
                  <a:pt x="1783211" y="374816"/>
                </a:lnTo>
                <a:lnTo>
                  <a:pt x="1783915" y="376095"/>
                </a:lnTo>
                <a:lnTo>
                  <a:pt x="1782444" y="377273"/>
                </a:lnTo>
                <a:lnTo>
                  <a:pt x="1784395" y="378743"/>
                </a:lnTo>
                <a:lnTo>
                  <a:pt x="1787562" y="380732"/>
                </a:lnTo>
                <a:lnTo>
                  <a:pt x="1790377" y="382315"/>
                </a:lnTo>
                <a:lnTo>
                  <a:pt x="1793288" y="383468"/>
                </a:lnTo>
                <a:lnTo>
                  <a:pt x="1793544" y="385964"/>
                </a:lnTo>
                <a:lnTo>
                  <a:pt x="1793800" y="387230"/>
                </a:lnTo>
                <a:lnTo>
                  <a:pt x="1793416" y="388510"/>
                </a:lnTo>
                <a:lnTo>
                  <a:pt x="1790825" y="386622"/>
                </a:lnTo>
                <a:lnTo>
                  <a:pt x="1789449" y="385457"/>
                </a:lnTo>
                <a:lnTo>
                  <a:pt x="1785962" y="385926"/>
                </a:lnTo>
                <a:lnTo>
                  <a:pt x="1785547" y="387433"/>
                </a:lnTo>
                <a:lnTo>
                  <a:pt x="1785994" y="389042"/>
                </a:lnTo>
                <a:lnTo>
                  <a:pt x="1788362" y="390169"/>
                </a:lnTo>
                <a:lnTo>
                  <a:pt x="1786506" y="391272"/>
                </a:lnTo>
                <a:lnTo>
                  <a:pt x="1784363" y="390309"/>
                </a:lnTo>
                <a:lnTo>
                  <a:pt x="1782188" y="389359"/>
                </a:lnTo>
                <a:lnTo>
                  <a:pt x="1782092" y="391120"/>
                </a:lnTo>
                <a:lnTo>
                  <a:pt x="1784171" y="394591"/>
                </a:lnTo>
                <a:lnTo>
                  <a:pt x="1784779" y="396086"/>
                </a:lnTo>
                <a:lnTo>
                  <a:pt x="1784587" y="397998"/>
                </a:lnTo>
                <a:lnTo>
                  <a:pt x="1785675" y="399797"/>
                </a:lnTo>
                <a:lnTo>
                  <a:pt x="1782699" y="397606"/>
                </a:lnTo>
                <a:lnTo>
                  <a:pt x="1779628" y="398695"/>
                </a:lnTo>
                <a:lnTo>
                  <a:pt x="1778605" y="397466"/>
                </a:lnTo>
                <a:lnTo>
                  <a:pt x="1777293" y="395819"/>
                </a:lnTo>
                <a:lnTo>
                  <a:pt x="1775950" y="394464"/>
                </a:lnTo>
                <a:lnTo>
                  <a:pt x="1774670" y="395731"/>
                </a:lnTo>
                <a:lnTo>
                  <a:pt x="1774254" y="397150"/>
                </a:lnTo>
                <a:lnTo>
                  <a:pt x="1772847" y="395997"/>
                </a:lnTo>
                <a:lnTo>
                  <a:pt x="1771439" y="393995"/>
                </a:lnTo>
                <a:lnTo>
                  <a:pt x="1772431" y="391892"/>
                </a:lnTo>
                <a:lnTo>
                  <a:pt x="1771343" y="389764"/>
                </a:lnTo>
                <a:lnTo>
                  <a:pt x="1769168" y="388586"/>
                </a:lnTo>
                <a:lnTo>
                  <a:pt x="1768048" y="387129"/>
                </a:lnTo>
                <a:lnTo>
                  <a:pt x="1768976" y="385305"/>
                </a:lnTo>
                <a:lnTo>
                  <a:pt x="1769840" y="383747"/>
                </a:lnTo>
                <a:lnTo>
                  <a:pt x="1772943" y="383037"/>
                </a:lnTo>
                <a:lnTo>
                  <a:pt x="1777421" y="383823"/>
                </a:lnTo>
                <a:lnTo>
                  <a:pt x="1780236" y="384519"/>
                </a:lnTo>
                <a:lnTo>
                  <a:pt x="1782412" y="385723"/>
                </a:lnTo>
                <a:lnTo>
                  <a:pt x="1785323" y="384887"/>
                </a:lnTo>
                <a:lnTo>
                  <a:pt x="1784171" y="383582"/>
                </a:lnTo>
                <a:lnTo>
                  <a:pt x="1780460" y="382391"/>
                </a:lnTo>
                <a:lnTo>
                  <a:pt x="1777261" y="382315"/>
                </a:lnTo>
                <a:lnTo>
                  <a:pt x="1773454" y="382188"/>
                </a:lnTo>
                <a:lnTo>
                  <a:pt x="1769712" y="381808"/>
                </a:lnTo>
                <a:lnTo>
                  <a:pt x="1766737" y="380934"/>
                </a:lnTo>
                <a:lnTo>
                  <a:pt x="1766129" y="379553"/>
                </a:lnTo>
                <a:lnTo>
                  <a:pt x="1764177" y="378147"/>
                </a:lnTo>
                <a:lnTo>
                  <a:pt x="1765233" y="376918"/>
                </a:lnTo>
                <a:lnTo>
                  <a:pt x="1763410" y="375753"/>
                </a:lnTo>
                <a:lnTo>
                  <a:pt x="1761394" y="374030"/>
                </a:lnTo>
                <a:lnTo>
                  <a:pt x="1758899" y="371370"/>
                </a:lnTo>
                <a:lnTo>
                  <a:pt x="1757204" y="369862"/>
                </a:lnTo>
                <a:lnTo>
                  <a:pt x="1756884" y="368367"/>
                </a:lnTo>
                <a:lnTo>
                  <a:pt x="1755860" y="366797"/>
                </a:lnTo>
                <a:lnTo>
                  <a:pt x="1752533" y="365264"/>
                </a:lnTo>
                <a:lnTo>
                  <a:pt x="1751413" y="364009"/>
                </a:lnTo>
                <a:lnTo>
                  <a:pt x="1751285" y="361489"/>
                </a:lnTo>
                <a:lnTo>
                  <a:pt x="1751637" y="359943"/>
                </a:lnTo>
                <a:lnTo>
                  <a:pt x="1752341" y="358625"/>
                </a:lnTo>
                <a:lnTo>
                  <a:pt x="1752277" y="357042"/>
                </a:lnTo>
                <a:lnTo>
                  <a:pt x="1752277" y="355066"/>
                </a:lnTo>
                <a:lnTo>
                  <a:pt x="1752661" y="352849"/>
                </a:lnTo>
                <a:lnTo>
                  <a:pt x="1753397" y="350784"/>
                </a:lnTo>
                <a:lnTo>
                  <a:pt x="1749846" y="349302"/>
                </a:lnTo>
                <a:lnTo>
                  <a:pt x="1747223" y="346540"/>
                </a:lnTo>
                <a:lnTo>
                  <a:pt x="1744855" y="345362"/>
                </a:lnTo>
                <a:lnTo>
                  <a:pt x="1742168" y="343994"/>
                </a:lnTo>
                <a:lnTo>
                  <a:pt x="1737594" y="341511"/>
                </a:lnTo>
                <a:lnTo>
                  <a:pt x="1732475" y="339940"/>
                </a:lnTo>
                <a:lnTo>
                  <a:pt x="1736666" y="341029"/>
                </a:lnTo>
                <a:lnTo>
                  <a:pt x="1733115" y="338597"/>
                </a:lnTo>
                <a:lnTo>
                  <a:pt x="1729276" y="336051"/>
                </a:lnTo>
                <a:lnTo>
                  <a:pt x="1724702" y="334670"/>
                </a:lnTo>
                <a:lnTo>
                  <a:pt x="1721567" y="335012"/>
                </a:lnTo>
                <a:lnTo>
                  <a:pt x="1720607" y="333631"/>
                </a:lnTo>
                <a:lnTo>
                  <a:pt x="1718048" y="332212"/>
                </a:lnTo>
                <a:lnTo>
                  <a:pt x="1713793" y="328893"/>
                </a:lnTo>
                <a:lnTo>
                  <a:pt x="1716384" y="327981"/>
                </a:lnTo>
                <a:lnTo>
                  <a:pt x="1711970" y="324941"/>
                </a:lnTo>
                <a:lnTo>
                  <a:pt x="1711106" y="322964"/>
                </a:lnTo>
                <a:lnTo>
                  <a:pt x="1711298" y="321558"/>
                </a:lnTo>
                <a:lnTo>
                  <a:pt x="1708803" y="319253"/>
                </a:lnTo>
                <a:lnTo>
                  <a:pt x="1706596" y="318150"/>
                </a:lnTo>
                <a:lnTo>
                  <a:pt x="1705252" y="319835"/>
                </a:lnTo>
                <a:lnTo>
                  <a:pt x="1703940" y="321317"/>
                </a:lnTo>
                <a:lnTo>
                  <a:pt x="1702821" y="322800"/>
                </a:lnTo>
                <a:lnTo>
                  <a:pt x="1700805" y="321368"/>
                </a:lnTo>
                <a:lnTo>
                  <a:pt x="1699654" y="319797"/>
                </a:lnTo>
                <a:lnTo>
                  <a:pt x="1698758" y="316871"/>
                </a:lnTo>
                <a:lnTo>
                  <a:pt x="1701157" y="315541"/>
                </a:lnTo>
                <a:lnTo>
                  <a:pt x="1699782" y="314223"/>
                </a:lnTo>
                <a:lnTo>
                  <a:pt x="1695975" y="314211"/>
                </a:lnTo>
                <a:lnTo>
                  <a:pt x="1694375" y="315439"/>
                </a:lnTo>
                <a:lnTo>
                  <a:pt x="1691944" y="316301"/>
                </a:lnTo>
                <a:lnTo>
                  <a:pt x="1689001" y="316998"/>
                </a:lnTo>
                <a:lnTo>
                  <a:pt x="1687146" y="319075"/>
                </a:lnTo>
                <a:lnTo>
                  <a:pt x="1688649" y="320925"/>
                </a:lnTo>
                <a:lnTo>
                  <a:pt x="1689577" y="322217"/>
                </a:lnTo>
                <a:lnTo>
                  <a:pt x="1687338" y="323838"/>
                </a:lnTo>
                <a:lnTo>
                  <a:pt x="1687849" y="326537"/>
                </a:lnTo>
                <a:lnTo>
                  <a:pt x="1688681" y="328424"/>
                </a:lnTo>
                <a:lnTo>
                  <a:pt x="1691336" y="330527"/>
                </a:lnTo>
                <a:lnTo>
                  <a:pt x="1696775" y="333352"/>
                </a:lnTo>
                <a:lnTo>
                  <a:pt x="1699206" y="334416"/>
                </a:lnTo>
                <a:lnTo>
                  <a:pt x="1700358" y="336076"/>
                </a:lnTo>
                <a:lnTo>
                  <a:pt x="1701349" y="338002"/>
                </a:lnTo>
                <a:lnTo>
                  <a:pt x="1702437" y="341017"/>
                </a:lnTo>
                <a:lnTo>
                  <a:pt x="1703205" y="342511"/>
                </a:lnTo>
                <a:lnTo>
                  <a:pt x="1704772" y="344184"/>
                </a:lnTo>
                <a:lnTo>
                  <a:pt x="1708003" y="346591"/>
                </a:lnTo>
                <a:lnTo>
                  <a:pt x="1710914" y="348352"/>
                </a:lnTo>
                <a:lnTo>
                  <a:pt x="1713665" y="349441"/>
                </a:lnTo>
                <a:lnTo>
                  <a:pt x="1720831" y="349390"/>
                </a:lnTo>
                <a:lnTo>
                  <a:pt x="1722846" y="350543"/>
                </a:lnTo>
                <a:lnTo>
                  <a:pt x="1720383" y="352317"/>
                </a:lnTo>
                <a:lnTo>
                  <a:pt x="1721247" y="354014"/>
                </a:lnTo>
                <a:lnTo>
                  <a:pt x="1726109" y="355889"/>
                </a:lnTo>
                <a:lnTo>
                  <a:pt x="1731100" y="357447"/>
                </a:lnTo>
                <a:lnTo>
                  <a:pt x="1734427" y="359474"/>
                </a:lnTo>
                <a:lnTo>
                  <a:pt x="1738777" y="361184"/>
                </a:lnTo>
                <a:lnTo>
                  <a:pt x="1742136" y="363794"/>
                </a:lnTo>
                <a:lnTo>
                  <a:pt x="1743320" y="365162"/>
                </a:lnTo>
                <a:lnTo>
                  <a:pt x="1742968" y="367316"/>
                </a:lnTo>
                <a:lnTo>
                  <a:pt x="1742264" y="368836"/>
                </a:lnTo>
                <a:lnTo>
                  <a:pt x="1739865" y="367772"/>
                </a:lnTo>
                <a:lnTo>
                  <a:pt x="1737946" y="364618"/>
                </a:lnTo>
                <a:lnTo>
                  <a:pt x="1734459" y="364301"/>
                </a:lnTo>
                <a:lnTo>
                  <a:pt x="1732411" y="363173"/>
                </a:lnTo>
                <a:lnTo>
                  <a:pt x="1728413" y="364200"/>
                </a:lnTo>
                <a:lnTo>
                  <a:pt x="1727165" y="365935"/>
                </a:lnTo>
                <a:lnTo>
                  <a:pt x="1725917" y="368481"/>
                </a:lnTo>
                <a:lnTo>
                  <a:pt x="1726525" y="370508"/>
                </a:lnTo>
                <a:lnTo>
                  <a:pt x="1730140" y="371952"/>
                </a:lnTo>
                <a:lnTo>
                  <a:pt x="1731260" y="375120"/>
                </a:lnTo>
                <a:lnTo>
                  <a:pt x="1731740" y="376399"/>
                </a:lnTo>
                <a:lnTo>
                  <a:pt x="1727965" y="377387"/>
                </a:lnTo>
                <a:lnTo>
                  <a:pt x="1726173" y="378996"/>
                </a:lnTo>
                <a:lnTo>
                  <a:pt x="1726333" y="381023"/>
                </a:lnTo>
                <a:lnTo>
                  <a:pt x="1723678" y="383265"/>
                </a:lnTo>
                <a:lnTo>
                  <a:pt x="1722431" y="384760"/>
                </a:lnTo>
                <a:lnTo>
                  <a:pt x="1721663" y="386090"/>
                </a:lnTo>
                <a:lnTo>
                  <a:pt x="1717952" y="385241"/>
                </a:lnTo>
                <a:lnTo>
                  <a:pt x="1717920" y="383949"/>
                </a:lnTo>
                <a:lnTo>
                  <a:pt x="1719551" y="382771"/>
                </a:lnTo>
                <a:lnTo>
                  <a:pt x="1720287" y="381112"/>
                </a:lnTo>
                <a:lnTo>
                  <a:pt x="1720479" y="379389"/>
                </a:lnTo>
                <a:lnTo>
                  <a:pt x="1723038" y="376918"/>
                </a:lnTo>
                <a:lnTo>
                  <a:pt x="1721791" y="375094"/>
                </a:lnTo>
                <a:lnTo>
                  <a:pt x="1721343" y="373131"/>
                </a:lnTo>
                <a:lnTo>
                  <a:pt x="1719839" y="370622"/>
                </a:lnTo>
                <a:lnTo>
                  <a:pt x="1719008" y="368393"/>
                </a:lnTo>
                <a:lnTo>
                  <a:pt x="1717408" y="366708"/>
                </a:lnTo>
                <a:lnTo>
                  <a:pt x="1711682" y="364998"/>
                </a:lnTo>
                <a:lnTo>
                  <a:pt x="1712002" y="363731"/>
                </a:lnTo>
                <a:lnTo>
                  <a:pt x="1711298" y="362097"/>
                </a:lnTo>
                <a:lnTo>
                  <a:pt x="1708643" y="361273"/>
                </a:lnTo>
                <a:lnTo>
                  <a:pt x="1705892" y="359740"/>
                </a:lnTo>
                <a:lnTo>
                  <a:pt x="1701861" y="356827"/>
                </a:lnTo>
                <a:lnTo>
                  <a:pt x="1700134" y="355674"/>
                </a:lnTo>
                <a:lnTo>
                  <a:pt x="1696327" y="355370"/>
                </a:lnTo>
                <a:lnTo>
                  <a:pt x="1692744" y="354268"/>
                </a:lnTo>
                <a:lnTo>
                  <a:pt x="1686954" y="350556"/>
                </a:lnTo>
                <a:lnTo>
                  <a:pt x="1685770" y="349378"/>
                </a:lnTo>
                <a:lnTo>
                  <a:pt x="1683371" y="348086"/>
                </a:lnTo>
                <a:lnTo>
                  <a:pt x="1681835" y="346198"/>
                </a:lnTo>
                <a:lnTo>
                  <a:pt x="1678764" y="344944"/>
                </a:lnTo>
                <a:lnTo>
                  <a:pt x="1675533" y="342055"/>
                </a:lnTo>
                <a:lnTo>
                  <a:pt x="1673710" y="340573"/>
                </a:lnTo>
                <a:lnTo>
                  <a:pt x="1671727" y="339053"/>
                </a:lnTo>
                <a:lnTo>
                  <a:pt x="1671759" y="337786"/>
                </a:lnTo>
                <a:lnTo>
                  <a:pt x="1671119" y="336253"/>
                </a:lnTo>
                <a:lnTo>
                  <a:pt x="1669967" y="334949"/>
                </a:lnTo>
                <a:lnTo>
                  <a:pt x="1669295" y="331832"/>
                </a:lnTo>
                <a:lnTo>
                  <a:pt x="1667504" y="330287"/>
                </a:lnTo>
                <a:lnTo>
                  <a:pt x="1664657" y="329552"/>
                </a:lnTo>
                <a:lnTo>
                  <a:pt x="1660658" y="327550"/>
                </a:lnTo>
                <a:lnTo>
                  <a:pt x="1657427" y="326727"/>
                </a:lnTo>
                <a:lnTo>
                  <a:pt x="1654036" y="327297"/>
                </a:lnTo>
                <a:lnTo>
                  <a:pt x="1651701" y="329222"/>
                </a:lnTo>
                <a:lnTo>
                  <a:pt x="1649782" y="331224"/>
                </a:lnTo>
                <a:lnTo>
                  <a:pt x="1646647" y="332288"/>
                </a:lnTo>
                <a:lnTo>
                  <a:pt x="1642392" y="333264"/>
                </a:lnTo>
                <a:lnTo>
                  <a:pt x="1638841" y="335633"/>
                </a:lnTo>
                <a:lnTo>
                  <a:pt x="1636954" y="337254"/>
                </a:lnTo>
                <a:lnTo>
                  <a:pt x="1633787" y="338382"/>
                </a:lnTo>
                <a:lnTo>
                  <a:pt x="1629308" y="338762"/>
                </a:lnTo>
                <a:lnTo>
                  <a:pt x="1625693" y="337558"/>
                </a:lnTo>
                <a:lnTo>
                  <a:pt x="1623806" y="336418"/>
                </a:lnTo>
                <a:lnTo>
                  <a:pt x="1620895" y="335873"/>
                </a:lnTo>
                <a:lnTo>
                  <a:pt x="1616704" y="335557"/>
                </a:lnTo>
                <a:lnTo>
                  <a:pt x="1614017" y="334492"/>
                </a:lnTo>
                <a:lnTo>
                  <a:pt x="1611074" y="335417"/>
                </a:lnTo>
                <a:lnTo>
                  <a:pt x="1606339" y="337888"/>
                </a:lnTo>
                <a:lnTo>
                  <a:pt x="1604452" y="340434"/>
                </a:lnTo>
                <a:lnTo>
                  <a:pt x="1604804" y="343411"/>
                </a:lnTo>
                <a:lnTo>
                  <a:pt x="1605891" y="344880"/>
                </a:lnTo>
                <a:lnTo>
                  <a:pt x="1606755" y="346185"/>
                </a:lnTo>
                <a:lnTo>
                  <a:pt x="1605348" y="347351"/>
                </a:lnTo>
                <a:lnTo>
                  <a:pt x="1606243" y="349352"/>
                </a:lnTo>
                <a:lnTo>
                  <a:pt x="1604036" y="350974"/>
                </a:lnTo>
                <a:lnTo>
                  <a:pt x="1597798" y="353736"/>
                </a:lnTo>
                <a:lnTo>
                  <a:pt x="1596294" y="355066"/>
                </a:lnTo>
                <a:lnTo>
                  <a:pt x="1591080" y="356219"/>
                </a:lnTo>
                <a:lnTo>
                  <a:pt x="1587817" y="357118"/>
                </a:lnTo>
                <a:lnTo>
                  <a:pt x="1584330" y="359006"/>
                </a:lnTo>
                <a:lnTo>
                  <a:pt x="1585002" y="360564"/>
                </a:lnTo>
                <a:lnTo>
                  <a:pt x="1582923" y="361565"/>
                </a:lnTo>
                <a:lnTo>
                  <a:pt x="1580236" y="364263"/>
                </a:lnTo>
                <a:lnTo>
                  <a:pt x="1578380" y="366214"/>
                </a:lnTo>
                <a:lnTo>
                  <a:pt x="1576301" y="368329"/>
                </a:lnTo>
                <a:lnTo>
                  <a:pt x="1574030" y="371598"/>
                </a:lnTo>
                <a:lnTo>
                  <a:pt x="1575117" y="375804"/>
                </a:lnTo>
                <a:lnTo>
                  <a:pt x="1576653" y="377374"/>
                </a:lnTo>
                <a:lnTo>
                  <a:pt x="1578796" y="378591"/>
                </a:lnTo>
                <a:lnTo>
                  <a:pt x="1576493" y="380174"/>
                </a:lnTo>
                <a:lnTo>
                  <a:pt x="1573518" y="381555"/>
                </a:lnTo>
                <a:lnTo>
                  <a:pt x="1572014" y="383696"/>
                </a:lnTo>
                <a:lnTo>
                  <a:pt x="1570799" y="385634"/>
                </a:lnTo>
                <a:lnTo>
                  <a:pt x="1570191" y="386926"/>
                </a:lnTo>
                <a:lnTo>
                  <a:pt x="1569551" y="388206"/>
                </a:lnTo>
                <a:lnTo>
                  <a:pt x="1568527" y="389485"/>
                </a:lnTo>
                <a:lnTo>
                  <a:pt x="1565008" y="389587"/>
                </a:lnTo>
                <a:lnTo>
                  <a:pt x="1562193" y="391183"/>
                </a:lnTo>
                <a:lnTo>
                  <a:pt x="1560754" y="392602"/>
                </a:lnTo>
                <a:lnTo>
                  <a:pt x="1559474" y="395237"/>
                </a:lnTo>
                <a:lnTo>
                  <a:pt x="1557939" y="396782"/>
                </a:lnTo>
                <a:lnTo>
                  <a:pt x="1554868" y="396288"/>
                </a:lnTo>
                <a:lnTo>
                  <a:pt x="1551861" y="397352"/>
                </a:lnTo>
                <a:lnTo>
                  <a:pt x="1548598" y="396947"/>
                </a:lnTo>
                <a:lnTo>
                  <a:pt x="1544727" y="397124"/>
                </a:lnTo>
                <a:lnTo>
                  <a:pt x="1537625" y="397327"/>
                </a:lnTo>
                <a:lnTo>
                  <a:pt x="1534842" y="399265"/>
                </a:lnTo>
                <a:lnTo>
                  <a:pt x="1530363" y="400025"/>
                </a:lnTo>
                <a:lnTo>
                  <a:pt x="1528924" y="401748"/>
                </a:lnTo>
                <a:lnTo>
                  <a:pt x="1527740" y="403243"/>
                </a:lnTo>
                <a:lnTo>
                  <a:pt x="1523262" y="402242"/>
                </a:lnTo>
                <a:lnTo>
                  <a:pt x="1521374" y="400849"/>
                </a:lnTo>
                <a:lnTo>
                  <a:pt x="1520510" y="399088"/>
                </a:lnTo>
                <a:lnTo>
                  <a:pt x="1519199" y="397226"/>
                </a:lnTo>
                <a:lnTo>
                  <a:pt x="1520574" y="395667"/>
                </a:lnTo>
                <a:lnTo>
                  <a:pt x="1514912" y="392956"/>
                </a:lnTo>
                <a:lnTo>
                  <a:pt x="1510242" y="393083"/>
                </a:lnTo>
                <a:lnTo>
                  <a:pt x="1506371" y="394679"/>
                </a:lnTo>
                <a:lnTo>
                  <a:pt x="1500517" y="393818"/>
                </a:lnTo>
                <a:lnTo>
                  <a:pt x="1497222" y="394046"/>
                </a:lnTo>
                <a:lnTo>
                  <a:pt x="1497542" y="390778"/>
                </a:lnTo>
                <a:lnTo>
                  <a:pt x="1497510" y="389295"/>
                </a:lnTo>
                <a:lnTo>
                  <a:pt x="1497734" y="388003"/>
                </a:lnTo>
                <a:lnTo>
                  <a:pt x="1497478" y="386736"/>
                </a:lnTo>
                <a:lnTo>
                  <a:pt x="1497638" y="383873"/>
                </a:lnTo>
                <a:lnTo>
                  <a:pt x="1496934" y="381454"/>
                </a:lnTo>
                <a:lnTo>
                  <a:pt x="1494023" y="380605"/>
                </a:lnTo>
                <a:lnTo>
                  <a:pt x="1494247" y="379237"/>
                </a:lnTo>
                <a:lnTo>
                  <a:pt x="1496070" y="378185"/>
                </a:lnTo>
                <a:lnTo>
                  <a:pt x="1496422" y="376399"/>
                </a:lnTo>
                <a:lnTo>
                  <a:pt x="1495047" y="377894"/>
                </a:lnTo>
                <a:lnTo>
                  <a:pt x="1492647" y="379148"/>
                </a:lnTo>
                <a:lnTo>
                  <a:pt x="1491592" y="377729"/>
                </a:lnTo>
                <a:lnTo>
                  <a:pt x="1492135" y="375348"/>
                </a:lnTo>
                <a:lnTo>
                  <a:pt x="1492679" y="374093"/>
                </a:lnTo>
                <a:lnTo>
                  <a:pt x="1492999" y="372789"/>
                </a:lnTo>
                <a:lnTo>
                  <a:pt x="1494535" y="371395"/>
                </a:lnTo>
                <a:lnTo>
                  <a:pt x="1495814" y="368849"/>
                </a:lnTo>
                <a:lnTo>
                  <a:pt x="1497318" y="366138"/>
                </a:lnTo>
                <a:lnTo>
                  <a:pt x="1496998" y="364820"/>
                </a:lnTo>
                <a:lnTo>
                  <a:pt x="1497926" y="361641"/>
                </a:lnTo>
                <a:lnTo>
                  <a:pt x="1498693" y="360285"/>
                </a:lnTo>
                <a:lnTo>
                  <a:pt x="1498789" y="358778"/>
                </a:lnTo>
                <a:lnTo>
                  <a:pt x="1498917" y="357219"/>
                </a:lnTo>
                <a:lnTo>
                  <a:pt x="1498214" y="355408"/>
                </a:lnTo>
                <a:lnTo>
                  <a:pt x="1497606" y="352874"/>
                </a:lnTo>
                <a:lnTo>
                  <a:pt x="1498054" y="351607"/>
                </a:lnTo>
                <a:lnTo>
                  <a:pt x="1496966" y="350378"/>
                </a:lnTo>
                <a:lnTo>
                  <a:pt x="1496870" y="347870"/>
                </a:lnTo>
                <a:lnTo>
                  <a:pt x="1498661" y="346325"/>
                </a:lnTo>
                <a:lnTo>
                  <a:pt x="1498310" y="345058"/>
                </a:lnTo>
                <a:lnTo>
                  <a:pt x="1497574" y="343677"/>
                </a:lnTo>
                <a:lnTo>
                  <a:pt x="1496422" y="341802"/>
                </a:lnTo>
                <a:lnTo>
                  <a:pt x="1494247" y="340472"/>
                </a:lnTo>
                <a:lnTo>
                  <a:pt x="1494247" y="338052"/>
                </a:lnTo>
                <a:lnTo>
                  <a:pt x="1496998" y="336583"/>
                </a:lnTo>
                <a:lnTo>
                  <a:pt x="1501061" y="336114"/>
                </a:lnTo>
                <a:lnTo>
                  <a:pt x="1502276" y="334708"/>
                </a:lnTo>
                <a:lnTo>
                  <a:pt x="1504835" y="333276"/>
                </a:lnTo>
                <a:lnTo>
                  <a:pt x="1508514" y="332985"/>
                </a:lnTo>
                <a:lnTo>
                  <a:pt x="1511521" y="334201"/>
                </a:lnTo>
                <a:lnTo>
                  <a:pt x="1514784" y="334277"/>
                </a:lnTo>
                <a:lnTo>
                  <a:pt x="1518623" y="334340"/>
                </a:lnTo>
                <a:lnTo>
                  <a:pt x="1522174" y="334188"/>
                </a:lnTo>
                <a:lnTo>
                  <a:pt x="1525917" y="334315"/>
                </a:lnTo>
                <a:lnTo>
                  <a:pt x="1529052" y="334581"/>
                </a:lnTo>
                <a:lnTo>
                  <a:pt x="1536218" y="335835"/>
                </a:lnTo>
                <a:lnTo>
                  <a:pt x="1540792" y="335405"/>
                </a:lnTo>
                <a:lnTo>
                  <a:pt x="1544471" y="334885"/>
                </a:lnTo>
                <a:lnTo>
                  <a:pt x="1549525" y="336241"/>
                </a:lnTo>
                <a:lnTo>
                  <a:pt x="1553460" y="335873"/>
                </a:lnTo>
                <a:lnTo>
                  <a:pt x="1557171" y="336697"/>
                </a:lnTo>
                <a:lnTo>
                  <a:pt x="1560498" y="335975"/>
                </a:lnTo>
                <a:lnTo>
                  <a:pt x="1563601" y="334480"/>
                </a:lnTo>
                <a:lnTo>
                  <a:pt x="1564848" y="330287"/>
                </a:lnTo>
                <a:lnTo>
                  <a:pt x="1565744" y="325333"/>
                </a:lnTo>
                <a:lnTo>
                  <a:pt x="1567248" y="324143"/>
                </a:lnTo>
                <a:lnTo>
                  <a:pt x="1566256" y="319810"/>
                </a:lnTo>
                <a:lnTo>
                  <a:pt x="1566608" y="318150"/>
                </a:lnTo>
                <a:lnTo>
                  <a:pt x="1567216" y="316415"/>
                </a:lnTo>
                <a:lnTo>
                  <a:pt x="1569519" y="317796"/>
                </a:lnTo>
                <a:lnTo>
                  <a:pt x="1570735" y="320443"/>
                </a:lnTo>
                <a:lnTo>
                  <a:pt x="1570351" y="317770"/>
                </a:lnTo>
                <a:lnTo>
                  <a:pt x="1569039" y="316352"/>
                </a:lnTo>
                <a:lnTo>
                  <a:pt x="1566416" y="314996"/>
                </a:lnTo>
                <a:lnTo>
                  <a:pt x="1567024" y="312804"/>
                </a:lnTo>
                <a:lnTo>
                  <a:pt x="1566736" y="310233"/>
                </a:lnTo>
                <a:lnTo>
                  <a:pt x="1565136" y="309118"/>
                </a:lnTo>
                <a:lnTo>
                  <a:pt x="1560882" y="307395"/>
                </a:lnTo>
                <a:lnTo>
                  <a:pt x="1559666" y="305824"/>
                </a:lnTo>
                <a:lnTo>
                  <a:pt x="1558099" y="304177"/>
                </a:lnTo>
                <a:lnTo>
                  <a:pt x="1558770" y="302594"/>
                </a:lnTo>
                <a:lnTo>
                  <a:pt x="1557171" y="301441"/>
                </a:lnTo>
                <a:lnTo>
                  <a:pt x="1559634" y="300542"/>
                </a:lnTo>
                <a:lnTo>
                  <a:pt x="1555763" y="300377"/>
                </a:lnTo>
                <a:lnTo>
                  <a:pt x="1554644" y="299148"/>
                </a:lnTo>
                <a:lnTo>
                  <a:pt x="1551989" y="298223"/>
                </a:lnTo>
                <a:lnTo>
                  <a:pt x="1549365" y="297235"/>
                </a:lnTo>
                <a:lnTo>
                  <a:pt x="1546966" y="296386"/>
                </a:lnTo>
                <a:lnTo>
                  <a:pt x="1541816" y="295246"/>
                </a:lnTo>
                <a:lnTo>
                  <a:pt x="1538105" y="295386"/>
                </a:lnTo>
                <a:lnTo>
                  <a:pt x="1537049" y="294043"/>
                </a:lnTo>
                <a:lnTo>
                  <a:pt x="1535258" y="292966"/>
                </a:lnTo>
                <a:lnTo>
                  <a:pt x="1537945" y="292193"/>
                </a:lnTo>
                <a:lnTo>
                  <a:pt x="1535706" y="291091"/>
                </a:lnTo>
                <a:lnTo>
                  <a:pt x="1534042" y="289622"/>
                </a:lnTo>
                <a:lnTo>
                  <a:pt x="1536122" y="288063"/>
                </a:lnTo>
                <a:lnTo>
                  <a:pt x="1540376" y="287265"/>
                </a:lnTo>
                <a:lnTo>
                  <a:pt x="1545015" y="286733"/>
                </a:lnTo>
                <a:lnTo>
                  <a:pt x="1547862" y="286036"/>
                </a:lnTo>
                <a:lnTo>
                  <a:pt x="1551797" y="288241"/>
                </a:lnTo>
                <a:lnTo>
                  <a:pt x="1554932" y="287810"/>
                </a:lnTo>
                <a:lnTo>
                  <a:pt x="1558227" y="287835"/>
                </a:lnTo>
                <a:lnTo>
                  <a:pt x="1564017" y="287873"/>
                </a:lnTo>
                <a:lnTo>
                  <a:pt x="1562865" y="286366"/>
                </a:lnTo>
                <a:lnTo>
                  <a:pt x="1562705" y="282717"/>
                </a:lnTo>
                <a:lnTo>
                  <a:pt x="1560626" y="280082"/>
                </a:lnTo>
                <a:lnTo>
                  <a:pt x="1560050" y="278778"/>
                </a:lnTo>
                <a:lnTo>
                  <a:pt x="1564657" y="278081"/>
                </a:lnTo>
                <a:lnTo>
                  <a:pt x="1565872" y="280032"/>
                </a:lnTo>
                <a:lnTo>
                  <a:pt x="1568335" y="280969"/>
                </a:lnTo>
                <a:lnTo>
                  <a:pt x="1572270" y="281324"/>
                </a:lnTo>
                <a:lnTo>
                  <a:pt x="1575501" y="281856"/>
                </a:lnTo>
                <a:lnTo>
                  <a:pt x="1578188" y="280893"/>
                </a:lnTo>
                <a:lnTo>
                  <a:pt x="1580939" y="280234"/>
                </a:lnTo>
                <a:lnTo>
                  <a:pt x="1577964" y="279462"/>
                </a:lnTo>
                <a:lnTo>
                  <a:pt x="1578636" y="278119"/>
                </a:lnTo>
                <a:lnTo>
                  <a:pt x="1582507" y="276649"/>
                </a:lnTo>
                <a:lnTo>
                  <a:pt x="1588201" y="275408"/>
                </a:lnTo>
                <a:lnTo>
                  <a:pt x="1590600" y="273520"/>
                </a:lnTo>
                <a:lnTo>
                  <a:pt x="1591208" y="268605"/>
                </a:lnTo>
                <a:lnTo>
                  <a:pt x="1592040" y="267275"/>
                </a:lnTo>
                <a:lnTo>
                  <a:pt x="1594215" y="266299"/>
                </a:lnTo>
                <a:lnTo>
                  <a:pt x="1599014" y="265603"/>
                </a:lnTo>
                <a:lnTo>
                  <a:pt x="1603652" y="263778"/>
                </a:lnTo>
                <a:lnTo>
                  <a:pt x="1607139" y="262752"/>
                </a:lnTo>
                <a:lnTo>
                  <a:pt x="1610466" y="262828"/>
                </a:lnTo>
                <a:lnTo>
                  <a:pt x="1614017" y="262904"/>
                </a:lnTo>
                <a:lnTo>
                  <a:pt x="1610242" y="262081"/>
                </a:lnTo>
                <a:lnTo>
                  <a:pt x="1608515" y="260928"/>
                </a:lnTo>
                <a:lnTo>
                  <a:pt x="1611970" y="260941"/>
                </a:lnTo>
                <a:lnTo>
                  <a:pt x="1614273" y="262030"/>
                </a:lnTo>
                <a:lnTo>
                  <a:pt x="1613057" y="260751"/>
                </a:lnTo>
                <a:lnTo>
                  <a:pt x="1612545" y="258774"/>
                </a:lnTo>
                <a:lnTo>
                  <a:pt x="1613761" y="257089"/>
                </a:lnTo>
                <a:lnTo>
                  <a:pt x="1616416" y="255227"/>
                </a:lnTo>
                <a:lnTo>
                  <a:pt x="1618080" y="252972"/>
                </a:lnTo>
                <a:lnTo>
                  <a:pt x="1619135" y="249603"/>
                </a:lnTo>
                <a:lnTo>
                  <a:pt x="1622558" y="248222"/>
                </a:lnTo>
                <a:lnTo>
                  <a:pt x="1625245" y="246968"/>
                </a:lnTo>
                <a:lnTo>
                  <a:pt x="1626813" y="245397"/>
                </a:lnTo>
                <a:lnTo>
                  <a:pt x="1629884" y="244409"/>
                </a:lnTo>
                <a:lnTo>
                  <a:pt x="1634202" y="244041"/>
                </a:lnTo>
                <a:lnTo>
                  <a:pt x="1638393" y="243813"/>
                </a:lnTo>
                <a:lnTo>
                  <a:pt x="1640568" y="245093"/>
                </a:lnTo>
                <a:lnTo>
                  <a:pt x="1640728" y="243471"/>
                </a:lnTo>
                <a:lnTo>
                  <a:pt x="1641912" y="241850"/>
                </a:lnTo>
                <a:lnTo>
                  <a:pt x="1645719" y="241457"/>
                </a:lnTo>
                <a:lnTo>
                  <a:pt x="1649142" y="241520"/>
                </a:lnTo>
                <a:lnTo>
                  <a:pt x="1650549" y="242863"/>
                </a:lnTo>
                <a:lnTo>
                  <a:pt x="1653524" y="244244"/>
                </a:lnTo>
                <a:lnTo>
                  <a:pt x="1653908" y="242749"/>
                </a:lnTo>
                <a:lnTo>
                  <a:pt x="1653812" y="240684"/>
                </a:lnTo>
                <a:lnTo>
                  <a:pt x="1657139" y="240190"/>
                </a:lnTo>
                <a:lnTo>
                  <a:pt x="1660978" y="240393"/>
                </a:lnTo>
                <a:lnTo>
                  <a:pt x="1663345" y="242344"/>
                </a:lnTo>
                <a:lnTo>
                  <a:pt x="1660882" y="239975"/>
                </a:lnTo>
                <a:lnTo>
                  <a:pt x="1657875" y="239354"/>
                </a:lnTo>
                <a:lnTo>
                  <a:pt x="1657235" y="236288"/>
                </a:lnTo>
                <a:lnTo>
                  <a:pt x="1654708" y="235427"/>
                </a:lnTo>
                <a:lnTo>
                  <a:pt x="1657619" y="234388"/>
                </a:lnTo>
                <a:lnTo>
                  <a:pt x="1656180" y="232285"/>
                </a:lnTo>
                <a:lnTo>
                  <a:pt x="1655028" y="229625"/>
                </a:lnTo>
                <a:lnTo>
                  <a:pt x="1654228" y="228269"/>
                </a:lnTo>
                <a:lnTo>
                  <a:pt x="1654932" y="226483"/>
                </a:lnTo>
                <a:lnTo>
                  <a:pt x="1652181" y="224811"/>
                </a:lnTo>
                <a:lnTo>
                  <a:pt x="1650677" y="221226"/>
                </a:lnTo>
                <a:lnTo>
                  <a:pt x="1650165" y="219034"/>
                </a:lnTo>
                <a:lnTo>
                  <a:pt x="1650229" y="217375"/>
                </a:lnTo>
                <a:lnTo>
                  <a:pt x="1650517" y="214752"/>
                </a:lnTo>
                <a:lnTo>
                  <a:pt x="1654036" y="215170"/>
                </a:lnTo>
                <a:lnTo>
                  <a:pt x="1657043" y="213574"/>
                </a:lnTo>
                <a:lnTo>
                  <a:pt x="1659954" y="212903"/>
                </a:lnTo>
                <a:lnTo>
                  <a:pt x="1660370" y="211028"/>
                </a:lnTo>
                <a:lnTo>
                  <a:pt x="1656947" y="212168"/>
                </a:lnTo>
                <a:lnTo>
                  <a:pt x="1656020" y="213663"/>
                </a:lnTo>
                <a:lnTo>
                  <a:pt x="1652181" y="213777"/>
                </a:lnTo>
                <a:lnTo>
                  <a:pt x="1651605" y="212497"/>
                </a:lnTo>
                <a:lnTo>
                  <a:pt x="1652917" y="211281"/>
                </a:lnTo>
                <a:lnTo>
                  <a:pt x="1654644" y="210116"/>
                </a:lnTo>
                <a:lnTo>
                  <a:pt x="1658387" y="209710"/>
                </a:lnTo>
                <a:lnTo>
                  <a:pt x="1661970" y="209533"/>
                </a:lnTo>
                <a:lnTo>
                  <a:pt x="1665425" y="206746"/>
                </a:lnTo>
                <a:lnTo>
                  <a:pt x="1669423" y="205479"/>
                </a:lnTo>
                <a:lnTo>
                  <a:pt x="1671887" y="204390"/>
                </a:lnTo>
                <a:lnTo>
                  <a:pt x="1671087" y="205973"/>
                </a:lnTo>
                <a:lnTo>
                  <a:pt x="1671727" y="207658"/>
                </a:lnTo>
                <a:lnTo>
                  <a:pt x="1671023" y="209558"/>
                </a:lnTo>
                <a:lnTo>
                  <a:pt x="1670127" y="210939"/>
                </a:lnTo>
                <a:lnTo>
                  <a:pt x="1669679" y="212763"/>
                </a:lnTo>
                <a:lnTo>
                  <a:pt x="1669615" y="214625"/>
                </a:lnTo>
                <a:lnTo>
                  <a:pt x="1674702" y="215525"/>
                </a:lnTo>
                <a:lnTo>
                  <a:pt x="1675150" y="217020"/>
                </a:lnTo>
                <a:lnTo>
                  <a:pt x="1672686" y="218464"/>
                </a:lnTo>
                <a:lnTo>
                  <a:pt x="1669135" y="220263"/>
                </a:lnTo>
                <a:lnTo>
                  <a:pt x="1668720" y="221555"/>
                </a:lnTo>
                <a:lnTo>
                  <a:pt x="1667056" y="222746"/>
                </a:lnTo>
                <a:lnTo>
                  <a:pt x="1665041" y="223911"/>
                </a:lnTo>
                <a:lnTo>
                  <a:pt x="1663697" y="225698"/>
                </a:lnTo>
                <a:lnTo>
                  <a:pt x="1664113" y="227053"/>
                </a:lnTo>
                <a:lnTo>
                  <a:pt x="1662609" y="228434"/>
                </a:lnTo>
                <a:lnTo>
                  <a:pt x="1664657" y="229789"/>
                </a:lnTo>
                <a:lnTo>
                  <a:pt x="1664785" y="231272"/>
                </a:lnTo>
                <a:lnTo>
                  <a:pt x="1667280" y="232488"/>
                </a:lnTo>
                <a:lnTo>
                  <a:pt x="1666544" y="233957"/>
                </a:lnTo>
                <a:lnTo>
                  <a:pt x="1669007" y="234920"/>
                </a:lnTo>
                <a:lnTo>
                  <a:pt x="1673678" y="235769"/>
                </a:lnTo>
                <a:lnTo>
                  <a:pt x="1676173" y="237010"/>
                </a:lnTo>
                <a:lnTo>
                  <a:pt x="1674766" y="238581"/>
                </a:lnTo>
                <a:lnTo>
                  <a:pt x="1679692" y="239189"/>
                </a:lnTo>
                <a:lnTo>
                  <a:pt x="1682411" y="237631"/>
                </a:lnTo>
                <a:lnTo>
                  <a:pt x="1686090" y="237137"/>
                </a:lnTo>
                <a:lnTo>
                  <a:pt x="1688521" y="235490"/>
                </a:lnTo>
                <a:lnTo>
                  <a:pt x="1690281" y="234388"/>
                </a:lnTo>
                <a:lnTo>
                  <a:pt x="1694375" y="234907"/>
                </a:lnTo>
                <a:lnTo>
                  <a:pt x="1698150" y="237390"/>
                </a:lnTo>
                <a:lnTo>
                  <a:pt x="1701509" y="238505"/>
                </a:lnTo>
                <a:lnTo>
                  <a:pt x="1701925" y="240025"/>
                </a:lnTo>
                <a:lnTo>
                  <a:pt x="1705380" y="241140"/>
                </a:lnTo>
                <a:lnTo>
                  <a:pt x="1708387" y="241989"/>
                </a:lnTo>
                <a:lnTo>
                  <a:pt x="1708163" y="240304"/>
                </a:lnTo>
                <a:lnTo>
                  <a:pt x="1704676" y="239835"/>
                </a:lnTo>
                <a:lnTo>
                  <a:pt x="1702405" y="238708"/>
                </a:lnTo>
                <a:lnTo>
                  <a:pt x="1705380" y="239303"/>
                </a:lnTo>
                <a:lnTo>
                  <a:pt x="1709571" y="238505"/>
                </a:lnTo>
                <a:lnTo>
                  <a:pt x="1714721" y="237390"/>
                </a:lnTo>
                <a:lnTo>
                  <a:pt x="1720255" y="236352"/>
                </a:lnTo>
                <a:lnTo>
                  <a:pt x="1723294" y="235617"/>
                </a:lnTo>
                <a:lnTo>
                  <a:pt x="1726173" y="233590"/>
                </a:lnTo>
                <a:lnTo>
                  <a:pt x="1730204" y="232690"/>
                </a:lnTo>
                <a:lnTo>
                  <a:pt x="1737754" y="231183"/>
                </a:lnTo>
                <a:lnTo>
                  <a:pt x="1742072" y="230980"/>
                </a:lnTo>
                <a:lnTo>
                  <a:pt x="1746007" y="232399"/>
                </a:lnTo>
                <a:lnTo>
                  <a:pt x="1743096" y="231842"/>
                </a:lnTo>
                <a:lnTo>
                  <a:pt x="1744472" y="233970"/>
                </a:lnTo>
                <a:lnTo>
                  <a:pt x="1746711" y="235287"/>
                </a:lnTo>
                <a:lnTo>
                  <a:pt x="1751861" y="235135"/>
                </a:lnTo>
                <a:lnTo>
                  <a:pt x="1755028" y="233679"/>
                </a:lnTo>
                <a:lnTo>
                  <a:pt x="1756692" y="231791"/>
                </a:lnTo>
                <a:lnTo>
                  <a:pt x="1756948" y="230220"/>
                </a:lnTo>
                <a:lnTo>
                  <a:pt x="1760754" y="229941"/>
                </a:lnTo>
                <a:lnTo>
                  <a:pt x="1763314" y="228561"/>
                </a:lnTo>
                <a:lnTo>
                  <a:pt x="1764817" y="227370"/>
                </a:lnTo>
                <a:lnTo>
                  <a:pt x="1766321" y="225812"/>
                </a:lnTo>
                <a:lnTo>
                  <a:pt x="1766992" y="224139"/>
                </a:lnTo>
                <a:lnTo>
                  <a:pt x="1766481" y="226280"/>
                </a:lnTo>
                <a:lnTo>
                  <a:pt x="1764945" y="227813"/>
                </a:lnTo>
                <a:lnTo>
                  <a:pt x="1762546" y="229663"/>
                </a:lnTo>
                <a:lnTo>
                  <a:pt x="1766161" y="230385"/>
                </a:lnTo>
                <a:lnTo>
                  <a:pt x="1768208" y="228510"/>
                </a:lnTo>
                <a:lnTo>
                  <a:pt x="1768336" y="227002"/>
                </a:lnTo>
                <a:lnTo>
                  <a:pt x="1768336" y="225317"/>
                </a:lnTo>
                <a:lnTo>
                  <a:pt x="1767728" y="223823"/>
                </a:lnTo>
                <a:lnTo>
                  <a:pt x="1766769" y="222036"/>
                </a:lnTo>
                <a:lnTo>
                  <a:pt x="1766673" y="220111"/>
                </a:lnTo>
                <a:lnTo>
                  <a:pt x="1766321" y="217945"/>
                </a:lnTo>
                <a:lnTo>
                  <a:pt x="1766481" y="214473"/>
                </a:lnTo>
                <a:lnTo>
                  <a:pt x="1766832" y="212751"/>
                </a:lnTo>
                <a:lnTo>
                  <a:pt x="1769360" y="210977"/>
                </a:lnTo>
                <a:lnTo>
                  <a:pt x="1769999" y="208975"/>
                </a:lnTo>
                <a:lnTo>
                  <a:pt x="1772783" y="205897"/>
                </a:lnTo>
                <a:lnTo>
                  <a:pt x="1777293" y="205010"/>
                </a:lnTo>
                <a:lnTo>
                  <a:pt x="1780780" y="205162"/>
                </a:lnTo>
                <a:lnTo>
                  <a:pt x="1784555" y="207544"/>
                </a:lnTo>
                <a:lnTo>
                  <a:pt x="1786826" y="210318"/>
                </a:lnTo>
                <a:lnTo>
                  <a:pt x="1790057" y="211408"/>
                </a:lnTo>
                <a:lnTo>
                  <a:pt x="1793736" y="210534"/>
                </a:lnTo>
                <a:lnTo>
                  <a:pt x="1795783" y="209558"/>
                </a:lnTo>
                <a:lnTo>
                  <a:pt x="1796871" y="208152"/>
                </a:lnTo>
                <a:lnTo>
                  <a:pt x="1796519" y="205213"/>
                </a:lnTo>
                <a:lnTo>
                  <a:pt x="1795943" y="203933"/>
                </a:lnTo>
                <a:lnTo>
                  <a:pt x="1797415" y="200982"/>
                </a:lnTo>
                <a:lnTo>
                  <a:pt x="1797639" y="199550"/>
                </a:lnTo>
                <a:lnTo>
                  <a:pt x="1794280" y="199512"/>
                </a:lnTo>
                <a:lnTo>
                  <a:pt x="1791145" y="198651"/>
                </a:lnTo>
                <a:lnTo>
                  <a:pt x="1790441" y="197321"/>
                </a:lnTo>
                <a:lnTo>
                  <a:pt x="1788810" y="195914"/>
                </a:lnTo>
                <a:lnTo>
                  <a:pt x="1790345" y="194736"/>
                </a:lnTo>
                <a:lnTo>
                  <a:pt x="1788106" y="193508"/>
                </a:lnTo>
                <a:lnTo>
                  <a:pt x="1788554" y="192139"/>
                </a:lnTo>
                <a:lnTo>
                  <a:pt x="1789993" y="190556"/>
                </a:lnTo>
                <a:lnTo>
                  <a:pt x="1793992" y="190100"/>
                </a:lnTo>
                <a:lnTo>
                  <a:pt x="1796647" y="188440"/>
                </a:lnTo>
                <a:lnTo>
                  <a:pt x="1801158" y="187984"/>
                </a:lnTo>
                <a:lnTo>
                  <a:pt x="1806244" y="187997"/>
                </a:lnTo>
                <a:lnTo>
                  <a:pt x="1809411" y="186945"/>
                </a:lnTo>
                <a:lnTo>
                  <a:pt x="1815425" y="187693"/>
                </a:lnTo>
                <a:lnTo>
                  <a:pt x="1818944" y="188453"/>
                </a:lnTo>
                <a:lnTo>
                  <a:pt x="1823295" y="188643"/>
                </a:lnTo>
                <a:lnTo>
                  <a:pt x="1828317" y="188972"/>
                </a:lnTo>
                <a:lnTo>
                  <a:pt x="1829853" y="187693"/>
                </a:lnTo>
                <a:lnTo>
                  <a:pt x="1829405" y="186122"/>
                </a:lnTo>
                <a:lnTo>
                  <a:pt x="1833084" y="186033"/>
                </a:lnTo>
                <a:lnTo>
                  <a:pt x="1836027" y="185375"/>
                </a:lnTo>
                <a:lnTo>
                  <a:pt x="1838426" y="184500"/>
                </a:lnTo>
                <a:lnTo>
                  <a:pt x="1844312" y="184006"/>
                </a:lnTo>
                <a:lnTo>
                  <a:pt x="1848407" y="184754"/>
                </a:lnTo>
                <a:lnTo>
                  <a:pt x="1847095" y="183360"/>
                </a:lnTo>
                <a:lnTo>
                  <a:pt x="1844792" y="181802"/>
                </a:lnTo>
                <a:lnTo>
                  <a:pt x="1838906" y="181840"/>
                </a:lnTo>
                <a:lnTo>
                  <a:pt x="1836602" y="180561"/>
                </a:lnTo>
                <a:lnTo>
                  <a:pt x="1833979" y="179167"/>
                </a:lnTo>
                <a:lnTo>
                  <a:pt x="1834491" y="177609"/>
                </a:lnTo>
                <a:lnTo>
                  <a:pt x="1830908" y="178356"/>
                </a:lnTo>
                <a:lnTo>
                  <a:pt x="1827453" y="178673"/>
                </a:lnTo>
                <a:lnTo>
                  <a:pt x="1824446" y="179332"/>
                </a:lnTo>
                <a:lnTo>
                  <a:pt x="1820959" y="178774"/>
                </a:lnTo>
                <a:lnTo>
                  <a:pt x="1817760" y="179420"/>
                </a:lnTo>
                <a:lnTo>
                  <a:pt x="1816673" y="178128"/>
                </a:lnTo>
                <a:lnTo>
                  <a:pt x="1815361" y="179306"/>
                </a:lnTo>
                <a:lnTo>
                  <a:pt x="1811586" y="179243"/>
                </a:lnTo>
                <a:lnTo>
                  <a:pt x="1809859" y="180713"/>
                </a:lnTo>
                <a:lnTo>
                  <a:pt x="1806340" y="181194"/>
                </a:lnTo>
                <a:lnTo>
                  <a:pt x="1801861" y="182157"/>
                </a:lnTo>
                <a:lnTo>
                  <a:pt x="1798630" y="182549"/>
                </a:lnTo>
                <a:lnTo>
                  <a:pt x="1793448" y="183512"/>
                </a:lnTo>
                <a:lnTo>
                  <a:pt x="1789577" y="183892"/>
                </a:lnTo>
                <a:lnTo>
                  <a:pt x="1785866" y="185020"/>
                </a:lnTo>
                <a:lnTo>
                  <a:pt x="1786026" y="183398"/>
                </a:lnTo>
                <a:lnTo>
                  <a:pt x="1783435" y="181675"/>
                </a:lnTo>
                <a:lnTo>
                  <a:pt x="1782348" y="182892"/>
                </a:lnTo>
                <a:lnTo>
                  <a:pt x="1779149" y="182930"/>
                </a:lnTo>
                <a:lnTo>
                  <a:pt x="1780300" y="181713"/>
                </a:lnTo>
                <a:lnTo>
                  <a:pt x="1780396" y="180307"/>
                </a:lnTo>
                <a:lnTo>
                  <a:pt x="1774606" y="179002"/>
                </a:lnTo>
                <a:lnTo>
                  <a:pt x="1770959" y="178356"/>
                </a:lnTo>
                <a:lnTo>
                  <a:pt x="1769840" y="176557"/>
                </a:lnTo>
                <a:lnTo>
                  <a:pt x="1769456" y="174721"/>
                </a:lnTo>
                <a:lnTo>
                  <a:pt x="1770255" y="173251"/>
                </a:lnTo>
                <a:lnTo>
                  <a:pt x="1770831" y="171832"/>
                </a:lnTo>
                <a:lnTo>
                  <a:pt x="1770735" y="170236"/>
                </a:lnTo>
                <a:lnTo>
                  <a:pt x="1771663" y="168982"/>
                </a:lnTo>
                <a:lnTo>
                  <a:pt x="1770447" y="166968"/>
                </a:lnTo>
                <a:lnTo>
                  <a:pt x="1768496" y="165333"/>
                </a:lnTo>
                <a:lnTo>
                  <a:pt x="1769392" y="163180"/>
                </a:lnTo>
                <a:lnTo>
                  <a:pt x="1767696" y="161432"/>
                </a:lnTo>
                <a:lnTo>
                  <a:pt x="1767120" y="159519"/>
                </a:lnTo>
                <a:lnTo>
                  <a:pt x="1767952" y="157986"/>
                </a:lnTo>
                <a:lnTo>
                  <a:pt x="1770319" y="156516"/>
                </a:lnTo>
                <a:lnTo>
                  <a:pt x="1771311" y="155009"/>
                </a:lnTo>
                <a:lnTo>
                  <a:pt x="1773422" y="153881"/>
                </a:lnTo>
                <a:lnTo>
                  <a:pt x="1778093" y="153210"/>
                </a:lnTo>
                <a:lnTo>
                  <a:pt x="1777677" y="151880"/>
                </a:lnTo>
                <a:lnTo>
                  <a:pt x="1779980" y="150740"/>
                </a:lnTo>
                <a:lnTo>
                  <a:pt x="1784363" y="148510"/>
                </a:lnTo>
                <a:lnTo>
                  <a:pt x="1788682" y="146559"/>
                </a:lnTo>
                <a:lnTo>
                  <a:pt x="1791977" y="144507"/>
                </a:lnTo>
                <a:lnTo>
                  <a:pt x="1793448" y="143341"/>
                </a:lnTo>
                <a:lnTo>
                  <a:pt x="1795751" y="142150"/>
                </a:lnTo>
                <a:lnTo>
                  <a:pt x="1797191" y="140630"/>
                </a:lnTo>
                <a:lnTo>
                  <a:pt x="1799174" y="139477"/>
                </a:lnTo>
                <a:lnTo>
                  <a:pt x="1803461" y="138844"/>
                </a:lnTo>
                <a:lnTo>
                  <a:pt x="1805604" y="137615"/>
                </a:lnTo>
                <a:lnTo>
                  <a:pt x="1804549" y="136386"/>
                </a:lnTo>
                <a:lnTo>
                  <a:pt x="1805028" y="134461"/>
                </a:lnTo>
                <a:lnTo>
                  <a:pt x="1804421" y="132687"/>
                </a:lnTo>
                <a:lnTo>
                  <a:pt x="1800806" y="131636"/>
                </a:lnTo>
                <a:lnTo>
                  <a:pt x="1798470" y="130749"/>
                </a:lnTo>
                <a:lnTo>
                  <a:pt x="1795367" y="130242"/>
                </a:lnTo>
                <a:lnTo>
                  <a:pt x="1790441" y="130090"/>
                </a:lnTo>
                <a:lnTo>
                  <a:pt x="1786218" y="130483"/>
                </a:lnTo>
                <a:lnTo>
                  <a:pt x="1781932" y="129698"/>
                </a:lnTo>
                <a:lnTo>
                  <a:pt x="1778509" y="129964"/>
                </a:lnTo>
                <a:lnTo>
                  <a:pt x="1777613" y="131990"/>
                </a:lnTo>
                <a:lnTo>
                  <a:pt x="1774478" y="132814"/>
                </a:lnTo>
                <a:lnTo>
                  <a:pt x="1772335" y="133992"/>
                </a:lnTo>
                <a:lnTo>
                  <a:pt x="1771695" y="135297"/>
                </a:lnTo>
                <a:lnTo>
                  <a:pt x="1770031" y="137577"/>
                </a:lnTo>
                <a:lnTo>
                  <a:pt x="1767952" y="138831"/>
                </a:lnTo>
                <a:lnTo>
                  <a:pt x="1768720" y="140225"/>
                </a:lnTo>
                <a:lnTo>
                  <a:pt x="1769744" y="141884"/>
                </a:lnTo>
                <a:lnTo>
                  <a:pt x="1770383" y="143392"/>
                </a:lnTo>
                <a:lnTo>
                  <a:pt x="1766353" y="145241"/>
                </a:lnTo>
                <a:lnTo>
                  <a:pt x="1764049" y="148092"/>
                </a:lnTo>
                <a:lnTo>
                  <a:pt x="1761266" y="148953"/>
                </a:lnTo>
                <a:lnTo>
                  <a:pt x="1759027" y="149979"/>
                </a:lnTo>
                <a:lnTo>
                  <a:pt x="1755220" y="151120"/>
                </a:lnTo>
                <a:lnTo>
                  <a:pt x="1752629" y="152158"/>
                </a:lnTo>
                <a:lnTo>
                  <a:pt x="1748502" y="153881"/>
                </a:lnTo>
                <a:lnTo>
                  <a:pt x="1745175" y="154439"/>
                </a:lnTo>
                <a:lnTo>
                  <a:pt x="1742840" y="155718"/>
                </a:lnTo>
                <a:lnTo>
                  <a:pt x="1743352" y="157010"/>
                </a:lnTo>
                <a:lnTo>
                  <a:pt x="1740697" y="157986"/>
                </a:lnTo>
                <a:lnTo>
                  <a:pt x="1738330" y="157099"/>
                </a:lnTo>
                <a:lnTo>
                  <a:pt x="1738937" y="158619"/>
                </a:lnTo>
                <a:lnTo>
                  <a:pt x="1738681" y="159924"/>
                </a:lnTo>
                <a:lnTo>
                  <a:pt x="1735994" y="161102"/>
                </a:lnTo>
                <a:lnTo>
                  <a:pt x="1734011" y="162166"/>
                </a:lnTo>
                <a:lnTo>
                  <a:pt x="1734747" y="163712"/>
                </a:lnTo>
                <a:lnTo>
                  <a:pt x="1734171" y="165029"/>
                </a:lnTo>
                <a:lnTo>
                  <a:pt x="1733531" y="166461"/>
                </a:lnTo>
                <a:lnTo>
                  <a:pt x="1734363" y="168133"/>
                </a:lnTo>
                <a:lnTo>
                  <a:pt x="1731324" y="169134"/>
                </a:lnTo>
                <a:lnTo>
                  <a:pt x="1731388" y="170920"/>
                </a:lnTo>
                <a:lnTo>
                  <a:pt x="1731836" y="173074"/>
                </a:lnTo>
                <a:lnTo>
                  <a:pt x="1732059" y="174543"/>
                </a:lnTo>
                <a:lnTo>
                  <a:pt x="1732667" y="176139"/>
                </a:lnTo>
                <a:lnTo>
                  <a:pt x="1733403" y="177710"/>
                </a:lnTo>
                <a:lnTo>
                  <a:pt x="1736122" y="178686"/>
                </a:lnTo>
                <a:lnTo>
                  <a:pt x="1740633" y="179851"/>
                </a:lnTo>
                <a:lnTo>
                  <a:pt x="1744184" y="181270"/>
                </a:lnTo>
                <a:lnTo>
                  <a:pt x="1746263" y="182866"/>
                </a:lnTo>
                <a:lnTo>
                  <a:pt x="1747575" y="184133"/>
                </a:lnTo>
                <a:lnTo>
                  <a:pt x="1747926" y="185831"/>
                </a:lnTo>
                <a:lnTo>
                  <a:pt x="1745655" y="186743"/>
                </a:lnTo>
                <a:lnTo>
                  <a:pt x="1742808" y="188276"/>
                </a:lnTo>
                <a:lnTo>
                  <a:pt x="1738841" y="189479"/>
                </a:lnTo>
                <a:close/>
              </a:path>
            </a:pathLst>
          </a:custGeom>
          <a:solidFill>
            <a:srgbClr val="E9E2D3"/>
          </a:solidFill>
          <a:ln w="6668">
            <a:solidFill>
              <a:srgbClr val="AAAC98"/>
            </a:solidFill>
          </a:ln>
        </p:spPr>
      </p:sp>
      <p:sp>
        <p:nvSpPr>
          <p:cNvPr id="206" name="coastline-natural-earth">
            <a:extLst>
              <a:ext uri="{FF2B5EF4-FFF2-40B4-BE49-F238E27FC236}">
                <a16:creationId xmlns:a16="http://schemas.microsoft.com/office/drawing/2014/main" id="{6C16785E-3069-45F7-8BA2-EF335E309E2A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custGeom>
            <a:avLst/>
            <a:gdLst/>
            <a:ahLst/>
            <a:cxnLst/>
            <a:rect l="0" t="0" r="0" b="0"/>
            <a:pathLst>
              <a:path w="3198987" h="1266825">
                <a:moveTo>
                  <a:pt x="2033660" y="303493"/>
                </a:moveTo>
                <a:lnTo>
                  <a:pt x="2030301" y="304823"/>
                </a:lnTo>
                <a:lnTo>
                  <a:pt x="2027518" y="306293"/>
                </a:lnTo>
                <a:lnTo>
                  <a:pt x="2024191" y="306901"/>
                </a:lnTo>
                <a:lnTo>
                  <a:pt x="2021632" y="307661"/>
                </a:lnTo>
                <a:lnTo>
                  <a:pt x="2020608" y="309017"/>
                </a:lnTo>
                <a:lnTo>
                  <a:pt x="2019233" y="310385"/>
                </a:lnTo>
                <a:lnTo>
                  <a:pt x="2016194" y="311196"/>
                </a:lnTo>
                <a:lnTo>
                  <a:pt x="2016257" y="312842"/>
                </a:lnTo>
                <a:lnTo>
                  <a:pt x="2011811" y="314160"/>
                </a:lnTo>
                <a:lnTo>
                  <a:pt x="2007972" y="315211"/>
                </a:lnTo>
                <a:lnTo>
                  <a:pt x="2004805" y="314983"/>
                </a:lnTo>
                <a:lnTo>
                  <a:pt x="2005253" y="316428"/>
                </a:lnTo>
                <a:lnTo>
                  <a:pt x="2004005" y="318594"/>
                </a:lnTo>
                <a:lnTo>
                  <a:pt x="2003174" y="319924"/>
                </a:lnTo>
                <a:lnTo>
                  <a:pt x="2001958" y="321571"/>
                </a:lnTo>
                <a:lnTo>
                  <a:pt x="2001254" y="322977"/>
                </a:lnTo>
                <a:lnTo>
                  <a:pt x="1998279" y="324447"/>
                </a:lnTo>
                <a:lnTo>
                  <a:pt x="1997863" y="325853"/>
                </a:lnTo>
                <a:lnTo>
                  <a:pt x="1999719" y="326917"/>
                </a:lnTo>
                <a:lnTo>
                  <a:pt x="2001606" y="328070"/>
                </a:lnTo>
                <a:lnTo>
                  <a:pt x="2003270" y="329527"/>
                </a:lnTo>
                <a:lnTo>
                  <a:pt x="2004357" y="332491"/>
                </a:lnTo>
                <a:lnTo>
                  <a:pt x="2004677" y="334556"/>
                </a:lnTo>
                <a:lnTo>
                  <a:pt x="2005573" y="331997"/>
                </a:lnTo>
                <a:lnTo>
                  <a:pt x="2005605" y="333365"/>
                </a:lnTo>
                <a:lnTo>
                  <a:pt x="2005093" y="334974"/>
                </a:lnTo>
                <a:lnTo>
                  <a:pt x="2005093" y="337165"/>
                </a:lnTo>
                <a:lnTo>
                  <a:pt x="2004677" y="339332"/>
                </a:lnTo>
                <a:lnTo>
                  <a:pt x="2006213" y="340548"/>
                </a:lnTo>
                <a:lnTo>
                  <a:pt x="2007044" y="342587"/>
                </a:lnTo>
                <a:lnTo>
                  <a:pt x="2010211" y="345590"/>
                </a:lnTo>
                <a:lnTo>
                  <a:pt x="2011555" y="347173"/>
                </a:lnTo>
                <a:lnTo>
                  <a:pt x="2012963" y="349264"/>
                </a:lnTo>
                <a:lnTo>
                  <a:pt x="2015490" y="350797"/>
                </a:lnTo>
                <a:lnTo>
                  <a:pt x="2016929" y="352241"/>
                </a:lnTo>
                <a:lnTo>
                  <a:pt x="2018977" y="354584"/>
                </a:lnTo>
                <a:lnTo>
                  <a:pt x="2019808" y="356016"/>
                </a:lnTo>
                <a:lnTo>
                  <a:pt x="2020544" y="357777"/>
                </a:lnTo>
                <a:lnTo>
                  <a:pt x="2022623" y="359854"/>
                </a:lnTo>
                <a:lnTo>
                  <a:pt x="2024991" y="361615"/>
                </a:lnTo>
                <a:lnTo>
                  <a:pt x="2028606" y="362287"/>
                </a:lnTo>
                <a:lnTo>
                  <a:pt x="2030301" y="363414"/>
                </a:lnTo>
                <a:lnTo>
                  <a:pt x="2026782" y="364288"/>
                </a:lnTo>
                <a:lnTo>
                  <a:pt x="2023487" y="365416"/>
                </a:lnTo>
                <a:lnTo>
                  <a:pt x="2022272" y="368671"/>
                </a:lnTo>
                <a:lnTo>
                  <a:pt x="2021440" y="370787"/>
                </a:lnTo>
                <a:lnTo>
                  <a:pt x="2021824" y="372713"/>
                </a:lnTo>
                <a:lnTo>
                  <a:pt x="2020320" y="375702"/>
                </a:lnTo>
                <a:lnTo>
                  <a:pt x="2017857" y="376728"/>
                </a:lnTo>
                <a:lnTo>
                  <a:pt x="2017185" y="378071"/>
                </a:lnTo>
                <a:lnTo>
                  <a:pt x="2017345" y="381555"/>
                </a:lnTo>
                <a:lnTo>
                  <a:pt x="2017633" y="384241"/>
                </a:lnTo>
                <a:lnTo>
                  <a:pt x="2018145" y="386559"/>
                </a:lnTo>
                <a:lnTo>
                  <a:pt x="2019233" y="388611"/>
                </a:lnTo>
                <a:lnTo>
                  <a:pt x="2021888" y="389967"/>
                </a:lnTo>
                <a:lnTo>
                  <a:pt x="2025055" y="390321"/>
                </a:lnTo>
                <a:lnTo>
                  <a:pt x="2028702" y="390993"/>
                </a:lnTo>
                <a:lnTo>
                  <a:pt x="2030557" y="393362"/>
                </a:lnTo>
                <a:lnTo>
                  <a:pt x="2032316" y="394616"/>
                </a:lnTo>
                <a:lnTo>
                  <a:pt x="2035899" y="396478"/>
                </a:lnTo>
                <a:lnTo>
                  <a:pt x="2043417" y="398277"/>
                </a:lnTo>
                <a:lnTo>
                  <a:pt x="2047256" y="398214"/>
                </a:lnTo>
                <a:lnTo>
                  <a:pt x="2057940" y="395946"/>
                </a:lnTo>
                <a:lnTo>
                  <a:pt x="2061491" y="395376"/>
                </a:lnTo>
                <a:lnTo>
                  <a:pt x="2063155" y="393070"/>
                </a:lnTo>
                <a:lnTo>
                  <a:pt x="2062803" y="391576"/>
                </a:lnTo>
                <a:lnTo>
                  <a:pt x="2062195" y="388586"/>
                </a:lnTo>
                <a:lnTo>
                  <a:pt x="2061971" y="386217"/>
                </a:lnTo>
                <a:lnTo>
                  <a:pt x="2062259" y="382936"/>
                </a:lnTo>
                <a:lnTo>
                  <a:pt x="2062131" y="380833"/>
                </a:lnTo>
                <a:lnTo>
                  <a:pt x="2062419" y="378743"/>
                </a:lnTo>
                <a:lnTo>
                  <a:pt x="2062387" y="376842"/>
                </a:lnTo>
                <a:lnTo>
                  <a:pt x="2061075" y="375424"/>
                </a:lnTo>
                <a:lnTo>
                  <a:pt x="2059412" y="373865"/>
                </a:lnTo>
                <a:lnTo>
                  <a:pt x="2055957" y="373941"/>
                </a:lnTo>
                <a:lnTo>
                  <a:pt x="2055701" y="372409"/>
                </a:lnTo>
                <a:lnTo>
                  <a:pt x="2056693" y="370787"/>
                </a:lnTo>
                <a:lnTo>
                  <a:pt x="2059988" y="371357"/>
                </a:lnTo>
                <a:lnTo>
                  <a:pt x="2058612" y="369508"/>
                </a:lnTo>
                <a:lnTo>
                  <a:pt x="2058964" y="368025"/>
                </a:lnTo>
                <a:lnTo>
                  <a:pt x="2055797" y="367392"/>
                </a:lnTo>
                <a:lnTo>
                  <a:pt x="2054869" y="369267"/>
                </a:lnTo>
                <a:lnTo>
                  <a:pt x="2053654" y="368000"/>
                </a:lnTo>
                <a:lnTo>
                  <a:pt x="2052790" y="366695"/>
                </a:lnTo>
                <a:lnTo>
                  <a:pt x="2052246" y="365175"/>
                </a:lnTo>
                <a:lnTo>
                  <a:pt x="2052150" y="363541"/>
                </a:lnTo>
                <a:lnTo>
                  <a:pt x="2052630" y="362173"/>
                </a:lnTo>
                <a:lnTo>
                  <a:pt x="2053206" y="360906"/>
                </a:lnTo>
                <a:lnTo>
                  <a:pt x="2053558" y="359272"/>
                </a:lnTo>
                <a:lnTo>
                  <a:pt x="2054038" y="357663"/>
                </a:lnTo>
                <a:lnTo>
                  <a:pt x="2055093" y="359031"/>
                </a:lnTo>
                <a:lnTo>
                  <a:pt x="2057556" y="360006"/>
                </a:lnTo>
                <a:lnTo>
                  <a:pt x="2060819" y="360348"/>
                </a:lnTo>
                <a:lnTo>
                  <a:pt x="2064370" y="360703"/>
                </a:lnTo>
                <a:lnTo>
                  <a:pt x="2066450" y="359538"/>
                </a:lnTo>
                <a:lnTo>
                  <a:pt x="2069745" y="359183"/>
                </a:lnTo>
                <a:lnTo>
                  <a:pt x="2070032" y="357891"/>
                </a:lnTo>
                <a:lnTo>
                  <a:pt x="2068913" y="356244"/>
                </a:lnTo>
                <a:lnTo>
                  <a:pt x="2066130" y="354673"/>
                </a:lnTo>
                <a:lnTo>
                  <a:pt x="2064434" y="353254"/>
                </a:lnTo>
                <a:lnTo>
                  <a:pt x="2063539" y="350923"/>
                </a:lnTo>
                <a:lnTo>
                  <a:pt x="2062195" y="347997"/>
                </a:lnTo>
                <a:lnTo>
                  <a:pt x="2059028" y="347731"/>
                </a:lnTo>
                <a:lnTo>
                  <a:pt x="2055541" y="348187"/>
                </a:lnTo>
                <a:lnTo>
                  <a:pt x="2053718" y="349796"/>
                </a:lnTo>
                <a:lnTo>
                  <a:pt x="2052886" y="351481"/>
                </a:lnTo>
                <a:lnTo>
                  <a:pt x="2053046" y="354876"/>
                </a:lnTo>
                <a:lnTo>
                  <a:pt x="2053206" y="356181"/>
                </a:lnTo>
                <a:lnTo>
                  <a:pt x="2052278" y="354660"/>
                </a:lnTo>
                <a:lnTo>
                  <a:pt x="2051030" y="353153"/>
                </a:lnTo>
                <a:lnTo>
                  <a:pt x="2050007" y="350847"/>
                </a:lnTo>
                <a:lnTo>
                  <a:pt x="2049687" y="348390"/>
                </a:lnTo>
                <a:lnTo>
                  <a:pt x="2050199" y="346654"/>
                </a:lnTo>
                <a:lnTo>
                  <a:pt x="2051126" y="344906"/>
                </a:lnTo>
                <a:lnTo>
                  <a:pt x="2050935" y="341853"/>
                </a:lnTo>
                <a:lnTo>
                  <a:pt x="2047192" y="340865"/>
                </a:lnTo>
                <a:lnTo>
                  <a:pt x="2043833" y="340079"/>
                </a:lnTo>
                <a:lnTo>
                  <a:pt x="2042841" y="338698"/>
                </a:lnTo>
                <a:lnTo>
                  <a:pt x="2039674" y="338116"/>
                </a:lnTo>
                <a:lnTo>
                  <a:pt x="2039354" y="336393"/>
                </a:lnTo>
                <a:lnTo>
                  <a:pt x="2039002" y="334759"/>
                </a:lnTo>
                <a:lnTo>
                  <a:pt x="2037115" y="332770"/>
                </a:lnTo>
                <a:lnTo>
                  <a:pt x="2035995" y="330857"/>
                </a:lnTo>
                <a:lnTo>
                  <a:pt x="2035004" y="328703"/>
                </a:lnTo>
                <a:lnTo>
                  <a:pt x="2031773" y="327766"/>
                </a:lnTo>
                <a:lnTo>
                  <a:pt x="2029789" y="326740"/>
                </a:lnTo>
                <a:lnTo>
                  <a:pt x="2030205" y="325143"/>
                </a:lnTo>
                <a:lnTo>
                  <a:pt x="2033404" y="324662"/>
                </a:lnTo>
                <a:lnTo>
                  <a:pt x="2036987" y="325612"/>
                </a:lnTo>
                <a:lnTo>
                  <a:pt x="2041434" y="325599"/>
                </a:lnTo>
                <a:lnTo>
                  <a:pt x="2038490" y="323965"/>
                </a:lnTo>
                <a:lnTo>
                  <a:pt x="2036731" y="322635"/>
                </a:lnTo>
                <a:lnTo>
                  <a:pt x="2037915" y="320925"/>
                </a:lnTo>
                <a:lnTo>
                  <a:pt x="2039194" y="319189"/>
                </a:lnTo>
                <a:lnTo>
                  <a:pt x="2041402" y="318150"/>
                </a:lnTo>
                <a:lnTo>
                  <a:pt x="2045976" y="317732"/>
                </a:lnTo>
                <a:lnTo>
                  <a:pt x="2049399" y="317580"/>
                </a:lnTo>
                <a:lnTo>
                  <a:pt x="2052502" y="318138"/>
                </a:lnTo>
                <a:lnTo>
                  <a:pt x="2056373" y="318252"/>
                </a:lnTo>
                <a:lnTo>
                  <a:pt x="2053110" y="316732"/>
                </a:lnTo>
                <a:lnTo>
                  <a:pt x="2053558" y="314135"/>
                </a:lnTo>
                <a:lnTo>
                  <a:pt x="2054933" y="312412"/>
                </a:lnTo>
                <a:lnTo>
                  <a:pt x="2055765" y="310359"/>
                </a:lnTo>
                <a:lnTo>
                  <a:pt x="2055541" y="308320"/>
                </a:lnTo>
                <a:lnTo>
                  <a:pt x="2055765" y="306534"/>
                </a:lnTo>
                <a:lnTo>
                  <a:pt x="2055189" y="304253"/>
                </a:lnTo>
                <a:lnTo>
                  <a:pt x="2051670" y="303329"/>
                </a:lnTo>
                <a:lnTo>
                  <a:pt x="2048631" y="303899"/>
                </a:lnTo>
                <a:lnTo>
                  <a:pt x="2045048" y="303899"/>
                </a:lnTo>
                <a:lnTo>
                  <a:pt x="2042393" y="302771"/>
                </a:lnTo>
                <a:lnTo>
                  <a:pt x="2039162" y="302049"/>
                </a:lnTo>
                <a:lnTo>
                  <a:pt x="2035803" y="302568"/>
                </a:lnTo>
                <a:close/>
              </a:path>
            </a:pathLst>
          </a:custGeom>
          <a:solidFill>
            <a:srgbClr val="D4E0E1"/>
          </a:solidFill>
          <a:ln w="6668">
            <a:solidFill>
              <a:srgbClr val="AAAC98"/>
            </a:solidFill>
          </a:ln>
        </p:spPr>
      </p:sp>
      <p:sp>
        <p:nvSpPr>
          <p:cNvPr id="207" name="shape">
            <a:extLst>
              <a:ext uri="{FF2B5EF4-FFF2-40B4-BE49-F238E27FC236}">
                <a16:creationId xmlns:a16="http://schemas.microsoft.com/office/drawing/2014/main" id="{EE5963D5-88EC-4B12-973C-4A0F430D9BCA}"/>
              </a:ext>
            </a:extLst>
          </p:cNvPr>
          <p:cNvSpPr>
            <a:spLocks noGrp="1"/>
          </p:cNvSpPr>
          <p:nvPr/>
        </p:nvSpPr>
        <p:spPr>
          <a:xfrm>
            <a:off x="8058857" y="5029200"/>
            <a:ext cx="3198987" cy="1266825"/>
          </a:xfrm>
          <a:prstGeom prst="rect">
            <a:avLst/>
          </a:prstGeom>
          <a:noFill/>
          <a:ln w="9525">
            <a:solidFill>
              <a:srgbClr val="A18B5D"/>
            </a:solidFill>
          </a:ln>
        </p:spPr>
      </p:sp>
    </p:spTree>
    <p:extLst>
      <p:ext uri="{BB962C8B-B14F-4D97-AF65-F5344CB8AC3E}">
        <p14:creationId xmlns:p14="http://schemas.microsoft.com/office/powerpoint/2010/main" val="104870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">
            <a:extLst>
              <a:ext uri="{FF2B5EF4-FFF2-40B4-BE49-F238E27FC236}">
                <a16:creationId xmlns:a16="http://schemas.microsoft.com/office/drawing/2014/main" id="{30A2BB80-F10E-4E30-A491-1ADFF325003E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CF19F757-6FFB-49AD-82A6-FCB62F725912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C7174068-CFA2-4208-94CC-7E51F8D3D13E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FF965FAB-EBD9-4935-9658-5F2006CAB1FF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225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ГРОЗОВЫЕ ОБЛАКА НАД ЕВРОПОЙ</a:t>
            </a:r>
          </a:p>
        </p:txBody>
      </p:sp>
      <p:sp>
        <p:nvSpPr>
          <p:cNvPr id="5" name="source-text">
            <a:extLst>
              <a:ext uri="{FF2B5EF4-FFF2-40B4-BE49-F238E27FC236}">
                <a16:creationId xmlns:a16="http://schemas.microsoft.com/office/drawing/2014/main" id="{EE1479AC-1411-4D3B-9098-E3FEB3B0F63C}"/>
              </a:ext>
            </a:extLst>
          </p:cNvPr>
          <p:cNvSpPr>
            <a:spLocks noGrp="1"/>
          </p:cNvSpPr>
          <p:nvPr/>
        </p:nvSpPr>
        <p:spPr>
          <a:xfrm>
            <a:off x="619125" y="1514475"/>
            <a:ext cx="8020050" cy="1885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После отставки Бисмарка Германия при Вильгельме II взяла курс на агрессивную внешнюю политику в отношении Великобритании. Великобритания в ответ начала сближаться с Францией и Россией.</a:t>
            </a:r>
          </a:p>
        </p:txBody>
      </p:sp>
      <p:sp>
        <p:nvSpPr>
          <p:cNvPr id="6" name="source-text">
            <a:extLst>
              <a:ext uri="{FF2B5EF4-FFF2-40B4-BE49-F238E27FC236}">
                <a16:creationId xmlns:a16="http://schemas.microsoft.com/office/drawing/2014/main" id="{FE3C79EB-EA39-4229-B793-BAC05D714978}"/>
              </a:ext>
            </a:extLst>
          </p:cNvPr>
          <p:cNvSpPr>
            <a:spLocks noGrp="1"/>
          </p:cNvSpPr>
          <p:nvPr/>
        </p:nvSpPr>
        <p:spPr>
          <a:xfrm>
            <a:off x="619125" y="3857625"/>
            <a:ext cx="10887075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В результате были сформированы два противоборствующих блока:</a:t>
            </a:r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CA562623-914E-4A78-8023-D1F5A06A38A2}"/>
              </a:ext>
            </a:extLst>
          </p:cNvPr>
          <p:cNvSpPr>
            <a:spLocks noGrp="1"/>
          </p:cNvSpPr>
          <p:nvPr/>
        </p:nvSpPr>
        <p:spPr>
          <a:xfrm>
            <a:off x="619125" y="4543425"/>
            <a:ext cx="5257800" cy="1771650"/>
          </a:xfrm>
          <a:prstGeom prst="rect">
            <a:avLst/>
          </a:prstGeom>
          <a:solidFill>
            <a:srgbClr val="E8DFCF"/>
          </a:solidFill>
          <a:ln w="0">
            <a:noFill/>
          </a:ln>
        </p:spPr>
      </p:sp>
      <p:sp>
        <p:nvSpPr>
          <p:cNvPr id="8" name="source-text">
            <a:extLst>
              <a:ext uri="{FF2B5EF4-FFF2-40B4-BE49-F238E27FC236}">
                <a16:creationId xmlns:a16="http://schemas.microsoft.com/office/drawing/2014/main" id="{CF8788B6-135B-4F8D-87E1-C9741ECBB0FE}"/>
              </a:ext>
            </a:extLst>
          </p:cNvPr>
          <p:cNvSpPr>
            <a:spLocks noGrp="1"/>
          </p:cNvSpPr>
          <p:nvPr/>
        </p:nvSpPr>
        <p:spPr>
          <a:xfrm>
            <a:off x="828675" y="4667250"/>
            <a:ext cx="48196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 Тройственный союз </a:t>
            </a:r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15B580C9-DEFA-4AB0-A0FC-D6F47FAADAA9}"/>
              </a:ext>
            </a:extLst>
          </p:cNvPr>
          <p:cNvSpPr>
            <a:spLocks noGrp="1"/>
          </p:cNvSpPr>
          <p:nvPr/>
        </p:nvSpPr>
        <p:spPr>
          <a:xfrm>
            <a:off x="923925" y="5181600"/>
            <a:ext cx="9525" cy="94297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0" name="shape">
            <a:extLst>
              <a:ext uri="{FF2B5EF4-FFF2-40B4-BE49-F238E27FC236}">
                <a16:creationId xmlns:a16="http://schemas.microsoft.com/office/drawing/2014/main" id="{1D6CEDFE-BD04-483F-BFD3-50405C194A36}"/>
              </a:ext>
            </a:extLst>
          </p:cNvPr>
          <p:cNvSpPr>
            <a:spLocks noGrp="1"/>
          </p:cNvSpPr>
          <p:nvPr/>
        </p:nvSpPr>
        <p:spPr>
          <a:xfrm>
            <a:off x="923925" y="5295900"/>
            <a:ext cx="17145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1" name="source-text">
            <a:extLst>
              <a:ext uri="{FF2B5EF4-FFF2-40B4-BE49-F238E27FC236}">
                <a16:creationId xmlns:a16="http://schemas.microsoft.com/office/drawing/2014/main" id="{D2217157-F1E7-4A73-BEFD-1119C29CF485}"/>
              </a:ext>
            </a:extLst>
          </p:cNvPr>
          <p:cNvSpPr>
            <a:spLocks noGrp="1"/>
          </p:cNvSpPr>
          <p:nvPr/>
        </p:nvSpPr>
        <p:spPr>
          <a:xfrm>
            <a:off x="1247775" y="5133975"/>
            <a:ext cx="4391025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(Германия,</a:t>
            </a:r>
          </a:p>
        </p:txBody>
      </p:sp>
      <p:sp>
        <p:nvSpPr>
          <p:cNvPr id="12" name="shape">
            <a:extLst>
              <a:ext uri="{FF2B5EF4-FFF2-40B4-BE49-F238E27FC236}">
                <a16:creationId xmlns:a16="http://schemas.microsoft.com/office/drawing/2014/main" id="{9399D892-5CCB-4C50-9F80-9A4D7D981EF0}"/>
              </a:ext>
            </a:extLst>
          </p:cNvPr>
          <p:cNvSpPr>
            <a:spLocks noGrp="1"/>
          </p:cNvSpPr>
          <p:nvPr/>
        </p:nvSpPr>
        <p:spPr>
          <a:xfrm>
            <a:off x="923925" y="5629275"/>
            <a:ext cx="17145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3" name="source-text">
            <a:extLst>
              <a:ext uri="{FF2B5EF4-FFF2-40B4-BE49-F238E27FC236}">
                <a16:creationId xmlns:a16="http://schemas.microsoft.com/office/drawing/2014/main" id="{EFBC2E57-DC09-408A-B2F7-D947F914BBC2}"/>
              </a:ext>
            </a:extLst>
          </p:cNvPr>
          <p:cNvSpPr>
            <a:spLocks noGrp="1"/>
          </p:cNvSpPr>
          <p:nvPr/>
        </p:nvSpPr>
        <p:spPr>
          <a:xfrm>
            <a:off x="1247775" y="5467350"/>
            <a:ext cx="4391025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Австро-Венгрия,</a:t>
            </a:r>
          </a:p>
        </p:txBody>
      </p:sp>
      <p:sp>
        <p:nvSpPr>
          <p:cNvPr id="14" name="shape">
            <a:extLst>
              <a:ext uri="{FF2B5EF4-FFF2-40B4-BE49-F238E27FC236}">
                <a16:creationId xmlns:a16="http://schemas.microsoft.com/office/drawing/2014/main" id="{D55F64BE-BBE6-44B1-B8E2-82F6FC506B48}"/>
              </a:ext>
            </a:extLst>
          </p:cNvPr>
          <p:cNvSpPr>
            <a:spLocks noGrp="1"/>
          </p:cNvSpPr>
          <p:nvPr/>
        </p:nvSpPr>
        <p:spPr>
          <a:xfrm>
            <a:off x="923925" y="5962650"/>
            <a:ext cx="17145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5" name="source-text">
            <a:extLst>
              <a:ext uri="{FF2B5EF4-FFF2-40B4-BE49-F238E27FC236}">
                <a16:creationId xmlns:a16="http://schemas.microsoft.com/office/drawing/2014/main" id="{A91B63AE-F818-42DF-AA8E-8D76C99CCC30}"/>
              </a:ext>
            </a:extLst>
          </p:cNvPr>
          <p:cNvSpPr>
            <a:spLocks noGrp="1"/>
          </p:cNvSpPr>
          <p:nvPr/>
        </p:nvSpPr>
        <p:spPr>
          <a:xfrm>
            <a:off x="1247775" y="5800725"/>
            <a:ext cx="4391025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Италия)</a:t>
            </a:r>
          </a:p>
        </p:txBody>
      </p:sp>
      <p:sp>
        <p:nvSpPr>
          <p:cNvPr id="16" name="shape">
            <a:extLst>
              <a:ext uri="{FF2B5EF4-FFF2-40B4-BE49-F238E27FC236}">
                <a16:creationId xmlns:a16="http://schemas.microsoft.com/office/drawing/2014/main" id="{1ABA02A6-E265-4405-AC39-19DB878A3196}"/>
              </a:ext>
            </a:extLst>
          </p:cNvPr>
          <p:cNvSpPr>
            <a:spLocks noGrp="1"/>
          </p:cNvSpPr>
          <p:nvPr/>
        </p:nvSpPr>
        <p:spPr>
          <a:xfrm>
            <a:off x="6219825" y="4543425"/>
            <a:ext cx="5257800" cy="1771650"/>
          </a:xfrm>
          <a:prstGeom prst="rect">
            <a:avLst/>
          </a:prstGeom>
          <a:solidFill>
            <a:srgbClr val="DFE7E4"/>
          </a:solidFill>
          <a:ln w="0">
            <a:noFill/>
          </a:ln>
        </p:spPr>
      </p:sp>
      <p:sp>
        <p:nvSpPr>
          <p:cNvPr id="17" name="source-text">
            <a:extLst>
              <a:ext uri="{FF2B5EF4-FFF2-40B4-BE49-F238E27FC236}">
                <a16:creationId xmlns:a16="http://schemas.microsoft.com/office/drawing/2014/main" id="{47DD7A8C-86F5-4361-AA59-8BE351DE8864}"/>
              </a:ext>
            </a:extLst>
          </p:cNvPr>
          <p:cNvSpPr>
            <a:spLocks noGrp="1"/>
          </p:cNvSpPr>
          <p:nvPr/>
        </p:nvSpPr>
        <p:spPr>
          <a:xfrm>
            <a:off x="6429375" y="4667250"/>
            <a:ext cx="48196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1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 и Антанта </a:t>
            </a:r>
          </a:p>
        </p:txBody>
      </p:sp>
      <p:sp>
        <p:nvSpPr>
          <p:cNvPr id="18" name="shape">
            <a:extLst>
              <a:ext uri="{FF2B5EF4-FFF2-40B4-BE49-F238E27FC236}">
                <a16:creationId xmlns:a16="http://schemas.microsoft.com/office/drawing/2014/main" id="{6F52CC4A-2D24-485D-B523-66DE4AB98B04}"/>
              </a:ext>
            </a:extLst>
          </p:cNvPr>
          <p:cNvSpPr>
            <a:spLocks noGrp="1"/>
          </p:cNvSpPr>
          <p:nvPr/>
        </p:nvSpPr>
        <p:spPr>
          <a:xfrm>
            <a:off x="6524625" y="5181600"/>
            <a:ext cx="9525" cy="942975"/>
          </a:xfrm>
          <a:prstGeom prst="rect">
            <a:avLst/>
          </a:prstGeom>
          <a:solidFill>
            <a:srgbClr val="69889B"/>
          </a:solidFill>
          <a:ln w="0">
            <a:noFill/>
          </a:ln>
        </p:spPr>
      </p:sp>
      <p:sp>
        <p:nvSpPr>
          <p:cNvPr id="19" name="shape">
            <a:extLst>
              <a:ext uri="{FF2B5EF4-FFF2-40B4-BE49-F238E27FC236}">
                <a16:creationId xmlns:a16="http://schemas.microsoft.com/office/drawing/2014/main" id="{827D616F-8E37-46E7-A4B9-8B78F285ADB8}"/>
              </a:ext>
            </a:extLst>
          </p:cNvPr>
          <p:cNvSpPr>
            <a:spLocks noGrp="1"/>
          </p:cNvSpPr>
          <p:nvPr/>
        </p:nvSpPr>
        <p:spPr>
          <a:xfrm>
            <a:off x="6524625" y="5295900"/>
            <a:ext cx="171450" cy="9525"/>
          </a:xfrm>
          <a:prstGeom prst="rect">
            <a:avLst/>
          </a:prstGeom>
          <a:solidFill>
            <a:srgbClr val="69889B"/>
          </a:solidFill>
          <a:ln w="0">
            <a:noFill/>
          </a:ln>
        </p:spPr>
      </p:sp>
      <p:sp>
        <p:nvSpPr>
          <p:cNvPr id="20" name="source-text">
            <a:extLst>
              <a:ext uri="{FF2B5EF4-FFF2-40B4-BE49-F238E27FC236}">
                <a16:creationId xmlns:a16="http://schemas.microsoft.com/office/drawing/2014/main" id="{45AED048-8F12-4F81-AA48-329AA926F18A}"/>
              </a:ext>
            </a:extLst>
          </p:cNvPr>
          <p:cNvSpPr>
            <a:spLocks noGrp="1"/>
          </p:cNvSpPr>
          <p:nvPr/>
        </p:nvSpPr>
        <p:spPr>
          <a:xfrm>
            <a:off x="6848475" y="5133975"/>
            <a:ext cx="4391025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(Россия,</a:t>
            </a:r>
          </a:p>
        </p:txBody>
      </p:sp>
      <p:sp>
        <p:nvSpPr>
          <p:cNvPr id="21" name="shape">
            <a:extLst>
              <a:ext uri="{FF2B5EF4-FFF2-40B4-BE49-F238E27FC236}">
                <a16:creationId xmlns:a16="http://schemas.microsoft.com/office/drawing/2014/main" id="{C7143B6D-5094-4C4C-B32C-A0F79FCE7807}"/>
              </a:ext>
            </a:extLst>
          </p:cNvPr>
          <p:cNvSpPr>
            <a:spLocks noGrp="1"/>
          </p:cNvSpPr>
          <p:nvPr/>
        </p:nvSpPr>
        <p:spPr>
          <a:xfrm>
            <a:off x="6524625" y="5629275"/>
            <a:ext cx="171450" cy="9525"/>
          </a:xfrm>
          <a:prstGeom prst="rect">
            <a:avLst/>
          </a:prstGeom>
          <a:solidFill>
            <a:srgbClr val="69889B"/>
          </a:solidFill>
          <a:ln w="0">
            <a:noFill/>
          </a:ln>
        </p:spPr>
      </p:sp>
      <p:sp>
        <p:nvSpPr>
          <p:cNvPr id="22" name="source-text">
            <a:extLst>
              <a:ext uri="{FF2B5EF4-FFF2-40B4-BE49-F238E27FC236}">
                <a16:creationId xmlns:a16="http://schemas.microsoft.com/office/drawing/2014/main" id="{D38852E6-5E21-4523-80AA-5D28ED32FCA3}"/>
              </a:ext>
            </a:extLst>
          </p:cNvPr>
          <p:cNvSpPr>
            <a:spLocks noGrp="1"/>
          </p:cNvSpPr>
          <p:nvPr/>
        </p:nvSpPr>
        <p:spPr>
          <a:xfrm>
            <a:off x="6848475" y="5467350"/>
            <a:ext cx="4391025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Франция,</a:t>
            </a:r>
          </a:p>
        </p:txBody>
      </p:sp>
      <p:sp>
        <p:nvSpPr>
          <p:cNvPr id="23" name="shape">
            <a:extLst>
              <a:ext uri="{FF2B5EF4-FFF2-40B4-BE49-F238E27FC236}">
                <a16:creationId xmlns:a16="http://schemas.microsoft.com/office/drawing/2014/main" id="{DBD4C6E2-C058-42D7-8186-7495396802CE}"/>
              </a:ext>
            </a:extLst>
          </p:cNvPr>
          <p:cNvSpPr>
            <a:spLocks noGrp="1"/>
          </p:cNvSpPr>
          <p:nvPr/>
        </p:nvSpPr>
        <p:spPr>
          <a:xfrm>
            <a:off x="6524625" y="5962650"/>
            <a:ext cx="171450" cy="9525"/>
          </a:xfrm>
          <a:prstGeom prst="rect">
            <a:avLst/>
          </a:prstGeom>
          <a:solidFill>
            <a:srgbClr val="69889B"/>
          </a:solidFill>
          <a:ln w="0">
            <a:noFill/>
          </a:ln>
        </p:spPr>
      </p:sp>
      <p:sp>
        <p:nvSpPr>
          <p:cNvPr id="24" name="source-text">
            <a:extLst>
              <a:ext uri="{FF2B5EF4-FFF2-40B4-BE49-F238E27FC236}">
                <a16:creationId xmlns:a16="http://schemas.microsoft.com/office/drawing/2014/main" id="{A73FC152-080E-4A3E-BAFB-022AE46057DE}"/>
              </a:ext>
            </a:extLst>
          </p:cNvPr>
          <p:cNvSpPr>
            <a:spLocks noGrp="1"/>
          </p:cNvSpPr>
          <p:nvPr/>
        </p:nvSpPr>
        <p:spPr>
          <a:xfrm>
            <a:off x="6848475" y="5800725"/>
            <a:ext cx="4391025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Великобритания).</a:t>
            </a: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9546142" y="1466850"/>
            <a:ext cx="1500767" cy="1819275"/>
          </a:xfrm>
          <a:prstGeom prst="rect">
            <a:avLst/>
          </a:prstGeom>
        </p:spPr>
      </p:pic>
      <p:sp>
        <p:nvSpPr>
          <p:cNvPr id="26" name="source-text">
            <a:extLst>
              <a:ext uri="{FF2B5EF4-FFF2-40B4-BE49-F238E27FC236}">
                <a16:creationId xmlns:a16="http://schemas.microsoft.com/office/drawing/2014/main" id="{2E59C3D0-2BFF-42C5-A44B-CBDDA82208EB}"/>
              </a:ext>
            </a:extLst>
          </p:cNvPr>
          <p:cNvSpPr>
            <a:spLocks noGrp="1"/>
          </p:cNvSpPr>
          <p:nvPr/>
        </p:nvSpPr>
        <p:spPr>
          <a:xfrm>
            <a:off x="9010650" y="3381375"/>
            <a:ext cx="2533650" cy="485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Германский канцлер Вильгельм II</a:t>
            </a:r>
          </a:p>
        </p:txBody>
      </p:sp>
    </p:spTree>
    <p:extLst>
      <p:ext uri="{BB962C8B-B14F-4D97-AF65-F5344CB8AC3E}">
        <p14:creationId xmlns:p14="http://schemas.microsoft.com/office/powerpoint/2010/main" val="6274401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">
            <a:extLst>
              <a:ext uri="{FF2B5EF4-FFF2-40B4-BE49-F238E27FC236}">
                <a16:creationId xmlns:a16="http://schemas.microsoft.com/office/drawing/2014/main" id="{067C3B82-030A-4D64-BAB6-17EA54650826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803B4C8C-FDED-47CA-B625-2FFCFC4CC69C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59619304-512E-4745-996C-6744EF7EC169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49F9235A-3FE6-4054-840A-A612B8C70643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375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375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ПЕРЕД КАТАСТРОФОЙ</a:t>
            </a:r>
          </a:p>
        </p:txBody>
      </p:sp>
      <p:sp>
        <p:nvSpPr>
          <p:cNvPr id="5" name="source-text">
            <a:extLst>
              <a:ext uri="{FF2B5EF4-FFF2-40B4-BE49-F238E27FC236}">
                <a16:creationId xmlns:a16="http://schemas.microsoft.com/office/drawing/2014/main" id="{1B5D13BE-7B93-4D61-A93B-AF99CFE501F1}"/>
              </a:ext>
            </a:extLst>
          </p:cNvPr>
          <p:cNvSpPr>
            <a:spLocks noGrp="1"/>
          </p:cNvSpPr>
          <p:nvPr/>
        </p:nvSpPr>
        <p:spPr>
          <a:xfrm>
            <a:off x="619125" y="1476375"/>
            <a:ext cx="10858500" cy="561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1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00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Происходит обострение противоречий между блоками.</a:t>
            </a:r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86811DFD-6EA2-4D2E-8B52-28E35E19A62C}"/>
              </a:ext>
            </a:extLst>
          </p:cNvPr>
          <p:cNvSpPr>
            <a:spLocks noGrp="1"/>
          </p:cNvSpPr>
          <p:nvPr/>
        </p:nvSpPr>
        <p:spPr>
          <a:xfrm>
            <a:off x="619125" y="2228850"/>
            <a:ext cx="1085850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7" name="source-text">
            <a:extLst>
              <a:ext uri="{FF2B5EF4-FFF2-40B4-BE49-F238E27FC236}">
                <a16:creationId xmlns:a16="http://schemas.microsoft.com/office/drawing/2014/main" id="{6641F921-94DE-4E16-98B5-DD39B438C8FF}"/>
              </a:ext>
            </a:extLst>
          </p:cNvPr>
          <p:cNvSpPr>
            <a:spLocks noGrp="1"/>
          </p:cNvSpPr>
          <p:nvPr/>
        </p:nvSpPr>
        <p:spPr>
          <a:xfrm>
            <a:off x="619125" y="2371725"/>
            <a:ext cx="10858500" cy="914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Франция и Германия:</a:t>
            </a:r>
            <a:r>
              <a:rPr sz="232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споры из-за Марокко, стремление Франции вернуть Эльзас и Лотарингию.</a:t>
            </a:r>
          </a:p>
        </p:txBody>
      </p:sp>
      <p:sp>
        <p:nvSpPr>
          <p:cNvPr id="8" name="shape">
            <a:extLst>
              <a:ext uri="{FF2B5EF4-FFF2-40B4-BE49-F238E27FC236}">
                <a16:creationId xmlns:a16="http://schemas.microsoft.com/office/drawing/2014/main" id="{CEF42C0A-88E4-48B5-B41E-5B01926955FE}"/>
              </a:ext>
            </a:extLst>
          </p:cNvPr>
          <p:cNvSpPr>
            <a:spLocks noGrp="1"/>
          </p:cNvSpPr>
          <p:nvPr/>
        </p:nvSpPr>
        <p:spPr>
          <a:xfrm>
            <a:off x="619125" y="3200400"/>
            <a:ext cx="1085850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9" name="source-text">
            <a:extLst>
              <a:ext uri="{FF2B5EF4-FFF2-40B4-BE49-F238E27FC236}">
                <a16:creationId xmlns:a16="http://schemas.microsoft.com/office/drawing/2014/main" id="{AAD93BD8-820D-4A20-9FAE-6B34192767B0}"/>
              </a:ext>
            </a:extLst>
          </p:cNvPr>
          <p:cNvSpPr>
            <a:spLocks noGrp="1"/>
          </p:cNvSpPr>
          <p:nvPr/>
        </p:nvSpPr>
        <p:spPr>
          <a:xfrm>
            <a:off x="619125" y="3343275"/>
            <a:ext cx="1085850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Россия и Германия:</a:t>
            </a:r>
            <a:r>
              <a:rPr sz="232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германские планы экспансии на восток.</a:t>
            </a:r>
          </a:p>
        </p:txBody>
      </p:sp>
      <p:sp>
        <p:nvSpPr>
          <p:cNvPr id="10" name="shape">
            <a:extLst>
              <a:ext uri="{FF2B5EF4-FFF2-40B4-BE49-F238E27FC236}">
                <a16:creationId xmlns:a16="http://schemas.microsoft.com/office/drawing/2014/main" id="{3E560DB6-7733-47D5-A121-DED11D016F69}"/>
              </a:ext>
            </a:extLst>
          </p:cNvPr>
          <p:cNvSpPr>
            <a:spLocks noGrp="1"/>
          </p:cNvSpPr>
          <p:nvPr/>
        </p:nvSpPr>
        <p:spPr>
          <a:xfrm>
            <a:off x="619125" y="4048125"/>
            <a:ext cx="1085850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1" name="source-text">
            <a:extLst>
              <a:ext uri="{FF2B5EF4-FFF2-40B4-BE49-F238E27FC236}">
                <a16:creationId xmlns:a16="http://schemas.microsoft.com/office/drawing/2014/main" id="{2DF817DB-15F8-4966-9140-CCF798B2FE11}"/>
              </a:ext>
            </a:extLst>
          </p:cNvPr>
          <p:cNvSpPr>
            <a:spLocks noGrp="1"/>
          </p:cNvSpPr>
          <p:nvPr/>
        </p:nvSpPr>
        <p:spPr>
          <a:xfrm>
            <a:off x="619125" y="4191000"/>
            <a:ext cx="108585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Россия и Австро-Венгрия:</a:t>
            </a:r>
            <a:r>
              <a:rPr sz="232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ожесточённое соперничество на Балканах.</a:t>
            </a:r>
          </a:p>
        </p:txBody>
      </p:sp>
      <p:sp>
        <p:nvSpPr>
          <p:cNvPr id="12" name="source-text">
            <a:extLst>
              <a:ext uri="{FF2B5EF4-FFF2-40B4-BE49-F238E27FC236}">
                <a16:creationId xmlns:a16="http://schemas.microsoft.com/office/drawing/2014/main" id="{82C160FE-E095-4C88-8229-AEA3FB51F7D8}"/>
              </a:ext>
            </a:extLst>
          </p:cNvPr>
          <p:cNvSpPr>
            <a:spLocks noGrp="1"/>
          </p:cNvSpPr>
          <p:nvPr/>
        </p:nvSpPr>
        <p:spPr>
          <a:xfrm>
            <a:off x="619125" y="5572125"/>
            <a:ext cx="7219950" cy="781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550" b="0">
                <a:solidFill>
                  <a:srgbClr val="803D49"/>
                </a:solidFill>
                <a:latin typeface="Georgia"/>
                <a:ea typeface="Georgia"/>
                <a:cs typeface="Georgia"/>
              </a:defRPr>
            </a:pPr>
            <a:r>
              <a:rPr sz="2550" b="0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Итогом обострения стала Первая мировая война.</a:t>
            </a: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9536302" y="5305425"/>
            <a:ext cx="1806196" cy="1000125"/>
          </a:xfrm>
          <a:prstGeom prst="rect">
            <a:avLst/>
          </a:prstGeom>
        </p:spPr>
      </p:pic>
      <p:sp>
        <p:nvSpPr>
          <p:cNvPr id="14" name="source-text">
            <a:extLst>
              <a:ext uri="{FF2B5EF4-FFF2-40B4-BE49-F238E27FC236}">
                <a16:creationId xmlns:a16="http://schemas.microsoft.com/office/drawing/2014/main" id="{FEB806E1-C361-4D14-9D1F-10DC039C0806}"/>
              </a:ext>
            </a:extLst>
          </p:cNvPr>
          <p:cNvSpPr>
            <a:spLocks noGrp="1"/>
          </p:cNvSpPr>
          <p:nvPr/>
        </p:nvSpPr>
        <p:spPr>
          <a:xfrm>
            <a:off x="8439150" y="4772025"/>
            <a:ext cx="3200400" cy="476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Противостояние европейских блоков</a:t>
            </a:r>
          </a:p>
        </p:txBody>
      </p:sp>
    </p:spTree>
    <p:extLst>
      <p:ext uri="{BB962C8B-B14F-4D97-AF65-F5344CB8AC3E}">
        <p14:creationId xmlns:p14="http://schemas.microsoft.com/office/powerpoint/2010/main" val="21343077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B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">
            <a:extLst>
              <a:ext uri="{FF2B5EF4-FFF2-40B4-BE49-F238E27FC236}">
                <a16:creationId xmlns:a16="http://schemas.microsoft.com/office/drawing/2014/main" id="{DE8BCEFA-81D8-49B5-BB6C-BE602E21AABE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6D725F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8BEA23D1-AC1B-4D80-9301-39B807C495CC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68705F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D925BFEF-B292-4B47-B268-C6C9DDA02BD9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D4C8B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D4C8B2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A8E5AA88-50C0-4573-9A50-E7EE54078896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225" b="0">
                <a:solidFill>
                  <a:srgbClr val="F3EDE1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F3EDE1"/>
                </a:solidFill>
                <a:latin typeface="Georgia"/>
                <a:ea typeface="Georgia"/>
                <a:cs typeface="Georgia"/>
              </a:rPr>
              <a:t>ГЛАВНЫЙ ВОПРОС УРОКА</a:t>
            </a:r>
          </a:p>
        </p:txBody>
      </p:sp>
      <p:sp>
        <p:nvSpPr>
          <p:cNvPr id="5" name="source-text">
            <a:extLst>
              <a:ext uri="{FF2B5EF4-FFF2-40B4-BE49-F238E27FC236}">
                <a16:creationId xmlns:a16="http://schemas.microsoft.com/office/drawing/2014/main" id="{C9EF1266-5A98-4123-A667-BF8AA6DF71FA}"/>
              </a:ext>
            </a:extLst>
          </p:cNvPr>
          <p:cNvSpPr>
            <a:spLocks noGrp="1"/>
          </p:cNvSpPr>
          <p:nvPr/>
        </p:nvSpPr>
        <p:spPr>
          <a:xfrm>
            <a:off x="619125" y="1866900"/>
            <a:ext cx="7581900" cy="2314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225" b="0">
                <a:solidFill>
                  <a:srgbClr val="F3EDE1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F3EDE1"/>
                </a:solidFill>
                <a:latin typeface="Georgia"/>
                <a:ea typeface="Georgia"/>
                <a:cs typeface="Georgia"/>
              </a:rPr>
              <a:t>Почему мир в Европе, установленный Венской системой международных отношений, оказался недолгим?</a:t>
            </a:r>
          </a:p>
        </p:txBody>
      </p:sp>
      <p:sp>
        <p:nvSpPr>
          <p:cNvPr id="6" name="shape">
            <a:extLst>
              <a:ext uri="{FF2B5EF4-FFF2-40B4-BE49-F238E27FC236}">
                <a16:creationId xmlns:a16="http://schemas.microsoft.com/office/drawing/2014/main" id="{8FD4CA01-F320-4665-B38B-E9496631B54B}"/>
              </a:ext>
            </a:extLst>
          </p:cNvPr>
          <p:cNvSpPr>
            <a:spLocks noGrp="1"/>
          </p:cNvSpPr>
          <p:nvPr/>
        </p:nvSpPr>
        <p:spPr>
          <a:xfrm>
            <a:off x="619125" y="4629150"/>
            <a:ext cx="758190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7" name="source-text">
            <a:extLst>
              <a:ext uri="{FF2B5EF4-FFF2-40B4-BE49-F238E27FC236}">
                <a16:creationId xmlns:a16="http://schemas.microsoft.com/office/drawing/2014/main" id="{511DC4C9-0A2A-4F76-BFE9-55DC412D9D8B}"/>
              </a:ext>
            </a:extLst>
          </p:cNvPr>
          <p:cNvSpPr>
            <a:spLocks noGrp="1"/>
          </p:cNvSpPr>
          <p:nvPr/>
        </p:nvSpPr>
        <p:spPr>
          <a:xfrm>
            <a:off x="619125" y="4981575"/>
            <a:ext cx="7581900" cy="1171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>
                <a:solidFill>
                  <a:srgbClr val="D9CCB4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D9CCB4"/>
                </a:solidFill>
                <a:latin typeface="Arial"/>
                <a:ea typeface="Arial"/>
                <a:cs typeface="Arial"/>
              </a:rPr>
              <a:t>Главный вопрос урока, на который необходимо ответить, обосновав ответ 2-3 аргументами.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820150" y="2354484"/>
            <a:ext cx="2657475" cy="2434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4218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">
            <a:extLst>
              <a:ext uri="{FF2B5EF4-FFF2-40B4-BE49-F238E27FC236}">
                <a16:creationId xmlns:a16="http://schemas.microsoft.com/office/drawing/2014/main" id="{F492CA64-9946-48F3-8FFC-2BC8CC355A5A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2D5E814E-900F-4DC9-8BA7-1387258A251E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658B54E8-E679-4BAD-8E88-552F105C47DE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F5FBD958-64D1-4960-B491-A752C01F298F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375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375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ДОМАШНЕЕ ЗАДАНИЕ</a:t>
            </a:r>
          </a:p>
        </p:txBody>
      </p:sp>
      <p:sp>
        <p:nvSpPr>
          <p:cNvPr id="5" name="source-text">
            <a:extLst>
              <a:ext uri="{FF2B5EF4-FFF2-40B4-BE49-F238E27FC236}">
                <a16:creationId xmlns:a16="http://schemas.microsoft.com/office/drawing/2014/main" id="{DFA743D2-E0BB-4669-BFC6-E1A6D6B7F5C5}"/>
              </a:ext>
            </a:extLst>
          </p:cNvPr>
          <p:cNvSpPr>
            <a:spLocks noGrp="1"/>
          </p:cNvSpPr>
          <p:nvPr/>
        </p:nvSpPr>
        <p:spPr>
          <a:xfrm>
            <a:off x="619125" y="1781175"/>
            <a:ext cx="7058025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1">
                <a:solidFill>
                  <a:srgbClr val="803D4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УСТНОЕ ЗАДАНИЕ</a:t>
            </a:r>
          </a:p>
        </p:txBody>
      </p:sp>
      <p:sp>
        <p:nvSpPr>
          <p:cNvPr id="6" name="source-text">
            <a:extLst>
              <a:ext uri="{FF2B5EF4-FFF2-40B4-BE49-F238E27FC236}">
                <a16:creationId xmlns:a16="http://schemas.microsoft.com/office/drawing/2014/main" id="{964C96ED-FDF2-4DED-AB05-A264A6ED7F4B}"/>
              </a:ext>
            </a:extLst>
          </p:cNvPr>
          <p:cNvSpPr>
            <a:spLocks noGrp="1"/>
          </p:cNvSpPr>
          <p:nvPr/>
        </p:nvSpPr>
        <p:spPr>
          <a:xfrm>
            <a:off x="619125" y="2390775"/>
            <a:ext cx="6943725" cy="1038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700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2700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§7. Международные отношения в XIX в. (с. 73-87).</a:t>
            </a:r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7D8160F5-2E40-4B61-AC60-37A848608BFC}"/>
              </a:ext>
            </a:extLst>
          </p:cNvPr>
          <p:cNvSpPr>
            <a:spLocks noGrp="1"/>
          </p:cNvSpPr>
          <p:nvPr/>
        </p:nvSpPr>
        <p:spPr>
          <a:xfrm>
            <a:off x="619125" y="3781425"/>
            <a:ext cx="7058025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8" name="source-text">
            <a:extLst>
              <a:ext uri="{FF2B5EF4-FFF2-40B4-BE49-F238E27FC236}">
                <a16:creationId xmlns:a16="http://schemas.microsoft.com/office/drawing/2014/main" id="{FF982B99-C8BC-488E-BA09-C1A03FB49FF9}"/>
              </a:ext>
            </a:extLst>
          </p:cNvPr>
          <p:cNvSpPr>
            <a:spLocks noGrp="1"/>
          </p:cNvSpPr>
          <p:nvPr/>
        </p:nvSpPr>
        <p:spPr>
          <a:xfrm>
            <a:off x="619125" y="4143375"/>
            <a:ext cx="7058025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1">
                <a:solidFill>
                  <a:srgbClr val="803D49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ПИСЬМЕННОЕ ЗАДАНИЕ</a:t>
            </a:r>
          </a:p>
        </p:txBody>
      </p:sp>
      <p:sp>
        <p:nvSpPr>
          <p:cNvPr id="9" name="source-text">
            <a:extLst>
              <a:ext uri="{FF2B5EF4-FFF2-40B4-BE49-F238E27FC236}">
                <a16:creationId xmlns:a16="http://schemas.microsoft.com/office/drawing/2014/main" id="{95810712-0DB6-4849-ACDF-9734E809C050}"/>
              </a:ext>
            </a:extLst>
          </p:cNvPr>
          <p:cNvSpPr>
            <a:spLocks noGrp="1"/>
          </p:cNvSpPr>
          <p:nvPr/>
        </p:nvSpPr>
        <p:spPr>
          <a:xfrm>
            <a:off x="619125" y="4772025"/>
            <a:ext cx="6943725" cy="1247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5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Ответить на главный вопрос урока, обосновать ответ 2-3 аргументами.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553944" y="2066925"/>
            <a:ext cx="2694586" cy="3181350"/>
          </a:xfrm>
          <a:prstGeom prst="rect">
            <a:avLst/>
          </a:prstGeom>
        </p:spPr>
      </p:pic>
      <p:sp>
        <p:nvSpPr>
          <p:cNvPr id="11" name="shape">
            <a:extLst>
              <a:ext uri="{FF2B5EF4-FFF2-40B4-BE49-F238E27FC236}">
                <a16:creationId xmlns:a16="http://schemas.microsoft.com/office/drawing/2014/main" id="{543A6DF1-35BE-4825-9AE0-0E0EC9CA176B}"/>
              </a:ext>
            </a:extLst>
          </p:cNvPr>
          <p:cNvSpPr>
            <a:spLocks noGrp="1"/>
          </p:cNvSpPr>
          <p:nvPr/>
        </p:nvSpPr>
        <p:spPr>
          <a:xfrm>
            <a:off x="8429625" y="1933575"/>
            <a:ext cx="2952750" cy="3448050"/>
          </a:xfrm>
          <a:prstGeom prst="rect">
            <a:avLst/>
          </a:prstGeom>
          <a:noFill/>
          <a:ln w="9525">
            <a:solidFill>
              <a:srgbClr val="A18B5D"/>
            </a:solidFill>
          </a:ln>
        </p:spPr>
      </p:sp>
    </p:spTree>
    <p:extLst>
      <p:ext uri="{BB962C8B-B14F-4D97-AF65-F5344CB8AC3E}">
        <p14:creationId xmlns:p14="http://schemas.microsoft.com/office/powerpoint/2010/main" val="791673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B3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">
            <a:extLst>
              <a:ext uri="{FF2B5EF4-FFF2-40B4-BE49-F238E27FC236}">
                <a16:creationId xmlns:a16="http://schemas.microsoft.com/office/drawing/2014/main" id="{D1ADBDFC-6773-479D-8D63-C03E691B0F36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6D725F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55955DA8-0F5C-4254-8737-8AC6CC110033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68705F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0507FC26-B881-49D8-AB9F-1F5B0E0CD023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D4C8B2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D4C8B2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915B13FF-BA7F-4795-9C8E-8508B5AC4415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600" b="0">
                <a:solidFill>
                  <a:srgbClr val="F3EDE1"/>
                </a:solidFill>
                <a:latin typeface="Georgia"/>
                <a:ea typeface="Georgia"/>
                <a:cs typeface="Georgia"/>
              </a:defRPr>
            </a:pPr>
            <a:r>
              <a:rPr sz="3600" b="0">
                <a:solidFill>
                  <a:srgbClr val="F3EDE1"/>
                </a:solidFill>
                <a:latin typeface="Georgia"/>
                <a:ea typeface="Georgia"/>
                <a:cs typeface="Georgia"/>
              </a:rPr>
              <a:t>ПЛАН: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8467895" y="1466850"/>
            <a:ext cx="2857160" cy="3524250"/>
          </a:xfrm>
          <a:prstGeom prst="rect">
            <a:avLst/>
          </a:prstGeom>
        </p:spPr>
      </p:pic>
      <p:sp>
        <p:nvSpPr>
          <p:cNvPr id="6" name="shape">
            <a:extLst>
              <a:ext uri="{FF2B5EF4-FFF2-40B4-BE49-F238E27FC236}">
                <a16:creationId xmlns:a16="http://schemas.microsoft.com/office/drawing/2014/main" id="{D0E78E00-919A-478D-AB2C-B527B1F2D27C}"/>
              </a:ext>
            </a:extLst>
          </p:cNvPr>
          <p:cNvSpPr>
            <a:spLocks noGrp="1"/>
          </p:cNvSpPr>
          <p:nvPr/>
        </p:nvSpPr>
        <p:spPr>
          <a:xfrm>
            <a:off x="8391525" y="1390650"/>
            <a:ext cx="3009900" cy="3676650"/>
          </a:xfrm>
          <a:prstGeom prst="rect">
            <a:avLst/>
          </a:prstGeom>
          <a:noFill/>
          <a:ln w="9525">
            <a:solidFill>
              <a:srgbClr val="A18B5D"/>
            </a:solidFill>
          </a:ln>
        </p:spPr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8A16C8C5-A048-404C-9B50-93C01EDBB7EB}"/>
              </a:ext>
            </a:extLst>
          </p:cNvPr>
          <p:cNvSpPr>
            <a:spLocks noGrp="1"/>
          </p:cNvSpPr>
          <p:nvPr/>
        </p:nvSpPr>
        <p:spPr>
          <a:xfrm>
            <a:off x="609600" y="1714500"/>
            <a:ext cx="76200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8" name="source-text">
            <a:extLst>
              <a:ext uri="{FF2B5EF4-FFF2-40B4-BE49-F238E27FC236}">
                <a16:creationId xmlns:a16="http://schemas.microsoft.com/office/drawing/2014/main" id="{6D08500A-AA8A-401C-8A91-6816822A6558}"/>
              </a:ext>
            </a:extLst>
          </p:cNvPr>
          <p:cNvSpPr>
            <a:spLocks noGrp="1"/>
          </p:cNvSpPr>
          <p:nvPr/>
        </p:nvSpPr>
        <p:spPr>
          <a:xfrm>
            <a:off x="609600" y="1857375"/>
            <a:ext cx="7124700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625" b="0">
                <a:solidFill>
                  <a:srgbClr val="F3EDE1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F3EDE1"/>
                </a:solidFill>
                <a:latin typeface="Arial"/>
                <a:ea typeface="Arial"/>
                <a:cs typeface="Arial"/>
              </a:rPr>
              <a:t>«Кошмар коалиций» и начало раскола Европы</a:t>
            </a:r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0AD8D486-D542-45E7-8580-D0A469F687F9}"/>
              </a:ext>
            </a:extLst>
          </p:cNvPr>
          <p:cNvSpPr>
            <a:spLocks noGrp="1"/>
          </p:cNvSpPr>
          <p:nvPr/>
        </p:nvSpPr>
        <p:spPr>
          <a:xfrm>
            <a:off x="609600" y="2743200"/>
            <a:ext cx="76200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0" name="source-text">
            <a:extLst>
              <a:ext uri="{FF2B5EF4-FFF2-40B4-BE49-F238E27FC236}">
                <a16:creationId xmlns:a16="http://schemas.microsoft.com/office/drawing/2014/main" id="{9764B32D-45E7-45F1-91EC-8CFA2ED2A10A}"/>
              </a:ext>
            </a:extLst>
          </p:cNvPr>
          <p:cNvSpPr>
            <a:spLocks noGrp="1"/>
          </p:cNvSpPr>
          <p:nvPr/>
        </p:nvSpPr>
        <p:spPr>
          <a:xfrm>
            <a:off x="609600" y="2886075"/>
            <a:ext cx="7124700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625" b="0">
                <a:solidFill>
                  <a:srgbClr val="F3EDE1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F3EDE1"/>
                </a:solidFill>
                <a:latin typeface="Arial"/>
                <a:ea typeface="Arial"/>
                <a:cs typeface="Arial"/>
              </a:rPr>
              <a:t>Колониальные споры</a:t>
            </a: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E6887051-7842-45DF-BBE2-CA57951CE5D8}"/>
              </a:ext>
            </a:extLst>
          </p:cNvPr>
          <p:cNvSpPr>
            <a:spLocks noGrp="1"/>
          </p:cNvSpPr>
          <p:nvPr/>
        </p:nvSpPr>
        <p:spPr>
          <a:xfrm>
            <a:off x="609600" y="3771900"/>
            <a:ext cx="76200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2" name="source-text">
            <a:extLst>
              <a:ext uri="{FF2B5EF4-FFF2-40B4-BE49-F238E27FC236}">
                <a16:creationId xmlns:a16="http://schemas.microsoft.com/office/drawing/2014/main" id="{128BD2B2-D96D-45EE-A3E9-5963DA9E57B0}"/>
              </a:ext>
            </a:extLst>
          </p:cNvPr>
          <p:cNvSpPr>
            <a:spLocks noGrp="1"/>
          </p:cNvSpPr>
          <p:nvPr/>
        </p:nvSpPr>
        <p:spPr>
          <a:xfrm>
            <a:off x="609600" y="3914775"/>
            <a:ext cx="7124700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625" b="0">
                <a:solidFill>
                  <a:srgbClr val="F3EDE1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F3EDE1"/>
                </a:solidFill>
                <a:latin typeface="Arial"/>
                <a:ea typeface="Arial"/>
                <a:cs typeface="Arial"/>
              </a:rPr>
              <a:t>Грозовые облака над Европой</a:t>
            </a:r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A516EF7F-F574-4031-A42F-CD7BB7FB96E7}"/>
              </a:ext>
            </a:extLst>
          </p:cNvPr>
          <p:cNvSpPr>
            <a:spLocks noGrp="1"/>
          </p:cNvSpPr>
          <p:nvPr/>
        </p:nvSpPr>
        <p:spPr>
          <a:xfrm>
            <a:off x="609600" y="4800600"/>
            <a:ext cx="76200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4" name="source-text">
            <a:extLst>
              <a:ext uri="{FF2B5EF4-FFF2-40B4-BE49-F238E27FC236}">
                <a16:creationId xmlns:a16="http://schemas.microsoft.com/office/drawing/2014/main" id="{53B90C1C-6607-44E6-BB8B-AE20FC857097}"/>
              </a:ext>
            </a:extLst>
          </p:cNvPr>
          <p:cNvSpPr>
            <a:spLocks noGrp="1"/>
          </p:cNvSpPr>
          <p:nvPr/>
        </p:nvSpPr>
        <p:spPr>
          <a:xfrm>
            <a:off x="609600" y="4943475"/>
            <a:ext cx="7124700" cy="866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625" b="0">
                <a:solidFill>
                  <a:srgbClr val="F3EDE1"/>
                </a:solidFill>
                <a:latin typeface="Arial"/>
                <a:ea typeface="Arial"/>
                <a:cs typeface="Arial"/>
              </a:defRPr>
            </a:pPr>
            <a:r>
              <a:rPr sz="2625" b="0">
                <a:solidFill>
                  <a:srgbClr val="F3EDE1"/>
                </a:solidFill>
                <a:latin typeface="Arial"/>
                <a:ea typeface="Arial"/>
                <a:cs typeface="Arial"/>
              </a:rPr>
              <a:t>Перед катастрофой</a:t>
            </a:r>
          </a:p>
        </p:txBody>
      </p:sp>
    </p:spTree>
    <p:extLst>
      <p:ext uri="{BB962C8B-B14F-4D97-AF65-F5344CB8AC3E}">
        <p14:creationId xmlns:p14="http://schemas.microsoft.com/office/powerpoint/2010/main" val="1387229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">
            <a:extLst>
              <a:ext uri="{FF2B5EF4-FFF2-40B4-BE49-F238E27FC236}">
                <a16:creationId xmlns:a16="http://schemas.microsoft.com/office/drawing/2014/main" id="{91E3D2D7-CCEC-402F-8C76-340D70275131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46052D4B-083F-4828-9A92-69805848A0D9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5C2F2B6D-2CF4-4710-AD96-08C6077DD770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B05B6494-AB36-4578-AE88-C89508804E22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225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225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КАК СОЗДАТЬ НОВУЮ ЕВРОПУ?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581025" y="1670070"/>
            <a:ext cx="6762750" cy="4298911"/>
          </a:xfrm>
          <a:prstGeom prst="rect">
            <a:avLst/>
          </a:prstGeom>
        </p:spPr>
      </p:pic>
      <p:sp>
        <p:nvSpPr>
          <p:cNvPr id="6" name="source-text">
            <a:extLst>
              <a:ext uri="{FF2B5EF4-FFF2-40B4-BE49-F238E27FC236}">
                <a16:creationId xmlns:a16="http://schemas.microsoft.com/office/drawing/2014/main" id="{8105BDBF-3BC5-42EE-A627-9319D76E58CC}"/>
              </a:ext>
            </a:extLst>
          </p:cNvPr>
          <p:cNvSpPr>
            <a:spLocks noGrp="1"/>
          </p:cNvSpPr>
          <p:nvPr/>
        </p:nvSpPr>
        <p:spPr>
          <a:xfrm>
            <a:off x="581025" y="6048375"/>
            <a:ext cx="6762750" cy="285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Венский конгресс</a:t>
            </a:r>
          </a:p>
        </p:txBody>
      </p:sp>
      <p:sp>
        <p:nvSpPr>
          <p:cNvPr id="7" name="source-text">
            <a:extLst>
              <a:ext uri="{FF2B5EF4-FFF2-40B4-BE49-F238E27FC236}">
                <a16:creationId xmlns:a16="http://schemas.microsoft.com/office/drawing/2014/main" id="{7B96CCF8-5F56-41FC-BCA0-C56393B70897}"/>
              </a:ext>
            </a:extLst>
          </p:cNvPr>
          <p:cNvSpPr>
            <a:spLocks noGrp="1"/>
          </p:cNvSpPr>
          <p:nvPr/>
        </p:nvSpPr>
        <p:spPr>
          <a:xfrm>
            <a:off x="7724775" y="1657350"/>
            <a:ext cx="3895725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850" b="0">
                <a:solidFill>
                  <a:srgbClr val="803D49"/>
                </a:solidFill>
                <a:latin typeface="Georgia"/>
                <a:ea typeface="Georgia"/>
                <a:cs typeface="Georgia"/>
              </a:defRPr>
            </a:pPr>
            <a:r>
              <a:rPr sz="2850" b="1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1814-1815 гг.</a:t>
            </a:r>
            <a:r>
              <a:rPr sz="2850" b="0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 – </a:t>
            </a:r>
            <a:r>
              <a:rPr sz="2850" b="1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Венский конгресс</a:t>
            </a:r>
            <a:r>
              <a:rPr sz="2850" b="0">
                <a:solidFill>
                  <a:srgbClr val="803D49"/>
                </a:solidFill>
                <a:latin typeface="Georgia"/>
                <a:ea typeface="Georgia"/>
                <a:cs typeface="Georgia"/>
              </a:rPr>
              <a:t>.</a:t>
            </a:r>
          </a:p>
        </p:txBody>
      </p:sp>
      <p:sp>
        <p:nvSpPr>
          <p:cNvPr id="8" name="source-text">
            <a:extLst>
              <a:ext uri="{FF2B5EF4-FFF2-40B4-BE49-F238E27FC236}">
                <a16:creationId xmlns:a16="http://schemas.microsoft.com/office/drawing/2014/main" id="{897D8878-8987-4410-AF13-51F3D9E8475A}"/>
              </a:ext>
            </a:extLst>
          </p:cNvPr>
          <p:cNvSpPr>
            <a:spLocks noGrp="1"/>
          </p:cNvSpPr>
          <p:nvPr/>
        </p:nvSpPr>
        <p:spPr>
          <a:xfrm>
            <a:off x="7724775" y="2895600"/>
            <a:ext cx="3895725" cy="1552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32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Цель: определить послевоенное устройство Европы после Наполеоновских войн.</a:t>
            </a:r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8DF5F101-A8C6-45B9-B0BF-C4ED8EA3CE54}"/>
              </a:ext>
            </a:extLst>
          </p:cNvPr>
          <p:cNvSpPr>
            <a:spLocks noGrp="1"/>
          </p:cNvSpPr>
          <p:nvPr/>
        </p:nvSpPr>
        <p:spPr>
          <a:xfrm>
            <a:off x="7572375" y="4686300"/>
            <a:ext cx="38100" cy="1514475"/>
          </a:xfrm>
          <a:prstGeom prst="rect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10" name="source-text">
            <a:extLst>
              <a:ext uri="{FF2B5EF4-FFF2-40B4-BE49-F238E27FC236}">
                <a16:creationId xmlns:a16="http://schemas.microsoft.com/office/drawing/2014/main" id="{FBD5A758-5D20-4432-A14E-976235823379}"/>
              </a:ext>
            </a:extLst>
          </p:cNvPr>
          <p:cNvSpPr>
            <a:spLocks noGrp="1"/>
          </p:cNvSpPr>
          <p:nvPr/>
        </p:nvSpPr>
        <p:spPr>
          <a:xfrm>
            <a:off x="7724775" y="4781550"/>
            <a:ext cx="3905250" cy="14192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00" b="0">
                <a:solidFill>
                  <a:srgbClr val="803D49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803D49"/>
                </a:solidFill>
                <a:latin typeface="Arial"/>
                <a:ea typeface="Arial"/>
                <a:cs typeface="Arial"/>
              </a:rPr>
              <a:t>Каких целей пытались добиться на конгрессе страны Европы? (П.1, с. 74)</a:t>
            </a:r>
          </a:p>
        </p:txBody>
      </p:sp>
    </p:spTree>
    <p:extLst>
      <p:ext uri="{BB962C8B-B14F-4D97-AF65-F5344CB8AC3E}">
        <p14:creationId xmlns:p14="http://schemas.microsoft.com/office/powerpoint/2010/main" val="943916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">
            <a:extLst>
              <a:ext uri="{FF2B5EF4-FFF2-40B4-BE49-F238E27FC236}">
                <a16:creationId xmlns:a16="http://schemas.microsoft.com/office/drawing/2014/main" id="{E63D975C-34B8-4A41-BD81-B31876E34161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03472859-ED33-4C0A-8BF2-F650136DDA96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034AA059-3BA8-4047-B9DE-BDC27AE3FE62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999724E2-DBC1-477F-A5A8-06ED39EF193C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89535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075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075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КАК СОЗДАТЬ НОВУЮ ЕВРОПУ?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DD7874A0-8C72-4266-B595-0503920E88BA}"/>
              </a:ext>
            </a:extLst>
          </p:cNvPr>
          <p:cNvSpPr>
            <a:spLocks noGrp="1"/>
          </p:cNvSpPr>
          <p:nvPr/>
        </p:nvSpPr>
        <p:spPr>
          <a:xfrm>
            <a:off x="466725" y="1457325"/>
            <a:ext cx="38100" cy="885825"/>
          </a:xfrm>
          <a:prstGeom prst="rect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6" name="source-text">
            <a:extLst>
              <a:ext uri="{FF2B5EF4-FFF2-40B4-BE49-F238E27FC236}">
                <a16:creationId xmlns:a16="http://schemas.microsoft.com/office/drawing/2014/main" id="{5F82C2BD-4E8C-4A86-A198-7E0D1A47D65C}"/>
              </a:ext>
            </a:extLst>
          </p:cNvPr>
          <p:cNvSpPr>
            <a:spLocks noGrp="1"/>
          </p:cNvSpPr>
          <p:nvPr/>
        </p:nvSpPr>
        <p:spPr>
          <a:xfrm>
            <a:off x="619125" y="1552575"/>
            <a:ext cx="8248650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803D49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803D49"/>
                </a:solidFill>
                <a:latin typeface="Arial"/>
                <a:ea typeface="Arial"/>
                <a:cs typeface="Arial"/>
              </a:rPr>
              <a:t>Каких целей пытались добиться на конгрессе страны Европы? (П.1, с. 74)</a:t>
            </a:r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FE5D7438-C3D1-478B-9E96-4F7DF1BB998D}"/>
              </a:ext>
            </a:extLst>
          </p:cNvPr>
          <p:cNvSpPr>
            <a:spLocks noGrp="1"/>
          </p:cNvSpPr>
          <p:nvPr/>
        </p:nvSpPr>
        <p:spPr>
          <a:xfrm>
            <a:off x="619125" y="2628900"/>
            <a:ext cx="520065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8" name="source-text">
            <a:extLst>
              <a:ext uri="{FF2B5EF4-FFF2-40B4-BE49-F238E27FC236}">
                <a16:creationId xmlns:a16="http://schemas.microsoft.com/office/drawing/2014/main" id="{2CA6E72F-56C6-482E-AE70-009385666C4C}"/>
              </a:ext>
            </a:extLst>
          </p:cNvPr>
          <p:cNvSpPr>
            <a:spLocks noGrp="1"/>
          </p:cNvSpPr>
          <p:nvPr/>
        </p:nvSpPr>
        <p:spPr>
          <a:xfrm>
            <a:off x="619125" y="2781300"/>
            <a:ext cx="5219700" cy="1495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Франция:</a:t>
            </a: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возврат к границам 1792 года (до революционных войн).</a:t>
            </a:r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7245C72D-EDC0-4522-A0FD-339739330E51}"/>
              </a:ext>
            </a:extLst>
          </p:cNvPr>
          <p:cNvSpPr>
            <a:spLocks noGrp="1"/>
          </p:cNvSpPr>
          <p:nvPr/>
        </p:nvSpPr>
        <p:spPr>
          <a:xfrm>
            <a:off x="6362700" y="2628900"/>
            <a:ext cx="520065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0" name="source-text">
            <a:extLst>
              <a:ext uri="{FF2B5EF4-FFF2-40B4-BE49-F238E27FC236}">
                <a16:creationId xmlns:a16="http://schemas.microsoft.com/office/drawing/2014/main" id="{5C277159-796E-4733-875B-4FEEC7860A79}"/>
              </a:ext>
            </a:extLst>
          </p:cNvPr>
          <p:cNvSpPr>
            <a:spLocks noGrp="1"/>
          </p:cNvSpPr>
          <p:nvPr/>
        </p:nvSpPr>
        <p:spPr>
          <a:xfrm>
            <a:off x="6362700" y="2781300"/>
            <a:ext cx="5219700" cy="1495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Великобритания:</a:t>
            </a: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укрепление морского господства, недопущение усиления России или Франции.</a:t>
            </a: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52FB92A9-0B38-4EFA-B9B1-5BE195709D34}"/>
              </a:ext>
            </a:extLst>
          </p:cNvPr>
          <p:cNvSpPr>
            <a:spLocks noGrp="1"/>
          </p:cNvSpPr>
          <p:nvPr/>
        </p:nvSpPr>
        <p:spPr>
          <a:xfrm>
            <a:off x="619125" y="4343400"/>
            <a:ext cx="520065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2" name="source-text">
            <a:extLst>
              <a:ext uri="{FF2B5EF4-FFF2-40B4-BE49-F238E27FC236}">
                <a16:creationId xmlns:a16="http://schemas.microsoft.com/office/drawing/2014/main" id="{5461F421-BE92-4108-BD8F-E0B2802371B9}"/>
              </a:ext>
            </a:extLst>
          </p:cNvPr>
          <p:cNvSpPr>
            <a:spLocks noGrp="1"/>
          </p:cNvSpPr>
          <p:nvPr/>
        </p:nvSpPr>
        <p:spPr>
          <a:xfrm>
            <a:off x="619125" y="4495800"/>
            <a:ext cx="5219700" cy="1495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Австрия:</a:t>
            </a: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упрочение влияния в Германии и Италии.</a:t>
            </a:r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945AC734-EF6E-4A5B-8D2F-C3378193B150}"/>
              </a:ext>
            </a:extLst>
          </p:cNvPr>
          <p:cNvSpPr>
            <a:spLocks noGrp="1"/>
          </p:cNvSpPr>
          <p:nvPr/>
        </p:nvSpPr>
        <p:spPr>
          <a:xfrm>
            <a:off x="6362700" y="4343400"/>
            <a:ext cx="5200650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4" name="source-text">
            <a:extLst>
              <a:ext uri="{FF2B5EF4-FFF2-40B4-BE49-F238E27FC236}">
                <a16:creationId xmlns:a16="http://schemas.microsoft.com/office/drawing/2014/main" id="{97994B24-EFE7-46F8-B2C3-9A67B61F11BE}"/>
              </a:ext>
            </a:extLst>
          </p:cNvPr>
          <p:cNvSpPr>
            <a:spLocks noGrp="1"/>
          </p:cNvSpPr>
          <p:nvPr/>
        </p:nvSpPr>
        <p:spPr>
          <a:xfrm>
            <a:off x="6362700" y="4495800"/>
            <a:ext cx="5219700" cy="1495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Пруссия и Россия:</a:t>
            </a: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получение территориальных компенсаций за понесённые потери в войнах.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9525000" y="1057518"/>
            <a:ext cx="1962150" cy="1247290"/>
          </a:xfrm>
          <a:prstGeom prst="rect">
            <a:avLst/>
          </a:prstGeom>
        </p:spPr>
      </p:pic>
      <p:sp>
        <p:nvSpPr>
          <p:cNvPr id="16" name="source-text">
            <a:extLst>
              <a:ext uri="{FF2B5EF4-FFF2-40B4-BE49-F238E27FC236}">
                <a16:creationId xmlns:a16="http://schemas.microsoft.com/office/drawing/2014/main" id="{C1489563-F37D-40A5-8608-3506ECABA210}"/>
              </a:ext>
            </a:extLst>
          </p:cNvPr>
          <p:cNvSpPr>
            <a:spLocks noGrp="1"/>
          </p:cNvSpPr>
          <p:nvPr/>
        </p:nvSpPr>
        <p:spPr>
          <a:xfrm>
            <a:off x="9525000" y="2371725"/>
            <a:ext cx="1962150" cy="2571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350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Венский конгресс</a:t>
            </a:r>
          </a:p>
        </p:txBody>
      </p:sp>
    </p:spTree>
    <p:extLst>
      <p:ext uri="{BB962C8B-B14F-4D97-AF65-F5344CB8AC3E}">
        <p14:creationId xmlns:p14="http://schemas.microsoft.com/office/powerpoint/2010/main" val="482319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">
            <a:extLst>
              <a:ext uri="{FF2B5EF4-FFF2-40B4-BE49-F238E27FC236}">
                <a16:creationId xmlns:a16="http://schemas.microsoft.com/office/drawing/2014/main" id="{2BE040D5-5460-430B-AC7F-435A2FD9451F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40440D1B-B213-4AC9-91F3-9F0B4D328887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B1208FF3-4A4A-4AA4-A108-47A90513CF8E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6AE6EF53-64E2-44D2-B09E-EE541543AF2E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000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000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«ВАШЕ ВЕЛИЧЕСТВО! КОАЛИЦИЯ РАСПАЛАСЬ!»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32251" y="1857375"/>
            <a:ext cx="2383573" cy="3857625"/>
          </a:xfrm>
          <a:prstGeom prst="rect">
            <a:avLst/>
          </a:prstGeom>
        </p:spPr>
      </p:pic>
      <p:sp>
        <p:nvSpPr>
          <p:cNvPr id="6" name="source-text">
            <a:extLst>
              <a:ext uri="{FF2B5EF4-FFF2-40B4-BE49-F238E27FC236}">
                <a16:creationId xmlns:a16="http://schemas.microsoft.com/office/drawing/2014/main" id="{ECB25C63-E6FB-46AE-98B9-306685E4ECC1}"/>
              </a:ext>
            </a:extLst>
          </p:cNvPr>
          <p:cNvSpPr>
            <a:spLocks noGrp="1"/>
          </p:cNvSpPr>
          <p:nvPr/>
        </p:nvSpPr>
        <p:spPr>
          <a:xfrm>
            <a:off x="619125" y="5876925"/>
            <a:ext cx="2638425" cy="4667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Возвращение Наполеона в Париж</a:t>
            </a:r>
          </a:p>
        </p:txBody>
      </p:sp>
      <p:sp>
        <p:nvSpPr>
          <p:cNvPr id="7" name="source-text">
            <a:extLst>
              <a:ext uri="{FF2B5EF4-FFF2-40B4-BE49-F238E27FC236}">
                <a16:creationId xmlns:a16="http://schemas.microsoft.com/office/drawing/2014/main" id="{AF5C1263-C295-4F34-8B4C-6DF8857BDA86}"/>
              </a:ext>
            </a:extLst>
          </p:cNvPr>
          <p:cNvSpPr>
            <a:spLocks noGrp="1"/>
          </p:cNvSpPr>
          <p:nvPr/>
        </p:nvSpPr>
        <p:spPr>
          <a:xfrm>
            <a:off x="3600450" y="1581150"/>
            <a:ext cx="792480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75" b="1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75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Венский конгресс оказался под угрозой срыва.</a:t>
            </a:r>
          </a:p>
        </p:txBody>
      </p:sp>
      <p:sp>
        <p:nvSpPr>
          <p:cNvPr id="8" name="source-text">
            <a:extLst>
              <a:ext uri="{FF2B5EF4-FFF2-40B4-BE49-F238E27FC236}">
                <a16:creationId xmlns:a16="http://schemas.microsoft.com/office/drawing/2014/main" id="{237E03B9-D47F-4030-8541-EAF061C3C06F}"/>
              </a:ext>
            </a:extLst>
          </p:cNvPr>
          <p:cNvSpPr>
            <a:spLocks noGrp="1"/>
          </p:cNvSpPr>
          <p:nvPr/>
        </p:nvSpPr>
        <p:spPr>
          <a:xfrm>
            <a:off x="3600450" y="2343150"/>
            <a:ext cx="7829550" cy="1047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Причина:</a:t>
            </a: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спор из-за Саксонии (претензии Пруссии) и герцогства Варшавского (претензии России).</a:t>
            </a:r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856E8843-847E-4C78-847E-AA3E53070164}"/>
              </a:ext>
            </a:extLst>
          </p:cNvPr>
          <p:cNvSpPr>
            <a:spLocks noGrp="1"/>
          </p:cNvSpPr>
          <p:nvPr/>
        </p:nvSpPr>
        <p:spPr>
          <a:xfrm>
            <a:off x="3600450" y="3514725"/>
            <a:ext cx="7839075" cy="9525"/>
          </a:xfrm>
          <a:prstGeom prst="rect">
            <a:avLst/>
          </a:prstGeom>
          <a:solidFill>
            <a:srgbClr val="A18B5D"/>
          </a:solidFill>
          <a:ln w="0">
            <a:noFill/>
          </a:ln>
        </p:spPr>
      </p:sp>
      <p:sp>
        <p:nvSpPr>
          <p:cNvPr id="10" name="source-text">
            <a:extLst>
              <a:ext uri="{FF2B5EF4-FFF2-40B4-BE49-F238E27FC236}">
                <a16:creationId xmlns:a16="http://schemas.microsoft.com/office/drawing/2014/main" id="{CE5898D9-36ED-4660-A247-0AF590EAB9D5}"/>
              </a:ext>
            </a:extLst>
          </p:cNvPr>
          <p:cNvSpPr>
            <a:spLocks noGrp="1"/>
          </p:cNvSpPr>
          <p:nvPr/>
        </p:nvSpPr>
        <p:spPr>
          <a:xfrm>
            <a:off x="3600450" y="3733800"/>
            <a:ext cx="7829550" cy="914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Англия, Австрия и Франция заключили тайный договор против России и Пруссии.</a:t>
            </a:r>
          </a:p>
        </p:txBody>
      </p:sp>
      <p:sp>
        <p:nvSpPr>
          <p:cNvPr id="11" name="source-text">
            <a:extLst>
              <a:ext uri="{FF2B5EF4-FFF2-40B4-BE49-F238E27FC236}">
                <a16:creationId xmlns:a16="http://schemas.microsoft.com/office/drawing/2014/main" id="{B269B742-59CC-4213-BE87-BE67A6C9924F}"/>
              </a:ext>
            </a:extLst>
          </p:cNvPr>
          <p:cNvSpPr>
            <a:spLocks noGrp="1"/>
          </p:cNvSpPr>
          <p:nvPr/>
        </p:nvSpPr>
        <p:spPr>
          <a:xfrm>
            <a:off x="3600450" y="4791075"/>
            <a:ext cx="7829550" cy="685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Возвращение Наполеона в Париж остановило споры держав.</a:t>
            </a:r>
          </a:p>
        </p:txBody>
      </p:sp>
      <p:sp>
        <p:nvSpPr>
          <p:cNvPr id="12" name="shape">
            <a:extLst>
              <a:ext uri="{FF2B5EF4-FFF2-40B4-BE49-F238E27FC236}">
                <a16:creationId xmlns:a16="http://schemas.microsoft.com/office/drawing/2014/main" id="{7D9E8E1E-3089-4E78-8F95-C578FC989C08}"/>
              </a:ext>
            </a:extLst>
          </p:cNvPr>
          <p:cNvSpPr>
            <a:spLocks noGrp="1"/>
          </p:cNvSpPr>
          <p:nvPr/>
        </p:nvSpPr>
        <p:spPr>
          <a:xfrm>
            <a:off x="3448050" y="5467350"/>
            <a:ext cx="38100" cy="857250"/>
          </a:xfrm>
          <a:prstGeom prst="rect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13" name="source-text">
            <a:extLst>
              <a:ext uri="{FF2B5EF4-FFF2-40B4-BE49-F238E27FC236}">
                <a16:creationId xmlns:a16="http://schemas.microsoft.com/office/drawing/2014/main" id="{32A2B839-DC5D-4072-A99A-AD4A6BDB6283}"/>
              </a:ext>
            </a:extLst>
          </p:cNvPr>
          <p:cNvSpPr>
            <a:spLocks noGrp="1"/>
          </p:cNvSpPr>
          <p:nvPr/>
        </p:nvSpPr>
        <p:spPr>
          <a:xfrm>
            <a:off x="3600450" y="5562600"/>
            <a:ext cx="782955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803D49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803D49"/>
                </a:solidFill>
                <a:latin typeface="Arial"/>
                <a:ea typeface="Arial"/>
                <a:cs typeface="Arial"/>
              </a:rPr>
              <a:t>Какие решения в итоге принял </a:t>
            </a:r>
            <a:r>
              <a:rPr sz="2175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Венский конгресс</a:t>
            </a:r>
            <a:r>
              <a:rPr sz="2175" b="0">
                <a:solidFill>
                  <a:srgbClr val="803D49"/>
                </a:solidFill>
                <a:latin typeface="Arial"/>
                <a:ea typeface="Arial"/>
                <a:cs typeface="Arial"/>
              </a:rPr>
              <a:t>? (П.2, с. 75)</a:t>
            </a:r>
          </a:p>
        </p:txBody>
      </p:sp>
    </p:spTree>
    <p:extLst>
      <p:ext uri="{BB962C8B-B14F-4D97-AF65-F5344CB8AC3E}">
        <p14:creationId xmlns:p14="http://schemas.microsoft.com/office/powerpoint/2010/main" val="1206609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">
            <a:extLst>
              <a:ext uri="{FF2B5EF4-FFF2-40B4-BE49-F238E27FC236}">
                <a16:creationId xmlns:a16="http://schemas.microsoft.com/office/drawing/2014/main" id="{8E8AAD45-8367-4AA3-A0BA-13E93C33F11C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0A9059E9-3C61-4E6A-852D-A2431A8CB77C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E7F0AF19-D52C-4A3E-A531-C808D0FCA117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40EA0F3F-3B6F-46AC-AD9B-EA7E845C0C34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000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000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«ВАШЕ ВЕЛИЧЕСТВО! КОАЛИЦИЯ РАСПАЛАСЬ!»</a:t>
            </a:r>
          </a:p>
        </p:txBody>
      </p:sp>
      <p:sp>
        <p:nvSpPr>
          <p:cNvPr id="5" name="shape">
            <a:extLst>
              <a:ext uri="{FF2B5EF4-FFF2-40B4-BE49-F238E27FC236}">
                <a16:creationId xmlns:a16="http://schemas.microsoft.com/office/drawing/2014/main" id="{108A68C1-64E6-40DB-90A9-EE135A1E3DB9}"/>
              </a:ext>
            </a:extLst>
          </p:cNvPr>
          <p:cNvSpPr>
            <a:spLocks noGrp="1"/>
          </p:cNvSpPr>
          <p:nvPr/>
        </p:nvSpPr>
        <p:spPr>
          <a:xfrm>
            <a:off x="466725" y="1409700"/>
            <a:ext cx="38100" cy="723900"/>
          </a:xfrm>
          <a:prstGeom prst="rect">
            <a:avLst/>
          </a:prstGeom>
          <a:solidFill>
            <a:srgbClr val="803D49"/>
          </a:solidFill>
          <a:ln w="0">
            <a:noFill/>
          </a:ln>
        </p:spPr>
      </p:sp>
      <p:sp>
        <p:nvSpPr>
          <p:cNvPr id="6" name="source-text">
            <a:extLst>
              <a:ext uri="{FF2B5EF4-FFF2-40B4-BE49-F238E27FC236}">
                <a16:creationId xmlns:a16="http://schemas.microsoft.com/office/drawing/2014/main" id="{4E7F9A55-B689-4D00-8F46-B7F9DDA209CF}"/>
              </a:ext>
            </a:extLst>
          </p:cNvPr>
          <p:cNvSpPr>
            <a:spLocks noGrp="1"/>
          </p:cNvSpPr>
          <p:nvPr/>
        </p:nvSpPr>
        <p:spPr>
          <a:xfrm>
            <a:off x="619125" y="1504950"/>
            <a:ext cx="10953750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803D49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803D49"/>
                </a:solidFill>
                <a:latin typeface="Arial"/>
                <a:ea typeface="Arial"/>
                <a:cs typeface="Arial"/>
              </a:rPr>
              <a:t>Какие решения в итоге принял </a:t>
            </a:r>
            <a:r>
              <a:rPr sz="2175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Венский конгресс</a:t>
            </a:r>
            <a:r>
              <a:rPr sz="2175" b="0">
                <a:solidFill>
                  <a:srgbClr val="803D49"/>
                </a:solidFill>
                <a:latin typeface="Arial"/>
                <a:ea typeface="Arial"/>
                <a:cs typeface="Arial"/>
              </a:rPr>
              <a:t>? (П.2, с. 75)</a:t>
            </a:r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04F4174E-B2DB-4F18-8A6E-6CDD4C26B63B}"/>
              </a:ext>
            </a:extLst>
          </p:cNvPr>
          <p:cNvSpPr>
            <a:spLocks noGrp="1"/>
          </p:cNvSpPr>
          <p:nvPr/>
        </p:nvSpPr>
        <p:spPr>
          <a:xfrm>
            <a:off x="619125" y="2362200"/>
            <a:ext cx="8496300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8" name="source-text">
            <a:extLst>
              <a:ext uri="{FF2B5EF4-FFF2-40B4-BE49-F238E27FC236}">
                <a16:creationId xmlns:a16="http://schemas.microsoft.com/office/drawing/2014/main" id="{BDF373A9-DF62-4AEF-B602-697F42E115F2}"/>
              </a:ext>
            </a:extLst>
          </p:cNvPr>
          <p:cNvSpPr>
            <a:spLocks noGrp="1"/>
          </p:cNvSpPr>
          <p:nvPr/>
        </p:nvSpPr>
        <p:spPr>
          <a:xfrm>
            <a:off x="619125" y="2466975"/>
            <a:ext cx="8505825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Образование федеративного Германского союза.</a:t>
            </a:r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0639969F-8678-4D08-9722-F5AFF6199208}"/>
              </a:ext>
            </a:extLst>
          </p:cNvPr>
          <p:cNvSpPr>
            <a:spLocks noGrp="1"/>
          </p:cNvSpPr>
          <p:nvPr/>
        </p:nvSpPr>
        <p:spPr>
          <a:xfrm>
            <a:off x="619125" y="3114675"/>
            <a:ext cx="8496300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10" name="source-text">
            <a:extLst>
              <a:ext uri="{FF2B5EF4-FFF2-40B4-BE49-F238E27FC236}">
                <a16:creationId xmlns:a16="http://schemas.microsoft.com/office/drawing/2014/main" id="{EE00DA60-5E5E-4E63-8354-A531719AD774}"/>
              </a:ext>
            </a:extLst>
          </p:cNvPr>
          <p:cNvSpPr>
            <a:spLocks noGrp="1"/>
          </p:cNvSpPr>
          <p:nvPr/>
        </p:nvSpPr>
        <p:spPr>
          <a:xfrm>
            <a:off x="619125" y="3219450"/>
            <a:ext cx="8505825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Дания теряла Норвегию, а  Франция – Южные Нидерланды.</a:t>
            </a: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3F83CAA7-75AC-4B46-A6D9-20C28B7916F8}"/>
              </a:ext>
            </a:extLst>
          </p:cNvPr>
          <p:cNvSpPr>
            <a:spLocks noGrp="1"/>
          </p:cNvSpPr>
          <p:nvPr/>
        </p:nvSpPr>
        <p:spPr>
          <a:xfrm>
            <a:off x="619125" y="3952875"/>
            <a:ext cx="8496300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12" name="source-text">
            <a:extLst>
              <a:ext uri="{FF2B5EF4-FFF2-40B4-BE49-F238E27FC236}">
                <a16:creationId xmlns:a16="http://schemas.microsoft.com/office/drawing/2014/main" id="{CD930101-8C31-4511-854F-22809B5E3951}"/>
              </a:ext>
            </a:extLst>
          </p:cNvPr>
          <p:cNvSpPr>
            <a:spLocks noGrp="1"/>
          </p:cNvSpPr>
          <p:nvPr/>
        </p:nvSpPr>
        <p:spPr>
          <a:xfrm>
            <a:off x="619125" y="4057650"/>
            <a:ext cx="8505825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Нейтралитет Швейцарии.</a:t>
            </a:r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32D6E6B-93B7-4663-B2D6-20E0352CA243}"/>
              </a:ext>
            </a:extLst>
          </p:cNvPr>
          <p:cNvSpPr>
            <a:spLocks noGrp="1"/>
          </p:cNvSpPr>
          <p:nvPr/>
        </p:nvSpPr>
        <p:spPr>
          <a:xfrm>
            <a:off x="619125" y="4562475"/>
            <a:ext cx="8496300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14" name="source-text">
            <a:extLst>
              <a:ext uri="{FF2B5EF4-FFF2-40B4-BE49-F238E27FC236}">
                <a16:creationId xmlns:a16="http://schemas.microsoft.com/office/drawing/2014/main" id="{EFC1FB40-33D9-442C-9951-3B0ABC6EFF72}"/>
              </a:ext>
            </a:extLst>
          </p:cNvPr>
          <p:cNvSpPr>
            <a:spLocks noGrp="1"/>
          </p:cNvSpPr>
          <p:nvPr/>
        </p:nvSpPr>
        <p:spPr>
          <a:xfrm>
            <a:off x="619125" y="4667250"/>
            <a:ext cx="8505825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Признание территорий за Пруссией и  Австрией.</a:t>
            </a:r>
          </a:p>
        </p:txBody>
      </p:sp>
      <p:sp>
        <p:nvSpPr>
          <p:cNvPr id="15" name="shape">
            <a:extLst>
              <a:ext uri="{FF2B5EF4-FFF2-40B4-BE49-F238E27FC236}">
                <a16:creationId xmlns:a16="http://schemas.microsoft.com/office/drawing/2014/main" id="{9384FCA5-513A-441D-8A23-A52CB256AEE3}"/>
              </a:ext>
            </a:extLst>
          </p:cNvPr>
          <p:cNvSpPr>
            <a:spLocks noGrp="1"/>
          </p:cNvSpPr>
          <p:nvPr/>
        </p:nvSpPr>
        <p:spPr>
          <a:xfrm>
            <a:off x="619125" y="5267325"/>
            <a:ext cx="8496300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16" name="source-text">
            <a:extLst>
              <a:ext uri="{FF2B5EF4-FFF2-40B4-BE49-F238E27FC236}">
                <a16:creationId xmlns:a16="http://schemas.microsoft.com/office/drawing/2014/main" id="{1F9A8B37-7B42-47AF-9A1C-03DA60BCF3EE}"/>
              </a:ext>
            </a:extLst>
          </p:cNvPr>
          <p:cNvSpPr>
            <a:spLocks noGrp="1"/>
          </p:cNvSpPr>
          <p:nvPr/>
        </p:nvSpPr>
        <p:spPr>
          <a:xfrm>
            <a:off x="619125" y="5372100"/>
            <a:ext cx="8505825" cy="8953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175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Герцогство Варшавское входило в состав Российской империи как Царство Польское.</a:t>
            </a: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9802580" y="2819400"/>
            <a:ext cx="1683215" cy="2724150"/>
          </a:xfrm>
          <a:prstGeom prst="rect">
            <a:avLst/>
          </a:prstGeom>
        </p:spPr>
      </p:pic>
      <p:sp>
        <p:nvSpPr>
          <p:cNvPr id="18" name="source-text">
            <a:extLst>
              <a:ext uri="{FF2B5EF4-FFF2-40B4-BE49-F238E27FC236}">
                <a16:creationId xmlns:a16="http://schemas.microsoft.com/office/drawing/2014/main" id="{14745F83-7929-47F3-AD22-D44D8625A146}"/>
              </a:ext>
            </a:extLst>
          </p:cNvPr>
          <p:cNvSpPr>
            <a:spLocks noGrp="1"/>
          </p:cNvSpPr>
          <p:nvPr/>
        </p:nvSpPr>
        <p:spPr>
          <a:xfrm>
            <a:off x="9525000" y="5657850"/>
            <a:ext cx="2105025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4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Возвращение Наполеона в Париж</a:t>
            </a:r>
          </a:p>
        </p:txBody>
      </p:sp>
    </p:spTree>
    <p:extLst>
      <p:ext uri="{BB962C8B-B14F-4D97-AF65-F5344CB8AC3E}">
        <p14:creationId xmlns:p14="http://schemas.microsoft.com/office/powerpoint/2010/main" val="1790556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">
            <a:extLst>
              <a:ext uri="{FF2B5EF4-FFF2-40B4-BE49-F238E27FC236}">
                <a16:creationId xmlns:a16="http://schemas.microsoft.com/office/drawing/2014/main" id="{5C53AC79-912C-4220-AD77-32AA8D5A0BFA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D9213939-8A78-4BF6-93EB-6CA48F53C255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3172B23B-6E8A-47D1-99CF-C27B4F1C40F3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2032248" y="304800"/>
            <a:ext cx="8127504" cy="6048375"/>
          </a:xfrm>
          <a:prstGeom prst="rect">
            <a:avLst/>
          </a:prstGeom>
        </p:spPr>
      </p:pic>
      <p:sp>
        <p:nvSpPr>
          <p:cNvPr id="5" name="shape">
            <a:extLst>
              <a:ext uri="{FF2B5EF4-FFF2-40B4-BE49-F238E27FC236}">
                <a16:creationId xmlns:a16="http://schemas.microsoft.com/office/drawing/2014/main" id="{68E2D637-273D-468D-9E36-578CC64075A2}"/>
              </a:ext>
            </a:extLst>
          </p:cNvPr>
          <p:cNvSpPr>
            <a:spLocks noGrp="1"/>
          </p:cNvSpPr>
          <p:nvPr/>
        </p:nvSpPr>
        <p:spPr>
          <a:xfrm>
            <a:off x="1933575" y="266700"/>
            <a:ext cx="8324850" cy="6124575"/>
          </a:xfrm>
          <a:prstGeom prst="rect">
            <a:avLst/>
          </a:prstGeom>
          <a:noFill/>
          <a:ln w="9525">
            <a:solidFill>
              <a:srgbClr val="A18B5D"/>
            </a:solidFill>
          </a:ln>
        </p:spPr>
      </p:sp>
    </p:spTree>
    <p:extLst>
      <p:ext uri="{BB962C8B-B14F-4D97-AF65-F5344CB8AC3E}">
        <p14:creationId xmlns:p14="http://schemas.microsoft.com/office/powerpoint/2010/main" val="2034555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">
            <a:extLst>
              <a:ext uri="{FF2B5EF4-FFF2-40B4-BE49-F238E27FC236}">
                <a16:creationId xmlns:a16="http://schemas.microsoft.com/office/drawing/2014/main" id="{5DA9EC80-8257-442C-AF38-2982848FCEB4}"/>
              </a:ext>
            </a:extLst>
          </p:cNvPr>
          <p:cNvSpPr>
            <a:spLocks noGrp="1"/>
          </p:cNvSpPr>
          <p:nvPr/>
        </p:nvSpPr>
        <p:spPr>
          <a:xfrm>
            <a:off x="228600" y="228600"/>
            <a:ext cx="11734800" cy="6191250"/>
          </a:xfrm>
          <a:prstGeom prst="rect">
            <a:avLst/>
          </a:prstGeom>
          <a:noFill/>
          <a:ln w="9525">
            <a:solidFill>
              <a:srgbClr val="CABC9C"/>
            </a:solidFill>
          </a:ln>
        </p:spPr>
      </p:sp>
      <p:sp>
        <p:nvSpPr>
          <p:cNvPr id="2" name="shape">
            <a:extLst>
              <a:ext uri="{FF2B5EF4-FFF2-40B4-BE49-F238E27FC236}">
                <a16:creationId xmlns:a16="http://schemas.microsoft.com/office/drawing/2014/main" id="{002642AF-5355-4D1B-8312-CF89175553EB}"/>
              </a:ext>
            </a:extLst>
          </p:cNvPr>
          <p:cNvSpPr>
            <a:spLocks noGrp="1"/>
          </p:cNvSpPr>
          <p:nvPr/>
        </p:nvSpPr>
        <p:spPr>
          <a:xfrm>
            <a:off x="495300" y="6419850"/>
            <a:ext cx="9191625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3" name="author">
            <a:extLst>
              <a:ext uri="{FF2B5EF4-FFF2-40B4-BE49-F238E27FC236}">
                <a16:creationId xmlns:a16="http://schemas.microsoft.com/office/drawing/2014/main" id="{CBEA5AD1-22AA-4C96-B36E-1C5F72447453}"/>
              </a:ext>
            </a:extLst>
          </p:cNvPr>
          <p:cNvSpPr>
            <a:spLocks noGrp="1"/>
          </p:cNvSpPr>
          <p:nvPr/>
        </p:nvSpPr>
        <p:spPr>
          <a:xfrm>
            <a:off x="10058400" y="6419850"/>
            <a:ext cx="1638300" cy="228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defRPr sz="1125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100ballnik.com</a:t>
            </a:r>
          </a:p>
        </p:txBody>
      </p:sp>
      <p:sp>
        <p:nvSpPr>
          <p:cNvPr id="4" name="source-text">
            <a:extLst>
              <a:ext uri="{FF2B5EF4-FFF2-40B4-BE49-F238E27FC236}">
                <a16:creationId xmlns:a16="http://schemas.microsoft.com/office/drawing/2014/main" id="{65B543B0-A7B2-4298-B45E-B67D1E843EF7}"/>
              </a:ext>
            </a:extLst>
          </p:cNvPr>
          <p:cNvSpPr>
            <a:spLocks noGrp="1"/>
          </p:cNvSpPr>
          <p:nvPr/>
        </p:nvSpPr>
        <p:spPr>
          <a:xfrm>
            <a:off x="571500" y="457200"/>
            <a:ext cx="11049000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3000" b="0">
                <a:solidFill>
                  <a:srgbClr val="172B3C"/>
                </a:solidFill>
                <a:latin typeface="Georgia"/>
                <a:ea typeface="Georgia"/>
                <a:cs typeface="Georgia"/>
              </a:defRPr>
            </a:pPr>
            <a:r>
              <a:rPr sz="3000" b="0">
                <a:solidFill>
                  <a:srgbClr val="172B3C"/>
                </a:solidFill>
                <a:latin typeface="Georgia"/>
                <a:ea typeface="Georgia"/>
                <a:cs typeface="Georgia"/>
              </a:rPr>
              <a:t>ВЕНСКАЯ СИСТЕМА МЕЖДУНАРОДНЫХ ОТНОШЕНИЙ</a:t>
            </a:r>
          </a:p>
        </p:txBody>
      </p:sp>
      <p:sp>
        <p:nvSpPr>
          <p:cNvPr id="5" name="source-text">
            <a:extLst>
              <a:ext uri="{FF2B5EF4-FFF2-40B4-BE49-F238E27FC236}">
                <a16:creationId xmlns:a16="http://schemas.microsoft.com/office/drawing/2014/main" id="{84D53143-EDCF-4B59-9D3C-5984F0C7D713}"/>
              </a:ext>
            </a:extLst>
          </p:cNvPr>
          <p:cNvSpPr>
            <a:spLocks noGrp="1"/>
          </p:cNvSpPr>
          <p:nvPr/>
        </p:nvSpPr>
        <p:spPr>
          <a:xfrm>
            <a:off x="619125" y="1504950"/>
            <a:ext cx="10953750" cy="962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40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Главный итог Венского конгресса – создание </a:t>
            </a:r>
            <a:r>
              <a:rPr sz="2400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Венской системы</a:t>
            </a: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международных отношений (</a:t>
            </a:r>
            <a:r>
              <a:rPr sz="2400" b="1">
                <a:solidFill>
                  <a:srgbClr val="172B3C"/>
                </a:solidFill>
                <a:latin typeface="Arial"/>
                <a:ea typeface="Arial"/>
                <a:cs typeface="Arial"/>
              </a:rPr>
              <a:t>1815–1914 гг.</a:t>
            </a:r>
            <a:r>
              <a:rPr sz="240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).</a:t>
            </a:r>
          </a:p>
        </p:txBody>
      </p:sp>
      <p:sp>
        <p:nvSpPr>
          <p:cNvPr id="6" name="source-text">
            <a:extLst>
              <a:ext uri="{FF2B5EF4-FFF2-40B4-BE49-F238E27FC236}">
                <a16:creationId xmlns:a16="http://schemas.microsoft.com/office/drawing/2014/main" id="{4A2AEF38-0CE9-4F81-A6A7-64DE126B347E}"/>
              </a:ext>
            </a:extLst>
          </p:cNvPr>
          <p:cNvSpPr>
            <a:spLocks noGrp="1"/>
          </p:cNvSpPr>
          <p:nvPr/>
        </p:nvSpPr>
        <p:spPr>
          <a:xfrm>
            <a:off x="6105525" y="2847975"/>
            <a:ext cx="5476875" cy="4286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1">
                <a:solidFill>
                  <a:srgbClr val="803D49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803D49"/>
                </a:solidFill>
                <a:latin typeface="Arial"/>
                <a:ea typeface="Arial"/>
                <a:cs typeface="Arial"/>
              </a:rPr>
              <a:t>Основные принципы:</a:t>
            </a:r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32DBCDAE-B910-4249-8406-9B364A03AF9A}"/>
              </a:ext>
            </a:extLst>
          </p:cNvPr>
          <p:cNvSpPr>
            <a:spLocks noGrp="1"/>
          </p:cNvSpPr>
          <p:nvPr/>
        </p:nvSpPr>
        <p:spPr>
          <a:xfrm>
            <a:off x="6105525" y="3314700"/>
            <a:ext cx="5353050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8" name="source-text">
            <a:extLst>
              <a:ext uri="{FF2B5EF4-FFF2-40B4-BE49-F238E27FC236}">
                <a16:creationId xmlns:a16="http://schemas.microsoft.com/office/drawing/2014/main" id="{4D176408-C6BE-421E-8AAF-C7FCA061823A}"/>
              </a:ext>
            </a:extLst>
          </p:cNvPr>
          <p:cNvSpPr>
            <a:spLocks noGrp="1"/>
          </p:cNvSpPr>
          <p:nvPr/>
        </p:nvSpPr>
        <p:spPr>
          <a:xfrm>
            <a:off x="6105525" y="3429000"/>
            <a:ext cx="5410200" cy="581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баланс между великими державами,</a:t>
            </a:r>
          </a:p>
        </p:txBody>
      </p:sp>
      <p:sp>
        <p:nvSpPr>
          <p:cNvPr id="9" name="shape">
            <a:extLst>
              <a:ext uri="{FF2B5EF4-FFF2-40B4-BE49-F238E27FC236}">
                <a16:creationId xmlns:a16="http://schemas.microsoft.com/office/drawing/2014/main" id="{9D29943C-CFDC-46F1-AC07-5CB670633F80}"/>
              </a:ext>
            </a:extLst>
          </p:cNvPr>
          <p:cNvSpPr>
            <a:spLocks noGrp="1"/>
          </p:cNvSpPr>
          <p:nvPr/>
        </p:nvSpPr>
        <p:spPr>
          <a:xfrm>
            <a:off x="6105525" y="3981450"/>
            <a:ext cx="5353050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10" name="source-text">
            <a:extLst>
              <a:ext uri="{FF2B5EF4-FFF2-40B4-BE49-F238E27FC236}">
                <a16:creationId xmlns:a16="http://schemas.microsoft.com/office/drawing/2014/main" id="{955D185C-991B-44B6-AD1B-A0F4ED1A1B16}"/>
              </a:ext>
            </a:extLst>
          </p:cNvPr>
          <p:cNvSpPr>
            <a:spLocks noGrp="1"/>
          </p:cNvSpPr>
          <p:nvPr/>
        </p:nvSpPr>
        <p:spPr>
          <a:xfrm>
            <a:off x="6105525" y="4095750"/>
            <a:ext cx="5410200" cy="581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защита монархий,</a:t>
            </a:r>
          </a:p>
        </p:txBody>
      </p:sp>
      <p:sp>
        <p:nvSpPr>
          <p:cNvPr id="11" name="shape">
            <a:extLst>
              <a:ext uri="{FF2B5EF4-FFF2-40B4-BE49-F238E27FC236}">
                <a16:creationId xmlns:a16="http://schemas.microsoft.com/office/drawing/2014/main" id="{EA2A90BB-9190-4E8E-A74E-4D8BCFD49DC5}"/>
              </a:ext>
            </a:extLst>
          </p:cNvPr>
          <p:cNvSpPr>
            <a:spLocks noGrp="1"/>
          </p:cNvSpPr>
          <p:nvPr/>
        </p:nvSpPr>
        <p:spPr>
          <a:xfrm>
            <a:off x="6105525" y="4648200"/>
            <a:ext cx="5353050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12" name="source-text">
            <a:extLst>
              <a:ext uri="{FF2B5EF4-FFF2-40B4-BE49-F238E27FC236}">
                <a16:creationId xmlns:a16="http://schemas.microsoft.com/office/drawing/2014/main" id="{5CF83C90-2BAC-4196-B403-17BE04558C6E}"/>
              </a:ext>
            </a:extLst>
          </p:cNvPr>
          <p:cNvSpPr>
            <a:spLocks noGrp="1"/>
          </p:cNvSpPr>
          <p:nvPr/>
        </p:nvSpPr>
        <p:spPr>
          <a:xfrm>
            <a:off x="6105525" y="4762500"/>
            <a:ext cx="5410200" cy="8191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возвращение к дореволюционным порядкам,</a:t>
            </a:r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B692FADB-EDB0-4EC5-AE2C-B219F6A444F3}"/>
              </a:ext>
            </a:extLst>
          </p:cNvPr>
          <p:cNvSpPr>
            <a:spLocks noGrp="1"/>
          </p:cNvSpPr>
          <p:nvPr/>
        </p:nvSpPr>
        <p:spPr>
          <a:xfrm>
            <a:off x="6105525" y="5543550"/>
            <a:ext cx="5353050" cy="9525"/>
          </a:xfrm>
          <a:prstGeom prst="rect">
            <a:avLst/>
          </a:prstGeom>
          <a:solidFill>
            <a:srgbClr val="CABC9C"/>
          </a:solidFill>
          <a:ln w="0">
            <a:noFill/>
          </a:ln>
        </p:spPr>
      </p:sp>
      <p:sp>
        <p:nvSpPr>
          <p:cNvPr id="14" name="source-text">
            <a:extLst>
              <a:ext uri="{FF2B5EF4-FFF2-40B4-BE49-F238E27FC236}">
                <a16:creationId xmlns:a16="http://schemas.microsoft.com/office/drawing/2014/main" id="{38443199-3FC4-4ADF-B637-33DA55D8D633}"/>
              </a:ext>
            </a:extLst>
          </p:cNvPr>
          <p:cNvSpPr>
            <a:spLocks noGrp="1"/>
          </p:cNvSpPr>
          <p:nvPr/>
        </p:nvSpPr>
        <p:spPr>
          <a:xfrm>
            <a:off x="6105525" y="5657850"/>
            <a:ext cx="5410200" cy="5810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2250" b="0">
                <a:solidFill>
                  <a:srgbClr val="172B3C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72B3C"/>
                </a:solidFill>
                <a:latin typeface="Arial"/>
                <a:ea typeface="Arial"/>
                <a:cs typeface="Arial"/>
              </a:rPr>
              <a:t> решение вопросов дипломатией.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2"/>
          <a:stretch/>
        </p:blipFill>
        <p:spPr>
          <a:xfrm>
            <a:off x="626745" y="3343275"/>
            <a:ext cx="4880610" cy="2667000"/>
          </a:xfrm>
          <a:prstGeom prst="rect">
            <a:avLst/>
          </a:prstGeom>
        </p:spPr>
      </p:pic>
      <p:sp>
        <p:nvSpPr>
          <p:cNvPr id="16" name="source-text">
            <a:extLst>
              <a:ext uri="{FF2B5EF4-FFF2-40B4-BE49-F238E27FC236}">
                <a16:creationId xmlns:a16="http://schemas.microsoft.com/office/drawing/2014/main" id="{41C473BB-5275-4CD5-81B7-3FFCFAA62EAC}"/>
              </a:ext>
            </a:extLst>
          </p:cNvPr>
          <p:cNvSpPr>
            <a:spLocks noGrp="1"/>
          </p:cNvSpPr>
          <p:nvPr/>
        </p:nvSpPr>
        <p:spPr>
          <a:xfrm>
            <a:off x="619125" y="6086475"/>
            <a:ext cx="4895850" cy="285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defRPr sz="1500" b="0">
                <a:solidFill>
                  <a:srgbClr val="746D6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746D61"/>
                </a:solidFill>
                <a:latin typeface="Arial"/>
                <a:ea typeface="Arial"/>
                <a:cs typeface="Arial"/>
              </a:rPr>
              <a:t>Венская система на карикатуре</a:t>
            </a:r>
          </a:p>
        </p:txBody>
      </p:sp>
    </p:spTree>
    <p:extLst>
      <p:ext uri="{BB962C8B-B14F-4D97-AF65-F5344CB8AC3E}">
        <p14:creationId xmlns:p14="http://schemas.microsoft.com/office/powerpoint/2010/main" val="147782415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1271</Words>
  <Application>Microsoft Office PowerPoint</Application>
  <DocSecurity>0</DocSecurity>
  <PresentationFormat>Широкоэкранный</PresentationFormat>
  <Paragraphs>184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9" baseType="lpstr">
      <vt:lpstr>Arial</vt:lpstr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2026-09-13T13:51:33Z</dcterms:created>
  <dcterms:modified xsi:type="dcterms:W3CDTF">2026-09-13T14:34:12Z</dcterms:modified>
</cp:coreProperties>
</file>