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5240000" cy="85725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3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3A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78784BA-E931-4E6C-9E39-713A59007B89}"/>
              </a:ext>
            </a:extLst>
          </p:cNvPr>
          <p:cNvSpPr>
            <a:spLocks noGrp="1"/>
          </p:cNvSpPr>
          <p:nvPr/>
        </p:nvSpPr>
        <p:spPr>
          <a:xfrm>
            <a:off x="7810500" y="0"/>
            <a:ext cx="7429500" cy="7962900"/>
          </a:xfrm>
          <a:prstGeom prst="rect">
            <a:avLst/>
          </a:prstGeom>
          <a:solidFill>
            <a:srgbClr val="E5DCCA"/>
          </a:solidFill>
          <a:ln w="0">
            <a:noFill/>
          </a:ln>
        </p:spPr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8039100" y="1179917"/>
            <a:ext cx="6838950" cy="5593541"/>
          </a:xfrm>
          <a:prstGeom prst="rect">
            <a:avLst/>
          </a:prstGeom>
        </p:spPr>
      </p:pic>
      <p:sp>
        <p:nvSpPr>
          <p:cNvPr id="3" name="text-1-0">
            <a:extLst>
              <a:ext uri="{FF2B5EF4-FFF2-40B4-BE49-F238E27FC236}">
                <a16:creationId xmlns:a16="http://schemas.microsoft.com/office/drawing/2014/main" id="{C8FDDF9E-4C6C-490D-BE49-AFA2F99553B0}"/>
              </a:ext>
            </a:extLst>
          </p:cNvPr>
          <p:cNvSpPr>
            <a:spLocks noGrp="1"/>
          </p:cNvSpPr>
          <p:nvPr/>
        </p:nvSpPr>
        <p:spPr>
          <a:xfrm>
            <a:off x="609600" y="1476375"/>
            <a:ext cx="6896100" cy="3333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6000"/>
              </a:lnSpc>
              <a:buNone/>
              <a:defRPr sz="4950" b="0" i="0">
                <a:solidFill>
                  <a:srgbClr val="F4F0E6"/>
                </a:solidFill>
                <a:latin typeface="Georgia"/>
                <a:ea typeface="Georgia"/>
                <a:cs typeface="Georgia"/>
              </a:defRPr>
            </a:pPr>
            <a:r>
              <a:rPr sz="4950" b="0" i="0">
                <a:solidFill>
                  <a:srgbClr val="F4F0E6"/>
                </a:solidFill>
                <a:latin typeface="Georgia"/>
                <a:ea typeface="Georgia"/>
                <a:cs typeface="Georgia"/>
              </a:rPr>
              <a:t>Колониальные империи раннего Нового времени</a:t>
            </a:r>
          </a:p>
        </p:txBody>
      </p:sp>
      <p:sp>
        <p:nv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3047E7E6-B648-49EA-B686-2665C2F10CBB}"/>
              </a:ext>
            </a:extLst>
          </p:cNvPr>
          <p:cNvSpPr>
            <a:spLocks noGrp="1"/>
          </p:cNvSpPr>
          <p:nvPr/>
        </p:nvSpPr>
        <p:spPr>
          <a:xfrm>
            <a:off x="628650" y="5495925"/>
            <a:ext cx="1238250" cy="0"/>
          </a:xfrm>
          <a:prstGeom prst="line">
            <a:avLst/>
          </a:prstGeom>
          <a:noFill/>
          <a:ln w="28575">
            <a:solidFill>
              <a:srgbClr val="A07F44"/>
            </a:solidFill>
          </a:ln>
        </p:spPr>
      </p:sp>
      <p:sp>
        <p:nvSpPr>
          <p:cNvPr id="5" name="text-1-1">
            <a:extLst>
              <a:ext uri="{FF2B5EF4-FFF2-40B4-BE49-F238E27FC236}">
                <a16:creationId xmlns:a16="http://schemas.microsoft.com/office/drawing/2014/main" id="{3C481A57-B9BB-403E-8835-8FB2B8A83AD7}"/>
              </a:ext>
            </a:extLst>
          </p:cNvPr>
          <p:cNvSpPr>
            <a:spLocks noGrp="1"/>
          </p:cNvSpPr>
          <p:nvPr/>
        </p:nvSpPr>
        <p:spPr>
          <a:xfrm>
            <a:off x="609600" y="5886450"/>
            <a:ext cx="6286500" cy="1600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13000"/>
              </a:lnSpc>
              <a:buNone/>
              <a:defRPr sz="2400" b="0" i="0">
                <a:solidFill>
                  <a:srgbClr val="F4F0E6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F4F0E6"/>
                </a:solidFill>
                <a:latin typeface="Calibri"/>
                <a:ea typeface="Calibri"/>
                <a:cs typeface="Calibri"/>
              </a:rPr>
              <a:t>Европейские державы создавали глобальные колониальные империи с XV по XVIII века.</a:t>
            </a:r>
          </a:p>
          <a:p>
            <a:endParaRPr sz="2400" b="0" i="0">
              <a:solidFill>
                <a:srgbClr val="F4F0E6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C8828B4A-EB19-420E-9990-E667C86D34E5}"/>
              </a:ext>
            </a:extLst>
          </p:cNvPr>
          <p:cNvSpPr>
            <a:spLocks noGrp="1"/>
          </p:cNvSpPr>
          <p:nvPr/>
        </p:nvSpPr>
        <p:spPr>
          <a:xfrm>
            <a:off x="609600" y="8096250"/>
            <a:ext cx="14020800" cy="0"/>
          </a:xfrm>
          <a:prstGeom prst="line">
            <a:avLst/>
          </a:prstGeom>
          <a:noFill/>
          <a:ln w="9525">
            <a:solidFill>
              <a:srgbClr val="47606A"/>
            </a:solidFill>
          </a:ln>
        </p:spPr>
      </p:sp>
      <p:sp>
        <p:nvSpPr>
          <p:cNvPr id="7" name="text-1-2">
            <a:extLst>
              <a:ext uri="{FF2B5EF4-FFF2-40B4-BE49-F238E27FC236}">
                <a16:creationId xmlns:a16="http://schemas.microsoft.com/office/drawing/2014/main" id="{4B41577E-6F52-4965-A4CE-41AEA3490DD0}"/>
              </a:ext>
            </a:extLst>
          </p:cNvPr>
          <p:cNvSpPr>
            <a:spLocks noGrp="1"/>
          </p:cNvSpPr>
          <p:nvPr/>
        </p:nvSpPr>
        <p:spPr>
          <a:xfrm>
            <a:off x="12706350" y="8201025"/>
            <a:ext cx="19240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7000"/>
              </a:lnSpc>
              <a:buNone/>
              <a:defRPr sz="1200" b="0" i="0">
                <a:solidFill>
                  <a:srgbClr val="C8C1B3"/>
                </a:solidFill>
                <a:latin typeface="Calibri"/>
                <a:ea typeface="Calibri"/>
                <a:cs typeface="Calibri"/>
              </a:defRPr>
            </a:pPr>
            <a:r>
              <a:rPr sz="1200" b="0" i="0">
                <a:solidFill>
                  <a:srgbClr val="C8C1B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9319836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-10-87">
            <a:extLst>
              <a:ext uri="{FF2B5EF4-FFF2-40B4-BE49-F238E27FC236}">
                <a16:creationId xmlns:a16="http://schemas.microsoft.com/office/drawing/2014/main" id="{2C98B42C-0F69-4542-A8F5-5582EFB6AAF0}"/>
              </a:ext>
            </a:extLst>
          </p:cNvPr>
          <p:cNvSpPr>
            <a:spLocks noGrp="1"/>
          </p:cNvSpPr>
          <p:nvPr/>
        </p:nvSpPr>
        <p:spPr>
          <a:xfrm>
            <a:off x="609600" y="466725"/>
            <a:ext cx="14001750" cy="1190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3525" b="0" i="0">
                <a:solidFill>
                  <a:srgbClr val="173A46"/>
                </a:solidFill>
                <a:latin typeface="Georgia"/>
                <a:ea typeface="Georgia"/>
                <a:cs typeface="Georgia"/>
              </a:defRPr>
            </a:pPr>
            <a:r>
              <a:rPr sz="3525" b="0" i="0">
                <a:solidFill>
                  <a:srgbClr val="173A46"/>
                </a:solidFill>
                <a:latin typeface="Georgia"/>
                <a:ea typeface="Georgia"/>
                <a:cs typeface="Georgia"/>
              </a:rPr>
              <a:t>Демографические изменения в колонизированных регионах</a:t>
            </a:r>
          </a:p>
        </p:txBody>
      </p:sp>
      <p:sp>
        <p:nvSpPr>
          <p:cNvPr id="2" name="text-10-88">
            <a:extLst>
              <a:ext uri="{FF2B5EF4-FFF2-40B4-BE49-F238E27FC236}">
                <a16:creationId xmlns:a16="http://schemas.microsoft.com/office/drawing/2014/main" id="{C818C104-626C-4C28-9881-2C1DA265D8AE}"/>
              </a:ext>
            </a:extLst>
          </p:cNvPr>
          <p:cNvSpPr>
            <a:spLocks noGrp="1"/>
          </p:cNvSpPr>
          <p:nvPr/>
        </p:nvSpPr>
        <p:spPr>
          <a:xfrm>
            <a:off x="1181100" y="1743075"/>
            <a:ext cx="13401675" cy="400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2025" b="1" i="0">
                <a:solidFill>
                  <a:srgbClr val="173A46"/>
                </a:solidFill>
                <a:latin typeface="Calibri"/>
                <a:ea typeface="Calibri"/>
                <a:cs typeface="Calibri"/>
              </a:defRPr>
            </a:pPr>
            <a:r>
              <a:rPr sz="2025" b="1" i="0">
                <a:solidFill>
                  <a:srgbClr val="173A46"/>
                </a:solidFill>
                <a:latin typeface="Calibri"/>
                <a:ea typeface="Calibri"/>
                <a:cs typeface="Calibri"/>
              </a:rPr>
              <a:t>Сокращение индейского населения (%)</a:t>
            </a:r>
          </a:p>
        </p:txBody>
      </p:sp>
      <p:sp>
        <p:nv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F882B511-8E04-414A-8880-167B4ADECB17}"/>
              </a:ext>
            </a:extLst>
          </p:cNvPr>
          <p:cNvSpPr>
            <a:spLocks noGrp="1"/>
          </p:cNvSpPr>
          <p:nvPr/>
        </p:nvSpPr>
        <p:spPr>
          <a:xfrm>
            <a:off x="1181100" y="5048250"/>
            <a:ext cx="13182600" cy="0"/>
          </a:xfrm>
          <a:prstGeom prst="line">
            <a:avLst/>
          </a:prstGeom>
          <a:noFill/>
          <a:ln w="6668">
            <a:solidFill>
              <a:srgbClr val="C8BEAA"/>
            </a:solidFill>
          </a:ln>
        </p:spPr>
      </p:sp>
      <p:sp>
        <p:nvSpPr>
          <p:cNvPr id="4" name="text-10-89">
            <a:extLst>
              <a:ext uri="{FF2B5EF4-FFF2-40B4-BE49-F238E27FC236}">
                <a16:creationId xmlns:a16="http://schemas.microsoft.com/office/drawing/2014/main" id="{0C5C9458-5848-4102-B82B-BA34A9C29AE2}"/>
              </a:ext>
            </a:extLst>
          </p:cNvPr>
          <p:cNvSpPr>
            <a:spLocks noGrp="1"/>
          </p:cNvSpPr>
          <p:nvPr/>
        </p:nvSpPr>
        <p:spPr>
          <a:xfrm>
            <a:off x="609600" y="4867275"/>
            <a:ext cx="419100" cy="266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7000"/>
              </a:lnSpc>
              <a:buNone/>
              <a:def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10</a:t>
            </a:r>
          </a:p>
        </p:txBody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1E6011A9-428C-4867-AB00-91278A5EC6DB}"/>
              </a:ext>
            </a:extLst>
          </p:cNvPr>
          <p:cNvSpPr>
            <a:spLocks noGrp="1"/>
          </p:cNvSpPr>
          <p:nvPr/>
        </p:nvSpPr>
        <p:spPr>
          <a:xfrm>
            <a:off x="1181100" y="4749800"/>
            <a:ext cx="13182600" cy="0"/>
          </a:xfrm>
          <a:prstGeom prst="line">
            <a:avLst/>
          </a:prstGeom>
          <a:noFill/>
          <a:ln w="6668">
            <a:solidFill>
              <a:srgbClr val="C8BEAA"/>
            </a:solidFill>
          </a:ln>
        </p:spPr>
      </p:sp>
      <p:sp>
        <p:nvSpPr>
          <p:cNvPr id="6" name="text-10-90">
            <a:extLst>
              <a:ext uri="{FF2B5EF4-FFF2-40B4-BE49-F238E27FC236}">
                <a16:creationId xmlns:a16="http://schemas.microsoft.com/office/drawing/2014/main" id="{C0599019-B815-41C8-8912-8B6BE84ABA45}"/>
              </a:ext>
            </a:extLst>
          </p:cNvPr>
          <p:cNvSpPr>
            <a:spLocks noGrp="1"/>
          </p:cNvSpPr>
          <p:nvPr/>
        </p:nvSpPr>
        <p:spPr>
          <a:xfrm>
            <a:off x="609600" y="4568825"/>
            <a:ext cx="419100" cy="266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7000"/>
              </a:lnSpc>
              <a:buNone/>
              <a:def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20</a:t>
            </a:r>
          </a:p>
        </p:txBody>
      </p:sp>
      <p:sp>
        <p:nv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F3A59C6C-0A8D-4FD1-B771-99ED0D48CBD2}"/>
              </a:ext>
            </a:extLst>
          </p:cNvPr>
          <p:cNvSpPr>
            <a:spLocks noGrp="1"/>
          </p:cNvSpPr>
          <p:nvPr/>
        </p:nvSpPr>
        <p:spPr>
          <a:xfrm>
            <a:off x="1181100" y="4451350"/>
            <a:ext cx="13182600" cy="0"/>
          </a:xfrm>
          <a:prstGeom prst="line">
            <a:avLst/>
          </a:prstGeom>
          <a:noFill/>
          <a:ln w="6668">
            <a:solidFill>
              <a:srgbClr val="C8BEAA"/>
            </a:solidFill>
          </a:ln>
        </p:spPr>
      </p:sp>
      <p:sp>
        <p:nvSpPr>
          <p:cNvPr id="8" name="text-10-91">
            <a:extLst>
              <a:ext uri="{FF2B5EF4-FFF2-40B4-BE49-F238E27FC236}">
                <a16:creationId xmlns:a16="http://schemas.microsoft.com/office/drawing/2014/main" id="{B80B969E-C631-4521-A6A1-060392ACC072}"/>
              </a:ext>
            </a:extLst>
          </p:cNvPr>
          <p:cNvSpPr>
            <a:spLocks noGrp="1"/>
          </p:cNvSpPr>
          <p:nvPr/>
        </p:nvSpPr>
        <p:spPr>
          <a:xfrm>
            <a:off x="609600" y="4270375"/>
            <a:ext cx="419100" cy="266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7000"/>
              </a:lnSpc>
              <a:buNone/>
              <a:def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30</a:t>
            </a:r>
          </a:p>
        </p:txBody>
      </p:sp>
      <p:sp>
        <p:nv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EA3FABBB-B1B5-4FE2-BC0A-82CCD324194C}"/>
              </a:ext>
            </a:extLst>
          </p:cNvPr>
          <p:cNvSpPr>
            <a:spLocks noGrp="1"/>
          </p:cNvSpPr>
          <p:nvPr/>
        </p:nvSpPr>
        <p:spPr>
          <a:xfrm>
            <a:off x="1181100" y="4152900"/>
            <a:ext cx="13182600" cy="0"/>
          </a:xfrm>
          <a:prstGeom prst="line">
            <a:avLst/>
          </a:prstGeom>
          <a:noFill/>
          <a:ln w="6668">
            <a:solidFill>
              <a:srgbClr val="C8BEAA"/>
            </a:solidFill>
          </a:ln>
        </p:spPr>
      </p:sp>
      <p:sp>
        <p:nvSpPr>
          <p:cNvPr id="10" name="text-10-92">
            <a:extLst>
              <a:ext uri="{FF2B5EF4-FFF2-40B4-BE49-F238E27FC236}">
                <a16:creationId xmlns:a16="http://schemas.microsoft.com/office/drawing/2014/main" id="{1A6D025A-8FCA-4035-B48D-34B0DC9C78A1}"/>
              </a:ext>
            </a:extLst>
          </p:cNvPr>
          <p:cNvSpPr>
            <a:spLocks noGrp="1"/>
          </p:cNvSpPr>
          <p:nvPr/>
        </p:nvSpPr>
        <p:spPr>
          <a:xfrm>
            <a:off x="609600" y="3971925"/>
            <a:ext cx="419100" cy="266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7000"/>
              </a:lnSpc>
              <a:buNone/>
              <a:def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40</a:t>
            </a:r>
          </a:p>
        </p:txBody>
      </p:sp>
      <p:sp>
        <p:nv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068C082D-4C81-489C-9FFC-E8257F674DDD}"/>
              </a:ext>
            </a:extLst>
          </p:cNvPr>
          <p:cNvSpPr>
            <a:spLocks noGrp="1"/>
          </p:cNvSpPr>
          <p:nvPr/>
        </p:nvSpPr>
        <p:spPr>
          <a:xfrm>
            <a:off x="1181100" y="3854450"/>
            <a:ext cx="13182600" cy="0"/>
          </a:xfrm>
          <a:prstGeom prst="line">
            <a:avLst/>
          </a:prstGeom>
          <a:noFill/>
          <a:ln w="6668">
            <a:solidFill>
              <a:srgbClr val="C8BEAA"/>
            </a:solidFill>
          </a:ln>
        </p:spPr>
      </p:sp>
      <p:sp>
        <p:nvSpPr>
          <p:cNvPr id="12" name="text-10-93">
            <a:extLst>
              <a:ext uri="{FF2B5EF4-FFF2-40B4-BE49-F238E27FC236}">
                <a16:creationId xmlns:a16="http://schemas.microsoft.com/office/drawing/2014/main" id="{6E461FC6-AB54-4B28-A3F8-260E9F3654D4}"/>
              </a:ext>
            </a:extLst>
          </p:cNvPr>
          <p:cNvSpPr>
            <a:spLocks noGrp="1"/>
          </p:cNvSpPr>
          <p:nvPr/>
        </p:nvSpPr>
        <p:spPr>
          <a:xfrm>
            <a:off x="609600" y="3673475"/>
            <a:ext cx="419100" cy="266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7000"/>
              </a:lnSpc>
              <a:buNone/>
              <a:def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50</a:t>
            </a:r>
          </a:p>
        </p:txBody>
      </p:sp>
      <p:sp>
        <p:nv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804BF408-2328-40D8-B87C-2F9AF31A74E5}"/>
              </a:ext>
            </a:extLst>
          </p:cNvPr>
          <p:cNvSpPr>
            <a:spLocks noGrp="1"/>
          </p:cNvSpPr>
          <p:nvPr/>
        </p:nvSpPr>
        <p:spPr>
          <a:xfrm>
            <a:off x="1181100" y="3556000"/>
            <a:ext cx="13182600" cy="0"/>
          </a:xfrm>
          <a:prstGeom prst="line">
            <a:avLst/>
          </a:prstGeom>
          <a:noFill/>
          <a:ln w="6668">
            <a:solidFill>
              <a:srgbClr val="C8BEAA"/>
            </a:solidFill>
          </a:ln>
        </p:spPr>
      </p:sp>
      <p:sp>
        <p:nvSpPr>
          <p:cNvPr id="14" name="text-10-94">
            <a:extLst>
              <a:ext uri="{FF2B5EF4-FFF2-40B4-BE49-F238E27FC236}">
                <a16:creationId xmlns:a16="http://schemas.microsoft.com/office/drawing/2014/main" id="{8E6885CA-AEF2-477D-9C06-22017930F945}"/>
              </a:ext>
            </a:extLst>
          </p:cNvPr>
          <p:cNvSpPr>
            <a:spLocks noGrp="1"/>
          </p:cNvSpPr>
          <p:nvPr/>
        </p:nvSpPr>
        <p:spPr>
          <a:xfrm>
            <a:off x="609600" y="3375025"/>
            <a:ext cx="419100" cy="266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7000"/>
              </a:lnSpc>
              <a:buNone/>
              <a:def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60</a:t>
            </a:r>
          </a:p>
        </p:txBody>
      </p:sp>
      <p:sp>
        <p:nv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FB1581A-7EB5-4AF4-81AE-8EB2977AA6C6}"/>
              </a:ext>
            </a:extLst>
          </p:cNvPr>
          <p:cNvSpPr>
            <a:spLocks noGrp="1"/>
          </p:cNvSpPr>
          <p:nvPr/>
        </p:nvSpPr>
        <p:spPr>
          <a:xfrm>
            <a:off x="1181100" y="3257550"/>
            <a:ext cx="13182600" cy="0"/>
          </a:xfrm>
          <a:prstGeom prst="line">
            <a:avLst/>
          </a:prstGeom>
          <a:noFill/>
          <a:ln w="6668">
            <a:solidFill>
              <a:srgbClr val="C8BEAA"/>
            </a:solidFill>
          </a:ln>
        </p:spPr>
      </p:sp>
      <p:sp>
        <p:nvSpPr>
          <p:cNvPr id="16" name="text-10-95">
            <a:extLst>
              <a:ext uri="{FF2B5EF4-FFF2-40B4-BE49-F238E27FC236}">
                <a16:creationId xmlns:a16="http://schemas.microsoft.com/office/drawing/2014/main" id="{89F3A155-E9E8-446E-A7D5-24DF84509E0F}"/>
              </a:ext>
            </a:extLst>
          </p:cNvPr>
          <p:cNvSpPr>
            <a:spLocks noGrp="1"/>
          </p:cNvSpPr>
          <p:nvPr/>
        </p:nvSpPr>
        <p:spPr>
          <a:xfrm>
            <a:off x="609600" y="3076575"/>
            <a:ext cx="419100" cy="266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7000"/>
              </a:lnSpc>
              <a:buNone/>
              <a:def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70</a:t>
            </a:r>
          </a:p>
        </p:txBody>
      </p:sp>
      <p:sp>
        <p:nv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F7BFAD01-02CF-4951-976B-51E7D28DEFF9}"/>
              </a:ext>
            </a:extLst>
          </p:cNvPr>
          <p:cNvSpPr>
            <a:spLocks noGrp="1"/>
          </p:cNvSpPr>
          <p:nvPr/>
        </p:nvSpPr>
        <p:spPr>
          <a:xfrm>
            <a:off x="1181100" y="2959100"/>
            <a:ext cx="13182600" cy="0"/>
          </a:xfrm>
          <a:prstGeom prst="line">
            <a:avLst/>
          </a:prstGeom>
          <a:noFill/>
          <a:ln w="6668">
            <a:solidFill>
              <a:srgbClr val="C8BEAA"/>
            </a:solidFill>
          </a:ln>
        </p:spPr>
      </p:sp>
      <p:sp>
        <p:nvSpPr>
          <p:cNvPr id="18" name="text-10-96">
            <a:extLst>
              <a:ext uri="{FF2B5EF4-FFF2-40B4-BE49-F238E27FC236}">
                <a16:creationId xmlns:a16="http://schemas.microsoft.com/office/drawing/2014/main" id="{D5DD1F6C-7812-4EAE-B404-48800A182FE9}"/>
              </a:ext>
            </a:extLst>
          </p:cNvPr>
          <p:cNvSpPr>
            <a:spLocks noGrp="1"/>
          </p:cNvSpPr>
          <p:nvPr/>
        </p:nvSpPr>
        <p:spPr>
          <a:xfrm>
            <a:off x="609600" y="2778125"/>
            <a:ext cx="419100" cy="266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7000"/>
              </a:lnSpc>
              <a:buNone/>
              <a:def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80</a:t>
            </a:r>
          </a:p>
        </p:txBody>
      </p:sp>
      <p:sp>
        <p:nv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16111AD1-3819-406E-BAEB-CBC1C4C319D0}"/>
              </a:ext>
            </a:extLst>
          </p:cNvPr>
          <p:cNvSpPr>
            <a:spLocks noGrp="1"/>
          </p:cNvSpPr>
          <p:nvPr/>
        </p:nvSpPr>
        <p:spPr>
          <a:xfrm>
            <a:off x="1181100" y="2660650"/>
            <a:ext cx="13182600" cy="0"/>
          </a:xfrm>
          <a:prstGeom prst="line">
            <a:avLst/>
          </a:prstGeom>
          <a:noFill/>
          <a:ln w="6668">
            <a:solidFill>
              <a:srgbClr val="C8BEAA"/>
            </a:solidFill>
          </a:ln>
        </p:spPr>
      </p:sp>
      <p:sp>
        <p:nvSpPr>
          <p:cNvPr id="20" name="text-10-97">
            <a:extLst>
              <a:ext uri="{FF2B5EF4-FFF2-40B4-BE49-F238E27FC236}">
                <a16:creationId xmlns:a16="http://schemas.microsoft.com/office/drawing/2014/main" id="{41C44679-29FE-453C-9134-0D9CE1F4633C}"/>
              </a:ext>
            </a:extLst>
          </p:cNvPr>
          <p:cNvSpPr>
            <a:spLocks noGrp="1"/>
          </p:cNvSpPr>
          <p:nvPr/>
        </p:nvSpPr>
        <p:spPr>
          <a:xfrm>
            <a:off x="609600" y="2479675"/>
            <a:ext cx="419100" cy="266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7000"/>
              </a:lnSpc>
              <a:buNone/>
              <a:def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90</a:t>
            </a:r>
          </a:p>
        </p:txBody>
      </p:sp>
      <p:sp>
        <p:nv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4171A571-3CEA-4120-A344-68808355F998}"/>
              </a:ext>
            </a:extLst>
          </p:cNvPr>
          <p:cNvSpPr>
            <a:spLocks noGrp="1"/>
          </p:cNvSpPr>
          <p:nvPr/>
        </p:nvSpPr>
        <p:spPr>
          <a:xfrm>
            <a:off x="1181100" y="2362200"/>
            <a:ext cx="13182600" cy="0"/>
          </a:xfrm>
          <a:prstGeom prst="line">
            <a:avLst/>
          </a:prstGeom>
          <a:noFill/>
          <a:ln w="6668">
            <a:solidFill>
              <a:srgbClr val="C8BEAA"/>
            </a:solidFill>
          </a:ln>
        </p:spPr>
      </p:sp>
      <p:sp>
        <p:nvSpPr>
          <p:cNvPr id="22" name="text-10-98">
            <a:extLst>
              <a:ext uri="{FF2B5EF4-FFF2-40B4-BE49-F238E27FC236}">
                <a16:creationId xmlns:a16="http://schemas.microsoft.com/office/drawing/2014/main" id="{8B8E038C-A76B-477C-A997-E26546DD1406}"/>
              </a:ext>
            </a:extLst>
          </p:cNvPr>
          <p:cNvSpPr>
            <a:spLocks noGrp="1"/>
          </p:cNvSpPr>
          <p:nvPr/>
        </p:nvSpPr>
        <p:spPr>
          <a:xfrm>
            <a:off x="609600" y="2181225"/>
            <a:ext cx="419100" cy="266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7000"/>
              </a:lnSpc>
              <a:buNone/>
              <a:def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100</a:t>
            </a:r>
          </a:p>
        </p:txBody>
      </p:sp>
      <p:sp>
        <p:nvSpPr>
          <p:cNvPr id="23" name="text-10-99">
            <a:extLst>
              <a:ext uri="{FF2B5EF4-FFF2-40B4-BE49-F238E27FC236}">
                <a16:creationId xmlns:a16="http://schemas.microsoft.com/office/drawing/2014/main" id="{F3D2450A-F0BA-4DE2-A618-F0EA61D0E2E2}"/>
              </a:ext>
            </a:extLst>
          </p:cNvPr>
          <p:cNvSpPr>
            <a:spLocks noGrp="1"/>
          </p:cNvSpPr>
          <p:nvPr/>
        </p:nvSpPr>
        <p:spPr>
          <a:xfrm>
            <a:off x="704850" y="5219700"/>
            <a:ext cx="9525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7000"/>
              </a:lnSpc>
              <a:buNone/>
              <a:defRPr sz="1650" b="0" i="0">
                <a:solidFill>
                  <a:srgbClr val="23363B"/>
                </a:solidFill>
                <a:latin typeface="Calibri"/>
                <a:ea typeface="Calibri"/>
                <a:cs typeface="Calibri"/>
              </a:defRPr>
            </a:pPr>
            <a:r>
              <a:rPr sz="1650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1492</a:t>
            </a:r>
          </a:p>
        </p:txBody>
      </p:sp>
      <p:sp>
        <p:nvSpPr>
          <p:cNvPr id="24" name="text-10-100">
            <a:extLst>
              <a:ext uri="{FF2B5EF4-FFF2-40B4-BE49-F238E27FC236}">
                <a16:creationId xmlns:a16="http://schemas.microsoft.com/office/drawing/2014/main" id="{51CE3458-0151-4735-9F2C-FDB6D0FADFD2}"/>
              </a:ext>
            </a:extLst>
          </p:cNvPr>
          <p:cNvSpPr>
            <a:spLocks noGrp="1"/>
          </p:cNvSpPr>
          <p:nvPr/>
        </p:nvSpPr>
        <p:spPr>
          <a:xfrm>
            <a:off x="3341370" y="5219700"/>
            <a:ext cx="9525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7000"/>
              </a:lnSpc>
              <a:buNone/>
              <a:defRPr sz="1650" b="0" i="0">
                <a:solidFill>
                  <a:srgbClr val="23363B"/>
                </a:solidFill>
                <a:latin typeface="Calibri"/>
                <a:ea typeface="Calibri"/>
                <a:cs typeface="Calibri"/>
              </a:defRPr>
            </a:pPr>
            <a:r>
              <a:rPr sz="1650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1510</a:t>
            </a:r>
          </a:p>
        </p:txBody>
      </p:sp>
      <p:sp>
        <p:nvSpPr>
          <p:cNvPr id="25" name="text-10-101">
            <a:extLst>
              <a:ext uri="{FF2B5EF4-FFF2-40B4-BE49-F238E27FC236}">
                <a16:creationId xmlns:a16="http://schemas.microsoft.com/office/drawing/2014/main" id="{2F1C8984-2B59-4B33-92A9-1F074321D97F}"/>
              </a:ext>
            </a:extLst>
          </p:cNvPr>
          <p:cNvSpPr>
            <a:spLocks noGrp="1"/>
          </p:cNvSpPr>
          <p:nvPr/>
        </p:nvSpPr>
        <p:spPr>
          <a:xfrm>
            <a:off x="5977890" y="5219700"/>
            <a:ext cx="9525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7000"/>
              </a:lnSpc>
              <a:buNone/>
              <a:defRPr sz="1650" b="0" i="0">
                <a:solidFill>
                  <a:srgbClr val="23363B"/>
                </a:solidFill>
                <a:latin typeface="Calibri"/>
                <a:ea typeface="Calibri"/>
                <a:cs typeface="Calibri"/>
              </a:defRPr>
            </a:pPr>
            <a:r>
              <a:rPr sz="1650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1530</a:t>
            </a:r>
          </a:p>
        </p:txBody>
      </p:sp>
      <p:sp>
        <p:nvSpPr>
          <p:cNvPr id="26" name="text-10-102">
            <a:extLst>
              <a:ext uri="{FF2B5EF4-FFF2-40B4-BE49-F238E27FC236}">
                <a16:creationId xmlns:a16="http://schemas.microsoft.com/office/drawing/2014/main" id="{27D8514E-3E55-40E9-BE53-CFAFBE2E7F57}"/>
              </a:ext>
            </a:extLst>
          </p:cNvPr>
          <p:cNvSpPr>
            <a:spLocks noGrp="1"/>
          </p:cNvSpPr>
          <p:nvPr/>
        </p:nvSpPr>
        <p:spPr>
          <a:xfrm>
            <a:off x="8614410" y="5219700"/>
            <a:ext cx="9525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7000"/>
              </a:lnSpc>
              <a:buNone/>
              <a:defRPr sz="1650" b="0" i="0">
                <a:solidFill>
                  <a:srgbClr val="23363B"/>
                </a:solidFill>
                <a:latin typeface="Calibri"/>
                <a:ea typeface="Calibri"/>
                <a:cs typeface="Calibri"/>
              </a:defRPr>
            </a:pPr>
            <a:r>
              <a:rPr sz="1650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1550</a:t>
            </a:r>
          </a:p>
        </p:txBody>
      </p:sp>
      <p:sp>
        <p:nvSpPr>
          <p:cNvPr id="27" name="text-10-103">
            <a:extLst>
              <a:ext uri="{FF2B5EF4-FFF2-40B4-BE49-F238E27FC236}">
                <a16:creationId xmlns:a16="http://schemas.microsoft.com/office/drawing/2014/main" id="{E4DF9E87-3B6B-4145-87BD-3A52497DAEFF}"/>
              </a:ext>
            </a:extLst>
          </p:cNvPr>
          <p:cNvSpPr>
            <a:spLocks noGrp="1"/>
          </p:cNvSpPr>
          <p:nvPr/>
        </p:nvSpPr>
        <p:spPr>
          <a:xfrm>
            <a:off x="11250930" y="5219700"/>
            <a:ext cx="9525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7000"/>
              </a:lnSpc>
              <a:buNone/>
              <a:defRPr sz="1650" b="0" i="0">
                <a:solidFill>
                  <a:srgbClr val="23363B"/>
                </a:solidFill>
                <a:latin typeface="Calibri"/>
                <a:ea typeface="Calibri"/>
                <a:cs typeface="Calibri"/>
              </a:defRPr>
            </a:pPr>
            <a:r>
              <a:rPr sz="1650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1570</a:t>
            </a:r>
          </a:p>
        </p:txBody>
      </p:sp>
      <p:sp>
        <p:nvSpPr>
          <p:cNvPr id="28" name="text-10-104">
            <a:extLst>
              <a:ext uri="{FF2B5EF4-FFF2-40B4-BE49-F238E27FC236}">
                <a16:creationId xmlns:a16="http://schemas.microsoft.com/office/drawing/2014/main" id="{BEC80F83-2B2A-4761-828D-F1C1AA141AD9}"/>
              </a:ext>
            </a:extLst>
          </p:cNvPr>
          <p:cNvSpPr>
            <a:spLocks noGrp="1"/>
          </p:cNvSpPr>
          <p:nvPr/>
        </p:nvSpPr>
        <p:spPr>
          <a:xfrm>
            <a:off x="13887450" y="5219700"/>
            <a:ext cx="9525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7000"/>
              </a:lnSpc>
              <a:buNone/>
              <a:defRPr sz="1650" b="0" i="0">
                <a:solidFill>
                  <a:srgbClr val="23363B"/>
                </a:solidFill>
                <a:latin typeface="Calibri"/>
                <a:ea typeface="Calibri"/>
                <a:cs typeface="Calibri"/>
              </a:defRPr>
            </a:pPr>
            <a:r>
              <a:rPr sz="1650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1600</a:t>
            </a:r>
          </a:p>
        </p:txBody>
      </p:sp>
      <p:sp>
        <p:nvSpPr>
          <p:cNvPr id="29" name="Полилиния: фигура 28">
            <a:extLst>
              <a:ext uri="{FF2B5EF4-FFF2-40B4-BE49-F238E27FC236}">
                <a16:creationId xmlns:a16="http://schemas.microsoft.com/office/drawing/2014/main" id="{551D30C7-0816-4985-928D-E8E4D6B25AA4}"/>
              </a:ext>
            </a:extLst>
          </p:cNvPr>
          <p:cNvSpPr>
            <a:spLocks noGrp="1"/>
          </p:cNvSpPr>
          <p:nvPr/>
        </p:nvSpPr>
        <p:spPr>
          <a:xfrm>
            <a:off x="1181100" y="2362200"/>
            <a:ext cx="13182600" cy="2686050"/>
          </a:xfrm>
          <a:custGeom>
            <a:avLst/>
            <a:gdLst/>
            <a:ahLst/>
            <a:cxnLst/>
            <a:rect l="0" t="0" r="0" b="0"/>
            <a:pathLst>
              <a:path w="13182600" h="2686050">
                <a:moveTo>
                  <a:pt x="0" y="0"/>
                </a:moveTo>
                <a:lnTo>
                  <a:pt x="2636520" y="895350"/>
                </a:lnTo>
                <a:lnTo>
                  <a:pt x="5273040" y="1492250"/>
                </a:lnTo>
                <a:lnTo>
                  <a:pt x="7909560" y="1939925"/>
                </a:lnTo>
                <a:lnTo>
                  <a:pt x="10546080" y="2387600"/>
                </a:lnTo>
                <a:lnTo>
                  <a:pt x="13182600" y="2686050"/>
                </a:lnTo>
              </a:path>
            </a:pathLst>
          </a:custGeom>
          <a:noFill/>
          <a:ln w="38100">
            <a:solidFill>
              <a:srgbClr val="8C443B"/>
            </a:solidFill>
          </a:ln>
        </p:spPr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id="{EA245BF8-795A-47BA-BEF0-98328E89CB67}"/>
              </a:ext>
            </a:extLst>
          </p:cNvPr>
          <p:cNvSpPr>
            <a:spLocks noGrp="1"/>
          </p:cNvSpPr>
          <p:nvPr/>
        </p:nvSpPr>
        <p:spPr>
          <a:xfrm>
            <a:off x="1133475" y="2314575"/>
            <a:ext cx="95250" cy="95250"/>
          </a:xfrm>
          <a:prstGeom prst="ellipse">
            <a:avLst/>
          </a:prstGeom>
          <a:solidFill>
            <a:srgbClr val="8C443B"/>
          </a:solidFill>
          <a:ln w="0">
            <a:solidFill>
              <a:srgbClr val="8C443B"/>
            </a:solidFill>
          </a:ln>
        </p:spPr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5430CA48-EF83-4E95-99C8-46DA5DAB8EA5}"/>
              </a:ext>
            </a:extLst>
          </p:cNvPr>
          <p:cNvSpPr>
            <a:spLocks noGrp="1"/>
          </p:cNvSpPr>
          <p:nvPr/>
        </p:nvSpPr>
        <p:spPr>
          <a:xfrm>
            <a:off x="3769995" y="3209925"/>
            <a:ext cx="95250" cy="95250"/>
          </a:xfrm>
          <a:prstGeom prst="ellipse">
            <a:avLst/>
          </a:prstGeom>
          <a:solidFill>
            <a:srgbClr val="8C443B"/>
          </a:solidFill>
          <a:ln w="0">
            <a:solidFill>
              <a:srgbClr val="8C443B"/>
            </a:solidFill>
          </a:ln>
        </p:spPr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id="{8390B9CC-D8A3-4607-9EE5-8E8C12719FB7}"/>
              </a:ext>
            </a:extLst>
          </p:cNvPr>
          <p:cNvSpPr>
            <a:spLocks noGrp="1"/>
          </p:cNvSpPr>
          <p:nvPr/>
        </p:nvSpPr>
        <p:spPr>
          <a:xfrm>
            <a:off x="6406515" y="3806825"/>
            <a:ext cx="95250" cy="95250"/>
          </a:xfrm>
          <a:prstGeom prst="ellipse">
            <a:avLst/>
          </a:prstGeom>
          <a:solidFill>
            <a:srgbClr val="8C443B"/>
          </a:solidFill>
          <a:ln w="0">
            <a:solidFill>
              <a:srgbClr val="8C443B"/>
            </a:solidFill>
          </a:ln>
        </p:spPr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4DEC6947-EFDE-4BFC-A91B-45A0010800A4}"/>
              </a:ext>
            </a:extLst>
          </p:cNvPr>
          <p:cNvSpPr>
            <a:spLocks noGrp="1"/>
          </p:cNvSpPr>
          <p:nvPr/>
        </p:nvSpPr>
        <p:spPr>
          <a:xfrm>
            <a:off x="9043035" y="4254500"/>
            <a:ext cx="95250" cy="95250"/>
          </a:xfrm>
          <a:prstGeom prst="ellipse">
            <a:avLst/>
          </a:prstGeom>
          <a:solidFill>
            <a:srgbClr val="8C443B"/>
          </a:solidFill>
          <a:ln w="0">
            <a:solidFill>
              <a:srgbClr val="8C443B"/>
            </a:solidFill>
          </a:ln>
        </p:spPr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id="{05A05E12-85D1-4D68-B6E8-3873F72790B0}"/>
              </a:ext>
            </a:extLst>
          </p:cNvPr>
          <p:cNvSpPr>
            <a:spLocks noGrp="1"/>
          </p:cNvSpPr>
          <p:nvPr/>
        </p:nvSpPr>
        <p:spPr>
          <a:xfrm>
            <a:off x="11679555" y="4702175"/>
            <a:ext cx="95250" cy="95250"/>
          </a:xfrm>
          <a:prstGeom prst="ellipse">
            <a:avLst/>
          </a:prstGeom>
          <a:solidFill>
            <a:srgbClr val="8C443B"/>
          </a:solidFill>
          <a:ln w="0">
            <a:solidFill>
              <a:srgbClr val="8C443B"/>
            </a:solidFill>
          </a:ln>
        </p:spPr>
      </p:sp>
      <p:sp>
        <p:nvSpPr>
          <p:cNvPr id="35" name="Овал 34">
            <a:extLst>
              <a:ext uri="{FF2B5EF4-FFF2-40B4-BE49-F238E27FC236}">
                <a16:creationId xmlns:a16="http://schemas.microsoft.com/office/drawing/2014/main" id="{690F73AF-73F0-4D9C-BA8C-6C4FADC3450F}"/>
              </a:ext>
            </a:extLst>
          </p:cNvPr>
          <p:cNvSpPr>
            <a:spLocks noGrp="1"/>
          </p:cNvSpPr>
          <p:nvPr/>
        </p:nvSpPr>
        <p:spPr>
          <a:xfrm>
            <a:off x="14316075" y="5000625"/>
            <a:ext cx="95250" cy="95250"/>
          </a:xfrm>
          <a:prstGeom prst="ellipse">
            <a:avLst/>
          </a:prstGeom>
          <a:solidFill>
            <a:srgbClr val="8C443B"/>
          </a:solidFill>
          <a:ln w="0">
            <a:solidFill>
              <a:srgbClr val="8C443B"/>
            </a:solidFill>
          </a:ln>
        </p:spPr>
      </p:sp>
      <p:sp>
        <p:nvSpPr>
          <p:cNvPr id="36" name="text-10-105">
            <a:extLst>
              <a:ext uri="{FF2B5EF4-FFF2-40B4-BE49-F238E27FC236}">
                <a16:creationId xmlns:a16="http://schemas.microsoft.com/office/drawing/2014/main" id="{3DB3F3FB-4008-468F-ACF1-256BB3ABC001}"/>
              </a:ext>
            </a:extLst>
          </p:cNvPr>
          <p:cNvSpPr>
            <a:spLocks noGrp="1"/>
          </p:cNvSpPr>
          <p:nvPr/>
        </p:nvSpPr>
        <p:spPr>
          <a:xfrm>
            <a:off x="6667500" y="5648325"/>
            <a:ext cx="7962900" cy="3238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7000"/>
              </a:lnSpc>
              <a:buNone/>
              <a:defRPr sz="1725" b="0" i="1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725" b="0" i="1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Оценки историков, опубликованные в XXI веке</a:t>
            </a:r>
          </a:p>
        </p:txBody>
      </p:sp>
      <p:sp>
        <p:nvSpPr>
          <p:cNvPr id="37" name="text-10-106">
            <a:extLst>
              <a:ext uri="{FF2B5EF4-FFF2-40B4-BE49-F238E27FC236}">
                <a16:creationId xmlns:a16="http://schemas.microsoft.com/office/drawing/2014/main" id="{27BECEA8-6231-431A-B1ED-F916566A04EB}"/>
              </a:ext>
            </a:extLst>
          </p:cNvPr>
          <p:cNvSpPr>
            <a:spLocks noGrp="1"/>
          </p:cNvSpPr>
          <p:nvPr/>
        </p:nvSpPr>
        <p:spPr>
          <a:xfrm>
            <a:off x="609600" y="6391275"/>
            <a:ext cx="8210550" cy="14382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2625" b="0" i="0">
                <a:solidFill>
                  <a:srgbClr val="23363B"/>
                </a:solidFill>
                <a:latin typeface="Calibri"/>
                <a:ea typeface="Calibri"/>
                <a:cs typeface="Calibri"/>
              </a:defRPr>
            </a:pPr>
            <a:r>
              <a:rPr sz="2625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Пик снижения населения приходится на первые десятилетия после контакта с европейцами, что связано с </a:t>
            </a:r>
            <a:r>
              <a:rPr sz="2625" b="1" i="0">
                <a:solidFill>
                  <a:srgbClr val="8C443B"/>
                </a:solidFill>
                <a:latin typeface="Calibri"/>
                <a:ea typeface="Calibri"/>
                <a:cs typeface="Calibri"/>
              </a:rPr>
              <a:t>эпидемиями и насилием</a:t>
            </a:r>
            <a:r>
              <a:rPr sz="2625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.</a:t>
            </a:r>
          </a:p>
        </p:txBody>
      </p:sp>
      <p:sp>
        <p:nv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878676C6-C2C6-4ED8-AFF6-7E112FD40CC3}"/>
              </a:ext>
            </a:extLst>
          </p:cNvPr>
          <p:cNvSpPr>
            <a:spLocks noGrp="1"/>
          </p:cNvSpPr>
          <p:nvPr/>
        </p:nvSpPr>
        <p:spPr>
          <a:xfrm>
            <a:off x="9239250" y="6324600"/>
            <a:ext cx="0" cy="1457325"/>
          </a:xfrm>
          <a:prstGeom prst="line">
            <a:avLst/>
          </a:prstGeom>
          <a:noFill/>
          <a:ln w="9525">
            <a:solidFill>
              <a:srgbClr val="C8BEAA"/>
            </a:solidFill>
          </a:ln>
        </p:spPr>
      </p:sp>
      <p:sp>
        <p:nvSpPr>
          <p:cNvPr id="39" name="text-10-107">
            <a:extLst>
              <a:ext uri="{FF2B5EF4-FFF2-40B4-BE49-F238E27FC236}">
                <a16:creationId xmlns:a16="http://schemas.microsoft.com/office/drawing/2014/main" id="{9C911030-CCCD-4A6C-BD7A-884B1E1B35F3}"/>
              </a:ext>
            </a:extLst>
          </p:cNvPr>
          <p:cNvSpPr>
            <a:spLocks noGrp="1"/>
          </p:cNvSpPr>
          <p:nvPr/>
        </p:nvSpPr>
        <p:spPr>
          <a:xfrm>
            <a:off x="9620250" y="6391275"/>
            <a:ext cx="5010150" cy="14382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2475" b="0" i="0">
                <a:solidFill>
                  <a:srgbClr val="23363B"/>
                </a:solidFill>
                <a:latin typeface="Calibri"/>
                <a:ea typeface="Calibri"/>
                <a:cs typeface="Calibri"/>
              </a:defRPr>
            </a:pPr>
            <a:r>
              <a:rPr sz="2475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Данные подчеркивают колоссальные </a:t>
            </a:r>
            <a:r>
              <a:rPr sz="2475" b="1" i="0">
                <a:solidFill>
                  <a:srgbClr val="8C443B"/>
                </a:solidFill>
                <a:latin typeface="Calibri"/>
                <a:ea typeface="Calibri"/>
                <a:cs typeface="Calibri"/>
              </a:rPr>
              <a:t>демографические потери</a:t>
            </a:r>
            <a:r>
              <a:rPr sz="2475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 коренных народов вследствие колонизации.</a:t>
            </a:r>
          </a:p>
        </p:txBody>
      </p:sp>
      <p:sp>
        <p:nv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556F3F41-115D-45D4-BF1D-A18AA454BFF3}"/>
              </a:ext>
            </a:extLst>
          </p:cNvPr>
          <p:cNvSpPr>
            <a:spLocks noGrp="1"/>
          </p:cNvSpPr>
          <p:nvPr/>
        </p:nvSpPr>
        <p:spPr>
          <a:xfrm>
            <a:off x="609600" y="8096250"/>
            <a:ext cx="14020800" cy="0"/>
          </a:xfrm>
          <a:prstGeom prst="line">
            <a:avLst/>
          </a:prstGeom>
          <a:noFill/>
          <a:ln w="9525">
            <a:solidFill>
              <a:srgbClr val="C8BEAA"/>
            </a:solidFill>
          </a:ln>
        </p:spPr>
      </p:sp>
      <p:sp>
        <p:nvSpPr>
          <p:cNvPr id="41" name="text-10-108">
            <a:extLst>
              <a:ext uri="{FF2B5EF4-FFF2-40B4-BE49-F238E27FC236}">
                <a16:creationId xmlns:a16="http://schemas.microsoft.com/office/drawing/2014/main" id="{FADC1575-2EEA-4107-B4C6-BEBF61646E94}"/>
              </a:ext>
            </a:extLst>
          </p:cNvPr>
          <p:cNvSpPr>
            <a:spLocks noGrp="1"/>
          </p:cNvSpPr>
          <p:nvPr/>
        </p:nvSpPr>
        <p:spPr>
          <a:xfrm>
            <a:off x="609600" y="8201025"/>
            <a:ext cx="6667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135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35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10</a:t>
            </a:r>
          </a:p>
        </p:txBody>
      </p:sp>
      <p:sp>
        <p:nvSpPr>
          <p:cNvPr id="42" name="text-10-109">
            <a:extLst>
              <a:ext uri="{FF2B5EF4-FFF2-40B4-BE49-F238E27FC236}">
                <a16:creationId xmlns:a16="http://schemas.microsoft.com/office/drawing/2014/main" id="{14CA28E1-AA1F-4F1B-B0F5-FF7660E0D99A}"/>
              </a:ext>
            </a:extLst>
          </p:cNvPr>
          <p:cNvSpPr>
            <a:spLocks noGrp="1"/>
          </p:cNvSpPr>
          <p:nvPr/>
        </p:nvSpPr>
        <p:spPr>
          <a:xfrm>
            <a:off x="12706350" y="8201025"/>
            <a:ext cx="19240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7000"/>
              </a:lnSpc>
              <a:buNone/>
              <a:defRPr sz="120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20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4283403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3A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-11-110">
            <a:extLst>
              <a:ext uri="{FF2B5EF4-FFF2-40B4-BE49-F238E27FC236}">
                <a16:creationId xmlns:a16="http://schemas.microsoft.com/office/drawing/2014/main" id="{D30224C5-EA93-42C4-95A3-963CAD98F1F1}"/>
              </a:ext>
            </a:extLst>
          </p:cNvPr>
          <p:cNvSpPr>
            <a:spLocks noGrp="1"/>
          </p:cNvSpPr>
          <p:nvPr/>
        </p:nvSpPr>
        <p:spPr>
          <a:xfrm>
            <a:off x="609600" y="466725"/>
            <a:ext cx="13906500" cy="1190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3600" b="0" i="0">
                <a:solidFill>
                  <a:srgbClr val="F4F0E6"/>
                </a:solidFill>
                <a:latin typeface="Georgia"/>
                <a:ea typeface="Georgia"/>
                <a:cs typeface="Georgia"/>
              </a:defRPr>
            </a:pPr>
            <a:r>
              <a:rPr sz="3600" b="0" i="0">
                <a:solidFill>
                  <a:srgbClr val="F4F0E6"/>
                </a:solidFill>
                <a:latin typeface="Georgia"/>
                <a:ea typeface="Georgia"/>
                <a:cs typeface="Georgia"/>
              </a:rPr>
              <a:t>Рабство и работорговля в колониальной системе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999463" y="1914525"/>
            <a:ext cx="5241073" cy="2686050"/>
          </a:xfrm>
          <a:prstGeom prst="rect">
            <a:avLst/>
          </a:prstGeom>
        </p:spPr>
      </p:pic>
      <p:sp>
        <p:nvSpPr>
          <p:cNvPr id="3" name="text-11-111">
            <a:extLst>
              <a:ext uri="{FF2B5EF4-FFF2-40B4-BE49-F238E27FC236}">
                <a16:creationId xmlns:a16="http://schemas.microsoft.com/office/drawing/2014/main" id="{82269E93-1B06-48C3-9AFD-DC43A3A0EA44}"/>
              </a:ext>
            </a:extLst>
          </p:cNvPr>
          <p:cNvSpPr>
            <a:spLocks noGrp="1"/>
          </p:cNvSpPr>
          <p:nvPr/>
        </p:nvSpPr>
        <p:spPr>
          <a:xfrm>
            <a:off x="609600" y="4943475"/>
            <a:ext cx="6648450" cy="2819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2550" b="0" i="0">
                <a:solidFill>
                  <a:srgbClr val="F4F0E6"/>
                </a:solidFill>
                <a:latin typeface="Calibri"/>
                <a:ea typeface="Calibri"/>
                <a:cs typeface="Calibri"/>
              </a:defRPr>
            </a:pPr>
            <a:r>
              <a:rPr sz="2550" b="0" i="0">
                <a:solidFill>
                  <a:srgbClr val="F4F0E6"/>
                </a:solidFill>
                <a:latin typeface="Calibri"/>
                <a:ea typeface="Calibri"/>
                <a:cs typeface="Calibri"/>
              </a:rPr>
              <a:t>Работорговля была ключевым элементом экономики колоний, особенно в Карибском бассейне и южных регионах Америки, где африканцы насильно привозились для работы на сахарных, табачных и хлопковых плантациях.</a:t>
            </a:r>
          </a:p>
        </p:txBody>
      </p:sp>
      <p:sp>
        <p:nv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AC52CAF7-78C0-4E7A-BEC3-BCEC226C9E43}"/>
              </a:ext>
            </a:extLst>
          </p:cNvPr>
          <p:cNvSpPr>
            <a:spLocks noGrp="1"/>
          </p:cNvSpPr>
          <p:nvPr/>
        </p:nvSpPr>
        <p:spPr>
          <a:xfrm>
            <a:off x="7600950" y="4962525"/>
            <a:ext cx="0" cy="2695575"/>
          </a:xfrm>
          <a:prstGeom prst="line">
            <a:avLst/>
          </a:prstGeom>
          <a:noFill/>
          <a:ln w="9525">
            <a:solidFill>
              <a:srgbClr val="526872"/>
            </a:solidFill>
          </a:ln>
        </p:spPr>
      </p:sp>
      <p:sp>
        <p:nvSpPr>
          <p:cNvPr id="5" name="text-11-112">
            <a:extLst>
              <a:ext uri="{FF2B5EF4-FFF2-40B4-BE49-F238E27FC236}">
                <a16:creationId xmlns:a16="http://schemas.microsoft.com/office/drawing/2014/main" id="{859496D7-B8A5-4E41-B30E-05877A56D5B0}"/>
              </a:ext>
            </a:extLst>
          </p:cNvPr>
          <p:cNvSpPr>
            <a:spLocks noGrp="1"/>
          </p:cNvSpPr>
          <p:nvPr/>
        </p:nvSpPr>
        <p:spPr>
          <a:xfrm>
            <a:off x="8020050" y="4943475"/>
            <a:ext cx="6610350" cy="2819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2550" b="0" i="0">
                <a:solidFill>
                  <a:srgbClr val="F4F0E6"/>
                </a:solidFill>
                <a:latin typeface="Calibri"/>
                <a:ea typeface="Calibri"/>
                <a:cs typeface="Calibri"/>
              </a:defRPr>
            </a:pPr>
            <a:r>
              <a:rPr sz="2550" b="0" i="0">
                <a:solidFill>
                  <a:srgbClr val="F4F0E6"/>
                </a:solidFill>
                <a:latin typeface="Calibri"/>
                <a:ea typeface="Calibri"/>
                <a:cs typeface="Calibri"/>
              </a:rPr>
              <a:t>Рабство причиняло рабам тяжёлые страдания: они лишались свободы и элементарных прав, работали в жестоких условиях и насильственно разделялись с семьями. Это серьёзно изменило социальную структуру колоний и судьбы африканских обществ на многие поколения.</a:t>
            </a:r>
          </a:p>
        </p:txBody>
      </p:sp>
      <p:sp>
        <p:nv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634BC1A3-FD8D-42B1-9881-AE190101B277}"/>
              </a:ext>
            </a:extLst>
          </p:cNvPr>
          <p:cNvSpPr>
            <a:spLocks noGrp="1"/>
          </p:cNvSpPr>
          <p:nvPr/>
        </p:nvSpPr>
        <p:spPr>
          <a:xfrm>
            <a:off x="609600" y="8096250"/>
            <a:ext cx="14020800" cy="0"/>
          </a:xfrm>
          <a:prstGeom prst="line">
            <a:avLst/>
          </a:prstGeom>
          <a:noFill/>
          <a:ln w="9525">
            <a:solidFill>
              <a:srgbClr val="47606A"/>
            </a:solidFill>
          </a:ln>
        </p:spPr>
      </p:sp>
      <p:sp>
        <p:nvSpPr>
          <p:cNvPr id="7" name="text-11-113">
            <a:extLst>
              <a:ext uri="{FF2B5EF4-FFF2-40B4-BE49-F238E27FC236}">
                <a16:creationId xmlns:a16="http://schemas.microsoft.com/office/drawing/2014/main" id="{C5B28A4E-1FF9-4636-BCD1-5BBAF2BC8CB2}"/>
              </a:ext>
            </a:extLst>
          </p:cNvPr>
          <p:cNvSpPr>
            <a:spLocks noGrp="1"/>
          </p:cNvSpPr>
          <p:nvPr/>
        </p:nvSpPr>
        <p:spPr>
          <a:xfrm>
            <a:off x="609600" y="8201025"/>
            <a:ext cx="6667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1350" b="0" i="0">
                <a:solidFill>
                  <a:srgbClr val="C8C1B3"/>
                </a:solidFill>
                <a:latin typeface="Calibri"/>
                <a:ea typeface="Calibri"/>
                <a:cs typeface="Calibri"/>
              </a:defRPr>
            </a:pPr>
            <a:r>
              <a:rPr sz="1350" b="0" i="0">
                <a:solidFill>
                  <a:srgbClr val="C8C1B3"/>
                </a:solidFill>
                <a:latin typeface="Calibri"/>
                <a:ea typeface="Calibri"/>
                <a:cs typeface="Calibri"/>
              </a:rPr>
              <a:t>11</a:t>
            </a:r>
          </a:p>
        </p:txBody>
      </p:sp>
      <p:sp>
        <p:nvSpPr>
          <p:cNvPr id="8" name="text-11-114">
            <a:extLst>
              <a:ext uri="{FF2B5EF4-FFF2-40B4-BE49-F238E27FC236}">
                <a16:creationId xmlns:a16="http://schemas.microsoft.com/office/drawing/2014/main" id="{AEB71562-0A6A-497F-A4CE-738939977F2B}"/>
              </a:ext>
            </a:extLst>
          </p:cNvPr>
          <p:cNvSpPr>
            <a:spLocks noGrp="1"/>
          </p:cNvSpPr>
          <p:nvPr/>
        </p:nvSpPr>
        <p:spPr>
          <a:xfrm>
            <a:off x="12706350" y="8201025"/>
            <a:ext cx="19240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7000"/>
              </a:lnSpc>
              <a:buNone/>
              <a:defRPr sz="1200" b="0" i="0">
                <a:solidFill>
                  <a:srgbClr val="C8C1B3"/>
                </a:solidFill>
                <a:latin typeface="Calibri"/>
                <a:ea typeface="Calibri"/>
                <a:cs typeface="Calibri"/>
              </a:defRPr>
            </a:pPr>
            <a:r>
              <a:rPr sz="1200" b="0" i="0">
                <a:solidFill>
                  <a:srgbClr val="C8C1B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5534895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-12-115">
            <a:extLst>
              <a:ext uri="{FF2B5EF4-FFF2-40B4-BE49-F238E27FC236}">
                <a16:creationId xmlns:a16="http://schemas.microsoft.com/office/drawing/2014/main" id="{59DD62A4-5A78-487F-AB5C-0E3DF4758656}"/>
              </a:ext>
            </a:extLst>
          </p:cNvPr>
          <p:cNvSpPr>
            <a:spLocks noGrp="1"/>
          </p:cNvSpPr>
          <p:nvPr/>
        </p:nvSpPr>
        <p:spPr>
          <a:xfrm>
            <a:off x="609600" y="466725"/>
            <a:ext cx="13982700" cy="1190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3600" b="0" i="0">
                <a:solidFill>
                  <a:srgbClr val="173A46"/>
                </a:solidFill>
                <a:latin typeface="Georgia"/>
                <a:ea typeface="Georgia"/>
                <a:cs typeface="Georgia"/>
              </a:defRPr>
            </a:pPr>
            <a:r>
              <a:rPr sz="3600" b="0" i="0">
                <a:solidFill>
                  <a:srgbClr val="173A46"/>
                </a:solidFill>
                <a:latin typeface="Georgia"/>
                <a:ea typeface="Georgia"/>
                <a:cs typeface="Georgia"/>
              </a:rPr>
              <a:t>Торговые компании и колониальная экспансия</a:t>
            </a:r>
          </a:p>
        </p:txBody>
      </p:sp>
      <p:sp>
        <p:nvSpPr>
          <p:cNvPr id="2" name="text-12-116">
            <a:extLst>
              <a:ext uri="{FF2B5EF4-FFF2-40B4-BE49-F238E27FC236}">
                <a16:creationId xmlns:a16="http://schemas.microsoft.com/office/drawing/2014/main" id="{745CEFE6-E94C-4672-B4EA-AC2A2111C663}"/>
              </a:ext>
            </a:extLst>
          </p:cNvPr>
          <p:cNvSpPr>
            <a:spLocks noGrp="1"/>
          </p:cNvSpPr>
          <p:nvPr/>
        </p:nvSpPr>
        <p:spPr>
          <a:xfrm>
            <a:off x="609600" y="2009775"/>
            <a:ext cx="5734050" cy="752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2700" b="0" i="0">
                <a:solidFill>
                  <a:srgbClr val="2F6A69"/>
                </a:solidFill>
                <a:latin typeface="Georgia"/>
                <a:ea typeface="Georgia"/>
                <a:cs typeface="Georgia"/>
              </a:defRPr>
            </a:pPr>
            <a:r>
              <a:rPr sz="2700" b="0" i="0">
                <a:solidFill>
                  <a:srgbClr val="2F6A69"/>
                </a:solidFill>
                <a:latin typeface="Georgia"/>
                <a:ea typeface="Georgia"/>
                <a:cs typeface="Georgia"/>
              </a:rPr>
              <a:t>Роль крупных торговых компаний</a:t>
            </a:r>
          </a:p>
        </p:txBody>
      </p:sp>
      <p:sp>
        <p:nvSpPr>
          <p:cNvPr id="3" name="text-12-117">
            <a:extLst>
              <a:ext uri="{FF2B5EF4-FFF2-40B4-BE49-F238E27FC236}">
                <a16:creationId xmlns:a16="http://schemas.microsoft.com/office/drawing/2014/main" id="{D5BAA94F-869B-4640-B1D1-2A79FC4AF451}"/>
              </a:ext>
            </a:extLst>
          </p:cNvPr>
          <p:cNvSpPr>
            <a:spLocks noGrp="1"/>
          </p:cNvSpPr>
          <p:nvPr/>
        </p:nvSpPr>
        <p:spPr>
          <a:xfrm>
            <a:off x="609600" y="2809875"/>
            <a:ext cx="5829300" cy="2095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2400" b="0" i="0">
                <a:solidFill>
                  <a:srgbClr val="23363B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Голландская и Английская Ост-Индские компании получили монополии на торговлю и колонизацию, обладая собственными вооружёнными силами. Это укрепляло позиции государств в Азии и Америке.</a:t>
            </a:r>
          </a:p>
        </p:txBody>
      </p:sp>
      <p:sp>
        <p:nv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12F6D330-C6CC-484F-A653-AF134B6EA725}"/>
              </a:ext>
            </a:extLst>
          </p:cNvPr>
          <p:cNvSpPr>
            <a:spLocks noGrp="1"/>
          </p:cNvSpPr>
          <p:nvPr/>
        </p:nvSpPr>
        <p:spPr>
          <a:xfrm>
            <a:off x="609600" y="5019675"/>
            <a:ext cx="5810250" cy="0"/>
          </a:xfrm>
          <a:prstGeom prst="line">
            <a:avLst/>
          </a:prstGeom>
          <a:noFill/>
          <a:ln w="19050">
            <a:solidFill>
              <a:srgbClr val="A07F44"/>
            </a:solidFill>
          </a:ln>
        </p:spPr>
      </p:sp>
      <p:sp>
        <p:nvSpPr>
          <p:cNvPr id="5" name="text-12-118">
            <a:extLst>
              <a:ext uri="{FF2B5EF4-FFF2-40B4-BE49-F238E27FC236}">
                <a16:creationId xmlns:a16="http://schemas.microsoft.com/office/drawing/2014/main" id="{B7E02373-4DD9-41DC-940D-81195C7CA78F}"/>
              </a:ext>
            </a:extLst>
          </p:cNvPr>
          <p:cNvSpPr>
            <a:spLocks noGrp="1"/>
          </p:cNvSpPr>
          <p:nvPr/>
        </p:nvSpPr>
        <p:spPr>
          <a:xfrm>
            <a:off x="609600" y="5257800"/>
            <a:ext cx="5753100" cy="828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2700" b="0" i="0">
                <a:solidFill>
                  <a:srgbClr val="8C443B"/>
                </a:solidFill>
                <a:latin typeface="Georgia"/>
                <a:ea typeface="Georgia"/>
                <a:cs typeface="Georgia"/>
              </a:defRPr>
            </a:pPr>
            <a:r>
              <a:rPr sz="2700" b="0" i="0">
                <a:solidFill>
                  <a:srgbClr val="8C443B"/>
                </a:solidFill>
                <a:latin typeface="Georgia"/>
                <a:ea typeface="Georgia"/>
                <a:cs typeface="Georgia"/>
              </a:rPr>
              <a:t>Влияние на региональное управление</a:t>
            </a:r>
          </a:p>
        </p:txBody>
      </p:sp>
      <p:sp>
        <p:nvSpPr>
          <p:cNvPr id="6" name="text-12-119">
            <a:extLst>
              <a:ext uri="{FF2B5EF4-FFF2-40B4-BE49-F238E27FC236}">
                <a16:creationId xmlns:a16="http://schemas.microsoft.com/office/drawing/2014/main" id="{844FB0BA-A060-4D8A-8ACB-B80AD1451310}"/>
              </a:ext>
            </a:extLst>
          </p:cNvPr>
          <p:cNvSpPr>
            <a:spLocks noGrp="1"/>
          </p:cNvSpPr>
          <p:nvPr/>
        </p:nvSpPr>
        <p:spPr>
          <a:xfrm>
            <a:off x="609600" y="6181725"/>
            <a:ext cx="5848350" cy="1724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2213" b="0" i="0">
                <a:solidFill>
                  <a:srgbClr val="23363B"/>
                </a:solidFill>
                <a:latin typeface="Calibri"/>
                <a:ea typeface="Calibri"/>
                <a:cs typeface="Calibri"/>
              </a:defRPr>
            </a:pPr>
            <a:r>
              <a:rPr sz="2213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Компании управляли территориями, заключали договоры с местными правителями и контролировали торговые пути. Например, VOC доминировала в Индонезии, а англичане закрепились в Индии.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1D12B86-6363-412C-8B78-C7A682901E13}"/>
              </a:ext>
            </a:extLst>
          </p:cNvPr>
          <p:cNvSpPr>
            <a:spLocks noGrp="1"/>
          </p:cNvSpPr>
          <p:nvPr/>
        </p:nvSpPr>
        <p:spPr>
          <a:xfrm>
            <a:off x="6915150" y="2009775"/>
            <a:ext cx="7715250" cy="5610225"/>
          </a:xfrm>
          <a:prstGeom prst="rect">
            <a:avLst/>
          </a:prstGeom>
          <a:solidFill>
            <a:srgbClr val="E5DCCA"/>
          </a:solidFill>
          <a:ln w="0">
            <a:noFill/>
          </a:ln>
        </p:spPr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7243707" y="2286000"/>
            <a:ext cx="7058136" cy="5038725"/>
          </a:xfrm>
          <a:prstGeom prst="rect">
            <a:avLst/>
          </a:prstGeom>
        </p:spPr>
      </p:pic>
      <p:sp>
        <p:nv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7C8B1A00-00E1-4055-B8C2-53434A0414B1}"/>
              </a:ext>
            </a:extLst>
          </p:cNvPr>
          <p:cNvSpPr>
            <a:spLocks noGrp="1"/>
          </p:cNvSpPr>
          <p:nvPr/>
        </p:nvSpPr>
        <p:spPr>
          <a:xfrm>
            <a:off x="609600" y="8096250"/>
            <a:ext cx="14020800" cy="0"/>
          </a:xfrm>
          <a:prstGeom prst="line">
            <a:avLst/>
          </a:prstGeom>
          <a:noFill/>
          <a:ln w="9525">
            <a:solidFill>
              <a:srgbClr val="C8BEAA"/>
            </a:solidFill>
          </a:ln>
        </p:spPr>
      </p:sp>
      <p:sp>
        <p:nvSpPr>
          <p:cNvPr id="10" name="text-12-120">
            <a:extLst>
              <a:ext uri="{FF2B5EF4-FFF2-40B4-BE49-F238E27FC236}">
                <a16:creationId xmlns:a16="http://schemas.microsoft.com/office/drawing/2014/main" id="{9326B52B-2FB1-4979-B99E-EACE70AF2FD4}"/>
              </a:ext>
            </a:extLst>
          </p:cNvPr>
          <p:cNvSpPr>
            <a:spLocks noGrp="1"/>
          </p:cNvSpPr>
          <p:nvPr/>
        </p:nvSpPr>
        <p:spPr>
          <a:xfrm>
            <a:off x="609600" y="8201025"/>
            <a:ext cx="6667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135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35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12</a:t>
            </a:r>
          </a:p>
        </p:txBody>
      </p:sp>
      <p:sp>
        <p:nvSpPr>
          <p:cNvPr id="11" name="text-12-121">
            <a:extLst>
              <a:ext uri="{FF2B5EF4-FFF2-40B4-BE49-F238E27FC236}">
                <a16:creationId xmlns:a16="http://schemas.microsoft.com/office/drawing/2014/main" id="{ECAB87CA-A3F8-46BD-96FB-F5C862A0BF64}"/>
              </a:ext>
            </a:extLst>
          </p:cNvPr>
          <p:cNvSpPr>
            <a:spLocks noGrp="1"/>
          </p:cNvSpPr>
          <p:nvPr/>
        </p:nvSpPr>
        <p:spPr>
          <a:xfrm>
            <a:off x="12706350" y="8201025"/>
            <a:ext cx="19240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7000"/>
              </a:lnSpc>
              <a:buNone/>
              <a:defRPr sz="120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20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1537917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-13-122">
            <a:extLst>
              <a:ext uri="{FF2B5EF4-FFF2-40B4-BE49-F238E27FC236}">
                <a16:creationId xmlns:a16="http://schemas.microsoft.com/office/drawing/2014/main" id="{36CECA20-34A6-447C-B37F-763EB534661A}"/>
              </a:ext>
            </a:extLst>
          </p:cNvPr>
          <p:cNvSpPr>
            <a:spLocks noGrp="1"/>
          </p:cNvSpPr>
          <p:nvPr/>
        </p:nvSpPr>
        <p:spPr>
          <a:xfrm>
            <a:off x="609600" y="466725"/>
            <a:ext cx="13982700" cy="1190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3525" b="0" i="0">
                <a:solidFill>
                  <a:srgbClr val="173A46"/>
                </a:solidFill>
                <a:latin typeface="Georgia"/>
                <a:ea typeface="Georgia"/>
                <a:cs typeface="Georgia"/>
              </a:defRPr>
            </a:pPr>
            <a:r>
              <a:rPr sz="3525" b="0" i="0">
                <a:solidFill>
                  <a:srgbClr val="173A46"/>
                </a:solidFill>
                <a:latin typeface="Georgia"/>
                <a:ea typeface="Georgia"/>
                <a:cs typeface="Georgia"/>
              </a:rPr>
              <a:t>Экономический вклад колоний в европейские державы</a:t>
            </a:r>
          </a:p>
        </p:txBody>
      </p:sp>
      <p:sp>
        <p:nvSpPr>
          <p:cNvPr id="2" name="text-13-123">
            <a:extLst>
              <a:ext uri="{FF2B5EF4-FFF2-40B4-BE49-F238E27FC236}">
                <a16:creationId xmlns:a16="http://schemas.microsoft.com/office/drawing/2014/main" id="{F4014B2B-6573-4D20-A59C-2B13BF5C6956}"/>
              </a:ext>
            </a:extLst>
          </p:cNvPr>
          <p:cNvSpPr>
            <a:spLocks noGrp="1"/>
          </p:cNvSpPr>
          <p:nvPr/>
        </p:nvSpPr>
        <p:spPr>
          <a:xfrm>
            <a:off x="1181100" y="1952625"/>
            <a:ext cx="8524875" cy="400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2025" b="1" i="0">
                <a:solidFill>
                  <a:srgbClr val="173A46"/>
                </a:solidFill>
                <a:latin typeface="Calibri"/>
                <a:ea typeface="Calibri"/>
                <a:cs typeface="Calibri"/>
              </a:defRPr>
            </a:pPr>
            <a:r>
              <a:rPr sz="2025" b="1" i="0">
                <a:solidFill>
                  <a:srgbClr val="173A46"/>
                </a:solidFill>
                <a:latin typeface="Calibri"/>
                <a:ea typeface="Calibri"/>
                <a:cs typeface="Calibri"/>
              </a:rPr>
              <a:t>Доля доходов от колоний (%)</a:t>
            </a:r>
          </a:p>
        </p:txBody>
      </p:sp>
      <p:sp>
        <p:nv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B1C4AD88-05BA-4675-B400-E4F54A25DCE5}"/>
              </a:ext>
            </a:extLst>
          </p:cNvPr>
          <p:cNvSpPr>
            <a:spLocks noGrp="1"/>
          </p:cNvSpPr>
          <p:nvPr/>
        </p:nvSpPr>
        <p:spPr>
          <a:xfrm>
            <a:off x="1181100" y="6343650"/>
            <a:ext cx="8305800" cy="0"/>
          </a:xfrm>
          <a:prstGeom prst="line">
            <a:avLst/>
          </a:prstGeom>
          <a:noFill/>
          <a:ln w="6668">
            <a:solidFill>
              <a:srgbClr val="C8BEAA"/>
            </a:solidFill>
          </a:ln>
        </p:spPr>
      </p:sp>
      <p:sp>
        <p:nvSpPr>
          <p:cNvPr id="4" name="text-13-124">
            <a:extLst>
              <a:ext uri="{FF2B5EF4-FFF2-40B4-BE49-F238E27FC236}">
                <a16:creationId xmlns:a16="http://schemas.microsoft.com/office/drawing/2014/main" id="{A3A4E97A-5414-4BBD-B640-BCDBF78D3CBF}"/>
              </a:ext>
            </a:extLst>
          </p:cNvPr>
          <p:cNvSpPr>
            <a:spLocks noGrp="1"/>
          </p:cNvSpPr>
          <p:nvPr/>
        </p:nvSpPr>
        <p:spPr>
          <a:xfrm>
            <a:off x="609600" y="6162675"/>
            <a:ext cx="419100" cy="266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7000"/>
              </a:lnSpc>
              <a:buNone/>
              <a:def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0</a:t>
            </a:r>
          </a:p>
        </p:txBody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AF81BDBD-39F1-4196-A407-BB0769912421}"/>
              </a:ext>
            </a:extLst>
          </p:cNvPr>
          <p:cNvSpPr>
            <a:spLocks noGrp="1"/>
          </p:cNvSpPr>
          <p:nvPr/>
        </p:nvSpPr>
        <p:spPr>
          <a:xfrm>
            <a:off x="1181100" y="5966460"/>
            <a:ext cx="8305800" cy="0"/>
          </a:xfrm>
          <a:prstGeom prst="line">
            <a:avLst/>
          </a:prstGeom>
          <a:noFill/>
          <a:ln w="6668">
            <a:solidFill>
              <a:srgbClr val="C8BEAA"/>
            </a:solidFill>
          </a:ln>
        </p:spPr>
      </p:sp>
      <p:sp>
        <p:nvSpPr>
          <p:cNvPr id="6" name="text-13-125">
            <a:extLst>
              <a:ext uri="{FF2B5EF4-FFF2-40B4-BE49-F238E27FC236}">
                <a16:creationId xmlns:a16="http://schemas.microsoft.com/office/drawing/2014/main" id="{9BDE31E7-D69A-4BAE-968F-EDD665B47CDD}"/>
              </a:ext>
            </a:extLst>
          </p:cNvPr>
          <p:cNvSpPr>
            <a:spLocks noGrp="1"/>
          </p:cNvSpPr>
          <p:nvPr/>
        </p:nvSpPr>
        <p:spPr>
          <a:xfrm>
            <a:off x="609600" y="5785485"/>
            <a:ext cx="419100" cy="266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7000"/>
              </a:lnSpc>
              <a:buNone/>
              <a:def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5</a:t>
            </a:r>
          </a:p>
        </p:txBody>
      </p:sp>
      <p:sp>
        <p:nv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AB65B8EF-4C57-4809-908F-33CA27D0DDAB}"/>
              </a:ext>
            </a:extLst>
          </p:cNvPr>
          <p:cNvSpPr>
            <a:spLocks noGrp="1"/>
          </p:cNvSpPr>
          <p:nvPr/>
        </p:nvSpPr>
        <p:spPr>
          <a:xfrm>
            <a:off x="1181100" y="5589270"/>
            <a:ext cx="8305800" cy="0"/>
          </a:xfrm>
          <a:prstGeom prst="line">
            <a:avLst/>
          </a:prstGeom>
          <a:noFill/>
          <a:ln w="6668">
            <a:solidFill>
              <a:srgbClr val="C8BEAA"/>
            </a:solidFill>
          </a:ln>
        </p:spPr>
      </p:sp>
      <p:sp>
        <p:nvSpPr>
          <p:cNvPr id="8" name="text-13-126">
            <a:extLst>
              <a:ext uri="{FF2B5EF4-FFF2-40B4-BE49-F238E27FC236}">
                <a16:creationId xmlns:a16="http://schemas.microsoft.com/office/drawing/2014/main" id="{4BFCD78D-4E8B-4A64-808B-0814D9EFCADA}"/>
              </a:ext>
            </a:extLst>
          </p:cNvPr>
          <p:cNvSpPr>
            <a:spLocks noGrp="1"/>
          </p:cNvSpPr>
          <p:nvPr/>
        </p:nvSpPr>
        <p:spPr>
          <a:xfrm>
            <a:off x="609600" y="5408295"/>
            <a:ext cx="419100" cy="266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7000"/>
              </a:lnSpc>
              <a:buNone/>
              <a:def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10</a:t>
            </a:r>
          </a:p>
        </p:txBody>
      </p:sp>
      <p:sp>
        <p:nv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C725A997-27DE-4AA7-9012-C9FF2DB338B6}"/>
              </a:ext>
            </a:extLst>
          </p:cNvPr>
          <p:cNvSpPr>
            <a:spLocks noGrp="1"/>
          </p:cNvSpPr>
          <p:nvPr/>
        </p:nvSpPr>
        <p:spPr>
          <a:xfrm>
            <a:off x="1181100" y="5212080"/>
            <a:ext cx="8305800" cy="0"/>
          </a:xfrm>
          <a:prstGeom prst="line">
            <a:avLst/>
          </a:prstGeom>
          <a:noFill/>
          <a:ln w="6668">
            <a:solidFill>
              <a:srgbClr val="C8BEAA"/>
            </a:solidFill>
          </a:ln>
        </p:spPr>
      </p:sp>
      <p:sp>
        <p:nvSpPr>
          <p:cNvPr id="10" name="text-13-127">
            <a:extLst>
              <a:ext uri="{FF2B5EF4-FFF2-40B4-BE49-F238E27FC236}">
                <a16:creationId xmlns:a16="http://schemas.microsoft.com/office/drawing/2014/main" id="{95CFB8C3-4232-467C-ABF1-290763FE50AA}"/>
              </a:ext>
            </a:extLst>
          </p:cNvPr>
          <p:cNvSpPr>
            <a:spLocks noGrp="1"/>
          </p:cNvSpPr>
          <p:nvPr/>
        </p:nvSpPr>
        <p:spPr>
          <a:xfrm>
            <a:off x="609600" y="5031105"/>
            <a:ext cx="419100" cy="266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7000"/>
              </a:lnSpc>
              <a:buNone/>
              <a:def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15</a:t>
            </a:r>
          </a:p>
        </p:txBody>
      </p:sp>
      <p:sp>
        <p:nv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A44F0731-9175-4787-8413-0DF1558A47DB}"/>
              </a:ext>
            </a:extLst>
          </p:cNvPr>
          <p:cNvSpPr>
            <a:spLocks noGrp="1"/>
          </p:cNvSpPr>
          <p:nvPr/>
        </p:nvSpPr>
        <p:spPr>
          <a:xfrm>
            <a:off x="1181100" y="4834890"/>
            <a:ext cx="8305800" cy="0"/>
          </a:xfrm>
          <a:prstGeom prst="line">
            <a:avLst/>
          </a:prstGeom>
          <a:noFill/>
          <a:ln w="6668">
            <a:solidFill>
              <a:srgbClr val="C8BEAA"/>
            </a:solidFill>
          </a:ln>
        </p:spPr>
      </p:sp>
      <p:sp>
        <p:nvSpPr>
          <p:cNvPr id="12" name="text-13-128">
            <a:extLst>
              <a:ext uri="{FF2B5EF4-FFF2-40B4-BE49-F238E27FC236}">
                <a16:creationId xmlns:a16="http://schemas.microsoft.com/office/drawing/2014/main" id="{58DAF8B4-63D9-4AD8-AB7E-6ABA69953544}"/>
              </a:ext>
            </a:extLst>
          </p:cNvPr>
          <p:cNvSpPr>
            <a:spLocks noGrp="1"/>
          </p:cNvSpPr>
          <p:nvPr/>
        </p:nvSpPr>
        <p:spPr>
          <a:xfrm>
            <a:off x="609600" y="4653915"/>
            <a:ext cx="419100" cy="266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7000"/>
              </a:lnSpc>
              <a:buNone/>
              <a:def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20</a:t>
            </a:r>
          </a:p>
        </p:txBody>
      </p:sp>
      <p:sp>
        <p:nv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40BB2188-9EBE-4008-BBBE-F33DB6CF818B}"/>
              </a:ext>
            </a:extLst>
          </p:cNvPr>
          <p:cNvSpPr>
            <a:spLocks noGrp="1"/>
          </p:cNvSpPr>
          <p:nvPr/>
        </p:nvSpPr>
        <p:spPr>
          <a:xfrm>
            <a:off x="1181100" y="4457700"/>
            <a:ext cx="8305800" cy="0"/>
          </a:xfrm>
          <a:prstGeom prst="line">
            <a:avLst/>
          </a:prstGeom>
          <a:noFill/>
          <a:ln w="6668">
            <a:solidFill>
              <a:srgbClr val="C8BEAA"/>
            </a:solidFill>
          </a:ln>
        </p:spPr>
      </p:sp>
      <p:sp>
        <p:nvSpPr>
          <p:cNvPr id="14" name="text-13-129">
            <a:extLst>
              <a:ext uri="{FF2B5EF4-FFF2-40B4-BE49-F238E27FC236}">
                <a16:creationId xmlns:a16="http://schemas.microsoft.com/office/drawing/2014/main" id="{241338AC-988B-497E-AF55-169349A866D4}"/>
              </a:ext>
            </a:extLst>
          </p:cNvPr>
          <p:cNvSpPr>
            <a:spLocks noGrp="1"/>
          </p:cNvSpPr>
          <p:nvPr/>
        </p:nvSpPr>
        <p:spPr>
          <a:xfrm>
            <a:off x="609600" y="4276725"/>
            <a:ext cx="419100" cy="266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7000"/>
              </a:lnSpc>
              <a:buNone/>
              <a:def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25</a:t>
            </a:r>
          </a:p>
        </p:txBody>
      </p:sp>
      <p:sp>
        <p:nv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BC47201B-C8C0-459E-B619-7FAC227F53FD}"/>
              </a:ext>
            </a:extLst>
          </p:cNvPr>
          <p:cNvSpPr>
            <a:spLocks noGrp="1"/>
          </p:cNvSpPr>
          <p:nvPr/>
        </p:nvSpPr>
        <p:spPr>
          <a:xfrm>
            <a:off x="1181100" y="4080510"/>
            <a:ext cx="8305800" cy="0"/>
          </a:xfrm>
          <a:prstGeom prst="line">
            <a:avLst/>
          </a:prstGeom>
          <a:noFill/>
          <a:ln w="6668">
            <a:solidFill>
              <a:srgbClr val="C8BEAA"/>
            </a:solidFill>
          </a:ln>
        </p:spPr>
      </p:sp>
      <p:sp>
        <p:nvSpPr>
          <p:cNvPr id="16" name="text-13-130">
            <a:extLst>
              <a:ext uri="{FF2B5EF4-FFF2-40B4-BE49-F238E27FC236}">
                <a16:creationId xmlns:a16="http://schemas.microsoft.com/office/drawing/2014/main" id="{6E1D8F76-0489-4C99-9A06-0829E28BEC84}"/>
              </a:ext>
            </a:extLst>
          </p:cNvPr>
          <p:cNvSpPr>
            <a:spLocks noGrp="1"/>
          </p:cNvSpPr>
          <p:nvPr/>
        </p:nvSpPr>
        <p:spPr>
          <a:xfrm>
            <a:off x="609600" y="3899535"/>
            <a:ext cx="419100" cy="266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7000"/>
              </a:lnSpc>
              <a:buNone/>
              <a:def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30</a:t>
            </a:r>
          </a:p>
        </p:txBody>
      </p:sp>
      <p:sp>
        <p:nv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DF78CD34-5228-42B5-8736-A6FA40B2A85C}"/>
              </a:ext>
            </a:extLst>
          </p:cNvPr>
          <p:cNvSpPr>
            <a:spLocks noGrp="1"/>
          </p:cNvSpPr>
          <p:nvPr/>
        </p:nvSpPr>
        <p:spPr>
          <a:xfrm>
            <a:off x="1181100" y="3703320"/>
            <a:ext cx="8305800" cy="0"/>
          </a:xfrm>
          <a:prstGeom prst="line">
            <a:avLst/>
          </a:prstGeom>
          <a:noFill/>
          <a:ln w="6668">
            <a:solidFill>
              <a:srgbClr val="C8BEAA"/>
            </a:solidFill>
          </a:ln>
        </p:spPr>
      </p:sp>
      <p:sp>
        <p:nvSpPr>
          <p:cNvPr id="18" name="text-13-131">
            <a:extLst>
              <a:ext uri="{FF2B5EF4-FFF2-40B4-BE49-F238E27FC236}">
                <a16:creationId xmlns:a16="http://schemas.microsoft.com/office/drawing/2014/main" id="{0096EF8C-CB3F-4D3F-98C1-A54F6A53B720}"/>
              </a:ext>
            </a:extLst>
          </p:cNvPr>
          <p:cNvSpPr>
            <a:spLocks noGrp="1"/>
          </p:cNvSpPr>
          <p:nvPr/>
        </p:nvSpPr>
        <p:spPr>
          <a:xfrm>
            <a:off x="609600" y="3522345"/>
            <a:ext cx="419100" cy="266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7000"/>
              </a:lnSpc>
              <a:buNone/>
              <a:def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35</a:t>
            </a:r>
          </a:p>
        </p:txBody>
      </p:sp>
      <p:sp>
        <p:nv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E405E290-1674-4156-9FF0-2315E0408A71}"/>
              </a:ext>
            </a:extLst>
          </p:cNvPr>
          <p:cNvSpPr>
            <a:spLocks noGrp="1"/>
          </p:cNvSpPr>
          <p:nvPr/>
        </p:nvSpPr>
        <p:spPr>
          <a:xfrm>
            <a:off x="1181100" y="3326130"/>
            <a:ext cx="8305800" cy="0"/>
          </a:xfrm>
          <a:prstGeom prst="line">
            <a:avLst/>
          </a:prstGeom>
          <a:noFill/>
          <a:ln w="6668">
            <a:solidFill>
              <a:srgbClr val="C8BEAA"/>
            </a:solidFill>
          </a:ln>
        </p:spPr>
      </p:sp>
      <p:sp>
        <p:nvSpPr>
          <p:cNvPr id="20" name="text-13-132">
            <a:extLst>
              <a:ext uri="{FF2B5EF4-FFF2-40B4-BE49-F238E27FC236}">
                <a16:creationId xmlns:a16="http://schemas.microsoft.com/office/drawing/2014/main" id="{C3A869E5-3695-4322-BF91-0C270397D24C}"/>
              </a:ext>
            </a:extLst>
          </p:cNvPr>
          <p:cNvSpPr>
            <a:spLocks noGrp="1"/>
          </p:cNvSpPr>
          <p:nvPr/>
        </p:nvSpPr>
        <p:spPr>
          <a:xfrm>
            <a:off x="609600" y="3145155"/>
            <a:ext cx="419100" cy="266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7000"/>
              </a:lnSpc>
              <a:buNone/>
              <a:def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40</a:t>
            </a:r>
          </a:p>
        </p:txBody>
      </p:sp>
      <p:sp>
        <p:nv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DAA8C6BB-23A7-4B6F-8863-96FD4CB08F0B}"/>
              </a:ext>
            </a:extLst>
          </p:cNvPr>
          <p:cNvSpPr>
            <a:spLocks noGrp="1"/>
          </p:cNvSpPr>
          <p:nvPr/>
        </p:nvSpPr>
        <p:spPr>
          <a:xfrm>
            <a:off x="1181100" y="2948940"/>
            <a:ext cx="8305800" cy="0"/>
          </a:xfrm>
          <a:prstGeom prst="line">
            <a:avLst/>
          </a:prstGeom>
          <a:noFill/>
          <a:ln w="6668">
            <a:solidFill>
              <a:srgbClr val="C8BEAA"/>
            </a:solidFill>
          </a:ln>
        </p:spPr>
      </p:sp>
      <p:sp>
        <p:nvSpPr>
          <p:cNvPr id="22" name="text-13-133">
            <a:extLst>
              <a:ext uri="{FF2B5EF4-FFF2-40B4-BE49-F238E27FC236}">
                <a16:creationId xmlns:a16="http://schemas.microsoft.com/office/drawing/2014/main" id="{89626C26-1F9C-4EF1-BE00-159E1B8353DA}"/>
              </a:ext>
            </a:extLst>
          </p:cNvPr>
          <p:cNvSpPr>
            <a:spLocks noGrp="1"/>
          </p:cNvSpPr>
          <p:nvPr/>
        </p:nvSpPr>
        <p:spPr>
          <a:xfrm>
            <a:off x="609600" y="2767965"/>
            <a:ext cx="419100" cy="266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7000"/>
              </a:lnSpc>
              <a:buNone/>
              <a:def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45</a:t>
            </a:r>
          </a:p>
        </p:txBody>
      </p:sp>
      <p:sp>
        <p:nv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210CCB5C-71C1-47CA-9AD8-B5F1AF23BB7D}"/>
              </a:ext>
            </a:extLst>
          </p:cNvPr>
          <p:cNvSpPr>
            <a:spLocks noGrp="1"/>
          </p:cNvSpPr>
          <p:nvPr/>
        </p:nvSpPr>
        <p:spPr>
          <a:xfrm>
            <a:off x="1181100" y="2571750"/>
            <a:ext cx="8305800" cy="0"/>
          </a:xfrm>
          <a:prstGeom prst="line">
            <a:avLst/>
          </a:prstGeom>
          <a:noFill/>
          <a:ln w="6668">
            <a:solidFill>
              <a:srgbClr val="C8BEAA"/>
            </a:solidFill>
          </a:ln>
        </p:spPr>
      </p:sp>
      <p:sp>
        <p:nvSpPr>
          <p:cNvPr id="24" name="text-13-134">
            <a:extLst>
              <a:ext uri="{FF2B5EF4-FFF2-40B4-BE49-F238E27FC236}">
                <a16:creationId xmlns:a16="http://schemas.microsoft.com/office/drawing/2014/main" id="{0B89F941-2943-4442-91F0-5A7FA4B6D095}"/>
              </a:ext>
            </a:extLst>
          </p:cNvPr>
          <p:cNvSpPr>
            <a:spLocks noGrp="1"/>
          </p:cNvSpPr>
          <p:nvPr/>
        </p:nvSpPr>
        <p:spPr>
          <a:xfrm>
            <a:off x="609600" y="2390775"/>
            <a:ext cx="419100" cy="266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7000"/>
              </a:lnSpc>
              <a:buNone/>
              <a:def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50</a:t>
            </a:r>
          </a:p>
        </p:txBody>
      </p:sp>
      <p:sp>
        <p:nvSpPr>
          <p:cNvPr id="25" name="text-13-135">
            <a:extLst>
              <a:ext uri="{FF2B5EF4-FFF2-40B4-BE49-F238E27FC236}">
                <a16:creationId xmlns:a16="http://schemas.microsoft.com/office/drawing/2014/main" id="{2C00C45C-A396-4E20-A571-1649755D6AFA}"/>
              </a:ext>
            </a:extLst>
          </p:cNvPr>
          <p:cNvSpPr>
            <a:spLocks noGrp="1"/>
          </p:cNvSpPr>
          <p:nvPr/>
        </p:nvSpPr>
        <p:spPr>
          <a:xfrm>
            <a:off x="1362075" y="6515100"/>
            <a:ext cx="17145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7000"/>
              </a:lnSpc>
              <a:buNone/>
              <a:defRPr sz="1875" b="0" i="0">
                <a:solidFill>
                  <a:srgbClr val="23363B"/>
                </a:solidFill>
                <a:latin typeface="Calibri"/>
                <a:ea typeface="Calibri"/>
                <a:cs typeface="Calibri"/>
              </a:defRPr>
            </a:pPr>
            <a:r>
              <a:rPr sz="1875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Испания</a:t>
            </a:r>
          </a:p>
        </p:txBody>
      </p:sp>
      <p:sp>
        <p:nvSpPr>
          <p:cNvPr id="26" name="text-13-136">
            <a:extLst>
              <a:ext uri="{FF2B5EF4-FFF2-40B4-BE49-F238E27FC236}">
                <a16:creationId xmlns:a16="http://schemas.microsoft.com/office/drawing/2014/main" id="{ECA3C51D-2BEF-4DD8-B0E1-7024C68AE342}"/>
              </a:ext>
            </a:extLst>
          </p:cNvPr>
          <p:cNvSpPr>
            <a:spLocks noGrp="1"/>
          </p:cNvSpPr>
          <p:nvPr/>
        </p:nvSpPr>
        <p:spPr>
          <a:xfrm>
            <a:off x="3438525" y="6515100"/>
            <a:ext cx="17145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7000"/>
              </a:lnSpc>
              <a:buNone/>
              <a:defRPr sz="1875" b="0" i="0">
                <a:solidFill>
                  <a:srgbClr val="23363B"/>
                </a:solidFill>
                <a:latin typeface="Calibri"/>
                <a:ea typeface="Calibri"/>
                <a:cs typeface="Calibri"/>
              </a:defRPr>
            </a:pPr>
            <a:r>
              <a:rPr sz="1875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Англия</a:t>
            </a:r>
          </a:p>
        </p:txBody>
      </p:sp>
      <p:sp>
        <p:nvSpPr>
          <p:cNvPr id="27" name="text-13-137">
            <a:extLst>
              <a:ext uri="{FF2B5EF4-FFF2-40B4-BE49-F238E27FC236}">
                <a16:creationId xmlns:a16="http://schemas.microsoft.com/office/drawing/2014/main" id="{F5F0B341-342E-4AB4-9077-1B4951C9B626}"/>
              </a:ext>
            </a:extLst>
          </p:cNvPr>
          <p:cNvSpPr>
            <a:spLocks noGrp="1"/>
          </p:cNvSpPr>
          <p:nvPr/>
        </p:nvSpPr>
        <p:spPr>
          <a:xfrm>
            <a:off x="5514975" y="6515100"/>
            <a:ext cx="17145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7000"/>
              </a:lnSpc>
              <a:buNone/>
              <a:defRPr sz="1875" b="0" i="0">
                <a:solidFill>
                  <a:srgbClr val="23363B"/>
                </a:solidFill>
                <a:latin typeface="Calibri"/>
                <a:ea typeface="Calibri"/>
                <a:cs typeface="Calibri"/>
              </a:defRPr>
            </a:pPr>
            <a:r>
              <a:rPr sz="1875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Франция</a:t>
            </a:r>
          </a:p>
        </p:txBody>
      </p:sp>
      <p:sp>
        <p:nvSpPr>
          <p:cNvPr id="28" name="text-13-138">
            <a:extLst>
              <a:ext uri="{FF2B5EF4-FFF2-40B4-BE49-F238E27FC236}">
                <a16:creationId xmlns:a16="http://schemas.microsoft.com/office/drawing/2014/main" id="{970A5B31-5E49-489B-9CD4-18131A90BF69}"/>
              </a:ext>
            </a:extLst>
          </p:cNvPr>
          <p:cNvSpPr>
            <a:spLocks noGrp="1"/>
          </p:cNvSpPr>
          <p:nvPr/>
        </p:nvSpPr>
        <p:spPr>
          <a:xfrm>
            <a:off x="7591425" y="6515100"/>
            <a:ext cx="17145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7000"/>
              </a:lnSpc>
              <a:buNone/>
              <a:defRPr sz="1875" b="0" i="0">
                <a:solidFill>
                  <a:srgbClr val="23363B"/>
                </a:solidFill>
                <a:latin typeface="Calibri"/>
                <a:ea typeface="Calibri"/>
                <a:cs typeface="Calibri"/>
              </a:defRPr>
            </a:pPr>
            <a:r>
              <a:rPr sz="1875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Нидерланды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F57C1F9C-90A0-4736-AA5A-F9D1060B703E}"/>
              </a:ext>
            </a:extLst>
          </p:cNvPr>
          <p:cNvSpPr>
            <a:spLocks noGrp="1"/>
          </p:cNvSpPr>
          <p:nvPr/>
        </p:nvSpPr>
        <p:spPr>
          <a:xfrm>
            <a:off x="1617155" y="2571750"/>
            <a:ext cx="1204341" cy="3771900"/>
          </a:xfrm>
          <a:prstGeom prst="rect">
            <a:avLst/>
          </a:prstGeom>
          <a:solidFill>
            <a:srgbClr val="8C443B"/>
          </a:solidFill>
          <a:ln w="0">
            <a:noFill/>
          </a:ln>
        </p:spPr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C4B7149A-035F-4A9A-B227-BB6D8F72AC35}"/>
              </a:ext>
            </a:extLst>
          </p:cNvPr>
          <p:cNvSpPr>
            <a:spLocks noGrp="1"/>
          </p:cNvSpPr>
          <p:nvPr/>
        </p:nvSpPr>
        <p:spPr>
          <a:xfrm>
            <a:off x="3693604" y="4080510"/>
            <a:ext cx="1204341" cy="2263140"/>
          </a:xfrm>
          <a:prstGeom prst="rect">
            <a:avLst/>
          </a:prstGeom>
          <a:solidFill>
            <a:srgbClr val="2F6A69"/>
          </a:solidFill>
          <a:ln w="0">
            <a:noFill/>
          </a:ln>
        </p:spPr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C88139C8-ED45-48C6-B043-37D1D7E46592}"/>
              </a:ext>
            </a:extLst>
          </p:cNvPr>
          <p:cNvSpPr>
            <a:spLocks noGrp="1"/>
          </p:cNvSpPr>
          <p:nvPr/>
        </p:nvSpPr>
        <p:spPr>
          <a:xfrm>
            <a:off x="5770055" y="4834890"/>
            <a:ext cx="1204341" cy="1508760"/>
          </a:xfrm>
          <a:prstGeom prst="rect">
            <a:avLst/>
          </a:prstGeom>
          <a:solidFill>
            <a:srgbClr val="A07F44"/>
          </a:solidFill>
          <a:ln w="0">
            <a:noFill/>
          </a:ln>
        </p:spPr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792B8292-4A9E-4E1C-BF43-F00780B19D86}"/>
              </a:ext>
            </a:extLst>
          </p:cNvPr>
          <p:cNvSpPr>
            <a:spLocks noGrp="1"/>
          </p:cNvSpPr>
          <p:nvPr/>
        </p:nvSpPr>
        <p:spPr>
          <a:xfrm>
            <a:off x="7846505" y="5212080"/>
            <a:ext cx="1204341" cy="1131570"/>
          </a:xfrm>
          <a:prstGeom prst="rect">
            <a:avLst/>
          </a:prstGeom>
          <a:solidFill>
            <a:srgbClr val="173A46"/>
          </a:solidFill>
          <a:ln w="0">
            <a:noFill/>
          </a:ln>
        </p:spPr>
      </p:sp>
      <p:sp>
        <p:nvSpPr>
          <p:cNvPr id="33" name="text-13-139">
            <a:extLst>
              <a:ext uri="{FF2B5EF4-FFF2-40B4-BE49-F238E27FC236}">
                <a16:creationId xmlns:a16="http://schemas.microsoft.com/office/drawing/2014/main" id="{0C47144E-9E1E-4CAA-8936-4DFE5E636D80}"/>
              </a:ext>
            </a:extLst>
          </p:cNvPr>
          <p:cNvSpPr>
            <a:spLocks noGrp="1"/>
          </p:cNvSpPr>
          <p:nvPr/>
        </p:nvSpPr>
        <p:spPr>
          <a:xfrm>
            <a:off x="866775" y="7391400"/>
            <a:ext cx="8801100" cy="495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1725" b="0" i="1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725" b="0" i="1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Исторические экономические исследования XVII века</a:t>
            </a:r>
          </a:p>
        </p:txBody>
      </p:sp>
      <p:sp>
        <p:nvSpPr>
          <p:cNvPr id="34" name="text-13-140">
            <a:extLst>
              <a:ext uri="{FF2B5EF4-FFF2-40B4-BE49-F238E27FC236}">
                <a16:creationId xmlns:a16="http://schemas.microsoft.com/office/drawing/2014/main" id="{5928F7DD-B796-4424-A5AA-E933A2BA9E6F}"/>
              </a:ext>
            </a:extLst>
          </p:cNvPr>
          <p:cNvSpPr>
            <a:spLocks noGrp="1"/>
          </p:cNvSpPr>
          <p:nvPr/>
        </p:nvSpPr>
        <p:spPr>
          <a:xfrm>
            <a:off x="10287000" y="2095500"/>
            <a:ext cx="4343400" cy="24098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2475" b="0" i="0">
                <a:solidFill>
                  <a:srgbClr val="23363B"/>
                </a:solidFill>
                <a:latin typeface="Calibri"/>
                <a:ea typeface="Calibri"/>
                <a:cs typeface="Calibri"/>
              </a:defRPr>
            </a:pPr>
            <a:r>
              <a:rPr sz="2475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Испания получала значительную часть своих доходов из колоний, в то время как Англия и Франция расширяли прибыль благодаря плантациям и торговле.</a:t>
            </a:r>
          </a:p>
        </p:txBody>
      </p:sp>
      <p:sp>
        <p:nv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F5A3845B-394C-4E30-8C29-1A0ACDE59062}"/>
              </a:ext>
            </a:extLst>
          </p:cNvPr>
          <p:cNvSpPr>
            <a:spLocks noGrp="1"/>
          </p:cNvSpPr>
          <p:nvPr/>
        </p:nvSpPr>
        <p:spPr>
          <a:xfrm>
            <a:off x="10287000" y="4953000"/>
            <a:ext cx="4343400" cy="0"/>
          </a:xfrm>
          <a:prstGeom prst="line">
            <a:avLst/>
          </a:prstGeom>
          <a:noFill/>
          <a:ln w="19050">
            <a:solidFill>
              <a:srgbClr val="A07F44"/>
            </a:solidFill>
          </a:ln>
        </p:spPr>
      </p:sp>
      <p:sp>
        <p:nvSpPr>
          <p:cNvPr id="36" name="text-13-141">
            <a:extLst>
              <a:ext uri="{FF2B5EF4-FFF2-40B4-BE49-F238E27FC236}">
                <a16:creationId xmlns:a16="http://schemas.microsoft.com/office/drawing/2014/main" id="{35479D67-ECEC-40B1-937C-B219961A79BD}"/>
              </a:ext>
            </a:extLst>
          </p:cNvPr>
          <p:cNvSpPr>
            <a:spLocks noGrp="1"/>
          </p:cNvSpPr>
          <p:nvPr/>
        </p:nvSpPr>
        <p:spPr>
          <a:xfrm>
            <a:off x="10287000" y="5334000"/>
            <a:ext cx="4343400" cy="2247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2475" b="0" i="0">
                <a:solidFill>
                  <a:srgbClr val="23363B"/>
                </a:solidFill>
                <a:latin typeface="Calibri"/>
                <a:ea typeface="Calibri"/>
                <a:cs typeface="Calibri"/>
              </a:defRPr>
            </a:pPr>
            <a:r>
              <a:rPr sz="2475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Колониальные богатства были ключевыми ресурсами для европейских государств, позволяя финансировать политические и военные амбиции.</a:t>
            </a:r>
          </a:p>
        </p:txBody>
      </p:sp>
      <p:sp>
        <p:nv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CEF0A32A-C193-47CF-98BF-C020F0967E2F}"/>
              </a:ext>
            </a:extLst>
          </p:cNvPr>
          <p:cNvSpPr>
            <a:spLocks noGrp="1"/>
          </p:cNvSpPr>
          <p:nvPr/>
        </p:nvSpPr>
        <p:spPr>
          <a:xfrm>
            <a:off x="609600" y="8096250"/>
            <a:ext cx="14020800" cy="0"/>
          </a:xfrm>
          <a:prstGeom prst="line">
            <a:avLst/>
          </a:prstGeom>
          <a:noFill/>
          <a:ln w="9525">
            <a:solidFill>
              <a:srgbClr val="C8BEAA"/>
            </a:solidFill>
          </a:ln>
        </p:spPr>
      </p:sp>
      <p:sp>
        <p:nvSpPr>
          <p:cNvPr id="38" name="text-13-142">
            <a:extLst>
              <a:ext uri="{FF2B5EF4-FFF2-40B4-BE49-F238E27FC236}">
                <a16:creationId xmlns:a16="http://schemas.microsoft.com/office/drawing/2014/main" id="{12A7617C-4CF7-4382-8ABF-A2F82F24C646}"/>
              </a:ext>
            </a:extLst>
          </p:cNvPr>
          <p:cNvSpPr>
            <a:spLocks noGrp="1"/>
          </p:cNvSpPr>
          <p:nvPr/>
        </p:nvSpPr>
        <p:spPr>
          <a:xfrm>
            <a:off x="609600" y="8201025"/>
            <a:ext cx="6667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135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35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13</a:t>
            </a:r>
          </a:p>
        </p:txBody>
      </p:sp>
      <p:sp>
        <p:nvSpPr>
          <p:cNvPr id="39" name="text-13-143">
            <a:extLst>
              <a:ext uri="{FF2B5EF4-FFF2-40B4-BE49-F238E27FC236}">
                <a16:creationId xmlns:a16="http://schemas.microsoft.com/office/drawing/2014/main" id="{C3943BA5-0C0A-4695-A5F5-C52ABCB038C1}"/>
              </a:ext>
            </a:extLst>
          </p:cNvPr>
          <p:cNvSpPr>
            <a:spLocks noGrp="1"/>
          </p:cNvSpPr>
          <p:nvPr/>
        </p:nvSpPr>
        <p:spPr>
          <a:xfrm>
            <a:off x="12706350" y="8201025"/>
            <a:ext cx="19240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7000"/>
              </a:lnSpc>
              <a:buNone/>
              <a:defRPr sz="120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20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5474374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-14-144">
            <a:extLst>
              <a:ext uri="{FF2B5EF4-FFF2-40B4-BE49-F238E27FC236}">
                <a16:creationId xmlns:a16="http://schemas.microsoft.com/office/drawing/2014/main" id="{D6A881DC-AD3C-455E-B8CB-E333A35F6DE8}"/>
              </a:ext>
            </a:extLst>
          </p:cNvPr>
          <p:cNvSpPr>
            <a:spLocks noGrp="1"/>
          </p:cNvSpPr>
          <p:nvPr/>
        </p:nvSpPr>
        <p:spPr>
          <a:xfrm>
            <a:off x="609600" y="466725"/>
            <a:ext cx="13982700" cy="1190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3525" b="0" i="0">
                <a:solidFill>
                  <a:srgbClr val="173A46"/>
                </a:solidFill>
                <a:latin typeface="Georgia"/>
                <a:ea typeface="Georgia"/>
                <a:cs typeface="Georgia"/>
              </a:defRPr>
            </a:pPr>
            <a:r>
              <a:rPr sz="3525" b="0" i="0">
                <a:solidFill>
                  <a:srgbClr val="173A46"/>
                </a:solidFill>
                <a:latin typeface="Georgia"/>
                <a:ea typeface="Georgia"/>
                <a:cs typeface="Georgia"/>
              </a:rPr>
              <a:t>Культурные и социальные последствия колониализма</a:t>
            </a:r>
          </a:p>
        </p:txBody>
      </p:sp>
      <p:sp>
        <p:nvSpPr>
          <p:cNvPr id="2" name="text-14-145">
            <a:extLst>
              <a:ext uri="{FF2B5EF4-FFF2-40B4-BE49-F238E27FC236}">
                <a16:creationId xmlns:a16="http://schemas.microsoft.com/office/drawing/2014/main" id="{72290FFA-640B-40C4-A2E3-F1C06FDE4DD9}"/>
              </a:ext>
            </a:extLst>
          </p:cNvPr>
          <p:cNvSpPr>
            <a:spLocks noGrp="1"/>
          </p:cNvSpPr>
          <p:nvPr/>
        </p:nvSpPr>
        <p:spPr>
          <a:xfrm>
            <a:off x="609600" y="2038350"/>
            <a:ext cx="7067550" cy="1619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2363" b="0" i="0">
                <a:solidFill>
                  <a:srgbClr val="23363B"/>
                </a:solidFill>
                <a:latin typeface="Calibri"/>
                <a:ea typeface="Calibri"/>
                <a:cs typeface="Calibri"/>
              </a:defRPr>
            </a:pPr>
            <a:r>
              <a:rPr sz="2363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Колониализм привел к активному </a:t>
            </a:r>
            <a:r>
              <a:rPr sz="2363" b="1" i="0">
                <a:solidFill>
                  <a:srgbClr val="2F6A69"/>
                </a:solidFill>
                <a:latin typeface="Calibri"/>
                <a:ea typeface="Calibri"/>
                <a:cs typeface="Calibri"/>
              </a:rPr>
              <a:t>смешению народов и культур</a:t>
            </a:r>
            <a:r>
              <a:rPr sz="2363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, что способствовало появлению новых этнических групп с уникальными традициями. </a:t>
            </a:r>
          </a:p>
        </p:txBody>
      </p:sp>
      <p:sp>
        <p:nvSpPr>
          <p:cNvPr id="3" name="text-14-146">
            <a:extLst>
              <a:ext uri="{FF2B5EF4-FFF2-40B4-BE49-F238E27FC236}">
                <a16:creationId xmlns:a16="http://schemas.microsoft.com/office/drawing/2014/main" id="{9CF14622-4213-4371-8D76-4C64E555065F}"/>
              </a:ext>
            </a:extLst>
          </p:cNvPr>
          <p:cNvSpPr>
            <a:spLocks noGrp="1"/>
          </p:cNvSpPr>
          <p:nvPr/>
        </p:nvSpPr>
        <p:spPr>
          <a:xfrm>
            <a:off x="609600" y="3905250"/>
            <a:ext cx="7067550" cy="21621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2363" b="0" i="0">
                <a:solidFill>
                  <a:srgbClr val="23363B"/>
                </a:solidFill>
                <a:latin typeface="Calibri"/>
                <a:ea typeface="Calibri"/>
                <a:cs typeface="Calibri"/>
              </a:defRPr>
            </a:pPr>
            <a:r>
              <a:rPr sz="2363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Европейские языки и обычаи распространились по колониям, а Европа познакомилась с новыми продуктами, такими как </a:t>
            </a:r>
            <a:r>
              <a:rPr sz="2363" b="1" i="0">
                <a:solidFill>
                  <a:srgbClr val="2F6A69"/>
                </a:solidFill>
                <a:latin typeface="Calibri"/>
                <a:ea typeface="Calibri"/>
                <a:cs typeface="Calibri"/>
              </a:rPr>
              <a:t>картофель и помидоры</a:t>
            </a:r>
            <a:r>
              <a:rPr sz="2363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, изменившими кулинарию и сельское хозяйство.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8821968" y="2047875"/>
            <a:ext cx="5187489" cy="352425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4C59F67-8539-4263-90AA-D30E219270C6}"/>
              </a:ext>
            </a:extLst>
          </p:cNvPr>
          <p:cNvSpPr>
            <a:spLocks noGrp="1"/>
          </p:cNvSpPr>
          <p:nvPr/>
        </p:nvSpPr>
        <p:spPr>
          <a:xfrm>
            <a:off x="609600" y="6105525"/>
            <a:ext cx="14020800" cy="1781175"/>
          </a:xfrm>
          <a:prstGeom prst="rect">
            <a:avLst/>
          </a:prstGeom>
          <a:solidFill>
            <a:srgbClr val="EAE2D5"/>
          </a:solidFill>
          <a:ln w="0">
            <a:noFill/>
          </a:ln>
        </p:spPr>
      </p:sp>
      <p:sp>
        <p:nvSpPr>
          <p:cNvPr id="6" name="text-14-147">
            <a:extLst>
              <a:ext uri="{FF2B5EF4-FFF2-40B4-BE49-F238E27FC236}">
                <a16:creationId xmlns:a16="http://schemas.microsoft.com/office/drawing/2014/main" id="{A40BF98B-E9B9-44C9-A7CD-B5798EB644DF}"/>
              </a:ext>
            </a:extLst>
          </p:cNvPr>
          <p:cNvSpPr>
            <a:spLocks noGrp="1"/>
          </p:cNvSpPr>
          <p:nvPr/>
        </p:nvSpPr>
        <p:spPr>
          <a:xfrm>
            <a:off x="819150" y="6276975"/>
            <a:ext cx="7077075" cy="14382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2213" b="0" i="0">
                <a:solidFill>
                  <a:srgbClr val="23363B"/>
                </a:solidFill>
                <a:latin typeface="Calibri"/>
                <a:ea typeface="Calibri"/>
                <a:cs typeface="Calibri"/>
              </a:defRPr>
            </a:pPr>
            <a:r>
              <a:rPr sz="2213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В колониальных обществах формировались сложные </a:t>
            </a:r>
            <a:r>
              <a:rPr sz="2213" b="1" i="0">
                <a:solidFill>
                  <a:srgbClr val="8C443B"/>
                </a:solidFill>
                <a:latin typeface="Calibri"/>
                <a:ea typeface="Calibri"/>
                <a:cs typeface="Calibri"/>
              </a:rPr>
              <a:t>социальные иерархии</a:t>
            </a:r>
            <a:r>
              <a:rPr sz="2213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, основанные на этнической принадлежности и статусе, часто сопровождавшиеся дискриминацией и угнетением коренного населения. </a:t>
            </a:r>
          </a:p>
        </p:txBody>
      </p:sp>
      <p:sp>
        <p:nv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A5FE0E10-2B4E-4A2A-8A45-2C8C73E08325}"/>
              </a:ext>
            </a:extLst>
          </p:cNvPr>
          <p:cNvSpPr>
            <a:spLocks noGrp="1"/>
          </p:cNvSpPr>
          <p:nvPr/>
        </p:nvSpPr>
        <p:spPr>
          <a:xfrm>
            <a:off x="8220075" y="6305550"/>
            <a:ext cx="0" cy="1352550"/>
          </a:xfrm>
          <a:prstGeom prst="line">
            <a:avLst/>
          </a:prstGeom>
          <a:noFill/>
          <a:ln w="9525">
            <a:solidFill>
              <a:srgbClr val="C8BEAA"/>
            </a:solidFill>
          </a:ln>
        </p:spPr>
      </p:sp>
      <p:sp>
        <p:nvSpPr>
          <p:cNvPr id="8" name="text-14-148">
            <a:extLst>
              <a:ext uri="{FF2B5EF4-FFF2-40B4-BE49-F238E27FC236}">
                <a16:creationId xmlns:a16="http://schemas.microsoft.com/office/drawing/2014/main" id="{71291B4B-0221-4920-BA8E-B7F5B472C0AD}"/>
              </a:ext>
            </a:extLst>
          </p:cNvPr>
          <p:cNvSpPr>
            <a:spLocks noGrp="1"/>
          </p:cNvSpPr>
          <p:nvPr/>
        </p:nvSpPr>
        <p:spPr>
          <a:xfrm>
            <a:off x="8534400" y="6276975"/>
            <a:ext cx="5848350" cy="14382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2213" b="0" i="0">
                <a:solidFill>
                  <a:srgbClr val="23363B"/>
                </a:solidFill>
                <a:latin typeface="Calibri"/>
                <a:ea typeface="Calibri"/>
                <a:cs typeface="Calibri"/>
              </a:defRPr>
            </a:pPr>
            <a:r>
              <a:rPr sz="2213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Распространение христианства и европейских административных институтов значительно изменило традиционные уклады и мировоззрение местных жителей.</a:t>
            </a:r>
          </a:p>
        </p:txBody>
      </p:sp>
      <p:sp>
        <p:nv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77A35584-19F2-416E-AC82-37A4FE1C7820}"/>
              </a:ext>
            </a:extLst>
          </p:cNvPr>
          <p:cNvSpPr>
            <a:spLocks noGrp="1"/>
          </p:cNvSpPr>
          <p:nvPr/>
        </p:nvSpPr>
        <p:spPr>
          <a:xfrm>
            <a:off x="609600" y="8096250"/>
            <a:ext cx="14020800" cy="0"/>
          </a:xfrm>
          <a:prstGeom prst="line">
            <a:avLst/>
          </a:prstGeom>
          <a:noFill/>
          <a:ln w="9525">
            <a:solidFill>
              <a:srgbClr val="C8BEAA"/>
            </a:solidFill>
          </a:ln>
        </p:spPr>
      </p:sp>
      <p:sp>
        <p:nvSpPr>
          <p:cNvPr id="10" name="text-14-149">
            <a:extLst>
              <a:ext uri="{FF2B5EF4-FFF2-40B4-BE49-F238E27FC236}">
                <a16:creationId xmlns:a16="http://schemas.microsoft.com/office/drawing/2014/main" id="{592B0D27-6626-45F2-80C4-6D45A57D6338}"/>
              </a:ext>
            </a:extLst>
          </p:cNvPr>
          <p:cNvSpPr>
            <a:spLocks noGrp="1"/>
          </p:cNvSpPr>
          <p:nvPr/>
        </p:nvSpPr>
        <p:spPr>
          <a:xfrm>
            <a:off x="609600" y="8201025"/>
            <a:ext cx="6667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135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35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14</a:t>
            </a:r>
          </a:p>
        </p:txBody>
      </p:sp>
      <p:sp>
        <p:nvSpPr>
          <p:cNvPr id="11" name="text-14-150">
            <a:extLst>
              <a:ext uri="{FF2B5EF4-FFF2-40B4-BE49-F238E27FC236}">
                <a16:creationId xmlns:a16="http://schemas.microsoft.com/office/drawing/2014/main" id="{D0A69DD4-6684-448F-9460-6ABCD74B9FCB}"/>
              </a:ext>
            </a:extLst>
          </p:cNvPr>
          <p:cNvSpPr>
            <a:spLocks noGrp="1"/>
          </p:cNvSpPr>
          <p:nvPr/>
        </p:nvSpPr>
        <p:spPr>
          <a:xfrm>
            <a:off x="12706350" y="8201025"/>
            <a:ext cx="19240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7000"/>
              </a:lnSpc>
              <a:buNone/>
              <a:defRPr sz="120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20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6175402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3A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ext-15-151">
            <a:extLst>
              <a:ext uri="{FF2B5EF4-FFF2-40B4-BE49-F238E27FC236}">
                <a16:creationId xmlns:a16="http://schemas.microsoft.com/office/drawing/2014/main" id="{870B660F-E03D-4149-806D-772CB8F5A4B1}"/>
              </a:ext>
            </a:extLst>
          </p:cNvPr>
          <p:cNvSpPr>
            <a:spLocks noGrp="1"/>
          </p:cNvSpPr>
          <p:nvPr/>
        </p:nvSpPr>
        <p:spPr>
          <a:xfrm>
            <a:off x="609600" y="466725"/>
            <a:ext cx="14001750" cy="1190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3675" b="0" i="0">
                <a:solidFill>
                  <a:srgbClr val="F4F0E6"/>
                </a:solidFill>
                <a:latin typeface="Georgia"/>
                <a:ea typeface="Georgia"/>
                <a:cs typeface="Georgia"/>
              </a:defRPr>
            </a:pPr>
            <a:r>
              <a:rPr sz="3675" b="0" i="0">
                <a:solidFill>
                  <a:srgbClr val="F4F0E6"/>
                </a:solidFill>
                <a:latin typeface="Georgia"/>
                <a:ea typeface="Georgia"/>
                <a:cs typeface="Georgia"/>
              </a:rPr>
              <a:t>Итоги и значение колониальных империй раннего Нового времени</a:t>
            </a:r>
          </a:p>
        </p:txBody>
      </p:sp>
      <p:sp>
        <p:nvSpPr>
          <p:cNvPr id="2" name="Полилиния: фигура 1">
            <a:extLst>
              <a:ext uri="{FF2B5EF4-FFF2-40B4-BE49-F238E27FC236}">
                <a16:creationId xmlns:a16="http://schemas.microsoft.com/office/drawing/2014/main" id="{FA065FBC-3A8C-4730-B53E-0FC01AFFF2C9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1170159" y="1447453"/>
                </a:moveTo>
                <a:lnTo>
                  <a:pt x="1183711" y="1453708"/>
                </a:lnTo>
                <a:lnTo>
                  <a:pt x="1198306" y="1456314"/>
                </a:lnTo>
                <a:lnTo>
                  <a:pt x="1193615" y="1461527"/>
                </a:lnTo>
                <a:lnTo>
                  <a:pt x="1183711" y="1462048"/>
                </a:lnTo>
                <a:lnTo>
                  <a:pt x="1178396" y="1458366"/>
                </a:lnTo>
                <a:lnTo>
                  <a:pt x="1174944" y="1462582"/>
                </a:lnTo>
                <a:lnTo>
                  <a:pt x="1166004" y="1465820"/>
                </a:lnTo>
                <a:lnTo>
                  <a:pt x="1154709" y="1464644"/>
                </a:lnTo>
                <a:lnTo>
                  <a:pt x="1147141" y="1461510"/>
                </a:lnTo>
                <a:lnTo>
                  <a:pt x="1136220" y="1460003"/>
                </a:lnTo>
                <a:lnTo>
                  <a:pt x="1123104" y="1454179"/>
                </a:lnTo>
                <a:lnTo>
                  <a:pt x="1112457" y="1448574"/>
                </a:lnTo>
                <a:lnTo>
                  <a:pt x="1098099" y="1436898"/>
                </a:lnTo>
                <a:lnTo>
                  <a:pt x="1106694" y="1439087"/>
                </a:lnTo>
                <a:lnTo>
                  <a:pt x="1121329" y="1446050"/>
                </a:lnTo>
                <a:lnTo>
                  <a:pt x="1135157" y="1449792"/>
                </a:lnTo>
                <a:lnTo>
                  <a:pt x="1140535" y="1445012"/>
                </a:lnTo>
                <a:lnTo>
                  <a:pt x="1143916" y="1437876"/>
                </a:lnTo>
                <a:lnTo>
                  <a:pt x="1153525" y="1433571"/>
                </a:lnTo>
                <a:lnTo>
                  <a:pt x="1160943" y="1434801"/>
                </a:lnTo>
                <a:lnTo>
                  <a:pt x="1160944" y="1434802"/>
                </a:lnTo>
                <a:lnTo>
                  <a:pt x="1164947" y="1439635"/>
                </a:lnTo>
                <a:lnTo>
                  <a:pt x="1170159" y="1447453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3" name="Полилиния: фигура 2">
            <a:extLst>
              <a:ext uri="{FF2B5EF4-FFF2-40B4-BE49-F238E27FC236}">
                <a16:creationId xmlns:a16="http://schemas.microsoft.com/office/drawing/2014/main" id="{F53332D3-0D38-4443-8330-C940F1A57123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1266066" y="1418786"/>
                </a:moveTo>
                <a:lnTo>
                  <a:pt x="1274405" y="1423477"/>
                </a:lnTo>
                <a:lnTo>
                  <a:pt x="1271278" y="1427125"/>
                </a:lnTo>
                <a:lnTo>
                  <a:pt x="1257205" y="1430253"/>
                </a:lnTo>
                <a:lnTo>
                  <a:pt x="1252514" y="1426604"/>
                </a:lnTo>
                <a:lnTo>
                  <a:pt x="1243653" y="1431295"/>
                </a:lnTo>
                <a:lnTo>
                  <a:pt x="1238441" y="1426604"/>
                </a:lnTo>
                <a:lnTo>
                  <a:pt x="1250950" y="1420349"/>
                </a:lnTo>
                <a:lnTo>
                  <a:pt x="1259811" y="1422956"/>
                </a:lnTo>
                <a:lnTo>
                  <a:pt x="1266066" y="1418786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4" name="Полилиния: фигура 3">
            <a:extLst>
              <a:ext uri="{FF2B5EF4-FFF2-40B4-BE49-F238E27FC236}">
                <a16:creationId xmlns:a16="http://schemas.microsoft.com/office/drawing/2014/main" id="{757926B5-1315-48BC-830A-1EE04A442519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2609065" y="1404296"/>
                </a:moveTo>
                <a:lnTo>
                  <a:pt x="2593063" y="1404973"/>
                </a:lnTo>
                <a:lnTo>
                  <a:pt x="2592802" y="1399422"/>
                </a:lnTo>
                <a:lnTo>
                  <a:pt x="2594340" y="1395122"/>
                </a:lnTo>
                <a:lnTo>
                  <a:pt x="2595044" y="1392985"/>
                </a:lnTo>
                <a:lnTo>
                  <a:pt x="2601768" y="1396269"/>
                </a:lnTo>
                <a:lnTo>
                  <a:pt x="2611619" y="1397572"/>
                </a:lnTo>
                <a:lnTo>
                  <a:pt x="2611984" y="1399552"/>
                </a:lnTo>
                <a:lnTo>
                  <a:pt x="2609065" y="1404296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5" name="Полилиния: фигура 4">
            <a:extLst>
              <a:ext uri="{FF2B5EF4-FFF2-40B4-BE49-F238E27FC236}">
                <a16:creationId xmlns:a16="http://schemas.microsoft.com/office/drawing/2014/main" id="{C326F1F6-92F5-4203-BD79-FF3203FB89E2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3392138" y="1311335"/>
                </a:moveTo>
                <a:lnTo>
                  <a:pt x="3402210" y="1314933"/>
                </a:lnTo>
                <a:lnTo>
                  <a:pt x="3407886" y="1313503"/>
                </a:lnTo>
                <a:lnTo>
                  <a:pt x="3416024" y="1311499"/>
                </a:lnTo>
                <a:lnTo>
                  <a:pt x="3422277" y="1312199"/>
                </a:lnTo>
                <a:lnTo>
                  <a:pt x="3423015" y="1324573"/>
                </a:lnTo>
                <a:lnTo>
                  <a:pt x="3419444" y="1328165"/>
                </a:lnTo>
                <a:lnTo>
                  <a:pt x="3418367" y="1336552"/>
                </a:lnTo>
                <a:lnTo>
                  <a:pt x="3414724" y="1333697"/>
                </a:lnTo>
                <a:lnTo>
                  <a:pt x="3407487" y="1340962"/>
                </a:lnTo>
                <a:lnTo>
                  <a:pt x="3405329" y="1340402"/>
                </a:lnTo>
                <a:lnTo>
                  <a:pt x="3398918" y="1340078"/>
                </a:lnTo>
                <a:lnTo>
                  <a:pt x="3392492" y="1331154"/>
                </a:lnTo>
                <a:lnTo>
                  <a:pt x="3391066" y="1324272"/>
                </a:lnTo>
                <a:lnTo>
                  <a:pt x="3385051" y="1315192"/>
                </a:lnTo>
                <a:lnTo>
                  <a:pt x="3385318" y="1310412"/>
                </a:lnTo>
                <a:lnTo>
                  <a:pt x="3392138" y="1311335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6" name="Полилиния: фигура 5">
            <a:extLst>
              <a:ext uri="{FF2B5EF4-FFF2-40B4-BE49-F238E27FC236}">
                <a16:creationId xmlns:a16="http://schemas.microsoft.com/office/drawing/2014/main" id="{EBF8807E-044A-4344-8B63-B07DF0A2570A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3680090" y="1312654"/>
                </a:moveTo>
                <a:lnTo>
                  <a:pt x="3682455" y="1316958"/>
                </a:lnTo>
                <a:lnTo>
                  <a:pt x="3689869" y="1312733"/>
                </a:lnTo>
                <a:lnTo>
                  <a:pt x="3692883" y="1317137"/>
                </a:lnTo>
                <a:lnTo>
                  <a:pt x="3692893" y="1321525"/>
                </a:lnTo>
                <a:lnTo>
                  <a:pt x="3689015" y="1326353"/>
                </a:lnTo>
                <a:lnTo>
                  <a:pt x="3682200" y="1334034"/>
                </a:lnTo>
                <a:lnTo>
                  <a:pt x="3676868" y="1338228"/>
                </a:lnTo>
                <a:lnTo>
                  <a:pt x="3680713" y="1343242"/>
                </a:lnTo>
                <a:lnTo>
                  <a:pt x="3672670" y="1343371"/>
                </a:lnTo>
                <a:lnTo>
                  <a:pt x="3663750" y="1347299"/>
                </a:lnTo>
                <a:lnTo>
                  <a:pt x="3660959" y="1354123"/>
                </a:lnTo>
                <a:lnTo>
                  <a:pt x="3655033" y="1364671"/>
                </a:lnTo>
                <a:lnTo>
                  <a:pt x="3646847" y="1369329"/>
                </a:lnTo>
                <a:lnTo>
                  <a:pt x="3641644" y="1372305"/>
                </a:lnTo>
                <a:lnTo>
                  <a:pt x="3632043" y="1372083"/>
                </a:lnTo>
                <a:lnTo>
                  <a:pt x="3625292" y="1368646"/>
                </a:lnTo>
                <a:lnTo>
                  <a:pt x="3613962" y="1367913"/>
                </a:lnTo>
                <a:lnTo>
                  <a:pt x="3612213" y="1364085"/>
                </a:lnTo>
                <a:lnTo>
                  <a:pt x="3617814" y="1356352"/>
                </a:lnTo>
                <a:lnTo>
                  <a:pt x="3630922" y="1346064"/>
                </a:lnTo>
                <a:lnTo>
                  <a:pt x="3637652" y="1344102"/>
                </a:lnTo>
                <a:lnTo>
                  <a:pt x="3645141" y="1340136"/>
                </a:lnTo>
                <a:lnTo>
                  <a:pt x="3654076" y="1334677"/>
                </a:lnTo>
                <a:lnTo>
                  <a:pt x="3660333" y="1329267"/>
                </a:lnTo>
                <a:lnTo>
                  <a:pt x="3664968" y="1321498"/>
                </a:lnTo>
                <a:lnTo>
                  <a:pt x="3668919" y="1318860"/>
                </a:lnTo>
                <a:lnTo>
                  <a:pt x="3670467" y="1313040"/>
                </a:lnTo>
                <a:lnTo>
                  <a:pt x="3677778" y="1308222"/>
                </a:lnTo>
                <a:lnTo>
                  <a:pt x="3680090" y="1312654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7" name="Полилиния: фигура 6">
            <a:extLst>
              <a:ext uri="{FF2B5EF4-FFF2-40B4-BE49-F238E27FC236}">
                <a16:creationId xmlns:a16="http://schemas.microsoft.com/office/drawing/2014/main" id="{FFFF8E12-88D1-4727-A8C4-F7C16C3D5CC1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3696682" y="1263005"/>
                </a:moveTo>
                <a:lnTo>
                  <a:pt x="3704236" y="1273979"/>
                </a:lnTo>
                <a:lnTo>
                  <a:pt x="3704455" y="1266860"/>
                </a:lnTo>
                <a:lnTo>
                  <a:pt x="3709159" y="1269703"/>
                </a:lnTo>
                <a:lnTo>
                  <a:pt x="3710719" y="1277589"/>
                </a:lnTo>
                <a:lnTo>
                  <a:pt x="3719108" y="1280986"/>
                </a:lnTo>
                <a:lnTo>
                  <a:pt x="3726151" y="1281820"/>
                </a:lnTo>
                <a:lnTo>
                  <a:pt x="3732109" y="1277844"/>
                </a:lnTo>
                <a:lnTo>
                  <a:pt x="3737391" y="1279048"/>
                </a:lnTo>
                <a:lnTo>
                  <a:pt x="3734865" y="1288299"/>
                </a:lnTo>
                <a:lnTo>
                  <a:pt x="3731693" y="1294382"/>
                </a:lnTo>
                <a:lnTo>
                  <a:pt x="3723734" y="1294168"/>
                </a:lnTo>
                <a:lnTo>
                  <a:pt x="3720951" y="1297337"/>
                </a:lnTo>
                <a:lnTo>
                  <a:pt x="3721920" y="1301821"/>
                </a:lnTo>
                <a:lnTo>
                  <a:pt x="3720386" y="1303761"/>
                </a:lnTo>
                <a:lnTo>
                  <a:pt x="3716448" y="1309378"/>
                </a:lnTo>
                <a:lnTo>
                  <a:pt x="3711281" y="1316517"/>
                </a:lnTo>
                <a:lnTo>
                  <a:pt x="3703224" y="1320673"/>
                </a:lnTo>
                <a:lnTo>
                  <a:pt x="3701435" y="1317937"/>
                </a:lnTo>
                <a:lnTo>
                  <a:pt x="3697089" y="1316435"/>
                </a:lnTo>
                <a:lnTo>
                  <a:pt x="3703100" y="1307860"/>
                </a:lnTo>
                <a:lnTo>
                  <a:pt x="3699686" y="1302124"/>
                </a:lnTo>
                <a:lnTo>
                  <a:pt x="3688468" y="1297953"/>
                </a:lnTo>
                <a:lnTo>
                  <a:pt x="3688762" y="1294177"/>
                </a:lnTo>
                <a:lnTo>
                  <a:pt x="3696295" y="1290539"/>
                </a:lnTo>
                <a:lnTo>
                  <a:pt x="3698053" y="1282514"/>
                </a:lnTo>
                <a:lnTo>
                  <a:pt x="3697569" y="1275772"/>
                </a:lnTo>
                <a:lnTo>
                  <a:pt x="3693347" y="1268787"/>
                </a:lnTo>
                <a:lnTo>
                  <a:pt x="3693628" y="1266950"/>
                </a:lnTo>
                <a:lnTo>
                  <a:pt x="3688645" y="1262646"/>
                </a:lnTo>
                <a:lnTo>
                  <a:pt x="3680443" y="1253422"/>
                </a:lnTo>
                <a:lnTo>
                  <a:pt x="3676083" y="1246041"/>
                </a:lnTo>
                <a:lnTo>
                  <a:pt x="3679951" y="1245223"/>
                </a:lnTo>
                <a:lnTo>
                  <a:pt x="3685625" y="1251014"/>
                </a:lnTo>
                <a:lnTo>
                  <a:pt x="3693736" y="1253718"/>
                </a:lnTo>
                <a:lnTo>
                  <a:pt x="3696682" y="1263005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8" name="Полилиния: фигура 7">
            <a:extLst>
              <a:ext uri="{FF2B5EF4-FFF2-40B4-BE49-F238E27FC236}">
                <a16:creationId xmlns:a16="http://schemas.microsoft.com/office/drawing/2014/main" id="{692176B6-605F-4FE0-A943-8A907C141BD8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3618581" y="1117098"/>
                </a:moveTo>
                <a:lnTo>
                  <a:pt x="3614620" y="1119600"/>
                </a:lnTo>
                <a:lnTo>
                  <a:pt x="3608884" y="1116783"/>
                </a:lnTo>
                <a:lnTo>
                  <a:pt x="3601426" y="1112090"/>
                </a:lnTo>
                <a:lnTo>
                  <a:pt x="3594707" y="1106568"/>
                </a:lnTo>
                <a:lnTo>
                  <a:pt x="3587808" y="1099218"/>
                </a:lnTo>
                <a:lnTo>
                  <a:pt x="3586365" y="1095683"/>
                </a:lnTo>
                <a:lnTo>
                  <a:pt x="3590852" y="1095832"/>
                </a:lnTo>
                <a:lnTo>
                  <a:pt x="3596690" y="1099376"/>
                </a:lnTo>
                <a:lnTo>
                  <a:pt x="3601277" y="1102921"/>
                </a:lnTo>
                <a:lnTo>
                  <a:pt x="3604612" y="1105840"/>
                </a:lnTo>
                <a:lnTo>
                  <a:pt x="3613160" y="1112303"/>
                </a:lnTo>
                <a:lnTo>
                  <a:pt x="3618581" y="1117098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9" name="Полилиния: фигура 8">
            <a:extLst>
              <a:ext uri="{FF2B5EF4-FFF2-40B4-BE49-F238E27FC236}">
                <a16:creationId xmlns:a16="http://schemas.microsoft.com/office/drawing/2014/main" id="{E7A458AC-C6F9-45F6-8BD7-F44973D4DED1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3735895" y="1066851"/>
                </a:moveTo>
                <a:lnTo>
                  <a:pt x="3739486" y="1069859"/>
                </a:lnTo>
                <a:lnTo>
                  <a:pt x="3737763" y="1075302"/>
                </a:lnTo>
                <a:lnTo>
                  <a:pt x="3731299" y="1076734"/>
                </a:lnTo>
                <a:lnTo>
                  <a:pt x="3725553" y="1075445"/>
                </a:lnTo>
                <a:lnTo>
                  <a:pt x="3724548" y="1070862"/>
                </a:lnTo>
                <a:lnTo>
                  <a:pt x="3728570" y="1067281"/>
                </a:lnTo>
                <a:lnTo>
                  <a:pt x="3733310" y="1068570"/>
                </a:lnTo>
                <a:lnTo>
                  <a:pt x="3735895" y="1066851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10" name="Полилиния: фигура 9">
            <a:extLst>
              <a:ext uri="{FF2B5EF4-FFF2-40B4-BE49-F238E27FC236}">
                <a16:creationId xmlns:a16="http://schemas.microsoft.com/office/drawing/2014/main" id="{40A20248-65E9-4848-842C-7A471D4AC17D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3746221" y="1061237"/>
                </a:moveTo>
                <a:lnTo>
                  <a:pt x="3739559" y="1063433"/>
                </a:lnTo>
                <a:lnTo>
                  <a:pt x="3738223" y="1059546"/>
                </a:lnTo>
                <a:lnTo>
                  <a:pt x="3743433" y="1057407"/>
                </a:lnTo>
                <a:lnTo>
                  <a:pt x="3746736" y="1056834"/>
                </a:lnTo>
                <a:lnTo>
                  <a:pt x="3752850" y="1053583"/>
                </a:lnTo>
                <a:lnTo>
                  <a:pt x="3752850" y="1058671"/>
                </a:lnTo>
                <a:lnTo>
                  <a:pt x="3746221" y="1061237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C5AF69B0-BE64-4A2C-8C7B-51F6BD9D8DDD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861" y="1058114"/>
                </a:moveTo>
                <a:lnTo>
                  <a:pt x="0" y="1058671"/>
                </a:lnTo>
                <a:lnTo>
                  <a:pt x="0" y="1053583"/>
                </a:lnTo>
                <a:lnTo>
                  <a:pt x="2155" y="1053101"/>
                </a:lnTo>
                <a:lnTo>
                  <a:pt x="861" y="1058114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2B9F7A4D-4ABA-423A-B728-0EC147E46A0D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3626138" y="1057744"/>
                </a:moveTo>
                <a:lnTo>
                  <a:pt x="3622701" y="1059115"/>
                </a:lnTo>
                <a:lnTo>
                  <a:pt x="3619207" y="1054551"/>
                </a:lnTo>
                <a:lnTo>
                  <a:pt x="3619590" y="1051755"/>
                </a:lnTo>
                <a:lnTo>
                  <a:pt x="3626138" y="1057744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90E36DDE-F31A-44CE-B7D1-A6E76E5F7FA0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3618453" y="1041769"/>
                </a:moveTo>
                <a:lnTo>
                  <a:pt x="3620145" y="1050173"/>
                </a:lnTo>
                <a:lnTo>
                  <a:pt x="3617343" y="1048865"/>
                </a:lnTo>
                <a:lnTo>
                  <a:pt x="3615174" y="1049430"/>
                </a:lnTo>
                <a:lnTo>
                  <a:pt x="3613680" y="1046552"/>
                </a:lnTo>
                <a:lnTo>
                  <a:pt x="3613464" y="1038565"/>
                </a:lnTo>
                <a:lnTo>
                  <a:pt x="3618453" y="1041769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8B5EB91D-2788-4E5F-B773-EBA78D8AADF6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2398243" y="1027403"/>
                </a:moveTo>
                <a:lnTo>
                  <a:pt x="2399921" y="1039944"/>
                </a:lnTo>
                <a:lnTo>
                  <a:pt x="2402622" y="1044820"/>
                </a:lnTo>
                <a:lnTo>
                  <a:pt x="2401585" y="1049819"/>
                </a:lnTo>
                <a:lnTo>
                  <a:pt x="2399742" y="1052886"/>
                </a:lnTo>
                <a:lnTo>
                  <a:pt x="2396201" y="1046777"/>
                </a:lnTo>
                <a:lnTo>
                  <a:pt x="2394241" y="1049862"/>
                </a:lnTo>
                <a:lnTo>
                  <a:pt x="2396230" y="1057585"/>
                </a:lnTo>
                <a:lnTo>
                  <a:pt x="2395304" y="1062005"/>
                </a:lnTo>
                <a:lnTo>
                  <a:pt x="2392427" y="1064413"/>
                </a:lnTo>
                <a:lnTo>
                  <a:pt x="2391771" y="1073243"/>
                </a:lnTo>
                <a:lnTo>
                  <a:pt x="2387665" y="1085395"/>
                </a:lnTo>
                <a:lnTo>
                  <a:pt x="2382523" y="1099761"/>
                </a:lnTo>
                <a:lnTo>
                  <a:pt x="2376083" y="1119512"/>
                </a:lnTo>
                <a:lnTo>
                  <a:pt x="2372090" y="1134007"/>
                </a:lnTo>
                <a:lnTo>
                  <a:pt x="2367379" y="1146096"/>
                </a:lnTo>
                <a:lnTo>
                  <a:pt x="2358901" y="1148565"/>
                </a:lnTo>
                <a:lnTo>
                  <a:pt x="2349800" y="1152974"/>
                </a:lnTo>
                <a:lnTo>
                  <a:pt x="2343796" y="1150312"/>
                </a:lnTo>
                <a:lnTo>
                  <a:pt x="2335521" y="1146583"/>
                </a:lnTo>
                <a:lnTo>
                  <a:pt x="2332644" y="1141082"/>
                </a:lnTo>
                <a:lnTo>
                  <a:pt x="2331956" y="1131840"/>
                </a:lnTo>
                <a:lnTo>
                  <a:pt x="2328285" y="1123529"/>
                </a:lnTo>
                <a:lnTo>
                  <a:pt x="2327332" y="1116029"/>
                </a:lnTo>
                <a:lnTo>
                  <a:pt x="2329199" y="1108513"/>
                </a:lnTo>
                <a:lnTo>
                  <a:pt x="2333998" y="1106708"/>
                </a:lnTo>
                <a:lnTo>
                  <a:pt x="2334026" y="1103238"/>
                </a:lnTo>
                <a:lnTo>
                  <a:pt x="2339009" y="1095336"/>
                </a:lnTo>
                <a:lnTo>
                  <a:pt x="2339948" y="1088696"/>
                </a:lnTo>
                <a:lnTo>
                  <a:pt x="2337530" y="1083760"/>
                </a:lnTo>
                <a:lnTo>
                  <a:pt x="2335555" y="1077187"/>
                </a:lnTo>
                <a:lnTo>
                  <a:pt x="2334722" y="1067581"/>
                </a:lnTo>
                <a:lnTo>
                  <a:pt x="2338364" y="1061749"/>
                </a:lnTo>
                <a:lnTo>
                  <a:pt x="2339761" y="1055137"/>
                </a:lnTo>
                <a:lnTo>
                  <a:pt x="2344957" y="1054753"/>
                </a:lnTo>
                <a:lnTo>
                  <a:pt x="2350772" y="1052616"/>
                </a:lnTo>
                <a:lnTo>
                  <a:pt x="2354632" y="1050730"/>
                </a:lnTo>
                <a:lnTo>
                  <a:pt x="2359211" y="1050590"/>
                </a:lnTo>
                <a:lnTo>
                  <a:pt x="2365152" y="1044649"/>
                </a:lnTo>
                <a:lnTo>
                  <a:pt x="2373731" y="1038229"/>
                </a:lnTo>
                <a:lnTo>
                  <a:pt x="2376859" y="1032985"/>
                </a:lnTo>
                <a:lnTo>
                  <a:pt x="2375440" y="1028530"/>
                </a:lnTo>
                <a:lnTo>
                  <a:pt x="2379868" y="1029783"/>
                </a:lnTo>
                <a:lnTo>
                  <a:pt x="2385614" y="1022539"/>
                </a:lnTo>
                <a:lnTo>
                  <a:pt x="2385807" y="1016270"/>
                </a:lnTo>
                <a:lnTo>
                  <a:pt x="2389259" y="1011607"/>
                </a:lnTo>
                <a:lnTo>
                  <a:pt x="2392896" y="1016082"/>
                </a:lnTo>
                <a:lnTo>
                  <a:pt x="2395663" y="1020518"/>
                </a:lnTo>
                <a:lnTo>
                  <a:pt x="2398243" y="1027403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15" name="Полилиния: фигура 14">
            <a:extLst>
              <a:ext uri="{FF2B5EF4-FFF2-40B4-BE49-F238E27FC236}">
                <a16:creationId xmlns:a16="http://schemas.microsoft.com/office/drawing/2014/main" id="{FC0A8A6D-1D9F-4C6B-999E-51C169A9C094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3372997" y="1029570"/>
                </a:moveTo>
                <a:lnTo>
                  <a:pt x="3376753" y="1037750"/>
                </a:lnTo>
                <a:lnTo>
                  <a:pt x="3383441" y="1033818"/>
                </a:lnTo>
                <a:lnTo>
                  <a:pt x="3386894" y="1038231"/>
                </a:lnTo>
                <a:lnTo>
                  <a:pt x="3391896" y="1042302"/>
                </a:lnTo>
                <a:lnTo>
                  <a:pt x="3390825" y="1046922"/>
                </a:lnTo>
                <a:lnTo>
                  <a:pt x="3393048" y="1055861"/>
                </a:lnTo>
                <a:lnTo>
                  <a:pt x="3394630" y="1061065"/>
                </a:lnTo>
                <a:lnTo>
                  <a:pt x="3397256" y="1062337"/>
                </a:lnTo>
                <a:lnTo>
                  <a:pt x="3400085" y="1071247"/>
                </a:lnTo>
                <a:lnTo>
                  <a:pt x="3399078" y="1076652"/>
                </a:lnTo>
                <a:lnTo>
                  <a:pt x="3402453" y="1083722"/>
                </a:lnTo>
                <a:lnTo>
                  <a:pt x="3413750" y="1089168"/>
                </a:lnTo>
                <a:lnTo>
                  <a:pt x="3421115" y="1094122"/>
                </a:lnTo>
                <a:lnTo>
                  <a:pt x="3428108" y="1098659"/>
                </a:lnTo>
                <a:lnTo>
                  <a:pt x="3426743" y="1101185"/>
                </a:lnTo>
                <a:lnTo>
                  <a:pt x="3432705" y="1107722"/>
                </a:lnTo>
                <a:lnTo>
                  <a:pt x="3436759" y="1119001"/>
                </a:lnTo>
                <a:lnTo>
                  <a:pt x="3440919" y="1116710"/>
                </a:lnTo>
                <a:lnTo>
                  <a:pt x="3445147" y="1121228"/>
                </a:lnTo>
                <a:lnTo>
                  <a:pt x="3447694" y="1119625"/>
                </a:lnTo>
                <a:lnTo>
                  <a:pt x="3449490" y="1130674"/>
                </a:lnTo>
                <a:lnTo>
                  <a:pt x="3456887" y="1137075"/>
                </a:lnTo>
                <a:lnTo>
                  <a:pt x="3461728" y="1141053"/>
                </a:lnTo>
                <a:lnTo>
                  <a:pt x="3469877" y="1149493"/>
                </a:lnTo>
                <a:lnTo>
                  <a:pt x="3472806" y="1157871"/>
                </a:lnTo>
                <a:lnTo>
                  <a:pt x="3473075" y="1163814"/>
                </a:lnTo>
                <a:lnTo>
                  <a:pt x="3472355" y="1170267"/>
                </a:lnTo>
                <a:lnTo>
                  <a:pt x="3477323" y="1179125"/>
                </a:lnTo>
                <a:lnTo>
                  <a:pt x="3476725" y="1188351"/>
                </a:lnTo>
                <a:lnTo>
                  <a:pt x="3474921" y="1193179"/>
                </a:lnTo>
                <a:lnTo>
                  <a:pt x="3472108" y="1202478"/>
                </a:lnTo>
                <a:lnTo>
                  <a:pt x="3472320" y="1208456"/>
                </a:lnTo>
                <a:lnTo>
                  <a:pt x="3470256" y="1215928"/>
                </a:lnTo>
                <a:lnTo>
                  <a:pt x="3465653" y="1225410"/>
                </a:lnTo>
                <a:lnTo>
                  <a:pt x="3457929" y="1230532"/>
                </a:lnTo>
                <a:lnTo>
                  <a:pt x="3454123" y="1238608"/>
                </a:lnTo>
                <a:lnTo>
                  <a:pt x="3450647" y="1243761"/>
                </a:lnTo>
                <a:lnTo>
                  <a:pt x="3447557" y="1252758"/>
                </a:lnTo>
                <a:lnTo>
                  <a:pt x="3443534" y="1257954"/>
                </a:lnTo>
                <a:lnTo>
                  <a:pt x="3440897" y="1265755"/>
                </a:lnTo>
                <a:lnTo>
                  <a:pt x="3439551" y="1272936"/>
                </a:lnTo>
                <a:lnTo>
                  <a:pt x="3440084" y="1276232"/>
                </a:lnTo>
                <a:lnTo>
                  <a:pt x="3434107" y="1279854"/>
                </a:lnTo>
                <a:lnTo>
                  <a:pt x="3422439" y="1280233"/>
                </a:lnTo>
                <a:lnTo>
                  <a:pt x="3412818" y="1284509"/>
                </a:lnTo>
                <a:lnTo>
                  <a:pt x="3408027" y="1288547"/>
                </a:lnTo>
                <a:lnTo>
                  <a:pt x="3401728" y="1293021"/>
                </a:lnTo>
                <a:lnTo>
                  <a:pt x="3393094" y="1288414"/>
                </a:lnTo>
                <a:lnTo>
                  <a:pt x="3386707" y="1286575"/>
                </a:lnTo>
                <a:lnTo>
                  <a:pt x="3388325" y="1281142"/>
                </a:lnTo>
                <a:lnTo>
                  <a:pt x="3382628" y="1283113"/>
                </a:lnTo>
                <a:lnTo>
                  <a:pt x="3373499" y="1290662"/>
                </a:lnTo>
                <a:lnTo>
                  <a:pt x="3364487" y="1287835"/>
                </a:lnTo>
                <a:lnTo>
                  <a:pt x="3358575" y="1286185"/>
                </a:lnTo>
                <a:lnTo>
                  <a:pt x="3352615" y="1285440"/>
                </a:lnTo>
                <a:lnTo>
                  <a:pt x="3342524" y="1282425"/>
                </a:lnTo>
                <a:lnTo>
                  <a:pt x="3335785" y="1276000"/>
                </a:lnTo>
                <a:lnTo>
                  <a:pt x="3333850" y="1268084"/>
                </a:lnTo>
                <a:lnTo>
                  <a:pt x="3331427" y="1262817"/>
                </a:lnTo>
                <a:lnTo>
                  <a:pt x="3326305" y="1258589"/>
                </a:lnTo>
                <a:lnTo>
                  <a:pt x="3316276" y="1257333"/>
                </a:lnTo>
                <a:lnTo>
                  <a:pt x="3319703" y="1252277"/>
                </a:lnTo>
                <a:lnTo>
                  <a:pt x="3317181" y="1244536"/>
                </a:lnTo>
                <a:lnTo>
                  <a:pt x="3312090" y="1251751"/>
                </a:lnTo>
                <a:lnTo>
                  <a:pt x="3302815" y="1253666"/>
                </a:lnTo>
                <a:lnTo>
                  <a:pt x="3308266" y="1247899"/>
                </a:lnTo>
                <a:lnTo>
                  <a:pt x="3309846" y="1241883"/>
                </a:lnTo>
                <a:lnTo>
                  <a:pt x="3313872" y="1236778"/>
                </a:lnTo>
                <a:lnTo>
                  <a:pt x="3313040" y="1229058"/>
                </a:lnTo>
                <a:lnTo>
                  <a:pt x="3304560" y="1237948"/>
                </a:lnTo>
                <a:lnTo>
                  <a:pt x="3298047" y="1241513"/>
                </a:lnTo>
                <a:lnTo>
                  <a:pt x="3294054" y="1249805"/>
                </a:lnTo>
                <a:lnTo>
                  <a:pt x="3285914" y="1245515"/>
                </a:lnTo>
                <a:lnTo>
                  <a:pt x="3286237" y="1239983"/>
                </a:lnTo>
                <a:lnTo>
                  <a:pt x="3279714" y="1232423"/>
                </a:lnTo>
                <a:lnTo>
                  <a:pt x="3274215" y="1228517"/>
                </a:lnTo>
                <a:lnTo>
                  <a:pt x="3276174" y="1226111"/>
                </a:lnTo>
                <a:lnTo>
                  <a:pt x="3262798" y="1219793"/>
                </a:lnTo>
                <a:lnTo>
                  <a:pt x="3255473" y="1219495"/>
                </a:lnTo>
                <a:lnTo>
                  <a:pt x="3245447" y="1214420"/>
                </a:lnTo>
                <a:lnTo>
                  <a:pt x="3226782" y="1215407"/>
                </a:lnTo>
                <a:lnTo>
                  <a:pt x="3213283" y="1219139"/>
                </a:lnTo>
                <a:lnTo>
                  <a:pt x="3201419" y="1222619"/>
                </a:lnTo>
                <a:lnTo>
                  <a:pt x="3191473" y="1221928"/>
                </a:lnTo>
                <a:lnTo>
                  <a:pt x="3180422" y="1227273"/>
                </a:lnTo>
                <a:lnTo>
                  <a:pt x="3171384" y="1229679"/>
                </a:lnTo>
                <a:lnTo>
                  <a:pt x="3169375" y="1235145"/>
                </a:lnTo>
                <a:lnTo>
                  <a:pt x="3165526" y="1239381"/>
                </a:lnTo>
                <a:lnTo>
                  <a:pt x="3156679" y="1239634"/>
                </a:lnTo>
                <a:lnTo>
                  <a:pt x="3150133" y="1240561"/>
                </a:lnTo>
                <a:lnTo>
                  <a:pt x="3140919" y="1238660"/>
                </a:lnTo>
                <a:lnTo>
                  <a:pt x="3133424" y="1239798"/>
                </a:lnTo>
                <a:lnTo>
                  <a:pt x="3126267" y="1240276"/>
                </a:lnTo>
                <a:lnTo>
                  <a:pt x="3120066" y="1245835"/>
                </a:lnTo>
                <a:lnTo>
                  <a:pt x="3117027" y="1245364"/>
                </a:lnTo>
                <a:lnTo>
                  <a:pt x="3111798" y="1248311"/>
                </a:lnTo>
                <a:lnTo>
                  <a:pt x="3106786" y="1251625"/>
                </a:lnTo>
                <a:lnTo>
                  <a:pt x="3099182" y="1251215"/>
                </a:lnTo>
                <a:lnTo>
                  <a:pt x="3092193" y="1251212"/>
                </a:lnTo>
                <a:lnTo>
                  <a:pt x="3081135" y="1244554"/>
                </a:lnTo>
                <a:lnTo>
                  <a:pt x="3075532" y="1242574"/>
                </a:lnTo>
                <a:lnTo>
                  <a:pt x="3075759" y="1236600"/>
                </a:lnTo>
                <a:lnTo>
                  <a:pt x="3080935" y="1235180"/>
                </a:lnTo>
                <a:lnTo>
                  <a:pt x="3082702" y="1232807"/>
                </a:lnTo>
                <a:lnTo>
                  <a:pt x="3082334" y="1229062"/>
                </a:lnTo>
                <a:lnTo>
                  <a:pt x="3083609" y="1221814"/>
                </a:lnTo>
                <a:lnTo>
                  <a:pt x="3082441" y="1215636"/>
                </a:lnTo>
                <a:lnTo>
                  <a:pt x="3076929" y="1205098"/>
                </a:lnTo>
                <a:lnTo>
                  <a:pt x="3075221" y="1199147"/>
                </a:lnTo>
                <a:lnTo>
                  <a:pt x="3075669" y="1193209"/>
                </a:lnTo>
                <a:lnTo>
                  <a:pt x="3071520" y="1186424"/>
                </a:lnTo>
                <a:lnTo>
                  <a:pt x="3071254" y="1183361"/>
                </a:lnTo>
                <a:lnTo>
                  <a:pt x="3066637" y="1179209"/>
                </a:lnTo>
                <a:lnTo>
                  <a:pt x="3065337" y="1171043"/>
                </a:lnTo>
                <a:lnTo>
                  <a:pt x="3059381" y="1162791"/>
                </a:lnTo>
                <a:lnTo>
                  <a:pt x="3057936" y="1158344"/>
                </a:lnTo>
                <a:lnTo>
                  <a:pt x="3062517" y="1162852"/>
                </a:lnTo>
                <a:lnTo>
                  <a:pt x="3059000" y="1153181"/>
                </a:lnTo>
                <a:lnTo>
                  <a:pt x="3064170" y="1156203"/>
                </a:lnTo>
                <a:lnTo>
                  <a:pt x="3067255" y="1160240"/>
                </a:lnTo>
                <a:lnTo>
                  <a:pt x="3067081" y="1154901"/>
                </a:lnTo>
                <a:lnTo>
                  <a:pt x="3061922" y="1146693"/>
                </a:lnTo>
                <a:lnTo>
                  <a:pt x="3060922" y="1143410"/>
                </a:lnTo>
                <a:lnTo>
                  <a:pt x="3058505" y="1140291"/>
                </a:lnTo>
                <a:lnTo>
                  <a:pt x="3059637" y="1134261"/>
                </a:lnTo>
                <a:lnTo>
                  <a:pt x="3061773" y="1131695"/>
                </a:lnTo>
                <a:lnTo>
                  <a:pt x="3063195" y="1126480"/>
                </a:lnTo>
                <a:lnTo>
                  <a:pt x="3062081" y="1120387"/>
                </a:lnTo>
                <a:lnTo>
                  <a:pt x="3066389" y="1112886"/>
                </a:lnTo>
                <a:lnTo>
                  <a:pt x="3067176" y="1120825"/>
                </a:lnTo>
                <a:lnTo>
                  <a:pt x="3071580" y="1113653"/>
                </a:lnTo>
                <a:lnTo>
                  <a:pt x="3080049" y="1110168"/>
                </a:lnTo>
                <a:lnTo>
                  <a:pt x="3085128" y="1105722"/>
                </a:lnTo>
                <a:lnTo>
                  <a:pt x="3093095" y="1101896"/>
                </a:lnTo>
                <a:lnTo>
                  <a:pt x="3097835" y="1101082"/>
                </a:lnTo>
                <a:lnTo>
                  <a:pt x="3100704" y="1102367"/>
                </a:lnTo>
                <a:lnTo>
                  <a:pt x="3108919" y="1098482"/>
                </a:lnTo>
                <a:lnTo>
                  <a:pt x="3115242" y="1097326"/>
                </a:lnTo>
                <a:lnTo>
                  <a:pt x="3116823" y="1095042"/>
                </a:lnTo>
                <a:lnTo>
                  <a:pt x="3119583" y="1094091"/>
                </a:lnTo>
                <a:lnTo>
                  <a:pt x="3125345" y="1094336"/>
                </a:lnTo>
                <a:lnTo>
                  <a:pt x="3136301" y="1091284"/>
                </a:lnTo>
                <a:lnTo>
                  <a:pt x="3141968" y="1086656"/>
                </a:lnTo>
                <a:lnTo>
                  <a:pt x="3144629" y="1081085"/>
                </a:lnTo>
                <a:lnTo>
                  <a:pt x="3150743" y="1075792"/>
                </a:lnTo>
                <a:lnTo>
                  <a:pt x="3151212" y="1071633"/>
                </a:lnTo>
                <a:lnTo>
                  <a:pt x="3151485" y="1065965"/>
                </a:lnTo>
                <a:lnTo>
                  <a:pt x="3158780" y="1057107"/>
                </a:lnTo>
                <a:lnTo>
                  <a:pt x="3163171" y="1066107"/>
                </a:lnTo>
                <a:lnTo>
                  <a:pt x="3167607" y="1064027"/>
                </a:lnTo>
                <a:lnTo>
                  <a:pt x="3163895" y="1059101"/>
                </a:lnTo>
                <a:lnTo>
                  <a:pt x="3167166" y="1054043"/>
                </a:lnTo>
                <a:lnTo>
                  <a:pt x="3171766" y="1056302"/>
                </a:lnTo>
                <a:lnTo>
                  <a:pt x="3173032" y="1048370"/>
                </a:lnTo>
                <a:lnTo>
                  <a:pt x="3178728" y="1043241"/>
                </a:lnTo>
                <a:lnTo>
                  <a:pt x="3181242" y="1039127"/>
                </a:lnTo>
                <a:lnTo>
                  <a:pt x="3186483" y="1037351"/>
                </a:lnTo>
                <a:lnTo>
                  <a:pt x="3186647" y="1034438"/>
                </a:lnTo>
                <a:lnTo>
                  <a:pt x="3191227" y="1035655"/>
                </a:lnTo>
                <a:lnTo>
                  <a:pt x="3191411" y="1033034"/>
                </a:lnTo>
                <a:lnTo>
                  <a:pt x="3195996" y="1031542"/>
                </a:lnTo>
                <a:lnTo>
                  <a:pt x="3201034" y="1030136"/>
                </a:lnTo>
                <a:lnTo>
                  <a:pt x="3208735" y="1034920"/>
                </a:lnTo>
                <a:lnTo>
                  <a:pt x="3214521" y="1041094"/>
                </a:lnTo>
                <a:lnTo>
                  <a:pt x="3221046" y="1041166"/>
                </a:lnTo>
                <a:lnTo>
                  <a:pt x="3227675" y="1042143"/>
                </a:lnTo>
                <a:lnTo>
                  <a:pt x="3225466" y="1036419"/>
                </a:lnTo>
                <a:lnTo>
                  <a:pt x="3230460" y="1028059"/>
                </a:lnTo>
                <a:lnTo>
                  <a:pt x="3235160" y="1025335"/>
                </a:lnTo>
                <a:lnTo>
                  <a:pt x="3233534" y="1022730"/>
                </a:lnTo>
                <a:lnTo>
                  <a:pt x="3238061" y="1016776"/>
                </a:lnTo>
                <a:lnTo>
                  <a:pt x="3244375" y="1013099"/>
                </a:lnTo>
                <a:lnTo>
                  <a:pt x="3249708" y="1014338"/>
                </a:lnTo>
                <a:lnTo>
                  <a:pt x="3258467" y="1012373"/>
                </a:lnTo>
                <a:lnTo>
                  <a:pt x="3258279" y="1007046"/>
                </a:lnTo>
                <a:lnTo>
                  <a:pt x="3250643" y="1003614"/>
                </a:lnTo>
                <a:lnTo>
                  <a:pt x="3256194" y="1002100"/>
                </a:lnTo>
                <a:lnTo>
                  <a:pt x="3263098" y="1004684"/>
                </a:lnTo>
                <a:lnTo>
                  <a:pt x="3268637" y="1008959"/>
                </a:lnTo>
                <a:lnTo>
                  <a:pt x="3277417" y="1011626"/>
                </a:lnTo>
                <a:lnTo>
                  <a:pt x="3280394" y="1010571"/>
                </a:lnTo>
                <a:lnTo>
                  <a:pt x="3286855" y="1013776"/>
                </a:lnTo>
                <a:lnTo>
                  <a:pt x="3292945" y="1010791"/>
                </a:lnTo>
                <a:lnTo>
                  <a:pt x="3296862" y="1011699"/>
                </a:lnTo>
                <a:lnTo>
                  <a:pt x="3299302" y="1009696"/>
                </a:lnTo>
                <a:lnTo>
                  <a:pt x="3304089" y="1014854"/>
                </a:lnTo>
                <a:lnTo>
                  <a:pt x="3301310" y="1020434"/>
                </a:lnTo>
                <a:lnTo>
                  <a:pt x="3297352" y="1024645"/>
                </a:lnTo>
                <a:lnTo>
                  <a:pt x="3293770" y="1024992"/>
                </a:lnTo>
                <a:lnTo>
                  <a:pt x="3294977" y="1029159"/>
                </a:lnTo>
                <a:lnTo>
                  <a:pt x="3291915" y="1034369"/>
                </a:lnTo>
                <a:lnTo>
                  <a:pt x="3288212" y="1039492"/>
                </a:lnTo>
                <a:lnTo>
                  <a:pt x="3288958" y="1042435"/>
                </a:lnTo>
                <a:lnTo>
                  <a:pt x="3297245" y="1048195"/>
                </a:lnTo>
                <a:lnTo>
                  <a:pt x="3305274" y="1051536"/>
                </a:lnTo>
                <a:lnTo>
                  <a:pt x="3310644" y="1055125"/>
                </a:lnTo>
                <a:lnTo>
                  <a:pt x="3318178" y="1061302"/>
                </a:lnTo>
                <a:lnTo>
                  <a:pt x="3321118" y="1061292"/>
                </a:lnTo>
                <a:lnTo>
                  <a:pt x="3326574" y="1063961"/>
                </a:lnTo>
                <a:lnTo>
                  <a:pt x="3328158" y="1067181"/>
                </a:lnTo>
                <a:lnTo>
                  <a:pt x="3338111" y="1070717"/>
                </a:lnTo>
                <a:lnTo>
                  <a:pt x="3344993" y="1067155"/>
                </a:lnTo>
                <a:lnTo>
                  <a:pt x="3347033" y="1061557"/>
                </a:lnTo>
                <a:lnTo>
                  <a:pt x="3349149" y="1056937"/>
                </a:lnTo>
                <a:lnTo>
                  <a:pt x="3350443" y="1051221"/>
                </a:lnTo>
                <a:lnTo>
                  <a:pt x="3353611" y="1042927"/>
                </a:lnTo>
                <a:lnTo>
                  <a:pt x="3352164" y="1037885"/>
                </a:lnTo>
                <a:lnTo>
                  <a:pt x="3352916" y="1034853"/>
                </a:lnTo>
                <a:lnTo>
                  <a:pt x="3351711" y="1028886"/>
                </a:lnTo>
                <a:lnTo>
                  <a:pt x="3353077" y="1021033"/>
                </a:lnTo>
                <a:lnTo>
                  <a:pt x="3355076" y="1018915"/>
                </a:lnTo>
                <a:lnTo>
                  <a:pt x="3353453" y="1015434"/>
                </a:lnTo>
                <a:lnTo>
                  <a:pt x="3355972" y="1009907"/>
                </a:lnTo>
                <a:lnTo>
                  <a:pt x="3357951" y="1004180"/>
                </a:lnTo>
                <a:lnTo>
                  <a:pt x="3358214" y="1001206"/>
                </a:lnTo>
                <a:lnTo>
                  <a:pt x="3362087" y="997301"/>
                </a:lnTo>
                <a:lnTo>
                  <a:pt x="3365027" y="1002400"/>
                </a:lnTo>
                <a:lnTo>
                  <a:pt x="3365751" y="1008940"/>
                </a:lnTo>
                <a:lnTo>
                  <a:pt x="3368349" y="1010201"/>
                </a:lnTo>
                <a:lnTo>
                  <a:pt x="3368794" y="1014579"/>
                </a:lnTo>
                <a:lnTo>
                  <a:pt x="3372583" y="1019882"/>
                </a:lnTo>
                <a:lnTo>
                  <a:pt x="3373366" y="1025783"/>
                </a:lnTo>
                <a:lnTo>
                  <a:pt x="3372997" y="1029570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16" name="Полилиния: фигура 15">
            <a:extLst>
              <a:ext uri="{FF2B5EF4-FFF2-40B4-BE49-F238E27FC236}">
                <a16:creationId xmlns:a16="http://schemas.microsoft.com/office/drawing/2014/main" id="{EED09AF0-6D69-4BCE-8432-B4564F82AB71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3566448" y="995368"/>
                </a:moveTo>
                <a:lnTo>
                  <a:pt x="3569363" y="998950"/>
                </a:lnTo>
                <a:lnTo>
                  <a:pt x="3562080" y="998884"/>
                </a:lnTo>
                <a:lnTo>
                  <a:pt x="3558117" y="992470"/>
                </a:lnTo>
                <a:lnTo>
                  <a:pt x="3564346" y="994992"/>
                </a:lnTo>
                <a:lnTo>
                  <a:pt x="3566448" y="995368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17" name="Полилиния: фигура 16">
            <a:extLst>
              <a:ext uri="{FF2B5EF4-FFF2-40B4-BE49-F238E27FC236}">
                <a16:creationId xmlns:a16="http://schemas.microsoft.com/office/drawing/2014/main" id="{EC08AF7E-593D-47C0-A568-A196F3D049CF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3134835" y="992833"/>
                </a:moveTo>
                <a:lnTo>
                  <a:pt x="3130450" y="993032"/>
                </a:lnTo>
                <a:lnTo>
                  <a:pt x="3116615" y="985727"/>
                </a:lnTo>
                <a:lnTo>
                  <a:pt x="3126336" y="983678"/>
                </a:lnTo>
                <a:lnTo>
                  <a:pt x="3131813" y="986853"/>
                </a:lnTo>
                <a:lnTo>
                  <a:pt x="3135459" y="990019"/>
                </a:lnTo>
                <a:lnTo>
                  <a:pt x="3134835" y="992833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18" name="Полилиния: фигура 17">
            <a:extLst>
              <a:ext uri="{FF2B5EF4-FFF2-40B4-BE49-F238E27FC236}">
                <a16:creationId xmlns:a16="http://schemas.microsoft.com/office/drawing/2014/main" id="{7E8FE597-FBA9-4B4F-A9F5-F5A557E0AE64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3553242" y="989011"/>
                </a:moveTo>
                <a:lnTo>
                  <a:pt x="3549181" y="989243"/>
                </a:lnTo>
                <a:lnTo>
                  <a:pt x="3542789" y="988188"/>
                </a:lnTo>
                <a:lnTo>
                  <a:pt x="3540606" y="986582"/>
                </a:lnTo>
                <a:lnTo>
                  <a:pt x="3541262" y="982443"/>
                </a:lnTo>
                <a:lnTo>
                  <a:pt x="3548142" y="984084"/>
                </a:lnTo>
                <a:lnTo>
                  <a:pt x="3551536" y="986272"/>
                </a:lnTo>
                <a:lnTo>
                  <a:pt x="3553242" y="989011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19" name="Полилиния: фигура 18">
            <a:extLst>
              <a:ext uri="{FF2B5EF4-FFF2-40B4-BE49-F238E27FC236}">
                <a16:creationId xmlns:a16="http://schemas.microsoft.com/office/drawing/2014/main" id="{0ECDCC60-D6C6-423D-93AA-4348150B74D7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3561871" y="986165"/>
                </a:moveTo>
                <a:lnTo>
                  <a:pt x="3560302" y="988087"/>
                </a:lnTo>
                <a:lnTo>
                  <a:pt x="3552576" y="979051"/>
                </a:lnTo>
                <a:lnTo>
                  <a:pt x="3550405" y="972822"/>
                </a:lnTo>
                <a:lnTo>
                  <a:pt x="3553949" y="972822"/>
                </a:lnTo>
                <a:lnTo>
                  <a:pt x="3557702" y="981162"/>
                </a:lnTo>
                <a:lnTo>
                  <a:pt x="3561871" y="986165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20" name="Полилиния: фигура 19">
            <a:extLst>
              <a:ext uri="{FF2B5EF4-FFF2-40B4-BE49-F238E27FC236}">
                <a16:creationId xmlns:a16="http://schemas.microsoft.com/office/drawing/2014/main" id="{6ABEC76E-D22A-4602-81FE-1B27151AA5A3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3173618" y="991795"/>
                </a:moveTo>
                <a:lnTo>
                  <a:pt x="3164695" y="994088"/>
                </a:lnTo>
                <a:lnTo>
                  <a:pt x="3163444" y="992837"/>
                </a:lnTo>
                <a:lnTo>
                  <a:pt x="3164382" y="989293"/>
                </a:lnTo>
                <a:lnTo>
                  <a:pt x="3168865" y="982934"/>
                </a:lnTo>
                <a:lnTo>
                  <a:pt x="3179171" y="978793"/>
                </a:lnTo>
                <a:lnTo>
                  <a:pt x="3180397" y="976334"/>
                </a:lnTo>
                <a:lnTo>
                  <a:pt x="3189371" y="973991"/>
                </a:lnTo>
                <a:lnTo>
                  <a:pt x="3196643" y="973638"/>
                </a:lnTo>
                <a:lnTo>
                  <a:pt x="3199901" y="972336"/>
                </a:lnTo>
                <a:lnTo>
                  <a:pt x="3203849" y="973628"/>
                </a:lnTo>
                <a:lnTo>
                  <a:pt x="3200013" y="976453"/>
                </a:lnTo>
                <a:lnTo>
                  <a:pt x="3189150" y="981016"/>
                </a:lnTo>
                <a:lnTo>
                  <a:pt x="3180421" y="984009"/>
                </a:lnTo>
                <a:lnTo>
                  <a:pt x="3173618" y="991795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21" name="Полилиния: фигура 20">
            <a:extLst>
              <a:ext uri="{FF2B5EF4-FFF2-40B4-BE49-F238E27FC236}">
                <a16:creationId xmlns:a16="http://schemas.microsoft.com/office/drawing/2014/main" id="{743E7078-47F3-4DED-B5A7-D8DE747C7FDA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3105484" y="970484"/>
                </a:moveTo>
                <a:lnTo>
                  <a:pt x="3109243" y="973264"/>
                </a:lnTo>
                <a:lnTo>
                  <a:pt x="3115683" y="972412"/>
                </a:lnTo>
                <a:lnTo>
                  <a:pt x="3118269" y="976844"/>
                </a:lnTo>
                <a:lnTo>
                  <a:pt x="3106217" y="978938"/>
                </a:lnTo>
                <a:lnTo>
                  <a:pt x="3098996" y="980337"/>
                </a:lnTo>
                <a:lnTo>
                  <a:pt x="3093392" y="980254"/>
                </a:lnTo>
                <a:lnTo>
                  <a:pt x="3096974" y="974252"/>
                </a:lnTo>
                <a:lnTo>
                  <a:pt x="3102690" y="974170"/>
                </a:lnTo>
                <a:lnTo>
                  <a:pt x="3105484" y="970484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22" name="Полилиния: фигура 21">
            <a:extLst>
              <a:ext uri="{FF2B5EF4-FFF2-40B4-BE49-F238E27FC236}">
                <a16:creationId xmlns:a16="http://schemas.microsoft.com/office/drawing/2014/main" id="{DA9932D6-531C-484A-9B60-3154C19DA074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3157643" y="970469"/>
                </a:moveTo>
                <a:lnTo>
                  <a:pt x="3156115" y="976260"/>
                </a:lnTo>
                <a:lnTo>
                  <a:pt x="3140453" y="979219"/>
                </a:lnTo>
                <a:lnTo>
                  <a:pt x="3126587" y="977935"/>
                </a:lnTo>
                <a:lnTo>
                  <a:pt x="3126551" y="974124"/>
                </a:lnTo>
                <a:lnTo>
                  <a:pt x="3134830" y="971957"/>
                </a:lnTo>
                <a:lnTo>
                  <a:pt x="3141361" y="975082"/>
                </a:lnTo>
                <a:lnTo>
                  <a:pt x="3148301" y="974288"/>
                </a:lnTo>
                <a:lnTo>
                  <a:pt x="3157643" y="970469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23" name="Полилиния: фигура 22">
            <a:extLst>
              <a:ext uri="{FF2B5EF4-FFF2-40B4-BE49-F238E27FC236}">
                <a16:creationId xmlns:a16="http://schemas.microsoft.com/office/drawing/2014/main" id="{3E977098-48B4-4B66-A1AF-F077FA13270F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3543056" y="973003"/>
                </a:moveTo>
                <a:lnTo>
                  <a:pt x="3543497" y="975098"/>
                </a:lnTo>
                <a:lnTo>
                  <a:pt x="3535327" y="970677"/>
                </a:lnTo>
                <a:lnTo>
                  <a:pt x="3529619" y="966930"/>
                </a:lnTo>
                <a:lnTo>
                  <a:pt x="3525710" y="963460"/>
                </a:lnTo>
                <a:lnTo>
                  <a:pt x="3527262" y="962398"/>
                </a:lnTo>
                <a:lnTo>
                  <a:pt x="3532057" y="964899"/>
                </a:lnTo>
                <a:lnTo>
                  <a:pt x="3540606" y="969695"/>
                </a:lnTo>
                <a:lnTo>
                  <a:pt x="3543056" y="973003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24" name="Полилиния: фигура 23">
            <a:extLst>
              <a:ext uri="{FF2B5EF4-FFF2-40B4-BE49-F238E27FC236}">
                <a16:creationId xmlns:a16="http://schemas.microsoft.com/office/drawing/2014/main" id="{3583BA94-9508-4409-954B-CDAB078EB4FD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3518697" y="962688"/>
                </a:moveTo>
                <a:lnTo>
                  <a:pt x="3516623" y="963281"/>
                </a:lnTo>
                <a:lnTo>
                  <a:pt x="3512063" y="960906"/>
                </a:lnTo>
                <a:lnTo>
                  <a:pt x="3507782" y="956622"/>
                </a:lnTo>
                <a:lnTo>
                  <a:pt x="3508319" y="954885"/>
                </a:lnTo>
                <a:lnTo>
                  <a:pt x="3514544" y="959287"/>
                </a:lnTo>
                <a:lnTo>
                  <a:pt x="3518697" y="962688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25" name="Полилиния: фигура 24">
            <a:extLst>
              <a:ext uri="{FF2B5EF4-FFF2-40B4-BE49-F238E27FC236}">
                <a16:creationId xmlns:a16="http://schemas.microsoft.com/office/drawing/2014/main" id="{7720719C-E26E-4BB4-91B2-38907D3EE3AC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3008780" y="956744"/>
                </a:moveTo>
                <a:lnTo>
                  <a:pt x="3028750" y="957783"/>
                </a:lnTo>
                <a:lnTo>
                  <a:pt x="3031047" y="953486"/>
                </a:lnTo>
                <a:lnTo>
                  <a:pt x="3050387" y="958499"/>
                </a:lnTo>
                <a:lnTo>
                  <a:pt x="3054182" y="965256"/>
                </a:lnTo>
                <a:lnTo>
                  <a:pt x="3069820" y="967157"/>
                </a:lnTo>
                <a:lnTo>
                  <a:pt x="3082607" y="973352"/>
                </a:lnTo>
                <a:lnTo>
                  <a:pt x="3070712" y="977324"/>
                </a:lnTo>
                <a:lnTo>
                  <a:pt x="3059248" y="973124"/>
                </a:lnTo>
                <a:lnTo>
                  <a:pt x="3049813" y="973408"/>
                </a:lnTo>
                <a:lnTo>
                  <a:pt x="3038996" y="972636"/>
                </a:lnTo>
                <a:lnTo>
                  <a:pt x="3029240" y="970764"/>
                </a:lnTo>
                <a:lnTo>
                  <a:pt x="3017163" y="966783"/>
                </a:lnTo>
                <a:lnTo>
                  <a:pt x="3009511" y="965750"/>
                </a:lnTo>
                <a:lnTo>
                  <a:pt x="3005176" y="967054"/>
                </a:lnTo>
                <a:lnTo>
                  <a:pt x="2986165" y="962761"/>
                </a:lnTo>
                <a:lnTo>
                  <a:pt x="2984356" y="958279"/>
                </a:lnTo>
                <a:lnTo>
                  <a:pt x="2974816" y="957513"/>
                </a:lnTo>
                <a:lnTo>
                  <a:pt x="2981969" y="947552"/>
                </a:lnTo>
                <a:lnTo>
                  <a:pt x="2994618" y="948168"/>
                </a:lnTo>
                <a:lnTo>
                  <a:pt x="3003032" y="952242"/>
                </a:lnTo>
                <a:lnTo>
                  <a:pt x="3007355" y="953036"/>
                </a:lnTo>
                <a:lnTo>
                  <a:pt x="3008780" y="956744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26" name="Полилиния: фигура 25">
            <a:extLst>
              <a:ext uri="{FF2B5EF4-FFF2-40B4-BE49-F238E27FC236}">
                <a16:creationId xmlns:a16="http://schemas.microsoft.com/office/drawing/2014/main" id="{E6473F75-16AE-4923-BE68-CDA7F59AAFE7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3280873" y="950872"/>
                </a:moveTo>
                <a:lnTo>
                  <a:pt x="3275510" y="957970"/>
                </a:lnTo>
                <a:lnTo>
                  <a:pt x="3274495" y="950122"/>
                </a:lnTo>
                <a:lnTo>
                  <a:pt x="3276346" y="946376"/>
                </a:lnTo>
                <a:lnTo>
                  <a:pt x="3278528" y="942852"/>
                </a:lnTo>
                <a:lnTo>
                  <a:pt x="3280898" y="945901"/>
                </a:lnTo>
                <a:lnTo>
                  <a:pt x="3280873" y="950872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27" name="Полилиния: фигура 26">
            <a:extLst>
              <a:ext uri="{FF2B5EF4-FFF2-40B4-BE49-F238E27FC236}">
                <a16:creationId xmlns:a16="http://schemas.microsoft.com/office/drawing/2014/main" id="{A10EDB23-4185-461A-8605-C0315018C8A8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3501409" y="957185"/>
                </a:moveTo>
                <a:lnTo>
                  <a:pt x="3498490" y="958228"/>
                </a:lnTo>
                <a:lnTo>
                  <a:pt x="3493976" y="954224"/>
                </a:lnTo>
                <a:lnTo>
                  <a:pt x="3489412" y="947603"/>
                </a:lnTo>
                <a:lnTo>
                  <a:pt x="3487170" y="939663"/>
                </a:lnTo>
                <a:lnTo>
                  <a:pt x="3488613" y="938655"/>
                </a:lnTo>
                <a:lnTo>
                  <a:pt x="3489733" y="941757"/>
                </a:lnTo>
                <a:lnTo>
                  <a:pt x="3492891" y="944121"/>
                </a:lnTo>
                <a:lnTo>
                  <a:pt x="3497945" y="950729"/>
                </a:lnTo>
                <a:lnTo>
                  <a:pt x="3502868" y="954267"/>
                </a:lnTo>
                <a:lnTo>
                  <a:pt x="3501409" y="957185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28" name="Полилиния: фигура 27">
            <a:extLst>
              <a:ext uri="{FF2B5EF4-FFF2-40B4-BE49-F238E27FC236}">
                <a16:creationId xmlns:a16="http://schemas.microsoft.com/office/drawing/2014/main" id="{D56BE48C-328F-4009-A848-56F0323F24FF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3460782" y="943196"/>
                </a:moveTo>
                <a:lnTo>
                  <a:pt x="3455323" y="944053"/>
                </a:lnTo>
                <a:lnTo>
                  <a:pt x="3453679" y="946977"/>
                </a:lnTo>
                <a:lnTo>
                  <a:pt x="3447977" y="949510"/>
                </a:lnTo>
                <a:lnTo>
                  <a:pt x="3442627" y="951950"/>
                </a:lnTo>
                <a:lnTo>
                  <a:pt x="3437089" y="951937"/>
                </a:lnTo>
                <a:lnTo>
                  <a:pt x="3428542" y="948909"/>
                </a:lnTo>
                <a:lnTo>
                  <a:pt x="3422588" y="946001"/>
                </a:lnTo>
                <a:lnTo>
                  <a:pt x="3423452" y="942776"/>
                </a:lnTo>
                <a:lnTo>
                  <a:pt x="3432799" y="944298"/>
                </a:lnTo>
                <a:lnTo>
                  <a:pt x="3438503" y="943482"/>
                </a:lnTo>
                <a:lnTo>
                  <a:pt x="3440073" y="938485"/>
                </a:lnTo>
                <a:lnTo>
                  <a:pt x="3441569" y="938227"/>
                </a:lnTo>
                <a:lnTo>
                  <a:pt x="3442582" y="943761"/>
                </a:lnTo>
                <a:lnTo>
                  <a:pt x="3448530" y="942964"/>
                </a:lnTo>
                <a:lnTo>
                  <a:pt x="3451472" y="939398"/>
                </a:lnTo>
                <a:lnTo>
                  <a:pt x="3457291" y="935680"/>
                </a:lnTo>
                <a:lnTo>
                  <a:pt x="3456144" y="929537"/>
                </a:lnTo>
                <a:lnTo>
                  <a:pt x="3462388" y="929339"/>
                </a:lnTo>
                <a:lnTo>
                  <a:pt x="3464493" y="931050"/>
                </a:lnTo>
                <a:lnTo>
                  <a:pt x="3464284" y="936833"/>
                </a:lnTo>
                <a:lnTo>
                  <a:pt x="3460782" y="943196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29" name="Полилиния: фигура 28">
            <a:extLst>
              <a:ext uri="{FF2B5EF4-FFF2-40B4-BE49-F238E27FC236}">
                <a16:creationId xmlns:a16="http://schemas.microsoft.com/office/drawing/2014/main" id="{49C8EC6C-AB6E-4C9E-B823-9348CA73C53D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3202945" y="922149"/>
                </a:moveTo>
                <a:lnTo>
                  <a:pt x="3199043" y="925609"/>
                </a:lnTo>
                <a:lnTo>
                  <a:pt x="3191839" y="923695"/>
                </a:lnTo>
                <a:lnTo>
                  <a:pt x="3189808" y="919211"/>
                </a:lnTo>
                <a:lnTo>
                  <a:pt x="3200354" y="918711"/>
                </a:lnTo>
                <a:lnTo>
                  <a:pt x="3202945" y="922149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30" name="Полилиния: фигура 29">
            <a:extLst>
              <a:ext uri="{FF2B5EF4-FFF2-40B4-BE49-F238E27FC236}">
                <a16:creationId xmlns:a16="http://schemas.microsoft.com/office/drawing/2014/main" id="{ADE72CE9-5653-4668-8D9C-72E1943B4C24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3236534" y="918341"/>
                </a:moveTo>
                <a:lnTo>
                  <a:pt x="3240324" y="926313"/>
                </a:lnTo>
                <a:lnTo>
                  <a:pt x="3231522" y="922016"/>
                </a:lnTo>
                <a:lnTo>
                  <a:pt x="3222815" y="921144"/>
                </a:lnTo>
                <a:lnTo>
                  <a:pt x="3216929" y="921832"/>
                </a:lnTo>
                <a:lnTo>
                  <a:pt x="3209718" y="921465"/>
                </a:lnTo>
                <a:lnTo>
                  <a:pt x="3212188" y="915733"/>
                </a:lnTo>
                <a:lnTo>
                  <a:pt x="3225064" y="915301"/>
                </a:lnTo>
                <a:lnTo>
                  <a:pt x="3236534" y="918341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31" name="Полилиния: фигура 30">
            <a:extLst>
              <a:ext uri="{FF2B5EF4-FFF2-40B4-BE49-F238E27FC236}">
                <a16:creationId xmlns:a16="http://schemas.microsoft.com/office/drawing/2014/main" id="{9D7C0C84-79C6-4C06-A5A0-32E0F491C62E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3472846" y="933000"/>
                </a:moveTo>
                <a:lnTo>
                  <a:pt x="3469586" y="935778"/>
                </a:lnTo>
                <a:lnTo>
                  <a:pt x="3467620" y="929624"/>
                </a:lnTo>
                <a:lnTo>
                  <a:pt x="3465194" y="925596"/>
                </a:lnTo>
                <a:lnTo>
                  <a:pt x="3460474" y="922180"/>
                </a:lnTo>
                <a:lnTo>
                  <a:pt x="3454543" y="917733"/>
                </a:lnTo>
                <a:lnTo>
                  <a:pt x="3447014" y="914668"/>
                </a:lnTo>
                <a:lnTo>
                  <a:pt x="3449911" y="912151"/>
                </a:lnTo>
                <a:lnTo>
                  <a:pt x="3455541" y="915070"/>
                </a:lnTo>
                <a:lnTo>
                  <a:pt x="3459085" y="917363"/>
                </a:lnTo>
                <a:lnTo>
                  <a:pt x="3463463" y="919865"/>
                </a:lnTo>
                <a:lnTo>
                  <a:pt x="3467634" y="924243"/>
                </a:lnTo>
                <a:lnTo>
                  <a:pt x="3471595" y="927580"/>
                </a:lnTo>
                <a:lnTo>
                  <a:pt x="3472846" y="933000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32" name="Полилиния: фигура 31">
            <a:extLst>
              <a:ext uri="{FF2B5EF4-FFF2-40B4-BE49-F238E27FC236}">
                <a16:creationId xmlns:a16="http://schemas.microsoft.com/office/drawing/2014/main" id="{1DD91E2F-53FB-4411-AE16-93A5FED8BDCF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3274814" y="898097"/>
                </a:moveTo>
                <a:lnTo>
                  <a:pt x="3277725" y="914957"/>
                </a:lnTo>
                <a:lnTo>
                  <a:pt x="3288514" y="921197"/>
                </a:lnTo>
                <a:lnTo>
                  <a:pt x="3297226" y="910140"/>
                </a:lnTo>
                <a:lnTo>
                  <a:pt x="3309187" y="903848"/>
                </a:lnTo>
                <a:lnTo>
                  <a:pt x="3318455" y="903839"/>
                </a:lnTo>
                <a:lnTo>
                  <a:pt x="3327370" y="907473"/>
                </a:lnTo>
                <a:lnTo>
                  <a:pt x="3335102" y="911203"/>
                </a:lnTo>
                <a:lnTo>
                  <a:pt x="3346293" y="913195"/>
                </a:lnTo>
                <a:lnTo>
                  <a:pt x="3364380" y="920378"/>
                </a:lnTo>
                <a:lnTo>
                  <a:pt x="3383653" y="926343"/>
                </a:lnTo>
                <a:lnTo>
                  <a:pt x="3390837" y="931684"/>
                </a:lnTo>
                <a:lnTo>
                  <a:pt x="3396640" y="936925"/>
                </a:lnTo>
                <a:lnTo>
                  <a:pt x="3398226" y="943066"/>
                </a:lnTo>
                <a:lnTo>
                  <a:pt x="3415595" y="949509"/>
                </a:lnTo>
                <a:lnTo>
                  <a:pt x="3418128" y="955038"/>
                </a:lnTo>
                <a:lnTo>
                  <a:pt x="3408535" y="956160"/>
                </a:lnTo>
                <a:lnTo>
                  <a:pt x="3410839" y="963107"/>
                </a:lnTo>
                <a:lnTo>
                  <a:pt x="3420146" y="969946"/>
                </a:lnTo>
                <a:lnTo>
                  <a:pt x="3426916" y="981002"/>
                </a:lnTo>
                <a:lnTo>
                  <a:pt x="3432887" y="980656"/>
                </a:lnTo>
                <a:lnTo>
                  <a:pt x="3432467" y="985273"/>
                </a:lnTo>
                <a:lnTo>
                  <a:pt x="3440516" y="987045"/>
                </a:lnTo>
                <a:lnTo>
                  <a:pt x="3437390" y="989011"/>
                </a:lnTo>
                <a:lnTo>
                  <a:pt x="3448469" y="993397"/>
                </a:lnTo>
                <a:lnTo>
                  <a:pt x="3447311" y="996410"/>
                </a:lnTo>
                <a:lnTo>
                  <a:pt x="3440408" y="997137"/>
                </a:lnTo>
                <a:lnTo>
                  <a:pt x="3437843" y="994435"/>
                </a:lnTo>
                <a:lnTo>
                  <a:pt x="3428887" y="993264"/>
                </a:lnTo>
                <a:lnTo>
                  <a:pt x="3418357" y="991695"/>
                </a:lnTo>
                <a:lnTo>
                  <a:pt x="3410251" y="985044"/>
                </a:lnTo>
                <a:lnTo>
                  <a:pt x="3404334" y="979312"/>
                </a:lnTo>
                <a:lnTo>
                  <a:pt x="3398920" y="970189"/>
                </a:lnTo>
                <a:lnTo>
                  <a:pt x="3385323" y="965630"/>
                </a:lnTo>
                <a:lnTo>
                  <a:pt x="3376492" y="968604"/>
                </a:lnTo>
                <a:lnTo>
                  <a:pt x="3370126" y="972045"/>
                </a:lnTo>
                <a:lnTo>
                  <a:pt x="3371455" y="979734"/>
                </a:lnTo>
                <a:lnTo>
                  <a:pt x="3363267" y="983318"/>
                </a:lnTo>
                <a:lnTo>
                  <a:pt x="3357427" y="981575"/>
                </a:lnTo>
                <a:lnTo>
                  <a:pt x="3346644" y="981140"/>
                </a:lnTo>
                <a:lnTo>
                  <a:pt x="3337362" y="972584"/>
                </a:lnTo>
                <a:lnTo>
                  <a:pt x="3326774" y="970487"/>
                </a:lnTo>
                <a:lnTo>
                  <a:pt x="3324207" y="973457"/>
                </a:lnTo>
                <a:lnTo>
                  <a:pt x="3310999" y="973778"/>
                </a:lnTo>
                <a:lnTo>
                  <a:pt x="3315425" y="965294"/>
                </a:lnTo>
                <a:lnTo>
                  <a:pt x="3321988" y="962400"/>
                </a:lnTo>
                <a:lnTo>
                  <a:pt x="3319270" y="951064"/>
                </a:lnTo>
                <a:lnTo>
                  <a:pt x="3314265" y="942313"/>
                </a:lnTo>
                <a:lnTo>
                  <a:pt x="3294056" y="933485"/>
                </a:lnTo>
                <a:lnTo>
                  <a:pt x="3285460" y="932614"/>
                </a:lnTo>
                <a:lnTo>
                  <a:pt x="3269805" y="922981"/>
                </a:lnTo>
                <a:lnTo>
                  <a:pt x="3266728" y="928047"/>
                </a:lnTo>
                <a:lnTo>
                  <a:pt x="3262727" y="928966"/>
                </a:lnTo>
                <a:lnTo>
                  <a:pt x="3260361" y="925143"/>
                </a:lnTo>
                <a:lnTo>
                  <a:pt x="3260328" y="920614"/>
                </a:lnTo>
                <a:lnTo>
                  <a:pt x="3252364" y="915493"/>
                </a:lnTo>
                <a:lnTo>
                  <a:pt x="3263591" y="911738"/>
                </a:lnTo>
                <a:lnTo>
                  <a:pt x="3271026" y="911941"/>
                </a:lnTo>
                <a:lnTo>
                  <a:pt x="3270152" y="909175"/>
                </a:lnTo>
                <a:lnTo>
                  <a:pt x="3254892" y="909154"/>
                </a:lnTo>
                <a:lnTo>
                  <a:pt x="3250763" y="902948"/>
                </a:lnTo>
                <a:lnTo>
                  <a:pt x="3241450" y="901023"/>
                </a:lnTo>
                <a:lnTo>
                  <a:pt x="3237037" y="895865"/>
                </a:lnTo>
                <a:lnTo>
                  <a:pt x="3251089" y="893339"/>
                </a:lnTo>
                <a:lnTo>
                  <a:pt x="3256433" y="889942"/>
                </a:lnTo>
                <a:lnTo>
                  <a:pt x="3273169" y="894223"/>
                </a:lnTo>
                <a:lnTo>
                  <a:pt x="3274814" y="898097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33" name="Полилиния: фигура 32">
            <a:extLst>
              <a:ext uri="{FF2B5EF4-FFF2-40B4-BE49-F238E27FC236}">
                <a16:creationId xmlns:a16="http://schemas.microsoft.com/office/drawing/2014/main" id="{CA614A4A-1B4F-41CA-8353-ED3A23EA9B18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3182005" y="871288"/>
                </a:moveTo>
                <a:lnTo>
                  <a:pt x="3173629" y="881629"/>
                </a:lnTo>
                <a:lnTo>
                  <a:pt x="3165795" y="883634"/>
                </a:lnTo>
                <a:lnTo>
                  <a:pt x="3155762" y="881595"/>
                </a:lnTo>
                <a:lnTo>
                  <a:pt x="3138391" y="882116"/>
                </a:lnTo>
                <a:lnTo>
                  <a:pt x="3129284" y="883616"/>
                </a:lnTo>
                <a:lnTo>
                  <a:pt x="3127801" y="891507"/>
                </a:lnTo>
                <a:lnTo>
                  <a:pt x="3137131" y="900777"/>
                </a:lnTo>
                <a:lnTo>
                  <a:pt x="3142760" y="896055"/>
                </a:lnTo>
                <a:lnTo>
                  <a:pt x="3162199" y="892508"/>
                </a:lnTo>
                <a:lnTo>
                  <a:pt x="3161342" y="897309"/>
                </a:lnTo>
                <a:lnTo>
                  <a:pt x="3156801" y="895794"/>
                </a:lnTo>
                <a:lnTo>
                  <a:pt x="3152274" y="901902"/>
                </a:lnTo>
                <a:lnTo>
                  <a:pt x="3143098" y="905943"/>
                </a:lnTo>
                <a:lnTo>
                  <a:pt x="3152963" y="919303"/>
                </a:lnTo>
                <a:lnTo>
                  <a:pt x="3151059" y="922883"/>
                </a:lnTo>
                <a:lnTo>
                  <a:pt x="3160431" y="934915"/>
                </a:lnTo>
                <a:lnTo>
                  <a:pt x="3160341" y="941763"/>
                </a:lnTo>
                <a:lnTo>
                  <a:pt x="3154776" y="944828"/>
                </a:lnTo>
                <a:lnTo>
                  <a:pt x="3150688" y="941162"/>
                </a:lnTo>
                <a:lnTo>
                  <a:pt x="3155725" y="932627"/>
                </a:lnTo>
                <a:lnTo>
                  <a:pt x="3145495" y="936663"/>
                </a:lnTo>
                <a:lnTo>
                  <a:pt x="3142902" y="933777"/>
                </a:lnTo>
                <a:lnTo>
                  <a:pt x="3144254" y="929753"/>
                </a:lnTo>
                <a:lnTo>
                  <a:pt x="3136738" y="923640"/>
                </a:lnTo>
                <a:lnTo>
                  <a:pt x="3137512" y="913482"/>
                </a:lnTo>
                <a:lnTo>
                  <a:pt x="3130559" y="916650"/>
                </a:lnTo>
                <a:lnTo>
                  <a:pt x="3131441" y="928805"/>
                </a:lnTo>
                <a:lnTo>
                  <a:pt x="3131865" y="943719"/>
                </a:lnTo>
                <a:lnTo>
                  <a:pt x="3125254" y="945232"/>
                </a:lnTo>
                <a:lnTo>
                  <a:pt x="3120775" y="942173"/>
                </a:lnTo>
                <a:lnTo>
                  <a:pt x="3123764" y="932577"/>
                </a:lnTo>
                <a:lnTo>
                  <a:pt x="3122151" y="922517"/>
                </a:lnTo>
                <a:lnTo>
                  <a:pt x="3117767" y="922440"/>
                </a:lnTo>
                <a:lnTo>
                  <a:pt x="3114530" y="915299"/>
                </a:lnTo>
                <a:lnTo>
                  <a:pt x="3118837" y="908472"/>
                </a:lnTo>
                <a:lnTo>
                  <a:pt x="3120322" y="900196"/>
                </a:lnTo>
                <a:lnTo>
                  <a:pt x="3125561" y="884482"/>
                </a:lnTo>
                <a:lnTo>
                  <a:pt x="3127747" y="880184"/>
                </a:lnTo>
                <a:lnTo>
                  <a:pt x="3136609" y="872441"/>
                </a:lnTo>
                <a:lnTo>
                  <a:pt x="3144751" y="875520"/>
                </a:lnTo>
                <a:lnTo>
                  <a:pt x="3157894" y="876966"/>
                </a:lnTo>
                <a:lnTo>
                  <a:pt x="3169881" y="876529"/>
                </a:lnTo>
                <a:lnTo>
                  <a:pt x="3180186" y="868959"/>
                </a:lnTo>
                <a:lnTo>
                  <a:pt x="3182005" y="871288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34" name="Полилиния: фигура 33">
            <a:extLst>
              <a:ext uri="{FF2B5EF4-FFF2-40B4-BE49-F238E27FC236}">
                <a16:creationId xmlns:a16="http://schemas.microsoft.com/office/drawing/2014/main" id="{207908FC-43EE-4EA1-8680-F64673CA183F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3217946" y="874285"/>
                </a:moveTo>
                <a:lnTo>
                  <a:pt x="3217401" y="883395"/>
                </a:lnTo>
                <a:lnTo>
                  <a:pt x="3212024" y="882374"/>
                </a:lnTo>
                <a:lnTo>
                  <a:pt x="3210438" y="888717"/>
                </a:lnTo>
                <a:lnTo>
                  <a:pt x="3214733" y="894221"/>
                </a:lnTo>
                <a:lnTo>
                  <a:pt x="3211814" y="895472"/>
                </a:lnTo>
                <a:lnTo>
                  <a:pt x="3207608" y="888869"/>
                </a:lnTo>
                <a:lnTo>
                  <a:pt x="3204512" y="875543"/>
                </a:lnTo>
                <a:lnTo>
                  <a:pt x="3206607" y="867214"/>
                </a:lnTo>
                <a:lnTo>
                  <a:pt x="3210067" y="863420"/>
                </a:lnTo>
                <a:lnTo>
                  <a:pt x="3210815" y="869113"/>
                </a:lnTo>
                <a:lnTo>
                  <a:pt x="3216970" y="870027"/>
                </a:lnTo>
                <a:lnTo>
                  <a:pt x="3217946" y="874285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35" name="Полилиния: фигура 34">
            <a:extLst>
              <a:ext uri="{FF2B5EF4-FFF2-40B4-BE49-F238E27FC236}">
                <a16:creationId xmlns:a16="http://schemas.microsoft.com/office/drawing/2014/main" id="{A1F3F78F-AABF-4721-8353-C79BDAED9EF4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2979530" y="947098"/>
                </a:moveTo>
                <a:lnTo>
                  <a:pt x="2967987" y="947316"/>
                </a:lnTo>
                <a:lnTo>
                  <a:pt x="2959208" y="938601"/>
                </a:lnTo>
                <a:lnTo>
                  <a:pt x="2945823" y="930084"/>
                </a:lnTo>
                <a:lnTo>
                  <a:pt x="2941361" y="923766"/>
                </a:lnTo>
                <a:lnTo>
                  <a:pt x="2933469" y="915276"/>
                </a:lnTo>
                <a:lnTo>
                  <a:pt x="2928292" y="907463"/>
                </a:lnTo>
                <a:lnTo>
                  <a:pt x="2920363" y="892869"/>
                </a:lnTo>
                <a:lnTo>
                  <a:pt x="2911208" y="884180"/>
                </a:lnTo>
                <a:lnTo>
                  <a:pt x="2908146" y="875218"/>
                </a:lnTo>
                <a:lnTo>
                  <a:pt x="2904303" y="867080"/>
                </a:lnTo>
                <a:lnTo>
                  <a:pt x="2894903" y="860516"/>
                </a:lnTo>
                <a:lnTo>
                  <a:pt x="2889454" y="851597"/>
                </a:lnTo>
                <a:lnTo>
                  <a:pt x="2881605" y="845758"/>
                </a:lnTo>
                <a:lnTo>
                  <a:pt x="2870731" y="834271"/>
                </a:lnTo>
                <a:lnTo>
                  <a:pt x="2869815" y="828965"/>
                </a:lnTo>
                <a:lnTo>
                  <a:pt x="2876527" y="829385"/>
                </a:lnTo>
                <a:lnTo>
                  <a:pt x="2892664" y="831399"/>
                </a:lnTo>
                <a:lnTo>
                  <a:pt x="2901883" y="841594"/>
                </a:lnTo>
                <a:lnTo>
                  <a:pt x="2909945" y="848662"/>
                </a:lnTo>
                <a:lnTo>
                  <a:pt x="2915693" y="852999"/>
                </a:lnTo>
                <a:lnTo>
                  <a:pt x="2925570" y="864204"/>
                </a:lnTo>
                <a:lnTo>
                  <a:pt x="2936167" y="864368"/>
                </a:lnTo>
                <a:lnTo>
                  <a:pt x="2944927" y="871509"/>
                </a:lnTo>
                <a:lnTo>
                  <a:pt x="2950958" y="880238"/>
                </a:lnTo>
                <a:lnTo>
                  <a:pt x="2958897" y="885000"/>
                </a:lnTo>
                <a:lnTo>
                  <a:pt x="2954719" y="893511"/>
                </a:lnTo>
                <a:lnTo>
                  <a:pt x="2960694" y="897131"/>
                </a:lnTo>
                <a:lnTo>
                  <a:pt x="2964439" y="897399"/>
                </a:lnTo>
                <a:lnTo>
                  <a:pt x="2966206" y="904670"/>
                </a:lnTo>
                <a:lnTo>
                  <a:pt x="2969838" y="910488"/>
                </a:lnTo>
                <a:lnTo>
                  <a:pt x="2977491" y="911409"/>
                </a:lnTo>
                <a:lnTo>
                  <a:pt x="2982563" y="918007"/>
                </a:lnTo>
                <a:lnTo>
                  <a:pt x="2979945" y="930973"/>
                </a:lnTo>
                <a:lnTo>
                  <a:pt x="2979530" y="947098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36" name="Полилиния: фигура 35">
            <a:extLst>
              <a:ext uri="{FF2B5EF4-FFF2-40B4-BE49-F238E27FC236}">
                <a16:creationId xmlns:a16="http://schemas.microsoft.com/office/drawing/2014/main" id="{D333B121-B366-4762-92C5-84C04375C53C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3105229" y="867037"/>
                </a:moveTo>
                <a:lnTo>
                  <a:pt x="3116917" y="876684"/>
                </a:lnTo>
                <a:lnTo>
                  <a:pt x="3104565" y="877914"/>
                </a:lnTo>
                <a:lnTo>
                  <a:pt x="3101088" y="885021"/>
                </a:lnTo>
                <a:lnTo>
                  <a:pt x="3101539" y="894468"/>
                </a:lnTo>
                <a:lnTo>
                  <a:pt x="3091515" y="901598"/>
                </a:lnTo>
                <a:lnTo>
                  <a:pt x="3091241" y="911979"/>
                </a:lnTo>
                <a:lnTo>
                  <a:pt x="3087220" y="927921"/>
                </a:lnTo>
                <a:lnTo>
                  <a:pt x="3085686" y="924213"/>
                </a:lnTo>
                <a:lnTo>
                  <a:pt x="3073843" y="928903"/>
                </a:lnTo>
                <a:lnTo>
                  <a:pt x="3069713" y="922531"/>
                </a:lnTo>
                <a:lnTo>
                  <a:pt x="3062280" y="921941"/>
                </a:lnTo>
                <a:lnTo>
                  <a:pt x="3057082" y="918602"/>
                </a:lnTo>
                <a:lnTo>
                  <a:pt x="3044689" y="922350"/>
                </a:lnTo>
                <a:lnTo>
                  <a:pt x="3040885" y="917305"/>
                </a:lnTo>
                <a:lnTo>
                  <a:pt x="3034057" y="917879"/>
                </a:lnTo>
                <a:lnTo>
                  <a:pt x="3025463" y="916676"/>
                </a:lnTo>
                <a:lnTo>
                  <a:pt x="3023869" y="902695"/>
                </a:lnTo>
                <a:lnTo>
                  <a:pt x="3018667" y="899797"/>
                </a:lnTo>
                <a:lnTo>
                  <a:pt x="3013662" y="890880"/>
                </a:lnTo>
                <a:lnTo>
                  <a:pt x="3012211" y="881759"/>
                </a:lnTo>
                <a:lnTo>
                  <a:pt x="3013425" y="872100"/>
                </a:lnTo>
                <a:lnTo>
                  <a:pt x="3019619" y="865173"/>
                </a:lnTo>
                <a:lnTo>
                  <a:pt x="3027259" y="868745"/>
                </a:lnTo>
                <a:lnTo>
                  <a:pt x="3035314" y="866797"/>
                </a:lnTo>
                <a:lnTo>
                  <a:pt x="3037412" y="857971"/>
                </a:lnTo>
                <a:lnTo>
                  <a:pt x="3041861" y="856005"/>
                </a:lnTo>
                <a:lnTo>
                  <a:pt x="3054357" y="853748"/>
                </a:lnTo>
                <a:lnTo>
                  <a:pt x="3061835" y="845501"/>
                </a:lnTo>
                <a:lnTo>
                  <a:pt x="3066954" y="838909"/>
                </a:lnTo>
                <a:lnTo>
                  <a:pt x="3071082" y="835009"/>
                </a:lnTo>
                <a:lnTo>
                  <a:pt x="3079951" y="829299"/>
                </a:lnTo>
                <a:lnTo>
                  <a:pt x="3087978" y="822049"/>
                </a:lnTo>
                <a:lnTo>
                  <a:pt x="3093236" y="813902"/>
                </a:lnTo>
                <a:lnTo>
                  <a:pt x="3097453" y="813868"/>
                </a:lnTo>
                <a:lnTo>
                  <a:pt x="3102808" y="819141"/>
                </a:lnTo>
                <a:lnTo>
                  <a:pt x="3103285" y="823672"/>
                </a:lnTo>
                <a:lnTo>
                  <a:pt x="3110150" y="826579"/>
                </a:lnTo>
                <a:lnTo>
                  <a:pt x="3118847" y="829715"/>
                </a:lnTo>
                <a:lnTo>
                  <a:pt x="3118104" y="833799"/>
                </a:lnTo>
                <a:lnTo>
                  <a:pt x="3111110" y="834316"/>
                </a:lnTo>
                <a:lnTo>
                  <a:pt x="3112972" y="839406"/>
                </a:lnTo>
                <a:lnTo>
                  <a:pt x="3105296" y="842957"/>
                </a:lnTo>
                <a:lnTo>
                  <a:pt x="3099367" y="852372"/>
                </a:lnTo>
                <a:lnTo>
                  <a:pt x="3107030" y="862241"/>
                </a:lnTo>
                <a:lnTo>
                  <a:pt x="3105229" y="867037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37" name="Полилиния: фигура 36">
            <a:extLst>
              <a:ext uri="{FF2B5EF4-FFF2-40B4-BE49-F238E27FC236}">
                <a16:creationId xmlns:a16="http://schemas.microsoft.com/office/drawing/2014/main" id="{AE704DBF-AE66-45FF-A90E-2FA583D8622B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3193851" y="798370"/>
                </a:moveTo>
                <a:lnTo>
                  <a:pt x="3194911" y="805295"/>
                </a:lnTo>
                <a:lnTo>
                  <a:pt x="3195525" y="811143"/>
                </a:lnTo>
                <a:lnTo>
                  <a:pt x="3191974" y="820683"/>
                </a:lnTo>
                <a:lnTo>
                  <a:pt x="3188165" y="810056"/>
                </a:lnTo>
                <a:lnTo>
                  <a:pt x="3183291" y="815343"/>
                </a:lnTo>
                <a:lnTo>
                  <a:pt x="3186620" y="823024"/>
                </a:lnTo>
                <a:lnTo>
                  <a:pt x="3183631" y="827910"/>
                </a:lnTo>
                <a:lnTo>
                  <a:pt x="3171365" y="821860"/>
                </a:lnTo>
                <a:lnTo>
                  <a:pt x="3168435" y="814315"/>
                </a:lnTo>
                <a:lnTo>
                  <a:pt x="3171613" y="809358"/>
                </a:lnTo>
                <a:lnTo>
                  <a:pt x="3165010" y="804428"/>
                </a:lnTo>
                <a:lnTo>
                  <a:pt x="3161735" y="808751"/>
                </a:lnTo>
                <a:lnTo>
                  <a:pt x="3156830" y="808350"/>
                </a:lnTo>
                <a:lnTo>
                  <a:pt x="3149115" y="814166"/>
                </a:lnTo>
                <a:lnTo>
                  <a:pt x="3147389" y="811115"/>
                </a:lnTo>
                <a:lnTo>
                  <a:pt x="3151480" y="802328"/>
                </a:lnTo>
                <a:lnTo>
                  <a:pt x="3158048" y="799396"/>
                </a:lnTo>
                <a:lnTo>
                  <a:pt x="3163733" y="795469"/>
                </a:lnTo>
                <a:lnTo>
                  <a:pt x="3167417" y="800188"/>
                </a:lnTo>
                <a:lnTo>
                  <a:pt x="3175343" y="797333"/>
                </a:lnTo>
                <a:lnTo>
                  <a:pt x="3177044" y="792681"/>
                </a:lnTo>
                <a:lnTo>
                  <a:pt x="3184412" y="792404"/>
                </a:lnTo>
                <a:lnTo>
                  <a:pt x="3183794" y="784342"/>
                </a:lnTo>
                <a:lnTo>
                  <a:pt x="3192244" y="789286"/>
                </a:lnTo>
                <a:lnTo>
                  <a:pt x="3193119" y="794536"/>
                </a:lnTo>
                <a:lnTo>
                  <a:pt x="3193851" y="798370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38" name="Полилиния: фигура 37">
            <a:extLst>
              <a:ext uri="{FF2B5EF4-FFF2-40B4-BE49-F238E27FC236}">
                <a16:creationId xmlns:a16="http://schemas.microsoft.com/office/drawing/2014/main" id="{B3210AB0-72ED-47F9-A068-E5D0E5121637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2723089" y="821487"/>
                </a:moveTo>
                <a:lnTo>
                  <a:pt x="2714023" y="823872"/>
                </a:lnTo>
                <a:lnTo>
                  <a:pt x="2709062" y="815583"/>
                </a:lnTo>
                <a:lnTo>
                  <a:pt x="2707214" y="800599"/>
                </a:lnTo>
                <a:lnTo>
                  <a:pt x="2711932" y="783678"/>
                </a:lnTo>
                <a:lnTo>
                  <a:pt x="2719136" y="789470"/>
                </a:lnTo>
                <a:lnTo>
                  <a:pt x="2723989" y="796811"/>
                </a:lnTo>
                <a:lnTo>
                  <a:pt x="2729030" y="807665"/>
                </a:lnTo>
                <a:lnTo>
                  <a:pt x="2727460" y="818520"/>
                </a:lnTo>
                <a:lnTo>
                  <a:pt x="2723089" y="821487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39" name="Полилиния: фигура 38">
            <a:extLst>
              <a:ext uri="{FF2B5EF4-FFF2-40B4-BE49-F238E27FC236}">
                <a16:creationId xmlns:a16="http://schemas.microsoft.com/office/drawing/2014/main" id="{0A34B90D-ED0E-4F13-9C02-E82B79BA7D6F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1241203" y="780697"/>
                </a:moveTo>
                <a:lnTo>
                  <a:pt x="1232498" y="781844"/>
                </a:lnTo>
                <a:lnTo>
                  <a:pt x="1230622" y="780906"/>
                </a:lnTo>
                <a:lnTo>
                  <a:pt x="1233645" y="778039"/>
                </a:lnTo>
                <a:lnTo>
                  <a:pt x="1233437" y="773921"/>
                </a:lnTo>
                <a:lnTo>
                  <a:pt x="1239431" y="772566"/>
                </a:lnTo>
                <a:lnTo>
                  <a:pt x="1241620" y="772931"/>
                </a:lnTo>
                <a:lnTo>
                  <a:pt x="1241203" y="780697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40" name="Полилиния: фигура 39">
            <a:extLst>
              <a:ext uri="{FF2B5EF4-FFF2-40B4-BE49-F238E27FC236}">
                <a16:creationId xmlns:a16="http://schemas.microsoft.com/office/drawing/2014/main" id="{77954B23-13BE-4E15-8F74-FFDAE4FD6B7E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3168890" y="778938"/>
                </a:moveTo>
                <a:lnTo>
                  <a:pt x="3165145" y="782364"/>
                </a:lnTo>
                <a:lnTo>
                  <a:pt x="3161880" y="788951"/>
                </a:lnTo>
                <a:lnTo>
                  <a:pt x="3158606" y="792037"/>
                </a:lnTo>
                <a:lnTo>
                  <a:pt x="3152186" y="784832"/>
                </a:lnTo>
                <a:lnTo>
                  <a:pt x="3154334" y="782041"/>
                </a:lnTo>
                <a:lnTo>
                  <a:pt x="3156950" y="779121"/>
                </a:lnTo>
                <a:lnTo>
                  <a:pt x="3158101" y="772651"/>
                </a:lnTo>
                <a:lnTo>
                  <a:pt x="3163849" y="772038"/>
                </a:lnTo>
                <a:lnTo>
                  <a:pt x="3162170" y="779056"/>
                </a:lnTo>
                <a:lnTo>
                  <a:pt x="3169886" y="768993"/>
                </a:lnTo>
                <a:lnTo>
                  <a:pt x="3168890" y="778938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41" name="Полилиния: фигура 40">
            <a:extLst>
              <a:ext uri="{FF2B5EF4-FFF2-40B4-BE49-F238E27FC236}">
                <a16:creationId xmlns:a16="http://schemas.microsoft.com/office/drawing/2014/main" id="{FE700813-3D6E-423A-B78A-138A1C27AECB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3111786" y="788970"/>
                </a:moveTo>
                <a:lnTo>
                  <a:pt x="3097918" y="798862"/>
                </a:lnTo>
                <a:lnTo>
                  <a:pt x="3103028" y="791571"/>
                </a:lnTo>
                <a:lnTo>
                  <a:pt x="3110559" y="785133"/>
                </a:lnTo>
                <a:lnTo>
                  <a:pt x="3116818" y="777921"/>
                </a:lnTo>
                <a:lnTo>
                  <a:pt x="3122283" y="767566"/>
                </a:lnTo>
                <a:lnTo>
                  <a:pt x="3124140" y="776065"/>
                </a:lnTo>
                <a:lnTo>
                  <a:pt x="3117258" y="781806"/>
                </a:lnTo>
                <a:lnTo>
                  <a:pt x="3111786" y="788970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42" name="Полилиния: фигура 41">
            <a:extLst>
              <a:ext uri="{FF2B5EF4-FFF2-40B4-BE49-F238E27FC236}">
                <a16:creationId xmlns:a16="http://schemas.microsoft.com/office/drawing/2014/main" id="{3F5721F3-8BA6-4958-AE04-57016AEBAC54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3147010" y="762123"/>
                </a:moveTo>
                <a:lnTo>
                  <a:pt x="3153268" y="765350"/>
                </a:lnTo>
                <a:lnTo>
                  <a:pt x="3159902" y="765335"/>
                </a:lnTo>
                <a:lnTo>
                  <a:pt x="3159700" y="769689"/>
                </a:lnTo>
                <a:lnTo>
                  <a:pt x="3154872" y="774116"/>
                </a:lnTo>
                <a:lnTo>
                  <a:pt x="3148251" y="777246"/>
                </a:lnTo>
                <a:lnTo>
                  <a:pt x="3147884" y="772402"/>
                </a:lnTo>
                <a:lnTo>
                  <a:pt x="3148624" y="767084"/>
                </a:lnTo>
                <a:lnTo>
                  <a:pt x="3147010" y="762123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43" name="Полилиния: фигура 42">
            <a:extLst>
              <a:ext uri="{FF2B5EF4-FFF2-40B4-BE49-F238E27FC236}">
                <a16:creationId xmlns:a16="http://schemas.microsoft.com/office/drawing/2014/main" id="{45F64914-6D6A-44C1-9548-6F740936CAAD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3184737" y="759299"/>
                </a:moveTo>
                <a:lnTo>
                  <a:pt x="3187665" y="770938"/>
                </a:lnTo>
                <a:lnTo>
                  <a:pt x="3179622" y="768172"/>
                </a:lnTo>
                <a:lnTo>
                  <a:pt x="3179839" y="771671"/>
                </a:lnTo>
                <a:lnTo>
                  <a:pt x="3182390" y="778104"/>
                </a:lnTo>
                <a:lnTo>
                  <a:pt x="3177432" y="780440"/>
                </a:lnTo>
                <a:lnTo>
                  <a:pt x="3176998" y="773108"/>
                </a:lnTo>
                <a:lnTo>
                  <a:pt x="3173859" y="772567"/>
                </a:lnTo>
                <a:lnTo>
                  <a:pt x="3172227" y="766255"/>
                </a:lnTo>
                <a:lnTo>
                  <a:pt x="3178362" y="767087"/>
                </a:lnTo>
                <a:lnTo>
                  <a:pt x="3178226" y="763140"/>
                </a:lnTo>
                <a:lnTo>
                  <a:pt x="3171854" y="755180"/>
                </a:lnTo>
                <a:lnTo>
                  <a:pt x="3181866" y="755410"/>
                </a:lnTo>
                <a:lnTo>
                  <a:pt x="3184737" y="759299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44" name="Полилиния: фигура 43">
            <a:extLst>
              <a:ext uri="{FF2B5EF4-FFF2-40B4-BE49-F238E27FC236}">
                <a16:creationId xmlns:a16="http://schemas.microsoft.com/office/drawing/2014/main" id="{404A49B5-724B-4420-91F8-D696F8DE3BC8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3143297" y="749845"/>
                </a:moveTo>
                <a:lnTo>
                  <a:pt x="3140533" y="758852"/>
                </a:lnTo>
                <a:lnTo>
                  <a:pt x="3136068" y="753651"/>
                </a:lnTo>
                <a:lnTo>
                  <a:pt x="3130747" y="745708"/>
                </a:lnTo>
                <a:lnTo>
                  <a:pt x="3139677" y="746091"/>
                </a:lnTo>
                <a:lnTo>
                  <a:pt x="3143297" y="749845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45" name="Полилиния: фигура 44">
            <a:extLst>
              <a:ext uri="{FF2B5EF4-FFF2-40B4-BE49-F238E27FC236}">
                <a16:creationId xmlns:a16="http://schemas.microsoft.com/office/drawing/2014/main" id="{1106EC69-4423-4A7C-9AD4-04782CA66C62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3141149" y="693192"/>
                </a:moveTo>
                <a:lnTo>
                  <a:pt x="3147574" y="696169"/>
                </a:lnTo>
                <a:lnTo>
                  <a:pt x="3150789" y="693454"/>
                </a:lnTo>
                <a:lnTo>
                  <a:pt x="3151737" y="696103"/>
                </a:lnTo>
                <a:lnTo>
                  <a:pt x="3150041" y="700425"/>
                </a:lnTo>
                <a:lnTo>
                  <a:pt x="3153600" y="707897"/>
                </a:lnTo>
                <a:lnTo>
                  <a:pt x="3150854" y="716560"/>
                </a:lnTo>
                <a:lnTo>
                  <a:pt x="3144709" y="720015"/>
                </a:lnTo>
                <a:lnTo>
                  <a:pt x="3143065" y="728420"/>
                </a:lnTo>
                <a:lnTo>
                  <a:pt x="3145397" y="736722"/>
                </a:lnTo>
                <a:lnTo>
                  <a:pt x="3150923" y="737871"/>
                </a:lnTo>
                <a:lnTo>
                  <a:pt x="3155535" y="736637"/>
                </a:lnTo>
                <a:lnTo>
                  <a:pt x="3168555" y="742417"/>
                </a:lnTo>
                <a:lnTo>
                  <a:pt x="3167563" y="748091"/>
                </a:lnTo>
                <a:lnTo>
                  <a:pt x="3170963" y="750596"/>
                </a:lnTo>
                <a:lnTo>
                  <a:pt x="3169880" y="755400"/>
                </a:lnTo>
                <a:lnTo>
                  <a:pt x="3161756" y="750283"/>
                </a:lnTo>
                <a:lnTo>
                  <a:pt x="3157905" y="744806"/>
                </a:lnTo>
                <a:lnTo>
                  <a:pt x="3155223" y="748633"/>
                </a:lnTo>
                <a:lnTo>
                  <a:pt x="3148585" y="742392"/>
                </a:lnTo>
                <a:lnTo>
                  <a:pt x="3139117" y="743933"/>
                </a:lnTo>
                <a:lnTo>
                  <a:pt x="3133928" y="741629"/>
                </a:lnTo>
                <a:lnTo>
                  <a:pt x="3134457" y="737320"/>
                </a:lnTo>
                <a:lnTo>
                  <a:pt x="3137714" y="734668"/>
                </a:lnTo>
                <a:lnTo>
                  <a:pt x="3134603" y="732257"/>
                </a:lnTo>
                <a:lnTo>
                  <a:pt x="3133256" y="736014"/>
                </a:lnTo>
                <a:lnTo>
                  <a:pt x="3128109" y="730025"/>
                </a:lnTo>
                <a:lnTo>
                  <a:pt x="3126551" y="725485"/>
                </a:lnTo>
                <a:lnTo>
                  <a:pt x="3126163" y="715505"/>
                </a:lnTo>
                <a:lnTo>
                  <a:pt x="3130362" y="718935"/>
                </a:lnTo>
                <a:lnTo>
                  <a:pt x="3131441" y="702626"/>
                </a:lnTo>
                <a:lnTo>
                  <a:pt x="3134838" y="693180"/>
                </a:lnTo>
                <a:lnTo>
                  <a:pt x="3141149" y="693192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46" name="Полилиния: фигура 45">
            <a:extLst>
              <a:ext uri="{FF2B5EF4-FFF2-40B4-BE49-F238E27FC236}">
                <a16:creationId xmlns:a16="http://schemas.microsoft.com/office/drawing/2014/main" id="{32E211F5-9429-4DE9-8A7C-7447CA558CD1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1192666" y="696070"/>
                </a:moveTo>
                <a:lnTo>
                  <a:pt x="1189996" y="698698"/>
                </a:lnTo>
                <a:lnTo>
                  <a:pt x="1182148" y="698637"/>
                </a:lnTo>
                <a:lnTo>
                  <a:pt x="1176058" y="699004"/>
                </a:lnTo>
                <a:lnTo>
                  <a:pt x="1175451" y="694543"/>
                </a:lnTo>
                <a:lnTo>
                  <a:pt x="1176928" y="693020"/>
                </a:lnTo>
                <a:lnTo>
                  <a:pt x="1185458" y="693081"/>
                </a:lnTo>
                <a:lnTo>
                  <a:pt x="1190787" y="693999"/>
                </a:lnTo>
                <a:lnTo>
                  <a:pt x="1192666" y="696070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47" name="Полилиния: фигура 46">
            <a:extLst>
              <a:ext uri="{FF2B5EF4-FFF2-40B4-BE49-F238E27FC236}">
                <a16:creationId xmlns:a16="http://schemas.microsoft.com/office/drawing/2014/main" id="{19528FB7-928D-4F12-A54C-443C021914C4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1074748" y="699821"/>
                </a:moveTo>
                <a:lnTo>
                  <a:pt x="1071581" y="701563"/>
                </a:lnTo>
                <a:lnTo>
                  <a:pt x="1065747" y="699890"/>
                </a:lnTo>
                <a:lnTo>
                  <a:pt x="1059787" y="696091"/>
                </a:lnTo>
                <a:lnTo>
                  <a:pt x="1061038" y="693709"/>
                </a:lnTo>
                <a:lnTo>
                  <a:pt x="1065420" y="692982"/>
                </a:lnTo>
                <a:lnTo>
                  <a:pt x="1067794" y="693334"/>
                </a:lnTo>
                <a:lnTo>
                  <a:pt x="1074810" y="694268"/>
                </a:lnTo>
                <a:lnTo>
                  <a:pt x="1080348" y="696772"/>
                </a:lnTo>
                <a:lnTo>
                  <a:pt x="1082075" y="699626"/>
                </a:lnTo>
                <a:lnTo>
                  <a:pt x="1074748" y="699821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48" name="Полилиния: фигура 47">
            <a:extLst>
              <a:ext uri="{FF2B5EF4-FFF2-40B4-BE49-F238E27FC236}">
                <a16:creationId xmlns:a16="http://schemas.microsoft.com/office/drawing/2014/main" id="{ED49691F-1FDE-4C56-97B0-56CB7B7D9CED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1119812" y="678937"/>
                </a:moveTo>
                <a:lnTo>
                  <a:pt x="1128854" y="680575"/>
                </a:lnTo>
                <a:lnTo>
                  <a:pt x="1130157" y="678798"/>
                </a:lnTo>
                <a:lnTo>
                  <a:pt x="1138295" y="678846"/>
                </a:lnTo>
                <a:lnTo>
                  <a:pt x="1144470" y="681529"/>
                </a:lnTo>
                <a:lnTo>
                  <a:pt x="1147217" y="681267"/>
                </a:lnTo>
                <a:lnTo>
                  <a:pt x="1149110" y="684965"/>
                </a:lnTo>
                <a:lnTo>
                  <a:pt x="1154813" y="684757"/>
                </a:lnTo>
                <a:lnTo>
                  <a:pt x="1154477" y="687864"/>
                </a:lnTo>
                <a:lnTo>
                  <a:pt x="1159116" y="688241"/>
                </a:lnTo>
                <a:lnTo>
                  <a:pt x="1164239" y="692065"/>
                </a:lnTo>
                <a:lnTo>
                  <a:pt x="1160368" y="696309"/>
                </a:lnTo>
                <a:lnTo>
                  <a:pt x="1155409" y="694041"/>
                </a:lnTo>
                <a:lnTo>
                  <a:pt x="1150624" y="694478"/>
                </a:lnTo>
                <a:lnTo>
                  <a:pt x="1147195" y="693982"/>
                </a:lnTo>
                <a:lnTo>
                  <a:pt x="1145315" y="695884"/>
                </a:lnTo>
                <a:lnTo>
                  <a:pt x="1141313" y="696526"/>
                </a:lnTo>
                <a:lnTo>
                  <a:pt x="1139727" y="693997"/>
                </a:lnTo>
                <a:lnTo>
                  <a:pt x="1136280" y="695493"/>
                </a:lnTo>
                <a:lnTo>
                  <a:pt x="1132108" y="702632"/>
                </a:lnTo>
                <a:lnTo>
                  <a:pt x="1129424" y="700974"/>
                </a:lnTo>
                <a:lnTo>
                  <a:pt x="1128896" y="697978"/>
                </a:lnTo>
                <a:lnTo>
                  <a:pt x="1121972" y="696206"/>
                </a:lnTo>
                <a:lnTo>
                  <a:pt x="1117052" y="696929"/>
                </a:lnTo>
                <a:lnTo>
                  <a:pt x="1110692" y="696176"/>
                </a:lnTo>
                <a:lnTo>
                  <a:pt x="1105814" y="698124"/>
                </a:lnTo>
                <a:lnTo>
                  <a:pt x="1100231" y="694876"/>
                </a:lnTo>
                <a:lnTo>
                  <a:pt x="1101150" y="691516"/>
                </a:lnTo>
                <a:lnTo>
                  <a:pt x="1110744" y="692963"/>
                </a:lnTo>
                <a:lnTo>
                  <a:pt x="1118611" y="693800"/>
                </a:lnTo>
                <a:lnTo>
                  <a:pt x="1122364" y="691479"/>
                </a:lnTo>
                <a:lnTo>
                  <a:pt x="1117602" y="686963"/>
                </a:lnTo>
                <a:lnTo>
                  <a:pt x="1117681" y="682981"/>
                </a:lnTo>
                <a:lnTo>
                  <a:pt x="1111104" y="681355"/>
                </a:lnTo>
                <a:lnTo>
                  <a:pt x="1113452" y="678477"/>
                </a:lnTo>
                <a:lnTo>
                  <a:pt x="1119812" y="678937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49" name="Полилиния: фигура 48">
            <a:extLst>
              <a:ext uri="{FF2B5EF4-FFF2-40B4-BE49-F238E27FC236}">
                <a16:creationId xmlns:a16="http://schemas.microsoft.com/office/drawing/2014/main" id="{56A6FD24-BD9D-487A-B80C-7BFD6BC5FF4B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3026665" y="691375"/>
                </a:moveTo>
                <a:lnTo>
                  <a:pt x="3017658" y="696386"/>
                </a:lnTo>
                <a:lnTo>
                  <a:pt x="3009110" y="693155"/>
                </a:lnTo>
                <a:lnTo>
                  <a:pt x="3008808" y="684187"/>
                </a:lnTo>
                <a:lnTo>
                  <a:pt x="3013946" y="679464"/>
                </a:lnTo>
                <a:lnTo>
                  <a:pt x="3025335" y="676542"/>
                </a:lnTo>
                <a:lnTo>
                  <a:pt x="3031329" y="676790"/>
                </a:lnTo>
                <a:lnTo>
                  <a:pt x="3033659" y="680768"/>
                </a:lnTo>
                <a:lnTo>
                  <a:pt x="3029078" y="685355"/>
                </a:lnTo>
                <a:lnTo>
                  <a:pt x="3026665" y="691375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50" name="Полилиния: фигура 49">
            <a:extLst>
              <a:ext uri="{FF2B5EF4-FFF2-40B4-BE49-F238E27FC236}">
                <a16:creationId xmlns:a16="http://schemas.microsoft.com/office/drawing/2014/main" id="{81EA43EF-D153-4D4C-9D28-F49DBE93C7B8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254963" y="687152"/>
                </a:moveTo>
                <a:lnTo>
                  <a:pt x="253441" y="688896"/>
                </a:lnTo>
                <a:lnTo>
                  <a:pt x="250850" y="687403"/>
                </a:lnTo>
                <a:lnTo>
                  <a:pt x="251148" y="684490"/>
                </a:lnTo>
                <a:lnTo>
                  <a:pt x="249424" y="680695"/>
                </a:lnTo>
                <a:lnTo>
                  <a:pt x="249943" y="679535"/>
                </a:lnTo>
                <a:lnTo>
                  <a:pt x="251753" y="677835"/>
                </a:lnTo>
                <a:lnTo>
                  <a:pt x="251034" y="675785"/>
                </a:lnTo>
                <a:lnTo>
                  <a:pt x="251638" y="674812"/>
                </a:lnTo>
                <a:lnTo>
                  <a:pt x="252431" y="675005"/>
                </a:lnTo>
                <a:lnTo>
                  <a:pt x="256422" y="676767"/>
                </a:lnTo>
                <a:lnTo>
                  <a:pt x="258274" y="677671"/>
                </a:lnTo>
                <a:lnTo>
                  <a:pt x="259966" y="679067"/>
                </a:lnTo>
                <a:lnTo>
                  <a:pt x="262622" y="682719"/>
                </a:lnTo>
                <a:lnTo>
                  <a:pt x="262371" y="683297"/>
                </a:lnTo>
                <a:lnTo>
                  <a:pt x="258299" y="685524"/>
                </a:lnTo>
                <a:lnTo>
                  <a:pt x="254963" y="687152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51" name="Полилиния: фигура 50">
            <a:extLst>
              <a:ext uri="{FF2B5EF4-FFF2-40B4-BE49-F238E27FC236}">
                <a16:creationId xmlns:a16="http://schemas.microsoft.com/office/drawing/2014/main" id="{71606AC9-F406-4CBD-807F-03B4F021AEEC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249364" y="670885"/>
                </a:moveTo>
                <a:lnTo>
                  <a:pt x="245870" y="671631"/>
                </a:lnTo>
                <a:lnTo>
                  <a:pt x="244074" y="669435"/>
                </a:lnTo>
                <a:lnTo>
                  <a:pt x="242875" y="668588"/>
                </a:lnTo>
                <a:lnTo>
                  <a:pt x="242783" y="667937"/>
                </a:lnTo>
                <a:lnTo>
                  <a:pt x="243804" y="667043"/>
                </a:lnTo>
                <a:lnTo>
                  <a:pt x="247510" y="668034"/>
                </a:lnTo>
                <a:lnTo>
                  <a:pt x="250235" y="669633"/>
                </a:lnTo>
                <a:lnTo>
                  <a:pt x="249364" y="670885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52" name="Полилиния: фигура 51">
            <a:extLst>
              <a:ext uri="{FF2B5EF4-FFF2-40B4-BE49-F238E27FC236}">
                <a16:creationId xmlns:a16="http://schemas.microsoft.com/office/drawing/2014/main" id="{977BB187-6E31-4AD1-BB5D-9DE8EA21F61B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242286" y="665330"/>
                </a:moveTo>
                <a:lnTo>
                  <a:pt x="241962" y="666457"/>
                </a:lnTo>
                <a:lnTo>
                  <a:pt x="236375" y="666154"/>
                </a:lnTo>
                <a:lnTo>
                  <a:pt x="237156" y="664884"/>
                </a:lnTo>
                <a:lnTo>
                  <a:pt x="242286" y="665330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53" name="Полилиния: фигура 52">
            <a:extLst>
              <a:ext uri="{FF2B5EF4-FFF2-40B4-BE49-F238E27FC236}">
                <a16:creationId xmlns:a16="http://schemas.microsoft.com/office/drawing/2014/main" id="{0DF41ED3-4C99-42CA-8E6A-15293DDFF8DE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232960" y="663815"/>
                </a:moveTo>
                <a:lnTo>
                  <a:pt x="232395" y="664417"/>
                </a:lnTo>
                <a:lnTo>
                  <a:pt x="231649" y="664283"/>
                </a:lnTo>
                <a:lnTo>
                  <a:pt x="228020" y="663916"/>
                </a:lnTo>
                <a:lnTo>
                  <a:pt x="226695" y="661553"/>
                </a:lnTo>
                <a:lnTo>
                  <a:pt x="226290" y="661136"/>
                </a:lnTo>
                <a:lnTo>
                  <a:pt x="229078" y="659699"/>
                </a:lnTo>
                <a:lnTo>
                  <a:pt x="229950" y="660369"/>
                </a:lnTo>
                <a:lnTo>
                  <a:pt x="232960" y="663815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54" name="Полилиния: фигура 53">
            <a:extLst>
              <a:ext uri="{FF2B5EF4-FFF2-40B4-BE49-F238E27FC236}">
                <a16:creationId xmlns:a16="http://schemas.microsoft.com/office/drawing/2014/main" id="{001E134B-D5C2-46CA-924C-19D242D8661C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215319" y="656936"/>
                </a:moveTo>
                <a:lnTo>
                  <a:pt x="214082" y="657969"/>
                </a:lnTo>
                <a:lnTo>
                  <a:pt x="210571" y="656068"/>
                </a:lnTo>
                <a:lnTo>
                  <a:pt x="211111" y="655308"/>
                </a:lnTo>
                <a:lnTo>
                  <a:pt x="212701" y="654287"/>
                </a:lnTo>
                <a:lnTo>
                  <a:pt x="215104" y="654508"/>
                </a:lnTo>
                <a:lnTo>
                  <a:pt x="215319" y="656936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55" name="Полилиния: фигура 54">
            <a:extLst>
              <a:ext uri="{FF2B5EF4-FFF2-40B4-BE49-F238E27FC236}">
                <a16:creationId xmlns:a16="http://schemas.microsoft.com/office/drawing/2014/main" id="{8E5979D9-4BC0-425E-9422-B71CA878C9BD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1045799" y="648771"/>
                </a:moveTo>
                <a:lnTo>
                  <a:pt x="1049949" y="652587"/>
                </a:lnTo>
                <a:lnTo>
                  <a:pt x="1059686" y="651410"/>
                </a:lnTo>
                <a:lnTo>
                  <a:pt x="1063377" y="653859"/>
                </a:lnTo>
                <a:lnTo>
                  <a:pt x="1072206" y="660316"/>
                </a:lnTo>
                <a:lnTo>
                  <a:pt x="1078696" y="665017"/>
                </a:lnTo>
                <a:lnTo>
                  <a:pt x="1082128" y="664874"/>
                </a:lnTo>
                <a:lnTo>
                  <a:pt x="1088345" y="667000"/>
                </a:lnTo>
                <a:lnTo>
                  <a:pt x="1087586" y="669935"/>
                </a:lnTo>
                <a:lnTo>
                  <a:pt x="1095270" y="670364"/>
                </a:lnTo>
                <a:lnTo>
                  <a:pt x="1103150" y="674631"/>
                </a:lnTo>
                <a:lnTo>
                  <a:pt x="1101913" y="677073"/>
                </a:lnTo>
                <a:lnTo>
                  <a:pt x="1094982" y="678396"/>
                </a:lnTo>
                <a:lnTo>
                  <a:pt x="1087965" y="678914"/>
                </a:lnTo>
                <a:lnTo>
                  <a:pt x="1080783" y="678089"/>
                </a:lnTo>
                <a:lnTo>
                  <a:pt x="1065857" y="679104"/>
                </a:lnTo>
                <a:lnTo>
                  <a:pt x="1072845" y="673289"/>
                </a:lnTo>
                <a:lnTo>
                  <a:pt x="1068596" y="670581"/>
                </a:lnTo>
                <a:lnTo>
                  <a:pt x="1061876" y="669884"/>
                </a:lnTo>
                <a:lnTo>
                  <a:pt x="1058274" y="666875"/>
                </a:lnTo>
                <a:lnTo>
                  <a:pt x="1055803" y="660938"/>
                </a:lnTo>
                <a:lnTo>
                  <a:pt x="1049912" y="661344"/>
                </a:lnTo>
                <a:lnTo>
                  <a:pt x="1040191" y="658549"/>
                </a:lnTo>
                <a:lnTo>
                  <a:pt x="1037063" y="656362"/>
                </a:lnTo>
                <a:lnTo>
                  <a:pt x="1023476" y="654747"/>
                </a:lnTo>
                <a:lnTo>
                  <a:pt x="1019837" y="652713"/>
                </a:lnTo>
                <a:lnTo>
                  <a:pt x="1023746" y="650109"/>
                </a:lnTo>
                <a:lnTo>
                  <a:pt x="1013521" y="649575"/>
                </a:lnTo>
                <a:lnTo>
                  <a:pt x="1006030" y="654992"/>
                </a:lnTo>
                <a:lnTo>
                  <a:pt x="1001711" y="655137"/>
                </a:lnTo>
                <a:lnTo>
                  <a:pt x="1000216" y="657681"/>
                </a:lnTo>
                <a:lnTo>
                  <a:pt x="995057" y="658821"/>
                </a:lnTo>
                <a:lnTo>
                  <a:pt x="990597" y="657833"/>
                </a:lnTo>
                <a:lnTo>
                  <a:pt x="996100" y="654612"/>
                </a:lnTo>
                <a:lnTo>
                  <a:pt x="998359" y="650851"/>
                </a:lnTo>
                <a:lnTo>
                  <a:pt x="1003072" y="648533"/>
                </a:lnTo>
                <a:lnTo>
                  <a:pt x="1008396" y="646501"/>
                </a:lnTo>
                <a:lnTo>
                  <a:pt x="1016288" y="645503"/>
                </a:lnTo>
                <a:lnTo>
                  <a:pt x="1018814" y="644358"/>
                </a:lnTo>
                <a:lnTo>
                  <a:pt x="1027817" y="645102"/>
                </a:lnTo>
                <a:lnTo>
                  <a:pt x="1036008" y="645219"/>
                </a:lnTo>
                <a:lnTo>
                  <a:pt x="1045799" y="648771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56" name="Полилиния: фигура 55">
            <a:extLst>
              <a:ext uri="{FF2B5EF4-FFF2-40B4-BE49-F238E27FC236}">
                <a16:creationId xmlns:a16="http://schemas.microsoft.com/office/drawing/2014/main" id="{02785E95-252F-4665-AE88-DB5962F7B331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1068158" y="638404"/>
                </a:moveTo>
                <a:lnTo>
                  <a:pt x="1065601" y="638923"/>
                </a:lnTo>
                <a:lnTo>
                  <a:pt x="1062953" y="632917"/>
                </a:lnTo>
                <a:lnTo>
                  <a:pt x="1059049" y="629899"/>
                </a:lnTo>
                <a:lnTo>
                  <a:pt x="1061318" y="623283"/>
                </a:lnTo>
                <a:lnTo>
                  <a:pt x="1064454" y="623703"/>
                </a:lnTo>
                <a:lnTo>
                  <a:pt x="1068103" y="632355"/>
                </a:lnTo>
                <a:lnTo>
                  <a:pt x="1068158" y="638404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57" name="Полилиния: фигура 56">
            <a:extLst>
              <a:ext uri="{FF2B5EF4-FFF2-40B4-BE49-F238E27FC236}">
                <a16:creationId xmlns:a16="http://schemas.microsoft.com/office/drawing/2014/main" id="{793E24C2-6CF9-48AD-8393-D54E5323D493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3139630" y="648504"/>
                </a:moveTo>
                <a:lnTo>
                  <a:pt x="3135163" y="657056"/>
                </a:lnTo>
                <a:lnTo>
                  <a:pt x="3129669" y="648254"/>
                </a:lnTo>
                <a:lnTo>
                  <a:pt x="3128482" y="640525"/>
                </a:lnTo>
                <a:lnTo>
                  <a:pt x="3134617" y="630286"/>
                </a:lnTo>
                <a:lnTo>
                  <a:pt x="3142960" y="622395"/>
                </a:lnTo>
                <a:lnTo>
                  <a:pt x="3147716" y="625500"/>
                </a:lnTo>
                <a:lnTo>
                  <a:pt x="3145908" y="631789"/>
                </a:lnTo>
                <a:lnTo>
                  <a:pt x="3139630" y="648504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58" name="Полилиния: фигура 57">
            <a:extLst>
              <a:ext uri="{FF2B5EF4-FFF2-40B4-BE49-F238E27FC236}">
                <a16:creationId xmlns:a16="http://schemas.microsoft.com/office/drawing/2014/main" id="{8638B435-350D-474E-9742-4D9B277213CD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1065184" y="609004"/>
                </a:moveTo>
                <a:lnTo>
                  <a:pt x="1053821" y="610672"/>
                </a:lnTo>
                <a:lnTo>
                  <a:pt x="1053091" y="606815"/>
                </a:lnTo>
                <a:lnTo>
                  <a:pt x="1057991" y="605981"/>
                </a:lnTo>
                <a:lnTo>
                  <a:pt x="1064871" y="606294"/>
                </a:lnTo>
                <a:lnTo>
                  <a:pt x="1065184" y="609004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59" name="Полилиния: фигура 58">
            <a:extLst>
              <a:ext uri="{FF2B5EF4-FFF2-40B4-BE49-F238E27FC236}">
                <a16:creationId xmlns:a16="http://schemas.microsoft.com/office/drawing/2014/main" id="{5BB32C12-C295-477E-918A-FDDEC7CC915C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1073732" y="608900"/>
                </a:moveTo>
                <a:lnTo>
                  <a:pt x="1071933" y="616310"/>
                </a:lnTo>
                <a:lnTo>
                  <a:pt x="1070017" y="614974"/>
                </a:lnTo>
                <a:lnTo>
                  <a:pt x="1070188" y="609525"/>
                </a:lnTo>
                <a:lnTo>
                  <a:pt x="1065517" y="605406"/>
                </a:lnTo>
                <a:lnTo>
                  <a:pt x="1065497" y="604209"/>
                </a:lnTo>
                <a:lnTo>
                  <a:pt x="1073732" y="608900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60" name="Полилиния: фигура 59">
            <a:extLst>
              <a:ext uri="{FF2B5EF4-FFF2-40B4-BE49-F238E27FC236}">
                <a16:creationId xmlns:a16="http://schemas.microsoft.com/office/drawing/2014/main" id="{0E27E6B0-0E8E-48BA-900F-661650A1F090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3279975" y="530098"/>
                </a:moveTo>
                <a:lnTo>
                  <a:pt x="3281308" y="533673"/>
                </a:lnTo>
                <a:lnTo>
                  <a:pt x="3275440" y="539981"/>
                </a:lnTo>
                <a:lnTo>
                  <a:pt x="3271161" y="536637"/>
                </a:lnTo>
                <a:lnTo>
                  <a:pt x="3265816" y="539060"/>
                </a:lnTo>
                <a:lnTo>
                  <a:pt x="3263049" y="545158"/>
                </a:lnTo>
                <a:lnTo>
                  <a:pt x="3256255" y="542189"/>
                </a:lnTo>
                <a:lnTo>
                  <a:pt x="3256339" y="537245"/>
                </a:lnTo>
                <a:lnTo>
                  <a:pt x="3262106" y="531025"/>
                </a:lnTo>
                <a:lnTo>
                  <a:pt x="3268034" y="532231"/>
                </a:lnTo>
                <a:lnTo>
                  <a:pt x="3272320" y="527849"/>
                </a:lnTo>
                <a:lnTo>
                  <a:pt x="3279975" y="530098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61" name="Полилиния: фигура 60">
            <a:extLst>
              <a:ext uri="{FF2B5EF4-FFF2-40B4-BE49-F238E27FC236}">
                <a16:creationId xmlns:a16="http://schemas.microsoft.com/office/drawing/2014/main" id="{3EB92D34-CA58-45FF-AD4C-EBFBF6CE4FF4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2236870" y="514228"/>
                </a:moveTo>
                <a:lnTo>
                  <a:pt x="2229827" y="518667"/>
                </a:lnTo>
                <a:lnTo>
                  <a:pt x="2230586" y="520619"/>
                </a:lnTo>
                <a:lnTo>
                  <a:pt x="2230912" y="521457"/>
                </a:lnTo>
                <a:lnTo>
                  <a:pt x="2220226" y="525692"/>
                </a:lnTo>
                <a:lnTo>
                  <a:pt x="2215123" y="524339"/>
                </a:lnTo>
                <a:lnTo>
                  <a:pt x="2212687" y="520153"/>
                </a:lnTo>
                <a:lnTo>
                  <a:pt x="2217640" y="519769"/>
                </a:lnTo>
                <a:lnTo>
                  <a:pt x="2218377" y="519712"/>
                </a:lnTo>
                <a:lnTo>
                  <a:pt x="2219883" y="517198"/>
                </a:lnTo>
                <a:lnTo>
                  <a:pt x="2227392" y="517339"/>
                </a:lnTo>
                <a:lnTo>
                  <a:pt x="2236870" y="514228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62" name="Полилиния: фигура 61">
            <a:extLst>
              <a:ext uri="{FF2B5EF4-FFF2-40B4-BE49-F238E27FC236}">
                <a16:creationId xmlns:a16="http://schemas.microsoft.com/office/drawing/2014/main" id="{AE1218EC-30B3-4531-825F-C32170569A65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2123487" y="513880"/>
                </a:moveTo>
                <a:lnTo>
                  <a:pt x="2129186" y="517393"/>
                </a:lnTo>
                <a:lnTo>
                  <a:pt x="2137300" y="516799"/>
                </a:lnTo>
                <a:lnTo>
                  <a:pt x="2145058" y="517539"/>
                </a:lnTo>
                <a:lnTo>
                  <a:pt x="2144806" y="519353"/>
                </a:lnTo>
                <a:lnTo>
                  <a:pt x="2150487" y="518102"/>
                </a:lnTo>
                <a:lnTo>
                  <a:pt x="2149184" y="521177"/>
                </a:lnTo>
                <a:lnTo>
                  <a:pt x="2134173" y="522063"/>
                </a:lnTo>
                <a:lnTo>
                  <a:pt x="2134277" y="520343"/>
                </a:lnTo>
                <a:lnTo>
                  <a:pt x="2121559" y="518310"/>
                </a:lnTo>
                <a:lnTo>
                  <a:pt x="2123487" y="513880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63" name="Полилиния: фигура 62">
            <a:extLst>
              <a:ext uri="{FF2B5EF4-FFF2-40B4-BE49-F238E27FC236}">
                <a16:creationId xmlns:a16="http://schemas.microsoft.com/office/drawing/2014/main" id="{E29A7E67-6E4C-430C-8124-88DA7F9C79B0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2038218" y="487546"/>
                </a:moveTo>
                <a:lnTo>
                  <a:pt x="2034464" y="495751"/>
                </a:lnTo>
                <a:lnTo>
                  <a:pt x="2036024" y="498981"/>
                </a:lnTo>
                <a:lnTo>
                  <a:pt x="2033836" y="504341"/>
                </a:lnTo>
                <a:lnTo>
                  <a:pt x="2025864" y="500415"/>
                </a:lnTo>
                <a:lnTo>
                  <a:pt x="2020563" y="499290"/>
                </a:lnTo>
                <a:lnTo>
                  <a:pt x="2006013" y="493990"/>
                </a:lnTo>
                <a:lnTo>
                  <a:pt x="2007472" y="488638"/>
                </a:lnTo>
                <a:lnTo>
                  <a:pt x="2019671" y="489591"/>
                </a:lnTo>
                <a:lnTo>
                  <a:pt x="2030305" y="488456"/>
                </a:lnTo>
                <a:lnTo>
                  <a:pt x="2038218" y="487546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64" name="Полилиния: фигура 63">
            <a:extLst>
              <a:ext uri="{FF2B5EF4-FFF2-40B4-BE49-F238E27FC236}">
                <a16:creationId xmlns:a16="http://schemas.microsoft.com/office/drawing/2014/main" id="{4B670E34-C2A1-4AD2-AE4A-F5A11AB7CFBC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1972436" y="456493"/>
                </a:moveTo>
                <a:lnTo>
                  <a:pt x="1978690" y="463894"/>
                </a:lnTo>
                <a:lnTo>
                  <a:pt x="1977226" y="477682"/>
                </a:lnTo>
                <a:lnTo>
                  <a:pt x="1972486" y="477024"/>
                </a:lnTo>
                <a:lnTo>
                  <a:pt x="1968234" y="480504"/>
                </a:lnTo>
                <a:lnTo>
                  <a:pt x="1964287" y="477739"/>
                </a:lnTo>
                <a:lnTo>
                  <a:pt x="1963869" y="465163"/>
                </a:lnTo>
                <a:lnTo>
                  <a:pt x="1961490" y="459203"/>
                </a:lnTo>
                <a:lnTo>
                  <a:pt x="1967223" y="459724"/>
                </a:lnTo>
                <a:lnTo>
                  <a:pt x="1972436" y="456493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65" name="Полилиния: фигура 64">
            <a:extLst>
              <a:ext uri="{FF2B5EF4-FFF2-40B4-BE49-F238E27FC236}">
                <a16:creationId xmlns:a16="http://schemas.microsoft.com/office/drawing/2014/main" id="{447757E4-BB27-40CB-8950-3DFAC0417634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3346045" y="498899"/>
                </a:moveTo>
                <a:lnTo>
                  <a:pt x="3342119" y="507219"/>
                </a:lnTo>
                <a:lnTo>
                  <a:pt x="3343936" y="512443"/>
                </a:lnTo>
                <a:lnTo>
                  <a:pt x="3338507" y="519789"/>
                </a:lnTo>
                <a:lnTo>
                  <a:pt x="3325187" y="524694"/>
                </a:lnTo>
                <a:lnTo>
                  <a:pt x="3306861" y="525333"/>
                </a:lnTo>
                <a:lnTo>
                  <a:pt x="3292010" y="537233"/>
                </a:lnTo>
                <a:lnTo>
                  <a:pt x="3285005" y="533227"/>
                </a:lnTo>
                <a:lnTo>
                  <a:pt x="3284572" y="525435"/>
                </a:lnTo>
                <a:lnTo>
                  <a:pt x="3266442" y="527735"/>
                </a:lnTo>
                <a:lnTo>
                  <a:pt x="3254104" y="532645"/>
                </a:lnTo>
                <a:lnTo>
                  <a:pt x="3241901" y="532845"/>
                </a:lnTo>
                <a:lnTo>
                  <a:pt x="3252470" y="540515"/>
                </a:lnTo>
                <a:lnTo>
                  <a:pt x="3245515" y="558233"/>
                </a:lnTo>
                <a:lnTo>
                  <a:pt x="3238775" y="562619"/>
                </a:lnTo>
                <a:lnTo>
                  <a:pt x="3233731" y="558568"/>
                </a:lnTo>
                <a:lnTo>
                  <a:pt x="3236288" y="549173"/>
                </a:lnTo>
                <a:lnTo>
                  <a:pt x="3229689" y="546141"/>
                </a:lnTo>
                <a:lnTo>
                  <a:pt x="3225454" y="538992"/>
                </a:lnTo>
                <a:lnTo>
                  <a:pt x="3235310" y="535780"/>
                </a:lnTo>
                <a:lnTo>
                  <a:pt x="3240778" y="529228"/>
                </a:lnTo>
                <a:lnTo>
                  <a:pt x="3251263" y="523838"/>
                </a:lnTo>
                <a:lnTo>
                  <a:pt x="3258909" y="516711"/>
                </a:lnTo>
                <a:lnTo>
                  <a:pt x="3279660" y="513602"/>
                </a:lnTo>
                <a:lnTo>
                  <a:pt x="3290807" y="515734"/>
                </a:lnTo>
                <a:lnTo>
                  <a:pt x="3301714" y="497201"/>
                </a:lnTo>
                <a:lnTo>
                  <a:pt x="3308665" y="502179"/>
                </a:lnTo>
                <a:lnTo>
                  <a:pt x="3323958" y="491754"/>
                </a:lnTo>
                <a:lnTo>
                  <a:pt x="3329887" y="487704"/>
                </a:lnTo>
                <a:lnTo>
                  <a:pt x="3336438" y="474956"/>
                </a:lnTo>
                <a:lnTo>
                  <a:pt x="3334651" y="463234"/>
                </a:lnTo>
                <a:lnTo>
                  <a:pt x="3339054" y="456649"/>
                </a:lnTo>
                <a:lnTo>
                  <a:pt x="3350138" y="454735"/>
                </a:lnTo>
                <a:lnTo>
                  <a:pt x="3355822" y="469194"/>
                </a:lnTo>
                <a:lnTo>
                  <a:pt x="3355513" y="477645"/>
                </a:lnTo>
                <a:lnTo>
                  <a:pt x="3345869" y="488142"/>
                </a:lnTo>
                <a:lnTo>
                  <a:pt x="3346045" y="498899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66" name="Полилиния: фигура 65">
            <a:extLst>
              <a:ext uri="{FF2B5EF4-FFF2-40B4-BE49-F238E27FC236}">
                <a16:creationId xmlns:a16="http://schemas.microsoft.com/office/drawing/2014/main" id="{514D657B-E144-46CB-BD0D-21E30BC43283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1976084" y="446667"/>
                </a:moveTo>
                <a:lnTo>
                  <a:pt x="1972641" y="454720"/>
                </a:lnTo>
                <a:lnTo>
                  <a:pt x="1967908" y="452598"/>
                </a:lnTo>
                <a:lnTo>
                  <a:pt x="1965495" y="445583"/>
                </a:lnTo>
                <a:lnTo>
                  <a:pt x="1967598" y="441709"/>
                </a:lnTo>
                <a:lnTo>
                  <a:pt x="1974312" y="437728"/>
                </a:lnTo>
                <a:lnTo>
                  <a:pt x="1976084" y="446667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67" name="Полилиния: фигура 66">
            <a:extLst>
              <a:ext uri="{FF2B5EF4-FFF2-40B4-BE49-F238E27FC236}">
                <a16:creationId xmlns:a16="http://schemas.microsoft.com/office/drawing/2014/main" id="{3DB67927-ACC3-4C85-86D5-BBB559B74BB5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3376628" y="425593"/>
                </a:moveTo>
                <a:lnTo>
                  <a:pt x="3383960" y="427816"/>
                </a:lnTo>
                <a:lnTo>
                  <a:pt x="3391334" y="423397"/>
                </a:lnTo>
                <a:lnTo>
                  <a:pt x="3393652" y="435100"/>
                </a:lnTo>
                <a:lnTo>
                  <a:pt x="3378187" y="437954"/>
                </a:lnTo>
                <a:lnTo>
                  <a:pt x="3369057" y="448307"/>
                </a:lnTo>
                <a:lnTo>
                  <a:pt x="3352666" y="441181"/>
                </a:lnTo>
                <a:lnTo>
                  <a:pt x="3346993" y="452588"/>
                </a:lnTo>
                <a:lnTo>
                  <a:pt x="3335399" y="452744"/>
                </a:lnTo>
                <a:lnTo>
                  <a:pt x="3333965" y="442380"/>
                </a:lnTo>
                <a:lnTo>
                  <a:pt x="3339120" y="434358"/>
                </a:lnTo>
                <a:lnTo>
                  <a:pt x="3350258" y="433779"/>
                </a:lnTo>
                <a:lnTo>
                  <a:pt x="3353296" y="419359"/>
                </a:lnTo>
                <a:lnTo>
                  <a:pt x="3356379" y="411234"/>
                </a:lnTo>
                <a:lnTo>
                  <a:pt x="3368630" y="422088"/>
                </a:lnTo>
                <a:lnTo>
                  <a:pt x="3376628" y="425593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68" name="Полилиния: фигура 67">
            <a:extLst>
              <a:ext uri="{FF2B5EF4-FFF2-40B4-BE49-F238E27FC236}">
                <a16:creationId xmlns:a16="http://schemas.microsoft.com/office/drawing/2014/main" id="{98F086B9-1B67-4B10-B1D8-07C5636596D9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1212749" y="400825"/>
                </a:moveTo>
                <a:lnTo>
                  <a:pt x="1220309" y="402223"/>
                </a:lnTo>
                <a:lnTo>
                  <a:pt x="1229975" y="401939"/>
                </a:lnTo>
                <a:lnTo>
                  <a:pt x="1224848" y="406211"/>
                </a:lnTo>
                <a:lnTo>
                  <a:pt x="1220986" y="406890"/>
                </a:lnTo>
                <a:lnTo>
                  <a:pt x="1207763" y="402466"/>
                </a:lnTo>
                <a:lnTo>
                  <a:pt x="1205159" y="398975"/>
                </a:lnTo>
                <a:lnTo>
                  <a:pt x="1209097" y="395759"/>
                </a:lnTo>
                <a:lnTo>
                  <a:pt x="1212749" y="400825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69" name="Полилиния: фигура 68">
            <a:extLst>
              <a:ext uri="{FF2B5EF4-FFF2-40B4-BE49-F238E27FC236}">
                <a16:creationId xmlns:a16="http://schemas.microsoft.com/office/drawing/2014/main" id="{16A1BA69-FA6B-4FC9-8337-88ED03E93D22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1232120" y="374190"/>
                </a:moveTo>
                <a:lnTo>
                  <a:pt x="1227045" y="374376"/>
                </a:lnTo>
                <a:lnTo>
                  <a:pt x="1213533" y="371108"/>
                </a:lnTo>
                <a:lnTo>
                  <a:pt x="1203840" y="366184"/>
                </a:lnTo>
                <a:lnTo>
                  <a:pt x="1207446" y="365307"/>
                </a:lnTo>
                <a:lnTo>
                  <a:pt x="1221154" y="367921"/>
                </a:lnTo>
                <a:lnTo>
                  <a:pt x="1231815" y="372277"/>
                </a:lnTo>
                <a:lnTo>
                  <a:pt x="1232120" y="374190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70" name="Полилиния: фигура 69">
            <a:extLst>
              <a:ext uri="{FF2B5EF4-FFF2-40B4-BE49-F238E27FC236}">
                <a16:creationId xmlns:a16="http://schemas.microsoft.com/office/drawing/2014/main" id="{77847C1C-CA47-4036-BBCE-D0FE42383AA8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588885" y="380393"/>
                </a:moveTo>
                <a:lnTo>
                  <a:pt x="583642" y="381844"/>
                </a:lnTo>
                <a:lnTo>
                  <a:pt x="566524" y="377109"/>
                </a:lnTo>
                <a:lnTo>
                  <a:pt x="563397" y="373409"/>
                </a:lnTo>
                <a:lnTo>
                  <a:pt x="554067" y="369760"/>
                </a:lnTo>
                <a:lnTo>
                  <a:pt x="552190" y="366789"/>
                </a:lnTo>
                <a:lnTo>
                  <a:pt x="541460" y="364913"/>
                </a:lnTo>
                <a:lnTo>
                  <a:pt x="537444" y="359240"/>
                </a:lnTo>
                <a:lnTo>
                  <a:pt x="538342" y="356827"/>
                </a:lnTo>
                <a:lnTo>
                  <a:pt x="549286" y="359100"/>
                </a:lnTo>
                <a:lnTo>
                  <a:pt x="555682" y="360681"/>
                </a:lnTo>
                <a:lnTo>
                  <a:pt x="565481" y="361785"/>
                </a:lnTo>
                <a:lnTo>
                  <a:pt x="569026" y="365382"/>
                </a:lnTo>
                <a:lnTo>
                  <a:pt x="574178" y="370330"/>
                </a:lnTo>
                <a:lnTo>
                  <a:pt x="584584" y="374634"/>
                </a:lnTo>
                <a:lnTo>
                  <a:pt x="588885" y="380393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71" name="Полилиния: фигура 70">
            <a:extLst>
              <a:ext uri="{FF2B5EF4-FFF2-40B4-BE49-F238E27FC236}">
                <a16:creationId xmlns:a16="http://schemas.microsoft.com/office/drawing/2014/main" id="{2DB5CA93-6165-4F19-804D-331BD850C114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1291251" y="357699"/>
                </a:moveTo>
                <a:lnTo>
                  <a:pt x="1284352" y="366817"/>
                </a:lnTo>
                <a:lnTo>
                  <a:pt x="1291157" y="363296"/>
                </a:lnTo>
                <a:lnTo>
                  <a:pt x="1298158" y="365530"/>
                </a:lnTo>
                <a:lnTo>
                  <a:pt x="1294500" y="369164"/>
                </a:lnTo>
                <a:lnTo>
                  <a:pt x="1303749" y="372022"/>
                </a:lnTo>
                <a:lnTo>
                  <a:pt x="1308559" y="369482"/>
                </a:lnTo>
                <a:lnTo>
                  <a:pt x="1318954" y="372688"/>
                </a:lnTo>
                <a:lnTo>
                  <a:pt x="1315728" y="380322"/>
                </a:lnTo>
                <a:lnTo>
                  <a:pt x="1323024" y="378540"/>
                </a:lnTo>
                <a:lnTo>
                  <a:pt x="1324353" y="384071"/>
                </a:lnTo>
                <a:lnTo>
                  <a:pt x="1327591" y="390551"/>
                </a:lnTo>
                <a:lnTo>
                  <a:pt x="1323201" y="399725"/>
                </a:lnTo>
                <a:lnTo>
                  <a:pt x="1318486" y="400113"/>
                </a:lnTo>
                <a:lnTo>
                  <a:pt x="1311632" y="398145"/>
                </a:lnTo>
                <a:lnTo>
                  <a:pt x="1313895" y="389617"/>
                </a:lnTo>
                <a:lnTo>
                  <a:pt x="1310991" y="388292"/>
                </a:lnTo>
                <a:lnTo>
                  <a:pt x="1298895" y="397333"/>
                </a:lnTo>
                <a:lnTo>
                  <a:pt x="1292675" y="396971"/>
                </a:lnTo>
                <a:lnTo>
                  <a:pt x="1300037" y="392073"/>
                </a:lnTo>
                <a:lnTo>
                  <a:pt x="1290034" y="389540"/>
                </a:lnTo>
                <a:lnTo>
                  <a:pt x="1278833" y="390163"/>
                </a:lnTo>
                <a:lnTo>
                  <a:pt x="1258601" y="389845"/>
                </a:lnTo>
                <a:lnTo>
                  <a:pt x="1257002" y="386758"/>
                </a:lnTo>
                <a:lnTo>
                  <a:pt x="1263495" y="383088"/>
                </a:lnTo>
                <a:lnTo>
                  <a:pt x="1258960" y="380256"/>
                </a:lnTo>
                <a:lnTo>
                  <a:pt x="1267715" y="373976"/>
                </a:lnTo>
                <a:lnTo>
                  <a:pt x="1278485" y="357373"/>
                </a:lnTo>
                <a:lnTo>
                  <a:pt x="1284948" y="351439"/>
                </a:lnTo>
                <a:lnTo>
                  <a:pt x="1293993" y="347847"/>
                </a:lnTo>
                <a:lnTo>
                  <a:pt x="1298830" y="348303"/>
                </a:lnTo>
                <a:lnTo>
                  <a:pt x="1296816" y="351130"/>
                </a:lnTo>
                <a:lnTo>
                  <a:pt x="1291251" y="357699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72" name="Полилиния: фигура 71">
            <a:extLst>
              <a:ext uri="{FF2B5EF4-FFF2-40B4-BE49-F238E27FC236}">
                <a16:creationId xmlns:a16="http://schemas.microsoft.com/office/drawing/2014/main" id="{E9E1E9B5-5ED0-46D1-9582-2959BD04D39F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492978" y="322745"/>
                </a:moveTo>
                <a:lnTo>
                  <a:pt x="492978" y="322745"/>
                </a:lnTo>
                <a:lnTo>
                  <a:pt x="492978" y="322745"/>
                </a:lnTo>
                <a:lnTo>
                  <a:pt x="492978" y="322745"/>
                </a:lnTo>
                <a:lnTo>
                  <a:pt x="502986" y="321911"/>
                </a:lnTo>
                <a:lnTo>
                  <a:pt x="499864" y="333747"/>
                </a:lnTo>
                <a:lnTo>
                  <a:pt x="508938" y="342130"/>
                </a:lnTo>
                <a:lnTo>
                  <a:pt x="504781" y="342110"/>
                </a:lnTo>
                <a:lnTo>
                  <a:pt x="498499" y="337343"/>
                </a:lnTo>
                <a:lnTo>
                  <a:pt x="494647" y="332544"/>
                </a:lnTo>
                <a:lnTo>
                  <a:pt x="489386" y="329297"/>
                </a:lnTo>
                <a:lnTo>
                  <a:pt x="487457" y="324715"/>
                </a:lnTo>
                <a:lnTo>
                  <a:pt x="488079" y="321390"/>
                </a:lnTo>
                <a:lnTo>
                  <a:pt x="492978" y="322745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73" name="Полилиния: фигура 72">
            <a:extLst>
              <a:ext uri="{FF2B5EF4-FFF2-40B4-BE49-F238E27FC236}">
                <a16:creationId xmlns:a16="http://schemas.microsoft.com/office/drawing/2014/main" id="{3CBA10A6-7CAB-4BD4-8B16-1AB0D6AB771A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3373896" y="357067"/>
                </a:moveTo>
                <a:lnTo>
                  <a:pt x="3384384" y="375531"/>
                </a:lnTo>
                <a:lnTo>
                  <a:pt x="3368954" y="372089"/>
                </a:lnTo>
                <a:lnTo>
                  <a:pt x="3362540" y="387153"/>
                </a:lnTo>
                <a:lnTo>
                  <a:pt x="3372702" y="397836"/>
                </a:lnTo>
                <a:lnTo>
                  <a:pt x="3372408" y="405121"/>
                </a:lnTo>
                <a:lnTo>
                  <a:pt x="3364510" y="398837"/>
                </a:lnTo>
                <a:lnTo>
                  <a:pt x="3357675" y="406905"/>
                </a:lnTo>
                <a:lnTo>
                  <a:pt x="3355746" y="398157"/>
                </a:lnTo>
                <a:lnTo>
                  <a:pt x="3356908" y="388002"/>
                </a:lnTo>
                <a:lnTo>
                  <a:pt x="3355720" y="376753"/>
                </a:lnTo>
                <a:lnTo>
                  <a:pt x="3358131" y="368872"/>
                </a:lnTo>
                <a:lnTo>
                  <a:pt x="3358592" y="354933"/>
                </a:lnTo>
                <a:lnTo>
                  <a:pt x="3352484" y="344684"/>
                </a:lnTo>
                <a:lnTo>
                  <a:pt x="3353407" y="330439"/>
                </a:lnTo>
                <a:lnTo>
                  <a:pt x="3363043" y="325642"/>
                </a:lnTo>
                <a:lnTo>
                  <a:pt x="3358902" y="320812"/>
                </a:lnTo>
                <a:lnTo>
                  <a:pt x="3363542" y="319348"/>
                </a:lnTo>
                <a:lnTo>
                  <a:pt x="3366250" y="326242"/>
                </a:lnTo>
                <a:lnTo>
                  <a:pt x="3369860" y="336289"/>
                </a:lnTo>
                <a:lnTo>
                  <a:pt x="3369593" y="346548"/>
                </a:lnTo>
                <a:lnTo>
                  <a:pt x="3373896" y="357067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74" name="Полилиния: фигура 73">
            <a:extLst>
              <a:ext uri="{FF2B5EF4-FFF2-40B4-BE49-F238E27FC236}">
                <a16:creationId xmlns:a16="http://schemas.microsoft.com/office/drawing/2014/main" id="{4DE4DC4A-A6DF-413C-947B-D65B54405DFD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1805654" y="341300"/>
                </a:moveTo>
                <a:lnTo>
                  <a:pt x="1787174" y="347459"/>
                </a:lnTo>
                <a:lnTo>
                  <a:pt x="1772418" y="345883"/>
                </a:lnTo>
                <a:lnTo>
                  <a:pt x="1780870" y="334998"/>
                </a:lnTo>
                <a:lnTo>
                  <a:pt x="1775426" y="324399"/>
                </a:lnTo>
                <a:lnTo>
                  <a:pt x="1789609" y="316235"/>
                </a:lnTo>
                <a:lnTo>
                  <a:pt x="1797488" y="311365"/>
                </a:lnTo>
                <a:lnTo>
                  <a:pt x="1806227" y="310936"/>
                </a:lnTo>
                <a:lnTo>
                  <a:pt x="1817402" y="317381"/>
                </a:lnTo>
                <a:lnTo>
                  <a:pt x="1811815" y="324543"/>
                </a:lnTo>
                <a:lnTo>
                  <a:pt x="1813534" y="331990"/>
                </a:lnTo>
                <a:lnTo>
                  <a:pt x="1805654" y="341300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75" name="Полилиния: фигура 74">
            <a:extLst>
              <a:ext uri="{FF2B5EF4-FFF2-40B4-BE49-F238E27FC236}">
                <a16:creationId xmlns:a16="http://schemas.microsoft.com/office/drawing/2014/main" id="{7F617C60-1F77-49D3-ABA2-F239D12BFFF7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2008713" y="306379"/>
                </a:moveTo>
                <a:lnTo>
                  <a:pt x="2002458" y="314822"/>
                </a:lnTo>
                <a:lnTo>
                  <a:pt x="1991549" y="308934"/>
                </a:lnTo>
                <a:lnTo>
                  <a:pt x="1990094" y="304607"/>
                </a:lnTo>
                <a:lnTo>
                  <a:pt x="2005387" y="301152"/>
                </a:lnTo>
                <a:lnTo>
                  <a:pt x="2008713" y="306379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76" name="Полилиния: фигура 75">
            <a:extLst>
              <a:ext uri="{FF2B5EF4-FFF2-40B4-BE49-F238E27FC236}">
                <a16:creationId xmlns:a16="http://schemas.microsoft.com/office/drawing/2014/main" id="{6ED57B0A-9BB9-43CD-AA76-33668D6E4BB9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281398" y="290681"/>
                </a:moveTo>
                <a:lnTo>
                  <a:pt x="270986" y="294654"/>
                </a:lnTo>
                <a:lnTo>
                  <a:pt x="265656" y="291964"/>
                </a:lnTo>
                <a:lnTo>
                  <a:pt x="264044" y="287081"/>
                </a:lnTo>
                <a:lnTo>
                  <a:pt x="273512" y="283376"/>
                </a:lnTo>
                <a:lnTo>
                  <a:pt x="279079" y="281787"/>
                </a:lnTo>
                <a:lnTo>
                  <a:pt x="286001" y="282491"/>
                </a:lnTo>
                <a:lnTo>
                  <a:pt x="290417" y="285727"/>
                </a:lnTo>
                <a:lnTo>
                  <a:pt x="281398" y="290681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77" name="Полилиния: фигура 76">
            <a:extLst>
              <a:ext uri="{FF2B5EF4-FFF2-40B4-BE49-F238E27FC236}">
                <a16:creationId xmlns:a16="http://schemas.microsoft.com/office/drawing/2014/main" id="{05E4CC0B-D719-4A3F-864E-C0BB3BF1B68C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1845099" y="274844"/>
                </a:moveTo>
                <a:lnTo>
                  <a:pt x="1833957" y="286123"/>
                </a:lnTo>
                <a:lnTo>
                  <a:pt x="1844578" y="284695"/>
                </a:lnTo>
                <a:lnTo>
                  <a:pt x="1856000" y="284750"/>
                </a:lnTo>
                <a:lnTo>
                  <a:pt x="1853283" y="293243"/>
                </a:lnTo>
                <a:lnTo>
                  <a:pt x="1843911" y="302586"/>
                </a:lnTo>
                <a:lnTo>
                  <a:pt x="1854690" y="303251"/>
                </a:lnTo>
                <a:lnTo>
                  <a:pt x="1864802" y="316647"/>
                </a:lnTo>
                <a:lnTo>
                  <a:pt x="1871937" y="318321"/>
                </a:lnTo>
                <a:lnTo>
                  <a:pt x="1878353" y="330199"/>
                </a:lnTo>
                <a:lnTo>
                  <a:pt x="1881324" y="334316"/>
                </a:lnTo>
                <a:lnTo>
                  <a:pt x="1893954" y="336302"/>
                </a:lnTo>
                <a:lnTo>
                  <a:pt x="1892687" y="342969"/>
                </a:lnTo>
                <a:lnTo>
                  <a:pt x="1887377" y="346026"/>
                </a:lnTo>
                <a:lnTo>
                  <a:pt x="1891539" y="351419"/>
                </a:lnTo>
                <a:lnTo>
                  <a:pt x="1882162" y="356878"/>
                </a:lnTo>
                <a:lnTo>
                  <a:pt x="1868215" y="356781"/>
                </a:lnTo>
                <a:lnTo>
                  <a:pt x="1850468" y="359648"/>
                </a:lnTo>
                <a:lnTo>
                  <a:pt x="1845607" y="357596"/>
                </a:lnTo>
                <a:lnTo>
                  <a:pt x="1838715" y="362480"/>
                </a:lnTo>
                <a:lnTo>
                  <a:pt x="1829071" y="361297"/>
                </a:lnTo>
                <a:lnTo>
                  <a:pt x="1821748" y="365277"/>
                </a:lnTo>
                <a:lnTo>
                  <a:pt x="1816207" y="363196"/>
                </a:lnTo>
                <a:lnTo>
                  <a:pt x="1831495" y="352247"/>
                </a:lnTo>
                <a:lnTo>
                  <a:pt x="1840827" y="349995"/>
                </a:lnTo>
                <a:lnTo>
                  <a:pt x="1824465" y="348249"/>
                </a:lnTo>
                <a:lnTo>
                  <a:pt x="1821516" y="344101"/>
                </a:lnTo>
                <a:lnTo>
                  <a:pt x="1832409" y="340870"/>
                </a:lnTo>
                <a:lnTo>
                  <a:pt x="1826700" y="335255"/>
                </a:lnTo>
                <a:lnTo>
                  <a:pt x="1828680" y="328426"/>
                </a:lnTo>
                <a:lnTo>
                  <a:pt x="1844191" y="329371"/>
                </a:lnTo>
                <a:lnTo>
                  <a:pt x="1845725" y="323318"/>
                </a:lnTo>
                <a:lnTo>
                  <a:pt x="1838584" y="316751"/>
                </a:lnTo>
                <a:lnTo>
                  <a:pt x="1825927" y="314917"/>
                </a:lnTo>
                <a:lnTo>
                  <a:pt x="1823442" y="312095"/>
                </a:lnTo>
                <a:lnTo>
                  <a:pt x="1827230" y="307437"/>
                </a:lnTo>
                <a:lnTo>
                  <a:pt x="1823802" y="304565"/>
                </a:lnTo>
                <a:lnTo>
                  <a:pt x="1818189" y="309494"/>
                </a:lnTo>
                <a:lnTo>
                  <a:pt x="1817578" y="299446"/>
                </a:lnTo>
                <a:lnTo>
                  <a:pt x="1812314" y="294130"/>
                </a:lnTo>
                <a:lnTo>
                  <a:pt x="1816100" y="283352"/>
                </a:lnTo>
                <a:lnTo>
                  <a:pt x="1824198" y="274896"/>
                </a:lnTo>
                <a:lnTo>
                  <a:pt x="1832522" y="275721"/>
                </a:lnTo>
                <a:lnTo>
                  <a:pt x="1845099" y="274844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78" name="Полилиния: фигура 77">
            <a:extLst>
              <a:ext uri="{FF2B5EF4-FFF2-40B4-BE49-F238E27FC236}">
                <a16:creationId xmlns:a16="http://schemas.microsoft.com/office/drawing/2014/main" id="{D59AC20A-8CDF-4096-BE76-56BF1690FAC3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150331" y="261553"/>
                </a:moveTo>
                <a:lnTo>
                  <a:pt x="143935" y="263174"/>
                </a:lnTo>
                <a:lnTo>
                  <a:pt x="137101" y="261225"/>
                </a:lnTo>
                <a:lnTo>
                  <a:pt x="130774" y="258393"/>
                </a:lnTo>
                <a:lnTo>
                  <a:pt x="141068" y="256610"/>
                </a:lnTo>
                <a:lnTo>
                  <a:pt x="149338" y="257554"/>
                </a:lnTo>
                <a:lnTo>
                  <a:pt x="150331" y="261553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79" name="Полилиния: фигура 78">
            <a:extLst>
              <a:ext uri="{FF2B5EF4-FFF2-40B4-BE49-F238E27FC236}">
                <a16:creationId xmlns:a16="http://schemas.microsoft.com/office/drawing/2014/main" id="{E431CE5D-ADE1-47C8-87C4-909182F749B5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1050112" y="238111"/>
                </a:moveTo>
                <a:lnTo>
                  <a:pt x="1046029" y="243590"/>
                </a:lnTo>
                <a:lnTo>
                  <a:pt x="1041420" y="242704"/>
                </a:lnTo>
                <a:lnTo>
                  <a:pt x="1038683" y="239594"/>
                </a:lnTo>
                <a:lnTo>
                  <a:pt x="1039170" y="238873"/>
                </a:lnTo>
                <a:lnTo>
                  <a:pt x="1043194" y="235746"/>
                </a:lnTo>
                <a:lnTo>
                  <a:pt x="1047462" y="235974"/>
                </a:lnTo>
                <a:lnTo>
                  <a:pt x="1050112" y="238111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80" name="Полилиния: фигура 79">
            <a:extLst>
              <a:ext uri="{FF2B5EF4-FFF2-40B4-BE49-F238E27FC236}">
                <a16:creationId xmlns:a16="http://schemas.microsoft.com/office/drawing/2014/main" id="{E4A2883B-1083-472A-98BD-14D9057811A7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1022670" y="232356"/>
                </a:moveTo>
                <a:lnTo>
                  <a:pt x="1010470" y="238106"/>
                </a:lnTo>
                <a:lnTo>
                  <a:pt x="1003109" y="237865"/>
                </a:lnTo>
                <a:lnTo>
                  <a:pt x="1000826" y="235045"/>
                </a:lnTo>
                <a:lnTo>
                  <a:pt x="1008573" y="230236"/>
                </a:lnTo>
                <a:lnTo>
                  <a:pt x="1022891" y="230336"/>
                </a:lnTo>
                <a:lnTo>
                  <a:pt x="1022670" y="232356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81" name="Полилиния: фигура 80">
            <a:extLst>
              <a:ext uri="{FF2B5EF4-FFF2-40B4-BE49-F238E27FC236}">
                <a16:creationId xmlns:a16="http://schemas.microsoft.com/office/drawing/2014/main" id="{DE6865F4-0FEF-448A-9DC2-FEE730E58DF2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86194" y="221183"/>
                </a:moveTo>
                <a:lnTo>
                  <a:pt x="92628" y="223167"/>
                </a:lnTo>
                <a:lnTo>
                  <a:pt x="99126" y="222096"/>
                </a:lnTo>
                <a:lnTo>
                  <a:pt x="107556" y="224847"/>
                </a:lnTo>
                <a:lnTo>
                  <a:pt x="117908" y="226239"/>
                </a:lnTo>
                <a:lnTo>
                  <a:pt x="117048" y="227375"/>
                </a:lnTo>
                <a:lnTo>
                  <a:pt x="109151" y="229581"/>
                </a:lnTo>
                <a:lnTo>
                  <a:pt x="101217" y="227314"/>
                </a:lnTo>
                <a:lnTo>
                  <a:pt x="97247" y="225423"/>
                </a:lnTo>
                <a:lnTo>
                  <a:pt x="88056" y="226028"/>
                </a:lnTo>
                <a:lnTo>
                  <a:pt x="85574" y="225110"/>
                </a:lnTo>
                <a:lnTo>
                  <a:pt x="86194" y="221183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82" name="Полилиния: фигура 81">
            <a:extLst>
              <a:ext uri="{FF2B5EF4-FFF2-40B4-BE49-F238E27FC236}">
                <a16:creationId xmlns:a16="http://schemas.microsoft.com/office/drawing/2014/main" id="{218B22EB-3845-4D08-9D56-7FF64EF9A31C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988654" y="201640"/>
                </a:moveTo>
                <a:lnTo>
                  <a:pt x="990588" y="206224"/>
                </a:lnTo>
                <a:lnTo>
                  <a:pt x="995923" y="204616"/>
                </a:lnTo>
                <a:lnTo>
                  <a:pt x="1001984" y="207349"/>
                </a:lnTo>
                <a:lnTo>
                  <a:pt x="1013399" y="210924"/>
                </a:lnTo>
                <a:lnTo>
                  <a:pt x="1025341" y="214172"/>
                </a:lnTo>
                <a:lnTo>
                  <a:pt x="1026264" y="219129"/>
                </a:lnTo>
                <a:lnTo>
                  <a:pt x="1033938" y="218317"/>
                </a:lnTo>
                <a:lnTo>
                  <a:pt x="1041380" y="221773"/>
                </a:lnTo>
                <a:lnTo>
                  <a:pt x="1032127" y="225054"/>
                </a:lnTo>
                <a:lnTo>
                  <a:pt x="1015905" y="222547"/>
                </a:lnTo>
                <a:lnTo>
                  <a:pt x="1010050" y="217854"/>
                </a:lnTo>
                <a:lnTo>
                  <a:pt x="999713" y="223402"/>
                </a:lnTo>
                <a:lnTo>
                  <a:pt x="984879" y="228795"/>
                </a:lnTo>
                <a:lnTo>
                  <a:pt x="981300" y="222698"/>
                </a:lnTo>
                <a:lnTo>
                  <a:pt x="967172" y="223699"/>
                </a:lnTo>
                <a:lnTo>
                  <a:pt x="976233" y="218543"/>
                </a:lnTo>
                <a:lnTo>
                  <a:pt x="977566" y="210338"/>
                </a:lnTo>
                <a:lnTo>
                  <a:pt x="981122" y="200790"/>
                </a:lnTo>
                <a:lnTo>
                  <a:pt x="988654" y="201640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83" name="Полилиния: фигура 82">
            <a:extLst>
              <a:ext uri="{FF2B5EF4-FFF2-40B4-BE49-F238E27FC236}">
                <a16:creationId xmlns:a16="http://schemas.microsoft.com/office/drawing/2014/main" id="{AF6FA30C-033F-43F1-8F1B-2B8D4B94BFAB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1725178" y="193315"/>
                </a:moveTo>
                <a:lnTo>
                  <a:pt x="1722770" y="200061"/>
                </a:lnTo>
                <a:lnTo>
                  <a:pt x="1734549" y="207171"/>
                </a:lnTo>
                <a:lnTo>
                  <a:pt x="1720996" y="215121"/>
                </a:lnTo>
                <a:lnTo>
                  <a:pt x="1690925" y="222265"/>
                </a:lnTo>
                <a:lnTo>
                  <a:pt x="1681941" y="224166"/>
                </a:lnTo>
                <a:lnTo>
                  <a:pt x="1668217" y="222631"/>
                </a:lnTo>
                <a:lnTo>
                  <a:pt x="1639131" y="219331"/>
                </a:lnTo>
                <a:lnTo>
                  <a:pt x="1649393" y="214724"/>
                </a:lnTo>
                <a:lnTo>
                  <a:pt x="1626704" y="209627"/>
                </a:lnTo>
                <a:lnTo>
                  <a:pt x="1645162" y="207606"/>
                </a:lnTo>
                <a:lnTo>
                  <a:pt x="1644713" y="204545"/>
                </a:lnTo>
                <a:lnTo>
                  <a:pt x="1622835" y="202120"/>
                </a:lnTo>
                <a:lnTo>
                  <a:pt x="1629878" y="195330"/>
                </a:lnTo>
                <a:lnTo>
                  <a:pt x="1645678" y="193788"/>
                </a:lnTo>
                <a:lnTo>
                  <a:pt x="1661926" y="200860"/>
                </a:lnTo>
                <a:lnTo>
                  <a:pt x="1677765" y="195184"/>
                </a:lnTo>
                <a:lnTo>
                  <a:pt x="1690882" y="198131"/>
                </a:lnTo>
                <a:lnTo>
                  <a:pt x="1707882" y="192575"/>
                </a:lnTo>
                <a:lnTo>
                  <a:pt x="1725178" y="193315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84" name="Полилиния: фигура 83">
            <a:extLst>
              <a:ext uri="{FF2B5EF4-FFF2-40B4-BE49-F238E27FC236}">
                <a16:creationId xmlns:a16="http://schemas.microsoft.com/office/drawing/2014/main" id="{00DB9E3F-AED1-4207-A68F-880FDB1C17B8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1085555" y="186091"/>
                </a:moveTo>
                <a:lnTo>
                  <a:pt x="1073869" y="186613"/>
                </a:lnTo>
                <a:lnTo>
                  <a:pt x="1071268" y="181512"/>
                </a:lnTo>
                <a:lnTo>
                  <a:pt x="1075695" y="175669"/>
                </a:lnTo>
                <a:lnTo>
                  <a:pt x="1085249" y="174224"/>
                </a:lnTo>
                <a:lnTo>
                  <a:pt x="1093388" y="177110"/>
                </a:lnTo>
                <a:lnTo>
                  <a:pt x="1093504" y="181575"/>
                </a:lnTo>
                <a:lnTo>
                  <a:pt x="1092330" y="183011"/>
                </a:lnTo>
                <a:lnTo>
                  <a:pt x="1085555" y="186091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85" name="Полилиния: фигура 84">
            <a:extLst>
              <a:ext uri="{FF2B5EF4-FFF2-40B4-BE49-F238E27FC236}">
                <a16:creationId xmlns:a16="http://schemas.microsoft.com/office/drawing/2014/main" id="{3F872851-B121-4661-A91A-AF8697B72D5C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51974" y="191975"/>
                </a:moveTo>
                <a:lnTo>
                  <a:pt x="59005" y="194569"/>
                </a:lnTo>
                <a:lnTo>
                  <a:pt x="56587" y="186994"/>
                </a:lnTo>
                <a:lnTo>
                  <a:pt x="84884" y="188549"/>
                </a:lnTo>
                <a:lnTo>
                  <a:pt x="105293" y="198304"/>
                </a:lnTo>
                <a:lnTo>
                  <a:pt x="94957" y="202848"/>
                </a:lnTo>
                <a:lnTo>
                  <a:pt x="77869" y="203927"/>
                </a:lnTo>
                <a:lnTo>
                  <a:pt x="77611" y="214113"/>
                </a:lnTo>
                <a:lnTo>
                  <a:pt x="73438" y="216282"/>
                </a:lnTo>
                <a:lnTo>
                  <a:pt x="63675" y="215970"/>
                </a:lnTo>
                <a:lnTo>
                  <a:pt x="55731" y="212336"/>
                </a:lnTo>
                <a:lnTo>
                  <a:pt x="41870" y="209296"/>
                </a:lnTo>
                <a:lnTo>
                  <a:pt x="39539" y="204774"/>
                </a:lnTo>
                <a:lnTo>
                  <a:pt x="28953" y="203068"/>
                </a:lnTo>
                <a:lnTo>
                  <a:pt x="17097" y="204421"/>
                </a:lnTo>
                <a:lnTo>
                  <a:pt x="11432" y="200773"/>
                </a:lnTo>
                <a:lnTo>
                  <a:pt x="13697" y="196898"/>
                </a:lnTo>
                <a:lnTo>
                  <a:pt x="1212" y="199375"/>
                </a:lnTo>
                <a:lnTo>
                  <a:pt x="5914" y="204279"/>
                </a:lnTo>
                <a:lnTo>
                  <a:pt x="0" y="208703"/>
                </a:lnTo>
                <a:lnTo>
                  <a:pt x="0" y="167172"/>
                </a:lnTo>
                <a:lnTo>
                  <a:pt x="25540" y="175133"/>
                </a:lnTo>
                <a:lnTo>
                  <a:pt x="52871" y="185496"/>
                </a:lnTo>
                <a:lnTo>
                  <a:pt x="51974" y="191975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86" name="Полилиния: фигура 85">
            <a:extLst>
              <a:ext uri="{FF2B5EF4-FFF2-40B4-BE49-F238E27FC236}">
                <a16:creationId xmlns:a16="http://schemas.microsoft.com/office/drawing/2014/main" id="{77BB5B7B-4D65-4607-89FD-FEBA66D01C70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879338" y="165671"/>
                </a:moveTo>
                <a:lnTo>
                  <a:pt x="872855" y="169326"/>
                </a:lnTo>
                <a:lnTo>
                  <a:pt x="858804" y="166168"/>
                </a:lnTo>
                <a:lnTo>
                  <a:pt x="850314" y="167307"/>
                </a:lnTo>
                <a:lnTo>
                  <a:pt x="836079" y="162623"/>
                </a:lnTo>
                <a:lnTo>
                  <a:pt x="845252" y="159392"/>
                </a:lnTo>
                <a:lnTo>
                  <a:pt x="852541" y="154872"/>
                </a:lnTo>
                <a:lnTo>
                  <a:pt x="863600" y="157828"/>
                </a:lnTo>
                <a:lnTo>
                  <a:pt x="869854" y="159704"/>
                </a:lnTo>
                <a:lnTo>
                  <a:pt x="872982" y="161685"/>
                </a:lnTo>
                <a:lnTo>
                  <a:pt x="879338" y="165671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87" name="Полилиния: фигура 86">
            <a:extLst>
              <a:ext uri="{FF2B5EF4-FFF2-40B4-BE49-F238E27FC236}">
                <a16:creationId xmlns:a16="http://schemas.microsoft.com/office/drawing/2014/main" id="{48278E46-09FA-4E99-AEF8-37A841F4EB59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3752850" y="147693"/>
                </a:moveTo>
                <a:lnTo>
                  <a:pt x="3741419" y="148226"/>
                </a:lnTo>
                <a:lnTo>
                  <a:pt x="3739562" y="144914"/>
                </a:lnTo>
                <a:lnTo>
                  <a:pt x="3752850" y="140568"/>
                </a:lnTo>
                <a:lnTo>
                  <a:pt x="3752850" y="147693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88" name="Полилиния: фигура 87">
            <a:extLst>
              <a:ext uri="{FF2B5EF4-FFF2-40B4-BE49-F238E27FC236}">
                <a16:creationId xmlns:a16="http://schemas.microsoft.com/office/drawing/2014/main" id="{A0460BBA-C619-4014-AEA9-380B3B7F7A78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13617" y="147059"/>
                </a:moveTo>
                <a:lnTo>
                  <a:pt x="0" y="147693"/>
                </a:lnTo>
                <a:lnTo>
                  <a:pt x="0" y="140568"/>
                </a:lnTo>
                <a:lnTo>
                  <a:pt x="1336" y="140131"/>
                </a:lnTo>
                <a:lnTo>
                  <a:pt x="10171" y="140153"/>
                </a:lnTo>
                <a:lnTo>
                  <a:pt x="25249" y="143135"/>
                </a:lnTo>
                <a:lnTo>
                  <a:pt x="24356" y="144560"/>
                </a:lnTo>
                <a:lnTo>
                  <a:pt x="13617" y="147059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89" name="Полилиния: фигура 88">
            <a:extLst>
              <a:ext uri="{FF2B5EF4-FFF2-40B4-BE49-F238E27FC236}">
                <a16:creationId xmlns:a16="http://schemas.microsoft.com/office/drawing/2014/main" id="{B6D20B52-1A52-40D4-BB8B-82CD5CCDA171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932509" y="161605"/>
                </a:moveTo>
                <a:lnTo>
                  <a:pt x="932463" y="172265"/>
                </a:lnTo>
                <a:lnTo>
                  <a:pt x="946395" y="164096"/>
                </a:lnTo>
                <a:lnTo>
                  <a:pt x="958857" y="170806"/>
                </a:lnTo>
                <a:lnTo>
                  <a:pt x="955752" y="178537"/>
                </a:lnTo>
                <a:lnTo>
                  <a:pt x="965837" y="185571"/>
                </a:lnTo>
                <a:lnTo>
                  <a:pt x="976720" y="178036"/>
                </a:lnTo>
                <a:lnTo>
                  <a:pt x="984325" y="169040"/>
                </a:lnTo>
                <a:lnTo>
                  <a:pt x="984895" y="157598"/>
                </a:lnTo>
                <a:lnTo>
                  <a:pt x="999710" y="158397"/>
                </a:lnTo>
                <a:lnTo>
                  <a:pt x="1015120" y="159931"/>
                </a:lnTo>
                <a:lnTo>
                  <a:pt x="1029111" y="165103"/>
                </a:lnTo>
                <a:lnTo>
                  <a:pt x="1029738" y="170278"/>
                </a:lnTo>
                <a:lnTo>
                  <a:pt x="1021981" y="175837"/>
                </a:lnTo>
                <a:lnTo>
                  <a:pt x="1029331" y="181416"/>
                </a:lnTo>
                <a:lnTo>
                  <a:pt x="1028005" y="186486"/>
                </a:lnTo>
                <a:lnTo>
                  <a:pt x="1007594" y="193775"/>
                </a:lnTo>
                <a:lnTo>
                  <a:pt x="993094" y="195385"/>
                </a:lnTo>
                <a:lnTo>
                  <a:pt x="982315" y="192247"/>
                </a:lnTo>
                <a:lnTo>
                  <a:pt x="979206" y="197480"/>
                </a:lnTo>
                <a:lnTo>
                  <a:pt x="969159" y="206270"/>
                </a:lnTo>
                <a:lnTo>
                  <a:pt x="966117" y="210830"/>
                </a:lnTo>
                <a:lnTo>
                  <a:pt x="954028" y="217883"/>
                </a:lnTo>
                <a:lnTo>
                  <a:pt x="939105" y="218575"/>
                </a:lnTo>
                <a:lnTo>
                  <a:pt x="930874" y="222979"/>
                </a:lnTo>
                <a:lnTo>
                  <a:pt x="930185" y="229754"/>
                </a:lnTo>
                <a:lnTo>
                  <a:pt x="918057" y="231060"/>
                </a:lnTo>
                <a:lnTo>
                  <a:pt x="905302" y="239508"/>
                </a:lnTo>
                <a:lnTo>
                  <a:pt x="893996" y="251246"/>
                </a:lnTo>
                <a:lnTo>
                  <a:pt x="889954" y="259465"/>
                </a:lnTo>
                <a:lnTo>
                  <a:pt x="889378" y="271572"/>
                </a:lnTo>
                <a:lnTo>
                  <a:pt x="904697" y="273311"/>
                </a:lnTo>
                <a:lnTo>
                  <a:pt x="909393" y="283072"/>
                </a:lnTo>
                <a:lnTo>
                  <a:pt x="914267" y="290980"/>
                </a:lnTo>
                <a:lnTo>
                  <a:pt x="928854" y="288920"/>
                </a:lnTo>
                <a:lnTo>
                  <a:pt x="948225" y="293434"/>
                </a:lnTo>
                <a:lnTo>
                  <a:pt x="958647" y="297396"/>
                </a:lnTo>
                <a:lnTo>
                  <a:pt x="966106" y="302322"/>
                </a:lnTo>
                <a:lnTo>
                  <a:pt x="979168" y="305191"/>
                </a:lnTo>
                <a:lnTo>
                  <a:pt x="990213" y="309582"/>
                </a:lnTo>
                <a:lnTo>
                  <a:pt x="1007427" y="310185"/>
                </a:lnTo>
                <a:lnTo>
                  <a:pt x="1018765" y="311191"/>
                </a:lnTo>
                <a:lnTo>
                  <a:pt x="1017062" y="320219"/>
                </a:lnTo>
                <a:lnTo>
                  <a:pt x="1020306" y="330698"/>
                </a:lnTo>
                <a:lnTo>
                  <a:pt x="1027857" y="342365"/>
                </a:lnTo>
                <a:lnTo>
                  <a:pt x="1043366" y="352262"/>
                </a:lnTo>
                <a:lnTo>
                  <a:pt x="1051392" y="348870"/>
                </a:lnTo>
                <a:lnTo>
                  <a:pt x="1057033" y="338152"/>
                </a:lnTo>
                <a:lnTo>
                  <a:pt x="1051588" y="321687"/>
                </a:lnTo>
                <a:lnTo>
                  <a:pt x="1044235" y="316201"/>
                </a:lnTo>
                <a:lnTo>
                  <a:pt x="1060923" y="311315"/>
                </a:lnTo>
                <a:lnTo>
                  <a:pt x="1072736" y="304007"/>
                </a:lnTo>
                <a:lnTo>
                  <a:pt x="1078513" y="296743"/>
                </a:lnTo>
                <a:lnTo>
                  <a:pt x="1077661" y="289775"/>
                </a:lnTo>
                <a:lnTo>
                  <a:pt x="1070582" y="280920"/>
                </a:lnTo>
                <a:lnTo>
                  <a:pt x="1057919" y="273075"/>
                </a:lnTo>
                <a:lnTo>
                  <a:pt x="1070222" y="262150"/>
                </a:lnTo>
                <a:lnTo>
                  <a:pt x="1065677" y="252714"/>
                </a:lnTo>
                <a:lnTo>
                  <a:pt x="1062194" y="236433"/>
                </a:lnTo>
                <a:lnTo>
                  <a:pt x="1069452" y="234027"/>
                </a:lnTo>
                <a:lnTo>
                  <a:pt x="1087323" y="236862"/>
                </a:lnTo>
                <a:lnTo>
                  <a:pt x="1098040" y="237878"/>
                </a:lnTo>
                <a:lnTo>
                  <a:pt x="1106675" y="235138"/>
                </a:lnTo>
                <a:lnTo>
                  <a:pt x="1116384" y="238670"/>
                </a:lnTo>
                <a:lnTo>
                  <a:pt x="1129222" y="244714"/>
                </a:lnTo>
                <a:lnTo>
                  <a:pt x="1132384" y="248761"/>
                </a:lnTo>
                <a:lnTo>
                  <a:pt x="1150974" y="249549"/>
                </a:lnTo>
                <a:lnTo>
                  <a:pt x="1150662" y="258307"/>
                </a:lnTo>
                <a:lnTo>
                  <a:pt x="1154127" y="271485"/>
                </a:lnTo>
                <a:lnTo>
                  <a:pt x="1163649" y="273113"/>
                </a:lnTo>
                <a:lnTo>
                  <a:pt x="1171204" y="279253"/>
                </a:lnTo>
                <a:lnTo>
                  <a:pt x="1186299" y="273465"/>
                </a:lnTo>
                <a:lnTo>
                  <a:pt x="1196271" y="261962"/>
                </a:lnTo>
                <a:lnTo>
                  <a:pt x="1203169" y="257115"/>
                </a:lnTo>
                <a:lnTo>
                  <a:pt x="1211288" y="266424"/>
                </a:lnTo>
                <a:lnTo>
                  <a:pt x="1224864" y="279722"/>
                </a:lnTo>
                <a:lnTo>
                  <a:pt x="1236392" y="292227"/>
                </a:lnTo>
                <a:lnTo>
                  <a:pt x="1232201" y="298774"/>
                </a:lnTo>
                <a:lnTo>
                  <a:pt x="1246066" y="304653"/>
                </a:lnTo>
                <a:lnTo>
                  <a:pt x="1255437" y="310610"/>
                </a:lnTo>
                <a:lnTo>
                  <a:pt x="1272059" y="313306"/>
                </a:lnTo>
                <a:lnTo>
                  <a:pt x="1278750" y="316631"/>
                </a:lnTo>
                <a:lnTo>
                  <a:pt x="1282882" y="325453"/>
                </a:lnTo>
                <a:lnTo>
                  <a:pt x="1291000" y="326837"/>
                </a:lnTo>
                <a:lnTo>
                  <a:pt x="1295189" y="330767"/>
                </a:lnTo>
                <a:lnTo>
                  <a:pt x="1295950" y="342482"/>
                </a:lnTo>
                <a:lnTo>
                  <a:pt x="1288383" y="346402"/>
                </a:lnTo>
                <a:lnTo>
                  <a:pt x="1280901" y="350061"/>
                </a:lnTo>
                <a:lnTo>
                  <a:pt x="1263722" y="353766"/>
                </a:lnTo>
                <a:lnTo>
                  <a:pt x="1250605" y="362328"/>
                </a:lnTo>
                <a:lnTo>
                  <a:pt x="1232982" y="364021"/>
                </a:lnTo>
                <a:lnTo>
                  <a:pt x="1210685" y="361826"/>
                </a:lnTo>
                <a:lnTo>
                  <a:pt x="1195040" y="361751"/>
                </a:lnTo>
                <a:lnTo>
                  <a:pt x="1184243" y="362474"/>
                </a:lnTo>
                <a:lnTo>
                  <a:pt x="1175514" y="369953"/>
                </a:lnTo>
                <a:lnTo>
                  <a:pt x="1162225" y="374571"/>
                </a:lnTo>
                <a:lnTo>
                  <a:pt x="1147188" y="388369"/>
                </a:lnTo>
                <a:lnTo>
                  <a:pt x="1135190" y="397993"/>
                </a:lnTo>
                <a:lnTo>
                  <a:pt x="1144044" y="396279"/>
                </a:lnTo>
                <a:lnTo>
                  <a:pt x="1160777" y="382581"/>
                </a:lnTo>
                <a:lnTo>
                  <a:pt x="1182644" y="373897"/>
                </a:lnTo>
                <a:lnTo>
                  <a:pt x="1198241" y="372857"/>
                </a:lnTo>
                <a:lnTo>
                  <a:pt x="1207469" y="377969"/>
                </a:lnTo>
                <a:lnTo>
                  <a:pt x="1197623" y="384970"/>
                </a:lnTo>
                <a:lnTo>
                  <a:pt x="1200927" y="396206"/>
                </a:lnTo>
                <a:lnTo>
                  <a:pt x="1204330" y="404072"/>
                </a:lnTo>
                <a:lnTo>
                  <a:pt x="1217870" y="409279"/>
                </a:lnTo>
                <a:lnTo>
                  <a:pt x="1235097" y="407769"/>
                </a:lnTo>
                <a:lnTo>
                  <a:pt x="1245549" y="396052"/>
                </a:lnTo>
                <a:lnTo>
                  <a:pt x="1246273" y="403612"/>
                </a:lnTo>
                <a:lnTo>
                  <a:pt x="1253006" y="407388"/>
                </a:lnTo>
                <a:lnTo>
                  <a:pt x="1240111" y="414217"/>
                </a:lnTo>
                <a:lnTo>
                  <a:pt x="1217021" y="420420"/>
                </a:lnTo>
                <a:lnTo>
                  <a:pt x="1206681" y="424640"/>
                </a:lnTo>
                <a:lnTo>
                  <a:pt x="1195032" y="432148"/>
                </a:lnTo>
                <a:lnTo>
                  <a:pt x="1187116" y="431383"/>
                </a:lnTo>
                <a:lnTo>
                  <a:pt x="1186717" y="422560"/>
                </a:lnTo>
                <a:lnTo>
                  <a:pt x="1204816" y="413938"/>
                </a:lnTo>
                <a:lnTo>
                  <a:pt x="1188131" y="414280"/>
                </a:lnTo>
                <a:lnTo>
                  <a:pt x="1176546" y="415550"/>
                </a:lnTo>
                <a:lnTo>
                  <a:pt x="1178347" y="418967"/>
                </a:lnTo>
                <a:lnTo>
                  <a:pt x="1167215" y="424017"/>
                </a:lnTo>
                <a:lnTo>
                  <a:pt x="1156503" y="427615"/>
                </a:lnTo>
                <a:lnTo>
                  <a:pt x="1145494" y="430701"/>
                </a:lnTo>
                <a:lnTo>
                  <a:pt x="1139511" y="437519"/>
                </a:lnTo>
                <a:lnTo>
                  <a:pt x="1138209" y="439237"/>
                </a:lnTo>
                <a:lnTo>
                  <a:pt x="1138104" y="444764"/>
                </a:lnTo>
                <a:lnTo>
                  <a:pt x="1141544" y="450289"/>
                </a:lnTo>
                <a:lnTo>
                  <a:pt x="1145870" y="450550"/>
                </a:lnTo>
                <a:lnTo>
                  <a:pt x="1144776" y="446745"/>
                </a:lnTo>
                <a:lnTo>
                  <a:pt x="1147904" y="449061"/>
                </a:lnTo>
                <a:lnTo>
                  <a:pt x="1147069" y="452040"/>
                </a:lnTo>
                <a:lnTo>
                  <a:pt x="1140032" y="453729"/>
                </a:lnTo>
                <a:lnTo>
                  <a:pt x="1135026" y="453527"/>
                </a:lnTo>
                <a:lnTo>
                  <a:pt x="1127315" y="455344"/>
                </a:lnTo>
                <a:lnTo>
                  <a:pt x="1122780" y="455866"/>
                </a:lnTo>
                <a:lnTo>
                  <a:pt x="1116719" y="456381"/>
                </a:lnTo>
                <a:lnTo>
                  <a:pt x="1108029" y="459400"/>
                </a:lnTo>
                <a:lnTo>
                  <a:pt x="1123340" y="457436"/>
                </a:lnTo>
                <a:lnTo>
                  <a:pt x="1126428" y="459410"/>
                </a:lnTo>
                <a:lnTo>
                  <a:pt x="1111835" y="462537"/>
                </a:lnTo>
                <a:lnTo>
                  <a:pt x="1105194" y="462558"/>
                </a:lnTo>
                <a:lnTo>
                  <a:pt x="1105503" y="461281"/>
                </a:lnTo>
                <a:lnTo>
                  <a:pt x="1102330" y="464170"/>
                </a:lnTo>
                <a:lnTo>
                  <a:pt x="1105398" y="464648"/>
                </a:lnTo>
                <a:lnTo>
                  <a:pt x="1103146" y="472137"/>
                </a:lnTo>
                <a:lnTo>
                  <a:pt x="1095561" y="480161"/>
                </a:lnTo>
                <a:lnTo>
                  <a:pt x="1094785" y="477483"/>
                </a:lnTo>
                <a:lnTo>
                  <a:pt x="1092496" y="476941"/>
                </a:lnTo>
                <a:lnTo>
                  <a:pt x="1089076" y="474334"/>
                </a:lnTo>
                <a:lnTo>
                  <a:pt x="1091245" y="479947"/>
                </a:lnTo>
                <a:lnTo>
                  <a:pt x="1093711" y="481811"/>
                </a:lnTo>
                <a:lnTo>
                  <a:pt x="1093990" y="485743"/>
                </a:lnTo>
                <a:lnTo>
                  <a:pt x="1090647" y="489794"/>
                </a:lnTo>
                <a:lnTo>
                  <a:pt x="1084780" y="498119"/>
                </a:lnTo>
                <a:lnTo>
                  <a:pt x="1083832" y="497704"/>
                </a:lnTo>
                <a:lnTo>
                  <a:pt x="1087055" y="490611"/>
                </a:lnTo>
                <a:lnTo>
                  <a:pt x="1081730" y="486627"/>
                </a:lnTo>
                <a:lnTo>
                  <a:pt x="1080508" y="477966"/>
                </a:lnTo>
                <a:lnTo>
                  <a:pt x="1078499" y="482474"/>
                </a:lnTo>
                <a:lnTo>
                  <a:pt x="1080724" y="489087"/>
                </a:lnTo>
                <a:lnTo>
                  <a:pt x="1074149" y="487527"/>
                </a:lnTo>
                <a:lnTo>
                  <a:pt x="1081013" y="490809"/>
                </a:lnTo>
                <a:lnTo>
                  <a:pt x="1081460" y="500729"/>
                </a:lnTo>
                <a:lnTo>
                  <a:pt x="1084451" y="501451"/>
                </a:lnTo>
                <a:lnTo>
                  <a:pt x="1085533" y="505057"/>
                </a:lnTo>
                <a:lnTo>
                  <a:pt x="1086998" y="515488"/>
                </a:lnTo>
                <a:lnTo>
                  <a:pt x="1080372" y="523226"/>
                </a:lnTo>
                <a:lnTo>
                  <a:pt x="1069587" y="526315"/>
                </a:lnTo>
                <a:lnTo>
                  <a:pt x="1062735" y="532431"/>
                </a:lnTo>
                <a:lnTo>
                  <a:pt x="1057529" y="533099"/>
                </a:lnTo>
                <a:lnTo>
                  <a:pt x="1052251" y="536928"/>
                </a:lnTo>
                <a:lnTo>
                  <a:pt x="1050762" y="540426"/>
                </a:lnTo>
                <a:lnTo>
                  <a:pt x="1039318" y="547194"/>
                </a:lnTo>
                <a:lnTo>
                  <a:pt x="1033441" y="552156"/>
                </a:lnTo>
                <a:lnTo>
                  <a:pt x="1028528" y="558336"/>
                </a:lnTo>
                <a:lnTo>
                  <a:pt x="1026921" y="565741"/>
                </a:lnTo>
                <a:lnTo>
                  <a:pt x="1028763" y="572982"/>
                </a:lnTo>
                <a:lnTo>
                  <a:pt x="1032242" y="581899"/>
                </a:lnTo>
                <a:lnTo>
                  <a:pt x="1036875" y="589280"/>
                </a:lnTo>
                <a:lnTo>
                  <a:pt x="1036933" y="593783"/>
                </a:lnTo>
                <a:lnTo>
                  <a:pt x="1041869" y="605875"/>
                </a:lnTo>
                <a:lnTo>
                  <a:pt x="1041541" y="612906"/>
                </a:lnTo>
                <a:lnTo>
                  <a:pt x="1041088" y="616959"/>
                </a:lnTo>
                <a:lnTo>
                  <a:pt x="1038487" y="623324"/>
                </a:lnTo>
                <a:lnTo>
                  <a:pt x="1035370" y="624640"/>
                </a:lnTo>
                <a:lnTo>
                  <a:pt x="1030239" y="623377"/>
                </a:lnTo>
                <a:lnTo>
                  <a:pt x="1028593" y="618802"/>
                </a:lnTo>
                <a:lnTo>
                  <a:pt x="1024632" y="616404"/>
                </a:lnTo>
                <a:lnTo>
                  <a:pt x="1019107" y="607439"/>
                </a:lnTo>
                <a:lnTo>
                  <a:pt x="1014259" y="599464"/>
                </a:lnTo>
                <a:lnTo>
                  <a:pt x="1012693" y="595387"/>
                </a:lnTo>
                <a:lnTo>
                  <a:pt x="1014833" y="588467"/>
                </a:lnTo>
                <a:lnTo>
                  <a:pt x="1011914" y="582733"/>
                </a:lnTo>
                <a:lnTo>
                  <a:pt x="1003787" y="574012"/>
                </a:lnTo>
                <a:lnTo>
                  <a:pt x="999718" y="572413"/>
                </a:lnTo>
                <a:lnTo>
                  <a:pt x="989201" y="577144"/>
                </a:lnTo>
                <a:lnTo>
                  <a:pt x="987335" y="576624"/>
                </a:lnTo>
                <a:lnTo>
                  <a:pt x="982277" y="571760"/>
                </a:lnTo>
                <a:lnTo>
                  <a:pt x="975741" y="569181"/>
                </a:lnTo>
                <a:lnTo>
                  <a:pt x="963958" y="570491"/>
                </a:lnTo>
                <a:lnTo>
                  <a:pt x="954706" y="569340"/>
                </a:lnTo>
                <a:lnTo>
                  <a:pt x="946756" y="570057"/>
                </a:lnTo>
                <a:lnTo>
                  <a:pt x="942331" y="571514"/>
                </a:lnTo>
                <a:lnTo>
                  <a:pt x="944324" y="574454"/>
                </a:lnTo>
                <a:lnTo>
                  <a:pt x="944155" y="578682"/>
                </a:lnTo>
                <a:lnTo>
                  <a:pt x="946369" y="580742"/>
                </a:lnTo>
                <a:lnTo>
                  <a:pt x="944382" y="582112"/>
                </a:lnTo>
                <a:lnTo>
                  <a:pt x="940513" y="580575"/>
                </a:lnTo>
                <a:lnTo>
                  <a:pt x="936601" y="582552"/>
                </a:lnTo>
                <a:lnTo>
                  <a:pt x="929037" y="582227"/>
                </a:lnTo>
                <a:lnTo>
                  <a:pt x="921255" y="576718"/>
                </a:lnTo>
                <a:lnTo>
                  <a:pt x="912161" y="578019"/>
                </a:lnTo>
                <a:lnTo>
                  <a:pt x="904579" y="575605"/>
                </a:lnTo>
                <a:lnTo>
                  <a:pt x="898095" y="576337"/>
                </a:lnTo>
                <a:lnTo>
                  <a:pt x="889321" y="578772"/>
                </a:lnTo>
                <a:lnTo>
                  <a:pt x="879832" y="586501"/>
                </a:lnTo>
                <a:lnTo>
                  <a:pt x="869473" y="590996"/>
                </a:lnTo>
                <a:lnTo>
                  <a:pt x="863781" y="595973"/>
                </a:lnTo>
                <a:lnTo>
                  <a:pt x="861383" y="600663"/>
                </a:lnTo>
                <a:lnTo>
                  <a:pt x="861279" y="607856"/>
                </a:lnTo>
                <a:lnTo>
                  <a:pt x="861800" y="612860"/>
                </a:lnTo>
                <a:lnTo>
                  <a:pt x="863779" y="616411"/>
                </a:lnTo>
                <a:lnTo>
                  <a:pt x="863795" y="616427"/>
                </a:lnTo>
                <a:lnTo>
                  <a:pt x="863762" y="616448"/>
                </a:lnTo>
                <a:lnTo>
                  <a:pt x="859735" y="625557"/>
                </a:lnTo>
                <a:lnTo>
                  <a:pt x="857913" y="633061"/>
                </a:lnTo>
                <a:lnTo>
                  <a:pt x="857151" y="647026"/>
                </a:lnTo>
                <a:lnTo>
                  <a:pt x="856146" y="652117"/>
                </a:lnTo>
                <a:lnTo>
                  <a:pt x="857954" y="657805"/>
                </a:lnTo>
                <a:lnTo>
                  <a:pt x="861185" y="662888"/>
                </a:lnTo>
                <a:lnTo>
                  <a:pt x="863267" y="670973"/>
                </a:lnTo>
                <a:lnTo>
                  <a:pt x="870187" y="678735"/>
                </a:lnTo>
                <a:lnTo>
                  <a:pt x="872620" y="684681"/>
                </a:lnTo>
                <a:lnTo>
                  <a:pt x="876698" y="689814"/>
                </a:lnTo>
                <a:lnTo>
                  <a:pt x="887768" y="692581"/>
                </a:lnTo>
                <a:lnTo>
                  <a:pt x="892076" y="696943"/>
                </a:lnTo>
                <a:lnTo>
                  <a:pt x="901220" y="694028"/>
                </a:lnTo>
                <a:lnTo>
                  <a:pt x="909169" y="692975"/>
                </a:lnTo>
                <a:lnTo>
                  <a:pt x="916975" y="691101"/>
                </a:lnTo>
                <a:lnTo>
                  <a:pt x="923536" y="689314"/>
                </a:lnTo>
                <a:lnTo>
                  <a:pt x="930167" y="685061"/>
                </a:lnTo>
                <a:lnTo>
                  <a:pt x="932651" y="678979"/>
                </a:lnTo>
                <a:lnTo>
                  <a:pt x="933506" y="670222"/>
                </a:lnTo>
                <a:lnTo>
                  <a:pt x="935308" y="667175"/>
                </a:lnTo>
                <a:lnTo>
                  <a:pt x="942369" y="664445"/>
                </a:lnTo>
                <a:lnTo>
                  <a:pt x="953392" y="662027"/>
                </a:lnTo>
                <a:lnTo>
                  <a:pt x="962623" y="662389"/>
                </a:lnTo>
                <a:lnTo>
                  <a:pt x="968945" y="661507"/>
                </a:lnTo>
                <a:lnTo>
                  <a:pt x="971446" y="663718"/>
                </a:lnTo>
                <a:lnTo>
                  <a:pt x="971093" y="668738"/>
                </a:lnTo>
                <a:lnTo>
                  <a:pt x="965490" y="674935"/>
                </a:lnTo>
                <a:lnTo>
                  <a:pt x="963013" y="681283"/>
                </a:lnTo>
                <a:lnTo>
                  <a:pt x="964934" y="683097"/>
                </a:lnTo>
                <a:lnTo>
                  <a:pt x="963372" y="687604"/>
                </a:lnTo>
                <a:lnTo>
                  <a:pt x="960759" y="695738"/>
                </a:lnTo>
                <a:lnTo>
                  <a:pt x="958117" y="693060"/>
                </a:lnTo>
                <a:lnTo>
                  <a:pt x="955934" y="693234"/>
                </a:lnTo>
                <a:lnTo>
                  <a:pt x="955973" y="694764"/>
                </a:lnTo>
                <a:lnTo>
                  <a:pt x="957948" y="694812"/>
                </a:lnTo>
                <a:lnTo>
                  <a:pt x="957775" y="697647"/>
                </a:lnTo>
                <a:lnTo>
                  <a:pt x="956088" y="702155"/>
                </a:lnTo>
                <a:lnTo>
                  <a:pt x="956999" y="703769"/>
                </a:lnTo>
                <a:lnTo>
                  <a:pt x="955907" y="707499"/>
                </a:lnTo>
                <a:lnTo>
                  <a:pt x="956565" y="708496"/>
                </a:lnTo>
                <a:lnTo>
                  <a:pt x="955357" y="713762"/>
                </a:lnTo>
                <a:lnTo>
                  <a:pt x="953309" y="716528"/>
                </a:lnTo>
                <a:lnTo>
                  <a:pt x="951426" y="716860"/>
                </a:lnTo>
                <a:lnTo>
                  <a:pt x="949361" y="720471"/>
                </a:lnTo>
                <a:lnTo>
                  <a:pt x="952759" y="722356"/>
                </a:lnTo>
                <a:lnTo>
                  <a:pt x="953658" y="720802"/>
                </a:lnTo>
                <a:lnTo>
                  <a:pt x="956716" y="722135"/>
                </a:lnTo>
                <a:lnTo>
                  <a:pt x="957799" y="722541"/>
                </a:lnTo>
                <a:lnTo>
                  <a:pt x="960085" y="720709"/>
                </a:lnTo>
                <a:lnTo>
                  <a:pt x="963069" y="720559"/>
                </a:lnTo>
                <a:lnTo>
                  <a:pt x="964035" y="721409"/>
                </a:lnTo>
                <a:lnTo>
                  <a:pt x="965653" y="720892"/>
                </a:lnTo>
                <a:lnTo>
                  <a:pt x="970495" y="721832"/>
                </a:lnTo>
                <a:lnTo>
                  <a:pt x="975314" y="721559"/>
                </a:lnTo>
                <a:lnTo>
                  <a:pt x="978668" y="720407"/>
                </a:lnTo>
                <a:lnTo>
                  <a:pt x="979891" y="719239"/>
                </a:lnTo>
                <a:lnTo>
                  <a:pt x="983212" y="719779"/>
                </a:lnTo>
                <a:lnTo>
                  <a:pt x="985707" y="720488"/>
                </a:lnTo>
                <a:lnTo>
                  <a:pt x="988434" y="720242"/>
                </a:lnTo>
                <a:lnTo>
                  <a:pt x="990505" y="719339"/>
                </a:lnTo>
                <a:lnTo>
                  <a:pt x="995266" y="720784"/>
                </a:lnTo>
                <a:lnTo>
                  <a:pt x="996921" y="721015"/>
                </a:lnTo>
                <a:lnTo>
                  <a:pt x="1000103" y="722962"/>
                </a:lnTo>
                <a:lnTo>
                  <a:pt x="1003116" y="725300"/>
                </a:lnTo>
                <a:lnTo>
                  <a:pt x="1006906" y="726897"/>
                </a:lnTo>
                <a:lnTo>
                  <a:pt x="1009650" y="729763"/>
                </a:lnTo>
                <a:lnTo>
                  <a:pt x="1008753" y="730764"/>
                </a:lnTo>
                <a:lnTo>
                  <a:pt x="1008222" y="733091"/>
                </a:lnTo>
                <a:lnTo>
                  <a:pt x="1009286" y="736906"/>
                </a:lnTo>
                <a:lnTo>
                  <a:pt x="1006885" y="740457"/>
                </a:lnTo>
                <a:lnTo>
                  <a:pt x="1005766" y="744652"/>
                </a:lnTo>
                <a:lnTo>
                  <a:pt x="1005428" y="749245"/>
                </a:lnTo>
                <a:lnTo>
                  <a:pt x="1005988" y="751932"/>
                </a:lnTo>
                <a:lnTo>
                  <a:pt x="1006250" y="756625"/>
                </a:lnTo>
                <a:lnTo>
                  <a:pt x="1004658" y="757649"/>
                </a:lnTo>
                <a:lnTo>
                  <a:pt x="1003683" y="762109"/>
                </a:lnTo>
                <a:lnTo>
                  <a:pt x="1004399" y="764861"/>
                </a:lnTo>
                <a:lnTo>
                  <a:pt x="1002267" y="767528"/>
                </a:lnTo>
                <a:lnTo>
                  <a:pt x="1002752" y="770345"/>
                </a:lnTo>
                <a:lnTo>
                  <a:pt x="1004350" y="772056"/>
                </a:lnTo>
                <a:lnTo>
                  <a:pt x="1006991" y="777721"/>
                </a:lnTo>
                <a:lnTo>
                  <a:pt x="1011021" y="781916"/>
                </a:lnTo>
                <a:lnTo>
                  <a:pt x="1015915" y="786365"/>
                </a:lnTo>
                <a:lnTo>
                  <a:pt x="1019659" y="790105"/>
                </a:lnTo>
                <a:lnTo>
                  <a:pt x="1019445" y="792313"/>
                </a:lnTo>
                <a:lnTo>
                  <a:pt x="1023604" y="792782"/>
                </a:lnTo>
                <a:lnTo>
                  <a:pt x="1024589" y="791934"/>
                </a:lnTo>
                <a:lnTo>
                  <a:pt x="1027455" y="794496"/>
                </a:lnTo>
                <a:lnTo>
                  <a:pt x="1032583" y="793743"/>
                </a:lnTo>
                <a:lnTo>
                  <a:pt x="1037018" y="791110"/>
                </a:lnTo>
                <a:lnTo>
                  <a:pt x="1043348" y="789009"/>
                </a:lnTo>
                <a:lnTo>
                  <a:pt x="1046906" y="785892"/>
                </a:lnTo>
                <a:lnTo>
                  <a:pt x="1052662" y="786504"/>
                </a:lnTo>
                <a:lnTo>
                  <a:pt x="1052274" y="787528"/>
                </a:lnTo>
                <a:lnTo>
                  <a:pt x="1058086" y="787885"/>
                </a:lnTo>
                <a:lnTo>
                  <a:pt x="1062725" y="789686"/>
                </a:lnTo>
                <a:lnTo>
                  <a:pt x="1066127" y="792822"/>
                </a:lnTo>
                <a:lnTo>
                  <a:pt x="1070049" y="795704"/>
                </a:lnTo>
                <a:lnTo>
                  <a:pt x="1075435" y="796035"/>
                </a:lnTo>
                <a:lnTo>
                  <a:pt x="1083257" y="788756"/>
                </a:lnTo>
                <a:lnTo>
                  <a:pt x="1087549" y="787647"/>
                </a:lnTo>
                <a:lnTo>
                  <a:pt x="1087652" y="784199"/>
                </a:lnTo>
                <a:lnTo>
                  <a:pt x="1089573" y="775390"/>
                </a:lnTo>
                <a:lnTo>
                  <a:pt x="1095552" y="770553"/>
                </a:lnTo>
                <a:lnTo>
                  <a:pt x="1102122" y="770355"/>
                </a:lnTo>
                <a:lnTo>
                  <a:pt x="1102950" y="768182"/>
                </a:lnTo>
                <a:lnTo>
                  <a:pt x="1111108" y="769052"/>
                </a:lnTo>
                <a:lnTo>
                  <a:pt x="1119310" y="763787"/>
                </a:lnTo>
                <a:lnTo>
                  <a:pt x="1123372" y="761457"/>
                </a:lnTo>
                <a:lnTo>
                  <a:pt x="1128419" y="756436"/>
                </a:lnTo>
                <a:lnTo>
                  <a:pt x="1132112" y="757074"/>
                </a:lnTo>
                <a:lnTo>
                  <a:pt x="1134847" y="759816"/>
                </a:lnTo>
                <a:lnTo>
                  <a:pt x="1132823" y="763327"/>
                </a:lnTo>
                <a:lnTo>
                  <a:pt x="1132527" y="765789"/>
                </a:lnTo>
                <a:lnTo>
                  <a:pt x="1126407" y="767007"/>
                </a:lnTo>
                <a:lnTo>
                  <a:pt x="1129808" y="771737"/>
                </a:lnTo>
                <a:lnTo>
                  <a:pt x="1129681" y="777189"/>
                </a:lnTo>
                <a:lnTo>
                  <a:pt x="1125083" y="783244"/>
                </a:lnTo>
                <a:lnTo>
                  <a:pt x="1129028" y="791514"/>
                </a:lnTo>
                <a:lnTo>
                  <a:pt x="1133521" y="790837"/>
                </a:lnTo>
                <a:lnTo>
                  <a:pt x="1135863" y="783302"/>
                </a:lnTo>
                <a:lnTo>
                  <a:pt x="1132630" y="779635"/>
                </a:lnTo>
                <a:lnTo>
                  <a:pt x="1132104" y="771741"/>
                </a:lnTo>
                <a:lnTo>
                  <a:pt x="1145086" y="767505"/>
                </a:lnTo>
                <a:lnTo>
                  <a:pt x="1143641" y="762590"/>
                </a:lnTo>
                <a:lnTo>
                  <a:pt x="1147297" y="759303"/>
                </a:lnTo>
                <a:lnTo>
                  <a:pt x="1151038" y="766627"/>
                </a:lnTo>
                <a:lnTo>
                  <a:pt x="1158348" y="766796"/>
                </a:lnTo>
                <a:lnTo>
                  <a:pt x="1165122" y="772611"/>
                </a:lnTo>
                <a:lnTo>
                  <a:pt x="1165530" y="776061"/>
                </a:lnTo>
                <a:lnTo>
                  <a:pt x="1174890" y="776153"/>
                </a:lnTo>
                <a:lnTo>
                  <a:pt x="1186028" y="775082"/>
                </a:lnTo>
                <a:lnTo>
                  <a:pt x="1191997" y="779749"/>
                </a:lnTo>
                <a:lnTo>
                  <a:pt x="1199970" y="781038"/>
                </a:lnTo>
                <a:lnTo>
                  <a:pt x="1205818" y="777781"/>
                </a:lnTo>
                <a:lnTo>
                  <a:pt x="1205937" y="775157"/>
                </a:lnTo>
                <a:lnTo>
                  <a:pt x="1218850" y="774529"/>
                </a:lnTo>
                <a:lnTo>
                  <a:pt x="1231342" y="774383"/>
                </a:lnTo>
                <a:lnTo>
                  <a:pt x="1222490" y="777462"/>
                </a:lnTo>
                <a:lnTo>
                  <a:pt x="1226051" y="782383"/>
                </a:lnTo>
                <a:lnTo>
                  <a:pt x="1234389" y="783167"/>
                </a:lnTo>
                <a:lnTo>
                  <a:pt x="1242292" y="788294"/>
                </a:lnTo>
                <a:lnTo>
                  <a:pt x="1243953" y="796643"/>
                </a:lnTo>
                <a:lnTo>
                  <a:pt x="1249385" y="796408"/>
                </a:lnTo>
                <a:lnTo>
                  <a:pt x="1253470" y="798866"/>
                </a:lnTo>
                <a:lnTo>
                  <a:pt x="1260315" y="802700"/>
                </a:lnTo>
                <a:lnTo>
                  <a:pt x="1266765" y="809493"/>
                </a:lnTo>
                <a:lnTo>
                  <a:pt x="1267057" y="814860"/>
                </a:lnTo>
                <a:lnTo>
                  <a:pt x="1270985" y="815108"/>
                </a:lnTo>
                <a:lnTo>
                  <a:pt x="1276572" y="820193"/>
                </a:lnTo>
                <a:lnTo>
                  <a:pt x="1280687" y="823823"/>
                </a:lnTo>
                <a:lnTo>
                  <a:pt x="1293177" y="825910"/>
                </a:lnTo>
                <a:lnTo>
                  <a:pt x="1294298" y="824031"/>
                </a:lnTo>
                <a:lnTo>
                  <a:pt x="1302727" y="823278"/>
                </a:lnTo>
                <a:lnTo>
                  <a:pt x="1313935" y="826080"/>
                </a:lnTo>
                <a:lnTo>
                  <a:pt x="1317475" y="827227"/>
                </a:lnTo>
                <a:lnTo>
                  <a:pt x="1325151" y="829694"/>
                </a:lnTo>
                <a:lnTo>
                  <a:pt x="1336189" y="838492"/>
                </a:lnTo>
                <a:lnTo>
                  <a:pt x="1337914" y="842762"/>
                </a:lnTo>
                <a:lnTo>
                  <a:pt x="1341466" y="842270"/>
                </a:lnTo>
                <a:lnTo>
                  <a:pt x="1344045" y="848035"/>
                </a:lnTo>
                <a:lnTo>
                  <a:pt x="1349892" y="866267"/>
                </a:lnTo>
                <a:lnTo>
                  <a:pt x="1355467" y="867987"/>
                </a:lnTo>
                <a:lnTo>
                  <a:pt x="1355747" y="875182"/>
                </a:lnTo>
                <a:lnTo>
                  <a:pt x="1347906" y="883764"/>
                </a:lnTo>
                <a:lnTo>
                  <a:pt x="1351149" y="886907"/>
                </a:lnTo>
                <a:lnTo>
                  <a:pt x="1369577" y="888544"/>
                </a:lnTo>
                <a:lnTo>
                  <a:pt x="1369953" y="898993"/>
                </a:lnTo>
                <a:lnTo>
                  <a:pt x="1377870" y="892153"/>
                </a:lnTo>
                <a:lnTo>
                  <a:pt x="1390988" y="895899"/>
                </a:lnTo>
                <a:lnTo>
                  <a:pt x="1408302" y="902265"/>
                </a:lnTo>
                <a:lnTo>
                  <a:pt x="1413390" y="908374"/>
                </a:lnTo>
                <a:lnTo>
                  <a:pt x="1411680" y="914145"/>
                </a:lnTo>
                <a:lnTo>
                  <a:pt x="1423803" y="910933"/>
                </a:lnTo>
                <a:lnTo>
                  <a:pt x="1444090" y="916446"/>
                </a:lnTo>
                <a:lnTo>
                  <a:pt x="1459665" y="916039"/>
                </a:lnTo>
                <a:lnTo>
                  <a:pt x="1475075" y="924667"/>
                </a:lnTo>
                <a:lnTo>
                  <a:pt x="1488389" y="936346"/>
                </a:lnTo>
                <a:lnTo>
                  <a:pt x="1496419" y="939353"/>
                </a:lnTo>
                <a:lnTo>
                  <a:pt x="1505333" y="939771"/>
                </a:lnTo>
                <a:lnTo>
                  <a:pt x="1509111" y="943059"/>
                </a:lnTo>
                <a:lnTo>
                  <a:pt x="1512649" y="956333"/>
                </a:lnTo>
                <a:lnTo>
                  <a:pt x="1514379" y="962639"/>
                </a:lnTo>
                <a:lnTo>
                  <a:pt x="1510228" y="979873"/>
                </a:lnTo>
                <a:lnTo>
                  <a:pt x="1504925" y="986679"/>
                </a:lnTo>
                <a:lnTo>
                  <a:pt x="1490231" y="1001184"/>
                </a:lnTo>
                <a:lnTo>
                  <a:pt x="1483589" y="1012969"/>
                </a:lnTo>
                <a:lnTo>
                  <a:pt x="1475872" y="1022006"/>
                </a:lnTo>
                <a:lnTo>
                  <a:pt x="1473266" y="1022210"/>
                </a:lnTo>
                <a:lnTo>
                  <a:pt x="1470354" y="1029880"/>
                </a:lnTo>
                <a:lnTo>
                  <a:pt x="1471093" y="1049411"/>
                </a:lnTo>
                <a:lnTo>
                  <a:pt x="1468188" y="1065480"/>
                </a:lnTo>
                <a:lnTo>
                  <a:pt x="1467080" y="1072353"/>
                </a:lnTo>
                <a:lnTo>
                  <a:pt x="1463784" y="1076465"/>
                </a:lnTo>
                <a:lnTo>
                  <a:pt x="1461935" y="1090402"/>
                </a:lnTo>
                <a:lnTo>
                  <a:pt x="1451366" y="1104010"/>
                </a:lnTo>
                <a:lnTo>
                  <a:pt x="1449594" y="1114777"/>
                </a:lnTo>
                <a:lnTo>
                  <a:pt x="1441156" y="1119294"/>
                </a:lnTo>
                <a:lnTo>
                  <a:pt x="1438715" y="1125543"/>
                </a:lnTo>
                <a:lnTo>
                  <a:pt x="1427389" y="1125518"/>
                </a:lnTo>
                <a:lnTo>
                  <a:pt x="1410990" y="1129524"/>
                </a:lnTo>
                <a:lnTo>
                  <a:pt x="1403648" y="1134161"/>
                </a:lnTo>
                <a:lnTo>
                  <a:pt x="1391973" y="1137207"/>
                </a:lnTo>
                <a:lnTo>
                  <a:pt x="1379704" y="1145507"/>
                </a:lnTo>
                <a:lnTo>
                  <a:pt x="1370880" y="1155847"/>
                </a:lnTo>
                <a:lnTo>
                  <a:pt x="1369363" y="1163631"/>
                </a:lnTo>
                <a:lnTo>
                  <a:pt x="1371097" y="1169387"/>
                </a:lnTo>
                <a:lnTo>
                  <a:pt x="1369149" y="1179918"/>
                </a:lnTo>
                <a:lnTo>
                  <a:pt x="1366784" y="1185005"/>
                </a:lnTo>
                <a:lnTo>
                  <a:pt x="1359498" y="1190743"/>
                </a:lnTo>
                <a:lnTo>
                  <a:pt x="1347931" y="1209089"/>
                </a:lnTo>
                <a:lnTo>
                  <a:pt x="1338765" y="1217359"/>
                </a:lnTo>
                <a:lnTo>
                  <a:pt x="1331677" y="1222233"/>
                </a:lnTo>
                <a:lnTo>
                  <a:pt x="1326923" y="1232150"/>
                </a:lnTo>
                <a:lnTo>
                  <a:pt x="1320028" y="1238110"/>
                </a:lnTo>
                <a:lnTo>
                  <a:pt x="1315516" y="1244662"/>
                </a:lnTo>
                <a:lnTo>
                  <a:pt x="1303742" y="1250456"/>
                </a:lnTo>
                <a:lnTo>
                  <a:pt x="1296047" y="1248372"/>
                </a:lnTo>
                <a:lnTo>
                  <a:pt x="1290405" y="1249488"/>
                </a:lnTo>
                <a:lnTo>
                  <a:pt x="1280767" y="1245013"/>
                </a:lnTo>
                <a:lnTo>
                  <a:pt x="1273698" y="1245347"/>
                </a:lnTo>
                <a:lnTo>
                  <a:pt x="1267348" y="1239582"/>
                </a:lnTo>
                <a:lnTo>
                  <a:pt x="1266635" y="1245024"/>
                </a:lnTo>
                <a:lnTo>
                  <a:pt x="1279870" y="1253953"/>
                </a:lnTo>
                <a:lnTo>
                  <a:pt x="1278447" y="1261139"/>
                </a:lnTo>
                <a:lnTo>
                  <a:pt x="1284960" y="1265681"/>
                </a:lnTo>
                <a:lnTo>
                  <a:pt x="1284432" y="1270772"/>
                </a:lnTo>
                <a:lnTo>
                  <a:pt x="1274415" y="1284141"/>
                </a:lnTo>
                <a:lnTo>
                  <a:pt x="1258958" y="1289732"/>
                </a:lnTo>
                <a:lnTo>
                  <a:pt x="1238050" y="1291902"/>
                </a:lnTo>
                <a:lnTo>
                  <a:pt x="1226599" y="1290852"/>
                </a:lnTo>
                <a:lnTo>
                  <a:pt x="1228789" y="1297069"/>
                </a:lnTo>
                <a:lnTo>
                  <a:pt x="1226655" y="1304872"/>
                </a:lnTo>
                <a:lnTo>
                  <a:pt x="1228579" y="1310129"/>
                </a:lnTo>
                <a:lnTo>
                  <a:pt x="1222326" y="1313797"/>
                </a:lnTo>
                <a:lnTo>
                  <a:pt x="1211644" y="1315236"/>
                </a:lnTo>
                <a:lnTo>
                  <a:pt x="1201620" y="1311440"/>
                </a:lnTo>
                <a:lnTo>
                  <a:pt x="1197597" y="1314167"/>
                </a:lnTo>
                <a:lnTo>
                  <a:pt x="1199050" y="1324527"/>
                </a:lnTo>
                <a:lnTo>
                  <a:pt x="1206089" y="1327665"/>
                </a:lnTo>
                <a:lnTo>
                  <a:pt x="1211796" y="1324378"/>
                </a:lnTo>
                <a:lnTo>
                  <a:pt x="1214902" y="1329792"/>
                </a:lnTo>
                <a:lnTo>
                  <a:pt x="1205303" y="1333028"/>
                </a:lnTo>
                <a:lnTo>
                  <a:pt x="1196932" y="1339510"/>
                </a:lnTo>
                <a:lnTo>
                  <a:pt x="1195400" y="1349997"/>
                </a:lnTo>
                <a:lnTo>
                  <a:pt x="1192935" y="1355579"/>
                </a:lnTo>
                <a:lnTo>
                  <a:pt x="1183087" y="1355609"/>
                </a:lnTo>
                <a:lnTo>
                  <a:pt x="1174915" y="1360949"/>
                </a:lnTo>
                <a:lnTo>
                  <a:pt x="1171926" y="1368765"/>
                </a:lnTo>
                <a:lnTo>
                  <a:pt x="1182179" y="1376398"/>
                </a:lnTo>
                <a:lnTo>
                  <a:pt x="1192145" y="1378506"/>
                </a:lnTo>
                <a:lnTo>
                  <a:pt x="1188558" y="1387859"/>
                </a:lnTo>
                <a:lnTo>
                  <a:pt x="1176245" y="1393739"/>
                </a:lnTo>
                <a:lnTo>
                  <a:pt x="1169470" y="1405960"/>
                </a:lnTo>
                <a:lnTo>
                  <a:pt x="1159957" y="1410073"/>
                </a:lnTo>
                <a:lnTo>
                  <a:pt x="1155685" y="1414955"/>
                </a:lnTo>
                <a:lnTo>
                  <a:pt x="1159052" y="1425782"/>
                </a:lnTo>
                <a:lnTo>
                  <a:pt x="1165989" y="1431816"/>
                </a:lnTo>
                <a:lnTo>
                  <a:pt x="1161596" y="1431289"/>
                </a:lnTo>
                <a:lnTo>
                  <a:pt x="1152320" y="1431211"/>
                </a:lnTo>
                <a:lnTo>
                  <a:pt x="1147302" y="1433775"/>
                </a:lnTo>
                <a:lnTo>
                  <a:pt x="1137894" y="1437541"/>
                </a:lnTo>
                <a:lnTo>
                  <a:pt x="1136214" y="1447278"/>
                </a:lnTo>
                <a:lnTo>
                  <a:pt x="1131799" y="1447520"/>
                </a:lnTo>
                <a:lnTo>
                  <a:pt x="1120039" y="1444132"/>
                </a:lnTo>
                <a:lnTo>
                  <a:pt x="1108105" y="1436873"/>
                </a:lnTo>
                <a:lnTo>
                  <a:pt x="1095136" y="1430906"/>
                </a:lnTo>
                <a:lnTo>
                  <a:pt x="1091871" y="1424303"/>
                </a:lnTo>
                <a:lnTo>
                  <a:pt x="1094825" y="1418196"/>
                </a:lnTo>
                <a:lnTo>
                  <a:pt x="1089581" y="1411262"/>
                </a:lnTo>
                <a:lnTo>
                  <a:pt x="1088243" y="1393493"/>
                </a:lnTo>
                <a:lnTo>
                  <a:pt x="1092677" y="1383466"/>
                </a:lnTo>
                <a:lnTo>
                  <a:pt x="1103686" y="1375411"/>
                </a:lnTo>
                <a:lnTo>
                  <a:pt x="1087864" y="1372371"/>
                </a:lnTo>
                <a:lnTo>
                  <a:pt x="1097791" y="1363160"/>
                </a:lnTo>
                <a:lnTo>
                  <a:pt x="1101340" y="1345845"/>
                </a:lnTo>
                <a:lnTo>
                  <a:pt x="1112925" y="1349513"/>
                </a:lnTo>
                <a:lnTo>
                  <a:pt x="1118373" y="1327918"/>
                </a:lnTo>
                <a:lnTo>
                  <a:pt x="1111376" y="1325147"/>
                </a:lnTo>
                <a:lnTo>
                  <a:pt x="1108120" y="1338160"/>
                </a:lnTo>
                <a:lnTo>
                  <a:pt x="1101546" y="1336692"/>
                </a:lnTo>
                <a:lnTo>
                  <a:pt x="1104819" y="1321783"/>
                </a:lnTo>
                <a:lnTo>
                  <a:pt x="1108372" y="1302470"/>
                </a:lnTo>
                <a:lnTo>
                  <a:pt x="1113162" y="1295344"/>
                </a:lnTo>
                <a:lnTo>
                  <a:pt x="1110161" y="1285173"/>
                </a:lnTo>
                <a:lnTo>
                  <a:pt x="1109301" y="1273429"/>
                </a:lnTo>
                <a:lnTo>
                  <a:pt x="1113693" y="1273090"/>
                </a:lnTo>
                <a:lnTo>
                  <a:pt x="1120089" y="1256254"/>
                </a:lnTo>
                <a:lnTo>
                  <a:pt x="1127297" y="1239578"/>
                </a:lnTo>
                <a:lnTo>
                  <a:pt x="1131709" y="1224043"/>
                </a:lnTo>
                <a:lnTo>
                  <a:pt x="1129309" y="1208424"/>
                </a:lnTo>
                <a:lnTo>
                  <a:pt x="1132423" y="1199825"/>
                </a:lnTo>
                <a:lnTo>
                  <a:pt x="1131174" y="1186958"/>
                </a:lnTo>
                <a:lnTo>
                  <a:pt x="1137269" y="1174229"/>
                </a:lnTo>
                <a:lnTo>
                  <a:pt x="1139147" y="1154063"/>
                </a:lnTo>
                <a:lnTo>
                  <a:pt x="1142493" y="1132411"/>
                </a:lnTo>
                <a:lnTo>
                  <a:pt x="1145754" y="1109106"/>
                </a:lnTo>
                <a:lnTo>
                  <a:pt x="1144990" y="1092042"/>
                </a:lnTo>
                <a:lnTo>
                  <a:pt x="1142821" y="1077359"/>
                </a:lnTo>
                <a:lnTo>
                  <a:pt x="1132368" y="1071374"/>
                </a:lnTo>
                <a:lnTo>
                  <a:pt x="1131464" y="1067096"/>
                </a:lnTo>
                <a:lnTo>
                  <a:pt x="1110796" y="1056629"/>
                </a:lnTo>
                <a:lnTo>
                  <a:pt x="1092102" y="1045228"/>
                </a:lnTo>
                <a:lnTo>
                  <a:pt x="1084061" y="1038802"/>
                </a:lnTo>
                <a:lnTo>
                  <a:pt x="1079743" y="1030190"/>
                </a:lnTo>
                <a:lnTo>
                  <a:pt x="1081454" y="1027186"/>
                </a:lnTo>
                <a:lnTo>
                  <a:pt x="1072625" y="1013506"/>
                </a:lnTo>
                <a:lnTo>
                  <a:pt x="1062347" y="994273"/>
                </a:lnTo>
                <a:lnTo>
                  <a:pt x="1052498" y="973516"/>
                </a:lnTo>
                <a:lnTo>
                  <a:pt x="1048234" y="968765"/>
                </a:lnTo>
                <a:lnTo>
                  <a:pt x="1044955" y="961087"/>
                </a:lnTo>
                <a:lnTo>
                  <a:pt x="1036855" y="954284"/>
                </a:lnTo>
                <a:lnTo>
                  <a:pt x="1029428" y="950063"/>
                </a:lnTo>
                <a:lnTo>
                  <a:pt x="1032802" y="945411"/>
                </a:lnTo>
                <a:lnTo>
                  <a:pt x="1027750" y="935468"/>
                </a:lnTo>
                <a:lnTo>
                  <a:pt x="1030995" y="928167"/>
                </a:lnTo>
                <a:lnTo>
                  <a:pt x="1039305" y="921583"/>
                </a:lnTo>
                <a:lnTo>
                  <a:pt x="1044854" y="913793"/>
                </a:lnTo>
                <a:lnTo>
                  <a:pt x="1042599" y="909239"/>
                </a:lnTo>
                <a:lnTo>
                  <a:pt x="1038615" y="914081"/>
                </a:lnTo>
                <a:lnTo>
                  <a:pt x="1032370" y="909512"/>
                </a:lnTo>
                <a:lnTo>
                  <a:pt x="1034486" y="906574"/>
                </a:lnTo>
                <a:lnTo>
                  <a:pt x="1032726" y="897112"/>
                </a:lnTo>
                <a:lnTo>
                  <a:pt x="1036378" y="895541"/>
                </a:lnTo>
                <a:lnTo>
                  <a:pt x="1038296" y="889047"/>
                </a:lnTo>
                <a:lnTo>
                  <a:pt x="1042241" y="882332"/>
                </a:lnTo>
                <a:lnTo>
                  <a:pt x="1041514" y="878078"/>
                </a:lnTo>
                <a:lnTo>
                  <a:pt x="1047225" y="875843"/>
                </a:lnTo>
                <a:lnTo>
                  <a:pt x="1054391" y="871694"/>
                </a:lnTo>
                <a:lnTo>
                  <a:pt x="1052978" y="868459"/>
                </a:lnTo>
                <a:lnTo>
                  <a:pt x="1056867" y="867675"/>
                </a:lnTo>
                <a:lnTo>
                  <a:pt x="1056405" y="862454"/>
                </a:lnTo>
                <a:lnTo>
                  <a:pt x="1058850" y="858676"/>
                </a:lnTo>
                <a:lnTo>
                  <a:pt x="1064021" y="857977"/>
                </a:lnTo>
                <a:lnTo>
                  <a:pt x="1068412" y="851427"/>
                </a:lnTo>
                <a:lnTo>
                  <a:pt x="1072401" y="845958"/>
                </a:lnTo>
                <a:lnTo>
                  <a:pt x="1068559" y="843477"/>
                </a:lnTo>
                <a:lnTo>
                  <a:pt x="1070525" y="837427"/>
                </a:lnTo>
                <a:lnTo>
                  <a:pt x="1068174" y="827890"/>
                </a:lnTo>
                <a:lnTo>
                  <a:pt x="1070409" y="825155"/>
                </a:lnTo>
                <a:lnTo>
                  <a:pt x="1068763" y="816338"/>
                </a:lnTo>
                <a:lnTo>
                  <a:pt x="1064542" y="810784"/>
                </a:lnTo>
                <a:lnTo>
                  <a:pt x="1061067" y="807777"/>
                </a:lnTo>
                <a:lnTo>
                  <a:pt x="1058835" y="802150"/>
                </a:lnTo>
                <a:lnTo>
                  <a:pt x="1061410" y="799365"/>
                </a:lnTo>
                <a:lnTo>
                  <a:pt x="1058768" y="798651"/>
                </a:lnTo>
                <a:lnTo>
                  <a:pt x="1056823" y="795207"/>
                </a:lnTo>
                <a:lnTo>
                  <a:pt x="1051629" y="792309"/>
                </a:lnTo>
                <a:lnTo>
                  <a:pt x="1047068" y="792972"/>
                </a:lnTo>
                <a:lnTo>
                  <a:pt x="1044955" y="796600"/>
                </a:lnTo>
                <a:lnTo>
                  <a:pt x="1040744" y="799218"/>
                </a:lnTo>
                <a:lnTo>
                  <a:pt x="1038470" y="799581"/>
                </a:lnTo>
                <a:lnTo>
                  <a:pt x="1037447" y="801752"/>
                </a:lnTo>
                <a:lnTo>
                  <a:pt x="1042421" y="807410"/>
                </a:lnTo>
                <a:lnTo>
                  <a:pt x="1039575" y="808743"/>
                </a:lnTo>
                <a:lnTo>
                  <a:pt x="1038069" y="810287"/>
                </a:lnTo>
                <a:lnTo>
                  <a:pt x="1033218" y="810819"/>
                </a:lnTo>
                <a:lnTo>
                  <a:pt x="1031413" y="804592"/>
                </a:lnTo>
                <a:lnTo>
                  <a:pt x="1030056" y="806364"/>
                </a:lnTo>
                <a:lnTo>
                  <a:pt x="1026618" y="805750"/>
                </a:lnTo>
                <a:lnTo>
                  <a:pt x="1024514" y="801558"/>
                </a:lnTo>
                <a:lnTo>
                  <a:pt x="1020239" y="800864"/>
                </a:lnTo>
                <a:lnTo>
                  <a:pt x="1017535" y="799644"/>
                </a:lnTo>
                <a:lnTo>
                  <a:pt x="1013061" y="799660"/>
                </a:lnTo>
                <a:lnTo>
                  <a:pt x="1012739" y="801922"/>
                </a:lnTo>
                <a:lnTo>
                  <a:pt x="1011542" y="800346"/>
                </a:lnTo>
                <a:lnTo>
                  <a:pt x="1005884" y="798034"/>
                </a:lnTo>
                <a:lnTo>
                  <a:pt x="1003768" y="795845"/>
                </a:lnTo>
                <a:lnTo>
                  <a:pt x="1004968" y="794035"/>
                </a:lnTo>
                <a:lnTo>
                  <a:pt x="1004590" y="791731"/>
                </a:lnTo>
                <a:lnTo>
                  <a:pt x="1001699" y="789236"/>
                </a:lnTo>
                <a:lnTo>
                  <a:pt x="997597" y="787186"/>
                </a:lnTo>
                <a:lnTo>
                  <a:pt x="994009" y="785852"/>
                </a:lnTo>
                <a:lnTo>
                  <a:pt x="993323" y="782802"/>
                </a:lnTo>
                <a:lnTo>
                  <a:pt x="990590" y="780940"/>
                </a:lnTo>
                <a:lnTo>
                  <a:pt x="991259" y="783970"/>
                </a:lnTo>
                <a:lnTo>
                  <a:pt x="989179" y="786460"/>
                </a:lnTo>
                <a:lnTo>
                  <a:pt x="986796" y="783569"/>
                </a:lnTo>
                <a:lnTo>
                  <a:pt x="983448" y="782539"/>
                </a:lnTo>
                <a:lnTo>
                  <a:pt x="982023" y="780438"/>
                </a:lnTo>
                <a:lnTo>
                  <a:pt x="982082" y="777265"/>
                </a:lnTo>
                <a:lnTo>
                  <a:pt x="983462" y="773981"/>
                </a:lnTo>
                <a:lnTo>
                  <a:pt x="980518" y="772510"/>
                </a:lnTo>
                <a:lnTo>
                  <a:pt x="982908" y="770497"/>
                </a:lnTo>
                <a:lnTo>
                  <a:pt x="979302" y="767213"/>
                </a:lnTo>
                <a:lnTo>
                  <a:pt x="974429" y="763008"/>
                </a:lnTo>
                <a:lnTo>
                  <a:pt x="972135" y="759492"/>
                </a:lnTo>
                <a:lnTo>
                  <a:pt x="967740" y="756217"/>
                </a:lnTo>
                <a:lnTo>
                  <a:pt x="962517" y="751509"/>
                </a:lnTo>
                <a:lnTo>
                  <a:pt x="963675" y="749896"/>
                </a:lnTo>
                <a:lnTo>
                  <a:pt x="965396" y="751465"/>
                </a:lnTo>
                <a:lnTo>
                  <a:pt x="966186" y="750730"/>
                </a:lnTo>
                <a:lnTo>
                  <a:pt x="964385" y="747469"/>
                </a:lnTo>
                <a:lnTo>
                  <a:pt x="961219" y="746562"/>
                </a:lnTo>
                <a:lnTo>
                  <a:pt x="960061" y="749016"/>
                </a:lnTo>
                <a:lnTo>
                  <a:pt x="954024" y="748862"/>
                </a:lnTo>
                <a:lnTo>
                  <a:pt x="950272" y="747863"/>
                </a:lnTo>
                <a:lnTo>
                  <a:pt x="945961" y="745788"/>
                </a:lnTo>
                <a:lnTo>
                  <a:pt x="940168" y="745142"/>
                </a:lnTo>
                <a:lnTo>
                  <a:pt x="937216" y="742903"/>
                </a:lnTo>
                <a:lnTo>
                  <a:pt x="931868" y="741085"/>
                </a:lnTo>
                <a:lnTo>
                  <a:pt x="925365" y="740897"/>
                </a:lnTo>
                <a:lnTo>
                  <a:pt x="920598" y="738829"/>
                </a:lnTo>
                <a:lnTo>
                  <a:pt x="914989" y="734528"/>
                </a:lnTo>
                <a:lnTo>
                  <a:pt x="903192" y="723305"/>
                </a:lnTo>
                <a:lnTo>
                  <a:pt x="897815" y="719919"/>
                </a:lnTo>
                <a:lnTo>
                  <a:pt x="889305" y="717200"/>
                </a:lnTo>
                <a:lnTo>
                  <a:pt x="883482" y="717959"/>
                </a:lnTo>
                <a:lnTo>
                  <a:pt x="875108" y="721881"/>
                </a:lnTo>
                <a:lnTo>
                  <a:pt x="869855" y="722908"/>
                </a:lnTo>
                <a:lnTo>
                  <a:pt x="862492" y="720160"/>
                </a:lnTo>
                <a:lnTo>
                  <a:pt x="854680" y="718178"/>
                </a:lnTo>
                <a:lnTo>
                  <a:pt x="844937" y="713395"/>
                </a:lnTo>
                <a:lnTo>
                  <a:pt x="837121" y="711933"/>
                </a:lnTo>
                <a:lnTo>
                  <a:pt x="825319" y="707088"/>
                </a:lnTo>
                <a:lnTo>
                  <a:pt x="816599" y="702105"/>
                </a:lnTo>
                <a:lnTo>
                  <a:pt x="813967" y="699322"/>
                </a:lnTo>
                <a:lnTo>
                  <a:pt x="808134" y="698698"/>
                </a:lnTo>
                <a:lnTo>
                  <a:pt x="797470" y="695400"/>
                </a:lnTo>
                <a:lnTo>
                  <a:pt x="793129" y="690642"/>
                </a:lnTo>
                <a:lnTo>
                  <a:pt x="781927" y="684725"/>
                </a:lnTo>
                <a:lnTo>
                  <a:pt x="776705" y="678151"/>
                </a:lnTo>
                <a:lnTo>
                  <a:pt x="774219" y="673073"/>
                </a:lnTo>
                <a:lnTo>
                  <a:pt x="777698" y="672055"/>
                </a:lnTo>
                <a:lnTo>
                  <a:pt x="776625" y="669082"/>
                </a:lnTo>
                <a:lnTo>
                  <a:pt x="779022" y="666378"/>
                </a:lnTo>
                <a:lnTo>
                  <a:pt x="779073" y="662773"/>
                </a:lnTo>
                <a:lnTo>
                  <a:pt x="775557" y="658091"/>
                </a:lnTo>
                <a:lnTo>
                  <a:pt x="774615" y="653943"/>
                </a:lnTo>
                <a:lnTo>
                  <a:pt x="771120" y="648683"/>
                </a:lnTo>
                <a:lnTo>
                  <a:pt x="761934" y="638319"/>
                </a:lnTo>
                <a:lnTo>
                  <a:pt x="751452" y="630178"/>
                </a:lnTo>
                <a:lnTo>
                  <a:pt x="746380" y="623679"/>
                </a:lnTo>
                <a:lnTo>
                  <a:pt x="737433" y="619422"/>
                </a:lnTo>
                <a:lnTo>
                  <a:pt x="735516" y="616876"/>
                </a:lnTo>
                <a:lnTo>
                  <a:pt x="737105" y="610434"/>
                </a:lnTo>
                <a:lnTo>
                  <a:pt x="731791" y="608003"/>
                </a:lnTo>
                <a:lnTo>
                  <a:pt x="725637" y="602936"/>
                </a:lnTo>
                <a:lnTo>
                  <a:pt x="723039" y="595661"/>
                </a:lnTo>
                <a:lnTo>
                  <a:pt x="717431" y="594813"/>
                </a:lnTo>
                <a:lnTo>
                  <a:pt x="711378" y="589322"/>
                </a:lnTo>
                <a:lnTo>
                  <a:pt x="706493" y="584251"/>
                </a:lnTo>
                <a:lnTo>
                  <a:pt x="706038" y="580994"/>
                </a:lnTo>
                <a:lnTo>
                  <a:pt x="700433" y="573132"/>
                </a:lnTo>
                <a:lnTo>
                  <a:pt x="696739" y="565149"/>
                </a:lnTo>
                <a:lnTo>
                  <a:pt x="696897" y="561144"/>
                </a:lnTo>
                <a:lnTo>
                  <a:pt x="689358" y="557010"/>
                </a:lnTo>
                <a:lnTo>
                  <a:pt x="685878" y="557464"/>
                </a:lnTo>
                <a:lnTo>
                  <a:pt x="679929" y="554591"/>
                </a:lnTo>
                <a:lnTo>
                  <a:pt x="678258" y="558825"/>
                </a:lnTo>
                <a:lnTo>
                  <a:pt x="679983" y="563827"/>
                </a:lnTo>
                <a:lnTo>
                  <a:pt x="680997" y="571656"/>
                </a:lnTo>
                <a:lnTo>
                  <a:pt x="684572" y="575953"/>
                </a:lnTo>
                <a:lnTo>
                  <a:pt x="692309" y="583133"/>
                </a:lnTo>
                <a:lnTo>
                  <a:pt x="694027" y="585587"/>
                </a:lnTo>
                <a:lnTo>
                  <a:pt x="695613" y="586332"/>
                </a:lnTo>
                <a:lnTo>
                  <a:pt x="696987" y="589913"/>
                </a:lnTo>
                <a:lnTo>
                  <a:pt x="698840" y="589768"/>
                </a:lnTo>
                <a:lnTo>
                  <a:pt x="700932" y="596492"/>
                </a:lnTo>
                <a:lnTo>
                  <a:pt x="704098" y="599144"/>
                </a:lnTo>
                <a:lnTo>
                  <a:pt x="706319" y="602834"/>
                </a:lnTo>
                <a:lnTo>
                  <a:pt x="712869" y="608140"/>
                </a:lnTo>
                <a:lnTo>
                  <a:pt x="716329" y="617837"/>
                </a:lnTo>
                <a:lnTo>
                  <a:pt x="719424" y="622403"/>
                </a:lnTo>
                <a:lnTo>
                  <a:pt x="722319" y="627288"/>
                </a:lnTo>
                <a:lnTo>
                  <a:pt x="722892" y="632786"/>
                </a:lnTo>
                <a:lnTo>
                  <a:pt x="727920" y="633130"/>
                </a:lnTo>
                <a:lnTo>
                  <a:pt x="732100" y="637867"/>
                </a:lnTo>
                <a:lnTo>
                  <a:pt x="735881" y="642522"/>
                </a:lnTo>
                <a:lnTo>
                  <a:pt x="735627" y="644388"/>
                </a:lnTo>
                <a:lnTo>
                  <a:pt x="731241" y="648218"/>
                </a:lnTo>
                <a:lnTo>
                  <a:pt x="729394" y="648168"/>
                </a:lnTo>
                <a:lnTo>
                  <a:pt x="726646" y="641830"/>
                </a:lnTo>
                <a:lnTo>
                  <a:pt x="719822" y="635888"/>
                </a:lnTo>
                <a:lnTo>
                  <a:pt x="712306" y="630849"/>
                </a:lnTo>
                <a:lnTo>
                  <a:pt x="706974" y="628201"/>
                </a:lnTo>
                <a:lnTo>
                  <a:pt x="707319" y="620573"/>
                </a:lnTo>
                <a:lnTo>
                  <a:pt x="705737" y="614924"/>
                </a:lnTo>
                <a:lnTo>
                  <a:pt x="700769" y="611693"/>
                </a:lnTo>
                <a:lnTo>
                  <a:pt x="693604" y="607041"/>
                </a:lnTo>
                <a:lnTo>
                  <a:pt x="692227" y="608384"/>
                </a:lnTo>
                <a:lnTo>
                  <a:pt x="689598" y="605667"/>
                </a:lnTo>
                <a:lnTo>
                  <a:pt x="683168" y="603145"/>
                </a:lnTo>
                <a:lnTo>
                  <a:pt x="677023" y="597092"/>
                </a:lnTo>
                <a:lnTo>
                  <a:pt x="677784" y="596304"/>
                </a:lnTo>
                <a:lnTo>
                  <a:pt x="682077" y="596896"/>
                </a:lnTo>
                <a:lnTo>
                  <a:pt x="685945" y="593001"/>
                </a:lnTo>
                <a:lnTo>
                  <a:pt x="686334" y="588300"/>
                </a:lnTo>
                <a:lnTo>
                  <a:pt x="678309" y="580863"/>
                </a:lnTo>
                <a:lnTo>
                  <a:pt x="672191" y="577978"/>
                </a:lnTo>
                <a:lnTo>
                  <a:pt x="668347" y="571466"/>
                </a:lnTo>
                <a:lnTo>
                  <a:pt x="664481" y="564632"/>
                </a:lnTo>
                <a:lnTo>
                  <a:pt x="659652" y="556301"/>
                </a:lnTo>
                <a:lnTo>
                  <a:pt x="655418" y="546923"/>
                </a:lnTo>
                <a:lnTo>
                  <a:pt x="653664" y="541595"/>
                </a:lnTo>
                <a:lnTo>
                  <a:pt x="646909" y="535602"/>
                </a:lnTo>
                <a:lnTo>
                  <a:pt x="642044" y="534355"/>
                </a:lnTo>
                <a:lnTo>
                  <a:pt x="640904" y="531363"/>
                </a:lnTo>
                <a:lnTo>
                  <a:pt x="635055" y="530839"/>
                </a:lnTo>
                <a:lnTo>
                  <a:pt x="631325" y="528021"/>
                </a:lnTo>
                <a:lnTo>
                  <a:pt x="621641" y="526993"/>
                </a:lnTo>
                <a:lnTo>
                  <a:pt x="618983" y="525310"/>
                </a:lnTo>
                <a:lnTo>
                  <a:pt x="617716" y="519593"/>
                </a:lnTo>
                <a:lnTo>
                  <a:pt x="607601" y="509119"/>
                </a:lnTo>
                <a:lnTo>
                  <a:pt x="598919" y="494627"/>
                </a:lnTo>
                <a:lnTo>
                  <a:pt x="599288" y="492212"/>
                </a:lnTo>
                <a:lnTo>
                  <a:pt x="594689" y="488770"/>
                </a:lnTo>
                <a:lnTo>
                  <a:pt x="586621" y="480034"/>
                </a:lnTo>
                <a:lnTo>
                  <a:pt x="585183" y="471534"/>
                </a:lnTo>
                <a:lnTo>
                  <a:pt x="579628" y="465840"/>
                </a:lnTo>
                <a:lnTo>
                  <a:pt x="581913" y="457200"/>
                </a:lnTo>
                <a:lnTo>
                  <a:pt x="581549" y="448260"/>
                </a:lnTo>
                <a:lnTo>
                  <a:pt x="578223" y="440271"/>
                </a:lnTo>
                <a:lnTo>
                  <a:pt x="582295" y="430447"/>
                </a:lnTo>
                <a:lnTo>
                  <a:pt x="584830" y="411526"/>
                </a:lnTo>
                <a:lnTo>
                  <a:pt x="582947" y="397545"/>
                </a:lnTo>
                <a:lnTo>
                  <a:pt x="579652" y="388626"/>
                </a:lnTo>
                <a:lnTo>
                  <a:pt x="576613" y="383786"/>
                </a:lnTo>
                <a:lnTo>
                  <a:pt x="577875" y="381751"/>
                </a:lnTo>
                <a:lnTo>
                  <a:pt x="592950" y="385292"/>
                </a:lnTo>
                <a:lnTo>
                  <a:pt x="598504" y="395132"/>
                </a:lnTo>
                <a:lnTo>
                  <a:pt x="601081" y="392380"/>
                </a:lnTo>
                <a:lnTo>
                  <a:pt x="599414" y="383832"/>
                </a:lnTo>
                <a:lnTo>
                  <a:pt x="595869" y="375284"/>
                </a:lnTo>
                <a:lnTo>
                  <a:pt x="594470" y="375257"/>
                </a:lnTo>
                <a:lnTo>
                  <a:pt x="574288" y="365020"/>
                </a:lnTo>
                <a:lnTo>
                  <a:pt x="566841" y="360517"/>
                </a:lnTo>
                <a:lnTo>
                  <a:pt x="547962" y="356201"/>
                </a:lnTo>
                <a:lnTo>
                  <a:pt x="542155" y="346973"/>
                </a:lnTo>
                <a:lnTo>
                  <a:pt x="543639" y="340574"/>
                </a:lnTo>
                <a:lnTo>
                  <a:pt x="530302" y="336136"/>
                </a:lnTo>
                <a:lnTo>
                  <a:pt x="528472" y="327731"/>
                </a:lnTo>
                <a:lnTo>
                  <a:pt x="515862" y="320163"/>
                </a:lnTo>
                <a:lnTo>
                  <a:pt x="515641" y="314795"/>
                </a:lnTo>
                <a:lnTo>
                  <a:pt x="509910" y="310873"/>
                </a:lnTo>
                <a:lnTo>
                  <a:pt x="500722" y="307547"/>
                </a:lnTo>
                <a:lnTo>
                  <a:pt x="497774" y="298455"/>
                </a:lnTo>
                <a:lnTo>
                  <a:pt x="484335" y="290023"/>
                </a:lnTo>
                <a:lnTo>
                  <a:pt x="478718" y="280180"/>
                </a:lnTo>
                <a:lnTo>
                  <a:pt x="468708" y="279507"/>
                </a:lnTo>
                <a:lnTo>
                  <a:pt x="452135" y="279251"/>
                </a:lnTo>
                <a:lnTo>
                  <a:pt x="439918" y="276250"/>
                </a:lnTo>
                <a:lnTo>
                  <a:pt x="418361" y="265432"/>
                </a:lnTo>
                <a:lnTo>
                  <a:pt x="408381" y="263456"/>
                </a:lnTo>
                <a:lnTo>
                  <a:pt x="390146" y="259734"/>
                </a:lnTo>
                <a:lnTo>
                  <a:pt x="375714" y="260622"/>
                </a:lnTo>
                <a:lnTo>
                  <a:pt x="355213" y="255833"/>
                </a:lnTo>
                <a:lnTo>
                  <a:pt x="342819" y="251392"/>
                </a:lnTo>
                <a:lnTo>
                  <a:pt x="331248" y="253598"/>
                </a:lnTo>
                <a:lnTo>
                  <a:pt x="333399" y="260841"/>
                </a:lnTo>
                <a:lnTo>
                  <a:pt x="327636" y="261508"/>
                </a:lnTo>
                <a:lnTo>
                  <a:pt x="315575" y="263683"/>
                </a:lnTo>
                <a:lnTo>
                  <a:pt x="306397" y="267200"/>
                </a:lnTo>
                <a:lnTo>
                  <a:pt x="294846" y="269414"/>
                </a:lnTo>
                <a:lnTo>
                  <a:pt x="293354" y="263272"/>
                </a:lnTo>
                <a:lnTo>
                  <a:pt x="298042" y="253047"/>
                </a:lnTo>
                <a:lnTo>
                  <a:pt x="309121" y="249839"/>
                </a:lnTo>
                <a:lnTo>
                  <a:pt x="306263" y="247224"/>
                </a:lnTo>
                <a:lnTo>
                  <a:pt x="292974" y="253033"/>
                </a:lnTo>
                <a:lnTo>
                  <a:pt x="285860" y="259971"/>
                </a:lnTo>
                <a:lnTo>
                  <a:pt x="270840" y="267388"/>
                </a:lnTo>
                <a:lnTo>
                  <a:pt x="278467" y="272450"/>
                </a:lnTo>
                <a:lnTo>
                  <a:pt x="268616" y="279937"/>
                </a:lnTo>
                <a:lnTo>
                  <a:pt x="257409" y="284300"/>
                </a:lnTo>
                <a:lnTo>
                  <a:pt x="246976" y="287480"/>
                </a:lnTo>
                <a:lnTo>
                  <a:pt x="244393" y="292096"/>
                </a:lnTo>
                <a:lnTo>
                  <a:pt x="228119" y="297479"/>
                </a:lnTo>
                <a:lnTo>
                  <a:pt x="224824" y="302375"/>
                </a:lnTo>
                <a:lnTo>
                  <a:pt x="212627" y="306830"/>
                </a:lnTo>
                <a:lnTo>
                  <a:pt x="205472" y="306027"/>
                </a:lnTo>
                <a:lnTo>
                  <a:pt x="195742" y="308936"/>
                </a:lnTo>
                <a:lnTo>
                  <a:pt x="185164" y="312484"/>
                </a:lnTo>
                <a:lnTo>
                  <a:pt x="176494" y="315970"/>
                </a:lnTo>
                <a:lnTo>
                  <a:pt x="158604" y="318947"/>
                </a:lnTo>
                <a:lnTo>
                  <a:pt x="156971" y="317196"/>
                </a:lnTo>
                <a:lnTo>
                  <a:pt x="168374" y="312326"/>
                </a:lnTo>
                <a:lnTo>
                  <a:pt x="178573" y="309109"/>
                </a:lnTo>
                <a:lnTo>
                  <a:pt x="189684" y="303407"/>
                </a:lnTo>
                <a:lnTo>
                  <a:pt x="202616" y="302228"/>
                </a:lnTo>
                <a:lnTo>
                  <a:pt x="207757" y="297954"/>
                </a:lnTo>
                <a:lnTo>
                  <a:pt x="222206" y="291714"/>
                </a:lnTo>
                <a:lnTo>
                  <a:pt x="224534" y="289627"/>
                </a:lnTo>
                <a:lnTo>
                  <a:pt x="232231" y="285945"/>
                </a:lnTo>
                <a:lnTo>
                  <a:pt x="234029" y="278041"/>
                </a:lnTo>
                <a:lnTo>
                  <a:pt x="239331" y="271885"/>
                </a:lnTo>
                <a:lnTo>
                  <a:pt x="227311" y="275043"/>
                </a:lnTo>
                <a:lnTo>
                  <a:pt x="223949" y="273250"/>
                </a:lnTo>
                <a:lnTo>
                  <a:pt x="218305" y="277040"/>
                </a:lnTo>
                <a:lnTo>
                  <a:pt x="211498" y="271753"/>
                </a:lnTo>
                <a:lnTo>
                  <a:pt x="208688" y="275494"/>
                </a:lnTo>
                <a:lnTo>
                  <a:pt x="204788" y="270298"/>
                </a:lnTo>
                <a:lnTo>
                  <a:pt x="194367" y="274470"/>
                </a:lnTo>
                <a:lnTo>
                  <a:pt x="187968" y="274462"/>
                </a:lnTo>
                <a:lnTo>
                  <a:pt x="187069" y="268257"/>
                </a:lnTo>
                <a:lnTo>
                  <a:pt x="188955" y="264433"/>
                </a:lnTo>
                <a:lnTo>
                  <a:pt x="182243" y="260722"/>
                </a:lnTo>
                <a:lnTo>
                  <a:pt x="168688" y="262719"/>
                </a:lnTo>
                <a:lnTo>
                  <a:pt x="159890" y="257826"/>
                </a:lnTo>
                <a:lnTo>
                  <a:pt x="152758" y="255324"/>
                </a:lnTo>
                <a:lnTo>
                  <a:pt x="152712" y="249419"/>
                </a:lnTo>
                <a:lnTo>
                  <a:pt x="144679" y="244976"/>
                </a:lnTo>
                <a:lnTo>
                  <a:pt x="148713" y="238983"/>
                </a:lnTo>
                <a:lnTo>
                  <a:pt x="157211" y="233165"/>
                </a:lnTo>
                <a:lnTo>
                  <a:pt x="160930" y="227814"/>
                </a:lnTo>
                <a:lnTo>
                  <a:pt x="169365" y="227053"/>
                </a:lnTo>
                <a:lnTo>
                  <a:pt x="176517" y="228720"/>
                </a:lnTo>
                <a:lnTo>
                  <a:pt x="184927" y="223692"/>
                </a:lnTo>
                <a:lnTo>
                  <a:pt x="192496" y="224589"/>
                </a:lnTo>
                <a:lnTo>
                  <a:pt x="200438" y="221354"/>
                </a:lnTo>
                <a:lnTo>
                  <a:pt x="198502" y="216593"/>
                </a:lnTo>
                <a:lnTo>
                  <a:pt x="192667" y="214716"/>
                </a:lnTo>
                <a:lnTo>
                  <a:pt x="200384" y="210694"/>
                </a:lnTo>
                <a:lnTo>
                  <a:pt x="193982" y="210813"/>
                </a:lnTo>
                <a:lnTo>
                  <a:pt x="182920" y="213084"/>
                </a:lnTo>
                <a:lnTo>
                  <a:pt x="179743" y="215386"/>
                </a:lnTo>
                <a:lnTo>
                  <a:pt x="171522" y="213088"/>
                </a:lnTo>
                <a:lnTo>
                  <a:pt x="156777" y="214256"/>
                </a:lnTo>
                <a:lnTo>
                  <a:pt x="141511" y="211758"/>
                </a:lnTo>
                <a:lnTo>
                  <a:pt x="137136" y="207565"/>
                </a:lnTo>
                <a:lnTo>
                  <a:pt x="123943" y="201506"/>
                </a:lnTo>
                <a:lnTo>
                  <a:pt x="138593" y="197146"/>
                </a:lnTo>
                <a:lnTo>
                  <a:pt x="161845" y="192055"/>
                </a:lnTo>
                <a:lnTo>
                  <a:pt x="170416" y="192055"/>
                </a:lnTo>
                <a:lnTo>
                  <a:pt x="168998" y="197262"/>
                </a:lnTo>
                <a:lnTo>
                  <a:pt x="191001" y="196857"/>
                </a:lnTo>
                <a:lnTo>
                  <a:pt x="182538" y="190400"/>
                </a:lnTo>
                <a:lnTo>
                  <a:pt x="169715" y="186428"/>
                </a:lnTo>
                <a:lnTo>
                  <a:pt x="162301" y="181218"/>
                </a:lnTo>
                <a:lnTo>
                  <a:pt x="152301" y="176771"/>
                </a:lnTo>
                <a:lnTo>
                  <a:pt x="137976" y="173477"/>
                </a:lnTo>
                <a:lnTo>
                  <a:pt x="143810" y="168012"/>
                </a:lnTo>
                <a:lnTo>
                  <a:pt x="162303" y="167674"/>
                </a:lnTo>
                <a:lnTo>
                  <a:pt x="175461" y="162925"/>
                </a:lnTo>
                <a:lnTo>
                  <a:pt x="177943" y="157848"/>
                </a:lnTo>
                <a:lnTo>
                  <a:pt x="188592" y="152894"/>
                </a:lnTo>
                <a:lnTo>
                  <a:pt x="198747" y="151702"/>
                </a:lnTo>
                <a:lnTo>
                  <a:pt x="218508" y="147073"/>
                </a:lnTo>
                <a:lnTo>
                  <a:pt x="228093" y="147772"/>
                </a:lnTo>
                <a:lnTo>
                  <a:pt x="244135" y="142213"/>
                </a:lnTo>
                <a:lnTo>
                  <a:pt x="259908" y="144402"/>
                </a:lnTo>
                <a:lnTo>
                  <a:pt x="267451" y="149108"/>
                </a:lnTo>
                <a:lnTo>
                  <a:pt x="272081" y="147090"/>
                </a:lnTo>
                <a:lnTo>
                  <a:pt x="289699" y="147716"/>
                </a:lnTo>
                <a:lnTo>
                  <a:pt x="289073" y="150113"/>
                </a:lnTo>
                <a:lnTo>
                  <a:pt x="305023" y="151885"/>
                </a:lnTo>
                <a:lnTo>
                  <a:pt x="315657" y="150843"/>
                </a:lnTo>
                <a:lnTo>
                  <a:pt x="337618" y="154137"/>
                </a:lnTo>
                <a:lnTo>
                  <a:pt x="357667" y="155117"/>
                </a:lnTo>
                <a:lnTo>
                  <a:pt x="365695" y="156472"/>
                </a:lnTo>
                <a:lnTo>
                  <a:pt x="379565" y="154779"/>
                </a:lnTo>
                <a:lnTo>
                  <a:pt x="395378" y="157912"/>
                </a:lnTo>
                <a:lnTo>
                  <a:pt x="406706" y="159370"/>
                </a:lnTo>
                <a:lnTo>
                  <a:pt x="426152" y="161882"/>
                </a:lnTo>
                <a:lnTo>
                  <a:pt x="442561" y="166896"/>
                </a:lnTo>
                <a:lnTo>
                  <a:pt x="453432" y="167856"/>
                </a:lnTo>
                <a:lnTo>
                  <a:pt x="462584" y="163508"/>
                </a:lnTo>
                <a:lnTo>
                  <a:pt x="475209" y="160252"/>
                </a:lnTo>
                <a:lnTo>
                  <a:pt x="490693" y="161526"/>
                </a:lnTo>
                <a:lnTo>
                  <a:pt x="506309" y="156947"/>
                </a:lnTo>
                <a:lnTo>
                  <a:pt x="523370" y="154349"/>
                </a:lnTo>
                <a:lnTo>
                  <a:pt x="530531" y="158669"/>
                </a:lnTo>
                <a:lnTo>
                  <a:pt x="538310" y="156235"/>
                </a:lnTo>
                <a:lnTo>
                  <a:pt x="540638" y="151324"/>
                </a:lnTo>
                <a:lnTo>
                  <a:pt x="547842" y="152435"/>
                </a:lnTo>
                <a:lnTo>
                  <a:pt x="565468" y="161782"/>
                </a:lnTo>
                <a:lnTo>
                  <a:pt x="579348" y="154716"/>
                </a:lnTo>
                <a:lnTo>
                  <a:pt x="580758" y="162626"/>
                </a:lnTo>
                <a:lnTo>
                  <a:pt x="593564" y="160917"/>
                </a:lnTo>
                <a:lnTo>
                  <a:pt x="597502" y="157875"/>
                </a:lnTo>
                <a:lnTo>
                  <a:pt x="610127" y="158475"/>
                </a:lnTo>
                <a:lnTo>
                  <a:pt x="626071" y="162854"/>
                </a:lnTo>
                <a:lnTo>
                  <a:pt x="650467" y="166676"/>
                </a:lnTo>
                <a:lnTo>
                  <a:pt x="664813" y="168446"/>
                </a:lnTo>
                <a:lnTo>
                  <a:pt x="675024" y="167774"/>
                </a:lnTo>
                <a:lnTo>
                  <a:pt x="689087" y="173059"/>
                </a:lnTo>
                <a:lnTo>
                  <a:pt x="674420" y="178232"/>
                </a:lnTo>
                <a:lnTo>
                  <a:pt x="693264" y="180467"/>
                </a:lnTo>
                <a:lnTo>
                  <a:pt x="721403" y="179239"/>
                </a:lnTo>
                <a:lnTo>
                  <a:pt x="730283" y="177415"/>
                </a:lnTo>
                <a:lnTo>
                  <a:pt x="741394" y="183665"/>
                </a:lnTo>
                <a:lnTo>
                  <a:pt x="752734" y="178391"/>
                </a:lnTo>
                <a:lnTo>
                  <a:pt x="742095" y="173969"/>
                </a:lnTo>
                <a:lnTo>
                  <a:pt x="748827" y="170401"/>
                </a:lnTo>
                <a:lnTo>
                  <a:pt x="761516" y="169920"/>
                </a:lnTo>
                <a:lnTo>
                  <a:pt x="769855" y="168877"/>
                </a:lnTo>
                <a:lnTo>
                  <a:pt x="778270" y="171367"/>
                </a:lnTo>
                <a:lnTo>
                  <a:pt x="788746" y="177029"/>
                </a:lnTo>
                <a:lnTo>
                  <a:pt x="800388" y="176197"/>
                </a:lnTo>
                <a:lnTo>
                  <a:pt x="818806" y="180899"/>
                </a:lnTo>
                <a:lnTo>
                  <a:pt x="834989" y="179243"/>
                </a:lnTo>
                <a:lnTo>
                  <a:pt x="850196" y="179494"/>
                </a:lnTo>
                <a:lnTo>
                  <a:pt x="848993" y="173007"/>
                </a:lnTo>
                <a:lnTo>
                  <a:pt x="858261" y="171185"/>
                </a:lnTo>
                <a:lnTo>
                  <a:pt x="874415" y="174721"/>
                </a:lnTo>
                <a:lnTo>
                  <a:pt x="874354" y="184583"/>
                </a:lnTo>
                <a:lnTo>
                  <a:pt x="880988" y="176272"/>
                </a:lnTo>
                <a:lnTo>
                  <a:pt x="889373" y="176552"/>
                </a:lnTo>
                <a:lnTo>
                  <a:pt x="894087" y="166073"/>
                </a:lnTo>
                <a:lnTo>
                  <a:pt x="882920" y="159645"/>
                </a:lnTo>
                <a:lnTo>
                  <a:pt x="870752" y="155432"/>
                </a:lnTo>
                <a:lnTo>
                  <a:pt x="871588" y="143913"/>
                </a:lnTo>
                <a:lnTo>
                  <a:pt x="883913" y="136349"/>
                </a:lnTo>
                <a:lnTo>
                  <a:pt x="897662" y="138021"/>
                </a:lnTo>
                <a:lnTo>
                  <a:pt x="908209" y="142622"/>
                </a:lnTo>
                <a:lnTo>
                  <a:pt x="922371" y="154375"/>
                </a:lnTo>
                <a:lnTo>
                  <a:pt x="913121" y="159495"/>
                </a:lnTo>
                <a:lnTo>
                  <a:pt x="932509" y="161605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90" name="Полилиния: фигура 89">
            <a:extLst>
              <a:ext uri="{FF2B5EF4-FFF2-40B4-BE49-F238E27FC236}">
                <a16:creationId xmlns:a16="http://schemas.microsoft.com/office/drawing/2014/main" id="{23E023EE-C59A-4DD7-86E7-C2CC9CD84E10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686280" y="123829"/>
                </a:moveTo>
                <a:lnTo>
                  <a:pt x="681076" y="128715"/>
                </a:lnTo>
                <a:lnTo>
                  <a:pt x="704274" y="125560"/>
                </a:lnTo>
                <a:lnTo>
                  <a:pt x="718771" y="130824"/>
                </a:lnTo>
                <a:lnTo>
                  <a:pt x="730551" y="125500"/>
                </a:lnTo>
                <a:lnTo>
                  <a:pt x="740077" y="128917"/>
                </a:lnTo>
                <a:lnTo>
                  <a:pt x="748607" y="139159"/>
                </a:lnTo>
                <a:lnTo>
                  <a:pt x="753843" y="134837"/>
                </a:lnTo>
                <a:lnTo>
                  <a:pt x="746438" y="124162"/>
                </a:lnTo>
                <a:lnTo>
                  <a:pt x="755611" y="122635"/>
                </a:lnTo>
                <a:lnTo>
                  <a:pt x="765971" y="124303"/>
                </a:lnTo>
                <a:lnTo>
                  <a:pt x="777648" y="128508"/>
                </a:lnTo>
                <a:lnTo>
                  <a:pt x="784191" y="138664"/>
                </a:lnTo>
                <a:lnTo>
                  <a:pt x="787423" y="146017"/>
                </a:lnTo>
                <a:lnTo>
                  <a:pt x="804930" y="151180"/>
                </a:lnTo>
                <a:lnTo>
                  <a:pt x="823742" y="156115"/>
                </a:lnTo>
                <a:lnTo>
                  <a:pt x="822611" y="160700"/>
                </a:lnTo>
                <a:lnTo>
                  <a:pt x="805495" y="161539"/>
                </a:lnTo>
                <a:lnTo>
                  <a:pt x="812145" y="165546"/>
                </a:lnTo>
                <a:lnTo>
                  <a:pt x="808632" y="169370"/>
                </a:lnTo>
                <a:lnTo>
                  <a:pt x="789766" y="167732"/>
                </a:lnTo>
                <a:lnTo>
                  <a:pt x="771836" y="164917"/>
                </a:lnTo>
                <a:lnTo>
                  <a:pt x="759717" y="165551"/>
                </a:lnTo>
                <a:lnTo>
                  <a:pt x="740145" y="169087"/>
                </a:lnTo>
                <a:lnTo>
                  <a:pt x="709218" y="170917"/>
                </a:lnTo>
                <a:lnTo>
                  <a:pt x="695182" y="171635"/>
                </a:lnTo>
                <a:lnTo>
                  <a:pt x="689534" y="166716"/>
                </a:lnTo>
                <a:lnTo>
                  <a:pt x="675305" y="163874"/>
                </a:lnTo>
                <a:lnTo>
                  <a:pt x="666048" y="165040"/>
                </a:lnTo>
                <a:lnTo>
                  <a:pt x="653204" y="156786"/>
                </a:lnTo>
                <a:lnTo>
                  <a:pt x="660140" y="155675"/>
                </a:lnTo>
                <a:lnTo>
                  <a:pt x="676231" y="153895"/>
                </a:lnTo>
                <a:lnTo>
                  <a:pt x="690927" y="154363"/>
                </a:lnTo>
                <a:lnTo>
                  <a:pt x="704534" y="152549"/>
                </a:lnTo>
                <a:lnTo>
                  <a:pt x="684374" y="150114"/>
                </a:lnTo>
                <a:lnTo>
                  <a:pt x="662098" y="150943"/>
                </a:lnTo>
                <a:lnTo>
                  <a:pt x="647317" y="150734"/>
                </a:lnTo>
                <a:lnTo>
                  <a:pt x="641817" y="146891"/>
                </a:lnTo>
                <a:lnTo>
                  <a:pt x="665994" y="142721"/>
                </a:lnTo>
                <a:lnTo>
                  <a:pt x="649914" y="142867"/>
                </a:lnTo>
                <a:lnTo>
                  <a:pt x="631709" y="140121"/>
                </a:lnTo>
                <a:lnTo>
                  <a:pt x="640459" y="132310"/>
                </a:lnTo>
                <a:lnTo>
                  <a:pt x="647717" y="128160"/>
                </a:lnTo>
                <a:lnTo>
                  <a:pt x="675627" y="121816"/>
                </a:lnTo>
                <a:lnTo>
                  <a:pt x="686280" y="123829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91" name="Полилиния: фигура 90">
            <a:extLst>
              <a:ext uri="{FF2B5EF4-FFF2-40B4-BE49-F238E27FC236}">
                <a16:creationId xmlns:a16="http://schemas.microsoft.com/office/drawing/2014/main" id="{A4B82766-B567-4DD4-8E38-F2B3B3163E3D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787056" y="120717"/>
                </a:moveTo>
                <a:lnTo>
                  <a:pt x="777882" y="127597"/>
                </a:lnTo>
                <a:lnTo>
                  <a:pt x="761620" y="120300"/>
                </a:lnTo>
                <a:lnTo>
                  <a:pt x="765164" y="118840"/>
                </a:lnTo>
                <a:lnTo>
                  <a:pt x="779133" y="118423"/>
                </a:lnTo>
                <a:lnTo>
                  <a:pt x="787056" y="120717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92" name="Полилиния: фигура 91">
            <a:extLst>
              <a:ext uri="{FF2B5EF4-FFF2-40B4-BE49-F238E27FC236}">
                <a16:creationId xmlns:a16="http://schemas.microsoft.com/office/drawing/2014/main" id="{9C10D1D9-D3E9-4487-8181-CB81E60A0D5C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1080612" y="124025"/>
                </a:moveTo>
                <a:lnTo>
                  <a:pt x="1081536" y="126905"/>
                </a:lnTo>
                <a:lnTo>
                  <a:pt x="1070454" y="126601"/>
                </a:lnTo>
                <a:lnTo>
                  <a:pt x="1059225" y="126381"/>
                </a:lnTo>
                <a:lnTo>
                  <a:pt x="1047814" y="127782"/>
                </a:lnTo>
                <a:lnTo>
                  <a:pt x="1044795" y="127150"/>
                </a:lnTo>
                <a:lnTo>
                  <a:pt x="1033325" y="121622"/>
                </a:lnTo>
                <a:lnTo>
                  <a:pt x="1033765" y="117869"/>
                </a:lnTo>
                <a:lnTo>
                  <a:pt x="1038778" y="117175"/>
                </a:lnTo>
                <a:lnTo>
                  <a:pt x="1062636" y="118299"/>
                </a:lnTo>
                <a:lnTo>
                  <a:pt x="1080612" y="124025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93" name="Полилиния: фигура 92">
            <a:extLst>
              <a:ext uri="{FF2B5EF4-FFF2-40B4-BE49-F238E27FC236}">
                <a16:creationId xmlns:a16="http://schemas.microsoft.com/office/drawing/2014/main" id="{CFF77C50-00D0-41CF-ABC4-C71AF143F335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974050" y="123454"/>
                </a:moveTo>
                <a:lnTo>
                  <a:pt x="982263" y="129952"/>
                </a:lnTo>
                <a:lnTo>
                  <a:pt x="991898" y="121548"/>
                </a:lnTo>
                <a:lnTo>
                  <a:pt x="1018319" y="117267"/>
                </a:lnTo>
                <a:lnTo>
                  <a:pt x="1036203" y="128050"/>
                </a:lnTo>
                <a:lnTo>
                  <a:pt x="1034651" y="134874"/>
                </a:lnTo>
                <a:lnTo>
                  <a:pt x="1055274" y="131848"/>
                </a:lnTo>
                <a:lnTo>
                  <a:pt x="1065136" y="127705"/>
                </a:lnTo>
                <a:lnTo>
                  <a:pt x="1088266" y="132979"/>
                </a:lnTo>
                <a:lnTo>
                  <a:pt x="1102623" y="137947"/>
                </a:lnTo>
                <a:lnTo>
                  <a:pt x="1103972" y="142495"/>
                </a:lnTo>
                <a:lnTo>
                  <a:pt x="1123330" y="140138"/>
                </a:lnTo>
                <a:lnTo>
                  <a:pt x="1134195" y="146778"/>
                </a:lnTo>
                <a:lnTo>
                  <a:pt x="1159359" y="150896"/>
                </a:lnTo>
                <a:lnTo>
                  <a:pt x="1168440" y="155097"/>
                </a:lnTo>
                <a:lnTo>
                  <a:pt x="1178301" y="164853"/>
                </a:lnTo>
                <a:lnTo>
                  <a:pt x="1159160" y="169710"/>
                </a:lnTo>
                <a:lnTo>
                  <a:pt x="1183713" y="176518"/>
                </a:lnTo>
                <a:lnTo>
                  <a:pt x="1200262" y="178807"/>
                </a:lnTo>
                <a:lnTo>
                  <a:pt x="1215246" y="188388"/>
                </a:lnTo>
                <a:lnTo>
                  <a:pt x="1231644" y="189080"/>
                </a:lnTo>
                <a:lnTo>
                  <a:pt x="1228400" y="196397"/>
                </a:lnTo>
                <a:lnTo>
                  <a:pt x="1210102" y="208506"/>
                </a:lnTo>
                <a:lnTo>
                  <a:pt x="1197275" y="204050"/>
                </a:lnTo>
                <a:lnTo>
                  <a:pt x="1180884" y="194022"/>
                </a:lnTo>
                <a:lnTo>
                  <a:pt x="1167397" y="195328"/>
                </a:lnTo>
                <a:lnTo>
                  <a:pt x="1166080" y="201301"/>
                </a:lnTo>
                <a:lnTo>
                  <a:pt x="1177043" y="207361"/>
                </a:lnTo>
                <a:lnTo>
                  <a:pt x="1191195" y="212157"/>
                </a:lnTo>
                <a:lnTo>
                  <a:pt x="1195489" y="214926"/>
                </a:lnTo>
                <a:lnTo>
                  <a:pt x="1202273" y="225245"/>
                </a:lnTo>
                <a:lnTo>
                  <a:pt x="1198683" y="232737"/>
                </a:lnTo>
                <a:lnTo>
                  <a:pt x="1185535" y="229913"/>
                </a:lnTo>
                <a:lnTo>
                  <a:pt x="1159389" y="221568"/>
                </a:lnTo>
                <a:lnTo>
                  <a:pt x="1174124" y="230550"/>
                </a:lnTo>
                <a:lnTo>
                  <a:pt x="1184980" y="236846"/>
                </a:lnTo>
                <a:lnTo>
                  <a:pt x="1186677" y="240486"/>
                </a:lnTo>
                <a:lnTo>
                  <a:pt x="1158407" y="236324"/>
                </a:lnTo>
                <a:lnTo>
                  <a:pt x="1136035" y="230272"/>
                </a:lnTo>
                <a:lnTo>
                  <a:pt x="1123401" y="225194"/>
                </a:lnTo>
                <a:lnTo>
                  <a:pt x="1127041" y="222252"/>
                </a:lnTo>
                <a:lnTo>
                  <a:pt x="1111487" y="216894"/>
                </a:lnTo>
                <a:lnTo>
                  <a:pt x="1096307" y="211837"/>
                </a:lnTo>
                <a:lnTo>
                  <a:pt x="1096473" y="214860"/>
                </a:lnTo>
                <a:lnTo>
                  <a:pt x="1066331" y="216523"/>
                </a:lnTo>
                <a:lnTo>
                  <a:pt x="1057512" y="212944"/>
                </a:lnTo>
                <a:lnTo>
                  <a:pt x="1064378" y="205268"/>
                </a:lnTo>
                <a:lnTo>
                  <a:pt x="1083966" y="205083"/>
                </a:lnTo>
                <a:lnTo>
                  <a:pt x="1105425" y="203751"/>
                </a:lnTo>
                <a:lnTo>
                  <a:pt x="1101942" y="200029"/>
                </a:lnTo>
                <a:lnTo>
                  <a:pt x="1105580" y="194829"/>
                </a:lnTo>
                <a:lnTo>
                  <a:pt x="1119067" y="184676"/>
                </a:lnTo>
                <a:lnTo>
                  <a:pt x="1116201" y="180065"/>
                </a:lnTo>
                <a:lnTo>
                  <a:pt x="1112182" y="176494"/>
                </a:lnTo>
                <a:lnTo>
                  <a:pt x="1096215" y="171436"/>
                </a:lnTo>
                <a:lnTo>
                  <a:pt x="1075097" y="167891"/>
                </a:lnTo>
                <a:lnTo>
                  <a:pt x="1081773" y="165253"/>
                </a:lnTo>
                <a:lnTo>
                  <a:pt x="1070736" y="158771"/>
                </a:lnTo>
                <a:lnTo>
                  <a:pt x="1061550" y="158178"/>
                </a:lnTo>
                <a:lnTo>
                  <a:pt x="1053329" y="154629"/>
                </a:lnTo>
                <a:lnTo>
                  <a:pt x="1047749" y="157705"/>
                </a:lnTo>
                <a:lnTo>
                  <a:pt x="1028849" y="159046"/>
                </a:lnTo>
                <a:lnTo>
                  <a:pt x="990912" y="156717"/>
                </a:lnTo>
                <a:lnTo>
                  <a:pt x="968861" y="153658"/>
                </a:lnTo>
                <a:lnTo>
                  <a:pt x="951955" y="152087"/>
                </a:lnTo>
                <a:lnTo>
                  <a:pt x="943285" y="148425"/>
                </a:lnTo>
                <a:lnTo>
                  <a:pt x="954186" y="143670"/>
                </a:lnTo>
                <a:lnTo>
                  <a:pt x="939378" y="143624"/>
                </a:lnTo>
                <a:lnTo>
                  <a:pt x="936074" y="133069"/>
                </a:lnTo>
                <a:lnTo>
                  <a:pt x="944086" y="123745"/>
                </a:lnTo>
                <a:lnTo>
                  <a:pt x="954806" y="119488"/>
                </a:lnTo>
                <a:lnTo>
                  <a:pt x="981723" y="116716"/>
                </a:lnTo>
                <a:lnTo>
                  <a:pt x="974050" y="123454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94" name="Полилиния: фигура 93">
            <a:extLst>
              <a:ext uri="{FF2B5EF4-FFF2-40B4-BE49-F238E27FC236}">
                <a16:creationId xmlns:a16="http://schemas.microsoft.com/office/drawing/2014/main" id="{6BD0D18F-5D52-4124-9482-4851606A178C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830251" y="116298"/>
                </a:moveTo>
                <a:lnTo>
                  <a:pt x="842683" y="118492"/>
                </a:lnTo>
                <a:lnTo>
                  <a:pt x="861279" y="117172"/>
                </a:lnTo>
                <a:lnTo>
                  <a:pt x="863989" y="120195"/>
                </a:lnTo>
                <a:lnTo>
                  <a:pt x="854257" y="125194"/>
                </a:lnTo>
                <a:lnTo>
                  <a:pt x="870036" y="129682"/>
                </a:lnTo>
                <a:lnTo>
                  <a:pt x="868159" y="139064"/>
                </a:lnTo>
                <a:lnTo>
                  <a:pt x="851067" y="143100"/>
                </a:lnTo>
                <a:lnTo>
                  <a:pt x="841026" y="142229"/>
                </a:lnTo>
                <a:lnTo>
                  <a:pt x="833812" y="138248"/>
                </a:lnTo>
                <a:lnTo>
                  <a:pt x="807905" y="130203"/>
                </a:lnTo>
                <a:lnTo>
                  <a:pt x="808114" y="126867"/>
                </a:lnTo>
                <a:lnTo>
                  <a:pt x="829397" y="128161"/>
                </a:lnTo>
                <a:lnTo>
                  <a:pt x="817913" y="121342"/>
                </a:lnTo>
                <a:lnTo>
                  <a:pt x="830251" y="116298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95" name="Полилиния: фигура 94">
            <a:extLst>
              <a:ext uri="{FF2B5EF4-FFF2-40B4-BE49-F238E27FC236}">
                <a16:creationId xmlns:a16="http://schemas.microsoft.com/office/drawing/2014/main" id="{B03AC35A-0587-4A13-B303-C70C9D5B88BD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3373435" y="122880"/>
                </a:moveTo>
                <a:lnTo>
                  <a:pt x="3357629" y="122953"/>
                </a:lnTo>
                <a:lnTo>
                  <a:pt x="3336264" y="121791"/>
                </a:lnTo>
                <a:lnTo>
                  <a:pt x="3334440" y="121240"/>
                </a:lnTo>
                <a:lnTo>
                  <a:pt x="3344328" y="117120"/>
                </a:lnTo>
                <a:lnTo>
                  <a:pt x="3357363" y="116155"/>
                </a:lnTo>
                <a:lnTo>
                  <a:pt x="3372174" y="120141"/>
                </a:lnTo>
                <a:lnTo>
                  <a:pt x="3373435" y="122880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96" name="Полилиния: фигура 95">
            <a:extLst>
              <a:ext uri="{FF2B5EF4-FFF2-40B4-BE49-F238E27FC236}">
                <a16:creationId xmlns:a16="http://schemas.microsoft.com/office/drawing/2014/main" id="{4EE65B36-771C-4743-A320-D687A1C22859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904892" y="127472"/>
                </a:moveTo>
                <a:lnTo>
                  <a:pt x="893709" y="135263"/>
                </a:lnTo>
                <a:lnTo>
                  <a:pt x="881817" y="134874"/>
                </a:lnTo>
                <a:lnTo>
                  <a:pt x="875313" y="125718"/>
                </a:lnTo>
                <a:lnTo>
                  <a:pt x="875475" y="120535"/>
                </a:lnTo>
                <a:lnTo>
                  <a:pt x="880921" y="116105"/>
                </a:lnTo>
                <a:lnTo>
                  <a:pt x="891264" y="113264"/>
                </a:lnTo>
                <a:lnTo>
                  <a:pt x="912985" y="113628"/>
                </a:lnTo>
                <a:lnTo>
                  <a:pt x="932898" y="116164"/>
                </a:lnTo>
                <a:lnTo>
                  <a:pt x="917322" y="125447"/>
                </a:lnTo>
                <a:lnTo>
                  <a:pt x="904892" y="127472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97" name="Полилиния: фигура 96">
            <a:extLst>
              <a:ext uri="{FF2B5EF4-FFF2-40B4-BE49-F238E27FC236}">
                <a16:creationId xmlns:a16="http://schemas.microsoft.com/office/drawing/2014/main" id="{C23EBD92-4F1B-4AB3-9197-BD3CB32759D7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620680" y="141774"/>
                </a:moveTo>
                <a:lnTo>
                  <a:pt x="593240" y="146970"/>
                </a:lnTo>
                <a:lnTo>
                  <a:pt x="587738" y="142400"/>
                </a:lnTo>
                <a:lnTo>
                  <a:pt x="563668" y="136889"/>
                </a:lnTo>
                <a:lnTo>
                  <a:pt x="567173" y="133492"/>
                </a:lnTo>
                <a:lnTo>
                  <a:pt x="575361" y="124860"/>
                </a:lnTo>
                <a:lnTo>
                  <a:pt x="584402" y="118006"/>
                </a:lnTo>
                <a:lnTo>
                  <a:pt x="574210" y="111619"/>
                </a:lnTo>
                <a:lnTo>
                  <a:pt x="609443" y="109991"/>
                </a:lnTo>
                <a:lnTo>
                  <a:pt x="624331" y="112154"/>
                </a:lnTo>
                <a:lnTo>
                  <a:pt x="650956" y="112734"/>
                </a:lnTo>
                <a:lnTo>
                  <a:pt x="661081" y="115754"/>
                </a:lnTo>
                <a:lnTo>
                  <a:pt x="672273" y="120141"/>
                </a:lnTo>
                <a:lnTo>
                  <a:pt x="659168" y="122771"/>
                </a:lnTo>
                <a:lnTo>
                  <a:pt x="633606" y="130099"/>
                </a:lnTo>
                <a:lnTo>
                  <a:pt x="620680" y="137396"/>
                </a:lnTo>
                <a:lnTo>
                  <a:pt x="620680" y="141774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98" name="Полилиния: фигура 97">
            <a:extLst>
              <a:ext uri="{FF2B5EF4-FFF2-40B4-BE49-F238E27FC236}">
                <a16:creationId xmlns:a16="http://schemas.microsoft.com/office/drawing/2014/main" id="{A55348E0-DC33-4F10-B38B-4FBCA49969FE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3447740" y="103370"/>
                </a:moveTo>
                <a:lnTo>
                  <a:pt x="3435692" y="107489"/>
                </a:lnTo>
                <a:lnTo>
                  <a:pt x="3419028" y="106556"/>
                </a:lnTo>
                <a:lnTo>
                  <a:pt x="3399657" y="102443"/>
                </a:lnTo>
                <a:lnTo>
                  <a:pt x="3402151" y="99067"/>
                </a:lnTo>
                <a:lnTo>
                  <a:pt x="3421580" y="100641"/>
                </a:lnTo>
                <a:lnTo>
                  <a:pt x="3447740" y="103370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99" name="Полилиния: фигура 98">
            <a:extLst>
              <a:ext uri="{FF2B5EF4-FFF2-40B4-BE49-F238E27FC236}">
                <a16:creationId xmlns:a16="http://schemas.microsoft.com/office/drawing/2014/main" id="{AE600AEB-0088-44E6-A2A4-BDF245B6BA51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900551" y="104454"/>
                </a:moveTo>
                <a:lnTo>
                  <a:pt x="894878" y="108495"/>
                </a:lnTo>
                <a:lnTo>
                  <a:pt x="879744" y="107719"/>
                </a:lnTo>
                <a:lnTo>
                  <a:pt x="867107" y="105000"/>
                </a:lnTo>
                <a:lnTo>
                  <a:pt x="872657" y="100307"/>
                </a:lnTo>
                <a:lnTo>
                  <a:pt x="887645" y="97499"/>
                </a:lnTo>
                <a:lnTo>
                  <a:pt x="896746" y="101155"/>
                </a:lnTo>
                <a:lnTo>
                  <a:pt x="900551" y="104454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100" name="Полилиния: фигура 99">
            <a:extLst>
              <a:ext uri="{FF2B5EF4-FFF2-40B4-BE49-F238E27FC236}">
                <a16:creationId xmlns:a16="http://schemas.microsoft.com/office/drawing/2014/main" id="{E04A2618-56B9-4306-A830-B264EE337E21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3388889" y="98381"/>
                </a:moveTo>
                <a:lnTo>
                  <a:pt x="3380692" y="106122"/>
                </a:lnTo>
                <a:lnTo>
                  <a:pt x="3342265" y="105834"/>
                </a:lnTo>
                <a:lnTo>
                  <a:pt x="3324978" y="108296"/>
                </a:lnTo>
                <a:lnTo>
                  <a:pt x="3304326" y="101518"/>
                </a:lnTo>
                <a:lnTo>
                  <a:pt x="3309928" y="94351"/>
                </a:lnTo>
                <a:lnTo>
                  <a:pt x="3323681" y="92396"/>
                </a:lnTo>
                <a:lnTo>
                  <a:pt x="3351208" y="92853"/>
                </a:lnTo>
                <a:lnTo>
                  <a:pt x="3388889" y="98381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101" name="Полилиния: фигура 100">
            <a:extLst>
              <a:ext uri="{FF2B5EF4-FFF2-40B4-BE49-F238E27FC236}">
                <a16:creationId xmlns:a16="http://schemas.microsoft.com/office/drawing/2014/main" id="{D4CD3333-D524-43E3-8EE9-B7442083A7A6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849604" y="86316"/>
                </a:moveTo>
                <a:lnTo>
                  <a:pt x="857572" y="91147"/>
                </a:lnTo>
                <a:lnTo>
                  <a:pt x="857897" y="96496"/>
                </a:lnTo>
                <a:lnTo>
                  <a:pt x="853148" y="104246"/>
                </a:lnTo>
                <a:lnTo>
                  <a:pt x="835960" y="105315"/>
                </a:lnTo>
                <a:lnTo>
                  <a:pt x="824755" y="103648"/>
                </a:lnTo>
                <a:lnTo>
                  <a:pt x="824971" y="97566"/>
                </a:lnTo>
                <a:lnTo>
                  <a:pt x="807883" y="98368"/>
                </a:lnTo>
                <a:lnTo>
                  <a:pt x="807222" y="90312"/>
                </a:lnTo>
                <a:lnTo>
                  <a:pt x="818437" y="90638"/>
                </a:lnTo>
                <a:lnTo>
                  <a:pt x="834139" y="87083"/>
                </a:lnTo>
                <a:lnTo>
                  <a:pt x="848801" y="87685"/>
                </a:lnTo>
                <a:lnTo>
                  <a:pt x="849604" y="86316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102" name="Полилиния: фигура 101">
            <a:extLst>
              <a:ext uri="{FF2B5EF4-FFF2-40B4-BE49-F238E27FC236}">
                <a16:creationId xmlns:a16="http://schemas.microsoft.com/office/drawing/2014/main" id="{DD31D7D9-174A-446B-A5AE-439B066DFC7B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748366" y="91719"/>
                </a:moveTo>
                <a:lnTo>
                  <a:pt x="752452" y="95432"/>
                </a:lnTo>
                <a:lnTo>
                  <a:pt x="761735" y="93688"/>
                </a:lnTo>
                <a:lnTo>
                  <a:pt x="772660" y="94140"/>
                </a:lnTo>
                <a:lnTo>
                  <a:pt x="774495" y="99247"/>
                </a:lnTo>
                <a:lnTo>
                  <a:pt x="768151" y="104191"/>
                </a:lnTo>
                <a:lnTo>
                  <a:pt x="732848" y="105810"/>
                </a:lnTo>
                <a:lnTo>
                  <a:pt x="706546" y="110324"/>
                </a:lnTo>
                <a:lnTo>
                  <a:pt x="690693" y="110560"/>
                </a:lnTo>
                <a:lnTo>
                  <a:pt x="689364" y="107162"/>
                </a:lnTo>
                <a:lnTo>
                  <a:pt x="711017" y="102552"/>
                </a:lnTo>
                <a:lnTo>
                  <a:pt x="663919" y="103793"/>
                </a:lnTo>
                <a:lnTo>
                  <a:pt x="649343" y="101929"/>
                </a:lnTo>
                <a:lnTo>
                  <a:pt x="663566" y="91746"/>
                </a:lnTo>
                <a:lnTo>
                  <a:pt x="673377" y="88829"/>
                </a:lnTo>
                <a:lnTo>
                  <a:pt x="702715" y="92348"/>
                </a:lnTo>
                <a:lnTo>
                  <a:pt x="721233" y="98521"/>
                </a:lnTo>
                <a:lnTo>
                  <a:pt x="739446" y="99313"/>
                </a:lnTo>
                <a:lnTo>
                  <a:pt x="724537" y="89341"/>
                </a:lnTo>
                <a:lnTo>
                  <a:pt x="734088" y="85542"/>
                </a:lnTo>
                <a:lnTo>
                  <a:pt x="744851" y="86750"/>
                </a:lnTo>
                <a:lnTo>
                  <a:pt x="748366" y="91719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103" name="Полилиния: фигура 102">
            <a:extLst>
              <a:ext uri="{FF2B5EF4-FFF2-40B4-BE49-F238E27FC236}">
                <a16:creationId xmlns:a16="http://schemas.microsoft.com/office/drawing/2014/main" id="{B37F9577-BC58-4D77-B18B-C478188A2E0D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2476211" y="148858"/>
                </a:moveTo>
                <a:lnTo>
                  <a:pt x="2470053" y="149773"/>
                </a:lnTo>
                <a:lnTo>
                  <a:pt x="2435989" y="148418"/>
                </a:lnTo>
                <a:lnTo>
                  <a:pt x="2433223" y="143790"/>
                </a:lnTo>
                <a:lnTo>
                  <a:pt x="2414353" y="140995"/>
                </a:lnTo>
                <a:lnTo>
                  <a:pt x="2412830" y="135364"/>
                </a:lnTo>
                <a:lnTo>
                  <a:pt x="2423489" y="133128"/>
                </a:lnTo>
                <a:lnTo>
                  <a:pt x="2423134" y="127443"/>
                </a:lnTo>
                <a:lnTo>
                  <a:pt x="2443810" y="118553"/>
                </a:lnTo>
                <a:lnTo>
                  <a:pt x="2434227" y="117279"/>
                </a:lnTo>
                <a:lnTo>
                  <a:pt x="2459185" y="108129"/>
                </a:lnTo>
                <a:lnTo>
                  <a:pt x="2456365" y="103397"/>
                </a:lnTo>
                <a:lnTo>
                  <a:pt x="2479682" y="97893"/>
                </a:lnTo>
                <a:lnTo>
                  <a:pt x="2514097" y="91195"/>
                </a:lnTo>
                <a:lnTo>
                  <a:pt x="2548794" y="89244"/>
                </a:lnTo>
                <a:lnTo>
                  <a:pt x="2566647" y="85380"/>
                </a:lnTo>
                <a:lnTo>
                  <a:pt x="2586934" y="84025"/>
                </a:lnTo>
                <a:lnTo>
                  <a:pt x="2594181" y="88142"/>
                </a:lnTo>
                <a:lnTo>
                  <a:pt x="2587179" y="91386"/>
                </a:lnTo>
                <a:lnTo>
                  <a:pt x="2550242" y="96555"/>
                </a:lnTo>
                <a:lnTo>
                  <a:pt x="2518407" y="101526"/>
                </a:lnTo>
                <a:lnTo>
                  <a:pt x="2486024" y="111449"/>
                </a:lnTo>
                <a:lnTo>
                  <a:pt x="2470488" y="121623"/>
                </a:lnTo>
                <a:lnTo>
                  <a:pt x="2454148" y="131649"/>
                </a:lnTo>
                <a:lnTo>
                  <a:pt x="2456270" y="140309"/>
                </a:lnTo>
                <a:lnTo>
                  <a:pt x="2476211" y="148858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104" name="Полилиния: фигура 103">
            <a:extLst>
              <a:ext uri="{FF2B5EF4-FFF2-40B4-BE49-F238E27FC236}">
                <a16:creationId xmlns:a16="http://schemas.microsoft.com/office/drawing/2014/main" id="{B4DE4A33-AD4B-41A4-9605-7E68EEEA3881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889383" y="82376"/>
                </a:moveTo>
                <a:lnTo>
                  <a:pt x="900956" y="85729"/>
                </a:lnTo>
                <a:lnTo>
                  <a:pt x="921481" y="85706"/>
                </a:lnTo>
                <a:lnTo>
                  <a:pt x="930479" y="89134"/>
                </a:lnTo>
                <a:lnTo>
                  <a:pt x="928104" y="93050"/>
                </a:lnTo>
                <a:lnTo>
                  <a:pt x="940066" y="95408"/>
                </a:lnTo>
                <a:lnTo>
                  <a:pt x="946687" y="97885"/>
                </a:lnTo>
                <a:lnTo>
                  <a:pt x="960748" y="98344"/>
                </a:lnTo>
                <a:lnTo>
                  <a:pt x="975958" y="99217"/>
                </a:lnTo>
                <a:lnTo>
                  <a:pt x="992528" y="96957"/>
                </a:lnTo>
                <a:lnTo>
                  <a:pt x="1013755" y="96070"/>
                </a:lnTo>
                <a:lnTo>
                  <a:pt x="1030694" y="96803"/>
                </a:lnTo>
                <a:lnTo>
                  <a:pt x="1041859" y="100734"/>
                </a:lnTo>
                <a:lnTo>
                  <a:pt x="1044190" y="105047"/>
                </a:lnTo>
                <a:lnTo>
                  <a:pt x="1037686" y="107818"/>
                </a:lnTo>
                <a:lnTo>
                  <a:pt x="1022142" y="110058"/>
                </a:lnTo>
                <a:lnTo>
                  <a:pt x="1008798" y="108791"/>
                </a:lnTo>
                <a:lnTo>
                  <a:pt x="978895" y="110396"/>
                </a:lnTo>
                <a:lnTo>
                  <a:pt x="957494" y="110581"/>
                </a:lnTo>
                <a:lnTo>
                  <a:pt x="940665" y="109296"/>
                </a:lnTo>
                <a:lnTo>
                  <a:pt x="912960" y="105937"/>
                </a:lnTo>
                <a:lnTo>
                  <a:pt x="909354" y="100213"/>
                </a:lnTo>
                <a:lnTo>
                  <a:pt x="908086" y="95045"/>
                </a:lnTo>
                <a:lnTo>
                  <a:pt x="897621" y="90493"/>
                </a:lnTo>
                <a:lnTo>
                  <a:pt x="876056" y="89220"/>
                </a:lnTo>
                <a:lnTo>
                  <a:pt x="863975" y="85992"/>
                </a:lnTo>
                <a:lnTo>
                  <a:pt x="867897" y="81714"/>
                </a:lnTo>
                <a:lnTo>
                  <a:pt x="889383" y="82376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105" name="Полилиния: фигура 104">
            <a:extLst>
              <a:ext uri="{FF2B5EF4-FFF2-40B4-BE49-F238E27FC236}">
                <a16:creationId xmlns:a16="http://schemas.microsoft.com/office/drawing/2014/main" id="{87928CDC-8323-4626-A972-2C04309A7EDA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665103" y="76670"/>
                </a:moveTo>
                <a:lnTo>
                  <a:pt x="663673" y="84679"/>
                </a:lnTo>
                <a:lnTo>
                  <a:pt x="655643" y="88296"/>
                </a:lnTo>
                <a:lnTo>
                  <a:pt x="645903" y="88805"/>
                </a:lnTo>
                <a:lnTo>
                  <a:pt x="626525" y="93267"/>
                </a:lnTo>
                <a:lnTo>
                  <a:pt x="609838" y="94864"/>
                </a:lnTo>
                <a:lnTo>
                  <a:pt x="595714" y="92606"/>
                </a:lnTo>
                <a:lnTo>
                  <a:pt x="595714" y="92606"/>
                </a:lnTo>
                <a:lnTo>
                  <a:pt x="613408" y="84809"/>
                </a:lnTo>
                <a:lnTo>
                  <a:pt x="634816" y="78057"/>
                </a:lnTo>
                <a:lnTo>
                  <a:pt x="650805" y="78202"/>
                </a:lnTo>
                <a:lnTo>
                  <a:pt x="665103" y="76670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106" name="Полилиния: фигура 105">
            <a:extLst>
              <a:ext uri="{FF2B5EF4-FFF2-40B4-BE49-F238E27FC236}">
                <a16:creationId xmlns:a16="http://schemas.microsoft.com/office/drawing/2014/main" id="{E8211636-0222-4FEC-B939-F5BFD4E6E9F6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2991546" y="83665"/>
                </a:moveTo>
                <a:lnTo>
                  <a:pt x="2994358" y="88816"/>
                </a:lnTo>
                <a:lnTo>
                  <a:pt x="3003885" y="86281"/>
                </a:lnTo>
                <a:lnTo>
                  <a:pt x="3034359" y="86419"/>
                </a:lnTo>
                <a:lnTo>
                  <a:pt x="3057858" y="91504"/>
                </a:lnTo>
                <a:lnTo>
                  <a:pt x="3066227" y="95409"/>
                </a:lnTo>
                <a:lnTo>
                  <a:pt x="3063634" y="100828"/>
                </a:lnTo>
                <a:lnTo>
                  <a:pt x="3052102" y="103913"/>
                </a:lnTo>
                <a:lnTo>
                  <a:pt x="3024706" y="109701"/>
                </a:lnTo>
                <a:lnTo>
                  <a:pt x="3016875" y="112793"/>
                </a:lnTo>
                <a:lnTo>
                  <a:pt x="3029802" y="114252"/>
                </a:lnTo>
                <a:lnTo>
                  <a:pt x="3045222" y="116883"/>
                </a:lnTo>
                <a:lnTo>
                  <a:pt x="3054606" y="114911"/>
                </a:lnTo>
                <a:lnTo>
                  <a:pt x="3059925" y="121602"/>
                </a:lnTo>
                <a:lnTo>
                  <a:pt x="3064503" y="118893"/>
                </a:lnTo>
                <a:lnTo>
                  <a:pt x="3081172" y="117246"/>
                </a:lnTo>
                <a:lnTo>
                  <a:pt x="3114618" y="118968"/>
                </a:lnTo>
                <a:lnTo>
                  <a:pt x="3117160" y="123843"/>
                </a:lnTo>
                <a:lnTo>
                  <a:pt x="3160741" y="125394"/>
                </a:lnTo>
                <a:lnTo>
                  <a:pt x="3161337" y="117432"/>
                </a:lnTo>
                <a:lnTo>
                  <a:pt x="3183461" y="119256"/>
                </a:lnTo>
                <a:lnTo>
                  <a:pt x="3200102" y="119200"/>
                </a:lnTo>
                <a:lnTo>
                  <a:pt x="3216936" y="124692"/>
                </a:lnTo>
                <a:lnTo>
                  <a:pt x="3221735" y="131363"/>
                </a:lnTo>
                <a:lnTo>
                  <a:pt x="3215568" y="135727"/>
                </a:lnTo>
                <a:lnTo>
                  <a:pt x="3228662" y="143931"/>
                </a:lnTo>
                <a:lnTo>
                  <a:pt x="3245055" y="148163"/>
                </a:lnTo>
                <a:lnTo>
                  <a:pt x="3255112" y="137226"/>
                </a:lnTo>
                <a:lnTo>
                  <a:pt x="3271836" y="141915"/>
                </a:lnTo>
                <a:lnTo>
                  <a:pt x="3289603" y="139113"/>
                </a:lnTo>
                <a:lnTo>
                  <a:pt x="3309781" y="142319"/>
                </a:lnTo>
                <a:lnTo>
                  <a:pt x="3317458" y="139396"/>
                </a:lnTo>
                <a:lnTo>
                  <a:pt x="3334510" y="140858"/>
                </a:lnTo>
                <a:lnTo>
                  <a:pt x="3326984" y="131180"/>
                </a:lnTo>
                <a:lnTo>
                  <a:pt x="3340746" y="126664"/>
                </a:lnTo>
                <a:lnTo>
                  <a:pt x="3434901" y="133434"/>
                </a:lnTo>
                <a:lnTo>
                  <a:pt x="3443775" y="139622"/>
                </a:lnTo>
                <a:lnTo>
                  <a:pt x="3471062" y="147588"/>
                </a:lnTo>
                <a:lnTo>
                  <a:pt x="3513156" y="145616"/>
                </a:lnTo>
                <a:lnTo>
                  <a:pt x="3533912" y="147334"/>
                </a:lnTo>
                <a:lnTo>
                  <a:pt x="3542590" y="151643"/>
                </a:lnTo>
                <a:lnTo>
                  <a:pt x="3541321" y="159266"/>
                </a:lnTo>
                <a:lnTo>
                  <a:pt x="3554164" y="162234"/>
                </a:lnTo>
                <a:lnTo>
                  <a:pt x="3568117" y="160100"/>
                </a:lnTo>
                <a:lnTo>
                  <a:pt x="3586604" y="159827"/>
                </a:lnTo>
                <a:lnTo>
                  <a:pt x="3606285" y="161872"/>
                </a:lnTo>
                <a:lnTo>
                  <a:pt x="3626042" y="160719"/>
                </a:lnTo>
                <a:lnTo>
                  <a:pt x="3644202" y="169984"/>
                </a:lnTo>
                <a:lnTo>
                  <a:pt x="3657120" y="166651"/>
                </a:lnTo>
                <a:lnTo>
                  <a:pt x="3648691" y="159987"/>
                </a:lnTo>
                <a:lnTo>
                  <a:pt x="3653332" y="155356"/>
                </a:lnTo>
                <a:lnTo>
                  <a:pt x="3686591" y="158271"/>
                </a:lnTo>
                <a:lnTo>
                  <a:pt x="3708276" y="157648"/>
                </a:lnTo>
                <a:lnTo>
                  <a:pt x="3738257" y="162623"/>
                </a:lnTo>
                <a:lnTo>
                  <a:pt x="3752850" y="167172"/>
                </a:lnTo>
                <a:lnTo>
                  <a:pt x="3752850" y="208704"/>
                </a:lnTo>
                <a:lnTo>
                  <a:pt x="3752776" y="208760"/>
                </a:lnTo>
                <a:lnTo>
                  <a:pt x="3739374" y="213340"/>
                </a:lnTo>
                <a:lnTo>
                  <a:pt x="3725864" y="212575"/>
                </a:lnTo>
                <a:lnTo>
                  <a:pt x="3735265" y="218125"/>
                </a:lnTo>
                <a:lnTo>
                  <a:pt x="3741470" y="226713"/>
                </a:lnTo>
                <a:lnTo>
                  <a:pt x="3746288" y="229521"/>
                </a:lnTo>
                <a:lnTo>
                  <a:pt x="3747497" y="233833"/>
                </a:lnTo>
                <a:lnTo>
                  <a:pt x="3744805" y="236596"/>
                </a:lnTo>
                <a:lnTo>
                  <a:pt x="3725374" y="234325"/>
                </a:lnTo>
                <a:lnTo>
                  <a:pt x="3696237" y="242171"/>
                </a:lnTo>
                <a:lnTo>
                  <a:pt x="3686968" y="243386"/>
                </a:lnTo>
                <a:lnTo>
                  <a:pt x="3671018" y="250710"/>
                </a:lnTo>
                <a:lnTo>
                  <a:pt x="3655886" y="257109"/>
                </a:lnTo>
                <a:lnTo>
                  <a:pt x="3652053" y="261846"/>
                </a:lnTo>
                <a:lnTo>
                  <a:pt x="3637142" y="254636"/>
                </a:lnTo>
                <a:lnTo>
                  <a:pt x="3609982" y="262817"/>
                </a:lnTo>
                <a:lnTo>
                  <a:pt x="3605239" y="258946"/>
                </a:lnTo>
                <a:lnTo>
                  <a:pt x="3595198" y="263412"/>
                </a:lnTo>
                <a:lnTo>
                  <a:pt x="3581254" y="261983"/>
                </a:lnTo>
                <a:lnTo>
                  <a:pt x="3577895" y="268838"/>
                </a:lnTo>
                <a:lnTo>
                  <a:pt x="3565388" y="278928"/>
                </a:lnTo>
                <a:lnTo>
                  <a:pt x="3565761" y="283141"/>
                </a:lnTo>
                <a:lnTo>
                  <a:pt x="3577633" y="285476"/>
                </a:lnTo>
                <a:lnTo>
                  <a:pt x="3576236" y="300652"/>
                </a:lnTo>
                <a:lnTo>
                  <a:pt x="3566560" y="301038"/>
                </a:lnTo>
                <a:lnTo>
                  <a:pt x="3562096" y="309759"/>
                </a:lnTo>
                <a:lnTo>
                  <a:pt x="3566432" y="314246"/>
                </a:lnTo>
                <a:lnTo>
                  <a:pt x="3548204" y="319571"/>
                </a:lnTo>
                <a:lnTo>
                  <a:pt x="3544585" y="331474"/>
                </a:lnTo>
                <a:lnTo>
                  <a:pt x="3529043" y="334017"/>
                </a:lnTo>
                <a:lnTo>
                  <a:pt x="3525921" y="344609"/>
                </a:lnTo>
                <a:lnTo>
                  <a:pt x="3510895" y="354320"/>
                </a:lnTo>
                <a:lnTo>
                  <a:pt x="3507039" y="347138"/>
                </a:lnTo>
                <a:lnTo>
                  <a:pt x="3502575" y="331930"/>
                </a:lnTo>
                <a:lnTo>
                  <a:pt x="3496757" y="308765"/>
                </a:lnTo>
                <a:lnTo>
                  <a:pt x="3501769" y="294308"/>
                </a:lnTo>
                <a:lnTo>
                  <a:pt x="3510565" y="288087"/>
                </a:lnTo>
                <a:lnTo>
                  <a:pt x="3511109" y="283214"/>
                </a:lnTo>
                <a:lnTo>
                  <a:pt x="3527307" y="280883"/>
                </a:lnTo>
                <a:lnTo>
                  <a:pt x="3545929" y="267757"/>
                </a:lnTo>
                <a:lnTo>
                  <a:pt x="3563874" y="257038"/>
                </a:lnTo>
                <a:lnTo>
                  <a:pt x="3582613" y="248721"/>
                </a:lnTo>
                <a:lnTo>
                  <a:pt x="3590995" y="234024"/>
                </a:lnTo>
                <a:lnTo>
                  <a:pt x="3578327" y="234904"/>
                </a:lnTo>
                <a:lnTo>
                  <a:pt x="3572066" y="243492"/>
                </a:lnTo>
                <a:lnTo>
                  <a:pt x="3545625" y="254940"/>
                </a:lnTo>
                <a:lnTo>
                  <a:pt x="3537085" y="242120"/>
                </a:lnTo>
                <a:lnTo>
                  <a:pt x="3510173" y="245660"/>
                </a:lnTo>
                <a:lnTo>
                  <a:pt x="3484084" y="263134"/>
                </a:lnTo>
                <a:lnTo>
                  <a:pt x="3492693" y="269527"/>
                </a:lnTo>
                <a:lnTo>
                  <a:pt x="3469425" y="272249"/>
                </a:lnTo>
                <a:lnTo>
                  <a:pt x="3453307" y="273323"/>
                </a:lnTo>
                <a:lnTo>
                  <a:pt x="3454061" y="265784"/>
                </a:lnTo>
                <a:lnTo>
                  <a:pt x="3437858" y="264204"/>
                </a:lnTo>
                <a:lnTo>
                  <a:pt x="3424944" y="269324"/>
                </a:lnTo>
                <a:lnTo>
                  <a:pt x="3393070" y="267531"/>
                </a:lnTo>
                <a:lnTo>
                  <a:pt x="3358779" y="270621"/>
                </a:lnTo>
                <a:lnTo>
                  <a:pt x="3325009" y="290970"/>
                </a:lnTo>
                <a:lnTo>
                  <a:pt x="3285060" y="315556"/>
                </a:lnTo>
                <a:lnTo>
                  <a:pt x="3301483" y="316869"/>
                </a:lnTo>
                <a:lnTo>
                  <a:pt x="3306610" y="323399"/>
                </a:lnTo>
                <a:lnTo>
                  <a:pt x="3316734" y="325715"/>
                </a:lnTo>
                <a:lnTo>
                  <a:pt x="3323406" y="320507"/>
                </a:lnTo>
                <a:lnTo>
                  <a:pt x="3334840" y="321185"/>
                </a:lnTo>
                <a:lnTo>
                  <a:pt x="3349891" y="332651"/>
                </a:lnTo>
                <a:lnTo>
                  <a:pt x="3350245" y="341521"/>
                </a:lnTo>
                <a:lnTo>
                  <a:pt x="3342095" y="351937"/>
                </a:lnTo>
                <a:lnTo>
                  <a:pt x="3341216" y="364386"/>
                </a:lnTo>
                <a:lnTo>
                  <a:pt x="3336514" y="381053"/>
                </a:lnTo>
                <a:lnTo>
                  <a:pt x="3320800" y="396137"/>
                </a:lnTo>
                <a:lnTo>
                  <a:pt x="3317308" y="403349"/>
                </a:lnTo>
                <a:lnTo>
                  <a:pt x="3303158" y="415487"/>
                </a:lnTo>
                <a:lnTo>
                  <a:pt x="3289116" y="427522"/>
                </a:lnTo>
                <a:lnTo>
                  <a:pt x="3282383" y="433680"/>
                </a:lnTo>
                <a:lnTo>
                  <a:pt x="3268492" y="439797"/>
                </a:lnTo>
                <a:lnTo>
                  <a:pt x="3261918" y="439933"/>
                </a:lnTo>
                <a:lnTo>
                  <a:pt x="3255369" y="434867"/>
                </a:lnTo>
                <a:lnTo>
                  <a:pt x="3241377" y="442496"/>
                </a:lnTo>
                <a:lnTo>
                  <a:pt x="3239753" y="445963"/>
                </a:lnTo>
                <a:lnTo>
                  <a:pt x="3235792" y="445337"/>
                </a:lnTo>
                <a:lnTo>
                  <a:pt x="3231265" y="448869"/>
                </a:lnTo>
                <a:lnTo>
                  <a:pt x="3228154" y="452416"/>
                </a:lnTo>
                <a:lnTo>
                  <a:pt x="3228549" y="459903"/>
                </a:lnTo>
                <a:lnTo>
                  <a:pt x="3223157" y="462206"/>
                </a:lnTo>
                <a:lnTo>
                  <a:pt x="3221306" y="464045"/>
                </a:lnTo>
                <a:lnTo>
                  <a:pt x="3217375" y="467127"/>
                </a:lnTo>
                <a:lnTo>
                  <a:pt x="3210433" y="468840"/>
                </a:lnTo>
                <a:lnTo>
                  <a:pt x="3205909" y="471640"/>
                </a:lnTo>
                <a:lnTo>
                  <a:pt x="3205581" y="476154"/>
                </a:lnTo>
                <a:lnTo>
                  <a:pt x="3204366" y="477305"/>
                </a:lnTo>
                <a:lnTo>
                  <a:pt x="3208513" y="479000"/>
                </a:lnTo>
                <a:lnTo>
                  <a:pt x="3214417" y="483572"/>
                </a:lnTo>
                <a:lnTo>
                  <a:pt x="3223416" y="495871"/>
                </a:lnTo>
                <a:lnTo>
                  <a:pt x="3225997" y="502629"/>
                </a:lnTo>
                <a:lnTo>
                  <a:pt x="3226078" y="514640"/>
                </a:lnTo>
                <a:lnTo>
                  <a:pt x="3222150" y="520369"/>
                </a:lnTo>
                <a:lnTo>
                  <a:pt x="3212710" y="522371"/>
                </a:lnTo>
                <a:lnTo>
                  <a:pt x="3204376" y="526695"/>
                </a:lnTo>
                <a:lnTo>
                  <a:pt x="3194986" y="527587"/>
                </a:lnTo>
                <a:lnTo>
                  <a:pt x="3193820" y="521910"/>
                </a:lnTo>
                <a:lnTo>
                  <a:pt x="3195753" y="514092"/>
                </a:lnTo>
                <a:lnTo>
                  <a:pt x="3191147" y="503241"/>
                </a:lnTo>
                <a:lnTo>
                  <a:pt x="3198891" y="501486"/>
                </a:lnTo>
                <a:lnTo>
                  <a:pt x="3191743" y="492565"/>
                </a:lnTo>
                <a:lnTo>
                  <a:pt x="3186681" y="490580"/>
                </a:lnTo>
                <a:lnTo>
                  <a:pt x="3185424" y="492540"/>
                </a:lnTo>
                <a:lnTo>
                  <a:pt x="3182368" y="493405"/>
                </a:lnTo>
                <a:lnTo>
                  <a:pt x="3182001" y="491443"/>
                </a:lnTo>
                <a:lnTo>
                  <a:pt x="3179301" y="490488"/>
                </a:lnTo>
                <a:lnTo>
                  <a:pt x="3176499" y="488827"/>
                </a:lnTo>
                <a:lnTo>
                  <a:pt x="3179353" y="484237"/>
                </a:lnTo>
                <a:lnTo>
                  <a:pt x="3181811" y="483014"/>
                </a:lnTo>
                <a:lnTo>
                  <a:pt x="3180883" y="481108"/>
                </a:lnTo>
                <a:lnTo>
                  <a:pt x="3183529" y="475487"/>
                </a:lnTo>
                <a:lnTo>
                  <a:pt x="3182845" y="473782"/>
                </a:lnTo>
                <a:lnTo>
                  <a:pt x="3176761" y="472648"/>
                </a:lnTo>
                <a:lnTo>
                  <a:pt x="3171843" y="469851"/>
                </a:lnTo>
                <a:lnTo>
                  <a:pt x="3157269" y="472881"/>
                </a:lnTo>
                <a:lnTo>
                  <a:pt x="3149595" y="477754"/>
                </a:lnTo>
                <a:lnTo>
                  <a:pt x="3138370" y="480599"/>
                </a:lnTo>
                <a:lnTo>
                  <a:pt x="3143910" y="475769"/>
                </a:lnTo>
                <a:lnTo>
                  <a:pt x="3141729" y="471709"/>
                </a:lnTo>
                <a:lnTo>
                  <a:pt x="3149983" y="464702"/>
                </a:lnTo>
                <a:lnTo>
                  <a:pt x="3144477" y="459240"/>
                </a:lnTo>
                <a:lnTo>
                  <a:pt x="3135388" y="462919"/>
                </a:lnTo>
                <a:lnTo>
                  <a:pt x="3123619" y="470169"/>
                </a:lnTo>
                <a:lnTo>
                  <a:pt x="3117195" y="476901"/>
                </a:lnTo>
                <a:lnTo>
                  <a:pt x="3106971" y="477401"/>
                </a:lnTo>
                <a:lnTo>
                  <a:pt x="3101655" y="482266"/>
                </a:lnTo>
                <a:lnTo>
                  <a:pt x="3107148" y="489314"/>
                </a:lnTo>
                <a:lnTo>
                  <a:pt x="3115682" y="491026"/>
                </a:lnTo>
                <a:lnTo>
                  <a:pt x="3116030" y="495705"/>
                </a:lnTo>
                <a:lnTo>
                  <a:pt x="3124278" y="498749"/>
                </a:lnTo>
                <a:lnTo>
                  <a:pt x="3135959" y="491306"/>
                </a:lnTo>
                <a:lnTo>
                  <a:pt x="3145215" y="495365"/>
                </a:lnTo>
                <a:lnTo>
                  <a:pt x="3151955" y="495642"/>
                </a:lnTo>
                <a:lnTo>
                  <a:pt x="3153646" y="501102"/>
                </a:lnTo>
                <a:lnTo>
                  <a:pt x="3138887" y="504015"/>
                </a:lnTo>
                <a:lnTo>
                  <a:pt x="3134016" y="509642"/>
                </a:lnTo>
                <a:lnTo>
                  <a:pt x="3123879" y="514871"/>
                </a:lnTo>
                <a:lnTo>
                  <a:pt x="3118528" y="522168"/>
                </a:lnTo>
                <a:lnTo>
                  <a:pt x="3129746" y="527896"/>
                </a:lnTo>
                <a:lnTo>
                  <a:pt x="3133843" y="538151"/>
                </a:lnTo>
                <a:lnTo>
                  <a:pt x="3140188" y="547704"/>
                </a:lnTo>
                <a:lnTo>
                  <a:pt x="3147266" y="555710"/>
                </a:lnTo>
                <a:lnTo>
                  <a:pt x="3147097" y="563456"/>
                </a:lnTo>
                <a:lnTo>
                  <a:pt x="3140555" y="566302"/>
                </a:lnTo>
                <a:lnTo>
                  <a:pt x="3143048" y="571863"/>
                </a:lnTo>
                <a:lnTo>
                  <a:pt x="3149184" y="575098"/>
                </a:lnTo>
                <a:lnTo>
                  <a:pt x="3147583" y="583588"/>
                </a:lnTo>
                <a:lnTo>
                  <a:pt x="3144935" y="591850"/>
                </a:lnTo>
                <a:lnTo>
                  <a:pt x="3139110" y="592787"/>
                </a:lnTo>
                <a:lnTo>
                  <a:pt x="3131498" y="604070"/>
                </a:lnTo>
                <a:lnTo>
                  <a:pt x="3123054" y="617751"/>
                </a:lnTo>
                <a:lnTo>
                  <a:pt x="3113374" y="630192"/>
                </a:lnTo>
                <a:lnTo>
                  <a:pt x="3099038" y="639814"/>
                </a:lnTo>
                <a:lnTo>
                  <a:pt x="3084537" y="648587"/>
                </a:lnTo>
                <a:lnTo>
                  <a:pt x="3072791" y="649784"/>
                </a:lnTo>
                <a:lnTo>
                  <a:pt x="3066418" y="654415"/>
                </a:lnTo>
                <a:lnTo>
                  <a:pt x="3062814" y="651033"/>
                </a:lnTo>
                <a:lnTo>
                  <a:pt x="3056916" y="656212"/>
                </a:lnTo>
                <a:lnTo>
                  <a:pt x="3042349" y="661435"/>
                </a:lnTo>
                <a:lnTo>
                  <a:pt x="3031318" y="663032"/>
                </a:lnTo>
                <a:lnTo>
                  <a:pt x="3027759" y="674042"/>
                </a:lnTo>
                <a:lnTo>
                  <a:pt x="3021981" y="674653"/>
                </a:lnTo>
                <a:lnTo>
                  <a:pt x="3019248" y="667087"/>
                </a:lnTo>
                <a:lnTo>
                  <a:pt x="3021717" y="663055"/>
                </a:lnTo>
                <a:lnTo>
                  <a:pt x="3007731" y="659717"/>
                </a:lnTo>
                <a:lnTo>
                  <a:pt x="3002804" y="661414"/>
                </a:lnTo>
                <a:lnTo>
                  <a:pt x="2988885" y="670333"/>
                </a:lnTo>
                <a:lnTo>
                  <a:pt x="2980198" y="680182"/>
                </a:lnTo>
                <a:lnTo>
                  <a:pt x="2977908" y="687415"/>
                </a:lnTo>
                <a:lnTo>
                  <a:pt x="2985881" y="698404"/>
                </a:lnTo>
                <a:lnTo>
                  <a:pt x="2995628" y="712025"/>
                </a:lnTo>
                <a:lnTo>
                  <a:pt x="3005089" y="718465"/>
                </a:lnTo>
                <a:lnTo>
                  <a:pt x="3011423" y="726837"/>
                </a:lnTo>
                <a:lnTo>
                  <a:pt x="3016200" y="746128"/>
                </a:lnTo>
                <a:lnTo>
                  <a:pt x="3014790" y="764467"/>
                </a:lnTo>
                <a:lnTo>
                  <a:pt x="3006096" y="771333"/>
                </a:lnTo>
                <a:lnTo>
                  <a:pt x="2994158" y="778044"/>
                </a:lnTo>
                <a:lnTo>
                  <a:pt x="2985654" y="786734"/>
                </a:lnTo>
                <a:lnTo>
                  <a:pt x="2972657" y="796442"/>
                </a:lnTo>
                <a:lnTo>
                  <a:pt x="2968872" y="789755"/>
                </a:lnTo>
                <a:lnTo>
                  <a:pt x="2971802" y="782693"/>
                </a:lnTo>
                <a:lnTo>
                  <a:pt x="2964068" y="776770"/>
                </a:lnTo>
                <a:lnTo>
                  <a:pt x="2955341" y="775248"/>
                </a:lnTo>
                <a:lnTo>
                  <a:pt x="2951103" y="769817"/>
                </a:lnTo>
                <a:lnTo>
                  <a:pt x="2945832" y="759048"/>
                </a:lnTo>
                <a:lnTo>
                  <a:pt x="2936470" y="754262"/>
                </a:lnTo>
                <a:lnTo>
                  <a:pt x="2927556" y="754458"/>
                </a:lnTo>
                <a:lnTo>
                  <a:pt x="2929084" y="746268"/>
                </a:lnTo>
                <a:lnTo>
                  <a:pt x="2919904" y="746328"/>
                </a:lnTo>
                <a:lnTo>
                  <a:pt x="2919078" y="757793"/>
                </a:lnTo>
                <a:lnTo>
                  <a:pt x="2913451" y="773019"/>
                </a:lnTo>
                <a:lnTo>
                  <a:pt x="2910061" y="782229"/>
                </a:lnTo>
                <a:lnTo>
                  <a:pt x="2910778" y="789774"/>
                </a:lnTo>
                <a:lnTo>
                  <a:pt x="2917569" y="790101"/>
                </a:lnTo>
                <a:lnTo>
                  <a:pt x="2921799" y="799615"/>
                </a:lnTo>
                <a:lnTo>
                  <a:pt x="2923671" y="808638"/>
                </a:lnTo>
                <a:lnTo>
                  <a:pt x="2929488" y="814610"/>
                </a:lnTo>
                <a:lnTo>
                  <a:pt x="2935804" y="815820"/>
                </a:lnTo>
                <a:lnTo>
                  <a:pt x="2941205" y="821231"/>
                </a:lnTo>
                <a:lnTo>
                  <a:pt x="2943603" y="822205"/>
                </a:lnTo>
                <a:lnTo>
                  <a:pt x="2949758" y="828499"/>
                </a:lnTo>
                <a:lnTo>
                  <a:pt x="2954132" y="835477"/>
                </a:lnTo>
                <a:lnTo>
                  <a:pt x="2954731" y="842497"/>
                </a:lnTo>
                <a:lnTo>
                  <a:pt x="2953619" y="847240"/>
                </a:lnTo>
                <a:lnTo>
                  <a:pt x="2954634" y="850825"/>
                </a:lnTo>
                <a:lnTo>
                  <a:pt x="2955395" y="856994"/>
                </a:lnTo>
                <a:lnTo>
                  <a:pt x="2959067" y="859867"/>
                </a:lnTo>
                <a:lnTo>
                  <a:pt x="2963166" y="869084"/>
                </a:lnTo>
                <a:lnTo>
                  <a:pt x="2962968" y="872610"/>
                </a:lnTo>
                <a:lnTo>
                  <a:pt x="2955575" y="873306"/>
                </a:lnTo>
                <a:lnTo>
                  <a:pt x="2945713" y="865583"/>
                </a:lnTo>
                <a:lnTo>
                  <a:pt x="2933381" y="857308"/>
                </a:lnTo>
                <a:lnTo>
                  <a:pt x="2932161" y="851998"/>
                </a:lnTo>
                <a:lnTo>
                  <a:pt x="2926134" y="845026"/>
                </a:lnTo>
                <a:lnTo>
                  <a:pt x="2924695" y="836393"/>
                </a:lnTo>
                <a:lnTo>
                  <a:pt x="2920934" y="830709"/>
                </a:lnTo>
                <a:lnTo>
                  <a:pt x="2922076" y="823118"/>
                </a:lnTo>
                <a:lnTo>
                  <a:pt x="2919779" y="818700"/>
                </a:lnTo>
                <a:lnTo>
                  <a:pt x="2915659" y="814699"/>
                </a:lnTo>
                <a:lnTo>
                  <a:pt x="2913877" y="809537"/>
                </a:lnTo>
                <a:lnTo>
                  <a:pt x="2908337" y="803651"/>
                </a:lnTo>
                <a:lnTo>
                  <a:pt x="2903287" y="798707"/>
                </a:lnTo>
                <a:lnTo>
                  <a:pt x="2901576" y="804835"/>
                </a:lnTo>
                <a:lnTo>
                  <a:pt x="2899599" y="799043"/>
                </a:lnTo>
                <a:lnTo>
                  <a:pt x="2900737" y="792541"/>
                </a:lnTo>
                <a:lnTo>
                  <a:pt x="2903804" y="782541"/>
                </a:lnTo>
                <a:lnTo>
                  <a:pt x="2902801" y="774804"/>
                </a:lnTo>
                <a:lnTo>
                  <a:pt x="2906004" y="766819"/>
                </a:lnTo>
                <a:lnTo>
                  <a:pt x="2902499" y="760650"/>
                </a:lnTo>
                <a:lnTo>
                  <a:pt x="2903348" y="749293"/>
                </a:lnTo>
                <a:lnTo>
                  <a:pt x="2899115" y="743893"/>
                </a:lnTo>
                <a:lnTo>
                  <a:pt x="2895717" y="731417"/>
                </a:lnTo>
                <a:lnTo>
                  <a:pt x="2893834" y="718246"/>
                </a:lnTo>
                <a:lnTo>
                  <a:pt x="2889326" y="709615"/>
                </a:lnTo>
                <a:lnTo>
                  <a:pt x="2882459" y="714842"/>
                </a:lnTo>
                <a:lnTo>
                  <a:pt x="2870610" y="722273"/>
                </a:lnTo>
                <a:lnTo>
                  <a:pt x="2864764" y="721344"/>
                </a:lnTo>
                <a:lnTo>
                  <a:pt x="2858305" y="718899"/>
                </a:lnTo>
                <a:lnTo>
                  <a:pt x="2861897" y="705981"/>
                </a:lnTo>
                <a:lnTo>
                  <a:pt x="2859723" y="696221"/>
                </a:lnTo>
                <a:lnTo>
                  <a:pt x="2851552" y="684202"/>
                </a:lnTo>
                <a:lnTo>
                  <a:pt x="2852826" y="680443"/>
                </a:lnTo>
                <a:lnTo>
                  <a:pt x="2846728" y="679106"/>
                </a:lnTo>
                <a:lnTo>
                  <a:pt x="2839328" y="670604"/>
                </a:lnTo>
                <a:lnTo>
                  <a:pt x="2836351" y="665168"/>
                </a:lnTo>
                <a:lnTo>
                  <a:pt x="2835751" y="659858"/>
                </a:lnTo>
                <a:lnTo>
                  <a:pt x="2833766" y="654842"/>
                </a:lnTo>
                <a:lnTo>
                  <a:pt x="2829410" y="648773"/>
                </a:lnTo>
                <a:lnTo>
                  <a:pt x="2819809" y="648356"/>
                </a:lnTo>
                <a:lnTo>
                  <a:pt x="2820758" y="652653"/>
                </a:lnTo>
                <a:lnTo>
                  <a:pt x="2817482" y="658453"/>
                </a:lnTo>
                <a:lnTo>
                  <a:pt x="2813047" y="656341"/>
                </a:lnTo>
                <a:lnTo>
                  <a:pt x="2811532" y="658238"/>
                </a:lnTo>
                <a:lnTo>
                  <a:pt x="2808580" y="657100"/>
                </a:lnTo>
                <a:lnTo>
                  <a:pt x="2804548" y="656168"/>
                </a:lnTo>
                <a:lnTo>
                  <a:pt x="2803055" y="659973"/>
                </a:lnTo>
                <a:lnTo>
                  <a:pt x="2795962" y="659842"/>
                </a:lnTo>
                <a:lnTo>
                  <a:pt x="2783111" y="662008"/>
                </a:lnTo>
                <a:lnTo>
                  <a:pt x="2783709" y="669849"/>
                </a:lnTo>
                <a:lnTo>
                  <a:pt x="2778144" y="676017"/>
                </a:lnTo>
                <a:lnTo>
                  <a:pt x="2763143" y="683032"/>
                </a:lnTo>
                <a:lnTo>
                  <a:pt x="2751476" y="695298"/>
                </a:lnTo>
                <a:lnTo>
                  <a:pt x="2743638" y="701873"/>
                </a:lnTo>
                <a:lnTo>
                  <a:pt x="2733251" y="708697"/>
                </a:lnTo>
                <a:lnTo>
                  <a:pt x="2733235" y="713493"/>
                </a:lnTo>
                <a:lnTo>
                  <a:pt x="2728037" y="716061"/>
                </a:lnTo>
                <a:lnTo>
                  <a:pt x="2718649" y="719796"/>
                </a:lnTo>
                <a:lnTo>
                  <a:pt x="2713779" y="720346"/>
                </a:lnTo>
                <a:lnTo>
                  <a:pt x="2710653" y="728298"/>
                </a:lnTo>
                <a:lnTo>
                  <a:pt x="2712823" y="741856"/>
                </a:lnTo>
                <a:lnTo>
                  <a:pt x="2713376" y="750504"/>
                </a:lnTo>
                <a:lnTo>
                  <a:pt x="2708958" y="760408"/>
                </a:lnTo>
                <a:lnTo>
                  <a:pt x="2708912" y="778119"/>
                </a:lnTo>
                <a:lnTo>
                  <a:pt x="2703517" y="778624"/>
                </a:lnTo>
                <a:lnTo>
                  <a:pt x="2698773" y="786576"/>
                </a:lnTo>
                <a:lnTo>
                  <a:pt x="2701945" y="790010"/>
                </a:lnTo>
                <a:lnTo>
                  <a:pt x="2692441" y="792966"/>
                </a:lnTo>
                <a:lnTo>
                  <a:pt x="2688930" y="800056"/>
                </a:lnTo>
                <a:lnTo>
                  <a:pt x="2684746" y="803052"/>
                </a:lnTo>
                <a:lnTo>
                  <a:pt x="2674876" y="793318"/>
                </a:lnTo>
                <a:lnTo>
                  <a:pt x="2670050" y="778720"/>
                </a:lnTo>
                <a:lnTo>
                  <a:pt x="2666051" y="768205"/>
                </a:lnTo>
                <a:lnTo>
                  <a:pt x="2662398" y="763274"/>
                </a:lnTo>
                <a:lnTo>
                  <a:pt x="2656861" y="753261"/>
                </a:lnTo>
                <a:lnTo>
                  <a:pt x="2654273" y="740222"/>
                </a:lnTo>
                <a:lnTo>
                  <a:pt x="2652472" y="733710"/>
                </a:lnTo>
                <a:lnTo>
                  <a:pt x="2642989" y="719393"/>
                </a:lnTo>
                <a:lnTo>
                  <a:pt x="2638669" y="699190"/>
                </a:lnTo>
                <a:lnTo>
                  <a:pt x="2635553" y="685851"/>
                </a:lnTo>
                <a:lnTo>
                  <a:pt x="2635590" y="673225"/>
                </a:lnTo>
                <a:lnTo>
                  <a:pt x="2633570" y="663461"/>
                </a:lnTo>
                <a:lnTo>
                  <a:pt x="2618398" y="669701"/>
                </a:lnTo>
                <a:lnTo>
                  <a:pt x="2611051" y="668452"/>
                </a:lnTo>
                <a:lnTo>
                  <a:pt x="2597432" y="655818"/>
                </a:lnTo>
                <a:lnTo>
                  <a:pt x="2602444" y="652051"/>
                </a:lnTo>
                <a:lnTo>
                  <a:pt x="2599366" y="647957"/>
                </a:lnTo>
                <a:lnTo>
                  <a:pt x="2587139" y="639110"/>
                </a:lnTo>
                <a:lnTo>
                  <a:pt x="2579498" y="636474"/>
                </a:lnTo>
                <a:lnTo>
                  <a:pt x="2576389" y="628981"/>
                </a:lnTo>
                <a:lnTo>
                  <a:pt x="2568335" y="621041"/>
                </a:lnTo>
                <a:lnTo>
                  <a:pt x="2549129" y="623003"/>
                </a:lnTo>
                <a:lnTo>
                  <a:pt x="2532191" y="623197"/>
                </a:lnTo>
                <a:lnTo>
                  <a:pt x="2517511" y="624659"/>
                </a:lnTo>
                <a:lnTo>
                  <a:pt x="2497898" y="621512"/>
                </a:lnTo>
                <a:lnTo>
                  <a:pt x="2486533" y="619115"/>
                </a:lnTo>
                <a:lnTo>
                  <a:pt x="2474768" y="617762"/>
                </a:lnTo>
                <a:lnTo>
                  <a:pt x="2470323" y="604979"/>
                </a:lnTo>
                <a:lnTo>
                  <a:pt x="2465332" y="603132"/>
                </a:lnTo>
                <a:lnTo>
                  <a:pt x="2457321" y="604994"/>
                </a:lnTo>
                <a:lnTo>
                  <a:pt x="2446807" y="610039"/>
                </a:lnTo>
                <a:lnTo>
                  <a:pt x="2434068" y="606580"/>
                </a:lnTo>
                <a:lnTo>
                  <a:pt x="2423546" y="598570"/>
                </a:lnTo>
                <a:lnTo>
                  <a:pt x="2413509" y="595601"/>
                </a:lnTo>
                <a:lnTo>
                  <a:pt x="2406547" y="585710"/>
                </a:lnTo>
                <a:lnTo>
                  <a:pt x="2398854" y="571810"/>
                </a:lnTo>
                <a:lnTo>
                  <a:pt x="2393244" y="573501"/>
                </a:lnTo>
                <a:lnTo>
                  <a:pt x="2386617" y="570047"/>
                </a:lnTo>
                <a:lnTo>
                  <a:pt x="2382727" y="574114"/>
                </a:lnTo>
                <a:lnTo>
                  <a:pt x="2376539" y="573603"/>
                </a:lnTo>
                <a:lnTo>
                  <a:pt x="2378716" y="578205"/>
                </a:lnTo>
                <a:lnTo>
                  <a:pt x="2377784" y="580584"/>
                </a:lnTo>
                <a:lnTo>
                  <a:pt x="2381142" y="588446"/>
                </a:lnTo>
                <a:lnTo>
                  <a:pt x="2385225" y="597436"/>
                </a:lnTo>
                <a:lnTo>
                  <a:pt x="2390354" y="599817"/>
                </a:lnTo>
                <a:lnTo>
                  <a:pt x="2392138" y="603478"/>
                </a:lnTo>
                <a:lnTo>
                  <a:pt x="2399244" y="607861"/>
                </a:lnTo>
                <a:lnTo>
                  <a:pt x="2399875" y="612162"/>
                </a:lnTo>
                <a:lnTo>
                  <a:pt x="2398835" y="615633"/>
                </a:lnTo>
                <a:lnTo>
                  <a:pt x="2400155" y="619136"/>
                </a:lnTo>
                <a:lnTo>
                  <a:pt x="2403153" y="622057"/>
                </a:lnTo>
                <a:lnTo>
                  <a:pt x="2404542" y="625476"/>
                </a:lnTo>
                <a:lnTo>
                  <a:pt x="2406099" y="628030"/>
                </a:lnTo>
                <a:lnTo>
                  <a:pt x="2405409" y="620445"/>
                </a:lnTo>
                <a:lnTo>
                  <a:pt x="2408219" y="614977"/>
                </a:lnTo>
                <a:lnTo>
                  <a:pt x="2411065" y="613855"/>
                </a:lnTo>
                <a:lnTo>
                  <a:pt x="2414220" y="617124"/>
                </a:lnTo>
                <a:lnTo>
                  <a:pt x="2414403" y="623226"/>
                </a:lnTo>
                <a:lnTo>
                  <a:pt x="2412141" y="629358"/>
                </a:lnTo>
                <a:lnTo>
                  <a:pt x="2414120" y="633341"/>
                </a:lnTo>
                <a:lnTo>
                  <a:pt x="2415975" y="632833"/>
                </a:lnTo>
                <a:lnTo>
                  <a:pt x="2416361" y="635692"/>
                </a:lnTo>
                <a:lnTo>
                  <a:pt x="2424519" y="634049"/>
                </a:lnTo>
                <a:lnTo>
                  <a:pt x="2433141" y="634322"/>
                </a:lnTo>
                <a:lnTo>
                  <a:pt x="2439437" y="634629"/>
                </a:lnTo>
                <a:lnTo>
                  <a:pt x="2446578" y="627582"/>
                </a:lnTo>
                <a:lnTo>
                  <a:pt x="2454354" y="620898"/>
                </a:lnTo>
                <a:lnTo>
                  <a:pt x="2460941" y="614472"/>
                </a:lnTo>
                <a:lnTo>
                  <a:pt x="2463977" y="610924"/>
                </a:lnTo>
                <a:lnTo>
                  <a:pt x="2465265" y="611828"/>
                </a:lnTo>
                <a:lnTo>
                  <a:pt x="2464283" y="616133"/>
                </a:lnTo>
                <a:lnTo>
                  <a:pt x="2462924" y="618024"/>
                </a:lnTo>
                <a:lnTo>
                  <a:pt x="2464339" y="626260"/>
                </a:lnTo>
                <a:lnTo>
                  <a:pt x="2469013" y="633380"/>
                </a:lnTo>
                <a:lnTo>
                  <a:pt x="2474833" y="637164"/>
                </a:lnTo>
                <a:lnTo>
                  <a:pt x="2482480" y="638527"/>
                </a:lnTo>
                <a:lnTo>
                  <a:pt x="2488654" y="640427"/>
                </a:lnTo>
                <a:lnTo>
                  <a:pt x="2493357" y="646402"/>
                </a:lnTo>
                <a:lnTo>
                  <a:pt x="2496167" y="649866"/>
                </a:lnTo>
                <a:lnTo>
                  <a:pt x="2499900" y="651185"/>
                </a:lnTo>
                <a:lnTo>
                  <a:pt x="2499880" y="653512"/>
                </a:lnTo>
                <a:lnTo>
                  <a:pt x="2496086" y="659725"/>
                </a:lnTo>
                <a:lnTo>
                  <a:pt x="2494420" y="662650"/>
                </a:lnTo>
                <a:lnTo>
                  <a:pt x="2490027" y="665984"/>
                </a:lnTo>
                <a:lnTo>
                  <a:pt x="2486139" y="673125"/>
                </a:lnTo>
                <a:lnTo>
                  <a:pt x="2481408" y="672578"/>
                </a:lnTo>
                <a:lnTo>
                  <a:pt x="2479242" y="675064"/>
                </a:lnTo>
                <a:lnTo>
                  <a:pt x="2477568" y="680349"/>
                </a:lnTo>
                <a:lnTo>
                  <a:pt x="2478848" y="687317"/>
                </a:lnTo>
                <a:lnTo>
                  <a:pt x="2477866" y="688599"/>
                </a:lnTo>
                <a:lnTo>
                  <a:pt x="2473069" y="688563"/>
                </a:lnTo>
                <a:lnTo>
                  <a:pt x="2466557" y="692460"/>
                </a:lnTo>
                <a:lnTo>
                  <a:pt x="2465542" y="697539"/>
                </a:lnTo>
                <a:lnTo>
                  <a:pt x="2463157" y="699739"/>
                </a:lnTo>
                <a:lnTo>
                  <a:pt x="2456673" y="699653"/>
                </a:lnTo>
                <a:lnTo>
                  <a:pt x="2452593" y="702280"/>
                </a:lnTo>
                <a:lnTo>
                  <a:pt x="2452643" y="706492"/>
                </a:lnTo>
                <a:lnTo>
                  <a:pt x="2447599" y="709386"/>
                </a:lnTo>
                <a:lnTo>
                  <a:pt x="2441847" y="708401"/>
                </a:lnTo>
                <a:lnTo>
                  <a:pt x="2434875" y="711919"/>
                </a:lnTo>
                <a:lnTo>
                  <a:pt x="2430061" y="712509"/>
                </a:lnTo>
                <a:lnTo>
                  <a:pt x="2422520" y="715309"/>
                </a:lnTo>
                <a:lnTo>
                  <a:pt x="2420502" y="719938"/>
                </a:lnTo>
                <a:lnTo>
                  <a:pt x="2420258" y="723492"/>
                </a:lnTo>
                <a:lnTo>
                  <a:pt x="2409877" y="727893"/>
                </a:lnTo>
                <a:lnTo>
                  <a:pt x="2393221" y="732758"/>
                </a:lnTo>
                <a:lnTo>
                  <a:pt x="2383887" y="740111"/>
                </a:lnTo>
                <a:lnTo>
                  <a:pt x="2379297" y="740686"/>
                </a:lnTo>
                <a:lnTo>
                  <a:pt x="2376168" y="740069"/>
                </a:lnTo>
                <a:lnTo>
                  <a:pt x="2370076" y="744396"/>
                </a:lnTo>
                <a:lnTo>
                  <a:pt x="2363431" y="746403"/>
                </a:lnTo>
                <a:lnTo>
                  <a:pt x="2354681" y="746943"/>
                </a:lnTo>
                <a:lnTo>
                  <a:pt x="2352048" y="747536"/>
                </a:lnTo>
                <a:lnTo>
                  <a:pt x="2349769" y="750289"/>
                </a:lnTo>
                <a:lnTo>
                  <a:pt x="2347035" y="751050"/>
                </a:lnTo>
                <a:lnTo>
                  <a:pt x="2345424" y="753700"/>
                </a:lnTo>
                <a:lnTo>
                  <a:pt x="2340264" y="753471"/>
                </a:lnTo>
                <a:lnTo>
                  <a:pt x="2336932" y="754887"/>
                </a:lnTo>
                <a:lnTo>
                  <a:pt x="2329718" y="754355"/>
                </a:lnTo>
                <a:lnTo>
                  <a:pt x="2327006" y="748267"/>
                </a:lnTo>
                <a:lnTo>
                  <a:pt x="2327304" y="742567"/>
                </a:lnTo>
                <a:lnTo>
                  <a:pt x="2325600" y="739492"/>
                </a:lnTo>
                <a:lnTo>
                  <a:pt x="2323559" y="731782"/>
                </a:lnTo>
                <a:lnTo>
                  <a:pt x="2320564" y="727497"/>
                </a:lnTo>
                <a:lnTo>
                  <a:pt x="2322650" y="726989"/>
                </a:lnTo>
                <a:lnTo>
                  <a:pt x="2321581" y="722227"/>
                </a:lnTo>
                <a:lnTo>
                  <a:pt x="2322845" y="720217"/>
                </a:lnTo>
                <a:lnTo>
                  <a:pt x="2322383" y="715670"/>
                </a:lnTo>
                <a:lnTo>
                  <a:pt x="2321031" y="711220"/>
                </a:lnTo>
                <a:lnTo>
                  <a:pt x="2317886" y="708080"/>
                </a:lnTo>
                <a:lnTo>
                  <a:pt x="2317081" y="703923"/>
                </a:lnTo>
                <a:lnTo>
                  <a:pt x="2311698" y="700187"/>
                </a:lnTo>
                <a:lnTo>
                  <a:pt x="2306142" y="691445"/>
                </a:lnTo>
                <a:lnTo>
                  <a:pt x="2303200" y="682951"/>
                </a:lnTo>
                <a:lnTo>
                  <a:pt x="2295990" y="675777"/>
                </a:lnTo>
                <a:lnTo>
                  <a:pt x="2291341" y="674065"/>
                </a:lnTo>
                <a:lnTo>
                  <a:pt x="2284438" y="664131"/>
                </a:lnTo>
                <a:lnTo>
                  <a:pt x="2283231" y="656886"/>
                </a:lnTo>
                <a:lnTo>
                  <a:pt x="2283675" y="650705"/>
                </a:lnTo>
                <a:lnTo>
                  <a:pt x="2277698" y="639147"/>
                </a:lnTo>
                <a:lnTo>
                  <a:pt x="2272809" y="635079"/>
                </a:lnTo>
                <a:lnTo>
                  <a:pt x="2267177" y="632923"/>
                </a:lnTo>
                <a:lnTo>
                  <a:pt x="2263749" y="626950"/>
                </a:lnTo>
                <a:lnTo>
                  <a:pt x="2264318" y="624594"/>
                </a:lnTo>
                <a:lnTo>
                  <a:pt x="2261423" y="619188"/>
                </a:lnTo>
                <a:lnTo>
                  <a:pt x="2258379" y="616861"/>
                </a:lnTo>
                <a:lnTo>
                  <a:pt x="2254307" y="609107"/>
                </a:lnTo>
                <a:lnTo>
                  <a:pt x="2247960" y="600701"/>
                </a:lnTo>
                <a:lnTo>
                  <a:pt x="2242644" y="593540"/>
                </a:lnTo>
                <a:lnTo>
                  <a:pt x="2237453" y="593592"/>
                </a:lnTo>
                <a:lnTo>
                  <a:pt x="2239074" y="587868"/>
                </a:lnTo>
                <a:lnTo>
                  <a:pt x="2239537" y="584220"/>
                </a:lnTo>
                <a:lnTo>
                  <a:pt x="2240828" y="580058"/>
                </a:lnTo>
                <a:lnTo>
                  <a:pt x="2240480" y="578551"/>
                </a:lnTo>
                <a:lnTo>
                  <a:pt x="2237551" y="582740"/>
                </a:lnTo>
                <a:lnTo>
                  <a:pt x="2235309" y="590614"/>
                </a:lnTo>
                <a:lnTo>
                  <a:pt x="2232471" y="596043"/>
                </a:lnTo>
                <a:lnTo>
                  <a:pt x="2230043" y="597864"/>
                </a:lnTo>
                <a:lnTo>
                  <a:pt x="2226567" y="594498"/>
                </a:lnTo>
                <a:lnTo>
                  <a:pt x="2221863" y="589847"/>
                </a:lnTo>
                <a:lnTo>
                  <a:pt x="2214424" y="574905"/>
                </a:lnTo>
                <a:lnTo>
                  <a:pt x="2213353" y="575849"/>
                </a:lnTo>
                <a:lnTo>
                  <a:pt x="2217673" y="586849"/>
                </a:lnTo>
                <a:lnTo>
                  <a:pt x="2224073" y="597330"/>
                </a:lnTo>
                <a:lnTo>
                  <a:pt x="2231952" y="613567"/>
                </a:lnTo>
                <a:lnTo>
                  <a:pt x="2235801" y="619234"/>
                </a:lnTo>
                <a:lnTo>
                  <a:pt x="2239149" y="625122"/>
                </a:lnTo>
                <a:lnTo>
                  <a:pt x="2248504" y="636664"/>
                </a:lnTo>
                <a:lnTo>
                  <a:pt x="2246432" y="638480"/>
                </a:lnTo>
                <a:lnTo>
                  <a:pt x="2246770" y="645256"/>
                </a:lnTo>
                <a:lnTo>
                  <a:pt x="2258910" y="654613"/>
                </a:lnTo>
                <a:lnTo>
                  <a:pt x="2260741" y="656747"/>
                </a:lnTo>
                <a:lnTo>
                  <a:pt x="2264102" y="666976"/>
                </a:lnTo>
                <a:lnTo>
                  <a:pt x="2261816" y="668867"/>
                </a:lnTo>
                <a:lnTo>
                  <a:pt x="2263330" y="679598"/>
                </a:lnTo>
                <a:lnTo>
                  <a:pt x="2267158" y="692046"/>
                </a:lnTo>
                <a:lnTo>
                  <a:pt x="2271128" y="694612"/>
                </a:lnTo>
                <a:lnTo>
                  <a:pt x="2276834" y="698465"/>
                </a:lnTo>
                <a:lnTo>
                  <a:pt x="2282887" y="710532"/>
                </a:lnTo>
                <a:lnTo>
                  <a:pt x="2285758" y="720102"/>
                </a:lnTo>
                <a:lnTo>
                  <a:pt x="2291472" y="725179"/>
                </a:lnTo>
                <a:lnTo>
                  <a:pt x="2305702" y="735026"/>
                </a:lnTo>
                <a:lnTo>
                  <a:pt x="2311494" y="740968"/>
                </a:lnTo>
                <a:lnTo>
                  <a:pt x="2317144" y="746983"/>
                </a:lnTo>
                <a:lnTo>
                  <a:pt x="2320405" y="750565"/>
                </a:lnTo>
                <a:lnTo>
                  <a:pt x="2325530" y="753700"/>
                </a:lnTo>
                <a:lnTo>
                  <a:pt x="2327996" y="756928"/>
                </a:lnTo>
                <a:lnTo>
                  <a:pt x="2327669" y="761256"/>
                </a:lnTo>
                <a:lnTo>
                  <a:pt x="2321720" y="763750"/>
                </a:lnTo>
                <a:lnTo>
                  <a:pt x="2326197" y="766602"/>
                </a:lnTo>
                <a:lnTo>
                  <a:pt x="2329589" y="768524"/>
                </a:lnTo>
                <a:lnTo>
                  <a:pt x="2331632" y="772834"/>
                </a:lnTo>
                <a:lnTo>
                  <a:pt x="2336336" y="777198"/>
                </a:lnTo>
                <a:lnTo>
                  <a:pt x="2341511" y="777233"/>
                </a:lnTo>
                <a:lnTo>
                  <a:pt x="2351337" y="774566"/>
                </a:lnTo>
                <a:lnTo>
                  <a:pt x="2362685" y="773332"/>
                </a:lnTo>
                <a:lnTo>
                  <a:pt x="2371861" y="770092"/>
                </a:lnTo>
                <a:lnTo>
                  <a:pt x="2377032" y="769406"/>
                </a:lnTo>
                <a:lnTo>
                  <a:pt x="2380755" y="767505"/>
                </a:lnTo>
                <a:lnTo>
                  <a:pt x="2386691" y="767138"/>
                </a:lnTo>
                <a:lnTo>
                  <a:pt x="2390022" y="766932"/>
                </a:lnTo>
                <a:lnTo>
                  <a:pt x="2394826" y="765384"/>
                </a:lnTo>
                <a:lnTo>
                  <a:pt x="2400353" y="764334"/>
                </a:lnTo>
                <a:lnTo>
                  <a:pt x="2405286" y="760766"/>
                </a:lnTo>
                <a:lnTo>
                  <a:pt x="2409239" y="760737"/>
                </a:lnTo>
                <a:lnTo>
                  <a:pt x="2409475" y="763619"/>
                </a:lnTo>
                <a:lnTo>
                  <a:pt x="2408511" y="769683"/>
                </a:lnTo>
                <a:lnTo>
                  <a:pt x="2408551" y="775162"/>
                </a:lnTo>
                <a:lnTo>
                  <a:pt x="2406351" y="778928"/>
                </a:lnTo>
                <a:lnTo>
                  <a:pt x="2403414" y="790197"/>
                </a:lnTo>
                <a:lnTo>
                  <a:pt x="2398394" y="801841"/>
                </a:lnTo>
                <a:lnTo>
                  <a:pt x="2391949" y="815154"/>
                </a:lnTo>
                <a:lnTo>
                  <a:pt x="2383002" y="830432"/>
                </a:lnTo>
                <a:lnTo>
                  <a:pt x="2374104" y="842103"/>
                </a:lnTo>
                <a:lnTo>
                  <a:pt x="2361844" y="856324"/>
                </a:lnTo>
                <a:lnTo>
                  <a:pt x="2351412" y="864762"/>
                </a:lnTo>
                <a:lnTo>
                  <a:pt x="2335819" y="875113"/>
                </a:lnTo>
                <a:lnTo>
                  <a:pt x="2326101" y="883043"/>
                </a:lnTo>
                <a:lnTo>
                  <a:pt x="2314692" y="895672"/>
                </a:lnTo>
                <a:lnTo>
                  <a:pt x="2312288" y="901168"/>
                </a:lnTo>
                <a:lnTo>
                  <a:pt x="2309932" y="903637"/>
                </a:lnTo>
                <a:lnTo>
                  <a:pt x="2302633" y="907799"/>
                </a:lnTo>
                <a:lnTo>
                  <a:pt x="2300058" y="912149"/>
                </a:lnTo>
                <a:lnTo>
                  <a:pt x="2296151" y="912913"/>
                </a:lnTo>
                <a:lnTo>
                  <a:pt x="2294673" y="920258"/>
                </a:lnTo>
                <a:lnTo>
                  <a:pt x="2291325" y="924463"/>
                </a:lnTo>
                <a:lnTo>
                  <a:pt x="2289290" y="931400"/>
                </a:lnTo>
                <a:lnTo>
                  <a:pt x="2285092" y="934842"/>
                </a:lnTo>
                <a:lnTo>
                  <a:pt x="2280278" y="947687"/>
                </a:lnTo>
                <a:lnTo>
                  <a:pt x="2280896" y="953595"/>
                </a:lnTo>
                <a:lnTo>
                  <a:pt x="2287572" y="957394"/>
                </a:lnTo>
                <a:lnTo>
                  <a:pt x="2287884" y="960104"/>
                </a:lnTo>
                <a:lnTo>
                  <a:pt x="2285013" y="966400"/>
                </a:lnTo>
                <a:lnTo>
                  <a:pt x="2285612" y="969568"/>
                </a:lnTo>
                <a:lnTo>
                  <a:pt x="2284928" y="974547"/>
                </a:lnTo>
                <a:lnTo>
                  <a:pt x="2288570" y="981082"/>
                </a:lnTo>
                <a:lnTo>
                  <a:pt x="2292884" y="991361"/>
                </a:lnTo>
                <a:lnTo>
                  <a:pt x="2296710" y="993641"/>
                </a:lnTo>
                <a:lnTo>
                  <a:pt x="2298397" y="998314"/>
                </a:lnTo>
                <a:lnTo>
                  <a:pt x="2297967" y="1008701"/>
                </a:lnTo>
                <a:lnTo>
                  <a:pt x="2299256" y="1017847"/>
                </a:lnTo>
                <a:lnTo>
                  <a:pt x="2299660" y="1034139"/>
                </a:lnTo>
                <a:lnTo>
                  <a:pt x="2301493" y="1039245"/>
                </a:lnTo>
                <a:lnTo>
                  <a:pt x="2298384" y="1046694"/>
                </a:lnTo>
                <a:lnTo>
                  <a:pt x="2294339" y="1053933"/>
                </a:lnTo>
                <a:lnTo>
                  <a:pt x="2287703" y="1060398"/>
                </a:lnTo>
                <a:lnTo>
                  <a:pt x="2278171" y="1064361"/>
                </a:lnTo>
                <a:lnTo>
                  <a:pt x="2266420" y="1069419"/>
                </a:lnTo>
                <a:lnTo>
                  <a:pt x="2254643" y="1080608"/>
                </a:lnTo>
                <a:lnTo>
                  <a:pt x="2250631" y="1082513"/>
                </a:lnTo>
                <a:lnTo>
                  <a:pt x="2243355" y="1089919"/>
                </a:lnTo>
                <a:lnTo>
                  <a:pt x="2239060" y="1092330"/>
                </a:lnTo>
                <a:lnTo>
                  <a:pt x="2238178" y="1099762"/>
                </a:lnTo>
                <a:lnTo>
                  <a:pt x="2243121" y="1107657"/>
                </a:lnTo>
                <a:lnTo>
                  <a:pt x="2245179" y="1113771"/>
                </a:lnTo>
                <a:lnTo>
                  <a:pt x="2245309" y="1116890"/>
                </a:lnTo>
                <a:lnTo>
                  <a:pt x="2247151" y="1116369"/>
                </a:lnTo>
                <a:lnTo>
                  <a:pt x="2246851" y="1126593"/>
                </a:lnTo>
                <a:lnTo>
                  <a:pt x="2245162" y="1131435"/>
                </a:lnTo>
                <a:lnTo>
                  <a:pt x="2247618" y="1133220"/>
                </a:lnTo>
                <a:lnTo>
                  <a:pt x="2246067" y="1137558"/>
                </a:lnTo>
                <a:lnTo>
                  <a:pt x="2241710" y="1141265"/>
                </a:lnTo>
                <a:lnTo>
                  <a:pt x="2233111" y="1144789"/>
                </a:lnTo>
                <a:lnTo>
                  <a:pt x="2220575" y="1150431"/>
                </a:lnTo>
                <a:lnTo>
                  <a:pt x="2216003" y="1154286"/>
                </a:lnTo>
                <a:lnTo>
                  <a:pt x="2216895" y="1158677"/>
                </a:lnTo>
                <a:lnTo>
                  <a:pt x="2219561" y="1159379"/>
                </a:lnTo>
                <a:lnTo>
                  <a:pt x="2218665" y="1164866"/>
                </a:lnTo>
                <a:lnTo>
                  <a:pt x="2216061" y="1172454"/>
                </a:lnTo>
                <a:lnTo>
                  <a:pt x="2214831" y="1181116"/>
                </a:lnTo>
                <a:lnTo>
                  <a:pt x="2212133" y="1185821"/>
                </a:lnTo>
                <a:lnTo>
                  <a:pt x="2205020" y="1191086"/>
                </a:lnTo>
                <a:lnTo>
                  <a:pt x="2202982" y="1192593"/>
                </a:lnTo>
                <a:lnTo>
                  <a:pt x="2198562" y="1197888"/>
                </a:lnTo>
                <a:lnTo>
                  <a:pt x="2195656" y="1203244"/>
                </a:lnTo>
                <a:lnTo>
                  <a:pt x="2189743" y="1210713"/>
                </a:lnTo>
                <a:lnTo>
                  <a:pt x="2177961" y="1221469"/>
                </a:lnTo>
                <a:lnTo>
                  <a:pt x="2170604" y="1227723"/>
                </a:lnTo>
                <a:lnTo>
                  <a:pt x="2162733" y="1232467"/>
                </a:lnTo>
                <a:lnTo>
                  <a:pt x="2151837" y="1236511"/>
                </a:lnTo>
                <a:lnTo>
                  <a:pt x="2146523" y="1237054"/>
                </a:lnTo>
                <a:lnTo>
                  <a:pt x="2145178" y="1239948"/>
                </a:lnTo>
                <a:lnTo>
                  <a:pt x="2138842" y="1238408"/>
                </a:lnTo>
                <a:lnTo>
                  <a:pt x="2133682" y="1240392"/>
                </a:lnTo>
                <a:lnTo>
                  <a:pt x="2122384" y="1238383"/>
                </a:lnTo>
                <a:lnTo>
                  <a:pt x="2116068" y="1239654"/>
                </a:lnTo>
                <a:lnTo>
                  <a:pt x="2111752" y="1239108"/>
                </a:lnTo>
                <a:lnTo>
                  <a:pt x="2101001" y="1243223"/>
                </a:lnTo>
                <a:lnTo>
                  <a:pt x="2092100" y="1244874"/>
                </a:lnTo>
                <a:lnTo>
                  <a:pt x="2085660" y="1248814"/>
                </a:lnTo>
                <a:lnTo>
                  <a:pt x="2080919" y="1249064"/>
                </a:lnTo>
                <a:lnTo>
                  <a:pt x="2076507" y="1245348"/>
                </a:lnTo>
                <a:lnTo>
                  <a:pt x="2072984" y="1245157"/>
                </a:lnTo>
                <a:lnTo>
                  <a:pt x="2068495" y="1240503"/>
                </a:lnTo>
                <a:lnTo>
                  <a:pt x="2068003" y="1241948"/>
                </a:lnTo>
                <a:lnTo>
                  <a:pt x="2066616" y="1239146"/>
                </a:lnTo>
                <a:lnTo>
                  <a:pt x="2066675" y="1233034"/>
                </a:lnTo>
                <a:lnTo>
                  <a:pt x="2063289" y="1226048"/>
                </a:lnTo>
                <a:lnTo>
                  <a:pt x="2066652" y="1224149"/>
                </a:lnTo>
                <a:lnTo>
                  <a:pt x="2066378" y="1216149"/>
                </a:lnTo>
                <a:lnTo>
                  <a:pt x="2059553" y="1206392"/>
                </a:lnTo>
                <a:lnTo>
                  <a:pt x="2054315" y="1197562"/>
                </a:lnTo>
                <a:lnTo>
                  <a:pt x="2054299" y="1197534"/>
                </a:lnTo>
                <a:lnTo>
                  <a:pt x="2046816" y="1183990"/>
                </a:lnTo>
                <a:lnTo>
                  <a:pt x="2039069" y="1176114"/>
                </a:lnTo>
                <a:lnTo>
                  <a:pt x="2034988" y="1168501"/>
                </a:lnTo>
                <a:lnTo>
                  <a:pt x="2032686" y="1158352"/>
                </a:lnTo>
                <a:lnTo>
                  <a:pt x="2030118" y="1150800"/>
                </a:lnTo>
                <a:lnTo>
                  <a:pt x="2026623" y="1134747"/>
                </a:lnTo>
                <a:lnTo>
                  <a:pt x="2026390" y="1122276"/>
                </a:lnTo>
                <a:lnTo>
                  <a:pt x="2025055" y="1116590"/>
                </a:lnTo>
                <a:lnTo>
                  <a:pt x="2021001" y="1112292"/>
                </a:lnTo>
                <a:lnTo>
                  <a:pt x="2015619" y="1103680"/>
                </a:lnTo>
                <a:lnTo>
                  <a:pt x="2010140" y="1091173"/>
                </a:lnTo>
                <a:lnTo>
                  <a:pt x="2007865" y="1084629"/>
                </a:lnTo>
                <a:lnTo>
                  <a:pt x="1999382" y="1074452"/>
                </a:lnTo>
                <a:lnTo>
                  <a:pt x="1998750" y="1066454"/>
                </a:lnTo>
                <a:lnTo>
                  <a:pt x="1997768" y="1059900"/>
                </a:lnTo>
                <a:lnTo>
                  <a:pt x="1999213" y="1050734"/>
                </a:lnTo>
                <a:lnTo>
                  <a:pt x="2002810" y="1041190"/>
                </a:lnTo>
                <a:lnTo>
                  <a:pt x="2003352" y="1036715"/>
                </a:lnTo>
                <a:lnTo>
                  <a:pt x="2006734" y="1027319"/>
                </a:lnTo>
                <a:lnTo>
                  <a:pt x="2009219" y="1023046"/>
                </a:lnTo>
                <a:lnTo>
                  <a:pt x="2015207" y="1016226"/>
                </a:lnTo>
                <a:lnTo>
                  <a:pt x="2018551" y="1011587"/>
                </a:lnTo>
                <a:lnTo>
                  <a:pt x="2019645" y="1003864"/>
                </a:lnTo>
                <a:lnTo>
                  <a:pt x="2019101" y="997957"/>
                </a:lnTo>
                <a:lnTo>
                  <a:pt x="2015982" y="994230"/>
                </a:lnTo>
                <a:lnTo>
                  <a:pt x="2013207" y="987906"/>
                </a:lnTo>
                <a:lnTo>
                  <a:pt x="2010647" y="981650"/>
                </a:lnTo>
                <a:lnTo>
                  <a:pt x="2011205" y="979485"/>
                </a:lnTo>
                <a:lnTo>
                  <a:pt x="2014410" y="975351"/>
                </a:lnTo>
                <a:lnTo>
                  <a:pt x="2011247" y="965280"/>
                </a:lnTo>
                <a:lnTo>
                  <a:pt x="2009112" y="958302"/>
                </a:lnTo>
                <a:lnTo>
                  <a:pt x="2003891" y="951706"/>
                </a:lnTo>
                <a:lnTo>
                  <a:pt x="2004882" y="949681"/>
                </a:lnTo>
                <a:lnTo>
                  <a:pt x="2003421" y="946447"/>
                </a:lnTo>
                <a:lnTo>
                  <a:pt x="2000635" y="938608"/>
                </a:lnTo>
                <a:lnTo>
                  <a:pt x="1992072" y="927567"/>
                </a:lnTo>
                <a:lnTo>
                  <a:pt x="1981362" y="917045"/>
                </a:lnTo>
                <a:lnTo>
                  <a:pt x="1974471" y="908443"/>
                </a:lnTo>
                <a:lnTo>
                  <a:pt x="1968141" y="897675"/>
                </a:lnTo>
                <a:lnTo>
                  <a:pt x="1968475" y="894210"/>
                </a:lnTo>
                <a:lnTo>
                  <a:pt x="1970752" y="890877"/>
                </a:lnTo>
                <a:lnTo>
                  <a:pt x="1973283" y="883289"/>
                </a:lnTo>
                <a:lnTo>
                  <a:pt x="1975385" y="875560"/>
                </a:lnTo>
                <a:lnTo>
                  <a:pt x="1973433" y="873988"/>
                </a:lnTo>
                <a:lnTo>
                  <a:pt x="1977015" y="862281"/>
                </a:lnTo>
                <a:lnTo>
                  <a:pt x="1978537" y="854050"/>
                </a:lnTo>
                <a:lnTo>
                  <a:pt x="1974463" y="847159"/>
                </a:lnTo>
                <a:lnTo>
                  <a:pt x="1969705" y="845391"/>
                </a:lnTo>
                <a:lnTo>
                  <a:pt x="1967587" y="840719"/>
                </a:lnTo>
                <a:lnTo>
                  <a:pt x="1964918" y="839223"/>
                </a:lnTo>
                <a:lnTo>
                  <a:pt x="1965037" y="836342"/>
                </a:lnTo>
                <a:lnTo>
                  <a:pt x="1954214" y="840095"/>
                </a:lnTo>
                <a:lnTo>
                  <a:pt x="1950259" y="839547"/>
                </a:lnTo>
                <a:lnTo>
                  <a:pt x="1946250" y="841882"/>
                </a:lnTo>
                <a:lnTo>
                  <a:pt x="1937912" y="841655"/>
                </a:lnTo>
                <a:lnTo>
                  <a:pt x="1932331" y="835133"/>
                </a:lnTo>
                <a:lnTo>
                  <a:pt x="1928899" y="827588"/>
                </a:lnTo>
                <a:lnTo>
                  <a:pt x="1921518" y="820720"/>
                </a:lnTo>
                <a:lnTo>
                  <a:pt x="1913685" y="820849"/>
                </a:lnTo>
                <a:lnTo>
                  <a:pt x="1904485" y="820843"/>
                </a:lnTo>
                <a:lnTo>
                  <a:pt x="1895870" y="822059"/>
                </a:lnTo>
                <a:lnTo>
                  <a:pt x="1887476" y="824283"/>
                </a:lnTo>
                <a:lnTo>
                  <a:pt x="1871133" y="830386"/>
                </a:lnTo>
                <a:lnTo>
                  <a:pt x="1865337" y="833962"/>
                </a:lnTo>
                <a:lnTo>
                  <a:pt x="1855944" y="836984"/>
                </a:lnTo>
                <a:lnTo>
                  <a:pt x="1846652" y="834024"/>
                </a:lnTo>
                <a:lnTo>
                  <a:pt x="1841908" y="834130"/>
                </a:lnTo>
                <a:lnTo>
                  <a:pt x="1834635" y="832092"/>
                </a:lnTo>
                <a:lnTo>
                  <a:pt x="1827952" y="832212"/>
                </a:lnTo>
                <a:lnTo>
                  <a:pt x="1815604" y="834032"/>
                </a:lnTo>
                <a:lnTo>
                  <a:pt x="1808366" y="837041"/>
                </a:lnTo>
                <a:lnTo>
                  <a:pt x="1798043" y="840864"/>
                </a:lnTo>
                <a:lnTo>
                  <a:pt x="1796030" y="840590"/>
                </a:lnTo>
                <a:lnTo>
                  <a:pt x="1793298" y="840681"/>
                </a:lnTo>
                <a:lnTo>
                  <a:pt x="1782553" y="835713"/>
                </a:lnTo>
                <a:lnTo>
                  <a:pt x="1773082" y="827778"/>
                </a:lnTo>
                <a:lnTo>
                  <a:pt x="1764200" y="822075"/>
                </a:lnTo>
                <a:lnTo>
                  <a:pt x="1757180" y="815350"/>
                </a:lnTo>
                <a:lnTo>
                  <a:pt x="1754372" y="814576"/>
                </a:lnTo>
                <a:lnTo>
                  <a:pt x="1746867" y="810377"/>
                </a:lnTo>
                <a:lnTo>
                  <a:pt x="1741437" y="804791"/>
                </a:lnTo>
                <a:lnTo>
                  <a:pt x="1739613" y="800985"/>
                </a:lnTo>
                <a:lnTo>
                  <a:pt x="1738336" y="793279"/>
                </a:lnTo>
                <a:lnTo>
                  <a:pt x="1733763" y="787109"/>
                </a:lnTo>
                <a:lnTo>
                  <a:pt x="1729710" y="783029"/>
                </a:lnTo>
                <a:lnTo>
                  <a:pt x="1727040" y="781680"/>
                </a:lnTo>
                <a:lnTo>
                  <a:pt x="1724438" y="779608"/>
                </a:lnTo>
                <a:lnTo>
                  <a:pt x="1723255" y="775002"/>
                </a:lnTo>
                <a:lnTo>
                  <a:pt x="1721730" y="772704"/>
                </a:lnTo>
                <a:lnTo>
                  <a:pt x="1718698" y="770997"/>
                </a:lnTo>
                <a:lnTo>
                  <a:pt x="1713132" y="766640"/>
                </a:lnTo>
                <a:lnTo>
                  <a:pt x="1708743" y="765949"/>
                </a:lnTo>
                <a:lnTo>
                  <a:pt x="1706351" y="763012"/>
                </a:lnTo>
                <a:lnTo>
                  <a:pt x="1706412" y="761425"/>
                </a:lnTo>
                <a:lnTo>
                  <a:pt x="1703233" y="759213"/>
                </a:lnTo>
                <a:lnTo>
                  <a:pt x="1702570" y="756982"/>
                </a:lnTo>
                <a:lnTo>
                  <a:pt x="1700859" y="748991"/>
                </a:lnTo>
                <a:lnTo>
                  <a:pt x="1702192" y="744366"/>
                </a:lnTo>
                <a:lnTo>
                  <a:pt x="1697893" y="736252"/>
                </a:lnTo>
                <a:lnTo>
                  <a:pt x="1692692" y="732539"/>
                </a:lnTo>
                <a:lnTo>
                  <a:pt x="1697277" y="730560"/>
                </a:lnTo>
                <a:lnTo>
                  <a:pt x="1702327" y="723242"/>
                </a:lnTo>
                <a:lnTo>
                  <a:pt x="1704805" y="717888"/>
                </a:lnTo>
                <a:lnTo>
                  <a:pt x="1703901" y="712271"/>
                </a:lnTo>
                <a:lnTo>
                  <a:pt x="1706812" y="707130"/>
                </a:lnTo>
                <a:lnTo>
                  <a:pt x="1708107" y="697316"/>
                </a:lnTo>
                <a:lnTo>
                  <a:pt x="1706954" y="687015"/>
                </a:lnTo>
                <a:lnTo>
                  <a:pt x="1705695" y="681832"/>
                </a:lnTo>
                <a:lnTo>
                  <a:pt x="1706736" y="676633"/>
                </a:lnTo>
                <a:lnTo>
                  <a:pt x="1704041" y="671678"/>
                </a:lnTo>
                <a:lnTo>
                  <a:pt x="1698546" y="667175"/>
                </a:lnTo>
                <a:lnTo>
                  <a:pt x="1698995" y="662771"/>
                </a:lnTo>
                <a:lnTo>
                  <a:pt x="1699486" y="657940"/>
                </a:lnTo>
                <a:lnTo>
                  <a:pt x="1703490" y="655098"/>
                </a:lnTo>
                <a:lnTo>
                  <a:pt x="1706901" y="649667"/>
                </a:lnTo>
                <a:lnTo>
                  <a:pt x="1706229" y="646138"/>
                </a:lnTo>
                <a:lnTo>
                  <a:pt x="1709813" y="638782"/>
                </a:lnTo>
                <a:lnTo>
                  <a:pt x="1715615" y="632156"/>
                </a:lnTo>
                <a:lnTo>
                  <a:pt x="1719125" y="630475"/>
                </a:lnTo>
                <a:lnTo>
                  <a:pt x="1721885" y="624396"/>
                </a:lnTo>
                <a:lnTo>
                  <a:pt x="1722132" y="618842"/>
                </a:lnTo>
                <a:lnTo>
                  <a:pt x="1725895" y="612397"/>
                </a:lnTo>
                <a:lnTo>
                  <a:pt x="1732839" y="608599"/>
                </a:lnTo>
                <a:lnTo>
                  <a:pt x="1739447" y="597953"/>
                </a:lnTo>
                <a:lnTo>
                  <a:pt x="1744880" y="593802"/>
                </a:lnTo>
                <a:lnTo>
                  <a:pt x="1754573" y="592651"/>
                </a:lnTo>
                <a:lnTo>
                  <a:pt x="1762788" y="585525"/>
                </a:lnTo>
                <a:lnTo>
                  <a:pt x="1768014" y="582748"/>
                </a:lnTo>
                <a:lnTo>
                  <a:pt x="1776716" y="574043"/>
                </a:lnTo>
                <a:lnTo>
                  <a:pt x="1774111" y="561075"/>
                </a:lnTo>
                <a:lnTo>
                  <a:pt x="1778071" y="552106"/>
                </a:lnTo>
                <a:lnTo>
                  <a:pt x="1779469" y="546616"/>
                </a:lnTo>
                <a:lnTo>
                  <a:pt x="1786175" y="539573"/>
                </a:lnTo>
                <a:lnTo>
                  <a:pt x="1796633" y="534812"/>
                </a:lnTo>
                <a:lnTo>
                  <a:pt x="1804365" y="530502"/>
                </a:lnTo>
                <a:lnTo>
                  <a:pt x="1811331" y="519708"/>
                </a:lnTo>
                <a:lnTo>
                  <a:pt x="1814607" y="513306"/>
                </a:lnTo>
                <a:lnTo>
                  <a:pt x="1822282" y="513355"/>
                </a:lnTo>
                <a:lnTo>
                  <a:pt x="1828566" y="517782"/>
                </a:lnTo>
                <a:lnTo>
                  <a:pt x="1838479" y="517060"/>
                </a:lnTo>
                <a:lnTo>
                  <a:pt x="1849276" y="519362"/>
                </a:lnTo>
                <a:lnTo>
                  <a:pt x="1853804" y="519472"/>
                </a:lnTo>
                <a:lnTo>
                  <a:pt x="1863826" y="513777"/>
                </a:lnTo>
                <a:lnTo>
                  <a:pt x="1875097" y="511965"/>
                </a:lnTo>
                <a:lnTo>
                  <a:pt x="1881678" y="507663"/>
                </a:lnTo>
                <a:lnTo>
                  <a:pt x="1891717" y="504490"/>
                </a:lnTo>
                <a:lnTo>
                  <a:pt x="1909384" y="502633"/>
                </a:lnTo>
                <a:lnTo>
                  <a:pt x="1926626" y="501786"/>
                </a:lnTo>
                <a:lnTo>
                  <a:pt x="1931885" y="503335"/>
                </a:lnTo>
                <a:lnTo>
                  <a:pt x="1941703" y="499226"/>
                </a:lnTo>
                <a:lnTo>
                  <a:pt x="1952842" y="499144"/>
                </a:lnTo>
                <a:lnTo>
                  <a:pt x="1957081" y="501572"/>
                </a:lnTo>
                <a:lnTo>
                  <a:pt x="1964211" y="500938"/>
                </a:lnTo>
                <a:lnTo>
                  <a:pt x="1975564" y="496730"/>
                </a:lnTo>
                <a:lnTo>
                  <a:pt x="1982861" y="497981"/>
                </a:lnTo>
                <a:lnTo>
                  <a:pt x="1982555" y="503256"/>
                </a:lnTo>
                <a:lnTo>
                  <a:pt x="1991397" y="499420"/>
                </a:lnTo>
                <a:lnTo>
                  <a:pt x="1992139" y="501422"/>
                </a:lnTo>
                <a:lnTo>
                  <a:pt x="1986927" y="506530"/>
                </a:lnTo>
                <a:lnTo>
                  <a:pt x="1986856" y="511352"/>
                </a:lnTo>
                <a:lnTo>
                  <a:pt x="1990465" y="513941"/>
                </a:lnTo>
                <a:lnTo>
                  <a:pt x="1989093" y="522965"/>
                </a:lnTo>
                <a:lnTo>
                  <a:pt x="1982232" y="528206"/>
                </a:lnTo>
                <a:lnTo>
                  <a:pt x="1984212" y="533886"/>
                </a:lnTo>
                <a:lnTo>
                  <a:pt x="1989603" y="534065"/>
                </a:lnTo>
                <a:lnTo>
                  <a:pt x="1992227" y="539021"/>
                </a:lnTo>
                <a:lnTo>
                  <a:pt x="1996192" y="540649"/>
                </a:lnTo>
                <a:lnTo>
                  <a:pt x="2008435" y="544237"/>
                </a:lnTo>
                <a:lnTo>
                  <a:pt x="2012813" y="543341"/>
                </a:lnTo>
                <a:lnTo>
                  <a:pt x="2021522" y="545080"/>
                </a:lnTo>
                <a:lnTo>
                  <a:pt x="2035355" y="549740"/>
                </a:lnTo>
                <a:lnTo>
                  <a:pt x="2040236" y="559005"/>
                </a:lnTo>
                <a:lnTo>
                  <a:pt x="2049595" y="561027"/>
                </a:lnTo>
                <a:lnTo>
                  <a:pt x="2064288" y="565393"/>
                </a:lnTo>
                <a:lnTo>
                  <a:pt x="2075394" y="570574"/>
                </a:lnTo>
                <a:lnTo>
                  <a:pt x="2080477" y="567870"/>
                </a:lnTo>
                <a:lnTo>
                  <a:pt x="2085472" y="563074"/>
                </a:lnTo>
                <a:lnTo>
                  <a:pt x="2083043" y="555089"/>
                </a:lnTo>
                <a:lnTo>
                  <a:pt x="2086315" y="550019"/>
                </a:lnTo>
                <a:lnTo>
                  <a:pt x="2093824" y="545134"/>
                </a:lnTo>
                <a:lnTo>
                  <a:pt x="2101003" y="543712"/>
                </a:lnTo>
                <a:lnTo>
                  <a:pt x="2115105" y="545847"/>
                </a:lnTo>
                <a:lnTo>
                  <a:pt x="2118660" y="550506"/>
                </a:lnTo>
                <a:lnTo>
                  <a:pt x="2122540" y="550550"/>
                </a:lnTo>
                <a:lnTo>
                  <a:pt x="2125859" y="552329"/>
                </a:lnTo>
                <a:lnTo>
                  <a:pt x="2136217" y="553551"/>
                </a:lnTo>
                <a:lnTo>
                  <a:pt x="2138759" y="556993"/>
                </a:lnTo>
                <a:lnTo>
                  <a:pt x="2152627" y="556822"/>
                </a:lnTo>
                <a:lnTo>
                  <a:pt x="2162660" y="559578"/>
                </a:lnTo>
                <a:lnTo>
                  <a:pt x="2173010" y="562658"/>
                </a:lnTo>
                <a:lnTo>
                  <a:pt x="2177836" y="564281"/>
                </a:lnTo>
                <a:lnTo>
                  <a:pt x="2185863" y="560979"/>
                </a:lnTo>
                <a:lnTo>
                  <a:pt x="2190154" y="557991"/>
                </a:lnTo>
                <a:lnTo>
                  <a:pt x="2199347" y="557132"/>
                </a:lnTo>
                <a:lnTo>
                  <a:pt x="2206760" y="558448"/>
                </a:lnTo>
                <a:lnTo>
                  <a:pt x="2209600" y="563618"/>
                </a:lnTo>
                <a:lnTo>
                  <a:pt x="2212018" y="560214"/>
                </a:lnTo>
                <a:lnTo>
                  <a:pt x="2220373" y="562676"/>
                </a:lnTo>
                <a:lnTo>
                  <a:pt x="2228500" y="563266"/>
                </a:lnTo>
                <a:lnTo>
                  <a:pt x="2233629" y="560639"/>
                </a:lnTo>
                <a:lnTo>
                  <a:pt x="2236662" y="557206"/>
                </a:lnTo>
                <a:lnTo>
                  <a:pt x="2235949" y="556615"/>
                </a:lnTo>
                <a:lnTo>
                  <a:pt x="2238707" y="551743"/>
                </a:lnTo>
                <a:lnTo>
                  <a:pt x="2240822" y="543876"/>
                </a:lnTo>
                <a:lnTo>
                  <a:pt x="2242312" y="541237"/>
                </a:lnTo>
                <a:lnTo>
                  <a:pt x="2242600" y="541131"/>
                </a:lnTo>
                <a:lnTo>
                  <a:pt x="2246313" y="532639"/>
                </a:lnTo>
                <a:lnTo>
                  <a:pt x="2251498" y="525294"/>
                </a:lnTo>
                <a:lnTo>
                  <a:pt x="2251694" y="524931"/>
                </a:lnTo>
                <a:lnTo>
                  <a:pt x="2250721" y="516954"/>
                </a:lnTo>
                <a:lnTo>
                  <a:pt x="2253273" y="512666"/>
                </a:lnTo>
                <a:lnTo>
                  <a:pt x="2249439" y="507937"/>
                </a:lnTo>
                <a:lnTo>
                  <a:pt x="2253387" y="504021"/>
                </a:lnTo>
                <a:lnTo>
                  <a:pt x="2247030" y="504910"/>
                </a:lnTo>
                <a:lnTo>
                  <a:pt x="2238309" y="502512"/>
                </a:lnTo>
                <a:lnTo>
                  <a:pt x="2231141" y="508510"/>
                </a:lnTo>
                <a:lnTo>
                  <a:pt x="2215321" y="509684"/>
                </a:lnTo>
                <a:lnTo>
                  <a:pt x="2206881" y="504088"/>
                </a:lnTo>
                <a:lnTo>
                  <a:pt x="2195644" y="503738"/>
                </a:lnTo>
                <a:lnTo>
                  <a:pt x="2193240" y="508062"/>
                </a:lnTo>
                <a:lnTo>
                  <a:pt x="2186036" y="509300"/>
                </a:lnTo>
                <a:lnTo>
                  <a:pt x="2175954" y="503748"/>
                </a:lnTo>
                <a:lnTo>
                  <a:pt x="2164574" y="503936"/>
                </a:lnTo>
                <a:lnTo>
                  <a:pt x="2158398" y="493568"/>
                </a:lnTo>
                <a:lnTo>
                  <a:pt x="2150782" y="487786"/>
                </a:lnTo>
                <a:lnTo>
                  <a:pt x="2155853" y="479678"/>
                </a:lnTo>
                <a:lnTo>
                  <a:pt x="2149246" y="474697"/>
                </a:lnTo>
                <a:lnTo>
                  <a:pt x="2160809" y="464727"/>
                </a:lnTo>
                <a:lnTo>
                  <a:pt x="2176863" y="464310"/>
                </a:lnTo>
                <a:lnTo>
                  <a:pt x="2181241" y="456387"/>
                </a:lnTo>
                <a:lnTo>
                  <a:pt x="2201108" y="457767"/>
                </a:lnTo>
                <a:lnTo>
                  <a:pt x="2213640" y="451006"/>
                </a:lnTo>
                <a:lnTo>
                  <a:pt x="2225787" y="448058"/>
                </a:lnTo>
                <a:lnTo>
                  <a:pt x="2243034" y="447837"/>
                </a:lnTo>
                <a:lnTo>
                  <a:pt x="2261229" y="455184"/>
                </a:lnTo>
                <a:lnTo>
                  <a:pt x="2276184" y="459216"/>
                </a:lnTo>
                <a:lnTo>
                  <a:pt x="2288328" y="457609"/>
                </a:lnTo>
                <a:lnTo>
                  <a:pt x="2297302" y="458539"/>
                </a:lnTo>
                <a:lnTo>
                  <a:pt x="2309609" y="453097"/>
                </a:lnTo>
                <a:lnTo>
                  <a:pt x="2311165" y="448642"/>
                </a:lnTo>
                <a:lnTo>
                  <a:pt x="2308560" y="441532"/>
                </a:lnTo>
                <a:lnTo>
                  <a:pt x="2302535" y="437690"/>
                </a:lnTo>
                <a:lnTo>
                  <a:pt x="2296760" y="436491"/>
                </a:lnTo>
                <a:lnTo>
                  <a:pt x="2292940" y="433297"/>
                </a:lnTo>
                <a:lnTo>
                  <a:pt x="2279649" y="424488"/>
                </a:lnTo>
                <a:lnTo>
                  <a:pt x="2267755" y="420556"/>
                </a:lnTo>
                <a:lnTo>
                  <a:pt x="2258752" y="414433"/>
                </a:lnTo>
                <a:lnTo>
                  <a:pt x="2266339" y="412767"/>
                </a:lnTo>
                <a:lnTo>
                  <a:pt x="2274989" y="404047"/>
                </a:lnTo>
                <a:lnTo>
                  <a:pt x="2269158" y="399921"/>
                </a:lnTo>
                <a:lnTo>
                  <a:pt x="2284524" y="395668"/>
                </a:lnTo>
                <a:lnTo>
                  <a:pt x="2284248" y="393387"/>
                </a:lnTo>
                <a:lnTo>
                  <a:pt x="2274891" y="395068"/>
                </a:lnTo>
                <a:lnTo>
                  <a:pt x="2266566" y="395902"/>
                </a:lnTo>
                <a:lnTo>
                  <a:pt x="2259632" y="399275"/>
                </a:lnTo>
                <a:lnTo>
                  <a:pt x="2249872" y="399826"/>
                </a:lnTo>
                <a:lnTo>
                  <a:pt x="2240892" y="403710"/>
                </a:lnTo>
                <a:lnTo>
                  <a:pt x="2241503" y="410194"/>
                </a:lnTo>
                <a:lnTo>
                  <a:pt x="2246603" y="412708"/>
                </a:lnTo>
                <a:lnTo>
                  <a:pt x="2257236" y="412083"/>
                </a:lnTo>
                <a:lnTo>
                  <a:pt x="2255199" y="415802"/>
                </a:lnTo>
                <a:lnTo>
                  <a:pt x="2243788" y="417608"/>
                </a:lnTo>
                <a:lnTo>
                  <a:pt x="2229636" y="423639"/>
                </a:lnTo>
                <a:lnTo>
                  <a:pt x="2223840" y="421519"/>
                </a:lnTo>
                <a:lnTo>
                  <a:pt x="2226137" y="416619"/>
                </a:lnTo>
                <a:lnTo>
                  <a:pt x="2214747" y="413569"/>
                </a:lnTo>
                <a:lnTo>
                  <a:pt x="2216589" y="411570"/>
                </a:lnTo>
                <a:lnTo>
                  <a:pt x="2226567" y="408105"/>
                </a:lnTo>
                <a:lnTo>
                  <a:pt x="2223550" y="405718"/>
                </a:lnTo>
                <a:lnTo>
                  <a:pt x="2207344" y="403082"/>
                </a:lnTo>
                <a:lnTo>
                  <a:pt x="2206627" y="399196"/>
                </a:lnTo>
                <a:lnTo>
                  <a:pt x="2196969" y="400480"/>
                </a:lnTo>
                <a:lnTo>
                  <a:pt x="2193100" y="406220"/>
                </a:lnTo>
                <a:lnTo>
                  <a:pt x="2185027" y="413926"/>
                </a:lnTo>
                <a:lnTo>
                  <a:pt x="2185269" y="416613"/>
                </a:lnTo>
                <a:lnTo>
                  <a:pt x="2180215" y="418857"/>
                </a:lnTo>
                <a:lnTo>
                  <a:pt x="2177048" y="417881"/>
                </a:lnTo>
                <a:lnTo>
                  <a:pt x="2174131" y="430457"/>
                </a:lnTo>
                <a:lnTo>
                  <a:pt x="2168721" y="434775"/>
                </a:lnTo>
                <a:lnTo>
                  <a:pt x="2164914" y="442233"/>
                </a:lnTo>
                <a:lnTo>
                  <a:pt x="2168279" y="448179"/>
                </a:lnTo>
                <a:lnTo>
                  <a:pt x="2169517" y="452188"/>
                </a:lnTo>
                <a:lnTo>
                  <a:pt x="2178618" y="455555"/>
                </a:lnTo>
                <a:lnTo>
                  <a:pt x="2176721" y="458110"/>
                </a:lnTo>
                <a:lnTo>
                  <a:pt x="2164342" y="458683"/>
                </a:lnTo>
                <a:lnTo>
                  <a:pt x="2159896" y="461906"/>
                </a:lnTo>
                <a:lnTo>
                  <a:pt x="2151197" y="467521"/>
                </a:lnTo>
                <a:lnTo>
                  <a:pt x="2147915" y="462667"/>
                </a:lnTo>
                <a:lnTo>
                  <a:pt x="2148057" y="460515"/>
                </a:lnTo>
                <a:lnTo>
                  <a:pt x="2141707" y="460220"/>
                </a:lnTo>
                <a:lnTo>
                  <a:pt x="2136267" y="459233"/>
                </a:lnTo>
                <a:lnTo>
                  <a:pt x="2123643" y="461944"/>
                </a:lnTo>
                <a:lnTo>
                  <a:pt x="2130869" y="467802"/>
                </a:lnTo>
                <a:lnTo>
                  <a:pt x="2125573" y="469501"/>
                </a:lnTo>
                <a:lnTo>
                  <a:pt x="2119767" y="469512"/>
                </a:lnTo>
                <a:lnTo>
                  <a:pt x="2114252" y="464143"/>
                </a:lnTo>
                <a:lnTo>
                  <a:pt x="2112295" y="466432"/>
                </a:lnTo>
                <a:lnTo>
                  <a:pt x="2114623" y="472658"/>
                </a:lnTo>
                <a:lnTo>
                  <a:pt x="2119840" y="477549"/>
                </a:lnTo>
                <a:lnTo>
                  <a:pt x="2115910" y="479834"/>
                </a:lnTo>
                <a:lnTo>
                  <a:pt x="2121716" y="484638"/>
                </a:lnTo>
                <a:lnTo>
                  <a:pt x="2126877" y="487661"/>
                </a:lnTo>
                <a:lnTo>
                  <a:pt x="2127033" y="493551"/>
                </a:lnTo>
                <a:lnTo>
                  <a:pt x="2117390" y="490788"/>
                </a:lnTo>
                <a:lnTo>
                  <a:pt x="2120465" y="496105"/>
                </a:lnTo>
                <a:lnTo>
                  <a:pt x="2113846" y="497199"/>
                </a:lnTo>
                <a:lnTo>
                  <a:pt x="2117799" y="506400"/>
                </a:lnTo>
                <a:lnTo>
                  <a:pt x="2110875" y="506530"/>
                </a:lnTo>
                <a:lnTo>
                  <a:pt x="2102327" y="501995"/>
                </a:lnTo>
                <a:lnTo>
                  <a:pt x="2098418" y="493655"/>
                </a:lnTo>
                <a:lnTo>
                  <a:pt x="2096593" y="486721"/>
                </a:lnTo>
                <a:lnTo>
                  <a:pt x="2092528" y="481928"/>
                </a:lnTo>
                <a:lnTo>
                  <a:pt x="2087186" y="475984"/>
                </a:lnTo>
                <a:lnTo>
                  <a:pt x="2086481" y="473014"/>
                </a:lnTo>
                <a:lnTo>
                  <a:pt x="2084709" y="472284"/>
                </a:lnTo>
                <a:lnTo>
                  <a:pt x="2084501" y="469991"/>
                </a:lnTo>
                <a:lnTo>
                  <a:pt x="2078726" y="466491"/>
                </a:lnTo>
                <a:lnTo>
                  <a:pt x="2077818" y="461525"/>
                </a:lnTo>
                <a:lnTo>
                  <a:pt x="2078700" y="454413"/>
                </a:lnTo>
                <a:lnTo>
                  <a:pt x="2080122" y="451175"/>
                </a:lnTo>
                <a:lnTo>
                  <a:pt x="2078369" y="449532"/>
                </a:lnTo>
                <a:lnTo>
                  <a:pt x="2076186" y="448725"/>
                </a:lnTo>
                <a:lnTo>
                  <a:pt x="2073263" y="445323"/>
                </a:lnTo>
                <a:lnTo>
                  <a:pt x="2068759" y="443252"/>
                </a:lnTo>
                <a:lnTo>
                  <a:pt x="2058958" y="439395"/>
                </a:lnTo>
                <a:lnTo>
                  <a:pt x="2052914" y="435642"/>
                </a:lnTo>
                <a:lnTo>
                  <a:pt x="2043380" y="432544"/>
                </a:lnTo>
                <a:lnTo>
                  <a:pt x="2034613" y="424872"/>
                </a:lnTo>
                <a:lnTo>
                  <a:pt x="2036716" y="424094"/>
                </a:lnTo>
                <a:lnTo>
                  <a:pt x="2031963" y="419709"/>
                </a:lnTo>
                <a:lnTo>
                  <a:pt x="2031769" y="416190"/>
                </a:lnTo>
                <a:lnTo>
                  <a:pt x="2025066" y="414545"/>
                </a:lnTo>
                <a:lnTo>
                  <a:pt x="2021872" y="419046"/>
                </a:lnTo>
                <a:lnTo>
                  <a:pt x="2018795" y="415554"/>
                </a:lnTo>
                <a:lnTo>
                  <a:pt x="2019028" y="411936"/>
                </a:lnTo>
                <a:lnTo>
                  <a:pt x="2019399" y="411768"/>
                </a:lnTo>
                <a:lnTo>
                  <a:pt x="2021720" y="410821"/>
                </a:lnTo>
                <a:lnTo>
                  <a:pt x="2013422" y="409304"/>
                </a:lnTo>
                <a:lnTo>
                  <a:pt x="2004946" y="413002"/>
                </a:lnTo>
                <a:lnTo>
                  <a:pt x="2005522" y="418177"/>
                </a:lnTo>
                <a:lnTo>
                  <a:pt x="2004246" y="421148"/>
                </a:lnTo>
                <a:lnTo>
                  <a:pt x="2007663" y="426454"/>
                </a:lnTo>
                <a:lnTo>
                  <a:pt x="2017437" y="431706"/>
                </a:lnTo>
                <a:lnTo>
                  <a:pt x="2022681" y="440323"/>
                </a:lnTo>
                <a:lnTo>
                  <a:pt x="2034281" y="448725"/>
                </a:lnTo>
                <a:lnTo>
                  <a:pt x="2042450" y="448660"/>
                </a:lnTo>
                <a:lnTo>
                  <a:pt x="2044990" y="450964"/>
                </a:lnTo>
                <a:lnTo>
                  <a:pt x="2042064" y="453041"/>
                </a:lnTo>
                <a:lnTo>
                  <a:pt x="2051403" y="456808"/>
                </a:lnTo>
                <a:lnTo>
                  <a:pt x="2059056" y="459963"/>
                </a:lnTo>
                <a:lnTo>
                  <a:pt x="2067995" y="465398"/>
                </a:lnTo>
                <a:lnTo>
                  <a:pt x="2069074" y="467346"/>
                </a:lnTo>
                <a:lnTo>
                  <a:pt x="2067127" y="471077"/>
                </a:lnTo>
                <a:lnTo>
                  <a:pt x="2061342" y="466211"/>
                </a:lnTo>
                <a:lnTo>
                  <a:pt x="2052284" y="464495"/>
                </a:lnTo>
                <a:lnTo>
                  <a:pt x="2047896" y="471238"/>
                </a:lnTo>
                <a:lnTo>
                  <a:pt x="2055431" y="475104"/>
                </a:lnTo>
                <a:lnTo>
                  <a:pt x="2054195" y="480543"/>
                </a:lnTo>
                <a:lnTo>
                  <a:pt x="2049839" y="481160"/>
                </a:lnTo>
                <a:lnTo>
                  <a:pt x="2044272" y="490102"/>
                </a:lnTo>
                <a:lnTo>
                  <a:pt x="2039925" y="490905"/>
                </a:lnTo>
                <a:lnTo>
                  <a:pt x="2039967" y="487717"/>
                </a:lnTo>
                <a:lnTo>
                  <a:pt x="2042093" y="482127"/>
                </a:lnTo>
                <a:lnTo>
                  <a:pt x="2044358" y="479901"/>
                </a:lnTo>
                <a:lnTo>
                  <a:pt x="2040288" y="473859"/>
                </a:lnTo>
                <a:lnTo>
                  <a:pt x="2037106" y="468603"/>
                </a:lnTo>
                <a:lnTo>
                  <a:pt x="2032778" y="467302"/>
                </a:lnTo>
                <a:lnTo>
                  <a:pt x="2029701" y="462803"/>
                </a:lnTo>
                <a:lnTo>
                  <a:pt x="2023002" y="460907"/>
                </a:lnTo>
                <a:lnTo>
                  <a:pt x="2018492" y="456719"/>
                </a:lnTo>
                <a:lnTo>
                  <a:pt x="2010778" y="456043"/>
                </a:lnTo>
                <a:lnTo>
                  <a:pt x="2002632" y="451337"/>
                </a:lnTo>
                <a:lnTo>
                  <a:pt x="1993096" y="444551"/>
                </a:lnTo>
                <a:lnTo>
                  <a:pt x="1986009" y="438546"/>
                </a:lnTo>
                <a:lnTo>
                  <a:pt x="1982757" y="428241"/>
                </a:lnTo>
                <a:lnTo>
                  <a:pt x="1977570" y="427029"/>
                </a:lnTo>
                <a:lnTo>
                  <a:pt x="1969088" y="423590"/>
                </a:lnTo>
                <a:lnTo>
                  <a:pt x="1964291" y="424996"/>
                </a:lnTo>
                <a:lnTo>
                  <a:pt x="1958267" y="429834"/>
                </a:lnTo>
                <a:lnTo>
                  <a:pt x="1953935" y="430599"/>
                </a:lnTo>
                <a:lnTo>
                  <a:pt x="1944490" y="436489"/>
                </a:lnTo>
                <a:lnTo>
                  <a:pt x="1923929" y="433666"/>
                </a:lnTo>
                <a:lnTo>
                  <a:pt x="1908747" y="437047"/>
                </a:lnTo>
                <a:lnTo>
                  <a:pt x="1907554" y="443325"/>
                </a:lnTo>
                <a:lnTo>
                  <a:pt x="1908110" y="449382"/>
                </a:lnTo>
                <a:lnTo>
                  <a:pt x="1898232" y="456325"/>
                </a:lnTo>
                <a:lnTo>
                  <a:pt x="1884874" y="458528"/>
                </a:lnTo>
                <a:lnTo>
                  <a:pt x="1883944" y="462035"/>
                </a:lnTo>
                <a:lnTo>
                  <a:pt x="1877537" y="467813"/>
                </a:lnTo>
                <a:lnTo>
                  <a:pt x="1873520" y="476298"/>
                </a:lnTo>
                <a:lnTo>
                  <a:pt x="1877586" y="482257"/>
                </a:lnTo>
                <a:lnTo>
                  <a:pt x="1871556" y="486906"/>
                </a:lnTo>
                <a:lnTo>
                  <a:pt x="1869301" y="493685"/>
                </a:lnTo>
                <a:lnTo>
                  <a:pt x="1861431" y="495761"/>
                </a:lnTo>
                <a:lnTo>
                  <a:pt x="1854049" y="503778"/>
                </a:lnTo>
                <a:lnTo>
                  <a:pt x="1840818" y="503936"/>
                </a:lnTo>
                <a:lnTo>
                  <a:pt x="1830881" y="503738"/>
                </a:lnTo>
                <a:lnTo>
                  <a:pt x="1824352" y="507420"/>
                </a:lnTo>
                <a:lnTo>
                  <a:pt x="1820371" y="511358"/>
                </a:lnTo>
                <a:lnTo>
                  <a:pt x="1815270" y="510493"/>
                </a:lnTo>
                <a:lnTo>
                  <a:pt x="1811410" y="506972"/>
                </a:lnTo>
                <a:lnTo>
                  <a:pt x="1808455" y="500976"/>
                </a:lnTo>
                <a:lnTo>
                  <a:pt x="1798724" y="499359"/>
                </a:lnTo>
                <a:lnTo>
                  <a:pt x="1794534" y="502065"/>
                </a:lnTo>
                <a:lnTo>
                  <a:pt x="1789038" y="500600"/>
                </a:lnTo>
                <a:lnTo>
                  <a:pt x="1783659" y="501747"/>
                </a:lnTo>
                <a:lnTo>
                  <a:pt x="1785251" y="493588"/>
                </a:lnTo>
                <a:lnTo>
                  <a:pt x="1784271" y="487179"/>
                </a:lnTo>
                <a:lnTo>
                  <a:pt x="1779607" y="486218"/>
                </a:lnTo>
                <a:lnTo>
                  <a:pt x="1777115" y="482267"/>
                </a:lnTo>
                <a:lnTo>
                  <a:pt x="1777945" y="475443"/>
                </a:lnTo>
                <a:lnTo>
                  <a:pt x="1782100" y="471659"/>
                </a:lnTo>
                <a:lnTo>
                  <a:pt x="1782840" y="467446"/>
                </a:lnTo>
                <a:lnTo>
                  <a:pt x="1785015" y="461176"/>
                </a:lnTo>
                <a:lnTo>
                  <a:pt x="1784785" y="456760"/>
                </a:lnTo>
                <a:lnTo>
                  <a:pt x="1782700" y="453016"/>
                </a:lnTo>
                <a:lnTo>
                  <a:pt x="1782241" y="449501"/>
                </a:lnTo>
                <a:lnTo>
                  <a:pt x="1782767" y="442076"/>
                </a:lnTo>
                <a:lnTo>
                  <a:pt x="1778508" y="437554"/>
                </a:lnTo>
                <a:lnTo>
                  <a:pt x="1793255" y="430030"/>
                </a:lnTo>
                <a:lnTo>
                  <a:pt x="1806012" y="431913"/>
                </a:lnTo>
                <a:lnTo>
                  <a:pt x="1820009" y="431846"/>
                </a:lnTo>
                <a:lnTo>
                  <a:pt x="1831101" y="433626"/>
                </a:lnTo>
                <a:lnTo>
                  <a:pt x="1839756" y="433080"/>
                </a:lnTo>
                <a:lnTo>
                  <a:pt x="1856605" y="433424"/>
                </a:lnTo>
                <a:lnTo>
                  <a:pt x="1861995" y="427171"/>
                </a:lnTo>
                <a:lnTo>
                  <a:pt x="1863980" y="406403"/>
                </a:lnTo>
                <a:lnTo>
                  <a:pt x="1853223" y="395462"/>
                </a:lnTo>
                <a:lnTo>
                  <a:pt x="1845535" y="390189"/>
                </a:lnTo>
                <a:lnTo>
                  <a:pt x="1829602" y="386178"/>
                </a:lnTo>
                <a:lnTo>
                  <a:pt x="1828552" y="378578"/>
                </a:lnTo>
                <a:lnTo>
                  <a:pt x="1842068" y="376310"/>
                </a:lnTo>
                <a:lnTo>
                  <a:pt x="1859573" y="378991"/>
                </a:lnTo>
                <a:lnTo>
                  <a:pt x="1856270" y="367190"/>
                </a:lnTo>
                <a:lnTo>
                  <a:pt x="1866111" y="371663"/>
                </a:lnTo>
                <a:lnTo>
                  <a:pt x="1890380" y="363533"/>
                </a:lnTo>
                <a:lnTo>
                  <a:pt x="1893512" y="354991"/>
                </a:lnTo>
                <a:lnTo>
                  <a:pt x="1902627" y="352888"/>
                </a:lnTo>
                <a:lnTo>
                  <a:pt x="1910984" y="350830"/>
                </a:lnTo>
                <a:lnTo>
                  <a:pt x="1916355" y="347968"/>
                </a:lnTo>
                <a:lnTo>
                  <a:pt x="1925484" y="332628"/>
                </a:lnTo>
                <a:lnTo>
                  <a:pt x="1939747" y="328265"/>
                </a:lnTo>
                <a:lnTo>
                  <a:pt x="1948410" y="328559"/>
                </a:lnTo>
                <a:lnTo>
                  <a:pt x="1950445" y="326353"/>
                </a:lnTo>
                <a:lnTo>
                  <a:pt x="1959157" y="325786"/>
                </a:lnTo>
                <a:lnTo>
                  <a:pt x="1961090" y="328084"/>
                </a:lnTo>
                <a:lnTo>
                  <a:pt x="1968169" y="322944"/>
                </a:lnTo>
                <a:lnTo>
                  <a:pt x="1965785" y="319037"/>
                </a:lnTo>
                <a:lnTo>
                  <a:pt x="1965308" y="313124"/>
                </a:lnTo>
                <a:lnTo>
                  <a:pt x="1961076" y="307341"/>
                </a:lnTo>
                <a:lnTo>
                  <a:pt x="1960761" y="296683"/>
                </a:lnTo>
                <a:lnTo>
                  <a:pt x="1962498" y="293868"/>
                </a:lnTo>
                <a:lnTo>
                  <a:pt x="1965488" y="290741"/>
                </a:lnTo>
                <a:lnTo>
                  <a:pt x="1974671" y="290094"/>
                </a:lnTo>
                <a:lnTo>
                  <a:pt x="1978333" y="287219"/>
                </a:lnTo>
                <a:lnTo>
                  <a:pt x="1986718" y="284277"/>
                </a:lnTo>
                <a:lnTo>
                  <a:pt x="1986364" y="289638"/>
                </a:lnTo>
                <a:lnTo>
                  <a:pt x="1983278" y="293034"/>
                </a:lnTo>
                <a:lnTo>
                  <a:pt x="1984529" y="295953"/>
                </a:lnTo>
                <a:lnTo>
                  <a:pt x="1990181" y="297531"/>
                </a:lnTo>
                <a:lnTo>
                  <a:pt x="1987633" y="301464"/>
                </a:lnTo>
                <a:lnTo>
                  <a:pt x="1984529" y="300331"/>
                </a:lnTo>
                <a:lnTo>
                  <a:pt x="1977023" y="307837"/>
                </a:lnTo>
                <a:lnTo>
                  <a:pt x="1979856" y="312914"/>
                </a:lnTo>
                <a:lnTo>
                  <a:pt x="1980042" y="316942"/>
                </a:lnTo>
                <a:lnTo>
                  <a:pt x="1990575" y="319371"/>
                </a:lnTo>
                <a:lnTo>
                  <a:pt x="1990465" y="323071"/>
                </a:lnTo>
                <a:lnTo>
                  <a:pt x="2001064" y="321114"/>
                </a:lnTo>
                <a:lnTo>
                  <a:pt x="2006925" y="318257"/>
                </a:lnTo>
                <a:lnTo>
                  <a:pt x="2018695" y="322375"/>
                </a:lnTo>
                <a:lnTo>
                  <a:pt x="2023617" y="325694"/>
                </a:lnTo>
                <a:lnTo>
                  <a:pt x="2030739" y="322633"/>
                </a:lnTo>
                <a:lnTo>
                  <a:pt x="2047008" y="317811"/>
                </a:lnTo>
                <a:lnTo>
                  <a:pt x="2060137" y="314284"/>
                </a:lnTo>
                <a:lnTo>
                  <a:pt x="2070540" y="316045"/>
                </a:lnTo>
                <a:lnTo>
                  <a:pt x="2071326" y="318589"/>
                </a:lnTo>
                <a:lnTo>
                  <a:pt x="2081380" y="318720"/>
                </a:lnTo>
                <a:lnTo>
                  <a:pt x="2083754" y="314133"/>
                </a:lnTo>
                <a:lnTo>
                  <a:pt x="2098140" y="310752"/>
                </a:lnTo>
                <a:lnTo>
                  <a:pt x="2095924" y="301988"/>
                </a:lnTo>
                <a:lnTo>
                  <a:pt x="2096285" y="294141"/>
                </a:lnTo>
                <a:lnTo>
                  <a:pt x="2101407" y="287594"/>
                </a:lnTo>
                <a:lnTo>
                  <a:pt x="2111233" y="284034"/>
                </a:lnTo>
                <a:lnTo>
                  <a:pt x="2119510" y="291823"/>
                </a:lnTo>
                <a:lnTo>
                  <a:pt x="2127874" y="291620"/>
                </a:lnTo>
                <a:lnTo>
                  <a:pt x="2129877" y="283616"/>
                </a:lnTo>
                <a:lnTo>
                  <a:pt x="2131088" y="277466"/>
                </a:lnTo>
                <a:lnTo>
                  <a:pt x="2127254" y="278779"/>
                </a:lnTo>
                <a:lnTo>
                  <a:pt x="2120639" y="275077"/>
                </a:lnTo>
                <a:lnTo>
                  <a:pt x="2119734" y="269086"/>
                </a:lnTo>
                <a:lnTo>
                  <a:pt x="2132915" y="266183"/>
                </a:lnTo>
                <a:lnTo>
                  <a:pt x="2146050" y="264669"/>
                </a:lnTo>
                <a:lnTo>
                  <a:pt x="2157360" y="266391"/>
                </a:lnTo>
                <a:lnTo>
                  <a:pt x="2168116" y="266082"/>
                </a:lnTo>
                <a:lnTo>
                  <a:pt x="2179965" y="260322"/>
                </a:lnTo>
                <a:lnTo>
                  <a:pt x="2169044" y="255366"/>
                </a:lnTo>
                <a:lnTo>
                  <a:pt x="2150126" y="256196"/>
                </a:lnTo>
                <a:lnTo>
                  <a:pt x="2131793" y="260017"/>
                </a:lnTo>
                <a:lnTo>
                  <a:pt x="2114832" y="262215"/>
                </a:lnTo>
                <a:lnTo>
                  <a:pt x="2108798" y="256529"/>
                </a:lnTo>
                <a:lnTo>
                  <a:pt x="2098701" y="253106"/>
                </a:lnTo>
                <a:lnTo>
                  <a:pt x="2101022" y="242837"/>
                </a:lnTo>
                <a:lnTo>
                  <a:pt x="2095960" y="233433"/>
                </a:lnTo>
                <a:lnTo>
                  <a:pt x="2100930" y="227361"/>
                </a:lnTo>
                <a:lnTo>
                  <a:pt x="2110381" y="220815"/>
                </a:lnTo>
                <a:lnTo>
                  <a:pt x="2134230" y="209510"/>
                </a:lnTo>
                <a:lnTo>
                  <a:pt x="2141189" y="207329"/>
                </a:lnTo>
                <a:lnTo>
                  <a:pt x="2140106" y="202920"/>
                </a:lnTo>
                <a:lnTo>
                  <a:pt x="2125609" y="197995"/>
                </a:lnTo>
                <a:lnTo>
                  <a:pt x="2107677" y="200946"/>
                </a:lnTo>
                <a:lnTo>
                  <a:pt x="2097567" y="208219"/>
                </a:lnTo>
                <a:lnTo>
                  <a:pt x="2099195" y="214604"/>
                </a:lnTo>
                <a:lnTo>
                  <a:pt x="2082612" y="222985"/>
                </a:lnTo>
                <a:lnTo>
                  <a:pt x="2062482" y="231952"/>
                </a:lnTo>
                <a:lnTo>
                  <a:pt x="2054891" y="246632"/>
                </a:lnTo>
                <a:lnTo>
                  <a:pt x="2062311" y="253977"/>
                </a:lnTo>
                <a:lnTo>
                  <a:pt x="2072279" y="259761"/>
                </a:lnTo>
                <a:lnTo>
                  <a:pt x="2062705" y="271520"/>
                </a:lnTo>
                <a:lnTo>
                  <a:pt x="2051863" y="273959"/>
                </a:lnTo>
                <a:lnTo>
                  <a:pt x="2047885" y="291460"/>
                </a:lnTo>
                <a:lnTo>
                  <a:pt x="2041966" y="301226"/>
                </a:lnTo>
                <a:lnTo>
                  <a:pt x="2029319" y="300218"/>
                </a:lnTo>
                <a:lnTo>
                  <a:pt x="2023419" y="308485"/>
                </a:lnTo>
                <a:lnTo>
                  <a:pt x="2011349" y="308965"/>
                </a:lnTo>
                <a:lnTo>
                  <a:pt x="2008037" y="299111"/>
                </a:lnTo>
                <a:lnTo>
                  <a:pt x="1999311" y="287282"/>
                </a:lnTo>
                <a:lnTo>
                  <a:pt x="1991380" y="272539"/>
                </a:lnTo>
                <a:lnTo>
                  <a:pt x="1984389" y="266141"/>
                </a:lnTo>
                <a:lnTo>
                  <a:pt x="1963805" y="278198"/>
                </a:lnTo>
                <a:lnTo>
                  <a:pt x="1949907" y="280641"/>
                </a:lnTo>
                <a:lnTo>
                  <a:pt x="1935490" y="275333"/>
                </a:lnTo>
                <a:lnTo>
                  <a:pt x="1931762" y="264124"/>
                </a:lnTo>
                <a:lnTo>
                  <a:pt x="1928466" y="240066"/>
                </a:lnTo>
                <a:lnTo>
                  <a:pt x="1938065" y="233359"/>
                </a:lnTo>
                <a:lnTo>
                  <a:pt x="1965592" y="224607"/>
                </a:lnTo>
                <a:lnTo>
                  <a:pt x="1986172" y="213849"/>
                </a:lnTo>
                <a:lnTo>
                  <a:pt x="2005255" y="199321"/>
                </a:lnTo>
                <a:lnTo>
                  <a:pt x="2030305" y="179191"/>
                </a:lnTo>
                <a:lnTo>
                  <a:pt x="2047763" y="171346"/>
                </a:lnTo>
                <a:lnTo>
                  <a:pt x="2076411" y="158271"/>
                </a:lnTo>
                <a:lnTo>
                  <a:pt x="2099287" y="153707"/>
                </a:lnTo>
                <a:lnTo>
                  <a:pt x="2116437" y="154262"/>
                </a:lnTo>
                <a:lnTo>
                  <a:pt x="2132314" y="145626"/>
                </a:lnTo>
                <a:lnTo>
                  <a:pt x="2151322" y="146087"/>
                </a:lnTo>
                <a:lnTo>
                  <a:pt x="2170039" y="144011"/>
                </a:lnTo>
                <a:lnTo>
                  <a:pt x="2202647" y="151637"/>
                </a:lnTo>
                <a:lnTo>
                  <a:pt x="2189220" y="154427"/>
                </a:lnTo>
                <a:lnTo>
                  <a:pt x="2200641" y="160975"/>
                </a:lnTo>
                <a:lnTo>
                  <a:pt x="2211395" y="157350"/>
                </a:lnTo>
                <a:lnTo>
                  <a:pt x="2228521" y="163650"/>
                </a:lnTo>
                <a:lnTo>
                  <a:pt x="2257069" y="166132"/>
                </a:lnTo>
                <a:lnTo>
                  <a:pt x="2296457" y="177922"/>
                </a:lnTo>
                <a:lnTo>
                  <a:pt x="2304457" y="182876"/>
                </a:lnTo>
                <a:lnTo>
                  <a:pt x="2305147" y="189814"/>
                </a:lnTo>
                <a:lnTo>
                  <a:pt x="2293574" y="195291"/>
                </a:lnTo>
                <a:lnTo>
                  <a:pt x="2276550" y="198072"/>
                </a:lnTo>
                <a:lnTo>
                  <a:pt x="2230013" y="190147"/>
                </a:lnTo>
                <a:lnTo>
                  <a:pt x="2222360" y="191473"/>
                </a:lnTo>
                <a:lnTo>
                  <a:pt x="2239356" y="199109"/>
                </a:lnTo>
                <a:lnTo>
                  <a:pt x="2240701" y="214595"/>
                </a:lnTo>
                <a:lnTo>
                  <a:pt x="2254121" y="217775"/>
                </a:lnTo>
                <a:lnTo>
                  <a:pt x="2262269" y="220481"/>
                </a:lnTo>
                <a:lnTo>
                  <a:pt x="2263616" y="215427"/>
                </a:lnTo>
                <a:lnTo>
                  <a:pt x="2257107" y="210782"/>
                </a:lnTo>
                <a:lnTo>
                  <a:pt x="2263970" y="206998"/>
                </a:lnTo>
                <a:lnTo>
                  <a:pt x="2289171" y="213486"/>
                </a:lnTo>
                <a:lnTo>
                  <a:pt x="2297951" y="210946"/>
                </a:lnTo>
                <a:lnTo>
                  <a:pt x="2290935" y="203312"/>
                </a:lnTo>
                <a:lnTo>
                  <a:pt x="2315228" y="193102"/>
                </a:lnTo>
                <a:lnTo>
                  <a:pt x="2324850" y="193702"/>
                </a:lnTo>
                <a:lnTo>
                  <a:pt x="2334584" y="197347"/>
                </a:lnTo>
                <a:lnTo>
                  <a:pt x="2340656" y="190183"/>
                </a:lnTo>
                <a:lnTo>
                  <a:pt x="2331964" y="183968"/>
                </a:lnTo>
                <a:lnTo>
                  <a:pt x="2337066" y="177734"/>
                </a:lnTo>
                <a:lnTo>
                  <a:pt x="2329403" y="171266"/>
                </a:lnTo>
                <a:lnTo>
                  <a:pt x="2358563" y="174610"/>
                </a:lnTo>
                <a:lnTo>
                  <a:pt x="2364517" y="180451"/>
                </a:lnTo>
                <a:lnTo>
                  <a:pt x="2351320" y="181737"/>
                </a:lnTo>
                <a:lnTo>
                  <a:pt x="2351391" y="187538"/>
                </a:lnTo>
                <a:lnTo>
                  <a:pt x="2359595" y="191106"/>
                </a:lnTo>
                <a:lnTo>
                  <a:pt x="2375703" y="188846"/>
                </a:lnTo>
                <a:lnTo>
                  <a:pt x="2378251" y="182195"/>
                </a:lnTo>
                <a:lnTo>
                  <a:pt x="2400028" y="177231"/>
                </a:lnTo>
                <a:lnTo>
                  <a:pt x="2436408" y="168279"/>
                </a:lnTo>
                <a:lnTo>
                  <a:pt x="2444270" y="168792"/>
                </a:lnTo>
                <a:lnTo>
                  <a:pt x="2433993" y="175120"/>
                </a:lnTo>
                <a:lnTo>
                  <a:pt x="2446924" y="176206"/>
                </a:lnTo>
                <a:lnTo>
                  <a:pt x="2454392" y="172644"/>
                </a:lnTo>
                <a:lnTo>
                  <a:pt x="2473932" y="172357"/>
                </a:lnTo>
                <a:lnTo>
                  <a:pt x="2489413" y="168035"/>
                </a:lnTo>
                <a:lnTo>
                  <a:pt x="2501290" y="174315"/>
                </a:lnTo>
                <a:lnTo>
                  <a:pt x="2513136" y="167412"/>
                </a:lnTo>
                <a:lnTo>
                  <a:pt x="2502214" y="161372"/>
                </a:lnTo>
                <a:lnTo>
                  <a:pt x="2507635" y="157931"/>
                </a:lnTo>
                <a:lnTo>
                  <a:pt x="2538429" y="161086"/>
                </a:lnTo>
                <a:lnTo>
                  <a:pt x="2552857" y="164344"/>
                </a:lnTo>
                <a:lnTo>
                  <a:pt x="2590635" y="176256"/>
                </a:lnTo>
                <a:lnTo>
                  <a:pt x="2597605" y="170799"/>
                </a:lnTo>
                <a:lnTo>
                  <a:pt x="2587011" y="165289"/>
                </a:lnTo>
                <a:lnTo>
                  <a:pt x="2586707" y="163077"/>
                </a:lnTo>
                <a:lnTo>
                  <a:pt x="2574144" y="162053"/>
                </a:lnTo>
                <a:lnTo>
                  <a:pt x="2577581" y="157112"/>
                </a:lnTo>
                <a:lnTo>
                  <a:pt x="2572004" y="148979"/>
                </a:lnTo>
                <a:lnTo>
                  <a:pt x="2571689" y="145641"/>
                </a:lnTo>
                <a:lnTo>
                  <a:pt x="2590927" y="136202"/>
                </a:lnTo>
                <a:lnTo>
                  <a:pt x="2597767" y="126726"/>
                </a:lnTo>
                <a:lnTo>
                  <a:pt x="2605522" y="124677"/>
                </a:lnTo>
                <a:lnTo>
                  <a:pt x="2633120" y="127427"/>
                </a:lnTo>
                <a:lnTo>
                  <a:pt x="2635294" y="133225"/>
                </a:lnTo>
                <a:lnTo>
                  <a:pt x="2625411" y="141679"/>
                </a:lnTo>
                <a:lnTo>
                  <a:pt x="2631896" y="145003"/>
                </a:lnTo>
                <a:lnTo>
                  <a:pt x="2635250" y="152292"/>
                </a:lnTo>
                <a:lnTo>
                  <a:pt x="2632882" y="166576"/>
                </a:lnTo>
                <a:lnTo>
                  <a:pt x="2644382" y="172966"/>
                </a:lnTo>
                <a:lnTo>
                  <a:pt x="2639908" y="179923"/>
                </a:lnTo>
                <a:lnTo>
                  <a:pt x="2619490" y="194730"/>
                </a:lnTo>
                <a:lnTo>
                  <a:pt x="2631406" y="196266"/>
                </a:lnTo>
                <a:lnTo>
                  <a:pt x="2635550" y="192514"/>
                </a:lnTo>
                <a:lnTo>
                  <a:pt x="2647021" y="189837"/>
                </a:lnTo>
                <a:lnTo>
                  <a:pt x="2649789" y="184679"/>
                </a:lnTo>
                <a:lnTo>
                  <a:pt x="2658812" y="179715"/>
                </a:lnTo>
                <a:lnTo>
                  <a:pt x="2652736" y="173787"/>
                </a:lnTo>
                <a:lnTo>
                  <a:pt x="2657601" y="166905"/>
                </a:lnTo>
                <a:lnTo>
                  <a:pt x="2646200" y="166048"/>
                </a:lnTo>
                <a:lnTo>
                  <a:pt x="2643694" y="160250"/>
                </a:lnTo>
                <a:lnTo>
                  <a:pt x="2652013" y="149781"/>
                </a:lnTo>
                <a:lnTo>
                  <a:pt x="2638473" y="141284"/>
                </a:lnTo>
                <a:lnTo>
                  <a:pt x="2657132" y="134255"/>
                </a:lnTo>
                <a:lnTo>
                  <a:pt x="2654717" y="126843"/>
                </a:lnTo>
                <a:lnTo>
                  <a:pt x="2659917" y="126605"/>
                </a:lnTo>
                <a:lnTo>
                  <a:pt x="2665394" y="132387"/>
                </a:lnTo>
                <a:lnTo>
                  <a:pt x="2661283" y="142445"/>
                </a:lnTo>
                <a:lnTo>
                  <a:pt x="2672437" y="144350"/>
                </a:lnTo>
                <a:lnTo>
                  <a:pt x="2667683" y="136832"/>
                </a:lnTo>
                <a:lnTo>
                  <a:pt x="2685130" y="132733"/>
                </a:lnTo>
                <a:lnTo>
                  <a:pt x="2706765" y="132182"/>
                </a:lnTo>
                <a:lnTo>
                  <a:pt x="2726030" y="138124"/>
                </a:lnTo>
                <a:lnTo>
                  <a:pt x="2716758" y="129443"/>
                </a:lnTo>
                <a:lnTo>
                  <a:pt x="2715720" y="118337"/>
                </a:lnTo>
                <a:lnTo>
                  <a:pt x="2733848" y="116233"/>
                </a:lnTo>
                <a:lnTo>
                  <a:pt x="2758921" y="116694"/>
                </a:lnTo>
                <a:lnTo>
                  <a:pt x="2781512" y="115328"/>
                </a:lnTo>
                <a:lnTo>
                  <a:pt x="2773040" y="109878"/>
                </a:lnTo>
                <a:lnTo>
                  <a:pt x="2785103" y="103031"/>
                </a:lnTo>
                <a:lnTo>
                  <a:pt x="2797079" y="102746"/>
                </a:lnTo>
                <a:lnTo>
                  <a:pt x="2817349" y="97573"/>
                </a:lnTo>
                <a:lnTo>
                  <a:pt x="2844876" y="96184"/>
                </a:lnTo>
                <a:lnTo>
                  <a:pt x="2848354" y="93328"/>
                </a:lnTo>
                <a:lnTo>
                  <a:pt x="2875727" y="92361"/>
                </a:lnTo>
                <a:lnTo>
                  <a:pt x="2884256" y="94702"/>
                </a:lnTo>
                <a:lnTo>
                  <a:pt x="2907651" y="89163"/>
                </a:lnTo>
                <a:lnTo>
                  <a:pt x="2926803" y="89336"/>
                </a:lnTo>
                <a:lnTo>
                  <a:pt x="2929676" y="84837"/>
                </a:lnTo>
                <a:lnTo>
                  <a:pt x="2939638" y="80400"/>
                </a:lnTo>
                <a:lnTo>
                  <a:pt x="2964248" y="76122"/>
                </a:lnTo>
                <a:lnTo>
                  <a:pt x="2982126" y="79499"/>
                </a:lnTo>
                <a:lnTo>
                  <a:pt x="2967932" y="82068"/>
                </a:lnTo>
                <a:lnTo>
                  <a:pt x="2991546" y="83665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107" name="Полилиния: фигура 106">
            <a:extLst>
              <a:ext uri="{FF2B5EF4-FFF2-40B4-BE49-F238E27FC236}">
                <a16:creationId xmlns:a16="http://schemas.microsoft.com/office/drawing/2014/main" id="{6420C7AA-2324-4328-AE2F-BC6974159F0E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898182" y="77976"/>
                </a:moveTo>
                <a:lnTo>
                  <a:pt x="893433" y="78275"/>
                </a:lnTo>
                <a:lnTo>
                  <a:pt x="873896" y="77610"/>
                </a:lnTo>
                <a:lnTo>
                  <a:pt x="871117" y="74696"/>
                </a:lnTo>
                <a:lnTo>
                  <a:pt x="892109" y="74848"/>
                </a:lnTo>
                <a:lnTo>
                  <a:pt x="899426" y="76784"/>
                </a:lnTo>
                <a:lnTo>
                  <a:pt x="898182" y="77976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108" name="Полилиния: фигура 107">
            <a:extLst>
              <a:ext uri="{FF2B5EF4-FFF2-40B4-BE49-F238E27FC236}">
                <a16:creationId xmlns:a16="http://schemas.microsoft.com/office/drawing/2014/main" id="{3322AA2C-51D8-427E-AFD9-53E139B5007A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727772" y="76131"/>
                </a:moveTo>
                <a:lnTo>
                  <a:pt x="708338" y="79131"/>
                </a:lnTo>
                <a:lnTo>
                  <a:pt x="692877" y="75764"/>
                </a:lnTo>
                <a:lnTo>
                  <a:pt x="701318" y="72440"/>
                </a:lnTo>
                <a:lnTo>
                  <a:pt x="716540" y="71378"/>
                </a:lnTo>
                <a:lnTo>
                  <a:pt x="731238" y="73010"/>
                </a:lnTo>
                <a:lnTo>
                  <a:pt x="727772" y="76131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109" name="Полилиния: фигура 108">
            <a:extLst>
              <a:ext uri="{FF2B5EF4-FFF2-40B4-BE49-F238E27FC236}">
                <a16:creationId xmlns:a16="http://schemas.microsoft.com/office/drawing/2014/main" id="{AC39D71B-85B2-4039-96C7-F2F5507439A9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2134164" y="74496"/>
                </a:moveTo>
                <a:lnTo>
                  <a:pt x="2110877" y="78758"/>
                </a:lnTo>
                <a:lnTo>
                  <a:pt x="2092485" y="76339"/>
                </a:lnTo>
                <a:lnTo>
                  <a:pt x="2099679" y="73649"/>
                </a:lnTo>
                <a:lnTo>
                  <a:pt x="2093380" y="70318"/>
                </a:lnTo>
                <a:lnTo>
                  <a:pt x="2114984" y="68230"/>
                </a:lnTo>
                <a:lnTo>
                  <a:pt x="2119123" y="72143"/>
                </a:lnTo>
                <a:lnTo>
                  <a:pt x="2134164" y="74496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110" name="Полилиния: фигура 109">
            <a:extLst>
              <a:ext uri="{FF2B5EF4-FFF2-40B4-BE49-F238E27FC236}">
                <a16:creationId xmlns:a16="http://schemas.microsoft.com/office/drawing/2014/main" id="{96259FE4-4EE0-4E99-AA00-BBD0C0E44D01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733232" y="66697"/>
                </a:moveTo>
                <a:lnTo>
                  <a:pt x="720534" y="68730"/>
                </a:lnTo>
                <a:lnTo>
                  <a:pt x="703221" y="68720"/>
                </a:lnTo>
                <a:lnTo>
                  <a:pt x="703389" y="67233"/>
                </a:lnTo>
                <a:lnTo>
                  <a:pt x="714084" y="64111"/>
                </a:lnTo>
                <a:lnTo>
                  <a:pt x="719675" y="64586"/>
                </a:lnTo>
                <a:lnTo>
                  <a:pt x="733232" y="66697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111" name="Полилиния: фигура 110">
            <a:extLst>
              <a:ext uri="{FF2B5EF4-FFF2-40B4-BE49-F238E27FC236}">
                <a16:creationId xmlns:a16="http://schemas.microsoft.com/office/drawing/2014/main" id="{84C04D3C-4094-4BEA-BF6E-BD65BA33274D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877434" y="72378"/>
                </a:moveTo>
                <a:lnTo>
                  <a:pt x="862010" y="74530"/>
                </a:lnTo>
                <a:lnTo>
                  <a:pt x="853520" y="72108"/>
                </a:lnTo>
                <a:lnTo>
                  <a:pt x="849052" y="68197"/>
                </a:lnTo>
                <a:lnTo>
                  <a:pt x="848228" y="63883"/>
                </a:lnTo>
                <a:lnTo>
                  <a:pt x="861725" y="64299"/>
                </a:lnTo>
                <a:lnTo>
                  <a:pt x="867801" y="64989"/>
                </a:lnTo>
                <a:lnTo>
                  <a:pt x="880259" y="68611"/>
                </a:lnTo>
                <a:lnTo>
                  <a:pt x="877434" y="72378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112" name="Полилиния: фигура 111">
            <a:extLst>
              <a:ext uri="{FF2B5EF4-FFF2-40B4-BE49-F238E27FC236}">
                <a16:creationId xmlns:a16="http://schemas.microsoft.com/office/drawing/2014/main" id="{FE347D3F-1BE7-4881-AF84-B540EE3364E6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833339" y="69587"/>
                </a:moveTo>
                <a:lnTo>
                  <a:pt x="837397" y="73936"/>
                </a:lnTo>
                <a:lnTo>
                  <a:pt x="820374" y="72774"/>
                </a:lnTo>
                <a:lnTo>
                  <a:pt x="803216" y="69394"/>
                </a:lnTo>
                <a:lnTo>
                  <a:pt x="780008" y="69007"/>
                </a:lnTo>
                <a:lnTo>
                  <a:pt x="790075" y="65910"/>
                </a:lnTo>
                <a:lnTo>
                  <a:pt x="777470" y="63399"/>
                </a:lnTo>
                <a:lnTo>
                  <a:pt x="776712" y="59404"/>
                </a:lnTo>
                <a:lnTo>
                  <a:pt x="797175" y="60824"/>
                </a:lnTo>
                <a:lnTo>
                  <a:pt x="825365" y="64628"/>
                </a:lnTo>
                <a:lnTo>
                  <a:pt x="833339" y="69587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113" name="Полилиния: фигура 112">
            <a:extLst>
              <a:ext uri="{FF2B5EF4-FFF2-40B4-BE49-F238E27FC236}">
                <a16:creationId xmlns:a16="http://schemas.microsoft.com/office/drawing/2014/main" id="{BF3D5CE8-34A3-448E-890C-EF8F1C5B9218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2971793" y="69773"/>
                </a:moveTo>
                <a:lnTo>
                  <a:pt x="2913026" y="73796"/>
                </a:lnTo>
                <a:lnTo>
                  <a:pt x="2932069" y="60108"/>
                </a:lnTo>
                <a:lnTo>
                  <a:pt x="2940633" y="58936"/>
                </a:lnTo>
                <a:lnTo>
                  <a:pt x="2948466" y="59615"/>
                </a:lnTo>
                <a:lnTo>
                  <a:pt x="2974889" y="65536"/>
                </a:lnTo>
                <a:lnTo>
                  <a:pt x="2971793" y="69773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114" name="Полилиния: фигура 113">
            <a:extLst>
              <a:ext uri="{FF2B5EF4-FFF2-40B4-BE49-F238E27FC236}">
                <a16:creationId xmlns:a16="http://schemas.microsoft.com/office/drawing/2014/main" id="{8399672E-2632-4CAE-AC35-8CF5CD31A73D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2066693" y="55232"/>
                </a:moveTo>
                <a:lnTo>
                  <a:pt x="2101010" y="63005"/>
                </a:lnTo>
                <a:lnTo>
                  <a:pt x="2074777" y="67107"/>
                </a:lnTo>
                <a:lnTo>
                  <a:pt x="2068985" y="74779"/>
                </a:lnTo>
                <a:lnTo>
                  <a:pt x="2059839" y="76746"/>
                </a:lnTo>
                <a:lnTo>
                  <a:pt x="2054875" y="85383"/>
                </a:lnTo>
                <a:lnTo>
                  <a:pt x="2042313" y="85790"/>
                </a:lnTo>
                <a:lnTo>
                  <a:pt x="2019894" y="79432"/>
                </a:lnTo>
                <a:lnTo>
                  <a:pt x="2029349" y="75728"/>
                </a:lnTo>
                <a:lnTo>
                  <a:pt x="2013723" y="72712"/>
                </a:lnTo>
                <a:lnTo>
                  <a:pt x="1993413" y="63910"/>
                </a:lnTo>
                <a:lnTo>
                  <a:pt x="1985305" y="55747"/>
                </a:lnTo>
                <a:lnTo>
                  <a:pt x="2013725" y="52014"/>
                </a:lnTo>
                <a:lnTo>
                  <a:pt x="2019435" y="55663"/>
                </a:lnTo>
                <a:lnTo>
                  <a:pt x="2034283" y="55518"/>
                </a:lnTo>
                <a:lnTo>
                  <a:pt x="2038241" y="51955"/>
                </a:lnTo>
                <a:lnTo>
                  <a:pt x="2053548" y="51593"/>
                </a:lnTo>
                <a:lnTo>
                  <a:pt x="2066693" y="55232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115" name="Полилиния: фигура 114">
            <a:extLst>
              <a:ext uri="{FF2B5EF4-FFF2-40B4-BE49-F238E27FC236}">
                <a16:creationId xmlns:a16="http://schemas.microsoft.com/office/drawing/2014/main" id="{E1B5FABD-D129-46C2-8264-11802E1B97A3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2141706" y="47877"/>
                </a:moveTo>
                <a:lnTo>
                  <a:pt x="2162137" y="51535"/>
                </a:lnTo>
                <a:lnTo>
                  <a:pt x="2146679" y="57149"/>
                </a:lnTo>
                <a:lnTo>
                  <a:pt x="2116445" y="58378"/>
                </a:lnTo>
                <a:lnTo>
                  <a:pt x="2085700" y="56639"/>
                </a:lnTo>
                <a:lnTo>
                  <a:pt x="2083846" y="53766"/>
                </a:lnTo>
                <a:lnTo>
                  <a:pt x="2068886" y="53584"/>
                </a:lnTo>
                <a:lnTo>
                  <a:pt x="2057479" y="48799"/>
                </a:lnTo>
                <a:lnTo>
                  <a:pt x="2089670" y="45887"/>
                </a:lnTo>
                <a:lnTo>
                  <a:pt x="2104806" y="48394"/>
                </a:lnTo>
                <a:lnTo>
                  <a:pt x="2115349" y="45272"/>
                </a:lnTo>
                <a:lnTo>
                  <a:pt x="2141706" y="47877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116" name="Полилиния: фигура 115">
            <a:extLst>
              <a:ext uri="{FF2B5EF4-FFF2-40B4-BE49-F238E27FC236}">
                <a16:creationId xmlns:a16="http://schemas.microsoft.com/office/drawing/2014/main" id="{11380293-F230-479F-9F20-F92FA0BF40A5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2409498" y="46418"/>
                </a:moveTo>
                <a:lnTo>
                  <a:pt x="2395503" y="47792"/>
                </a:lnTo>
                <a:lnTo>
                  <a:pt x="2386129" y="48583"/>
                </a:lnTo>
                <a:lnTo>
                  <a:pt x="2384675" y="50294"/>
                </a:lnTo>
                <a:lnTo>
                  <a:pt x="2372490" y="52017"/>
                </a:lnTo>
                <a:lnTo>
                  <a:pt x="2361198" y="49545"/>
                </a:lnTo>
                <a:lnTo>
                  <a:pt x="2367136" y="46291"/>
                </a:lnTo>
                <a:lnTo>
                  <a:pt x="2343936" y="45974"/>
                </a:lnTo>
                <a:lnTo>
                  <a:pt x="2364287" y="44076"/>
                </a:lnTo>
                <a:lnTo>
                  <a:pt x="2380125" y="43950"/>
                </a:lnTo>
                <a:lnTo>
                  <a:pt x="2382255" y="46759"/>
                </a:lnTo>
                <a:lnTo>
                  <a:pt x="2388243" y="44263"/>
                </a:lnTo>
                <a:lnTo>
                  <a:pt x="2398069" y="42544"/>
                </a:lnTo>
                <a:lnTo>
                  <a:pt x="2413530" y="44829"/>
                </a:lnTo>
                <a:lnTo>
                  <a:pt x="2409498" y="46418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117" name="Полилиния: фигура 116">
            <a:extLst>
              <a:ext uri="{FF2B5EF4-FFF2-40B4-BE49-F238E27FC236}">
                <a16:creationId xmlns:a16="http://schemas.microsoft.com/office/drawing/2014/main" id="{2565D7D6-6D24-459D-8085-22BC6643DEE6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2918255" y="63789"/>
                </a:moveTo>
                <a:lnTo>
                  <a:pt x="2895511" y="65089"/>
                </a:lnTo>
                <a:lnTo>
                  <a:pt x="2866475" y="62081"/>
                </a:lnTo>
                <a:lnTo>
                  <a:pt x="2849173" y="58101"/>
                </a:lnTo>
                <a:lnTo>
                  <a:pt x="2841172" y="50624"/>
                </a:lnTo>
                <a:lnTo>
                  <a:pt x="2826950" y="48563"/>
                </a:lnTo>
                <a:lnTo>
                  <a:pt x="2854018" y="41442"/>
                </a:lnTo>
                <a:lnTo>
                  <a:pt x="2876569" y="39088"/>
                </a:lnTo>
                <a:lnTo>
                  <a:pt x="2896823" y="44336"/>
                </a:lnTo>
                <a:lnTo>
                  <a:pt x="2920829" y="54415"/>
                </a:lnTo>
                <a:lnTo>
                  <a:pt x="2918255" y="63789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118" name="Полилиния: фигура 117">
            <a:extLst>
              <a:ext uri="{FF2B5EF4-FFF2-40B4-BE49-F238E27FC236}">
                <a16:creationId xmlns:a16="http://schemas.microsoft.com/office/drawing/2014/main" id="{61C811B7-040D-4CFB-BC2D-9A3EB251AA4B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969278" y="55667"/>
                </a:moveTo>
                <a:lnTo>
                  <a:pt x="981846" y="59035"/>
                </a:lnTo>
                <a:lnTo>
                  <a:pt x="967531" y="62138"/>
                </a:lnTo>
                <a:lnTo>
                  <a:pt x="948269" y="69978"/>
                </a:lnTo>
                <a:lnTo>
                  <a:pt x="929827" y="70727"/>
                </a:lnTo>
                <a:lnTo>
                  <a:pt x="908224" y="69393"/>
                </a:lnTo>
                <a:lnTo>
                  <a:pt x="897023" y="65143"/>
                </a:lnTo>
                <a:lnTo>
                  <a:pt x="897184" y="61362"/>
                </a:lnTo>
                <a:lnTo>
                  <a:pt x="905425" y="58585"/>
                </a:lnTo>
                <a:lnTo>
                  <a:pt x="886361" y="58665"/>
                </a:lnTo>
                <a:lnTo>
                  <a:pt x="874871" y="55198"/>
                </a:lnTo>
                <a:lnTo>
                  <a:pt x="868266" y="50478"/>
                </a:lnTo>
                <a:lnTo>
                  <a:pt x="875494" y="45844"/>
                </a:lnTo>
                <a:lnTo>
                  <a:pt x="882718" y="42665"/>
                </a:lnTo>
                <a:lnTo>
                  <a:pt x="893403" y="41935"/>
                </a:lnTo>
                <a:lnTo>
                  <a:pt x="888848" y="39546"/>
                </a:lnTo>
                <a:lnTo>
                  <a:pt x="913091" y="39015"/>
                </a:lnTo>
                <a:lnTo>
                  <a:pt x="926403" y="44581"/>
                </a:lnTo>
                <a:lnTo>
                  <a:pt x="943946" y="46813"/>
                </a:lnTo>
                <a:lnTo>
                  <a:pt x="961042" y="48787"/>
                </a:lnTo>
                <a:lnTo>
                  <a:pt x="969278" y="55667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119" name="Полилиния: фигура 118">
            <a:extLst>
              <a:ext uri="{FF2B5EF4-FFF2-40B4-BE49-F238E27FC236}">
                <a16:creationId xmlns:a16="http://schemas.microsoft.com/office/drawing/2014/main" id="{90B3853A-5990-43AE-ABD7-275D067B08F7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1162341" y="19741"/>
                </a:moveTo>
                <a:lnTo>
                  <a:pt x="1190202" y="20557"/>
                </a:lnTo>
                <a:lnTo>
                  <a:pt x="1212588" y="21892"/>
                </a:lnTo>
                <a:lnTo>
                  <a:pt x="1231665" y="24721"/>
                </a:lnTo>
                <a:lnTo>
                  <a:pt x="1231207" y="27504"/>
                </a:lnTo>
                <a:lnTo>
                  <a:pt x="1205770" y="32027"/>
                </a:lnTo>
                <a:lnTo>
                  <a:pt x="1180548" y="34138"/>
                </a:lnTo>
                <a:lnTo>
                  <a:pt x="1171123" y="36471"/>
                </a:lnTo>
                <a:lnTo>
                  <a:pt x="1193820" y="36418"/>
                </a:lnTo>
                <a:lnTo>
                  <a:pt x="1169221" y="42741"/>
                </a:lnTo>
                <a:lnTo>
                  <a:pt x="1152232" y="45693"/>
                </a:lnTo>
                <a:lnTo>
                  <a:pt x="1134403" y="54208"/>
                </a:lnTo>
                <a:lnTo>
                  <a:pt x="1112899" y="55937"/>
                </a:lnTo>
                <a:lnTo>
                  <a:pt x="1106257" y="58063"/>
                </a:lnTo>
                <a:lnTo>
                  <a:pt x="1074694" y="59179"/>
                </a:lnTo>
                <a:lnTo>
                  <a:pt x="1089064" y="60487"/>
                </a:lnTo>
                <a:lnTo>
                  <a:pt x="1081858" y="62349"/>
                </a:lnTo>
                <a:lnTo>
                  <a:pt x="1090480" y="67491"/>
                </a:lnTo>
                <a:lnTo>
                  <a:pt x="1080575" y="71065"/>
                </a:lnTo>
                <a:lnTo>
                  <a:pt x="1064470" y="74015"/>
                </a:lnTo>
                <a:lnTo>
                  <a:pt x="1059527" y="78095"/>
                </a:lnTo>
                <a:lnTo>
                  <a:pt x="1044965" y="81211"/>
                </a:lnTo>
                <a:lnTo>
                  <a:pt x="1046423" y="83570"/>
                </a:lnTo>
                <a:lnTo>
                  <a:pt x="1064236" y="83167"/>
                </a:lnTo>
                <a:lnTo>
                  <a:pt x="1064463" y="85711"/>
                </a:lnTo>
                <a:lnTo>
                  <a:pt x="1036608" y="91964"/>
                </a:lnTo>
                <a:lnTo>
                  <a:pt x="1009367" y="89088"/>
                </a:lnTo>
                <a:lnTo>
                  <a:pt x="978745" y="90704"/>
                </a:lnTo>
                <a:lnTo>
                  <a:pt x="963232" y="89443"/>
                </a:lnTo>
                <a:lnTo>
                  <a:pt x="943522" y="88897"/>
                </a:lnTo>
                <a:lnTo>
                  <a:pt x="942214" y="83896"/>
                </a:lnTo>
                <a:lnTo>
                  <a:pt x="961487" y="81538"/>
                </a:lnTo>
                <a:lnTo>
                  <a:pt x="956351" y="74015"/>
                </a:lnTo>
                <a:lnTo>
                  <a:pt x="962710" y="73283"/>
                </a:lnTo>
                <a:lnTo>
                  <a:pt x="990582" y="77781"/>
                </a:lnTo>
                <a:lnTo>
                  <a:pt x="976366" y="71096"/>
                </a:lnTo>
                <a:lnTo>
                  <a:pt x="959459" y="69096"/>
                </a:lnTo>
                <a:lnTo>
                  <a:pt x="967902" y="65063"/>
                </a:lnTo>
                <a:lnTo>
                  <a:pt x="986388" y="62580"/>
                </a:lnTo>
                <a:lnTo>
                  <a:pt x="989346" y="58947"/>
                </a:lnTo>
                <a:lnTo>
                  <a:pt x="974622" y="54873"/>
                </a:lnTo>
                <a:lnTo>
                  <a:pt x="970197" y="49502"/>
                </a:lnTo>
                <a:lnTo>
                  <a:pt x="998691" y="49951"/>
                </a:lnTo>
                <a:lnTo>
                  <a:pt x="1006924" y="51080"/>
                </a:lnTo>
                <a:lnTo>
                  <a:pt x="1023191" y="47282"/>
                </a:lnTo>
                <a:lnTo>
                  <a:pt x="999718" y="46077"/>
                </a:lnTo>
                <a:lnTo>
                  <a:pt x="963242" y="46741"/>
                </a:lnTo>
                <a:lnTo>
                  <a:pt x="944815" y="43203"/>
                </a:lnTo>
                <a:lnTo>
                  <a:pt x="936128" y="38988"/>
                </a:lnTo>
                <a:lnTo>
                  <a:pt x="923953" y="35932"/>
                </a:lnTo>
                <a:lnTo>
                  <a:pt x="921668" y="32376"/>
                </a:lnTo>
                <a:lnTo>
                  <a:pt x="937170" y="30388"/>
                </a:lnTo>
                <a:lnTo>
                  <a:pt x="949343" y="30049"/>
                </a:lnTo>
                <a:lnTo>
                  <a:pt x="969796" y="28359"/>
                </a:lnTo>
                <a:lnTo>
                  <a:pt x="985123" y="24474"/>
                </a:lnTo>
                <a:lnTo>
                  <a:pt x="998050" y="25019"/>
                </a:lnTo>
                <a:lnTo>
                  <a:pt x="1009308" y="27938"/>
                </a:lnTo>
                <a:lnTo>
                  <a:pt x="1017231" y="22309"/>
                </a:lnTo>
                <a:lnTo>
                  <a:pt x="1030991" y="20641"/>
                </a:lnTo>
                <a:lnTo>
                  <a:pt x="1049686" y="19488"/>
                </a:lnTo>
                <a:lnTo>
                  <a:pt x="1081551" y="19056"/>
                </a:lnTo>
                <a:lnTo>
                  <a:pt x="1087088" y="20182"/>
                </a:lnTo>
                <a:lnTo>
                  <a:pt x="1117187" y="18418"/>
                </a:lnTo>
                <a:lnTo>
                  <a:pt x="1139764" y="19079"/>
                </a:lnTo>
                <a:lnTo>
                  <a:pt x="1162341" y="19741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120" name="Полилиния: фигура 119">
            <a:extLst>
              <a:ext uri="{FF2B5EF4-FFF2-40B4-BE49-F238E27FC236}">
                <a16:creationId xmlns:a16="http://schemas.microsoft.com/office/drawing/2014/main" id="{266E243A-FFB0-4C21-8524-3B1B4E1DB9CC}"/>
              </a:ext>
            </a:extLst>
          </p:cNvPr>
          <p:cNvSpPr>
            <a:spLocks noGrp="1"/>
          </p:cNvSpPr>
          <p:nvPr/>
        </p:nvSpPr>
        <p:spPr>
          <a:xfrm>
            <a:off x="10677525" y="3940942"/>
            <a:ext cx="3752850" cy="1490715"/>
          </a:xfrm>
          <a:custGeom>
            <a:avLst/>
            <a:gdLst/>
            <a:ahLst/>
            <a:cxnLst/>
            <a:rect l="0" t="0" r="0" b="0"/>
            <a:pathLst>
              <a:path w="3752850" h="1490715">
                <a:moveTo>
                  <a:pt x="1593914" y="15432"/>
                </a:moveTo>
                <a:lnTo>
                  <a:pt x="1659120" y="23698"/>
                </a:lnTo>
                <a:lnTo>
                  <a:pt x="1639872" y="27712"/>
                </a:lnTo>
                <a:lnTo>
                  <a:pt x="1599991" y="28171"/>
                </a:lnTo>
                <a:lnTo>
                  <a:pt x="1543881" y="29189"/>
                </a:lnTo>
                <a:lnTo>
                  <a:pt x="1549130" y="31049"/>
                </a:lnTo>
                <a:lnTo>
                  <a:pt x="1586031" y="29900"/>
                </a:lnTo>
                <a:lnTo>
                  <a:pt x="1617432" y="33494"/>
                </a:lnTo>
                <a:lnTo>
                  <a:pt x="1637668" y="30302"/>
                </a:lnTo>
                <a:lnTo>
                  <a:pt x="1646336" y="34042"/>
                </a:lnTo>
                <a:lnTo>
                  <a:pt x="1634891" y="40106"/>
                </a:lnTo>
                <a:lnTo>
                  <a:pt x="1661432" y="36229"/>
                </a:lnTo>
                <a:lnTo>
                  <a:pt x="1712048" y="32186"/>
                </a:lnTo>
                <a:lnTo>
                  <a:pt x="1743301" y="34205"/>
                </a:lnTo>
                <a:lnTo>
                  <a:pt x="1749156" y="38659"/>
                </a:lnTo>
                <a:lnTo>
                  <a:pt x="1706657" y="46076"/>
                </a:lnTo>
                <a:lnTo>
                  <a:pt x="1700771" y="48474"/>
                </a:lnTo>
                <a:lnTo>
                  <a:pt x="1667451" y="50277"/>
                </a:lnTo>
                <a:lnTo>
                  <a:pt x="1691593" y="50777"/>
                </a:lnTo>
                <a:lnTo>
                  <a:pt x="1679400" y="58378"/>
                </a:lnTo>
                <a:lnTo>
                  <a:pt x="1671009" y="65140"/>
                </a:lnTo>
                <a:lnTo>
                  <a:pt x="1671337" y="76740"/>
                </a:lnTo>
                <a:lnTo>
                  <a:pt x="1683853" y="83546"/>
                </a:lnTo>
                <a:lnTo>
                  <a:pt x="1667568" y="83977"/>
                </a:lnTo>
                <a:lnTo>
                  <a:pt x="1650426" y="87275"/>
                </a:lnTo>
                <a:lnTo>
                  <a:pt x="1669663" y="92799"/>
                </a:lnTo>
                <a:lnTo>
                  <a:pt x="1672114" y="101657"/>
                </a:lnTo>
                <a:lnTo>
                  <a:pt x="1660968" y="102621"/>
                </a:lnTo>
                <a:lnTo>
                  <a:pt x="1674472" y="111589"/>
                </a:lnTo>
                <a:lnTo>
                  <a:pt x="1651314" y="112337"/>
                </a:lnTo>
                <a:lnTo>
                  <a:pt x="1663403" y="116577"/>
                </a:lnTo>
                <a:lnTo>
                  <a:pt x="1659986" y="120254"/>
                </a:lnTo>
                <a:lnTo>
                  <a:pt x="1645289" y="121868"/>
                </a:lnTo>
                <a:lnTo>
                  <a:pt x="1630760" y="121899"/>
                </a:lnTo>
                <a:lnTo>
                  <a:pt x="1643820" y="128960"/>
                </a:lnTo>
                <a:lnTo>
                  <a:pt x="1643962" y="133601"/>
                </a:lnTo>
                <a:lnTo>
                  <a:pt x="1623333" y="129287"/>
                </a:lnTo>
                <a:lnTo>
                  <a:pt x="1617969" y="132077"/>
                </a:lnTo>
                <a:lnTo>
                  <a:pt x="1632042" y="134684"/>
                </a:lnTo>
                <a:lnTo>
                  <a:pt x="1645700" y="141055"/>
                </a:lnTo>
                <a:lnTo>
                  <a:pt x="1649653" y="149450"/>
                </a:lnTo>
                <a:lnTo>
                  <a:pt x="1631072" y="151459"/>
                </a:lnTo>
                <a:lnTo>
                  <a:pt x="1623034" y="147440"/>
                </a:lnTo>
                <a:lnTo>
                  <a:pt x="1610146" y="141452"/>
                </a:lnTo>
                <a:lnTo>
                  <a:pt x="1613711" y="148527"/>
                </a:lnTo>
                <a:lnTo>
                  <a:pt x="1601604" y="154008"/>
                </a:lnTo>
                <a:lnTo>
                  <a:pt x="1629077" y="154451"/>
                </a:lnTo>
                <a:lnTo>
                  <a:pt x="1643446" y="155019"/>
                </a:lnTo>
                <a:lnTo>
                  <a:pt x="1615505" y="164095"/>
                </a:lnTo>
                <a:lnTo>
                  <a:pt x="1587170" y="172314"/>
                </a:lnTo>
                <a:lnTo>
                  <a:pt x="1556664" y="175915"/>
                </a:lnTo>
                <a:lnTo>
                  <a:pt x="1545167" y="175959"/>
                </a:lnTo>
                <a:lnTo>
                  <a:pt x="1534383" y="179976"/>
                </a:lnTo>
                <a:lnTo>
                  <a:pt x="1519884" y="190981"/>
                </a:lnTo>
                <a:lnTo>
                  <a:pt x="1497462" y="198287"/>
                </a:lnTo>
                <a:lnTo>
                  <a:pt x="1490259" y="198717"/>
                </a:lnTo>
                <a:lnTo>
                  <a:pt x="1476381" y="201276"/>
                </a:lnTo>
                <a:lnTo>
                  <a:pt x="1461399" y="203712"/>
                </a:lnTo>
                <a:lnTo>
                  <a:pt x="1452468" y="210160"/>
                </a:lnTo>
                <a:lnTo>
                  <a:pt x="1452324" y="217467"/>
                </a:lnTo>
                <a:lnTo>
                  <a:pt x="1447050" y="224311"/>
                </a:lnTo>
                <a:lnTo>
                  <a:pt x="1430051" y="232652"/>
                </a:lnTo>
                <a:lnTo>
                  <a:pt x="1434249" y="240798"/>
                </a:lnTo>
                <a:lnTo>
                  <a:pt x="1429563" y="249418"/>
                </a:lnTo>
                <a:lnTo>
                  <a:pt x="1424223" y="259596"/>
                </a:lnTo>
                <a:lnTo>
                  <a:pt x="1409534" y="260231"/>
                </a:lnTo>
                <a:lnTo>
                  <a:pt x="1394146" y="251719"/>
                </a:lnTo>
                <a:lnTo>
                  <a:pt x="1373304" y="251666"/>
                </a:lnTo>
                <a:lnTo>
                  <a:pt x="1363191" y="245949"/>
                </a:lnTo>
                <a:lnTo>
                  <a:pt x="1356234" y="235769"/>
                </a:lnTo>
                <a:lnTo>
                  <a:pt x="1338170" y="222806"/>
                </a:lnTo>
                <a:lnTo>
                  <a:pt x="1332886" y="216014"/>
                </a:lnTo>
                <a:lnTo>
                  <a:pt x="1331463" y="206650"/>
                </a:lnTo>
                <a:lnTo>
                  <a:pt x="1317025" y="197029"/>
                </a:lnTo>
                <a:lnTo>
                  <a:pt x="1320778" y="189347"/>
                </a:lnTo>
                <a:lnTo>
                  <a:pt x="1313820" y="185672"/>
                </a:lnTo>
                <a:lnTo>
                  <a:pt x="1324126" y="173490"/>
                </a:lnTo>
                <a:lnTo>
                  <a:pt x="1339816" y="169612"/>
                </a:lnTo>
                <a:lnTo>
                  <a:pt x="1343933" y="165252"/>
                </a:lnTo>
                <a:lnTo>
                  <a:pt x="1346114" y="157108"/>
                </a:lnTo>
                <a:lnTo>
                  <a:pt x="1334205" y="160800"/>
                </a:lnTo>
                <a:lnTo>
                  <a:pt x="1328531" y="162351"/>
                </a:lnTo>
                <a:lnTo>
                  <a:pt x="1319165" y="163837"/>
                </a:lnTo>
                <a:lnTo>
                  <a:pt x="1306374" y="160434"/>
                </a:lnTo>
                <a:lnTo>
                  <a:pt x="1305679" y="153353"/>
                </a:lnTo>
                <a:lnTo>
                  <a:pt x="1309757" y="147807"/>
                </a:lnTo>
                <a:lnTo>
                  <a:pt x="1319426" y="147656"/>
                </a:lnTo>
                <a:lnTo>
                  <a:pt x="1340704" y="150429"/>
                </a:lnTo>
                <a:lnTo>
                  <a:pt x="1322782" y="143809"/>
                </a:lnTo>
                <a:lnTo>
                  <a:pt x="1313454" y="140240"/>
                </a:lnTo>
                <a:lnTo>
                  <a:pt x="1303073" y="141706"/>
                </a:lnTo>
                <a:lnTo>
                  <a:pt x="1294372" y="139122"/>
                </a:lnTo>
                <a:lnTo>
                  <a:pt x="1306011" y="129408"/>
                </a:lnTo>
                <a:lnTo>
                  <a:pt x="1299671" y="125526"/>
                </a:lnTo>
                <a:lnTo>
                  <a:pt x="1291397" y="118321"/>
                </a:lnTo>
                <a:lnTo>
                  <a:pt x="1278850" y="107266"/>
                </a:lnTo>
                <a:lnTo>
                  <a:pt x="1265578" y="103218"/>
                </a:lnTo>
                <a:lnTo>
                  <a:pt x="1265699" y="98854"/>
                </a:lnTo>
                <a:lnTo>
                  <a:pt x="1237725" y="92754"/>
                </a:lnTo>
                <a:lnTo>
                  <a:pt x="1215593" y="91995"/>
                </a:lnTo>
                <a:lnTo>
                  <a:pt x="1187733" y="92415"/>
                </a:lnTo>
                <a:lnTo>
                  <a:pt x="1162295" y="93181"/>
                </a:lnTo>
                <a:lnTo>
                  <a:pt x="1150198" y="89863"/>
                </a:lnTo>
                <a:lnTo>
                  <a:pt x="1132083" y="83307"/>
                </a:lnTo>
                <a:lnTo>
                  <a:pt x="1159456" y="80028"/>
                </a:lnTo>
                <a:lnTo>
                  <a:pt x="1180438" y="79478"/>
                </a:lnTo>
                <a:lnTo>
                  <a:pt x="1135832" y="76767"/>
                </a:lnTo>
                <a:lnTo>
                  <a:pt x="1112334" y="72511"/>
                </a:lnTo>
                <a:lnTo>
                  <a:pt x="1113769" y="68461"/>
                </a:lnTo>
                <a:lnTo>
                  <a:pt x="1153236" y="63445"/>
                </a:lnTo>
                <a:lnTo>
                  <a:pt x="1191418" y="58436"/>
                </a:lnTo>
                <a:lnTo>
                  <a:pt x="1195451" y="54644"/>
                </a:lnTo>
                <a:lnTo>
                  <a:pt x="1167314" y="50901"/>
                </a:lnTo>
                <a:lnTo>
                  <a:pt x="1176401" y="46746"/>
                </a:lnTo>
                <a:lnTo>
                  <a:pt x="1212491" y="39468"/>
                </a:lnTo>
                <a:lnTo>
                  <a:pt x="1227657" y="38351"/>
                </a:lnTo>
                <a:lnTo>
                  <a:pt x="1223313" y="33667"/>
                </a:lnTo>
                <a:lnTo>
                  <a:pt x="1248005" y="30923"/>
                </a:lnTo>
                <a:lnTo>
                  <a:pt x="1280061" y="29285"/>
                </a:lnTo>
                <a:lnTo>
                  <a:pt x="1312096" y="29193"/>
                </a:lnTo>
                <a:lnTo>
                  <a:pt x="1323471" y="32438"/>
                </a:lnTo>
                <a:lnTo>
                  <a:pt x="1351124" y="26699"/>
                </a:lnTo>
                <a:lnTo>
                  <a:pt x="1376005" y="30598"/>
                </a:lnTo>
                <a:lnTo>
                  <a:pt x="1390641" y="31420"/>
                </a:lnTo>
                <a:lnTo>
                  <a:pt x="1412291" y="34811"/>
                </a:lnTo>
                <a:lnTo>
                  <a:pt x="1387505" y="29191"/>
                </a:lnTo>
                <a:lnTo>
                  <a:pt x="1388932" y="24728"/>
                </a:lnTo>
                <a:lnTo>
                  <a:pt x="1423931" y="18502"/>
                </a:lnTo>
                <a:lnTo>
                  <a:pt x="1460510" y="18971"/>
                </a:lnTo>
                <a:lnTo>
                  <a:pt x="1473805" y="15126"/>
                </a:lnTo>
                <a:lnTo>
                  <a:pt x="1510649" y="14124"/>
                </a:lnTo>
                <a:lnTo>
                  <a:pt x="1593914" y="15432"/>
                </a:lnTo>
                <a:close/>
              </a:path>
            </a:pathLst>
          </a:custGeom>
          <a:solidFill>
            <a:srgbClr val="35545D"/>
          </a:solidFill>
          <a:ln w="5715">
            <a:solidFill>
              <a:srgbClr val="4D6971"/>
            </a:solidFill>
          </a:ln>
        </p:spPr>
      </p:sp>
      <p:sp>
        <p:nvSpPr>
          <p:cNvPr id="121" name="Прямая соединительная линия 120">
            <a:extLst>
              <a:ext uri="{FF2B5EF4-FFF2-40B4-BE49-F238E27FC236}">
                <a16:creationId xmlns:a16="http://schemas.microsoft.com/office/drawing/2014/main" id="{F4898E8F-9BBA-434B-B2AC-88D74AAD02C3}"/>
              </a:ext>
            </a:extLst>
          </p:cNvPr>
          <p:cNvSpPr>
            <a:spLocks noGrp="1"/>
          </p:cNvSpPr>
          <p:nvPr/>
        </p:nvSpPr>
        <p:spPr>
          <a:xfrm>
            <a:off x="628650" y="2466975"/>
            <a:ext cx="1466850" cy="0"/>
          </a:xfrm>
          <a:prstGeom prst="line">
            <a:avLst/>
          </a:prstGeom>
          <a:noFill/>
          <a:ln w="28575">
            <a:solidFill>
              <a:srgbClr val="A07F44"/>
            </a:solidFill>
          </a:ln>
        </p:spPr>
      </p:sp>
      <p:sp>
        <p:nvSpPr>
          <p:cNvPr id="122" name="text-15-152">
            <a:extLst>
              <a:ext uri="{FF2B5EF4-FFF2-40B4-BE49-F238E27FC236}">
                <a16:creationId xmlns:a16="http://schemas.microsoft.com/office/drawing/2014/main" id="{2BA2588C-BF4C-4CE6-8DC8-E54D6BDB5783}"/>
              </a:ext>
            </a:extLst>
          </p:cNvPr>
          <p:cNvSpPr>
            <a:spLocks noGrp="1"/>
          </p:cNvSpPr>
          <p:nvPr/>
        </p:nvSpPr>
        <p:spPr>
          <a:xfrm>
            <a:off x="609600" y="2876550"/>
            <a:ext cx="9477375" cy="21621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2925" b="0" i="0">
                <a:solidFill>
                  <a:srgbClr val="F4F0E6"/>
                </a:solidFill>
                <a:latin typeface="Calibri"/>
                <a:ea typeface="Calibri"/>
                <a:cs typeface="Calibri"/>
              </a:defRPr>
            </a:pPr>
            <a:r>
              <a:rPr sz="2925" b="0" i="0">
                <a:solidFill>
                  <a:srgbClr val="F4F0E6"/>
                </a:solidFill>
                <a:latin typeface="Calibri"/>
                <a:ea typeface="Calibri"/>
                <a:cs typeface="Calibri"/>
              </a:rPr>
              <a:t>Колониальные империи сформировали глобальную систему, способствовали культурным обменам и развитию экономики, но также принесли серьезные страдания и несправедливость многим народам мира. </a:t>
            </a:r>
          </a:p>
        </p:txBody>
      </p:sp>
      <p:sp>
        <p:nvSpPr>
          <p:cNvPr id="123" name="text-15-153">
            <a:extLst>
              <a:ext uri="{FF2B5EF4-FFF2-40B4-BE49-F238E27FC236}">
                <a16:creationId xmlns:a16="http://schemas.microsoft.com/office/drawing/2014/main" id="{60A4034D-C8AE-4104-937A-D8809C730E94}"/>
              </a:ext>
            </a:extLst>
          </p:cNvPr>
          <p:cNvSpPr>
            <a:spLocks noGrp="1"/>
          </p:cNvSpPr>
          <p:nvPr/>
        </p:nvSpPr>
        <p:spPr>
          <a:xfrm>
            <a:off x="609600" y="5476875"/>
            <a:ext cx="10048875" cy="22288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2700" b="0" i="0">
                <a:solidFill>
                  <a:srgbClr val="F4F0E6"/>
                </a:solidFill>
                <a:latin typeface="Calibri"/>
                <a:ea typeface="Calibri"/>
                <a:cs typeface="Calibri"/>
              </a:defRPr>
            </a:pPr>
            <a:r>
              <a:rPr sz="2700" b="0" i="0">
                <a:solidFill>
                  <a:srgbClr val="F4F0E6"/>
                </a:solidFill>
                <a:latin typeface="Calibri"/>
                <a:ea typeface="Calibri"/>
                <a:cs typeface="Calibri"/>
              </a:rPr>
              <a:t>Таким образом, наследие колониализма представляет собой сложный комплекс как позитивных, так и негативных аспектов, требующих глубокого осмысления для построения более справедливого мироустройства в будущем.</a:t>
            </a:r>
          </a:p>
        </p:txBody>
      </p:sp>
      <p:sp>
        <p:nvSpPr>
          <p:cNvPr id="124" name="Прямая соединительная линия 123">
            <a:extLst>
              <a:ext uri="{FF2B5EF4-FFF2-40B4-BE49-F238E27FC236}">
                <a16:creationId xmlns:a16="http://schemas.microsoft.com/office/drawing/2014/main" id="{6210B2B3-8C9B-45F5-8A63-9C30981F3436}"/>
              </a:ext>
            </a:extLst>
          </p:cNvPr>
          <p:cNvSpPr>
            <a:spLocks noGrp="1"/>
          </p:cNvSpPr>
          <p:nvPr/>
        </p:nvSpPr>
        <p:spPr>
          <a:xfrm>
            <a:off x="609600" y="8096250"/>
            <a:ext cx="14020800" cy="0"/>
          </a:xfrm>
          <a:prstGeom prst="line">
            <a:avLst/>
          </a:prstGeom>
          <a:noFill/>
          <a:ln w="9525">
            <a:solidFill>
              <a:srgbClr val="47606A"/>
            </a:solidFill>
          </a:ln>
        </p:spPr>
      </p:sp>
      <p:sp>
        <p:nvSpPr>
          <p:cNvPr id="125" name="text-15-154">
            <a:extLst>
              <a:ext uri="{FF2B5EF4-FFF2-40B4-BE49-F238E27FC236}">
                <a16:creationId xmlns:a16="http://schemas.microsoft.com/office/drawing/2014/main" id="{1461E4E8-1BD4-4EAE-9FED-E92F43B96E4C}"/>
              </a:ext>
            </a:extLst>
          </p:cNvPr>
          <p:cNvSpPr>
            <a:spLocks noGrp="1"/>
          </p:cNvSpPr>
          <p:nvPr/>
        </p:nvSpPr>
        <p:spPr>
          <a:xfrm>
            <a:off x="12706350" y="8201025"/>
            <a:ext cx="19240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7000"/>
              </a:lnSpc>
              <a:buNone/>
              <a:defRPr sz="1200" b="0" i="0">
                <a:solidFill>
                  <a:srgbClr val="C8C1B3"/>
                </a:solidFill>
                <a:latin typeface="Calibri"/>
                <a:ea typeface="Calibri"/>
                <a:cs typeface="Calibri"/>
              </a:defRPr>
            </a:pPr>
            <a:r>
              <a:rPr sz="1200" b="0" i="0">
                <a:solidFill>
                  <a:srgbClr val="C8C1B3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887131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-2-3">
            <a:extLst>
              <a:ext uri="{FF2B5EF4-FFF2-40B4-BE49-F238E27FC236}">
                <a16:creationId xmlns:a16="http://schemas.microsoft.com/office/drawing/2014/main" id="{76BAD885-0A75-4E51-974E-A12FE8124EEC}"/>
              </a:ext>
            </a:extLst>
          </p:cNvPr>
          <p:cNvSpPr>
            <a:spLocks noGrp="1"/>
          </p:cNvSpPr>
          <p:nvPr/>
        </p:nvSpPr>
        <p:spPr>
          <a:xfrm>
            <a:off x="609600" y="466725"/>
            <a:ext cx="13430250" cy="1190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3600" b="0" i="0">
                <a:solidFill>
                  <a:srgbClr val="173A46"/>
                </a:solidFill>
                <a:latin typeface="Georgia"/>
                <a:ea typeface="Georgia"/>
                <a:cs typeface="Georgia"/>
              </a:defRPr>
            </a:pPr>
            <a:r>
              <a:rPr sz="3600" b="0" i="0">
                <a:solidFill>
                  <a:srgbClr val="173A46"/>
                </a:solidFill>
                <a:latin typeface="Georgia"/>
                <a:ea typeface="Georgia"/>
                <a:cs typeface="Georgia"/>
              </a:rPr>
              <a:t>Исторический контекст и предпосылки колониализма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19125" y="2103174"/>
            <a:ext cx="4495800" cy="5385326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3DA3FDC-3160-4148-8D74-8680A0867115}"/>
              </a:ext>
            </a:extLst>
          </p:cNvPr>
          <p:cNvSpPr>
            <a:spLocks noGrp="1"/>
          </p:cNvSpPr>
          <p:nvPr/>
        </p:nvSpPr>
        <p:spPr>
          <a:xfrm>
            <a:off x="5572125" y="2076450"/>
            <a:ext cx="38100" cy="1343025"/>
          </a:xfrm>
          <a:prstGeom prst="rect">
            <a:avLst/>
          </a:prstGeom>
          <a:solidFill>
            <a:srgbClr val="A07F44"/>
          </a:solidFill>
          <a:ln w="0">
            <a:noFill/>
          </a:ln>
        </p:spPr>
      </p:sp>
      <p:sp>
        <p:nvSpPr>
          <p:cNvPr id="4" name="text-2-4">
            <a:extLst>
              <a:ext uri="{FF2B5EF4-FFF2-40B4-BE49-F238E27FC236}">
                <a16:creationId xmlns:a16="http://schemas.microsoft.com/office/drawing/2014/main" id="{9D0717F8-2B2B-452C-9DC1-F41B4949DCAD}"/>
              </a:ext>
            </a:extLst>
          </p:cNvPr>
          <p:cNvSpPr>
            <a:spLocks noGrp="1"/>
          </p:cNvSpPr>
          <p:nvPr/>
        </p:nvSpPr>
        <p:spPr>
          <a:xfrm>
            <a:off x="5829300" y="2038350"/>
            <a:ext cx="8686800" cy="15049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2550" b="0" i="0">
                <a:solidFill>
                  <a:srgbClr val="23363B"/>
                </a:solidFill>
                <a:latin typeface="Calibri"/>
                <a:ea typeface="Calibri"/>
                <a:cs typeface="Calibri"/>
              </a:defRPr>
            </a:pPr>
            <a:r>
              <a:rPr sz="2550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В период раннего Нового времени Европа начала активно изучать мир за своими пределами, открывая важные </a:t>
            </a:r>
            <a:r>
              <a:rPr sz="2550" b="1" i="0">
                <a:solidFill>
                  <a:srgbClr val="2F6A69"/>
                </a:solidFill>
                <a:latin typeface="Calibri"/>
                <a:ea typeface="Calibri"/>
                <a:cs typeface="Calibri"/>
              </a:rPr>
              <a:t>морские пути</a:t>
            </a:r>
            <a:r>
              <a:rPr sz="2550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 в Африку, Америку и Азию.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312F1E5-A23F-4616-BB45-1A0F99FB73B0}"/>
              </a:ext>
            </a:extLst>
          </p:cNvPr>
          <p:cNvSpPr>
            <a:spLocks noGrp="1"/>
          </p:cNvSpPr>
          <p:nvPr/>
        </p:nvSpPr>
        <p:spPr>
          <a:xfrm>
            <a:off x="5572125" y="3876675"/>
            <a:ext cx="38100" cy="1819275"/>
          </a:xfrm>
          <a:prstGeom prst="rect">
            <a:avLst/>
          </a:prstGeom>
          <a:solidFill>
            <a:srgbClr val="2F6A69"/>
          </a:solidFill>
          <a:ln w="0">
            <a:noFill/>
          </a:ln>
        </p:spPr>
      </p:sp>
      <p:sp>
        <p:nvSpPr>
          <p:cNvPr id="6" name="text-2-5">
            <a:extLst>
              <a:ext uri="{FF2B5EF4-FFF2-40B4-BE49-F238E27FC236}">
                <a16:creationId xmlns:a16="http://schemas.microsoft.com/office/drawing/2014/main" id="{2D458D8B-FB63-42F0-A975-168B2900869A}"/>
              </a:ext>
            </a:extLst>
          </p:cNvPr>
          <p:cNvSpPr>
            <a:spLocks noGrp="1"/>
          </p:cNvSpPr>
          <p:nvPr/>
        </p:nvSpPr>
        <p:spPr>
          <a:xfrm>
            <a:off x="5829300" y="3838575"/>
            <a:ext cx="8686800" cy="1981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2550" b="0" i="0">
                <a:solidFill>
                  <a:srgbClr val="23363B"/>
                </a:solidFill>
                <a:latin typeface="Calibri"/>
                <a:ea typeface="Calibri"/>
                <a:cs typeface="Calibri"/>
              </a:defRPr>
            </a:pPr>
            <a:r>
              <a:rPr sz="2550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Совершенствование </a:t>
            </a:r>
            <a:r>
              <a:rPr sz="2550" b="1" i="0">
                <a:solidFill>
                  <a:srgbClr val="2F6A69"/>
                </a:solidFill>
                <a:latin typeface="Calibri"/>
                <a:ea typeface="Calibri"/>
                <a:cs typeface="Calibri"/>
              </a:rPr>
              <a:t>кораблестроения и навигации</a:t>
            </a:r>
            <a:r>
              <a:rPr sz="2550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 позволило странам, таким как Испания, Португалия, Англия и Франция, устанавливать первые колонии и расширять влияние.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0A1830B-ABD0-42F7-BF73-70FCF225DB01}"/>
              </a:ext>
            </a:extLst>
          </p:cNvPr>
          <p:cNvSpPr>
            <a:spLocks noGrp="1"/>
          </p:cNvSpPr>
          <p:nvPr/>
        </p:nvSpPr>
        <p:spPr>
          <a:xfrm>
            <a:off x="5572125" y="6096000"/>
            <a:ext cx="38100" cy="1333500"/>
          </a:xfrm>
          <a:prstGeom prst="rect">
            <a:avLst/>
          </a:prstGeom>
          <a:solidFill>
            <a:srgbClr val="8C443B"/>
          </a:solidFill>
          <a:ln w="0">
            <a:noFill/>
          </a:ln>
        </p:spPr>
      </p:sp>
      <p:sp>
        <p:nvSpPr>
          <p:cNvPr id="8" name="text-2-6">
            <a:extLst>
              <a:ext uri="{FF2B5EF4-FFF2-40B4-BE49-F238E27FC236}">
                <a16:creationId xmlns:a16="http://schemas.microsoft.com/office/drawing/2014/main" id="{DC675022-1160-4831-B3C2-AA7D2DF07388}"/>
              </a:ext>
            </a:extLst>
          </p:cNvPr>
          <p:cNvSpPr>
            <a:spLocks noGrp="1"/>
          </p:cNvSpPr>
          <p:nvPr/>
        </p:nvSpPr>
        <p:spPr>
          <a:xfrm>
            <a:off x="5829300" y="6057900"/>
            <a:ext cx="8686800" cy="1495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2550" b="0" i="0">
                <a:solidFill>
                  <a:srgbClr val="23363B"/>
                </a:solidFill>
                <a:latin typeface="Calibri"/>
                <a:ea typeface="Calibri"/>
                <a:cs typeface="Calibri"/>
              </a:defRPr>
            </a:pPr>
            <a:r>
              <a:rPr sz="2550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Эти открытия привели к росту торговли, обмену культурами и началу создания </a:t>
            </a:r>
            <a:r>
              <a:rPr sz="2550" b="1" i="0">
                <a:solidFill>
                  <a:srgbClr val="2F6A69"/>
                </a:solidFill>
                <a:latin typeface="Calibri"/>
                <a:ea typeface="Calibri"/>
                <a:cs typeface="Calibri"/>
              </a:rPr>
              <a:t>глобальных империй</a:t>
            </a:r>
            <a:r>
              <a:rPr sz="2550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, которые изменили ход мировой истории.</a:t>
            </a:r>
          </a:p>
        </p:txBody>
      </p:sp>
      <p:sp>
        <p:nv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D7BDAC9E-529A-4835-B95C-D637270F3C82}"/>
              </a:ext>
            </a:extLst>
          </p:cNvPr>
          <p:cNvSpPr>
            <a:spLocks noGrp="1"/>
          </p:cNvSpPr>
          <p:nvPr/>
        </p:nvSpPr>
        <p:spPr>
          <a:xfrm>
            <a:off x="609600" y="8096250"/>
            <a:ext cx="14020800" cy="0"/>
          </a:xfrm>
          <a:prstGeom prst="line">
            <a:avLst/>
          </a:prstGeom>
          <a:noFill/>
          <a:ln w="9525">
            <a:solidFill>
              <a:srgbClr val="C8BEAA"/>
            </a:solidFill>
          </a:ln>
        </p:spPr>
      </p:sp>
      <p:sp>
        <p:nvSpPr>
          <p:cNvPr id="10" name="text-2-7">
            <a:extLst>
              <a:ext uri="{FF2B5EF4-FFF2-40B4-BE49-F238E27FC236}">
                <a16:creationId xmlns:a16="http://schemas.microsoft.com/office/drawing/2014/main" id="{2C228E3C-E6EA-4790-AD27-F49F9DA2E575}"/>
              </a:ext>
            </a:extLst>
          </p:cNvPr>
          <p:cNvSpPr>
            <a:spLocks noGrp="1"/>
          </p:cNvSpPr>
          <p:nvPr/>
        </p:nvSpPr>
        <p:spPr>
          <a:xfrm>
            <a:off x="609600" y="8201025"/>
            <a:ext cx="6667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135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35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2</a:t>
            </a:r>
          </a:p>
        </p:txBody>
      </p:sp>
      <p:sp>
        <p:nvSpPr>
          <p:cNvPr id="11" name="text-2-8">
            <a:extLst>
              <a:ext uri="{FF2B5EF4-FFF2-40B4-BE49-F238E27FC236}">
                <a16:creationId xmlns:a16="http://schemas.microsoft.com/office/drawing/2014/main" id="{93A6D50F-4BC4-4827-8732-CB4F729978F8}"/>
              </a:ext>
            </a:extLst>
          </p:cNvPr>
          <p:cNvSpPr>
            <a:spLocks noGrp="1"/>
          </p:cNvSpPr>
          <p:nvPr/>
        </p:nvSpPr>
        <p:spPr>
          <a:xfrm>
            <a:off x="12706350" y="8201025"/>
            <a:ext cx="19240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7000"/>
              </a:lnSpc>
              <a:buNone/>
              <a:defRPr sz="120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20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423483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-3-9">
            <a:extLst>
              <a:ext uri="{FF2B5EF4-FFF2-40B4-BE49-F238E27FC236}">
                <a16:creationId xmlns:a16="http://schemas.microsoft.com/office/drawing/2014/main" id="{FF5206FD-5A49-466F-9767-B4FE574BAC54}"/>
              </a:ext>
            </a:extLst>
          </p:cNvPr>
          <p:cNvSpPr>
            <a:spLocks noGrp="1"/>
          </p:cNvSpPr>
          <p:nvPr/>
        </p:nvSpPr>
        <p:spPr>
          <a:xfrm>
            <a:off x="609600" y="466725"/>
            <a:ext cx="13906500" cy="1190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3600" b="0" i="0">
                <a:solidFill>
                  <a:srgbClr val="173A46"/>
                </a:solidFill>
                <a:latin typeface="Georgia"/>
                <a:ea typeface="Georgia"/>
                <a:cs typeface="Georgia"/>
              </a:defRPr>
            </a:pPr>
            <a:r>
              <a:rPr sz="3600" b="0" i="0">
                <a:solidFill>
                  <a:srgbClr val="173A46"/>
                </a:solidFill>
                <a:latin typeface="Georgia"/>
                <a:ea typeface="Georgia"/>
                <a:cs typeface="Georgia"/>
              </a:rPr>
              <a:t>Основные державы и география колониальных владений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64BBCE3-F8D2-4061-B994-7994C0F39ECB}"/>
              </a:ext>
            </a:extLst>
          </p:cNvPr>
          <p:cNvSpPr>
            <a:spLocks noGrp="1"/>
          </p:cNvSpPr>
          <p:nvPr/>
        </p:nvSpPr>
        <p:spPr>
          <a:xfrm>
            <a:off x="609600" y="1971675"/>
            <a:ext cx="14020800" cy="2324100"/>
          </a:xfrm>
          <a:prstGeom prst="rect">
            <a:avLst/>
          </a:prstGeom>
          <a:solidFill>
            <a:srgbClr val="E8ECE6"/>
          </a:solidFill>
          <a:ln w="0">
            <a:noFill/>
          </a:ln>
        </p:spPr>
      </p:sp>
      <p:sp>
        <p:nvSpPr>
          <p:cNvPr id="3" name="Полилиния: фигура 2">
            <a:extLst>
              <a:ext uri="{FF2B5EF4-FFF2-40B4-BE49-F238E27FC236}">
                <a16:creationId xmlns:a16="http://schemas.microsoft.com/office/drawing/2014/main" id="{70AFA5A0-5A3F-4274-8C86-8E1CB1C9D6A0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1704709" y="2108675"/>
                </a:moveTo>
                <a:lnTo>
                  <a:pt x="1724451" y="2117787"/>
                </a:lnTo>
                <a:lnTo>
                  <a:pt x="1745713" y="2121584"/>
                </a:lnTo>
                <a:lnTo>
                  <a:pt x="1738879" y="2129177"/>
                </a:lnTo>
                <a:lnTo>
                  <a:pt x="1724451" y="2129937"/>
                </a:lnTo>
                <a:lnTo>
                  <a:pt x="1716707" y="2124573"/>
                </a:lnTo>
                <a:lnTo>
                  <a:pt x="1711679" y="2130715"/>
                </a:lnTo>
                <a:lnTo>
                  <a:pt x="1698655" y="2135432"/>
                </a:lnTo>
                <a:lnTo>
                  <a:pt x="1682200" y="2133719"/>
                </a:lnTo>
                <a:lnTo>
                  <a:pt x="1671175" y="2129153"/>
                </a:lnTo>
                <a:lnTo>
                  <a:pt x="1655265" y="2126957"/>
                </a:lnTo>
                <a:lnTo>
                  <a:pt x="1636157" y="2118473"/>
                </a:lnTo>
                <a:lnTo>
                  <a:pt x="1620647" y="2110308"/>
                </a:lnTo>
                <a:lnTo>
                  <a:pt x="1599730" y="2093298"/>
                </a:lnTo>
                <a:lnTo>
                  <a:pt x="1612250" y="2096487"/>
                </a:lnTo>
                <a:lnTo>
                  <a:pt x="1633571" y="2106631"/>
                </a:lnTo>
                <a:lnTo>
                  <a:pt x="1653716" y="2112082"/>
                </a:lnTo>
                <a:lnTo>
                  <a:pt x="1661551" y="2105119"/>
                </a:lnTo>
                <a:lnTo>
                  <a:pt x="1666476" y="2094722"/>
                </a:lnTo>
                <a:lnTo>
                  <a:pt x="1680476" y="2088451"/>
                </a:lnTo>
                <a:lnTo>
                  <a:pt x="1691282" y="2090242"/>
                </a:lnTo>
                <a:lnTo>
                  <a:pt x="1691283" y="2090244"/>
                </a:lnTo>
                <a:lnTo>
                  <a:pt x="1697115" y="2097285"/>
                </a:lnTo>
                <a:lnTo>
                  <a:pt x="1704709" y="2108675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4" name="Полилиния: фигура 3">
            <a:extLst>
              <a:ext uri="{FF2B5EF4-FFF2-40B4-BE49-F238E27FC236}">
                <a16:creationId xmlns:a16="http://schemas.microsoft.com/office/drawing/2014/main" id="{AC2FB26E-521D-4A1D-8E35-E8D4995448A5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1844426" y="2066912"/>
                </a:moveTo>
                <a:lnTo>
                  <a:pt x="1856576" y="2073746"/>
                </a:lnTo>
                <a:lnTo>
                  <a:pt x="1852020" y="2079061"/>
                </a:lnTo>
                <a:lnTo>
                  <a:pt x="1831518" y="2083617"/>
                </a:lnTo>
                <a:lnTo>
                  <a:pt x="1824684" y="2078302"/>
                </a:lnTo>
                <a:lnTo>
                  <a:pt x="1811775" y="2085136"/>
                </a:lnTo>
                <a:lnTo>
                  <a:pt x="1804182" y="2078302"/>
                </a:lnTo>
                <a:lnTo>
                  <a:pt x="1822406" y="2069190"/>
                </a:lnTo>
                <a:lnTo>
                  <a:pt x="1835314" y="2072986"/>
                </a:lnTo>
                <a:lnTo>
                  <a:pt x="1844426" y="2066912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5" name="Полилиния: фигура 4">
            <a:extLst>
              <a:ext uri="{FF2B5EF4-FFF2-40B4-BE49-F238E27FC236}">
                <a16:creationId xmlns:a16="http://schemas.microsoft.com/office/drawing/2014/main" id="{A7BA9C3B-847E-4BEB-A5ED-91A127BFFBBD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3800931" y="2045802"/>
                </a:moveTo>
                <a:lnTo>
                  <a:pt x="3777619" y="2046789"/>
                </a:lnTo>
                <a:lnTo>
                  <a:pt x="3777239" y="2038702"/>
                </a:lnTo>
                <a:lnTo>
                  <a:pt x="3779479" y="2032438"/>
                </a:lnTo>
                <a:lnTo>
                  <a:pt x="3780504" y="2029325"/>
                </a:lnTo>
                <a:lnTo>
                  <a:pt x="3790300" y="2034108"/>
                </a:lnTo>
                <a:lnTo>
                  <a:pt x="3804651" y="2036007"/>
                </a:lnTo>
                <a:lnTo>
                  <a:pt x="3805183" y="2038892"/>
                </a:lnTo>
                <a:lnTo>
                  <a:pt x="3800931" y="2045802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6" name="Полилиния: фигура 5">
            <a:extLst>
              <a:ext uri="{FF2B5EF4-FFF2-40B4-BE49-F238E27FC236}">
                <a16:creationId xmlns:a16="http://schemas.microsoft.com/office/drawing/2014/main" id="{27E83A92-BD32-4325-A642-FE902FA0D766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4941726" y="1910375"/>
                </a:moveTo>
                <a:lnTo>
                  <a:pt x="4956398" y="1915617"/>
                </a:lnTo>
                <a:lnTo>
                  <a:pt x="4964667" y="1913534"/>
                </a:lnTo>
                <a:lnTo>
                  <a:pt x="4976523" y="1910614"/>
                </a:lnTo>
                <a:lnTo>
                  <a:pt x="4985632" y="1911634"/>
                </a:lnTo>
                <a:lnTo>
                  <a:pt x="4986707" y="1929661"/>
                </a:lnTo>
                <a:lnTo>
                  <a:pt x="4981505" y="1934894"/>
                </a:lnTo>
                <a:lnTo>
                  <a:pt x="4979937" y="1947112"/>
                </a:lnTo>
                <a:lnTo>
                  <a:pt x="4974629" y="1942953"/>
                </a:lnTo>
                <a:lnTo>
                  <a:pt x="4964086" y="1953537"/>
                </a:lnTo>
                <a:lnTo>
                  <a:pt x="4960942" y="1952721"/>
                </a:lnTo>
                <a:lnTo>
                  <a:pt x="4951603" y="1952248"/>
                </a:lnTo>
                <a:lnTo>
                  <a:pt x="4942241" y="1939249"/>
                </a:lnTo>
                <a:lnTo>
                  <a:pt x="4940163" y="1929223"/>
                </a:lnTo>
                <a:lnTo>
                  <a:pt x="4931400" y="1915995"/>
                </a:lnTo>
                <a:lnTo>
                  <a:pt x="4931790" y="1909030"/>
                </a:lnTo>
                <a:lnTo>
                  <a:pt x="4941726" y="1910375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7" name="Полилиния: фигура 6">
            <a:extLst>
              <a:ext uri="{FF2B5EF4-FFF2-40B4-BE49-F238E27FC236}">
                <a16:creationId xmlns:a16="http://schemas.microsoft.com/office/drawing/2014/main" id="{AFF0E61B-FA96-484E-819E-B532696A2863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5361219" y="1912297"/>
                </a:moveTo>
                <a:lnTo>
                  <a:pt x="5364664" y="1918568"/>
                </a:lnTo>
                <a:lnTo>
                  <a:pt x="5375465" y="1912413"/>
                </a:lnTo>
                <a:lnTo>
                  <a:pt x="5379857" y="1918828"/>
                </a:lnTo>
                <a:lnTo>
                  <a:pt x="5379871" y="1925220"/>
                </a:lnTo>
                <a:lnTo>
                  <a:pt x="5374220" y="1932254"/>
                </a:lnTo>
                <a:lnTo>
                  <a:pt x="5364292" y="1943444"/>
                </a:lnTo>
                <a:lnTo>
                  <a:pt x="5356525" y="1949553"/>
                </a:lnTo>
                <a:lnTo>
                  <a:pt x="5362126" y="1956859"/>
                </a:lnTo>
                <a:lnTo>
                  <a:pt x="5350409" y="1957046"/>
                </a:lnTo>
                <a:lnTo>
                  <a:pt x="5337415" y="1962769"/>
                </a:lnTo>
                <a:lnTo>
                  <a:pt x="5333348" y="1972710"/>
                </a:lnTo>
                <a:lnTo>
                  <a:pt x="5324715" y="1988076"/>
                </a:lnTo>
                <a:lnTo>
                  <a:pt x="5312790" y="1994862"/>
                </a:lnTo>
                <a:lnTo>
                  <a:pt x="5305210" y="1999198"/>
                </a:lnTo>
                <a:lnTo>
                  <a:pt x="5291223" y="1998874"/>
                </a:lnTo>
                <a:lnTo>
                  <a:pt x="5281388" y="1993867"/>
                </a:lnTo>
                <a:lnTo>
                  <a:pt x="5264882" y="1992799"/>
                </a:lnTo>
                <a:lnTo>
                  <a:pt x="5262335" y="1987223"/>
                </a:lnTo>
                <a:lnTo>
                  <a:pt x="5270495" y="1975958"/>
                </a:lnTo>
                <a:lnTo>
                  <a:pt x="5289589" y="1960969"/>
                </a:lnTo>
                <a:lnTo>
                  <a:pt x="5299395" y="1958111"/>
                </a:lnTo>
                <a:lnTo>
                  <a:pt x="5310305" y="1952333"/>
                </a:lnTo>
                <a:lnTo>
                  <a:pt x="5323321" y="1944381"/>
                </a:lnTo>
                <a:lnTo>
                  <a:pt x="5332436" y="1936500"/>
                </a:lnTo>
                <a:lnTo>
                  <a:pt x="5339188" y="1925181"/>
                </a:lnTo>
                <a:lnTo>
                  <a:pt x="5344944" y="1921338"/>
                </a:lnTo>
                <a:lnTo>
                  <a:pt x="5347200" y="1912859"/>
                </a:lnTo>
                <a:lnTo>
                  <a:pt x="5357851" y="1905841"/>
                </a:lnTo>
                <a:lnTo>
                  <a:pt x="5361219" y="1912297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8" name="Полилиния: фигура 7">
            <a:extLst>
              <a:ext uri="{FF2B5EF4-FFF2-40B4-BE49-F238E27FC236}">
                <a16:creationId xmlns:a16="http://schemas.microsoft.com/office/drawing/2014/main" id="{08E956C1-6D38-4307-BC0E-F71815EF6186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5385391" y="1839967"/>
                </a:moveTo>
                <a:lnTo>
                  <a:pt x="5396395" y="1855955"/>
                </a:lnTo>
                <a:lnTo>
                  <a:pt x="5396714" y="1845583"/>
                </a:lnTo>
                <a:lnTo>
                  <a:pt x="5403568" y="1849726"/>
                </a:lnTo>
                <a:lnTo>
                  <a:pt x="5405840" y="1861213"/>
                </a:lnTo>
                <a:lnTo>
                  <a:pt x="5418060" y="1866162"/>
                </a:lnTo>
                <a:lnTo>
                  <a:pt x="5428321" y="1867377"/>
                </a:lnTo>
                <a:lnTo>
                  <a:pt x="5437001" y="1861585"/>
                </a:lnTo>
                <a:lnTo>
                  <a:pt x="5444696" y="1863339"/>
                </a:lnTo>
                <a:lnTo>
                  <a:pt x="5441016" y="1876817"/>
                </a:lnTo>
                <a:lnTo>
                  <a:pt x="5436395" y="1885679"/>
                </a:lnTo>
                <a:lnTo>
                  <a:pt x="5424800" y="1885366"/>
                </a:lnTo>
                <a:lnTo>
                  <a:pt x="5420745" y="1889982"/>
                </a:lnTo>
                <a:lnTo>
                  <a:pt x="5422157" y="1896516"/>
                </a:lnTo>
                <a:lnTo>
                  <a:pt x="5419923" y="1899341"/>
                </a:lnTo>
                <a:lnTo>
                  <a:pt x="5414185" y="1907524"/>
                </a:lnTo>
                <a:lnTo>
                  <a:pt x="5406659" y="1917924"/>
                </a:lnTo>
                <a:lnTo>
                  <a:pt x="5394921" y="1923979"/>
                </a:lnTo>
                <a:lnTo>
                  <a:pt x="5392314" y="1919994"/>
                </a:lnTo>
                <a:lnTo>
                  <a:pt x="5385983" y="1917806"/>
                </a:lnTo>
                <a:lnTo>
                  <a:pt x="5394740" y="1905313"/>
                </a:lnTo>
                <a:lnTo>
                  <a:pt x="5389767" y="1896956"/>
                </a:lnTo>
                <a:lnTo>
                  <a:pt x="5373424" y="1890880"/>
                </a:lnTo>
                <a:lnTo>
                  <a:pt x="5373853" y="1885379"/>
                </a:lnTo>
                <a:lnTo>
                  <a:pt x="5384826" y="1880080"/>
                </a:lnTo>
                <a:lnTo>
                  <a:pt x="5387387" y="1868388"/>
                </a:lnTo>
                <a:lnTo>
                  <a:pt x="5386682" y="1858567"/>
                </a:lnTo>
                <a:lnTo>
                  <a:pt x="5380531" y="1848391"/>
                </a:lnTo>
                <a:lnTo>
                  <a:pt x="5380941" y="1845715"/>
                </a:lnTo>
                <a:lnTo>
                  <a:pt x="5373682" y="1839445"/>
                </a:lnTo>
                <a:lnTo>
                  <a:pt x="5361732" y="1826007"/>
                </a:lnTo>
                <a:lnTo>
                  <a:pt x="5355382" y="1815254"/>
                </a:lnTo>
                <a:lnTo>
                  <a:pt x="5361017" y="1814063"/>
                </a:lnTo>
                <a:lnTo>
                  <a:pt x="5369282" y="1822499"/>
                </a:lnTo>
                <a:lnTo>
                  <a:pt x="5381099" y="1826438"/>
                </a:lnTo>
                <a:lnTo>
                  <a:pt x="5385391" y="1839967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9" name="Полилиния: фигура 8">
            <a:extLst>
              <a:ext uri="{FF2B5EF4-FFF2-40B4-BE49-F238E27FC236}">
                <a16:creationId xmlns:a16="http://schemas.microsoft.com/office/drawing/2014/main" id="{AC5D533E-AF83-45B0-B3DA-DC0FD97704CF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5271612" y="1627408"/>
                </a:moveTo>
                <a:lnTo>
                  <a:pt x="5265841" y="1631053"/>
                </a:lnTo>
                <a:lnTo>
                  <a:pt x="5257484" y="1626948"/>
                </a:lnTo>
                <a:lnTo>
                  <a:pt x="5246620" y="1620113"/>
                </a:lnTo>
                <a:lnTo>
                  <a:pt x="5236832" y="1612067"/>
                </a:lnTo>
                <a:lnTo>
                  <a:pt x="5226781" y="1601359"/>
                </a:lnTo>
                <a:lnTo>
                  <a:pt x="5224679" y="1596209"/>
                </a:lnTo>
                <a:lnTo>
                  <a:pt x="5231215" y="1596427"/>
                </a:lnTo>
                <a:lnTo>
                  <a:pt x="5239720" y="1601591"/>
                </a:lnTo>
                <a:lnTo>
                  <a:pt x="5246402" y="1606755"/>
                </a:lnTo>
                <a:lnTo>
                  <a:pt x="5251262" y="1611007"/>
                </a:lnTo>
                <a:lnTo>
                  <a:pt x="5263715" y="1620423"/>
                </a:lnTo>
                <a:lnTo>
                  <a:pt x="5271612" y="1627408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10" name="Полилиния: фигура 9">
            <a:extLst>
              <a:ext uri="{FF2B5EF4-FFF2-40B4-BE49-F238E27FC236}">
                <a16:creationId xmlns:a16="http://schemas.microsoft.com/office/drawing/2014/main" id="{96BCCED4-8014-4320-AC0B-F803AE95487B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5442517" y="1554207"/>
                </a:moveTo>
                <a:lnTo>
                  <a:pt x="5447748" y="1558589"/>
                </a:lnTo>
                <a:lnTo>
                  <a:pt x="5445237" y="1566518"/>
                </a:lnTo>
                <a:lnTo>
                  <a:pt x="5435821" y="1568605"/>
                </a:lnTo>
                <a:lnTo>
                  <a:pt x="5427450" y="1566727"/>
                </a:lnTo>
                <a:lnTo>
                  <a:pt x="5425985" y="1560050"/>
                </a:lnTo>
                <a:lnTo>
                  <a:pt x="5431845" y="1554833"/>
                </a:lnTo>
                <a:lnTo>
                  <a:pt x="5438750" y="1556711"/>
                </a:lnTo>
                <a:lnTo>
                  <a:pt x="5442517" y="1554207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39399C79-1D19-4B01-B53C-9BA5A68499EC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5457560" y="1546028"/>
                </a:moveTo>
                <a:lnTo>
                  <a:pt x="5447855" y="1549228"/>
                </a:lnTo>
                <a:lnTo>
                  <a:pt x="5445907" y="1543565"/>
                </a:lnTo>
                <a:lnTo>
                  <a:pt x="5453497" y="1540449"/>
                </a:lnTo>
                <a:lnTo>
                  <a:pt x="5458310" y="1539615"/>
                </a:lnTo>
                <a:lnTo>
                  <a:pt x="5467217" y="1534878"/>
                </a:lnTo>
                <a:lnTo>
                  <a:pt x="5467217" y="1542290"/>
                </a:lnTo>
                <a:lnTo>
                  <a:pt x="5457560" y="1546028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B40221E6-C0D5-4F55-AF01-3A4D741B3E23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1255" y="1541478"/>
                </a:moveTo>
                <a:lnTo>
                  <a:pt x="0" y="1542290"/>
                </a:lnTo>
                <a:lnTo>
                  <a:pt x="0" y="1534878"/>
                </a:lnTo>
                <a:lnTo>
                  <a:pt x="3139" y="1534175"/>
                </a:lnTo>
                <a:lnTo>
                  <a:pt x="1255" y="1541478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FB47EB4-677F-491D-97DA-53E6CE8C8808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5282620" y="1540940"/>
                </a:moveTo>
                <a:lnTo>
                  <a:pt x="5277613" y="1542937"/>
                </a:lnTo>
                <a:lnTo>
                  <a:pt x="5272523" y="1536288"/>
                </a:lnTo>
                <a:lnTo>
                  <a:pt x="5273082" y="1532216"/>
                </a:lnTo>
                <a:lnTo>
                  <a:pt x="5282620" y="1540940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9378B985-18F6-4295-A2D2-6F0E06AE2746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5271425" y="1517668"/>
                </a:moveTo>
                <a:lnTo>
                  <a:pt x="5273890" y="1529910"/>
                </a:lnTo>
                <a:lnTo>
                  <a:pt x="5269808" y="1528005"/>
                </a:lnTo>
                <a:lnTo>
                  <a:pt x="5266648" y="1528828"/>
                </a:lnTo>
                <a:lnTo>
                  <a:pt x="5264472" y="1524635"/>
                </a:lnTo>
                <a:lnTo>
                  <a:pt x="5264157" y="1512999"/>
                </a:lnTo>
                <a:lnTo>
                  <a:pt x="5271425" y="1517668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15" name="Полилиния: фигура 14">
            <a:extLst>
              <a:ext uri="{FF2B5EF4-FFF2-40B4-BE49-F238E27FC236}">
                <a16:creationId xmlns:a16="http://schemas.microsoft.com/office/drawing/2014/main" id="{3F859814-1ABE-4E68-A110-AAACA184ADEC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3493802" y="1496738"/>
                </a:moveTo>
                <a:lnTo>
                  <a:pt x="3496246" y="1515008"/>
                </a:lnTo>
                <a:lnTo>
                  <a:pt x="3500181" y="1522111"/>
                </a:lnTo>
                <a:lnTo>
                  <a:pt x="3498671" y="1529394"/>
                </a:lnTo>
                <a:lnTo>
                  <a:pt x="3495986" y="1533862"/>
                </a:lnTo>
                <a:lnTo>
                  <a:pt x="3490827" y="1524962"/>
                </a:lnTo>
                <a:lnTo>
                  <a:pt x="3487972" y="1529457"/>
                </a:lnTo>
                <a:lnTo>
                  <a:pt x="3490869" y="1540708"/>
                </a:lnTo>
                <a:lnTo>
                  <a:pt x="3489520" y="1547147"/>
                </a:lnTo>
                <a:lnTo>
                  <a:pt x="3485330" y="1550655"/>
                </a:lnTo>
                <a:lnTo>
                  <a:pt x="3484373" y="1563519"/>
                </a:lnTo>
                <a:lnTo>
                  <a:pt x="3478392" y="1581222"/>
                </a:lnTo>
                <a:lnTo>
                  <a:pt x="3470901" y="1602151"/>
                </a:lnTo>
                <a:lnTo>
                  <a:pt x="3461519" y="1630924"/>
                </a:lnTo>
                <a:lnTo>
                  <a:pt x="3455702" y="1652040"/>
                </a:lnTo>
                <a:lnTo>
                  <a:pt x="3448838" y="1669652"/>
                </a:lnTo>
                <a:lnTo>
                  <a:pt x="3436487" y="1673249"/>
                </a:lnTo>
                <a:lnTo>
                  <a:pt x="3423230" y="1679672"/>
                </a:lnTo>
                <a:lnTo>
                  <a:pt x="3414483" y="1675795"/>
                </a:lnTo>
                <a:lnTo>
                  <a:pt x="3402427" y="1670361"/>
                </a:lnTo>
                <a:lnTo>
                  <a:pt x="3398236" y="1662348"/>
                </a:lnTo>
                <a:lnTo>
                  <a:pt x="3397234" y="1648884"/>
                </a:lnTo>
                <a:lnTo>
                  <a:pt x="3391886" y="1636777"/>
                </a:lnTo>
                <a:lnTo>
                  <a:pt x="3390497" y="1625850"/>
                </a:lnTo>
                <a:lnTo>
                  <a:pt x="3393217" y="1614902"/>
                </a:lnTo>
                <a:lnTo>
                  <a:pt x="3400209" y="1612272"/>
                </a:lnTo>
                <a:lnTo>
                  <a:pt x="3400250" y="1607217"/>
                </a:lnTo>
                <a:lnTo>
                  <a:pt x="3407509" y="1595704"/>
                </a:lnTo>
                <a:lnTo>
                  <a:pt x="3408876" y="1586031"/>
                </a:lnTo>
                <a:lnTo>
                  <a:pt x="3405354" y="1578841"/>
                </a:lnTo>
                <a:lnTo>
                  <a:pt x="3402476" y="1569264"/>
                </a:lnTo>
                <a:lnTo>
                  <a:pt x="3401263" y="1555270"/>
                </a:lnTo>
                <a:lnTo>
                  <a:pt x="3406569" y="1546774"/>
                </a:lnTo>
                <a:lnTo>
                  <a:pt x="3408605" y="1537142"/>
                </a:lnTo>
                <a:lnTo>
                  <a:pt x="3416174" y="1536582"/>
                </a:lnTo>
                <a:lnTo>
                  <a:pt x="3424645" y="1533469"/>
                </a:lnTo>
                <a:lnTo>
                  <a:pt x="3430268" y="1530721"/>
                </a:lnTo>
                <a:lnTo>
                  <a:pt x="3436939" y="1530517"/>
                </a:lnTo>
                <a:lnTo>
                  <a:pt x="3445595" y="1521863"/>
                </a:lnTo>
                <a:lnTo>
                  <a:pt x="3458093" y="1512510"/>
                </a:lnTo>
                <a:lnTo>
                  <a:pt x="3462650" y="1504870"/>
                </a:lnTo>
                <a:lnTo>
                  <a:pt x="3460582" y="1498380"/>
                </a:lnTo>
                <a:lnTo>
                  <a:pt x="3467033" y="1500205"/>
                </a:lnTo>
                <a:lnTo>
                  <a:pt x="3475404" y="1489652"/>
                </a:lnTo>
                <a:lnTo>
                  <a:pt x="3475684" y="1480520"/>
                </a:lnTo>
                <a:lnTo>
                  <a:pt x="3480713" y="1473727"/>
                </a:lnTo>
                <a:lnTo>
                  <a:pt x="3486012" y="1480246"/>
                </a:lnTo>
                <a:lnTo>
                  <a:pt x="3490043" y="1486708"/>
                </a:lnTo>
                <a:lnTo>
                  <a:pt x="3493802" y="1496738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16" name="Полилиния: фигура 15">
            <a:extLst>
              <a:ext uri="{FF2B5EF4-FFF2-40B4-BE49-F238E27FC236}">
                <a16:creationId xmlns:a16="http://schemas.microsoft.com/office/drawing/2014/main" id="{3B8BB995-8E3C-4EDC-91BD-E8C311C4931E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4913840" y="1499895"/>
                </a:moveTo>
                <a:lnTo>
                  <a:pt x="4919312" y="1511812"/>
                </a:lnTo>
                <a:lnTo>
                  <a:pt x="4929056" y="1506084"/>
                </a:lnTo>
                <a:lnTo>
                  <a:pt x="4934086" y="1512512"/>
                </a:lnTo>
                <a:lnTo>
                  <a:pt x="4941373" y="1518443"/>
                </a:lnTo>
                <a:lnTo>
                  <a:pt x="4939812" y="1525174"/>
                </a:lnTo>
                <a:lnTo>
                  <a:pt x="4943051" y="1538196"/>
                </a:lnTo>
                <a:lnTo>
                  <a:pt x="4945356" y="1545778"/>
                </a:lnTo>
                <a:lnTo>
                  <a:pt x="4949181" y="1547631"/>
                </a:lnTo>
                <a:lnTo>
                  <a:pt x="4953303" y="1560612"/>
                </a:lnTo>
                <a:lnTo>
                  <a:pt x="4951836" y="1568485"/>
                </a:lnTo>
                <a:lnTo>
                  <a:pt x="4956753" y="1578785"/>
                </a:lnTo>
                <a:lnTo>
                  <a:pt x="4973209" y="1586719"/>
                </a:lnTo>
                <a:lnTo>
                  <a:pt x="4983939" y="1593936"/>
                </a:lnTo>
                <a:lnTo>
                  <a:pt x="4994127" y="1600546"/>
                </a:lnTo>
                <a:lnTo>
                  <a:pt x="4992138" y="1604225"/>
                </a:lnTo>
                <a:lnTo>
                  <a:pt x="5000824" y="1613748"/>
                </a:lnTo>
                <a:lnTo>
                  <a:pt x="5006730" y="1630180"/>
                </a:lnTo>
                <a:lnTo>
                  <a:pt x="5012791" y="1626843"/>
                </a:lnTo>
                <a:lnTo>
                  <a:pt x="5018950" y="1633424"/>
                </a:lnTo>
                <a:lnTo>
                  <a:pt x="5022660" y="1631090"/>
                </a:lnTo>
                <a:lnTo>
                  <a:pt x="5025277" y="1647185"/>
                </a:lnTo>
                <a:lnTo>
                  <a:pt x="5036053" y="1656510"/>
                </a:lnTo>
                <a:lnTo>
                  <a:pt x="5043106" y="1662306"/>
                </a:lnTo>
                <a:lnTo>
                  <a:pt x="5054976" y="1674601"/>
                </a:lnTo>
                <a:lnTo>
                  <a:pt x="5059243" y="1686806"/>
                </a:lnTo>
                <a:lnTo>
                  <a:pt x="5059635" y="1695465"/>
                </a:lnTo>
                <a:lnTo>
                  <a:pt x="5058587" y="1704865"/>
                </a:lnTo>
                <a:lnTo>
                  <a:pt x="5065824" y="1717770"/>
                </a:lnTo>
                <a:lnTo>
                  <a:pt x="5064953" y="1731211"/>
                </a:lnTo>
                <a:lnTo>
                  <a:pt x="5062325" y="1738244"/>
                </a:lnTo>
                <a:lnTo>
                  <a:pt x="5058227" y="1751791"/>
                </a:lnTo>
                <a:lnTo>
                  <a:pt x="5058536" y="1760499"/>
                </a:lnTo>
                <a:lnTo>
                  <a:pt x="5055529" y="1771385"/>
                </a:lnTo>
                <a:lnTo>
                  <a:pt x="5048823" y="1785198"/>
                </a:lnTo>
                <a:lnTo>
                  <a:pt x="5037571" y="1792660"/>
                </a:lnTo>
                <a:lnTo>
                  <a:pt x="5032026" y="1804425"/>
                </a:lnTo>
                <a:lnTo>
                  <a:pt x="5026962" y="1811932"/>
                </a:lnTo>
                <a:lnTo>
                  <a:pt x="5022461" y="1825040"/>
                </a:lnTo>
                <a:lnTo>
                  <a:pt x="5016600" y="1832609"/>
                </a:lnTo>
                <a:lnTo>
                  <a:pt x="5012758" y="1843974"/>
                </a:lnTo>
                <a:lnTo>
                  <a:pt x="5010797" y="1854435"/>
                </a:lnTo>
                <a:lnTo>
                  <a:pt x="5011574" y="1859237"/>
                </a:lnTo>
                <a:lnTo>
                  <a:pt x="5002866" y="1864514"/>
                </a:lnTo>
                <a:lnTo>
                  <a:pt x="4985868" y="1865066"/>
                </a:lnTo>
                <a:lnTo>
                  <a:pt x="4971853" y="1871295"/>
                </a:lnTo>
                <a:lnTo>
                  <a:pt x="4964873" y="1877177"/>
                </a:lnTo>
                <a:lnTo>
                  <a:pt x="4955697" y="1883695"/>
                </a:lnTo>
                <a:lnTo>
                  <a:pt x="4943118" y="1876983"/>
                </a:lnTo>
                <a:lnTo>
                  <a:pt x="4933813" y="1874305"/>
                </a:lnTo>
                <a:lnTo>
                  <a:pt x="4936171" y="1866389"/>
                </a:lnTo>
                <a:lnTo>
                  <a:pt x="4927871" y="1869262"/>
                </a:lnTo>
                <a:lnTo>
                  <a:pt x="4914572" y="1880259"/>
                </a:lnTo>
                <a:lnTo>
                  <a:pt x="4901442" y="1876140"/>
                </a:lnTo>
                <a:lnTo>
                  <a:pt x="4892830" y="1873737"/>
                </a:lnTo>
                <a:lnTo>
                  <a:pt x="4884147" y="1872651"/>
                </a:lnTo>
                <a:lnTo>
                  <a:pt x="4869446" y="1868259"/>
                </a:lnTo>
                <a:lnTo>
                  <a:pt x="4859629" y="1858898"/>
                </a:lnTo>
                <a:lnTo>
                  <a:pt x="4856811" y="1847367"/>
                </a:lnTo>
                <a:lnTo>
                  <a:pt x="4853281" y="1839694"/>
                </a:lnTo>
                <a:lnTo>
                  <a:pt x="4845819" y="1833534"/>
                </a:lnTo>
                <a:lnTo>
                  <a:pt x="4831209" y="1831704"/>
                </a:lnTo>
                <a:lnTo>
                  <a:pt x="4836201" y="1824338"/>
                </a:lnTo>
                <a:lnTo>
                  <a:pt x="4832527" y="1813062"/>
                </a:lnTo>
                <a:lnTo>
                  <a:pt x="4825110" y="1823572"/>
                </a:lnTo>
                <a:lnTo>
                  <a:pt x="4811597" y="1826362"/>
                </a:lnTo>
                <a:lnTo>
                  <a:pt x="4819539" y="1817961"/>
                </a:lnTo>
                <a:lnTo>
                  <a:pt x="4821840" y="1809197"/>
                </a:lnTo>
                <a:lnTo>
                  <a:pt x="4827706" y="1801759"/>
                </a:lnTo>
                <a:lnTo>
                  <a:pt x="4826494" y="1790514"/>
                </a:lnTo>
                <a:lnTo>
                  <a:pt x="4814140" y="1803464"/>
                </a:lnTo>
                <a:lnTo>
                  <a:pt x="4804652" y="1808658"/>
                </a:lnTo>
                <a:lnTo>
                  <a:pt x="4798835" y="1820737"/>
                </a:lnTo>
                <a:lnTo>
                  <a:pt x="4786977" y="1814488"/>
                </a:lnTo>
                <a:lnTo>
                  <a:pt x="4787448" y="1806428"/>
                </a:lnTo>
                <a:lnTo>
                  <a:pt x="4777944" y="1795415"/>
                </a:lnTo>
                <a:lnTo>
                  <a:pt x="4769933" y="1789725"/>
                </a:lnTo>
                <a:lnTo>
                  <a:pt x="4772788" y="1786219"/>
                </a:lnTo>
                <a:lnTo>
                  <a:pt x="4753301" y="1777016"/>
                </a:lnTo>
                <a:lnTo>
                  <a:pt x="4742630" y="1776582"/>
                </a:lnTo>
                <a:lnTo>
                  <a:pt x="4728024" y="1769188"/>
                </a:lnTo>
                <a:lnTo>
                  <a:pt x="4700831" y="1770625"/>
                </a:lnTo>
                <a:lnTo>
                  <a:pt x="4681167" y="1776063"/>
                </a:lnTo>
                <a:lnTo>
                  <a:pt x="4663883" y="1781132"/>
                </a:lnTo>
                <a:lnTo>
                  <a:pt x="4649393" y="1780125"/>
                </a:lnTo>
                <a:lnTo>
                  <a:pt x="4633293" y="1787913"/>
                </a:lnTo>
                <a:lnTo>
                  <a:pt x="4620127" y="1791417"/>
                </a:lnTo>
                <a:lnTo>
                  <a:pt x="4617200" y="1799380"/>
                </a:lnTo>
                <a:lnTo>
                  <a:pt x="4611592" y="1805551"/>
                </a:lnTo>
                <a:lnTo>
                  <a:pt x="4598704" y="1805920"/>
                </a:lnTo>
                <a:lnTo>
                  <a:pt x="4589168" y="1807271"/>
                </a:lnTo>
                <a:lnTo>
                  <a:pt x="4575744" y="1804501"/>
                </a:lnTo>
                <a:lnTo>
                  <a:pt x="4564826" y="1806158"/>
                </a:lnTo>
                <a:lnTo>
                  <a:pt x="4554400" y="1806855"/>
                </a:lnTo>
                <a:lnTo>
                  <a:pt x="4545367" y="1814954"/>
                </a:lnTo>
                <a:lnTo>
                  <a:pt x="4540939" y="1814268"/>
                </a:lnTo>
                <a:lnTo>
                  <a:pt x="4533321" y="1818561"/>
                </a:lnTo>
                <a:lnTo>
                  <a:pt x="4526020" y="1823389"/>
                </a:lnTo>
                <a:lnTo>
                  <a:pt x="4514942" y="1822792"/>
                </a:lnTo>
                <a:lnTo>
                  <a:pt x="4504760" y="1822787"/>
                </a:lnTo>
                <a:lnTo>
                  <a:pt x="4488651" y="1813087"/>
                </a:lnTo>
                <a:lnTo>
                  <a:pt x="4480488" y="1810203"/>
                </a:lnTo>
                <a:lnTo>
                  <a:pt x="4480819" y="1801500"/>
                </a:lnTo>
                <a:lnTo>
                  <a:pt x="4488359" y="1799432"/>
                </a:lnTo>
                <a:lnTo>
                  <a:pt x="4490934" y="1795974"/>
                </a:lnTo>
                <a:lnTo>
                  <a:pt x="4490398" y="1790519"/>
                </a:lnTo>
                <a:lnTo>
                  <a:pt x="4492255" y="1779960"/>
                </a:lnTo>
                <a:lnTo>
                  <a:pt x="4490553" y="1770960"/>
                </a:lnTo>
                <a:lnTo>
                  <a:pt x="4482524" y="1755608"/>
                </a:lnTo>
                <a:lnTo>
                  <a:pt x="4480036" y="1746939"/>
                </a:lnTo>
                <a:lnTo>
                  <a:pt x="4480688" y="1738288"/>
                </a:lnTo>
                <a:lnTo>
                  <a:pt x="4474643" y="1728403"/>
                </a:lnTo>
                <a:lnTo>
                  <a:pt x="4474256" y="1723941"/>
                </a:lnTo>
                <a:lnTo>
                  <a:pt x="4467530" y="1717892"/>
                </a:lnTo>
                <a:lnTo>
                  <a:pt x="4465636" y="1705996"/>
                </a:lnTo>
                <a:lnTo>
                  <a:pt x="4456959" y="1693974"/>
                </a:lnTo>
                <a:lnTo>
                  <a:pt x="4454855" y="1687495"/>
                </a:lnTo>
                <a:lnTo>
                  <a:pt x="4461528" y="1694063"/>
                </a:lnTo>
                <a:lnTo>
                  <a:pt x="4456404" y="1679974"/>
                </a:lnTo>
                <a:lnTo>
                  <a:pt x="4463935" y="1684377"/>
                </a:lnTo>
                <a:lnTo>
                  <a:pt x="4468430" y="1690258"/>
                </a:lnTo>
                <a:lnTo>
                  <a:pt x="4468176" y="1682479"/>
                </a:lnTo>
                <a:lnTo>
                  <a:pt x="4460660" y="1670522"/>
                </a:lnTo>
                <a:lnTo>
                  <a:pt x="4459204" y="1665739"/>
                </a:lnTo>
                <a:lnTo>
                  <a:pt x="4455683" y="1661195"/>
                </a:lnTo>
                <a:lnTo>
                  <a:pt x="4457331" y="1652411"/>
                </a:lnTo>
                <a:lnTo>
                  <a:pt x="4460444" y="1648673"/>
                </a:lnTo>
                <a:lnTo>
                  <a:pt x="4462516" y="1641076"/>
                </a:lnTo>
                <a:lnTo>
                  <a:pt x="4460893" y="1632199"/>
                </a:lnTo>
                <a:lnTo>
                  <a:pt x="4467168" y="1621271"/>
                </a:lnTo>
                <a:lnTo>
                  <a:pt x="4468315" y="1632837"/>
                </a:lnTo>
                <a:lnTo>
                  <a:pt x="4474731" y="1622389"/>
                </a:lnTo>
                <a:lnTo>
                  <a:pt x="4487069" y="1617312"/>
                </a:lnTo>
                <a:lnTo>
                  <a:pt x="4494468" y="1610835"/>
                </a:lnTo>
                <a:lnTo>
                  <a:pt x="4506074" y="1605261"/>
                </a:lnTo>
                <a:lnTo>
                  <a:pt x="4512980" y="1604075"/>
                </a:lnTo>
                <a:lnTo>
                  <a:pt x="4517159" y="1605948"/>
                </a:lnTo>
                <a:lnTo>
                  <a:pt x="4529127" y="1600288"/>
                </a:lnTo>
                <a:lnTo>
                  <a:pt x="4538338" y="1598604"/>
                </a:lnTo>
                <a:lnTo>
                  <a:pt x="4540642" y="1595276"/>
                </a:lnTo>
                <a:lnTo>
                  <a:pt x="4544662" y="1593890"/>
                </a:lnTo>
                <a:lnTo>
                  <a:pt x="4553056" y="1594248"/>
                </a:lnTo>
                <a:lnTo>
                  <a:pt x="4569017" y="1589801"/>
                </a:lnTo>
                <a:lnTo>
                  <a:pt x="4577273" y="1583059"/>
                </a:lnTo>
                <a:lnTo>
                  <a:pt x="4581150" y="1574943"/>
                </a:lnTo>
                <a:lnTo>
                  <a:pt x="4590058" y="1567233"/>
                </a:lnTo>
                <a:lnTo>
                  <a:pt x="4590740" y="1561173"/>
                </a:lnTo>
                <a:lnTo>
                  <a:pt x="4591137" y="1552917"/>
                </a:lnTo>
                <a:lnTo>
                  <a:pt x="4601765" y="1540012"/>
                </a:lnTo>
                <a:lnTo>
                  <a:pt x="4608162" y="1553123"/>
                </a:lnTo>
                <a:lnTo>
                  <a:pt x="4614625" y="1550093"/>
                </a:lnTo>
                <a:lnTo>
                  <a:pt x="4609217" y="1542917"/>
                </a:lnTo>
                <a:lnTo>
                  <a:pt x="4613983" y="1535549"/>
                </a:lnTo>
                <a:lnTo>
                  <a:pt x="4620683" y="1538838"/>
                </a:lnTo>
                <a:lnTo>
                  <a:pt x="4622528" y="1527283"/>
                </a:lnTo>
                <a:lnTo>
                  <a:pt x="4630826" y="1519812"/>
                </a:lnTo>
                <a:lnTo>
                  <a:pt x="4634488" y="1513818"/>
                </a:lnTo>
                <a:lnTo>
                  <a:pt x="4642124" y="1511231"/>
                </a:lnTo>
                <a:lnTo>
                  <a:pt x="4642363" y="1506988"/>
                </a:lnTo>
                <a:lnTo>
                  <a:pt x="4649035" y="1508760"/>
                </a:lnTo>
                <a:lnTo>
                  <a:pt x="4649303" y="1504942"/>
                </a:lnTo>
                <a:lnTo>
                  <a:pt x="4655982" y="1502768"/>
                </a:lnTo>
                <a:lnTo>
                  <a:pt x="4663321" y="1500720"/>
                </a:lnTo>
                <a:lnTo>
                  <a:pt x="4674541" y="1507690"/>
                </a:lnTo>
                <a:lnTo>
                  <a:pt x="4682970" y="1516684"/>
                </a:lnTo>
                <a:lnTo>
                  <a:pt x="4692475" y="1516788"/>
                </a:lnTo>
                <a:lnTo>
                  <a:pt x="4702133" y="1518212"/>
                </a:lnTo>
                <a:lnTo>
                  <a:pt x="4698915" y="1509873"/>
                </a:lnTo>
                <a:lnTo>
                  <a:pt x="4706190" y="1497694"/>
                </a:lnTo>
                <a:lnTo>
                  <a:pt x="4713036" y="1493725"/>
                </a:lnTo>
                <a:lnTo>
                  <a:pt x="4710668" y="1489931"/>
                </a:lnTo>
                <a:lnTo>
                  <a:pt x="4717263" y="1481257"/>
                </a:lnTo>
                <a:lnTo>
                  <a:pt x="4726462" y="1475900"/>
                </a:lnTo>
                <a:lnTo>
                  <a:pt x="4734231" y="1477704"/>
                </a:lnTo>
                <a:lnTo>
                  <a:pt x="4746991" y="1474843"/>
                </a:lnTo>
                <a:lnTo>
                  <a:pt x="4746717" y="1467082"/>
                </a:lnTo>
                <a:lnTo>
                  <a:pt x="4735592" y="1462082"/>
                </a:lnTo>
                <a:lnTo>
                  <a:pt x="4743680" y="1459876"/>
                </a:lnTo>
                <a:lnTo>
                  <a:pt x="4753738" y="1463641"/>
                </a:lnTo>
                <a:lnTo>
                  <a:pt x="4761807" y="1469869"/>
                </a:lnTo>
                <a:lnTo>
                  <a:pt x="4774597" y="1473755"/>
                </a:lnTo>
                <a:lnTo>
                  <a:pt x="4778934" y="1472218"/>
                </a:lnTo>
                <a:lnTo>
                  <a:pt x="4788348" y="1476887"/>
                </a:lnTo>
                <a:lnTo>
                  <a:pt x="4797220" y="1472538"/>
                </a:lnTo>
                <a:lnTo>
                  <a:pt x="4802925" y="1473861"/>
                </a:lnTo>
                <a:lnTo>
                  <a:pt x="4806480" y="1470943"/>
                </a:lnTo>
                <a:lnTo>
                  <a:pt x="4813453" y="1478456"/>
                </a:lnTo>
                <a:lnTo>
                  <a:pt x="4809406" y="1486585"/>
                </a:lnTo>
                <a:lnTo>
                  <a:pt x="4803640" y="1492721"/>
                </a:lnTo>
                <a:lnTo>
                  <a:pt x="4798421" y="1493226"/>
                </a:lnTo>
                <a:lnTo>
                  <a:pt x="4800180" y="1499297"/>
                </a:lnTo>
                <a:lnTo>
                  <a:pt x="4795719" y="1506886"/>
                </a:lnTo>
                <a:lnTo>
                  <a:pt x="4790325" y="1514350"/>
                </a:lnTo>
                <a:lnTo>
                  <a:pt x="4791411" y="1518637"/>
                </a:lnTo>
                <a:lnTo>
                  <a:pt x="4803484" y="1527028"/>
                </a:lnTo>
                <a:lnTo>
                  <a:pt x="4815181" y="1531895"/>
                </a:lnTo>
                <a:lnTo>
                  <a:pt x="4823004" y="1537124"/>
                </a:lnTo>
                <a:lnTo>
                  <a:pt x="4833980" y="1546123"/>
                </a:lnTo>
                <a:lnTo>
                  <a:pt x="4838262" y="1546108"/>
                </a:lnTo>
                <a:lnTo>
                  <a:pt x="4846210" y="1549997"/>
                </a:lnTo>
                <a:lnTo>
                  <a:pt x="4848519" y="1554688"/>
                </a:lnTo>
                <a:lnTo>
                  <a:pt x="4863017" y="1559840"/>
                </a:lnTo>
                <a:lnTo>
                  <a:pt x="4873044" y="1554650"/>
                </a:lnTo>
                <a:lnTo>
                  <a:pt x="4876015" y="1546494"/>
                </a:lnTo>
                <a:lnTo>
                  <a:pt x="4879098" y="1539764"/>
                </a:lnTo>
                <a:lnTo>
                  <a:pt x="4880983" y="1531436"/>
                </a:lnTo>
                <a:lnTo>
                  <a:pt x="4885599" y="1519354"/>
                </a:lnTo>
                <a:lnTo>
                  <a:pt x="4883491" y="1512009"/>
                </a:lnTo>
                <a:lnTo>
                  <a:pt x="4884586" y="1507591"/>
                </a:lnTo>
                <a:lnTo>
                  <a:pt x="4882830" y="1498899"/>
                </a:lnTo>
                <a:lnTo>
                  <a:pt x="4884820" y="1487458"/>
                </a:lnTo>
                <a:lnTo>
                  <a:pt x="4887733" y="1484373"/>
                </a:lnTo>
                <a:lnTo>
                  <a:pt x="4885368" y="1479302"/>
                </a:lnTo>
                <a:lnTo>
                  <a:pt x="4889038" y="1471250"/>
                </a:lnTo>
                <a:lnTo>
                  <a:pt x="4891921" y="1462906"/>
                </a:lnTo>
                <a:lnTo>
                  <a:pt x="4892304" y="1458574"/>
                </a:lnTo>
                <a:lnTo>
                  <a:pt x="4897947" y="1452885"/>
                </a:lnTo>
                <a:lnTo>
                  <a:pt x="4902230" y="1460314"/>
                </a:lnTo>
                <a:lnTo>
                  <a:pt x="4903285" y="1469842"/>
                </a:lnTo>
                <a:lnTo>
                  <a:pt x="4907069" y="1471678"/>
                </a:lnTo>
                <a:lnTo>
                  <a:pt x="4907717" y="1478057"/>
                </a:lnTo>
                <a:lnTo>
                  <a:pt x="4913238" y="1485782"/>
                </a:lnTo>
                <a:lnTo>
                  <a:pt x="4914377" y="1494379"/>
                </a:lnTo>
                <a:lnTo>
                  <a:pt x="4913840" y="1499895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17" name="Полилиния: фигура 16">
            <a:extLst>
              <a:ext uri="{FF2B5EF4-FFF2-40B4-BE49-F238E27FC236}">
                <a16:creationId xmlns:a16="http://schemas.microsoft.com/office/drawing/2014/main" id="{4542C045-98BF-49B8-9CC4-96AF6209A614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5195664" y="1450069"/>
                </a:moveTo>
                <a:lnTo>
                  <a:pt x="5199910" y="1455288"/>
                </a:lnTo>
                <a:lnTo>
                  <a:pt x="5189300" y="1455191"/>
                </a:lnTo>
                <a:lnTo>
                  <a:pt x="5183526" y="1445847"/>
                </a:lnTo>
                <a:lnTo>
                  <a:pt x="5192601" y="1449522"/>
                </a:lnTo>
                <a:lnTo>
                  <a:pt x="5195664" y="1450069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18" name="Полилиния: фигура 17">
            <a:extLst>
              <a:ext uri="{FF2B5EF4-FFF2-40B4-BE49-F238E27FC236}">
                <a16:creationId xmlns:a16="http://schemas.microsoft.com/office/drawing/2014/main" id="{68720920-51DE-4D02-AC8A-E8E830952CAC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4566882" y="1446376"/>
                </a:moveTo>
                <a:lnTo>
                  <a:pt x="4560494" y="1446666"/>
                </a:lnTo>
                <a:lnTo>
                  <a:pt x="4540338" y="1436025"/>
                </a:lnTo>
                <a:lnTo>
                  <a:pt x="4554500" y="1433039"/>
                </a:lnTo>
                <a:lnTo>
                  <a:pt x="4562480" y="1437664"/>
                </a:lnTo>
                <a:lnTo>
                  <a:pt x="4567791" y="1442277"/>
                </a:lnTo>
                <a:lnTo>
                  <a:pt x="4566882" y="1446376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19" name="Полилиния: фигура 18">
            <a:extLst>
              <a:ext uri="{FF2B5EF4-FFF2-40B4-BE49-F238E27FC236}">
                <a16:creationId xmlns:a16="http://schemas.microsoft.com/office/drawing/2014/main" id="{E32626F6-75A5-482C-BBB5-EF291A65B6FF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5176425" y="1440808"/>
                </a:moveTo>
                <a:lnTo>
                  <a:pt x="5170508" y="1441146"/>
                </a:lnTo>
                <a:lnTo>
                  <a:pt x="5161196" y="1439610"/>
                </a:lnTo>
                <a:lnTo>
                  <a:pt x="5158015" y="1437270"/>
                </a:lnTo>
                <a:lnTo>
                  <a:pt x="5158971" y="1431241"/>
                </a:lnTo>
                <a:lnTo>
                  <a:pt x="5168995" y="1433630"/>
                </a:lnTo>
                <a:lnTo>
                  <a:pt x="5173939" y="1436817"/>
                </a:lnTo>
                <a:lnTo>
                  <a:pt x="5176425" y="1440808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20" name="Полилиния: фигура 19">
            <a:extLst>
              <a:ext uri="{FF2B5EF4-FFF2-40B4-BE49-F238E27FC236}">
                <a16:creationId xmlns:a16="http://schemas.microsoft.com/office/drawing/2014/main" id="{9F761F15-8966-45EE-AE2F-597518677FF2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5188996" y="1436663"/>
                </a:moveTo>
                <a:lnTo>
                  <a:pt x="5186709" y="1439462"/>
                </a:lnTo>
                <a:lnTo>
                  <a:pt x="5175453" y="1426299"/>
                </a:lnTo>
                <a:lnTo>
                  <a:pt x="5172291" y="1417224"/>
                </a:lnTo>
                <a:lnTo>
                  <a:pt x="5177455" y="1417224"/>
                </a:lnTo>
                <a:lnTo>
                  <a:pt x="5182922" y="1429374"/>
                </a:lnTo>
                <a:lnTo>
                  <a:pt x="5188996" y="1436663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21" name="Полилиния: фигура 20">
            <a:extLst>
              <a:ext uri="{FF2B5EF4-FFF2-40B4-BE49-F238E27FC236}">
                <a16:creationId xmlns:a16="http://schemas.microsoft.com/office/drawing/2014/main" id="{B55C533F-AEBE-46C4-AF07-C44249806B54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4623381" y="1444864"/>
                </a:moveTo>
                <a:lnTo>
                  <a:pt x="4610382" y="1448205"/>
                </a:lnTo>
                <a:lnTo>
                  <a:pt x="4608560" y="1446382"/>
                </a:lnTo>
                <a:lnTo>
                  <a:pt x="4609927" y="1441219"/>
                </a:lnTo>
                <a:lnTo>
                  <a:pt x="4616457" y="1431956"/>
                </a:lnTo>
                <a:lnTo>
                  <a:pt x="4631472" y="1425923"/>
                </a:lnTo>
                <a:lnTo>
                  <a:pt x="4633257" y="1422340"/>
                </a:lnTo>
                <a:lnTo>
                  <a:pt x="4646330" y="1418926"/>
                </a:lnTo>
                <a:lnTo>
                  <a:pt x="4656925" y="1418412"/>
                </a:lnTo>
                <a:lnTo>
                  <a:pt x="4661672" y="1416516"/>
                </a:lnTo>
                <a:lnTo>
                  <a:pt x="4667423" y="1418398"/>
                </a:lnTo>
                <a:lnTo>
                  <a:pt x="4661835" y="1422513"/>
                </a:lnTo>
                <a:lnTo>
                  <a:pt x="4646009" y="1429161"/>
                </a:lnTo>
                <a:lnTo>
                  <a:pt x="4633292" y="1433522"/>
                </a:lnTo>
                <a:lnTo>
                  <a:pt x="4623381" y="1444864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22" name="Полилиния: фигура 21">
            <a:extLst>
              <a:ext uri="{FF2B5EF4-FFF2-40B4-BE49-F238E27FC236}">
                <a16:creationId xmlns:a16="http://schemas.microsoft.com/office/drawing/2014/main" id="{228D49D6-92A1-43BA-8837-DE37F775B2D7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4524122" y="1413817"/>
                </a:moveTo>
                <a:lnTo>
                  <a:pt x="4529598" y="1417868"/>
                </a:lnTo>
                <a:lnTo>
                  <a:pt x="4538981" y="1416627"/>
                </a:lnTo>
                <a:lnTo>
                  <a:pt x="4542748" y="1423083"/>
                </a:lnTo>
                <a:lnTo>
                  <a:pt x="4525191" y="1426133"/>
                </a:lnTo>
                <a:lnTo>
                  <a:pt x="4514672" y="1428172"/>
                </a:lnTo>
                <a:lnTo>
                  <a:pt x="4506507" y="1428051"/>
                </a:lnTo>
                <a:lnTo>
                  <a:pt x="4511726" y="1419307"/>
                </a:lnTo>
                <a:lnTo>
                  <a:pt x="4520052" y="1419188"/>
                </a:lnTo>
                <a:lnTo>
                  <a:pt x="4524122" y="1413817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23" name="Полилиния: фигура 22">
            <a:extLst>
              <a:ext uri="{FF2B5EF4-FFF2-40B4-BE49-F238E27FC236}">
                <a16:creationId xmlns:a16="http://schemas.microsoft.com/office/drawing/2014/main" id="{1ACD9A95-ACEB-473F-826C-DC14D6DB9EE7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4600109" y="1413795"/>
                </a:moveTo>
                <a:lnTo>
                  <a:pt x="4597883" y="1422233"/>
                </a:lnTo>
                <a:lnTo>
                  <a:pt x="4575066" y="1426544"/>
                </a:lnTo>
                <a:lnTo>
                  <a:pt x="4554866" y="1424672"/>
                </a:lnTo>
                <a:lnTo>
                  <a:pt x="4554813" y="1419120"/>
                </a:lnTo>
                <a:lnTo>
                  <a:pt x="4566874" y="1415963"/>
                </a:lnTo>
                <a:lnTo>
                  <a:pt x="4576390" y="1420516"/>
                </a:lnTo>
                <a:lnTo>
                  <a:pt x="4586499" y="1419360"/>
                </a:lnTo>
                <a:lnTo>
                  <a:pt x="4600109" y="1413795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24" name="Полилиния: фигура 23">
            <a:extLst>
              <a:ext uri="{FF2B5EF4-FFF2-40B4-BE49-F238E27FC236}">
                <a16:creationId xmlns:a16="http://schemas.microsoft.com/office/drawing/2014/main" id="{ED74162E-58EA-4EBC-955C-9B34E6426C9A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5161585" y="1417487"/>
                </a:moveTo>
                <a:lnTo>
                  <a:pt x="5162228" y="1420539"/>
                </a:lnTo>
                <a:lnTo>
                  <a:pt x="5150326" y="1414098"/>
                </a:lnTo>
                <a:lnTo>
                  <a:pt x="5142010" y="1408641"/>
                </a:lnTo>
                <a:lnTo>
                  <a:pt x="5136316" y="1403584"/>
                </a:lnTo>
                <a:lnTo>
                  <a:pt x="5138576" y="1402038"/>
                </a:lnTo>
                <a:lnTo>
                  <a:pt x="5145562" y="1405682"/>
                </a:lnTo>
                <a:lnTo>
                  <a:pt x="5158015" y="1412668"/>
                </a:lnTo>
                <a:lnTo>
                  <a:pt x="5161585" y="1417487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25" name="Полилиния: фигура 24">
            <a:extLst>
              <a:ext uri="{FF2B5EF4-FFF2-40B4-BE49-F238E27FC236}">
                <a16:creationId xmlns:a16="http://schemas.microsoft.com/office/drawing/2014/main" id="{ACFDA680-3E05-4775-8F25-947619098DBB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5126099" y="1402460"/>
                </a:moveTo>
                <a:lnTo>
                  <a:pt x="5123077" y="1403325"/>
                </a:lnTo>
                <a:lnTo>
                  <a:pt x="5116435" y="1399864"/>
                </a:lnTo>
                <a:lnTo>
                  <a:pt x="5110198" y="1393623"/>
                </a:lnTo>
                <a:lnTo>
                  <a:pt x="5110979" y="1391093"/>
                </a:lnTo>
                <a:lnTo>
                  <a:pt x="5120049" y="1397506"/>
                </a:lnTo>
                <a:lnTo>
                  <a:pt x="5126099" y="1402460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26" name="Полилиния: фигура 25">
            <a:extLst>
              <a:ext uri="{FF2B5EF4-FFF2-40B4-BE49-F238E27FC236}">
                <a16:creationId xmlns:a16="http://schemas.microsoft.com/office/drawing/2014/main" id="{5847FA84-075B-49F0-AC1D-59C139D2C6C6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4383242" y="1393801"/>
                </a:moveTo>
                <a:lnTo>
                  <a:pt x="4412336" y="1395315"/>
                </a:lnTo>
                <a:lnTo>
                  <a:pt x="4415682" y="1389056"/>
                </a:lnTo>
                <a:lnTo>
                  <a:pt x="4443857" y="1396358"/>
                </a:lnTo>
                <a:lnTo>
                  <a:pt x="4449385" y="1406202"/>
                </a:lnTo>
                <a:lnTo>
                  <a:pt x="4472167" y="1408971"/>
                </a:lnTo>
                <a:lnTo>
                  <a:pt x="4490795" y="1417996"/>
                </a:lnTo>
                <a:lnTo>
                  <a:pt x="4473467" y="1423782"/>
                </a:lnTo>
                <a:lnTo>
                  <a:pt x="4456765" y="1417664"/>
                </a:lnTo>
                <a:lnTo>
                  <a:pt x="4443020" y="1418077"/>
                </a:lnTo>
                <a:lnTo>
                  <a:pt x="4427262" y="1416953"/>
                </a:lnTo>
                <a:lnTo>
                  <a:pt x="4413049" y="1414226"/>
                </a:lnTo>
                <a:lnTo>
                  <a:pt x="4395455" y="1408426"/>
                </a:lnTo>
                <a:lnTo>
                  <a:pt x="4384308" y="1406921"/>
                </a:lnTo>
                <a:lnTo>
                  <a:pt x="4377992" y="1408821"/>
                </a:lnTo>
                <a:lnTo>
                  <a:pt x="4350296" y="1402567"/>
                </a:lnTo>
                <a:lnTo>
                  <a:pt x="4347662" y="1396037"/>
                </a:lnTo>
                <a:lnTo>
                  <a:pt x="4333764" y="1394921"/>
                </a:lnTo>
                <a:lnTo>
                  <a:pt x="4344184" y="1380410"/>
                </a:lnTo>
                <a:lnTo>
                  <a:pt x="4362611" y="1381307"/>
                </a:lnTo>
                <a:lnTo>
                  <a:pt x="4374868" y="1387242"/>
                </a:lnTo>
                <a:lnTo>
                  <a:pt x="4381167" y="1388399"/>
                </a:lnTo>
                <a:lnTo>
                  <a:pt x="4383242" y="1393801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27" name="Полилиния: фигура 26">
            <a:extLst>
              <a:ext uri="{FF2B5EF4-FFF2-40B4-BE49-F238E27FC236}">
                <a16:creationId xmlns:a16="http://schemas.microsoft.com/office/drawing/2014/main" id="{1631CAF0-4447-4251-A157-4E6DA83C139C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4779633" y="1385247"/>
                </a:moveTo>
                <a:lnTo>
                  <a:pt x="4771819" y="1395587"/>
                </a:lnTo>
                <a:lnTo>
                  <a:pt x="4770341" y="1384155"/>
                </a:lnTo>
                <a:lnTo>
                  <a:pt x="4773037" y="1378696"/>
                </a:lnTo>
                <a:lnTo>
                  <a:pt x="4776216" y="1373563"/>
                </a:lnTo>
                <a:lnTo>
                  <a:pt x="4779669" y="1378006"/>
                </a:lnTo>
                <a:lnTo>
                  <a:pt x="4779633" y="1385247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28" name="Полилиния: фигура 27">
            <a:extLst>
              <a:ext uri="{FF2B5EF4-FFF2-40B4-BE49-F238E27FC236}">
                <a16:creationId xmlns:a16="http://schemas.microsoft.com/office/drawing/2014/main" id="{7CAC4760-AA9D-4F48-8EAC-AA1BD7EEAA2B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5100914" y="1394444"/>
                </a:moveTo>
                <a:lnTo>
                  <a:pt x="5096661" y="1395963"/>
                </a:lnTo>
                <a:lnTo>
                  <a:pt x="5090085" y="1390130"/>
                </a:lnTo>
                <a:lnTo>
                  <a:pt x="5083436" y="1380485"/>
                </a:lnTo>
                <a:lnTo>
                  <a:pt x="5080170" y="1368917"/>
                </a:lnTo>
                <a:lnTo>
                  <a:pt x="5082272" y="1367449"/>
                </a:lnTo>
                <a:lnTo>
                  <a:pt x="5083904" y="1371967"/>
                </a:lnTo>
                <a:lnTo>
                  <a:pt x="5088504" y="1375412"/>
                </a:lnTo>
                <a:lnTo>
                  <a:pt x="5095867" y="1385038"/>
                </a:lnTo>
                <a:lnTo>
                  <a:pt x="5103039" y="1390192"/>
                </a:lnTo>
                <a:lnTo>
                  <a:pt x="5100914" y="1394444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29" name="Полилиния: фигура 28">
            <a:extLst>
              <a:ext uri="{FF2B5EF4-FFF2-40B4-BE49-F238E27FC236}">
                <a16:creationId xmlns:a16="http://schemas.microsoft.com/office/drawing/2014/main" id="{0EEE0F53-02E0-4F7C-B8CC-3549B1E3D2CD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5041728" y="1374064"/>
                </a:moveTo>
                <a:lnTo>
                  <a:pt x="5033774" y="1375313"/>
                </a:lnTo>
                <a:lnTo>
                  <a:pt x="5031379" y="1379572"/>
                </a:lnTo>
                <a:lnTo>
                  <a:pt x="5023073" y="1383263"/>
                </a:lnTo>
                <a:lnTo>
                  <a:pt x="5015278" y="1386817"/>
                </a:lnTo>
                <a:lnTo>
                  <a:pt x="5007211" y="1386798"/>
                </a:lnTo>
                <a:lnTo>
                  <a:pt x="4994759" y="1382386"/>
                </a:lnTo>
                <a:lnTo>
                  <a:pt x="4986086" y="1378151"/>
                </a:lnTo>
                <a:lnTo>
                  <a:pt x="4987344" y="1373452"/>
                </a:lnTo>
                <a:lnTo>
                  <a:pt x="5000961" y="1375669"/>
                </a:lnTo>
                <a:lnTo>
                  <a:pt x="5009270" y="1374481"/>
                </a:lnTo>
                <a:lnTo>
                  <a:pt x="5011558" y="1367201"/>
                </a:lnTo>
                <a:lnTo>
                  <a:pt x="5013738" y="1366825"/>
                </a:lnTo>
                <a:lnTo>
                  <a:pt x="5015213" y="1374887"/>
                </a:lnTo>
                <a:lnTo>
                  <a:pt x="5023878" y="1373727"/>
                </a:lnTo>
                <a:lnTo>
                  <a:pt x="5028164" y="1368531"/>
                </a:lnTo>
                <a:lnTo>
                  <a:pt x="5036641" y="1363115"/>
                </a:lnTo>
                <a:lnTo>
                  <a:pt x="5034970" y="1354166"/>
                </a:lnTo>
                <a:lnTo>
                  <a:pt x="5044066" y="1353877"/>
                </a:lnTo>
                <a:lnTo>
                  <a:pt x="5047133" y="1356370"/>
                </a:lnTo>
                <a:lnTo>
                  <a:pt x="5046829" y="1364794"/>
                </a:lnTo>
                <a:lnTo>
                  <a:pt x="5041728" y="1374064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30" name="Полилиния: фигура 29">
            <a:extLst>
              <a:ext uri="{FF2B5EF4-FFF2-40B4-BE49-F238E27FC236}">
                <a16:creationId xmlns:a16="http://schemas.microsoft.com/office/drawing/2014/main" id="{DA0B6889-84E8-42DD-9C4A-8CA3F86F9C74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4666106" y="1343402"/>
                </a:moveTo>
                <a:lnTo>
                  <a:pt x="4660421" y="1348443"/>
                </a:lnTo>
                <a:lnTo>
                  <a:pt x="4649926" y="1345655"/>
                </a:lnTo>
                <a:lnTo>
                  <a:pt x="4646968" y="1339123"/>
                </a:lnTo>
                <a:lnTo>
                  <a:pt x="4662331" y="1338395"/>
                </a:lnTo>
                <a:lnTo>
                  <a:pt x="4666106" y="1343402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31" name="Полилиния: фигура 30">
            <a:extLst>
              <a:ext uri="{FF2B5EF4-FFF2-40B4-BE49-F238E27FC236}">
                <a16:creationId xmlns:a16="http://schemas.microsoft.com/office/drawing/2014/main" id="{47A07694-210B-4888-AABD-227F4BEDC08D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4715039" y="1337855"/>
                </a:moveTo>
                <a:lnTo>
                  <a:pt x="4720560" y="1349468"/>
                </a:lnTo>
                <a:lnTo>
                  <a:pt x="4707738" y="1343209"/>
                </a:lnTo>
                <a:lnTo>
                  <a:pt x="4695052" y="1341938"/>
                </a:lnTo>
                <a:lnTo>
                  <a:pt x="4686478" y="1342941"/>
                </a:lnTo>
                <a:lnTo>
                  <a:pt x="4675972" y="1342406"/>
                </a:lnTo>
                <a:lnTo>
                  <a:pt x="4679571" y="1334056"/>
                </a:lnTo>
                <a:lnTo>
                  <a:pt x="4698329" y="1333426"/>
                </a:lnTo>
                <a:lnTo>
                  <a:pt x="4715039" y="1337855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32" name="Полилиния: фигура 31">
            <a:extLst>
              <a:ext uri="{FF2B5EF4-FFF2-40B4-BE49-F238E27FC236}">
                <a16:creationId xmlns:a16="http://schemas.microsoft.com/office/drawing/2014/main" id="{BBFB27FE-C31F-4B96-AD2E-F7442D7E49EC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5059302" y="1359211"/>
                </a:moveTo>
                <a:lnTo>
                  <a:pt x="5054553" y="1363257"/>
                </a:lnTo>
                <a:lnTo>
                  <a:pt x="5051688" y="1354292"/>
                </a:lnTo>
                <a:lnTo>
                  <a:pt x="5048155" y="1348424"/>
                </a:lnTo>
                <a:lnTo>
                  <a:pt x="5041279" y="1343448"/>
                </a:lnTo>
                <a:lnTo>
                  <a:pt x="5032638" y="1336969"/>
                </a:lnTo>
                <a:lnTo>
                  <a:pt x="5021670" y="1332505"/>
                </a:lnTo>
                <a:lnTo>
                  <a:pt x="5025890" y="1328837"/>
                </a:lnTo>
                <a:lnTo>
                  <a:pt x="5034091" y="1333089"/>
                </a:lnTo>
                <a:lnTo>
                  <a:pt x="5039255" y="1336430"/>
                </a:lnTo>
                <a:lnTo>
                  <a:pt x="5045633" y="1340076"/>
                </a:lnTo>
                <a:lnTo>
                  <a:pt x="5051709" y="1346454"/>
                </a:lnTo>
                <a:lnTo>
                  <a:pt x="5057479" y="1351314"/>
                </a:lnTo>
                <a:lnTo>
                  <a:pt x="5059302" y="1359211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33" name="Полилиния: фигура 32">
            <a:extLst>
              <a:ext uri="{FF2B5EF4-FFF2-40B4-BE49-F238E27FC236}">
                <a16:creationId xmlns:a16="http://schemas.microsoft.com/office/drawing/2014/main" id="{BD5FAC64-26F7-47AF-AED0-ACA581D4F22A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4770805" y="1308364"/>
                </a:moveTo>
                <a:lnTo>
                  <a:pt x="4775046" y="1332925"/>
                </a:lnTo>
                <a:lnTo>
                  <a:pt x="4790764" y="1342016"/>
                </a:lnTo>
                <a:lnTo>
                  <a:pt x="4803456" y="1325907"/>
                </a:lnTo>
                <a:lnTo>
                  <a:pt x="4820881" y="1316741"/>
                </a:lnTo>
                <a:lnTo>
                  <a:pt x="4834382" y="1316729"/>
                </a:lnTo>
                <a:lnTo>
                  <a:pt x="4847370" y="1322023"/>
                </a:lnTo>
                <a:lnTo>
                  <a:pt x="4858635" y="1327456"/>
                </a:lnTo>
                <a:lnTo>
                  <a:pt x="4874938" y="1330358"/>
                </a:lnTo>
                <a:lnTo>
                  <a:pt x="4901288" y="1340822"/>
                </a:lnTo>
                <a:lnTo>
                  <a:pt x="4929364" y="1349513"/>
                </a:lnTo>
                <a:lnTo>
                  <a:pt x="4939831" y="1357293"/>
                </a:lnTo>
                <a:lnTo>
                  <a:pt x="4948284" y="1364929"/>
                </a:lnTo>
                <a:lnTo>
                  <a:pt x="4950594" y="1373875"/>
                </a:lnTo>
                <a:lnTo>
                  <a:pt x="4975897" y="1383261"/>
                </a:lnTo>
                <a:lnTo>
                  <a:pt x="4979588" y="1391316"/>
                </a:lnTo>
                <a:lnTo>
                  <a:pt x="4965613" y="1392951"/>
                </a:lnTo>
                <a:lnTo>
                  <a:pt x="4968969" y="1403070"/>
                </a:lnTo>
                <a:lnTo>
                  <a:pt x="4982527" y="1413034"/>
                </a:lnTo>
                <a:lnTo>
                  <a:pt x="4992391" y="1429141"/>
                </a:lnTo>
                <a:lnTo>
                  <a:pt x="5001088" y="1428636"/>
                </a:lnTo>
                <a:lnTo>
                  <a:pt x="5000478" y="1435363"/>
                </a:lnTo>
                <a:lnTo>
                  <a:pt x="5012204" y="1437944"/>
                </a:lnTo>
                <a:lnTo>
                  <a:pt x="5007649" y="1440808"/>
                </a:lnTo>
                <a:lnTo>
                  <a:pt x="5023789" y="1447198"/>
                </a:lnTo>
                <a:lnTo>
                  <a:pt x="5022103" y="1451587"/>
                </a:lnTo>
                <a:lnTo>
                  <a:pt x="5012047" y="1452647"/>
                </a:lnTo>
                <a:lnTo>
                  <a:pt x="5008309" y="1448710"/>
                </a:lnTo>
                <a:lnTo>
                  <a:pt x="4995261" y="1447004"/>
                </a:lnTo>
                <a:lnTo>
                  <a:pt x="4979921" y="1444719"/>
                </a:lnTo>
                <a:lnTo>
                  <a:pt x="4968112" y="1435030"/>
                </a:lnTo>
                <a:lnTo>
                  <a:pt x="4959493" y="1426679"/>
                </a:lnTo>
                <a:lnTo>
                  <a:pt x="4951605" y="1413388"/>
                </a:lnTo>
                <a:lnTo>
                  <a:pt x="4931797" y="1406747"/>
                </a:lnTo>
                <a:lnTo>
                  <a:pt x="4918932" y="1411078"/>
                </a:lnTo>
                <a:lnTo>
                  <a:pt x="4909658" y="1416093"/>
                </a:lnTo>
                <a:lnTo>
                  <a:pt x="4911594" y="1427294"/>
                </a:lnTo>
                <a:lnTo>
                  <a:pt x="4899665" y="1432514"/>
                </a:lnTo>
                <a:lnTo>
                  <a:pt x="4891158" y="1429975"/>
                </a:lnTo>
                <a:lnTo>
                  <a:pt x="4875449" y="1429341"/>
                </a:lnTo>
                <a:lnTo>
                  <a:pt x="4861926" y="1416877"/>
                </a:lnTo>
                <a:lnTo>
                  <a:pt x="4846502" y="1413823"/>
                </a:lnTo>
                <a:lnTo>
                  <a:pt x="4842762" y="1418149"/>
                </a:lnTo>
                <a:lnTo>
                  <a:pt x="4823520" y="1418616"/>
                </a:lnTo>
                <a:lnTo>
                  <a:pt x="4829969" y="1406257"/>
                </a:lnTo>
                <a:lnTo>
                  <a:pt x="4839529" y="1402041"/>
                </a:lnTo>
                <a:lnTo>
                  <a:pt x="4835570" y="1385527"/>
                </a:lnTo>
                <a:lnTo>
                  <a:pt x="4828279" y="1372778"/>
                </a:lnTo>
                <a:lnTo>
                  <a:pt x="4798838" y="1359918"/>
                </a:lnTo>
                <a:lnTo>
                  <a:pt x="4786314" y="1358648"/>
                </a:lnTo>
                <a:lnTo>
                  <a:pt x="4763508" y="1344614"/>
                </a:lnTo>
                <a:lnTo>
                  <a:pt x="4759025" y="1351994"/>
                </a:lnTo>
                <a:lnTo>
                  <a:pt x="4753198" y="1353333"/>
                </a:lnTo>
                <a:lnTo>
                  <a:pt x="4749750" y="1347764"/>
                </a:lnTo>
                <a:lnTo>
                  <a:pt x="4749702" y="1341166"/>
                </a:lnTo>
                <a:lnTo>
                  <a:pt x="4738100" y="1333706"/>
                </a:lnTo>
                <a:lnTo>
                  <a:pt x="4754456" y="1328236"/>
                </a:lnTo>
                <a:lnTo>
                  <a:pt x="4765287" y="1328531"/>
                </a:lnTo>
                <a:lnTo>
                  <a:pt x="4764014" y="1324502"/>
                </a:lnTo>
                <a:lnTo>
                  <a:pt x="4741784" y="1324472"/>
                </a:lnTo>
                <a:lnTo>
                  <a:pt x="4735767" y="1315430"/>
                </a:lnTo>
                <a:lnTo>
                  <a:pt x="4722200" y="1312626"/>
                </a:lnTo>
                <a:lnTo>
                  <a:pt x="4715771" y="1305112"/>
                </a:lnTo>
                <a:lnTo>
                  <a:pt x="4736243" y="1301432"/>
                </a:lnTo>
                <a:lnTo>
                  <a:pt x="4744027" y="1296483"/>
                </a:lnTo>
                <a:lnTo>
                  <a:pt x="4768408" y="1302719"/>
                </a:lnTo>
                <a:lnTo>
                  <a:pt x="4770805" y="1308364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34" name="Полилиния: фигура 33">
            <a:extLst>
              <a:ext uri="{FF2B5EF4-FFF2-40B4-BE49-F238E27FC236}">
                <a16:creationId xmlns:a16="http://schemas.microsoft.com/office/drawing/2014/main" id="{DCDE2443-8CB4-434F-B12A-A9E656C02F67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4635600" y="1269308"/>
                </a:moveTo>
                <a:lnTo>
                  <a:pt x="4623398" y="1284373"/>
                </a:lnTo>
                <a:lnTo>
                  <a:pt x="4611985" y="1287293"/>
                </a:lnTo>
                <a:lnTo>
                  <a:pt x="4597369" y="1284323"/>
                </a:lnTo>
                <a:lnTo>
                  <a:pt x="4572062" y="1285081"/>
                </a:lnTo>
                <a:lnTo>
                  <a:pt x="4558794" y="1287268"/>
                </a:lnTo>
                <a:lnTo>
                  <a:pt x="4556635" y="1298763"/>
                </a:lnTo>
                <a:lnTo>
                  <a:pt x="4570227" y="1312267"/>
                </a:lnTo>
                <a:lnTo>
                  <a:pt x="4578427" y="1305389"/>
                </a:lnTo>
                <a:lnTo>
                  <a:pt x="4606746" y="1300221"/>
                </a:lnTo>
                <a:lnTo>
                  <a:pt x="4605498" y="1307215"/>
                </a:lnTo>
                <a:lnTo>
                  <a:pt x="4598882" y="1305009"/>
                </a:lnTo>
                <a:lnTo>
                  <a:pt x="4592288" y="1313907"/>
                </a:lnTo>
                <a:lnTo>
                  <a:pt x="4578920" y="1319793"/>
                </a:lnTo>
                <a:lnTo>
                  <a:pt x="4593291" y="1339256"/>
                </a:lnTo>
                <a:lnTo>
                  <a:pt x="4590517" y="1344472"/>
                </a:lnTo>
                <a:lnTo>
                  <a:pt x="4604170" y="1362001"/>
                </a:lnTo>
                <a:lnTo>
                  <a:pt x="4604039" y="1371977"/>
                </a:lnTo>
                <a:lnTo>
                  <a:pt x="4595932" y="1376442"/>
                </a:lnTo>
                <a:lnTo>
                  <a:pt x="4589977" y="1371101"/>
                </a:lnTo>
                <a:lnTo>
                  <a:pt x="4597315" y="1358667"/>
                </a:lnTo>
                <a:lnTo>
                  <a:pt x="4582412" y="1364546"/>
                </a:lnTo>
                <a:lnTo>
                  <a:pt x="4578634" y="1360343"/>
                </a:lnTo>
                <a:lnTo>
                  <a:pt x="4580604" y="1354480"/>
                </a:lnTo>
                <a:lnTo>
                  <a:pt x="4569654" y="1345575"/>
                </a:lnTo>
                <a:lnTo>
                  <a:pt x="4570781" y="1330776"/>
                </a:lnTo>
                <a:lnTo>
                  <a:pt x="4560653" y="1335392"/>
                </a:lnTo>
                <a:lnTo>
                  <a:pt x="4561938" y="1353099"/>
                </a:lnTo>
                <a:lnTo>
                  <a:pt x="4562555" y="1374826"/>
                </a:lnTo>
                <a:lnTo>
                  <a:pt x="4552924" y="1377031"/>
                </a:lnTo>
                <a:lnTo>
                  <a:pt x="4546399" y="1372573"/>
                </a:lnTo>
                <a:lnTo>
                  <a:pt x="4550753" y="1358595"/>
                </a:lnTo>
                <a:lnTo>
                  <a:pt x="4548403" y="1343939"/>
                </a:lnTo>
                <a:lnTo>
                  <a:pt x="4542017" y="1343827"/>
                </a:lnTo>
                <a:lnTo>
                  <a:pt x="4537300" y="1333424"/>
                </a:lnTo>
                <a:lnTo>
                  <a:pt x="4543576" y="1323478"/>
                </a:lnTo>
                <a:lnTo>
                  <a:pt x="4545739" y="1311420"/>
                </a:lnTo>
                <a:lnTo>
                  <a:pt x="4553371" y="1288528"/>
                </a:lnTo>
                <a:lnTo>
                  <a:pt x="4556556" y="1282268"/>
                </a:lnTo>
                <a:lnTo>
                  <a:pt x="4569466" y="1270988"/>
                </a:lnTo>
                <a:lnTo>
                  <a:pt x="4581327" y="1275472"/>
                </a:lnTo>
                <a:lnTo>
                  <a:pt x="4600474" y="1277579"/>
                </a:lnTo>
                <a:lnTo>
                  <a:pt x="4617938" y="1276943"/>
                </a:lnTo>
                <a:lnTo>
                  <a:pt x="4632950" y="1265915"/>
                </a:lnTo>
                <a:lnTo>
                  <a:pt x="4635600" y="1269308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35" name="Полилиния: фигура 34">
            <a:extLst>
              <a:ext uri="{FF2B5EF4-FFF2-40B4-BE49-F238E27FC236}">
                <a16:creationId xmlns:a16="http://schemas.microsoft.com/office/drawing/2014/main" id="{7E1A2887-5038-4F6C-8303-0B368768B3AB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4687960" y="1273673"/>
                </a:moveTo>
                <a:lnTo>
                  <a:pt x="4687166" y="1286945"/>
                </a:lnTo>
                <a:lnTo>
                  <a:pt x="4679333" y="1285458"/>
                </a:lnTo>
                <a:lnTo>
                  <a:pt x="4677022" y="1294699"/>
                </a:lnTo>
                <a:lnTo>
                  <a:pt x="4683279" y="1302716"/>
                </a:lnTo>
                <a:lnTo>
                  <a:pt x="4679027" y="1304539"/>
                </a:lnTo>
                <a:lnTo>
                  <a:pt x="4672898" y="1294919"/>
                </a:lnTo>
                <a:lnTo>
                  <a:pt x="4668388" y="1275506"/>
                </a:lnTo>
                <a:lnTo>
                  <a:pt x="4671441" y="1263372"/>
                </a:lnTo>
                <a:lnTo>
                  <a:pt x="4676481" y="1257846"/>
                </a:lnTo>
                <a:lnTo>
                  <a:pt x="4677571" y="1266139"/>
                </a:lnTo>
                <a:lnTo>
                  <a:pt x="4686537" y="1267471"/>
                </a:lnTo>
                <a:lnTo>
                  <a:pt x="4687960" y="1273673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36" name="Полилиния: фигура 35">
            <a:extLst>
              <a:ext uri="{FF2B5EF4-FFF2-40B4-BE49-F238E27FC236}">
                <a16:creationId xmlns:a16="http://schemas.microsoft.com/office/drawing/2014/main" id="{3ADBB136-A256-46CE-ABA1-9E53DB7A64F0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4340631" y="1379749"/>
                </a:moveTo>
                <a:lnTo>
                  <a:pt x="4323815" y="1380067"/>
                </a:lnTo>
                <a:lnTo>
                  <a:pt x="4311025" y="1367371"/>
                </a:lnTo>
                <a:lnTo>
                  <a:pt x="4291526" y="1354962"/>
                </a:lnTo>
                <a:lnTo>
                  <a:pt x="4285025" y="1345758"/>
                </a:lnTo>
                <a:lnTo>
                  <a:pt x="4273528" y="1333390"/>
                </a:lnTo>
                <a:lnTo>
                  <a:pt x="4265986" y="1322007"/>
                </a:lnTo>
                <a:lnTo>
                  <a:pt x="4254436" y="1300747"/>
                </a:lnTo>
                <a:lnTo>
                  <a:pt x="4241098" y="1288089"/>
                </a:lnTo>
                <a:lnTo>
                  <a:pt x="4236638" y="1275033"/>
                </a:lnTo>
                <a:lnTo>
                  <a:pt x="4231039" y="1263178"/>
                </a:lnTo>
                <a:lnTo>
                  <a:pt x="4217344" y="1253615"/>
                </a:lnTo>
                <a:lnTo>
                  <a:pt x="4209407" y="1240621"/>
                </a:lnTo>
                <a:lnTo>
                  <a:pt x="4197972" y="1232115"/>
                </a:lnTo>
                <a:lnTo>
                  <a:pt x="4182130" y="1215381"/>
                </a:lnTo>
                <a:lnTo>
                  <a:pt x="4180796" y="1207650"/>
                </a:lnTo>
                <a:lnTo>
                  <a:pt x="4190574" y="1208262"/>
                </a:lnTo>
                <a:lnTo>
                  <a:pt x="4214083" y="1211196"/>
                </a:lnTo>
                <a:lnTo>
                  <a:pt x="4227513" y="1226048"/>
                </a:lnTo>
                <a:lnTo>
                  <a:pt x="4239258" y="1236345"/>
                </a:lnTo>
                <a:lnTo>
                  <a:pt x="4247633" y="1242663"/>
                </a:lnTo>
                <a:lnTo>
                  <a:pt x="4262021" y="1258988"/>
                </a:lnTo>
                <a:lnTo>
                  <a:pt x="4277459" y="1259226"/>
                </a:lnTo>
                <a:lnTo>
                  <a:pt x="4290220" y="1269629"/>
                </a:lnTo>
                <a:lnTo>
                  <a:pt x="4299007" y="1282345"/>
                </a:lnTo>
                <a:lnTo>
                  <a:pt x="4310572" y="1289283"/>
                </a:lnTo>
                <a:lnTo>
                  <a:pt x="4304486" y="1301683"/>
                </a:lnTo>
                <a:lnTo>
                  <a:pt x="4313190" y="1306957"/>
                </a:lnTo>
                <a:lnTo>
                  <a:pt x="4318646" y="1307346"/>
                </a:lnTo>
                <a:lnTo>
                  <a:pt x="4321220" y="1317939"/>
                </a:lnTo>
                <a:lnTo>
                  <a:pt x="4326511" y="1326414"/>
                </a:lnTo>
                <a:lnTo>
                  <a:pt x="4337661" y="1327757"/>
                </a:lnTo>
                <a:lnTo>
                  <a:pt x="4345049" y="1337369"/>
                </a:lnTo>
                <a:lnTo>
                  <a:pt x="4341235" y="1356257"/>
                </a:lnTo>
                <a:lnTo>
                  <a:pt x="4340631" y="1379749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37" name="Полилиния: фигура 36">
            <a:extLst>
              <a:ext uri="{FF2B5EF4-FFF2-40B4-BE49-F238E27FC236}">
                <a16:creationId xmlns:a16="http://schemas.microsoft.com/office/drawing/2014/main" id="{A1C5CB23-8764-49A5-B2CF-1DAD80784D82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4523752" y="1263115"/>
                </a:moveTo>
                <a:lnTo>
                  <a:pt x="4540778" y="1277169"/>
                </a:lnTo>
                <a:lnTo>
                  <a:pt x="4522783" y="1278961"/>
                </a:lnTo>
                <a:lnTo>
                  <a:pt x="4517718" y="1289314"/>
                </a:lnTo>
                <a:lnTo>
                  <a:pt x="4518376" y="1303077"/>
                </a:lnTo>
                <a:lnTo>
                  <a:pt x="4503772" y="1313463"/>
                </a:lnTo>
                <a:lnTo>
                  <a:pt x="4503374" y="1328587"/>
                </a:lnTo>
                <a:lnTo>
                  <a:pt x="4497516" y="1351811"/>
                </a:lnTo>
                <a:lnTo>
                  <a:pt x="4495280" y="1346409"/>
                </a:lnTo>
                <a:lnTo>
                  <a:pt x="4478027" y="1353242"/>
                </a:lnTo>
                <a:lnTo>
                  <a:pt x="4472011" y="1343959"/>
                </a:lnTo>
                <a:lnTo>
                  <a:pt x="4461183" y="1343100"/>
                </a:lnTo>
                <a:lnTo>
                  <a:pt x="4453610" y="1338235"/>
                </a:lnTo>
                <a:lnTo>
                  <a:pt x="4435555" y="1343696"/>
                </a:lnTo>
                <a:lnTo>
                  <a:pt x="4430014" y="1336346"/>
                </a:lnTo>
                <a:lnTo>
                  <a:pt x="4420066" y="1337181"/>
                </a:lnTo>
                <a:lnTo>
                  <a:pt x="4407546" y="1335429"/>
                </a:lnTo>
                <a:lnTo>
                  <a:pt x="4405224" y="1315061"/>
                </a:lnTo>
                <a:lnTo>
                  <a:pt x="4397646" y="1310840"/>
                </a:lnTo>
                <a:lnTo>
                  <a:pt x="4390355" y="1297849"/>
                </a:lnTo>
                <a:lnTo>
                  <a:pt x="4388241" y="1284562"/>
                </a:lnTo>
                <a:lnTo>
                  <a:pt x="4390010" y="1270491"/>
                </a:lnTo>
                <a:lnTo>
                  <a:pt x="4399033" y="1260399"/>
                </a:lnTo>
                <a:lnTo>
                  <a:pt x="4410163" y="1265603"/>
                </a:lnTo>
                <a:lnTo>
                  <a:pt x="4421898" y="1262766"/>
                </a:lnTo>
                <a:lnTo>
                  <a:pt x="4424954" y="1249907"/>
                </a:lnTo>
                <a:lnTo>
                  <a:pt x="4431436" y="1247043"/>
                </a:lnTo>
                <a:lnTo>
                  <a:pt x="4449640" y="1243755"/>
                </a:lnTo>
                <a:lnTo>
                  <a:pt x="4460534" y="1231741"/>
                </a:lnTo>
                <a:lnTo>
                  <a:pt x="4467992" y="1222137"/>
                </a:lnTo>
                <a:lnTo>
                  <a:pt x="4474005" y="1216456"/>
                </a:lnTo>
                <a:lnTo>
                  <a:pt x="4486925" y="1208138"/>
                </a:lnTo>
                <a:lnTo>
                  <a:pt x="4498619" y="1197576"/>
                </a:lnTo>
                <a:lnTo>
                  <a:pt x="4506279" y="1185706"/>
                </a:lnTo>
                <a:lnTo>
                  <a:pt x="4512422" y="1185656"/>
                </a:lnTo>
                <a:lnTo>
                  <a:pt x="4520225" y="1193339"/>
                </a:lnTo>
                <a:lnTo>
                  <a:pt x="4520919" y="1199940"/>
                </a:lnTo>
                <a:lnTo>
                  <a:pt x="4530921" y="1204174"/>
                </a:lnTo>
                <a:lnTo>
                  <a:pt x="4543590" y="1208743"/>
                </a:lnTo>
                <a:lnTo>
                  <a:pt x="4542508" y="1214692"/>
                </a:lnTo>
                <a:lnTo>
                  <a:pt x="4532319" y="1215446"/>
                </a:lnTo>
                <a:lnTo>
                  <a:pt x="4535031" y="1222861"/>
                </a:lnTo>
                <a:lnTo>
                  <a:pt x="4523849" y="1228035"/>
                </a:lnTo>
                <a:lnTo>
                  <a:pt x="4515211" y="1241750"/>
                </a:lnTo>
                <a:lnTo>
                  <a:pt x="4526375" y="1256128"/>
                </a:lnTo>
                <a:lnTo>
                  <a:pt x="4523752" y="1263115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38" name="Полилиния: фигура 37">
            <a:extLst>
              <a:ext uri="{FF2B5EF4-FFF2-40B4-BE49-F238E27FC236}">
                <a16:creationId xmlns:a16="http://schemas.microsoft.com/office/drawing/2014/main" id="{CE0AC709-CF31-4E52-971A-3E0C24A358BE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4652857" y="1163079"/>
                </a:moveTo>
                <a:lnTo>
                  <a:pt x="4654401" y="1173168"/>
                </a:lnTo>
                <a:lnTo>
                  <a:pt x="4655296" y="1181688"/>
                </a:lnTo>
                <a:lnTo>
                  <a:pt x="4650123" y="1195585"/>
                </a:lnTo>
                <a:lnTo>
                  <a:pt x="4644574" y="1180103"/>
                </a:lnTo>
                <a:lnTo>
                  <a:pt x="4637473" y="1187806"/>
                </a:lnTo>
                <a:lnTo>
                  <a:pt x="4642323" y="1198996"/>
                </a:lnTo>
                <a:lnTo>
                  <a:pt x="4637969" y="1206114"/>
                </a:lnTo>
                <a:lnTo>
                  <a:pt x="4620099" y="1197300"/>
                </a:lnTo>
                <a:lnTo>
                  <a:pt x="4615830" y="1186308"/>
                </a:lnTo>
                <a:lnTo>
                  <a:pt x="4620461" y="1179087"/>
                </a:lnTo>
                <a:lnTo>
                  <a:pt x="4610841" y="1171905"/>
                </a:lnTo>
                <a:lnTo>
                  <a:pt x="4606070" y="1178202"/>
                </a:lnTo>
                <a:lnTo>
                  <a:pt x="4598924" y="1177618"/>
                </a:lnTo>
                <a:lnTo>
                  <a:pt x="4587686" y="1186091"/>
                </a:lnTo>
                <a:lnTo>
                  <a:pt x="4585171" y="1181646"/>
                </a:lnTo>
                <a:lnTo>
                  <a:pt x="4591131" y="1168846"/>
                </a:lnTo>
                <a:lnTo>
                  <a:pt x="4600699" y="1164574"/>
                </a:lnTo>
                <a:lnTo>
                  <a:pt x="4608981" y="1158852"/>
                </a:lnTo>
                <a:lnTo>
                  <a:pt x="4614348" y="1165727"/>
                </a:lnTo>
                <a:lnTo>
                  <a:pt x="4625895" y="1161569"/>
                </a:lnTo>
                <a:lnTo>
                  <a:pt x="4628373" y="1154791"/>
                </a:lnTo>
                <a:lnTo>
                  <a:pt x="4639106" y="1154388"/>
                </a:lnTo>
                <a:lnTo>
                  <a:pt x="4638206" y="1142643"/>
                </a:lnTo>
                <a:lnTo>
                  <a:pt x="4650517" y="1149846"/>
                </a:lnTo>
                <a:lnTo>
                  <a:pt x="4651791" y="1157494"/>
                </a:lnTo>
                <a:lnTo>
                  <a:pt x="4652857" y="1163079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39" name="Полилиния: фигура 38">
            <a:extLst>
              <a:ext uri="{FF2B5EF4-FFF2-40B4-BE49-F238E27FC236}">
                <a16:creationId xmlns:a16="http://schemas.microsoft.com/office/drawing/2014/main" id="{44CF852C-38F5-4C51-9706-55B2C643518D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3967043" y="1196756"/>
                </a:moveTo>
                <a:lnTo>
                  <a:pt x="3953836" y="1200231"/>
                </a:lnTo>
                <a:lnTo>
                  <a:pt x="3946609" y="1188156"/>
                </a:lnTo>
                <a:lnTo>
                  <a:pt x="3943916" y="1166327"/>
                </a:lnTo>
                <a:lnTo>
                  <a:pt x="3950790" y="1141675"/>
                </a:lnTo>
                <a:lnTo>
                  <a:pt x="3961284" y="1150114"/>
                </a:lnTo>
                <a:lnTo>
                  <a:pt x="3968354" y="1160808"/>
                </a:lnTo>
                <a:lnTo>
                  <a:pt x="3975699" y="1176620"/>
                </a:lnTo>
                <a:lnTo>
                  <a:pt x="3973411" y="1192434"/>
                </a:lnTo>
                <a:lnTo>
                  <a:pt x="3967043" y="1196756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40" name="Полилиния: фигура 39">
            <a:extLst>
              <a:ext uri="{FF2B5EF4-FFF2-40B4-BE49-F238E27FC236}">
                <a16:creationId xmlns:a16="http://schemas.microsoft.com/office/drawing/2014/main" id="{1EE29A86-B046-4B8B-827A-39D4D35E8869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1808206" y="1137333"/>
                </a:moveTo>
                <a:lnTo>
                  <a:pt x="1795525" y="1139003"/>
                </a:lnTo>
                <a:lnTo>
                  <a:pt x="1792792" y="1137637"/>
                </a:lnTo>
                <a:lnTo>
                  <a:pt x="1797196" y="1133460"/>
                </a:lnTo>
                <a:lnTo>
                  <a:pt x="1796892" y="1127462"/>
                </a:lnTo>
                <a:lnTo>
                  <a:pt x="1805624" y="1125487"/>
                </a:lnTo>
                <a:lnTo>
                  <a:pt x="1808813" y="1126019"/>
                </a:lnTo>
                <a:lnTo>
                  <a:pt x="1808206" y="1137333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41" name="Полилиния: фигура 40">
            <a:extLst>
              <a:ext uri="{FF2B5EF4-FFF2-40B4-BE49-F238E27FC236}">
                <a16:creationId xmlns:a16="http://schemas.microsoft.com/office/drawing/2014/main" id="{197054FF-9CFC-4A04-B3A3-B0FABE1B3C72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4616494" y="1134770"/>
                </a:moveTo>
                <a:lnTo>
                  <a:pt x="4611038" y="1139761"/>
                </a:lnTo>
                <a:lnTo>
                  <a:pt x="4606281" y="1149357"/>
                </a:lnTo>
                <a:lnTo>
                  <a:pt x="4601512" y="1153853"/>
                </a:lnTo>
                <a:lnTo>
                  <a:pt x="4592159" y="1143357"/>
                </a:lnTo>
                <a:lnTo>
                  <a:pt x="4595288" y="1139291"/>
                </a:lnTo>
                <a:lnTo>
                  <a:pt x="4599100" y="1135037"/>
                </a:lnTo>
                <a:lnTo>
                  <a:pt x="4600775" y="1125611"/>
                </a:lnTo>
                <a:lnTo>
                  <a:pt x="4609150" y="1124719"/>
                </a:lnTo>
                <a:lnTo>
                  <a:pt x="4606704" y="1134943"/>
                </a:lnTo>
                <a:lnTo>
                  <a:pt x="4617944" y="1120282"/>
                </a:lnTo>
                <a:lnTo>
                  <a:pt x="4616494" y="1134770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42" name="Полилиния: фигура 41">
            <a:extLst>
              <a:ext uri="{FF2B5EF4-FFF2-40B4-BE49-F238E27FC236}">
                <a16:creationId xmlns:a16="http://schemas.microsoft.com/office/drawing/2014/main" id="{4B066D12-BBFA-4265-BD7E-0C926A9E52C4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4533303" y="1149385"/>
                </a:moveTo>
                <a:lnTo>
                  <a:pt x="4513101" y="1163796"/>
                </a:lnTo>
                <a:lnTo>
                  <a:pt x="4520545" y="1153174"/>
                </a:lnTo>
                <a:lnTo>
                  <a:pt x="4531517" y="1143795"/>
                </a:lnTo>
                <a:lnTo>
                  <a:pt x="4540635" y="1133289"/>
                </a:lnTo>
                <a:lnTo>
                  <a:pt x="4548595" y="1118203"/>
                </a:lnTo>
                <a:lnTo>
                  <a:pt x="4551301" y="1130586"/>
                </a:lnTo>
                <a:lnTo>
                  <a:pt x="4541275" y="1138948"/>
                </a:lnTo>
                <a:lnTo>
                  <a:pt x="4533303" y="1149385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43" name="Полилиния: фигура 42">
            <a:extLst>
              <a:ext uri="{FF2B5EF4-FFF2-40B4-BE49-F238E27FC236}">
                <a16:creationId xmlns:a16="http://schemas.microsoft.com/office/drawing/2014/main" id="{8BA0922A-B151-4702-8A1E-27290E5F1A38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4584619" y="1110274"/>
                </a:moveTo>
                <a:lnTo>
                  <a:pt x="4593735" y="1114975"/>
                </a:lnTo>
                <a:lnTo>
                  <a:pt x="4603400" y="1114953"/>
                </a:lnTo>
                <a:lnTo>
                  <a:pt x="4603106" y="1121297"/>
                </a:lnTo>
                <a:lnTo>
                  <a:pt x="4596072" y="1127745"/>
                </a:lnTo>
                <a:lnTo>
                  <a:pt x="4586427" y="1132306"/>
                </a:lnTo>
                <a:lnTo>
                  <a:pt x="4585892" y="1125249"/>
                </a:lnTo>
                <a:lnTo>
                  <a:pt x="4586970" y="1117502"/>
                </a:lnTo>
                <a:lnTo>
                  <a:pt x="4584619" y="1110274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44" name="Полилиния: фигура 43">
            <a:extLst>
              <a:ext uri="{FF2B5EF4-FFF2-40B4-BE49-F238E27FC236}">
                <a16:creationId xmlns:a16="http://schemas.microsoft.com/office/drawing/2014/main" id="{D3DE6886-2C98-4071-A760-533B2D3C09A3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4639580" y="1106159"/>
                </a:moveTo>
                <a:lnTo>
                  <a:pt x="4643846" y="1123116"/>
                </a:lnTo>
                <a:lnTo>
                  <a:pt x="4632128" y="1119087"/>
                </a:lnTo>
                <a:lnTo>
                  <a:pt x="4632445" y="1124184"/>
                </a:lnTo>
                <a:lnTo>
                  <a:pt x="4636161" y="1133556"/>
                </a:lnTo>
                <a:lnTo>
                  <a:pt x="4628938" y="1136958"/>
                </a:lnTo>
                <a:lnTo>
                  <a:pt x="4628305" y="1126277"/>
                </a:lnTo>
                <a:lnTo>
                  <a:pt x="4623733" y="1125488"/>
                </a:lnTo>
                <a:lnTo>
                  <a:pt x="4621355" y="1116294"/>
                </a:lnTo>
                <a:lnTo>
                  <a:pt x="4630292" y="1117505"/>
                </a:lnTo>
                <a:lnTo>
                  <a:pt x="4630095" y="1111756"/>
                </a:lnTo>
                <a:lnTo>
                  <a:pt x="4620812" y="1100160"/>
                </a:lnTo>
                <a:lnTo>
                  <a:pt x="4635397" y="1100494"/>
                </a:lnTo>
                <a:lnTo>
                  <a:pt x="4639580" y="1106159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45" name="Полилиния: фигура 44">
            <a:extLst>
              <a:ext uri="{FF2B5EF4-FFF2-40B4-BE49-F238E27FC236}">
                <a16:creationId xmlns:a16="http://schemas.microsoft.com/office/drawing/2014/main" id="{D4034E6F-4EDF-43FB-BFBB-F1757C44D4EB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4579210" y="1092387"/>
                </a:moveTo>
                <a:lnTo>
                  <a:pt x="4575183" y="1105508"/>
                </a:lnTo>
                <a:lnTo>
                  <a:pt x="4568678" y="1097931"/>
                </a:lnTo>
                <a:lnTo>
                  <a:pt x="4560926" y="1086360"/>
                </a:lnTo>
                <a:lnTo>
                  <a:pt x="4573936" y="1086918"/>
                </a:lnTo>
                <a:lnTo>
                  <a:pt x="4579210" y="1092387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46" name="Полилиния: фигура 45">
            <a:extLst>
              <a:ext uri="{FF2B5EF4-FFF2-40B4-BE49-F238E27FC236}">
                <a16:creationId xmlns:a16="http://schemas.microsoft.com/office/drawing/2014/main" id="{25069F8C-0E03-47C3-A4FC-A728C391F0EA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4576080" y="1009855"/>
                </a:moveTo>
                <a:lnTo>
                  <a:pt x="4585440" y="1014191"/>
                </a:lnTo>
                <a:lnTo>
                  <a:pt x="4590123" y="1010236"/>
                </a:lnTo>
                <a:lnTo>
                  <a:pt x="4591505" y="1014095"/>
                </a:lnTo>
                <a:lnTo>
                  <a:pt x="4589034" y="1020391"/>
                </a:lnTo>
                <a:lnTo>
                  <a:pt x="4594219" y="1031276"/>
                </a:lnTo>
                <a:lnTo>
                  <a:pt x="4590219" y="1043898"/>
                </a:lnTo>
                <a:lnTo>
                  <a:pt x="4581266" y="1048931"/>
                </a:lnTo>
                <a:lnTo>
                  <a:pt x="4578871" y="1061174"/>
                </a:lnTo>
                <a:lnTo>
                  <a:pt x="4582269" y="1073270"/>
                </a:lnTo>
                <a:lnTo>
                  <a:pt x="4590320" y="1074943"/>
                </a:lnTo>
                <a:lnTo>
                  <a:pt x="4597037" y="1073146"/>
                </a:lnTo>
                <a:lnTo>
                  <a:pt x="4616006" y="1081565"/>
                </a:lnTo>
                <a:lnTo>
                  <a:pt x="4614560" y="1089832"/>
                </a:lnTo>
                <a:lnTo>
                  <a:pt x="4619514" y="1093481"/>
                </a:lnTo>
                <a:lnTo>
                  <a:pt x="4617937" y="1100480"/>
                </a:lnTo>
                <a:lnTo>
                  <a:pt x="4606100" y="1093025"/>
                </a:lnTo>
                <a:lnTo>
                  <a:pt x="4600491" y="1085046"/>
                </a:lnTo>
                <a:lnTo>
                  <a:pt x="4596583" y="1090621"/>
                </a:lnTo>
                <a:lnTo>
                  <a:pt x="4586914" y="1081530"/>
                </a:lnTo>
                <a:lnTo>
                  <a:pt x="4573120" y="1083774"/>
                </a:lnTo>
                <a:lnTo>
                  <a:pt x="4565561" y="1080418"/>
                </a:lnTo>
                <a:lnTo>
                  <a:pt x="4566332" y="1074141"/>
                </a:lnTo>
                <a:lnTo>
                  <a:pt x="4571076" y="1070278"/>
                </a:lnTo>
                <a:lnTo>
                  <a:pt x="4566543" y="1066765"/>
                </a:lnTo>
                <a:lnTo>
                  <a:pt x="4564581" y="1072238"/>
                </a:lnTo>
                <a:lnTo>
                  <a:pt x="4557084" y="1063512"/>
                </a:lnTo>
                <a:lnTo>
                  <a:pt x="4554813" y="1056899"/>
                </a:lnTo>
                <a:lnTo>
                  <a:pt x="4554249" y="1042360"/>
                </a:lnTo>
                <a:lnTo>
                  <a:pt x="4560365" y="1047357"/>
                </a:lnTo>
                <a:lnTo>
                  <a:pt x="4561938" y="1023598"/>
                </a:lnTo>
                <a:lnTo>
                  <a:pt x="4566886" y="1009837"/>
                </a:lnTo>
                <a:lnTo>
                  <a:pt x="4576080" y="1009855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47" name="Полилиния: фигура 46">
            <a:extLst>
              <a:ext uri="{FF2B5EF4-FFF2-40B4-BE49-F238E27FC236}">
                <a16:creationId xmlns:a16="http://schemas.microsoft.com/office/drawing/2014/main" id="{E86E0799-287E-4855-86B4-F3D89231CD37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1737497" y="1014047"/>
                </a:moveTo>
                <a:lnTo>
                  <a:pt x="1733606" y="1017876"/>
                </a:lnTo>
                <a:lnTo>
                  <a:pt x="1722174" y="1017786"/>
                </a:lnTo>
                <a:lnTo>
                  <a:pt x="1713302" y="1018321"/>
                </a:lnTo>
                <a:lnTo>
                  <a:pt x="1712417" y="1011823"/>
                </a:lnTo>
                <a:lnTo>
                  <a:pt x="1714570" y="1009604"/>
                </a:lnTo>
                <a:lnTo>
                  <a:pt x="1726996" y="1009692"/>
                </a:lnTo>
                <a:lnTo>
                  <a:pt x="1734758" y="1011030"/>
                </a:lnTo>
                <a:lnTo>
                  <a:pt x="1737497" y="1014047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48" name="Полилиния: фигура 47">
            <a:extLst>
              <a:ext uri="{FF2B5EF4-FFF2-40B4-BE49-F238E27FC236}">
                <a16:creationId xmlns:a16="http://schemas.microsoft.com/office/drawing/2014/main" id="{9B78F016-7A4D-4454-9A35-35202A213B16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1565711" y="1019511"/>
                </a:moveTo>
                <a:lnTo>
                  <a:pt x="1561098" y="1022049"/>
                </a:lnTo>
                <a:lnTo>
                  <a:pt x="1552598" y="1019612"/>
                </a:lnTo>
                <a:lnTo>
                  <a:pt x="1543916" y="1014078"/>
                </a:lnTo>
                <a:lnTo>
                  <a:pt x="1545738" y="1010607"/>
                </a:lnTo>
                <a:lnTo>
                  <a:pt x="1552122" y="1009549"/>
                </a:lnTo>
                <a:lnTo>
                  <a:pt x="1555581" y="1010060"/>
                </a:lnTo>
                <a:lnTo>
                  <a:pt x="1565801" y="1011422"/>
                </a:lnTo>
                <a:lnTo>
                  <a:pt x="1573870" y="1015069"/>
                </a:lnTo>
                <a:lnTo>
                  <a:pt x="1576386" y="1019228"/>
                </a:lnTo>
                <a:lnTo>
                  <a:pt x="1565711" y="1019511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49" name="Полилиния: фигура 48">
            <a:extLst>
              <a:ext uri="{FF2B5EF4-FFF2-40B4-BE49-F238E27FC236}">
                <a16:creationId xmlns:a16="http://schemas.microsoft.com/office/drawing/2014/main" id="{620D80A7-DC6E-4025-934C-53980F1189E0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1631362" y="989088"/>
                </a:moveTo>
                <a:lnTo>
                  <a:pt x="1644533" y="991473"/>
                </a:lnTo>
                <a:lnTo>
                  <a:pt x="1646433" y="988884"/>
                </a:lnTo>
                <a:lnTo>
                  <a:pt x="1658287" y="988954"/>
                </a:lnTo>
                <a:lnTo>
                  <a:pt x="1667283" y="992864"/>
                </a:lnTo>
                <a:lnTo>
                  <a:pt x="1671285" y="992482"/>
                </a:lnTo>
                <a:lnTo>
                  <a:pt x="1674043" y="997869"/>
                </a:lnTo>
                <a:lnTo>
                  <a:pt x="1682352" y="997566"/>
                </a:lnTo>
                <a:lnTo>
                  <a:pt x="1681862" y="1002092"/>
                </a:lnTo>
                <a:lnTo>
                  <a:pt x="1688620" y="1002641"/>
                </a:lnTo>
                <a:lnTo>
                  <a:pt x="1696083" y="1008213"/>
                </a:lnTo>
                <a:lnTo>
                  <a:pt x="1690443" y="1014394"/>
                </a:lnTo>
                <a:lnTo>
                  <a:pt x="1683220" y="1011091"/>
                </a:lnTo>
                <a:lnTo>
                  <a:pt x="1676249" y="1011728"/>
                </a:lnTo>
                <a:lnTo>
                  <a:pt x="1671253" y="1011005"/>
                </a:lnTo>
                <a:lnTo>
                  <a:pt x="1668515" y="1013775"/>
                </a:lnTo>
                <a:lnTo>
                  <a:pt x="1662685" y="1014711"/>
                </a:lnTo>
                <a:lnTo>
                  <a:pt x="1660374" y="1011027"/>
                </a:lnTo>
                <a:lnTo>
                  <a:pt x="1655353" y="1013207"/>
                </a:lnTo>
                <a:lnTo>
                  <a:pt x="1649274" y="1023606"/>
                </a:lnTo>
                <a:lnTo>
                  <a:pt x="1645364" y="1021191"/>
                </a:lnTo>
                <a:lnTo>
                  <a:pt x="1644595" y="1016826"/>
                </a:lnTo>
                <a:lnTo>
                  <a:pt x="1634508" y="1014245"/>
                </a:lnTo>
                <a:lnTo>
                  <a:pt x="1627341" y="1015298"/>
                </a:lnTo>
                <a:lnTo>
                  <a:pt x="1618075" y="1014201"/>
                </a:lnTo>
                <a:lnTo>
                  <a:pt x="1610970" y="1017039"/>
                </a:lnTo>
                <a:lnTo>
                  <a:pt x="1602836" y="1012308"/>
                </a:lnTo>
                <a:lnTo>
                  <a:pt x="1604174" y="1007412"/>
                </a:lnTo>
                <a:lnTo>
                  <a:pt x="1618151" y="1009521"/>
                </a:lnTo>
                <a:lnTo>
                  <a:pt x="1629611" y="1010740"/>
                </a:lnTo>
                <a:lnTo>
                  <a:pt x="1635079" y="1007359"/>
                </a:lnTo>
                <a:lnTo>
                  <a:pt x="1628142" y="1000780"/>
                </a:lnTo>
                <a:lnTo>
                  <a:pt x="1628257" y="994979"/>
                </a:lnTo>
                <a:lnTo>
                  <a:pt x="1618676" y="992610"/>
                </a:lnTo>
                <a:lnTo>
                  <a:pt x="1622096" y="988417"/>
                </a:lnTo>
                <a:lnTo>
                  <a:pt x="1631362" y="989088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50" name="Полилиния: фигура 49">
            <a:extLst>
              <a:ext uri="{FF2B5EF4-FFF2-40B4-BE49-F238E27FC236}">
                <a16:creationId xmlns:a16="http://schemas.microsoft.com/office/drawing/2014/main" id="{AF1EA70F-D619-4772-A24E-0E36F2BA3B3A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4409298" y="1007207"/>
                </a:moveTo>
                <a:lnTo>
                  <a:pt x="4396177" y="1014507"/>
                </a:lnTo>
                <a:lnTo>
                  <a:pt x="4383724" y="1009800"/>
                </a:lnTo>
                <a:lnTo>
                  <a:pt x="4383284" y="996736"/>
                </a:lnTo>
                <a:lnTo>
                  <a:pt x="4390768" y="989854"/>
                </a:lnTo>
                <a:lnTo>
                  <a:pt x="4407360" y="985599"/>
                </a:lnTo>
                <a:lnTo>
                  <a:pt x="4416092" y="985959"/>
                </a:lnTo>
                <a:lnTo>
                  <a:pt x="4419486" y="991754"/>
                </a:lnTo>
                <a:lnTo>
                  <a:pt x="4412813" y="998437"/>
                </a:lnTo>
                <a:lnTo>
                  <a:pt x="4409298" y="1007207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51" name="Полилиния: фигура 50">
            <a:extLst>
              <a:ext uri="{FF2B5EF4-FFF2-40B4-BE49-F238E27FC236}">
                <a16:creationId xmlns:a16="http://schemas.microsoft.com/office/drawing/2014/main" id="{4621FE6A-A102-4CD6-BC33-556BB9B63215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371435" y="1001055"/>
                </a:moveTo>
                <a:lnTo>
                  <a:pt x="369217" y="1003596"/>
                </a:lnTo>
                <a:lnTo>
                  <a:pt x="365443" y="1001421"/>
                </a:lnTo>
                <a:lnTo>
                  <a:pt x="365877" y="997177"/>
                </a:lnTo>
                <a:lnTo>
                  <a:pt x="363365" y="991648"/>
                </a:lnTo>
                <a:lnTo>
                  <a:pt x="364121" y="989958"/>
                </a:lnTo>
                <a:lnTo>
                  <a:pt x="366758" y="987481"/>
                </a:lnTo>
                <a:lnTo>
                  <a:pt x="365710" y="984495"/>
                </a:lnTo>
                <a:lnTo>
                  <a:pt x="366591" y="983078"/>
                </a:lnTo>
                <a:lnTo>
                  <a:pt x="367746" y="983359"/>
                </a:lnTo>
                <a:lnTo>
                  <a:pt x="373561" y="985925"/>
                </a:lnTo>
                <a:lnTo>
                  <a:pt x="376258" y="987242"/>
                </a:lnTo>
                <a:lnTo>
                  <a:pt x="378722" y="989276"/>
                </a:lnTo>
                <a:lnTo>
                  <a:pt x="382593" y="994597"/>
                </a:lnTo>
                <a:lnTo>
                  <a:pt x="382227" y="995439"/>
                </a:lnTo>
                <a:lnTo>
                  <a:pt x="376294" y="998683"/>
                </a:lnTo>
                <a:lnTo>
                  <a:pt x="371435" y="1001055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52" name="Полилиния: фигура 51">
            <a:extLst>
              <a:ext uri="{FF2B5EF4-FFF2-40B4-BE49-F238E27FC236}">
                <a16:creationId xmlns:a16="http://schemas.microsoft.com/office/drawing/2014/main" id="{357B2935-2E9A-4515-BF32-1C806FE24C85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363277" y="977357"/>
                </a:moveTo>
                <a:lnTo>
                  <a:pt x="358187" y="978443"/>
                </a:lnTo>
                <a:lnTo>
                  <a:pt x="355571" y="975245"/>
                </a:lnTo>
                <a:lnTo>
                  <a:pt x="353825" y="974010"/>
                </a:lnTo>
                <a:lnTo>
                  <a:pt x="353690" y="973062"/>
                </a:lnTo>
                <a:lnTo>
                  <a:pt x="355178" y="971760"/>
                </a:lnTo>
                <a:lnTo>
                  <a:pt x="360576" y="973203"/>
                </a:lnTo>
                <a:lnTo>
                  <a:pt x="364547" y="975533"/>
                </a:lnTo>
                <a:lnTo>
                  <a:pt x="363277" y="977357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53" name="Полилиния: фигура 52">
            <a:extLst>
              <a:ext uri="{FF2B5EF4-FFF2-40B4-BE49-F238E27FC236}">
                <a16:creationId xmlns:a16="http://schemas.microsoft.com/office/drawing/2014/main" id="{85736A2C-ADE4-4D85-B187-5806879A059C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352966" y="969264"/>
                </a:moveTo>
                <a:lnTo>
                  <a:pt x="352494" y="970906"/>
                </a:lnTo>
                <a:lnTo>
                  <a:pt x="344356" y="970465"/>
                </a:lnTo>
                <a:lnTo>
                  <a:pt x="345494" y="968615"/>
                </a:lnTo>
                <a:lnTo>
                  <a:pt x="352966" y="969264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54" name="Полилиния: фигура 53">
            <a:extLst>
              <a:ext uri="{FF2B5EF4-FFF2-40B4-BE49-F238E27FC236}">
                <a16:creationId xmlns:a16="http://schemas.microsoft.com/office/drawing/2014/main" id="{98958DB6-BED8-4008-B706-2195F29A1D15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339380" y="967057"/>
                </a:moveTo>
                <a:lnTo>
                  <a:pt x="338557" y="967934"/>
                </a:lnTo>
                <a:lnTo>
                  <a:pt x="337470" y="967739"/>
                </a:lnTo>
                <a:lnTo>
                  <a:pt x="332184" y="967205"/>
                </a:lnTo>
                <a:lnTo>
                  <a:pt x="330253" y="963761"/>
                </a:lnTo>
                <a:lnTo>
                  <a:pt x="329663" y="963155"/>
                </a:lnTo>
                <a:lnTo>
                  <a:pt x="333725" y="961061"/>
                </a:lnTo>
                <a:lnTo>
                  <a:pt x="334994" y="962037"/>
                </a:lnTo>
                <a:lnTo>
                  <a:pt x="339380" y="967057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55" name="Полилиния: фигура 54">
            <a:extLst>
              <a:ext uri="{FF2B5EF4-FFF2-40B4-BE49-F238E27FC236}">
                <a16:creationId xmlns:a16="http://schemas.microsoft.com/office/drawing/2014/main" id="{F88DD82D-EC91-4FF3-B9A0-93A8CFDA08EC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313680" y="957036"/>
                </a:moveTo>
                <a:lnTo>
                  <a:pt x="311879" y="958540"/>
                </a:lnTo>
                <a:lnTo>
                  <a:pt x="306764" y="955771"/>
                </a:lnTo>
                <a:lnTo>
                  <a:pt x="307550" y="954664"/>
                </a:lnTo>
                <a:lnTo>
                  <a:pt x="309867" y="953176"/>
                </a:lnTo>
                <a:lnTo>
                  <a:pt x="313367" y="953499"/>
                </a:lnTo>
                <a:lnTo>
                  <a:pt x="313680" y="957036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56" name="Полилиния: фигура 55">
            <a:extLst>
              <a:ext uri="{FF2B5EF4-FFF2-40B4-BE49-F238E27FC236}">
                <a16:creationId xmlns:a16="http://schemas.microsoft.com/office/drawing/2014/main" id="{F4CA50DC-D2EE-4590-A6BC-7BD670463178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1523538" y="945140"/>
                </a:moveTo>
                <a:lnTo>
                  <a:pt x="1529583" y="950700"/>
                </a:lnTo>
                <a:lnTo>
                  <a:pt x="1543768" y="948985"/>
                </a:lnTo>
                <a:lnTo>
                  <a:pt x="1549147" y="952553"/>
                </a:lnTo>
                <a:lnTo>
                  <a:pt x="1562008" y="961959"/>
                </a:lnTo>
                <a:lnTo>
                  <a:pt x="1571463" y="968809"/>
                </a:lnTo>
                <a:lnTo>
                  <a:pt x="1576463" y="968600"/>
                </a:lnTo>
                <a:lnTo>
                  <a:pt x="1585520" y="971697"/>
                </a:lnTo>
                <a:lnTo>
                  <a:pt x="1584414" y="975973"/>
                </a:lnTo>
                <a:lnTo>
                  <a:pt x="1595609" y="976598"/>
                </a:lnTo>
                <a:lnTo>
                  <a:pt x="1607088" y="982814"/>
                </a:lnTo>
                <a:lnTo>
                  <a:pt x="1605287" y="986371"/>
                </a:lnTo>
                <a:lnTo>
                  <a:pt x="1595188" y="988299"/>
                </a:lnTo>
                <a:lnTo>
                  <a:pt x="1584966" y="989053"/>
                </a:lnTo>
                <a:lnTo>
                  <a:pt x="1574503" y="987852"/>
                </a:lnTo>
                <a:lnTo>
                  <a:pt x="1552758" y="989331"/>
                </a:lnTo>
                <a:lnTo>
                  <a:pt x="1562939" y="980859"/>
                </a:lnTo>
                <a:lnTo>
                  <a:pt x="1556750" y="976914"/>
                </a:lnTo>
                <a:lnTo>
                  <a:pt x="1546960" y="975899"/>
                </a:lnTo>
                <a:lnTo>
                  <a:pt x="1541712" y="971515"/>
                </a:lnTo>
                <a:lnTo>
                  <a:pt x="1538112" y="962866"/>
                </a:lnTo>
                <a:lnTo>
                  <a:pt x="1529530" y="963458"/>
                </a:lnTo>
                <a:lnTo>
                  <a:pt x="1515369" y="959385"/>
                </a:lnTo>
                <a:lnTo>
                  <a:pt x="1510812" y="956200"/>
                </a:lnTo>
                <a:lnTo>
                  <a:pt x="1491017" y="953846"/>
                </a:lnTo>
                <a:lnTo>
                  <a:pt x="1485716" y="950884"/>
                </a:lnTo>
                <a:lnTo>
                  <a:pt x="1491411" y="947090"/>
                </a:lnTo>
                <a:lnTo>
                  <a:pt x="1476515" y="946312"/>
                </a:lnTo>
                <a:lnTo>
                  <a:pt x="1465602" y="954204"/>
                </a:lnTo>
                <a:lnTo>
                  <a:pt x="1459310" y="954416"/>
                </a:lnTo>
                <a:lnTo>
                  <a:pt x="1457132" y="958121"/>
                </a:lnTo>
                <a:lnTo>
                  <a:pt x="1449617" y="959782"/>
                </a:lnTo>
                <a:lnTo>
                  <a:pt x="1443119" y="958342"/>
                </a:lnTo>
                <a:lnTo>
                  <a:pt x="1451135" y="953650"/>
                </a:lnTo>
                <a:lnTo>
                  <a:pt x="1454426" y="948171"/>
                </a:lnTo>
                <a:lnTo>
                  <a:pt x="1461292" y="944794"/>
                </a:lnTo>
                <a:lnTo>
                  <a:pt x="1469048" y="941834"/>
                </a:lnTo>
                <a:lnTo>
                  <a:pt x="1480546" y="940380"/>
                </a:lnTo>
                <a:lnTo>
                  <a:pt x="1484226" y="938712"/>
                </a:lnTo>
                <a:lnTo>
                  <a:pt x="1497342" y="939795"/>
                </a:lnTo>
                <a:lnTo>
                  <a:pt x="1509274" y="939967"/>
                </a:lnTo>
                <a:lnTo>
                  <a:pt x="1523538" y="945140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57" name="Полилиния: фигура 56">
            <a:extLst>
              <a:ext uri="{FF2B5EF4-FFF2-40B4-BE49-F238E27FC236}">
                <a16:creationId xmlns:a16="http://schemas.microsoft.com/office/drawing/2014/main" id="{FEDB8C72-7564-4BB3-AA89-B0203D88D872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1556112" y="930038"/>
                </a:moveTo>
                <a:lnTo>
                  <a:pt x="1552386" y="930794"/>
                </a:lnTo>
                <a:lnTo>
                  <a:pt x="1548528" y="922044"/>
                </a:lnTo>
                <a:lnTo>
                  <a:pt x="1542841" y="917647"/>
                </a:lnTo>
                <a:lnTo>
                  <a:pt x="1546146" y="908009"/>
                </a:lnTo>
                <a:lnTo>
                  <a:pt x="1550715" y="908621"/>
                </a:lnTo>
                <a:lnTo>
                  <a:pt x="1556031" y="921226"/>
                </a:lnTo>
                <a:lnTo>
                  <a:pt x="1556112" y="930038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58" name="Полилиния: фигура 57">
            <a:extLst>
              <a:ext uri="{FF2B5EF4-FFF2-40B4-BE49-F238E27FC236}">
                <a16:creationId xmlns:a16="http://schemas.microsoft.com/office/drawing/2014/main" id="{E9011596-D4ED-4573-BB4F-0A1A12DE58DF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4573868" y="944752"/>
                </a:moveTo>
                <a:lnTo>
                  <a:pt x="4567360" y="957210"/>
                </a:lnTo>
                <a:lnTo>
                  <a:pt x="4559356" y="944388"/>
                </a:lnTo>
                <a:lnTo>
                  <a:pt x="4557627" y="933128"/>
                </a:lnTo>
                <a:lnTo>
                  <a:pt x="4566564" y="918212"/>
                </a:lnTo>
                <a:lnTo>
                  <a:pt x="4578719" y="906716"/>
                </a:lnTo>
                <a:lnTo>
                  <a:pt x="4585647" y="911239"/>
                </a:lnTo>
                <a:lnTo>
                  <a:pt x="4583013" y="920402"/>
                </a:lnTo>
                <a:lnTo>
                  <a:pt x="4573868" y="944752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59" name="Полилиния: фигура 58">
            <a:extLst>
              <a:ext uri="{FF2B5EF4-FFF2-40B4-BE49-F238E27FC236}">
                <a16:creationId xmlns:a16="http://schemas.microsoft.com/office/drawing/2014/main" id="{283A9EC8-FC42-4AA5-A989-A04542BC6EFA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1551778" y="887208"/>
                </a:moveTo>
                <a:lnTo>
                  <a:pt x="1535225" y="889638"/>
                </a:lnTo>
                <a:lnTo>
                  <a:pt x="1534162" y="884019"/>
                </a:lnTo>
                <a:lnTo>
                  <a:pt x="1541300" y="882804"/>
                </a:lnTo>
                <a:lnTo>
                  <a:pt x="1551323" y="883259"/>
                </a:lnTo>
                <a:lnTo>
                  <a:pt x="1551778" y="887208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60" name="Полилиния: фигура 59">
            <a:extLst>
              <a:ext uri="{FF2B5EF4-FFF2-40B4-BE49-F238E27FC236}">
                <a16:creationId xmlns:a16="http://schemas.microsoft.com/office/drawing/2014/main" id="{733429EC-47E0-4B2F-AA27-F10D4BEB5FAC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1564231" y="887056"/>
                </a:moveTo>
                <a:lnTo>
                  <a:pt x="1561611" y="897851"/>
                </a:lnTo>
                <a:lnTo>
                  <a:pt x="1558819" y="895904"/>
                </a:lnTo>
                <a:lnTo>
                  <a:pt x="1559068" y="887967"/>
                </a:lnTo>
                <a:lnTo>
                  <a:pt x="1552264" y="881966"/>
                </a:lnTo>
                <a:lnTo>
                  <a:pt x="1552234" y="880222"/>
                </a:lnTo>
                <a:lnTo>
                  <a:pt x="1564231" y="887056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61" name="Полилиния: фигура 60">
            <a:extLst>
              <a:ext uri="{FF2B5EF4-FFF2-40B4-BE49-F238E27FC236}">
                <a16:creationId xmlns:a16="http://schemas.microsoft.com/office/drawing/2014/main" id="{08ECE3B0-3A8E-4710-8F2F-9FCB1835A8EC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4778324" y="772256"/>
                </a:moveTo>
                <a:lnTo>
                  <a:pt x="4780267" y="777464"/>
                </a:lnTo>
                <a:lnTo>
                  <a:pt x="4771717" y="786654"/>
                </a:lnTo>
                <a:lnTo>
                  <a:pt x="4765484" y="781782"/>
                </a:lnTo>
                <a:lnTo>
                  <a:pt x="4757698" y="785311"/>
                </a:lnTo>
                <a:lnTo>
                  <a:pt x="4753667" y="794196"/>
                </a:lnTo>
                <a:lnTo>
                  <a:pt x="4743769" y="789870"/>
                </a:lnTo>
                <a:lnTo>
                  <a:pt x="4743891" y="782668"/>
                </a:lnTo>
                <a:lnTo>
                  <a:pt x="4752293" y="773607"/>
                </a:lnTo>
                <a:lnTo>
                  <a:pt x="4760928" y="775363"/>
                </a:lnTo>
                <a:lnTo>
                  <a:pt x="4767172" y="768980"/>
                </a:lnTo>
                <a:lnTo>
                  <a:pt x="4778324" y="772256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62" name="Полилиния: фигура 61">
            <a:extLst>
              <a:ext uri="{FF2B5EF4-FFF2-40B4-BE49-F238E27FC236}">
                <a16:creationId xmlns:a16="http://schemas.microsoft.com/office/drawing/2014/main" id="{D2E649B6-94C0-47E9-B4DF-0B66391A6AB3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3258711" y="749136"/>
                </a:moveTo>
                <a:lnTo>
                  <a:pt x="3248450" y="755603"/>
                </a:lnTo>
                <a:lnTo>
                  <a:pt x="3249556" y="758447"/>
                </a:lnTo>
                <a:lnTo>
                  <a:pt x="3250031" y="759668"/>
                </a:lnTo>
                <a:lnTo>
                  <a:pt x="3234464" y="765838"/>
                </a:lnTo>
                <a:lnTo>
                  <a:pt x="3227029" y="763867"/>
                </a:lnTo>
                <a:lnTo>
                  <a:pt x="3223481" y="757768"/>
                </a:lnTo>
                <a:lnTo>
                  <a:pt x="3230697" y="757209"/>
                </a:lnTo>
                <a:lnTo>
                  <a:pt x="3231770" y="757126"/>
                </a:lnTo>
                <a:lnTo>
                  <a:pt x="3233964" y="753463"/>
                </a:lnTo>
                <a:lnTo>
                  <a:pt x="3244903" y="753668"/>
                </a:lnTo>
                <a:lnTo>
                  <a:pt x="3258711" y="749136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63" name="Полилиния: фигура 62">
            <a:extLst>
              <a:ext uri="{FF2B5EF4-FFF2-40B4-BE49-F238E27FC236}">
                <a16:creationId xmlns:a16="http://schemas.microsoft.com/office/drawing/2014/main" id="{9B78BB6E-5DB4-4611-B457-C1DC2737A48C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3093533" y="748629"/>
                </a:moveTo>
                <a:lnTo>
                  <a:pt x="3101836" y="753747"/>
                </a:lnTo>
                <a:lnTo>
                  <a:pt x="3113656" y="752881"/>
                </a:lnTo>
                <a:lnTo>
                  <a:pt x="3124958" y="753959"/>
                </a:lnTo>
                <a:lnTo>
                  <a:pt x="3124591" y="756602"/>
                </a:lnTo>
                <a:lnTo>
                  <a:pt x="3132867" y="754780"/>
                </a:lnTo>
                <a:lnTo>
                  <a:pt x="3130969" y="759260"/>
                </a:lnTo>
                <a:lnTo>
                  <a:pt x="3109100" y="760551"/>
                </a:lnTo>
                <a:lnTo>
                  <a:pt x="3109252" y="758045"/>
                </a:lnTo>
                <a:lnTo>
                  <a:pt x="3090724" y="755084"/>
                </a:lnTo>
                <a:lnTo>
                  <a:pt x="3093533" y="748629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64" name="Полилиния: фигура 63">
            <a:extLst>
              <a:ext uri="{FF2B5EF4-FFF2-40B4-BE49-F238E27FC236}">
                <a16:creationId xmlns:a16="http://schemas.microsoft.com/office/drawing/2014/main" id="{FA85045F-744D-4831-9976-98CDAAE0FB52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2969312" y="710265"/>
                </a:moveTo>
                <a:lnTo>
                  <a:pt x="2963843" y="722219"/>
                </a:lnTo>
                <a:lnTo>
                  <a:pt x="2966115" y="726924"/>
                </a:lnTo>
                <a:lnTo>
                  <a:pt x="2962928" y="734733"/>
                </a:lnTo>
                <a:lnTo>
                  <a:pt x="2951313" y="729013"/>
                </a:lnTo>
                <a:lnTo>
                  <a:pt x="2943591" y="727375"/>
                </a:lnTo>
                <a:lnTo>
                  <a:pt x="2922394" y="719654"/>
                </a:lnTo>
                <a:lnTo>
                  <a:pt x="2924520" y="711856"/>
                </a:lnTo>
                <a:lnTo>
                  <a:pt x="2942291" y="713245"/>
                </a:lnTo>
                <a:lnTo>
                  <a:pt x="2957783" y="711591"/>
                </a:lnTo>
                <a:lnTo>
                  <a:pt x="2969312" y="710265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65" name="Полилиния: фигура 64">
            <a:extLst>
              <a:ext uri="{FF2B5EF4-FFF2-40B4-BE49-F238E27FC236}">
                <a16:creationId xmlns:a16="http://schemas.microsoft.com/office/drawing/2014/main" id="{F23C3939-3782-4F9C-B0BD-269D370B4FDC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2873478" y="665026"/>
                </a:moveTo>
                <a:lnTo>
                  <a:pt x="2882590" y="675809"/>
                </a:lnTo>
                <a:lnTo>
                  <a:pt x="2880457" y="695895"/>
                </a:lnTo>
                <a:lnTo>
                  <a:pt x="2873551" y="694937"/>
                </a:lnTo>
                <a:lnTo>
                  <a:pt x="2867357" y="700007"/>
                </a:lnTo>
                <a:lnTo>
                  <a:pt x="2861607" y="695979"/>
                </a:lnTo>
                <a:lnTo>
                  <a:pt x="2860998" y="677657"/>
                </a:lnTo>
                <a:lnTo>
                  <a:pt x="2857532" y="668975"/>
                </a:lnTo>
                <a:lnTo>
                  <a:pt x="2865885" y="669734"/>
                </a:lnTo>
                <a:lnTo>
                  <a:pt x="2873478" y="665026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66" name="Полилиния: фигура 65">
            <a:extLst>
              <a:ext uri="{FF2B5EF4-FFF2-40B4-BE49-F238E27FC236}">
                <a16:creationId xmlns:a16="http://schemas.microsoft.com/office/drawing/2014/main" id="{B96B78EB-E010-476C-B188-DCA75FAE7F21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4874576" y="726805"/>
                </a:moveTo>
                <a:lnTo>
                  <a:pt x="4868857" y="738925"/>
                </a:lnTo>
                <a:lnTo>
                  <a:pt x="4871504" y="746535"/>
                </a:lnTo>
                <a:lnTo>
                  <a:pt x="4863595" y="757238"/>
                </a:lnTo>
                <a:lnTo>
                  <a:pt x="4844190" y="764384"/>
                </a:lnTo>
                <a:lnTo>
                  <a:pt x="4817493" y="765315"/>
                </a:lnTo>
                <a:lnTo>
                  <a:pt x="4795857" y="782650"/>
                </a:lnTo>
                <a:lnTo>
                  <a:pt x="4785652" y="776814"/>
                </a:lnTo>
                <a:lnTo>
                  <a:pt x="4785021" y="765463"/>
                </a:lnTo>
                <a:lnTo>
                  <a:pt x="4758610" y="768813"/>
                </a:lnTo>
                <a:lnTo>
                  <a:pt x="4740635" y="775966"/>
                </a:lnTo>
                <a:lnTo>
                  <a:pt x="4722857" y="776257"/>
                </a:lnTo>
                <a:lnTo>
                  <a:pt x="4738255" y="787431"/>
                </a:lnTo>
                <a:lnTo>
                  <a:pt x="4728122" y="813243"/>
                </a:lnTo>
                <a:lnTo>
                  <a:pt x="4718304" y="819633"/>
                </a:lnTo>
                <a:lnTo>
                  <a:pt x="4710955" y="813731"/>
                </a:lnTo>
                <a:lnTo>
                  <a:pt x="4714680" y="800044"/>
                </a:lnTo>
                <a:lnTo>
                  <a:pt x="4705067" y="795627"/>
                </a:lnTo>
                <a:lnTo>
                  <a:pt x="4698898" y="785213"/>
                </a:lnTo>
                <a:lnTo>
                  <a:pt x="4713256" y="780534"/>
                </a:lnTo>
                <a:lnTo>
                  <a:pt x="4721222" y="770988"/>
                </a:lnTo>
                <a:lnTo>
                  <a:pt x="4736496" y="763137"/>
                </a:lnTo>
                <a:lnTo>
                  <a:pt x="4747635" y="752754"/>
                </a:lnTo>
                <a:lnTo>
                  <a:pt x="4777866" y="748225"/>
                </a:lnTo>
                <a:lnTo>
                  <a:pt x="4794104" y="751330"/>
                </a:lnTo>
                <a:lnTo>
                  <a:pt x="4809994" y="724331"/>
                </a:lnTo>
                <a:lnTo>
                  <a:pt x="4820120" y="731584"/>
                </a:lnTo>
                <a:lnTo>
                  <a:pt x="4842399" y="716395"/>
                </a:lnTo>
                <a:lnTo>
                  <a:pt x="4851037" y="710496"/>
                </a:lnTo>
                <a:lnTo>
                  <a:pt x="4860580" y="691925"/>
                </a:lnTo>
                <a:lnTo>
                  <a:pt x="4857977" y="674847"/>
                </a:lnTo>
                <a:lnTo>
                  <a:pt x="4864392" y="665254"/>
                </a:lnTo>
                <a:lnTo>
                  <a:pt x="4880538" y="662466"/>
                </a:lnTo>
                <a:lnTo>
                  <a:pt x="4888820" y="683529"/>
                </a:lnTo>
                <a:lnTo>
                  <a:pt x="4888369" y="695842"/>
                </a:lnTo>
                <a:lnTo>
                  <a:pt x="4874320" y="711133"/>
                </a:lnTo>
                <a:lnTo>
                  <a:pt x="4874576" y="726805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67" name="Полилиния: фигура 66">
            <a:extLst>
              <a:ext uri="{FF2B5EF4-FFF2-40B4-BE49-F238E27FC236}">
                <a16:creationId xmlns:a16="http://schemas.microsoft.com/office/drawing/2014/main" id="{6B706023-194B-46B8-82F4-9FA69100B190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2878794" y="650713"/>
                </a:moveTo>
                <a:lnTo>
                  <a:pt x="2873778" y="662444"/>
                </a:lnTo>
                <a:lnTo>
                  <a:pt x="2866883" y="659352"/>
                </a:lnTo>
                <a:lnTo>
                  <a:pt x="2863367" y="649133"/>
                </a:lnTo>
                <a:lnTo>
                  <a:pt x="2866432" y="643490"/>
                </a:lnTo>
                <a:lnTo>
                  <a:pt x="2876212" y="637690"/>
                </a:lnTo>
                <a:lnTo>
                  <a:pt x="2878794" y="650713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68" name="Полилиния: фигура 67">
            <a:extLst>
              <a:ext uri="{FF2B5EF4-FFF2-40B4-BE49-F238E27FC236}">
                <a16:creationId xmlns:a16="http://schemas.microsoft.com/office/drawing/2014/main" id="{7DD0215E-5A50-4E52-B44B-4E2088D0CF12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4919131" y="620011"/>
                </a:moveTo>
                <a:lnTo>
                  <a:pt x="4929811" y="623249"/>
                </a:lnTo>
                <a:lnTo>
                  <a:pt x="4940554" y="616812"/>
                </a:lnTo>
                <a:lnTo>
                  <a:pt x="4943930" y="633862"/>
                </a:lnTo>
                <a:lnTo>
                  <a:pt x="4921401" y="638019"/>
                </a:lnTo>
                <a:lnTo>
                  <a:pt x="4908100" y="653101"/>
                </a:lnTo>
                <a:lnTo>
                  <a:pt x="4884222" y="642720"/>
                </a:lnTo>
                <a:lnTo>
                  <a:pt x="4875957" y="659337"/>
                </a:lnTo>
                <a:lnTo>
                  <a:pt x="4859066" y="659566"/>
                </a:lnTo>
                <a:lnTo>
                  <a:pt x="4856977" y="644467"/>
                </a:lnTo>
                <a:lnTo>
                  <a:pt x="4864488" y="632781"/>
                </a:lnTo>
                <a:lnTo>
                  <a:pt x="4880714" y="631937"/>
                </a:lnTo>
                <a:lnTo>
                  <a:pt x="4885140" y="610929"/>
                </a:lnTo>
                <a:lnTo>
                  <a:pt x="4889630" y="599093"/>
                </a:lnTo>
                <a:lnTo>
                  <a:pt x="4907478" y="614905"/>
                </a:lnTo>
                <a:lnTo>
                  <a:pt x="4919131" y="620011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69" name="Полилиния: фигура 68">
            <a:extLst>
              <a:ext uri="{FF2B5EF4-FFF2-40B4-BE49-F238E27FC236}">
                <a16:creationId xmlns:a16="http://schemas.microsoft.com/office/drawing/2014/main" id="{610FE186-7233-4451-9B9C-D6412EC3449D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1766754" y="583929"/>
                </a:moveTo>
                <a:lnTo>
                  <a:pt x="1777767" y="585966"/>
                </a:lnTo>
                <a:lnTo>
                  <a:pt x="1791849" y="585552"/>
                </a:lnTo>
                <a:lnTo>
                  <a:pt x="1784379" y="591775"/>
                </a:lnTo>
                <a:lnTo>
                  <a:pt x="1778754" y="592765"/>
                </a:lnTo>
                <a:lnTo>
                  <a:pt x="1759490" y="586319"/>
                </a:lnTo>
                <a:lnTo>
                  <a:pt x="1755696" y="581234"/>
                </a:lnTo>
                <a:lnTo>
                  <a:pt x="1761433" y="576548"/>
                </a:lnTo>
                <a:lnTo>
                  <a:pt x="1766754" y="583929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70" name="Полилиния: фигура 69">
            <a:extLst>
              <a:ext uri="{FF2B5EF4-FFF2-40B4-BE49-F238E27FC236}">
                <a16:creationId xmlns:a16="http://schemas.microsoft.com/office/drawing/2014/main" id="{14299B19-8B77-492C-8226-831D24855B80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1794974" y="545126"/>
                </a:moveTo>
                <a:lnTo>
                  <a:pt x="1787580" y="545398"/>
                </a:lnTo>
                <a:lnTo>
                  <a:pt x="1767897" y="540637"/>
                </a:lnTo>
                <a:lnTo>
                  <a:pt x="1753775" y="533463"/>
                </a:lnTo>
                <a:lnTo>
                  <a:pt x="1759028" y="532185"/>
                </a:lnTo>
                <a:lnTo>
                  <a:pt x="1778998" y="535994"/>
                </a:lnTo>
                <a:lnTo>
                  <a:pt x="1794529" y="542340"/>
                </a:lnTo>
                <a:lnTo>
                  <a:pt x="1794974" y="545126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71" name="Полилиния: фигура 70">
            <a:extLst>
              <a:ext uri="{FF2B5EF4-FFF2-40B4-BE49-F238E27FC236}">
                <a16:creationId xmlns:a16="http://schemas.microsoft.com/office/drawing/2014/main" id="{5E0AD3FC-63D6-4943-9EA9-34E3D480D590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857897" y="554163"/>
                </a:moveTo>
                <a:lnTo>
                  <a:pt x="850260" y="556276"/>
                </a:lnTo>
                <a:lnTo>
                  <a:pt x="825322" y="549379"/>
                </a:lnTo>
                <a:lnTo>
                  <a:pt x="820766" y="543988"/>
                </a:lnTo>
                <a:lnTo>
                  <a:pt x="807174" y="538673"/>
                </a:lnTo>
                <a:lnTo>
                  <a:pt x="804440" y="534345"/>
                </a:lnTo>
                <a:lnTo>
                  <a:pt x="788808" y="531612"/>
                </a:lnTo>
                <a:lnTo>
                  <a:pt x="782957" y="523347"/>
                </a:lnTo>
                <a:lnTo>
                  <a:pt x="784266" y="519831"/>
                </a:lnTo>
                <a:lnTo>
                  <a:pt x="800209" y="523143"/>
                </a:lnTo>
                <a:lnTo>
                  <a:pt x="809528" y="525447"/>
                </a:lnTo>
                <a:lnTo>
                  <a:pt x="823803" y="527055"/>
                </a:lnTo>
                <a:lnTo>
                  <a:pt x="828967" y="532294"/>
                </a:lnTo>
                <a:lnTo>
                  <a:pt x="836473" y="539504"/>
                </a:lnTo>
                <a:lnTo>
                  <a:pt x="851633" y="545773"/>
                </a:lnTo>
                <a:lnTo>
                  <a:pt x="857897" y="554163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72" name="Полилиния: фигура 71">
            <a:extLst>
              <a:ext uri="{FF2B5EF4-FFF2-40B4-BE49-F238E27FC236}">
                <a16:creationId xmlns:a16="http://schemas.microsoft.com/office/drawing/2014/main" id="{7AA10A9A-0C54-4FDF-9E3A-F73D021CCCE0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1881117" y="521102"/>
                </a:moveTo>
                <a:lnTo>
                  <a:pt x="1871066" y="534385"/>
                </a:lnTo>
                <a:lnTo>
                  <a:pt x="1880979" y="529255"/>
                </a:lnTo>
                <a:lnTo>
                  <a:pt x="1891179" y="532510"/>
                </a:lnTo>
                <a:lnTo>
                  <a:pt x="1885850" y="537805"/>
                </a:lnTo>
                <a:lnTo>
                  <a:pt x="1899324" y="541968"/>
                </a:lnTo>
                <a:lnTo>
                  <a:pt x="1906331" y="538267"/>
                </a:lnTo>
                <a:lnTo>
                  <a:pt x="1921475" y="542938"/>
                </a:lnTo>
                <a:lnTo>
                  <a:pt x="1916776" y="554060"/>
                </a:lnTo>
                <a:lnTo>
                  <a:pt x="1927404" y="551463"/>
                </a:lnTo>
                <a:lnTo>
                  <a:pt x="1929341" y="559522"/>
                </a:lnTo>
                <a:lnTo>
                  <a:pt x="1934057" y="568962"/>
                </a:lnTo>
                <a:lnTo>
                  <a:pt x="1927662" y="582327"/>
                </a:lnTo>
                <a:lnTo>
                  <a:pt x="1920793" y="582892"/>
                </a:lnTo>
                <a:lnTo>
                  <a:pt x="1910808" y="580025"/>
                </a:lnTo>
                <a:lnTo>
                  <a:pt x="1914105" y="567600"/>
                </a:lnTo>
                <a:lnTo>
                  <a:pt x="1909874" y="565670"/>
                </a:lnTo>
                <a:lnTo>
                  <a:pt x="1892253" y="578842"/>
                </a:lnTo>
                <a:lnTo>
                  <a:pt x="1883191" y="578314"/>
                </a:lnTo>
                <a:lnTo>
                  <a:pt x="1893917" y="571179"/>
                </a:lnTo>
                <a:lnTo>
                  <a:pt x="1879344" y="567489"/>
                </a:lnTo>
                <a:lnTo>
                  <a:pt x="1863027" y="568396"/>
                </a:lnTo>
                <a:lnTo>
                  <a:pt x="1833552" y="567932"/>
                </a:lnTo>
                <a:lnTo>
                  <a:pt x="1831222" y="563435"/>
                </a:lnTo>
                <a:lnTo>
                  <a:pt x="1840681" y="558089"/>
                </a:lnTo>
                <a:lnTo>
                  <a:pt x="1834075" y="553963"/>
                </a:lnTo>
                <a:lnTo>
                  <a:pt x="1846829" y="544815"/>
                </a:lnTo>
                <a:lnTo>
                  <a:pt x="1862518" y="520627"/>
                </a:lnTo>
                <a:lnTo>
                  <a:pt x="1871935" y="511983"/>
                </a:lnTo>
                <a:lnTo>
                  <a:pt x="1885112" y="506749"/>
                </a:lnTo>
                <a:lnTo>
                  <a:pt x="1892159" y="507414"/>
                </a:lnTo>
                <a:lnTo>
                  <a:pt x="1889224" y="511533"/>
                </a:lnTo>
                <a:lnTo>
                  <a:pt x="1881117" y="521102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73" name="Полилиния: фигура 72">
            <a:extLst>
              <a:ext uri="{FF2B5EF4-FFF2-40B4-BE49-F238E27FC236}">
                <a16:creationId xmlns:a16="http://schemas.microsoft.com/office/drawing/2014/main" id="{09DF79DD-79C2-4FC7-A642-4CE25FC5F9B6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718180" y="470181"/>
                </a:moveTo>
                <a:lnTo>
                  <a:pt x="718180" y="470181"/>
                </a:lnTo>
                <a:lnTo>
                  <a:pt x="718180" y="470181"/>
                </a:lnTo>
                <a:lnTo>
                  <a:pt x="718180" y="470181"/>
                </a:lnTo>
                <a:lnTo>
                  <a:pt x="732759" y="468966"/>
                </a:lnTo>
                <a:lnTo>
                  <a:pt x="728211" y="486208"/>
                </a:lnTo>
                <a:lnTo>
                  <a:pt x="741430" y="498421"/>
                </a:lnTo>
                <a:lnTo>
                  <a:pt x="735374" y="498392"/>
                </a:lnTo>
                <a:lnTo>
                  <a:pt x="726222" y="491446"/>
                </a:lnTo>
                <a:lnTo>
                  <a:pt x="720610" y="484456"/>
                </a:lnTo>
                <a:lnTo>
                  <a:pt x="712946" y="479726"/>
                </a:lnTo>
                <a:lnTo>
                  <a:pt x="710136" y="473050"/>
                </a:lnTo>
                <a:lnTo>
                  <a:pt x="711042" y="468207"/>
                </a:lnTo>
                <a:lnTo>
                  <a:pt x="718180" y="470181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74" name="Полилиния: фигура 73">
            <a:extLst>
              <a:ext uri="{FF2B5EF4-FFF2-40B4-BE49-F238E27FC236}">
                <a16:creationId xmlns:a16="http://schemas.microsoft.com/office/drawing/2014/main" id="{F8D7E87E-60E6-49A5-8F8C-849FED7967E3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4915149" y="520181"/>
                </a:moveTo>
                <a:lnTo>
                  <a:pt x="4930429" y="547080"/>
                </a:lnTo>
                <a:lnTo>
                  <a:pt x="4907950" y="542066"/>
                </a:lnTo>
                <a:lnTo>
                  <a:pt x="4898606" y="564011"/>
                </a:lnTo>
                <a:lnTo>
                  <a:pt x="4913410" y="579575"/>
                </a:lnTo>
                <a:lnTo>
                  <a:pt x="4912982" y="590187"/>
                </a:lnTo>
                <a:lnTo>
                  <a:pt x="4901477" y="581032"/>
                </a:lnTo>
                <a:lnTo>
                  <a:pt x="4891519" y="592787"/>
                </a:lnTo>
                <a:lnTo>
                  <a:pt x="4888708" y="580042"/>
                </a:lnTo>
                <a:lnTo>
                  <a:pt x="4890402" y="565247"/>
                </a:lnTo>
                <a:lnTo>
                  <a:pt x="4888671" y="548860"/>
                </a:lnTo>
                <a:lnTo>
                  <a:pt x="4892184" y="537379"/>
                </a:lnTo>
                <a:lnTo>
                  <a:pt x="4892855" y="517072"/>
                </a:lnTo>
                <a:lnTo>
                  <a:pt x="4883957" y="502142"/>
                </a:lnTo>
                <a:lnTo>
                  <a:pt x="4885301" y="481389"/>
                </a:lnTo>
                <a:lnTo>
                  <a:pt x="4899339" y="474400"/>
                </a:lnTo>
                <a:lnTo>
                  <a:pt x="4893307" y="467364"/>
                </a:lnTo>
                <a:lnTo>
                  <a:pt x="4900066" y="465232"/>
                </a:lnTo>
                <a:lnTo>
                  <a:pt x="4904012" y="475275"/>
                </a:lnTo>
                <a:lnTo>
                  <a:pt x="4909270" y="489912"/>
                </a:lnTo>
                <a:lnTo>
                  <a:pt x="4908881" y="504857"/>
                </a:lnTo>
                <a:lnTo>
                  <a:pt x="4915149" y="520181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75" name="Полилиния: фигура 74">
            <a:extLst>
              <a:ext uri="{FF2B5EF4-FFF2-40B4-BE49-F238E27FC236}">
                <a16:creationId xmlns:a16="http://schemas.microsoft.com/office/drawing/2014/main" id="{5BBD5745-4F39-4AE3-A523-8D020E88C6FB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2630508" y="497211"/>
                </a:moveTo>
                <a:lnTo>
                  <a:pt x="2603586" y="506184"/>
                </a:lnTo>
                <a:lnTo>
                  <a:pt x="2582089" y="503888"/>
                </a:lnTo>
                <a:lnTo>
                  <a:pt x="2594403" y="488031"/>
                </a:lnTo>
                <a:lnTo>
                  <a:pt x="2586472" y="472590"/>
                </a:lnTo>
                <a:lnTo>
                  <a:pt x="2607134" y="460696"/>
                </a:lnTo>
                <a:lnTo>
                  <a:pt x="2618612" y="453602"/>
                </a:lnTo>
                <a:lnTo>
                  <a:pt x="2631343" y="452976"/>
                </a:lnTo>
                <a:lnTo>
                  <a:pt x="2647622" y="462366"/>
                </a:lnTo>
                <a:lnTo>
                  <a:pt x="2639483" y="472799"/>
                </a:lnTo>
                <a:lnTo>
                  <a:pt x="2641987" y="483649"/>
                </a:lnTo>
                <a:lnTo>
                  <a:pt x="2630508" y="497211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76" name="Полилиния: фигура 75">
            <a:extLst>
              <a:ext uri="{FF2B5EF4-FFF2-40B4-BE49-F238E27FC236}">
                <a16:creationId xmlns:a16="http://schemas.microsoft.com/office/drawing/2014/main" id="{F59E337C-AC2D-4DA9-ABA9-DFC23B85B528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2926328" y="446338"/>
                </a:moveTo>
                <a:lnTo>
                  <a:pt x="2917216" y="458639"/>
                </a:lnTo>
                <a:lnTo>
                  <a:pt x="2901324" y="450060"/>
                </a:lnTo>
                <a:lnTo>
                  <a:pt x="2899203" y="443756"/>
                </a:lnTo>
                <a:lnTo>
                  <a:pt x="2921482" y="438723"/>
                </a:lnTo>
                <a:lnTo>
                  <a:pt x="2926328" y="446338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77" name="Полилиния: фигура 76">
            <a:extLst>
              <a:ext uri="{FF2B5EF4-FFF2-40B4-BE49-F238E27FC236}">
                <a16:creationId xmlns:a16="http://schemas.microsoft.com/office/drawing/2014/main" id="{5DC28545-C459-4810-B1B0-B2BE3C3239F8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409945" y="423469"/>
                </a:moveTo>
                <a:lnTo>
                  <a:pt x="394777" y="429257"/>
                </a:lnTo>
                <a:lnTo>
                  <a:pt x="387012" y="425338"/>
                </a:lnTo>
                <a:lnTo>
                  <a:pt x="384664" y="418224"/>
                </a:lnTo>
                <a:lnTo>
                  <a:pt x="398457" y="412827"/>
                </a:lnTo>
                <a:lnTo>
                  <a:pt x="406568" y="410513"/>
                </a:lnTo>
                <a:lnTo>
                  <a:pt x="416651" y="411538"/>
                </a:lnTo>
                <a:lnTo>
                  <a:pt x="423084" y="416252"/>
                </a:lnTo>
                <a:lnTo>
                  <a:pt x="409945" y="423469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78" name="Полилиния: фигура 77">
            <a:extLst>
              <a:ext uri="{FF2B5EF4-FFF2-40B4-BE49-F238E27FC236}">
                <a16:creationId xmlns:a16="http://schemas.microsoft.com/office/drawing/2014/main" id="{892915EB-FFC6-40F1-A1D2-A8C504BE905F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2687972" y="400398"/>
                </a:moveTo>
                <a:lnTo>
                  <a:pt x="2671740" y="416829"/>
                </a:lnTo>
                <a:lnTo>
                  <a:pt x="2687213" y="414749"/>
                </a:lnTo>
                <a:lnTo>
                  <a:pt x="2703853" y="414828"/>
                </a:lnTo>
                <a:lnTo>
                  <a:pt x="2699894" y="427202"/>
                </a:lnTo>
                <a:lnTo>
                  <a:pt x="2686241" y="440813"/>
                </a:lnTo>
                <a:lnTo>
                  <a:pt x="2701944" y="441782"/>
                </a:lnTo>
                <a:lnTo>
                  <a:pt x="2716675" y="461297"/>
                </a:lnTo>
                <a:lnTo>
                  <a:pt x="2727071" y="463736"/>
                </a:lnTo>
                <a:lnTo>
                  <a:pt x="2736418" y="481039"/>
                </a:lnTo>
                <a:lnTo>
                  <a:pt x="2740746" y="487038"/>
                </a:lnTo>
                <a:lnTo>
                  <a:pt x="2759145" y="489931"/>
                </a:lnTo>
                <a:lnTo>
                  <a:pt x="2757299" y="499643"/>
                </a:lnTo>
                <a:lnTo>
                  <a:pt x="2749563" y="504096"/>
                </a:lnTo>
                <a:lnTo>
                  <a:pt x="2755627" y="511953"/>
                </a:lnTo>
                <a:lnTo>
                  <a:pt x="2741966" y="519906"/>
                </a:lnTo>
                <a:lnTo>
                  <a:pt x="2721649" y="519765"/>
                </a:lnTo>
                <a:lnTo>
                  <a:pt x="2695794" y="523941"/>
                </a:lnTo>
                <a:lnTo>
                  <a:pt x="2688712" y="520952"/>
                </a:lnTo>
                <a:lnTo>
                  <a:pt x="2678671" y="528067"/>
                </a:lnTo>
                <a:lnTo>
                  <a:pt x="2664623" y="526344"/>
                </a:lnTo>
                <a:lnTo>
                  <a:pt x="2653954" y="532142"/>
                </a:lnTo>
                <a:lnTo>
                  <a:pt x="2645881" y="529110"/>
                </a:lnTo>
                <a:lnTo>
                  <a:pt x="2668154" y="513159"/>
                </a:lnTo>
                <a:lnTo>
                  <a:pt x="2681748" y="509879"/>
                </a:lnTo>
                <a:lnTo>
                  <a:pt x="2657912" y="507335"/>
                </a:lnTo>
                <a:lnTo>
                  <a:pt x="2653615" y="501292"/>
                </a:lnTo>
                <a:lnTo>
                  <a:pt x="2669485" y="496585"/>
                </a:lnTo>
                <a:lnTo>
                  <a:pt x="2661168" y="488405"/>
                </a:lnTo>
                <a:lnTo>
                  <a:pt x="2664053" y="478457"/>
                </a:lnTo>
                <a:lnTo>
                  <a:pt x="2686650" y="479833"/>
                </a:lnTo>
                <a:lnTo>
                  <a:pt x="2688883" y="471016"/>
                </a:lnTo>
                <a:lnTo>
                  <a:pt x="2678481" y="461448"/>
                </a:lnTo>
                <a:lnTo>
                  <a:pt x="2660041" y="458776"/>
                </a:lnTo>
                <a:lnTo>
                  <a:pt x="2656422" y="454666"/>
                </a:lnTo>
                <a:lnTo>
                  <a:pt x="2661941" y="447879"/>
                </a:lnTo>
                <a:lnTo>
                  <a:pt x="2656946" y="443695"/>
                </a:lnTo>
                <a:lnTo>
                  <a:pt x="2648769" y="450876"/>
                </a:lnTo>
                <a:lnTo>
                  <a:pt x="2647879" y="436238"/>
                </a:lnTo>
                <a:lnTo>
                  <a:pt x="2640210" y="428493"/>
                </a:lnTo>
                <a:lnTo>
                  <a:pt x="2645726" y="412792"/>
                </a:lnTo>
                <a:lnTo>
                  <a:pt x="2657523" y="400473"/>
                </a:lnTo>
                <a:lnTo>
                  <a:pt x="2669650" y="401676"/>
                </a:lnTo>
                <a:lnTo>
                  <a:pt x="2687972" y="400398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79" name="Полилиния: фигура 78">
            <a:extLst>
              <a:ext uri="{FF2B5EF4-FFF2-40B4-BE49-F238E27FC236}">
                <a16:creationId xmlns:a16="http://schemas.microsoft.com/office/drawing/2014/main" id="{1AFB5CFE-A89F-4020-BCB5-50981DCF7616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219005" y="381035"/>
                </a:moveTo>
                <a:lnTo>
                  <a:pt x="209686" y="383397"/>
                </a:lnTo>
                <a:lnTo>
                  <a:pt x="199731" y="380558"/>
                </a:lnTo>
                <a:lnTo>
                  <a:pt x="190513" y="376432"/>
                </a:lnTo>
                <a:lnTo>
                  <a:pt x="205510" y="373834"/>
                </a:lnTo>
                <a:lnTo>
                  <a:pt x="217558" y="375209"/>
                </a:lnTo>
                <a:lnTo>
                  <a:pt x="219005" y="381035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80" name="Полилиния: фигура 79">
            <a:extLst>
              <a:ext uri="{FF2B5EF4-FFF2-40B4-BE49-F238E27FC236}">
                <a16:creationId xmlns:a16="http://schemas.microsoft.com/office/drawing/2014/main" id="{1BBEBB97-6A1E-4946-B6BA-10A1ABA79DA9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1529821" y="346885"/>
                </a:moveTo>
                <a:lnTo>
                  <a:pt x="1523872" y="354867"/>
                </a:lnTo>
                <a:lnTo>
                  <a:pt x="1517159" y="353576"/>
                </a:lnTo>
                <a:lnTo>
                  <a:pt x="1513171" y="349044"/>
                </a:lnTo>
                <a:lnTo>
                  <a:pt x="1513882" y="347995"/>
                </a:lnTo>
                <a:lnTo>
                  <a:pt x="1519744" y="343438"/>
                </a:lnTo>
                <a:lnTo>
                  <a:pt x="1525961" y="343771"/>
                </a:lnTo>
                <a:lnTo>
                  <a:pt x="1529821" y="346885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81" name="Полилиния: фигура 80">
            <a:extLst>
              <a:ext uri="{FF2B5EF4-FFF2-40B4-BE49-F238E27FC236}">
                <a16:creationId xmlns:a16="http://schemas.microsoft.com/office/drawing/2014/main" id="{55BFB919-F163-4996-9148-4CAFFC271412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1489843" y="338500"/>
                </a:moveTo>
                <a:lnTo>
                  <a:pt x="1472070" y="346876"/>
                </a:lnTo>
                <a:lnTo>
                  <a:pt x="1461347" y="346526"/>
                </a:lnTo>
                <a:lnTo>
                  <a:pt x="1458021" y="342418"/>
                </a:lnTo>
                <a:lnTo>
                  <a:pt x="1469307" y="335412"/>
                </a:lnTo>
                <a:lnTo>
                  <a:pt x="1490166" y="335557"/>
                </a:lnTo>
                <a:lnTo>
                  <a:pt x="1489843" y="338500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82" name="Полилиния: фигура 81">
            <a:extLst>
              <a:ext uri="{FF2B5EF4-FFF2-40B4-BE49-F238E27FC236}">
                <a16:creationId xmlns:a16="http://schemas.microsoft.com/office/drawing/2014/main" id="{ACC34514-D3FC-4EDD-9BDF-DDD2C147C403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125569" y="322224"/>
                </a:moveTo>
                <a:lnTo>
                  <a:pt x="134943" y="325114"/>
                </a:lnTo>
                <a:lnTo>
                  <a:pt x="144409" y="323553"/>
                </a:lnTo>
                <a:lnTo>
                  <a:pt x="156689" y="327560"/>
                </a:lnTo>
                <a:lnTo>
                  <a:pt x="171770" y="329590"/>
                </a:lnTo>
                <a:lnTo>
                  <a:pt x="170517" y="331244"/>
                </a:lnTo>
                <a:lnTo>
                  <a:pt x="159013" y="334458"/>
                </a:lnTo>
                <a:lnTo>
                  <a:pt x="147455" y="331155"/>
                </a:lnTo>
                <a:lnTo>
                  <a:pt x="141671" y="328400"/>
                </a:lnTo>
                <a:lnTo>
                  <a:pt x="128281" y="329282"/>
                </a:lnTo>
                <a:lnTo>
                  <a:pt x="124666" y="327944"/>
                </a:lnTo>
                <a:lnTo>
                  <a:pt x="125569" y="322224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83" name="Полилиния: фигура 82">
            <a:extLst>
              <a:ext uri="{FF2B5EF4-FFF2-40B4-BE49-F238E27FC236}">
                <a16:creationId xmlns:a16="http://schemas.microsoft.com/office/drawing/2014/main" id="{55425600-1CF3-442E-A02D-6013839E8635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1440288" y="293752"/>
                </a:moveTo>
                <a:lnTo>
                  <a:pt x="1443106" y="300431"/>
                </a:lnTo>
                <a:lnTo>
                  <a:pt x="1450878" y="298088"/>
                </a:lnTo>
                <a:lnTo>
                  <a:pt x="1459707" y="302070"/>
                </a:lnTo>
                <a:lnTo>
                  <a:pt x="1476337" y="307277"/>
                </a:lnTo>
                <a:lnTo>
                  <a:pt x="1493735" y="312009"/>
                </a:lnTo>
                <a:lnTo>
                  <a:pt x="1495080" y="319231"/>
                </a:lnTo>
                <a:lnTo>
                  <a:pt x="1506258" y="318048"/>
                </a:lnTo>
                <a:lnTo>
                  <a:pt x="1517100" y="323082"/>
                </a:lnTo>
                <a:lnTo>
                  <a:pt x="1503621" y="327862"/>
                </a:lnTo>
                <a:lnTo>
                  <a:pt x="1479988" y="324210"/>
                </a:lnTo>
                <a:lnTo>
                  <a:pt x="1471459" y="317374"/>
                </a:lnTo>
                <a:lnTo>
                  <a:pt x="1456399" y="325456"/>
                </a:lnTo>
                <a:lnTo>
                  <a:pt x="1434789" y="333312"/>
                </a:lnTo>
                <a:lnTo>
                  <a:pt x="1429574" y="324430"/>
                </a:lnTo>
                <a:lnTo>
                  <a:pt x="1408993" y="325888"/>
                </a:lnTo>
                <a:lnTo>
                  <a:pt x="1422194" y="318377"/>
                </a:lnTo>
                <a:lnTo>
                  <a:pt x="1424136" y="306424"/>
                </a:lnTo>
                <a:lnTo>
                  <a:pt x="1429315" y="292515"/>
                </a:lnTo>
                <a:lnTo>
                  <a:pt x="1440288" y="293752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84" name="Полилиния: фигура 83">
            <a:extLst>
              <a:ext uri="{FF2B5EF4-FFF2-40B4-BE49-F238E27FC236}">
                <a16:creationId xmlns:a16="http://schemas.microsoft.com/office/drawing/2014/main" id="{A00B89C9-C54F-46E8-9232-395B3B8705D9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2513269" y="281624"/>
                </a:moveTo>
                <a:lnTo>
                  <a:pt x="2509762" y="291452"/>
                </a:lnTo>
                <a:lnTo>
                  <a:pt x="2526921" y="301811"/>
                </a:lnTo>
                <a:lnTo>
                  <a:pt x="2507177" y="313392"/>
                </a:lnTo>
                <a:lnTo>
                  <a:pt x="2463369" y="323800"/>
                </a:lnTo>
                <a:lnTo>
                  <a:pt x="2450281" y="326569"/>
                </a:lnTo>
                <a:lnTo>
                  <a:pt x="2430288" y="324333"/>
                </a:lnTo>
                <a:lnTo>
                  <a:pt x="2387914" y="319526"/>
                </a:lnTo>
                <a:lnTo>
                  <a:pt x="2402865" y="312814"/>
                </a:lnTo>
                <a:lnTo>
                  <a:pt x="2369810" y="305388"/>
                </a:lnTo>
                <a:lnTo>
                  <a:pt x="2396700" y="302444"/>
                </a:lnTo>
                <a:lnTo>
                  <a:pt x="2396047" y="297985"/>
                </a:lnTo>
                <a:lnTo>
                  <a:pt x="2364174" y="294452"/>
                </a:lnTo>
                <a:lnTo>
                  <a:pt x="2374435" y="284561"/>
                </a:lnTo>
                <a:lnTo>
                  <a:pt x="2397452" y="282314"/>
                </a:lnTo>
                <a:lnTo>
                  <a:pt x="2421122" y="292616"/>
                </a:lnTo>
                <a:lnTo>
                  <a:pt x="2444198" y="284347"/>
                </a:lnTo>
                <a:lnTo>
                  <a:pt x="2463306" y="288641"/>
                </a:lnTo>
                <a:lnTo>
                  <a:pt x="2488072" y="280547"/>
                </a:lnTo>
                <a:lnTo>
                  <a:pt x="2513269" y="281624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85" name="Полилиния: фигура 84">
            <a:extLst>
              <a:ext uri="{FF2B5EF4-FFF2-40B4-BE49-F238E27FC236}">
                <a16:creationId xmlns:a16="http://schemas.microsoft.com/office/drawing/2014/main" id="{D298825D-56B8-412A-ABAC-BBDC40FD8685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1581455" y="271100"/>
                </a:moveTo>
                <a:lnTo>
                  <a:pt x="1564431" y="271861"/>
                </a:lnTo>
                <a:lnTo>
                  <a:pt x="1560641" y="264430"/>
                </a:lnTo>
                <a:lnTo>
                  <a:pt x="1567092" y="255918"/>
                </a:lnTo>
                <a:lnTo>
                  <a:pt x="1581010" y="253812"/>
                </a:lnTo>
                <a:lnTo>
                  <a:pt x="1592866" y="258017"/>
                </a:lnTo>
                <a:lnTo>
                  <a:pt x="1593036" y="264522"/>
                </a:lnTo>
                <a:lnTo>
                  <a:pt x="1591325" y="266614"/>
                </a:lnTo>
                <a:lnTo>
                  <a:pt x="1581455" y="271100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86" name="Полилиния: фигура 85">
            <a:extLst>
              <a:ext uri="{FF2B5EF4-FFF2-40B4-BE49-F238E27FC236}">
                <a16:creationId xmlns:a16="http://schemas.microsoft.com/office/drawing/2014/main" id="{410B7C3F-F476-4EF5-A51F-3B55F0EE1072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75717" y="279673"/>
                </a:moveTo>
                <a:lnTo>
                  <a:pt x="85959" y="283451"/>
                </a:lnTo>
                <a:lnTo>
                  <a:pt x="82436" y="272416"/>
                </a:lnTo>
                <a:lnTo>
                  <a:pt x="123661" y="274681"/>
                </a:lnTo>
                <a:lnTo>
                  <a:pt x="153392" y="288893"/>
                </a:lnTo>
                <a:lnTo>
                  <a:pt x="138335" y="295512"/>
                </a:lnTo>
                <a:lnTo>
                  <a:pt x="113441" y="297084"/>
                </a:lnTo>
                <a:lnTo>
                  <a:pt x="113065" y="311923"/>
                </a:lnTo>
                <a:lnTo>
                  <a:pt x="106985" y="315083"/>
                </a:lnTo>
                <a:lnTo>
                  <a:pt x="92763" y="314629"/>
                </a:lnTo>
                <a:lnTo>
                  <a:pt x="81189" y="309334"/>
                </a:lnTo>
                <a:lnTo>
                  <a:pt x="60997" y="304905"/>
                </a:lnTo>
                <a:lnTo>
                  <a:pt x="57601" y="298318"/>
                </a:lnTo>
                <a:lnTo>
                  <a:pt x="42179" y="295834"/>
                </a:lnTo>
                <a:lnTo>
                  <a:pt x="24907" y="297804"/>
                </a:lnTo>
                <a:lnTo>
                  <a:pt x="16655" y="292489"/>
                </a:lnTo>
                <a:lnTo>
                  <a:pt x="19954" y="286845"/>
                </a:lnTo>
                <a:lnTo>
                  <a:pt x="1765" y="290453"/>
                </a:lnTo>
                <a:lnTo>
                  <a:pt x="8616" y="297597"/>
                </a:lnTo>
                <a:lnTo>
                  <a:pt x="0" y="304042"/>
                </a:lnTo>
                <a:lnTo>
                  <a:pt x="0" y="243540"/>
                </a:lnTo>
                <a:lnTo>
                  <a:pt x="37207" y="255137"/>
                </a:lnTo>
                <a:lnTo>
                  <a:pt x="77023" y="270234"/>
                </a:lnTo>
                <a:lnTo>
                  <a:pt x="75717" y="279673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87" name="Полилиния: фигура 86">
            <a:extLst>
              <a:ext uri="{FF2B5EF4-FFF2-40B4-BE49-F238E27FC236}">
                <a16:creationId xmlns:a16="http://schemas.microsoft.com/office/drawing/2014/main" id="{62F0D8B4-A121-4653-BE66-DDBAA28F85C1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1281034" y="241352"/>
                </a:moveTo>
                <a:lnTo>
                  <a:pt x="1271591" y="246677"/>
                </a:lnTo>
                <a:lnTo>
                  <a:pt x="1251121" y="242076"/>
                </a:lnTo>
                <a:lnTo>
                  <a:pt x="1238753" y="243736"/>
                </a:lnTo>
                <a:lnTo>
                  <a:pt x="1218014" y="236912"/>
                </a:lnTo>
                <a:lnTo>
                  <a:pt x="1231378" y="232204"/>
                </a:lnTo>
                <a:lnTo>
                  <a:pt x="1241996" y="225621"/>
                </a:lnTo>
                <a:lnTo>
                  <a:pt x="1258107" y="229926"/>
                </a:lnTo>
                <a:lnTo>
                  <a:pt x="1267219" y="232660"/>
                </a:lnTo>
                <a:lnTo>
                  <a:pt x="1271775" y="235545"/>
                </a:lnTo>
                <a:lnTo>
                  <a:pt x="1281034" y="241352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88" name="Полилиния: фигура 87">
            <a:extLst>
              <a:ext uri="{FF2B5EF4-FFF2-40B4-BE49-F238E27FC236}">
                <a16:creationId xmlns:a16="http://schemas.microsoft.com/office/drawing/2014/main" id="{71D74040-B5F1-4F5C-9B4B-897C5605A244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5467217" y="215162"/>
                </a:moveTo>
                <a:lnTo>
                  <a:pt x="5450563" y="215938"/>
                </a:lnTo>
                <a:lnTo>
                  <a:pt x="5447858" y="211114"/>
                </a:lnTo>
                <a:lnTo>
                  <a:pt x="5467217" y="204782"/>
                </a:lnTo>
                <a:lnTo>
                  <a:pt x="5467217" y="215162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89" name="Полилиния: фигура 88">
            <a:extLst>
              <a:ext uri="{FF2B5EF4-FFF2-40B4-BE49-F238E27FC236}">
                <a16:creationId xmlns:a16="http://schemas.microsoft.com/office/drawing/2014/main" id="{6BBFF656-D21B-4357-84E1-C4645BB988AC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19837" y="214239"/>
                </a:moveTo>
                <a:lnTo>
                  <a:pt x="0" y="215162"/>
                </a:lnTo>
                <a:lnTo>
                  <a:pt x="0" y="204782"/>
                </a:lnTo>
                <a:lnTo>
                  <a:pt x="1946" y="204146"/>
                </a:lnTo>
                <a:lnTo>
                  <a:pt x="14817" y="204177"/>
                </a:lnTo>
                <a:lnTo>
                  <a:pt x="36783" y="208521"/>
                </a:lnTo>
                <a:lnTo>
                  <a:pt x="35483" y="210598"/>
                </a:lnTo>
                <a:lnTo>
                  <a:pt x="19837" y="214239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90" name="Полилиния: фигура 89">
            <a:extLst>
              <a:ext uri="{FF2B5EF4-FFF2-40B4-BE49-F238E27FC236}">
                <a16:creationId xmlns:a16="http://schemas.microsoft.com/office/drawing/2014/main" id="{FD58A871-7F86-43F9-82B6-1AFD754B8FB7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1358495" y="235429"/>
                </a:moveTo>
                <a:lnTo>
                  <a:pt x="1358429" y="250959"/>
                </a:lnTo>
                <a:lnTo>
                  <a:pt x="1378724" y="239058"/>
                </a:lnTo>
                <a:lnTo>
                  <a:pt x="1396880" y="248833"/>
                </a:lnTo>
                <a:lnTo>
                  <a:pt x="1392356" y="260096"/>
                </a:lnTo>
                <a:lnTo>
                  <a:pt x="1407047" y="270343"/>
                </a:lnTo>
                <a:lnTo>
                  <a:pt x="1422903" y="259366"/>
                </a:lnTo>
                <a:lnTo>
                  <a:pt x="1433981" y="246260"/>
                </a:lnTo>
                <a:lnTo>
                  <a:pt x="1434812" y="229592"/>
                </a:lnTo>
                <a:lnTo>
                  <a:pt x="1456394" y="230755"/>
                </a:lnTo>
                <a:lnTo>
                  <a:pt x="1478844" y="232990"/>
                </a:lnTo>
                <a:lnTo>
                  <a:pt x="1499226" y="240526"/>
                </a:lnTo>
                <a:lnTo>
                  <a:pt x="1500140" y="248064"/>
                </a:lnTo>
                <a:lnTo>
                  <a:pt x="1488840" y="256162"/>
                </a:lnTo>
                <a:lnTo>
                  <a:pt x="1499547" y="264290"/>
                </a:lnTo>
                <a:lnTo>
                  <a:pt x="1497615" y="271677"/>
                </a:lnTo>
                <a:lnTo>
                  <a:pt x="1467880" y="282295"/>
                </a:lnTo>
                <a:lnTo>
                  <a:pt x="1446756" y="284640"/>
                </a:lnTo>
                <a:lnTo>
                  <a:pt x="1431053" y="280069"/>
                </a:lnTo>
                <a:lnTo>
                  <a:pt x="1426524" y="287693"/>
                </a:lnTo>
                <a:lnTo>
                  <a:pt x="1411888" y="300498"/>
                </a:lnTo>
                <a:lnTo>
                  <a:pt x="1407456" y="307141"/>
                </a:lnTo>
                <a:lnTo>
                  <a:pt x="1389844" y="317416"/>
                </a:lnTo>
                <a:lnTo>
                  <a:pt x="1368104" y="318424"/>
                </a:lnTo>
                <a:lnTo>
                  <a:pt x="1356113" y="324839"/>
                </a:lnTo>
                <a:lnTo>
                  <a:pt x="1355110" y="334710"/>
                </a:lnTo>
                <a:lnTo>
                  <a:pt x="1337442" y="336612"/>
                </a:lnTo>
                <a:lnTo>
                  <a:pt x="1318860" y="348919"/>
                </a:lnTo>
                <a:lnTo>
                  <a:pt x="1302390" y="366020"/>
                </a:lnTo>
                <a:lnTo>
                  <a:pt x="1296501" y="377993"/>
                </a:lnTo>
                <a:lnTo>
                  <a:pt x="1295662" y="395630"/>
                </a:lnTo>
                <a:lnTo>
                  <a:pt x="1317979" y="398164"/>
                </a:lnTo>
                <a:lnTo>
                  <a:pt x="1324819" y="412385"/>
                </a:lnTo>
                <a:lnTo>
                  <a:pt x="1331920" y="423905"/>
                </a:lnTo>
                <a:lnTo>
                  <a:pt x="1353171" y="420904"/>
                </a:lnTo>
                <a:lnTo>
                  <a:pt x="1381391" y="427480"/>
                </a:lnTo>
                <a:lnTo>
                  <a:pt x="1396573" y="433251"/>
                </a:lnTo>
                <a:lnTo>
                  <a:pt x="1407441" y="440429"/>
                </a:lnTo>
                <a:lnTo>
                  <a:pt x="1426469" y="444608"/>
                </a:lnTo>
                <a:lnTo>
                  <a:pt x="1442559" y="451005"/>
                </a:lnTo>
                <a:lnTo>
                  <a:pt x="1467637" y="451883"/>
                </a:lnTo>
                <a:lnTo>
                  <a:pt x="1484155" y="453349"/>
                </a:lnTo>
                <a:lnTo>
                  <a:pt x="1481673" y="466501"/>
                </a:lnTo>
                <a:lnTo>
                  <a:pt x="1486400" y="481767"/>
                </a:lnTo>
                <a:lnTo>
                  <a:pt x="1497399" y="498764"/>
                </a:lnTo>
                <a:lnTo>
                  <a:pt x="1519994" y="513182"/>
                </a:lnTo>
                <a:lnTo>
                  <a:pt x="1531686" y="508240"/>
                </a:lnTo>
                <a:lnTo>
                  <a:pt x="1539903" y="492625"/>
                </a:lnTo>
                <a:lnTo>
                  <a:pt x="1531972" y="468640"/>
                </a:lnTo>
                <a:lnTo>
                  <a:pt x="1521259" y="460648"/>
                </a:lnTo>
                <a:lnTo>
                  <a:pt x="1545572" y="453529"/>
                </a:lnTo>
                <a:lnTo>
                  <a:pt x="1562780" y="442882"/>
                </a:lnTo>
                <a:lnTo>
                  <a:pt x="1571196" y="432300"/>
                </a:lnTo>
                <a:lnTo>
                  <a:pt x="1569955" y="422150"/>
                </a:lnTo>
                <a:lnTo>
                  <a:pt x="1559642" y="409250"/>
                </a:lnTo>
                <a:lnTo>
                  <a:pt x="1541195" y="397821"/>
                </a:lnTo>
                <a:lnTo>
                  <a:pt x="1559119" y="381905"/>
                </a:lnTo>
                <a:lnTo>
                  <a:pt x="1552497" y="368158"/>
                </a:lnTo>
                <a:lnTo>
                  <a:pt x="1547423" y="344439"/>
                </a:lnTo>
                <a:lnTo>
                  <a:pt x="1557996" y="340934"/>
                </a:lnTo>
                <a:lnTo>
                  <a:pt x="1584031" y="345065"/>
                </a:lnTo>
                <a:lnTo>
                  <a:pt x="1599644" y="346544"/>
                </a:lnTo>
                <a:lnTo>
                  <a:pt x="1612223" y="342553"/>
                </a:lnTo>
                <a:lnTo>
                  <a:pt x="1626368" y="347698"/>
                </a:lnTo>
                <a:lnTo>
                  <a:pt x="1645070" y="356503"/>
                </a:lnTo>
                <a:lnTo>
                  <a:pt x="1649676" y="362399"/>
                </a:lnTo>
                <a:lnTo>
                  <a:pt x="1676759" y="363547"/>
                </a:lnTo>
                <a:lnTo>
                  <a:pt x="1676305" y="376307"/>
                </a:lnTo>
                <a:lnTo>
                  <a:pt x="1681353" y="395503"/>
                </a:lnTo>
                <a:lnTo>
                  <a:pt x="1695224" y="397875"/>
                </a:lnTo>
                <a:lnTo>
                  <a:pt x="1706231" y="406820"/>
                </a:lnTo>
                <a:lnTo>
                  <a:pt x="1728221" y="398389"/>
                </a:lnTo>
                <a:lnTo>
                  <a:pt x="1742749" y="381631"/>
                </a:lnTo>
                <a:lnTo>
                  <a:pt x="1752797" y="374570"/>
                </a:lnTo>
                <a:lnTo>
                  <a:pt x="1764625" y="388132"/>
                </a:lnTo>
                <a:lnTo>
                  <a:pt x="1784403" y="407503"/>
                </a:lnTo>
                <a:lnTo>
                  <a:pt x="1801198" y="425721"/>
                </a:lnTo>
                <a:lnTo>
                  <a:pt x="1795091" y="435259"/>
                </a:lnTo>
                <a:lnTo>
                  <a:pt x="1815291" y="443824"/>
                </a:lnTo>
                <a:lnTo>
                  <a:pt x="1828942" y="452502"/>
                </a:lnTo>
                <a:lnTo>
                  <a:pt x="1853157" y="456429"/>
                </a:lnTo>
                <a:lnTo>
                  <a:pt x="1862906" y="461273"/>
                </a:lnTo>
                <a:lnTo>
                  <a:pt x="1868924" y="474125"/>
                </a:lnTo>
                <a:lnTo>
                  <a:pt x="1880752" y="476141"/>
                </a:lnTo>
                <a:lnTo>
                  <a:pt x="1886854" y="481867"/>
                </a:lnTo>
                <a:lnTo>
                  <a:pt x="1887962" y="498933"/>
                </a:lnTo>
                <a:lnTo>
                  <a:pt x="1876938" y="504644"/>
                </a:lnTo>
                <a:lnTo>
                  <a:pt x="1866039" y="509975"/>
                </a:lnTo>
                <a:lnTo>
                  <a:pt x="1841013" y="515372"/>
                </a:lnTo>
                <a:lnTo>
                  <a:pt x="1821903" y="527846"/>
                </a:lnTo>
                <a:lnTo>
                  <a:pt x="1796230" y="530312"/>
                </a:lnTo>
                <a:lnTo>
                  <a:pt x="1763747" y="527114"/>
                </a:lnTo>
                <a:lnTo>
                  <a:pt x="1740955" y="527005"/>
                </a:lnTo>
                <a:lnTo>
                  <a:pt x="1725226" y="528059"/>
                </a:lnTo>
                <a:lnTo>
                  <a:pt x="1712510" y="538954"/>
                </a:lnTo>
                <a:lnTo>
                  <a:pt x="1693150" y="545682"/>
                </a:lnTo>
                <a:lnTo>
                  <a:pt x="1671243" y="565783"/>
                </a:lnTo>
                <a:lnTo>
                  <a:pt x="1653765" y="579803"/>
                </a:lnTo>
                <a:lnTo>
                  <a:pt x="1666663" y="577306"/>
                </a:lnTo>
                <a:lnTo>
                  <a:pt x="1691040" y="557351"/>
                </a:lnTo>
                <a:lnTo>
                  <a:pt x="1722896" y="544700"/>
                </a:lnTo>
                <a:lnTo>
                  <a:pt x="1745618" y="543185"/>
                </a:lnTo>
                <a:lnTo>
                  <a:pt x="1759061" y="550632"/>
                </a:lnTo>
                <a:lnTo>
                  <a:pt x="1744718" y="560831"/>
                </a:lnTo>
                <a:lnTo>
                  <a:pt x="1749532" y="577200"/>
                </a:lnTo>
                <a:lnTo>
                  <a:pt x="1754489" y="588659"/>
                </a:lnTo>
                <a:lnTo>
                  <a:pt x="1774214" y="596244"/>
                </a:lnTo>
                <a:lnTo>
                  <a:pt x="1799311" y="594045"/>
                </a:lnTo>
                <a:lnTo>
                  <a:pt x="1814537" y="576976"/>
                </a:lnTo>
                <a:lnTo>
                  <a:pt x="1815593" y="587988"/>
                </a:lnTo>
                <a:lnTo>
                  <a:pt x="1825400" y="593490"/>
                </a:lnTo>
                <a:lnTo>
                  <a:pt x="1806615" y="603439"/>
                </a:lnTo>
                <a:lnTo>
                  <a:pt x="1772977" y="612476"/>
                </a:lnTo>
                <a:lnTo>
                  <a:pt x="1757914" y="618623"/>
                </a:lnTo>
                <a:lnTo>
                  <a:pt x="1740943" y="629561"/>
                </a:lnTo>
                <a:lnTo>
                  <a:pt x="1729411" y="628446"/>
                </a:lnTo>
                <a:lnTo>
                  <a:pt x="1728830" y="615592"/>
                </a:lnTo>
                <a:lnTo>
                  <a:pt x="1755197" y="603032"/>
                </a:lnTo>
                <a:lnTo>
                  <a:pt x="1730890" y="603531"/>
                </a:lnTo>
                <a:lnTo>
                  <a:pt x="1714012" y="605380"/>
                </a:lnTo>
                <a:lnTo>
                  <a:pt x="1716636" y="610359"/>
                </a:lnTo>
                <a:lnTo>
                  <a:pt x="1700419" y="617715"/>
                </a:lnTo>
                <a:lnTo>
                  <a:pt x="1684814" y="622957"/>
                </a:lnTo>
                <a:lnTo>
                  <a:pt x="1668775" y="627453"/>
                </a:lnTo>
                <a:lnTo>
                  <a:pt x="1660060" y="637385"/>
                </a:lnTo>
                <a:lnTo>
                  <a:pt x="1658163" y="639888"/>
                </a:lnTo>
                <a:lnTo>
                  <a:pt x="1658009" y="647940"/>
                </a:lnTo>
                <a:lnTo>
                  <a:pt x="1663021" y="655988"/>
                </a:lnTo>
                <a:lnTo>
                  <a:pt x="1669323" y="656368"/>
                </a:lnTo>
                <a:lnTo>
                  <a:pt x="1667729" y="650825"/>
                </a:lnTo>
                <a:lnTo>
                  <a:pt x="1672287" y="654199"/>
                </a:lnTo>
                <a:lnTo>
                  <a:pt x="1671070" y="658540"/>
                </a:lnTo>
                <a:lnTo>
                  <a:pt x="1660819" y="661000"/>
                </a:lnTo>
                <a:lnTo>
                  <a:pt x="1653525" y="660705"/>
                </a:lnTo>
                <a:lnTo>
                  <a:pt x="1642291" y="663354"/>
                </a:lnTo>
                <a:lnTo>
                  <a:pt x="1635685" y="664114"/>
                </a:lnTo>
                <a:lnTo>
                  <a:pt x="1626855" y="664864"/>
                </a:lnTo>
                <a:lnTo>
                  <a:pt x="1614195" y="669262"/>
                </a:lnTo>
                <a:lnTo>
                  <a:pt x="1636502" y="666400"/>
                </a:lnTo>
                <a:lnTo>
                  <a:pt x="1641000" y="669277"/>
                </a:lnTo>
                <a:lnTo>
                  <a:pt x="1619740" y="673833"/>
                </a:lnTo>
                <a:lnTo>
                  <a:pt x="1610065" y="673863"/>
                </a:lnTo>
                <a:lnTo>
                  <a:pt x="1610516" y="672002"/>
                </a:lnTo>
                <a:lnTo>
                  <a:pt x="1605893" y="676211"/>
                </a:lnTo>
                <a:lnTo>
                  <a:pt x="1610363" y="676907"/>
                </a:lnTo>
                <a:lnTo>
                  <a:pt x="1607082" y="687817"/>
                </a:lnTo>
                <a:lnTo>
                  <a:pt x="1596032" y="699507"/>
                </a:lnTo>
                <a:lnTo>
                  <a:pt x="1594902" y="695605"/>
                </a:lnTo>
                <a:lnTo>
                  <a:pt x="1591567" y="694815"/>
                </a:lnTo>
                <a:lnTo>
                  <a:pt x="1586585" y="691019"/>
                </a:lnTo>
                <a:lnTo>
                  <a:pt x="1589745" y="699195"/>
                </a:lnTo>
                <a:lnTo>
                  <a:pt x="1593337" y="701910"/>
                </a:lnTo>
                <a:lnTo>
                  <a:pt x="1593744" y="707638"/>
                </a:lnTo>
                <a:lnTo>
                  <a:pt x="1588874" y="713540"/>
                </a:lnTo>
                <a:lnTo>
                  <a:pt x="1580327" y="725668"/>
                </a:lnTo>
                <a:lnTo>
                  <a:pt x="1578945" y="725064"/>
                </a:lnTo>
                <a:lnTo>
                  <a:pt x="1583640" y="714731"/>
                </a:lnTo>
                <a:lnTo>
                  <a:pt x="1575883" y="708927"/>
                </a:lnTo>
                <a:lnTo>
                  <a:pt x="1574103" y="696310"/>
                </a:lnTo>
                <a:lnTo>
                  <a:pt x="1571176" y="702876"/>
                </a:lnTo>
                <a:lnTo>
                  <a:pt x="1574417" y="712510"/>
                </a:lnTo>
                <a:lnTo>
                  <a:pt x="1564839" y="710238"/>
                </a:lnTo>
                <a:lnTo>
                  <a:pt x="1574838" y="715019"/>
                </a:lnTo>
                <a:lnTo>
                  <a:pt x="1575489" y="729471"/>
                </a:lnTo>
                <a:lnTo>
                  <a:pt x="1579846" y="730522"/>
                </a:lnTo>
                <a:lnTo>
                  <a:pt x="1581423" y="735776"/>
                </a:lnTo>
                <a:lnTo>
                  <a:pt x="1583557" y="750972"/>
                </a:lnTo>
                <a:lnTo>
                  <a:pt x="1573904" y="762244"/>
                </a:lnTo>
                <a:lnTo>
                  <a:pt x="1558193" y="766745"/>
                </a:lnTo>
                <a:lnTo>
                  <a:pt x="1548211" y="775654"/>
                </a:lnTo>
                <a:lnTo>
                  <a:pt x="1540626" y="776628"/>
                </a:lnTo>
                <a:lnTo>
                  <a:pt x="1532938" y="782206"/>
                </a:lnTo>
                <a:lnTo>
                  <a:pt x="1530768" y="787302"/>
                </a:lnTo>
                <a:lnTo>
                  <a:pt x="1514096" y="797162"/>
                </a:lnTo>
                <a:lnTo>
                  <a:pt x="1505535" y="804390"/>
                </a:lnTo>
                <a:lnTo>
                  <a:pt x="1498377" y="813393"/>
                </a:lnTo>
                <a:lnTo>
                  <a:pt x="1496037" y="824181"/>
                </a:lnTo>
                <a:lnTo>
                  <a:pt x="1498720" y="834730"/>
                </a:lnTo>
                <a:lnTo>
                  <a:pt x="1503789" y="847721"/>
                </a:lnTo>
                <a:lnTo>
                  <a:pt x="1510538" y="858473"/>
                </a:lnTo>
                <a:lnTo>
                  <a:pt x="1510622" y="865034"/>
                </a:lnTo>
                <a:lnTo>
                  <a:pt x="1517813" y="882650"/>
                </a:lnTo>
                <a:lnTo>
                  <a:pt x="1517335" y="892892"/>
                </a:lnTo>
                <a:lnTo>
                  <a:pt x="1516675" y="898797"/>
                </a:lnTo>
                <a:lnTo>
                  <a:pt x="1512885" y="908070"/>
                </a:lnTo>
                <a:lnTo>
                  <a:pt x="1508344" y="909987"/>
                </a:lnTo>
                <a:lnTo>
                  <a:pt x="1500871" y="908146"/>
                </a:lnTo>
                <a:lnTo>
                  <a:pt x="1498473" y="901482"/>
                </a:lnTo>
                <a:lnTo>
                  <a:pt x="1492702" y="897989"/>
                </a:lnTo>
                <a:lnTo>
                  <a:pt x="1484653" y="884928"/>
                </a:lnTo>
                <a:lnTo>
                  <a:pt x="1477590" y="873310"/>
                </a:lnTo>
                <a:lnTo>
                  <a:pt x="1475309" y="867370"/>
                </a:lnTo>
                <a:lnTo>
                  <a:pt x="1478426" y="857288"/>
                </a:lnTo>
                <a:lnTo>
                  <a:pt x="1474174" y="848936"/>
                </a:lnTo>
                <a:lnTo>
                  <a:pt x="1462335" y="836230"/>
                </a:lnTo>
                <a:lnTo>
                  <a:pt x="1456406" y="833901"/>
                </a:lnTo>
                <a:lnTo>
                  <a:pt x="1441085" y="840793"/>
                </a:lnTo>
                <a:lnTo>
                  <a:pt x="1438367" y="840036"/>
                </a:lnTo>
                <a:lnTo>
                  <a:pt x="1430998" y="832950"/>
                </a:lnTo>
                <a:lnTo>
                  <a:pt x="1421476" y="829193"/>
                </a:lnTo>
                <a:lnTo>
                  <a:pt x="1404311" y="831101"/>
                </a:lnTo>
                <a:lnTo>
                  <a:pt x="1390833" y="829424"/>
                </a:lnTo>
                <a:lnTo>
                  <a:pt x="1379250" y="830469"/>
                </a:lnTo>
                <a:lnTo>
                  <a:pt x="1372804" y="832591"/>
                </a:lnTo>
                <a:lnTo>
                  <a:pt x="1375708" y="836875"/>
                </a:lnTo>
                <a:lnTo>
                  <a:pt x="1375461" y="843034"/>
                </a:lnTo>
                <a:lnTo>
                  <a:pt x="1378686" y="846035"/>
                </a:lnTo>
                <a:lnTo>
                  <a:pt x="1375792" y="848030"/>
                </a:lnTo>
                <a:lnTo>
                  <a:pt x="1370156" y="845792"/>
                </a:lnTo>
                <a:lnTo>
                  <a:pt x="1364456" y="848672"/>
                </a:lnTo>
                <a:lnTo>
                  <a:pt x="1353437" y="848198"/>
                </a:lnTo>
                <a:lnTo>
                  <a:pt x="1342100" y="840173"/>
                </a:lnTo>
                <a:lnTo>
                  <a:pt x="1328851" y="842068"/>
                </a:lnTo>
                <a:lnTo>
                  <a:pt x="1317806" y="838551"/>
                </a:lnTo>
                <a:lnTo>
                  <a:pt x="1308360" y="839617"/>
                </a:lnTo>
                <a:lnTo>
                  <a:pt x="1295578" y="843165"/>
                </a:lnTo>
                <a:lnTo>
                  <a:pt x="1281754" y="854424"/>
                </a:lnTo>
                <a:lnTo>
                  <a:pt x="1266663" y="860973"/>
                </a:lnTo>
                <a:lnTo>
                  <a:pt x="1258371" y="868223"/>
                </a:lnTo>
                <a:lnTo>
                  <a:pt x="1254878" y="875056"/>
                </a:lnTo>
                <a:lnTo>
                  <a:pt x="1254726" y="885535"/>
                </a:lnTo>
                <a:lnTo>
                  <a:pt x="1255485" y="892826"/>
                </a:lnTo>
                <a:lnTo>
                  <a:pt x="1258368" y="897998"/>
                </a:lnTo>
                <a:lnTo>
                  <a:pt x="1258392" y="898022"/>
                </a:lnTo>
                <a:lnTo>
                  <a:pt x="1258344" y="898053"/>
                </a:lnTo>
                <a:lnTo>
                  <a:pt x="1252477" y="911322"/>
                </a:lnTo>
                <a:lnTo>
                  <a:pt x="1249823" y="922255"/>
                </a:lnTo>
                <a:lnTo>
                  <a:pt x="1248712" y="942599"/>
                </a:lnTo>
                <a:lnTo>
                  <a:pt x="1247249" y="950016"/>
                </a:lnTo>
                <a:lnTo>
                  <a:pt x="1249882" y="958302"/>
                </a:lnTo>
                <a:lnTo>
                  <a:pt x="1254590" y="965707"/>
                </a:lnTo>
                <a:lnTo>
                  <a:pt x="1257623" y="977485"/>
                </a:lnTo>
                <a:lnTo>
                  <a:pt x="1267703" y="988793"/>
                </a:lnTo>
                <a:lnTo>
                  <a:pt x="1271248" y="997456"/>
                </a:lnTo>
                <a:lnTo>
                  <a:pt x="1277189" y="1004933"/>
                </a:lnTo>
                <a:lnTo>
                  <a:pt x="1293316" y="1008964"/>
                </a:lnTo>
                <a:lnTo>
                  <a:pt x="1299592" y="1015319"/>
                </a:lnTo>
                <a:lnTo>
                  <a:pt x="1312913" y="1011072"/>
                </a:lnTo>
                <a:lnTo>
                  <a:pt x="1324493" y="1009538"/>
                </a:lnTo>
                <a:lnTo>
                  <a:pt x="1335864" y="1006808"/>
                </a:lnTo>
                <a:lnTo>
                  <a:pt x="1345423" y="1004205"/>
                </a:lnTo>
                <a:lnTo>
                  <a:pt x="1355083" y="998008"/>
                </a:lnTo>
                <a:lnTo>
                  <a:pt x="1358702" y="989149"/>
                </a:lnTo>
                <a:lnTo>
                  <a:pt x="1359948" y="976391"/>
                </a:lnTo>
                <a:lnTo>
                  <a:pt x="1362573" y="971952"/>
                </a:lnTo>
                <a:lnTo>
                  <a:pt x="1372859" y="967975"/>
                </a:lnTo>
                <a:lnTo>
                  <a:pt x="1388918" y="964452"/>
                </a:lnTo>
                <a:lnTo>
                  <a:pt x="1402366" y="964980"/>
                </a:lnTo>
                <a:lnTo>
                  <a:pt x="1411576" y="963695"/>
                </a:lnTo>
                <a:lnTo>
                  <a:pt x="1415219" y="966916"/>
                </a:lnTo>
                <a:lnTo>
                  <a:pt x="1414705" y="974229"/>
                </a:lnTo>
                <a:lnTo>
                  <a:pt x="1406543" y="983256"/>
                </a:lnTo>
                <a:lnTo>
                  <a:pt x="1402934" y="992505"/>
                </a:lnTo>
                <a:lnTo>
                  <a:pt x="1405732" y="995148"/>
                </a:lnTo>
                <a:lnTo>
                  <a:pt x="1403458" y="1001714"/>
                </a:lnTo>
                <a:lnTo>
                  <a:pt x="1399650" y="1013563"/>
                </a:lnTo>
                <a:lnTo>
                  <a:pt x="1395802" y="1009662"/>
                </a:lnTo>
                <a:lnTo>
                  <a:pt x="1392622" y="1009915"/>
                </a:lnTo>
                <a:lnTo>
                  <a:pt x="1392677" y="1012145"/>
                </a:lnTo>
                <a:lnTo>
                  <a:pt x="1395555" y="1012214"/>
                </a:lnTo>
                <a:lnTo>
                  <a:pt x="1395303" y="1016345"/>
                </a:lnTo>
                <a:lnTo>
                  <a:pt x="1392845" y="1022912"/>
                </a:lnTo>
                <a:lnTo>
                  <a:pt x="1394173" y="1025263"/>
                </a:lnTo>
                <a:lnTo>
                  <a:pt x="1392582" y="1030696"/>
                </a:lnTo>
                <a:lnTo>
                  <a:pt x="1393540" y="1032149"/>
                </a:lnTo>
                <a:lnTo>
                  <a:pt x="1391780" y="1039821"/>
                </a:lnTo>
                <a:lnTo>
                  <a:pt x="1388797" y="1043851"/>
                </a:lnTo>
                <a:lnTo>
                  <a:pt x="1386055" y="1044334"/>
                </a:lnTo>
                <a:lnTo>
                  <a:pt x="1383045" y="1049594"/>
                </a:lnTo>
                <a:lnTo>
                  <a:pt x="1387996" y="1052341"/>
                </a:lnTo>
                <a:lnTo>
                  <a:pt x="1389306" y="1050077"/>
                </a:lnTo>
                <a:lnTo>
                  <a:pt x="1393761" y="1052018"/>
                </a:lnTo>
                <a:lnTo>
                  <a:pt x="1395339" y="1052611"/>
                </a:lnTo>
                <a:lnTo>
                  <a:pt x="1398669" y="1049941"/>
                </a:lnTo>
                <a:lnTo>
                  <a:pt x="1403015" y="1049722"/>
                </a:lnTo>
                <a:lnTo>
                  <a:pt x="1404423" y="1050962"/>
                </a:lnTo>
                <a:lnTo>
                  <a:pt x="1406781" y="1050208"/>
                </a:lnTo>
                <a:lnTo>
                  <a:pt x="1413834" y="1051578"/>
                </a:lnTo>
                <a:lnTo>
                  <a:pt x="1420855" y="1051180"/>
                </a:lnTo>
                <a:lnTo>
                  <a:pt x="1425741" y="1049501"/>
                </a:lnTo>
                <a:lnTo>
                  <a:pt x="1427522" y="1047800"/>
                </a:lnTo>
                <a:lnTo>
                  <a:pt x="1432361" y="1048587"/>
                </a:lnTo>
                <a:lnTo>
                  <a:pt x="1435995" y="1049619"/>
                </a:lnTo>
                <a:lnTo>
                  <a:pt x="1439968" y="1049261"/>
                </a:lnTo>
                <a:lnTo>
                  <a:pt x="1442985" y="1047945"/>
                </a:lnTo>
                <a:lnTo>
                  <a:pt x="1449921" y="1050050"/>
                </a:lnTo>
                <a:lnTo>
                  <a:pt x="1452332" y="1050388"/>
                </a:lnTo>
                <a:lnTo>
                  <a:pt x="1456968" y="1053224"/>
                </a:lnTo>
                <a:lnTo>
                  <a:pt x="1461357" y="1056630"/>
                </a:lnTo>
                <a:lnTo>
                  <a:pt x="1466879" y="1058956"/>
                </a:lnTo>
                <a:lnTo>
                  <a:pt x="1470875" y="1063132"/>
                </a:lnTo>
                <a:lnTo>
                  <a:pt x="1469569" y="1064590"/>
                </a:lnTo>
                <a:lnTo>
                  <a:pt x="1468795" y="1067980"/>
                </a:lnTo>
                <a:lnTo>
                  <a:pt x="1470345" y="1073538"/>
                </a:lnTo>
                <a:lnTo>
                  <a:pt x="1466847" y="1078711"/>
                </a:lnTo>
                <a:lnTo>
                  <a:pt x="1465218" y="1084822"/>
                </a:lnTo>
                <a:lnTo>
                  <a:pt x="1464725" y="1091514"/>
                </a:lnTo>
                <a:lnTo>
                  <a:pt x="1465541" y="1095428"/>
                </a:lnTo>
                <a:lnTo>
                  <a:pt x="1465923" y="1102265"/>
                </a:lnTo>
                <a:lnTo>
                  <a:pt x="1463603" y="1103756"/>
                </a:lnTo>
                <a:lnTo>
                  <a:pt x="1462183" y="1110253"/>
                </a:lnTo>
                <a:lnTo>
                  <a:pt x="1463226" y="1114263"/>
                </a:lnTo>
                <a:lnTo>
                  <a:pt x="1460120" y="1118148"/>
                </a:lnTo>
                <a:lnTo>
                  <a:pt x="1460827" y="1122251"/>
                </a:lnTo>
                <a:lnTo>
                  <a:pt x="1463155" y="1124745"/>
                </a:lnTo>
                <a:lnTo>
                  <a:pt x="1467002" y="1132997"/>
                </a:lnTo>
                <a:lnTo>
                  <a:pt x="1472873" y="1139108"/>
                </a:lnTo>
                <a:lnTo>
                  <a:pt x="1480003" y="1145590"/>
                </a:lnTo>
                <a:lnTo>
                  <a:pt x="1485457" y="1151039"/>
                </a:lnTo>
                <a:lnTo>
                  <a:pt x="1485145" y="1154255"/>
                </a:lnTo>
                <a:lnTo>
                  <a:pt x="1491205" y="1154939"/>
                </a:lnTo>
                <a:lnTo>
                  <a:pt x="1492640" y="1153703"/>
                </a:lnTo>
                <a:lnTo>
                  <a:pt x="1496814" y="1157435"/>
                </a:lnTo>
                <a:lnTo>
                  <a:pt x="1504285" y="1156339"/>
                </a:lnTo>
                <a:lnTo>
                  <a:pt x="1510745" y="1152503"/>
                </a:lnTo>
                <a:lnTo>
                  <a:pt x="1519968" y="1149442"/>
                </a:lnTo>
                <a:lnTo>
                  <a:pt x="1525151" y="1144901"/>
                </a:lnTo>
                <a:lnTo>
                  <a:pt x="1533536" y="1145793"/>
                </a:lnTo>
                <a:lnTo>
                  <a:pt x="1532971" y="1147285"/>
                </a:lnTo>
                <a:lnTo>
                  <a:pt x="1541437" y="1147805"/>
                </a:lnTo>
                <a:lnTo>
                  <a:pt x="1548196" y="1150429"/>
                </a:lnTo>
                <a:lnTo>
                  <a:pt x="1553153" y="1154997"/>
                </a:lnTo>
                <a:lnTo>
                  <a:pt x="1558866" y="1159195"/>
                </a:lnTo>
                <a:lnTo>
                  <a:pt x="1566713" y="1159678"/>
                </a:lnTo>
                <a:lnTo>
                  <a:pt x="1578108" y="1149074"/>
                </a:lnTo>
                <a:lnTo>
                  <a:pt x="1584360" y="1147458"/>
                </a:lnTo>
                <a:lnTo>
                  <a:pt x="1584511" y="1142434"/>
                </a:lnTo>
                <a:lnTo>
                  <a:pt x="1587309" y="1129602"/>
                </a:lnTo>
                <a:lnTo>
                  <a:pt x="1596018" y="1122554"/>
                </a:lnTo>
                <a:lnTo>
                  <a:pt x="1605590" y="1122266"/>
                </a:lnTo>
                <a:lnTo>
                  <a:pt x="1606797" y="1119102"/>
                </a:lnTo>
                <a:lnTo>
                  <a:pt x="1618681" y="1120368"/>
                </a:lnTo>
                <a:lnTo>
                  <a:pt x="1630631" y="1112698"/>
                </a:lnTo>
                <a:lnTo>
                  <a:pt x="1636547" y="1109303"/>
                </a:lnTo>
                <a:lnTo>
                  <a:pt x="1643900" y="1101989"/>
                </a:lnTo>
                <a:lnTo>
                  <a:pt x="1649280" y="1102918"/>
                </a:lnTo>
                <a:lnTo>
                  <a:pt x="1653265" y="1106912"/>
                </a:lnTo>
                <a:lnTo>
                  <a:pt x="1650316" y="1112027"/>
                </a:lnTo>
                <a:lnTo>
                  <a:pt x="1649885" y="1115614"/>
                </a:lnTo>
                <a:lnTo>
                  <a:pt x="1640970" y="1117389"/>
                </a:lnTo>
                <a:lnTo>
                  <a:pt x="1645924" y="1124280"/>
                </a:lnTo>
                <a:lnTo>
                  <a:pt x="1645739" y="1132223"/>
                </a:lnTo>
                <a:lnTo>
                  <a:pt x="1639040" y="1141043"/>
                </a:lnTo>
                <a:lnTo>
                  <a:pt x="1644788" y="1153092"/>
                </a:lnTo>
                <a:lnTo>
                  <a:pt x="1651334" y="1152105"/>
                </a:lnTo>
                <a:lnTo>
                  <a:pt x="1654745" y="1141128"/>
                </a:lnTo>
                <a:lnTo>
                  <a:pt x="1650035" y="1135785"/>
                </a:lnTo>
                <a:lnTo>
                  <a:pt x="1649268" y="1124286"/>
                </a:lnTo>
                <a:lnTo>
                  <a:pt x="1668181" y="1118114"/>
                </a:lnTo>
                <a:lnTo>
                  <a:pt x="1666076" y="1110955"/>
                </a:lnTo>
                <a:lnTo>
                  <a:pt x="1671401" y="1106165"/>
                </a:lnTo>
                <a:lnTo>
                  <a:pt x="1676852" y="1116835"/>
                </a:lnTo>
                <a:lnTo>
                  <a:pt x="1687502" y="1117082"/>
                </a:lnTo>
                <a:lnTo>
                  <a:pt x="1697369" y="1125553"/>
                </a:lnTo>
                <a:lnTo>
                  <a:pt x="1697964" y="1130580"/>
                </a:lnTo>
                <a:lnTo>
                  <a:pt x="1711600" y="1130713"/>
                </a:lnTo>
                <a:lnTo>
                  <a:pt x="1727826" y="1129152"/>
                </a:lnTo>
                <a:lnTo>
                  <a:pt x="1736522" y="1135952"/>
                </a:lnTo>
                <a:lnTo>
                  <a:pt x="1748137" y="1137830"/>
                </a:lnTo>
                <a:lnTo>
                  <a:pt x="1756656" y="1133085"/>
                </a:lnTo>
                <a:lnTo>
                  <a:pt x="1756829" y="1129262"/>
                </a:lnTo>
                <a:lnTo>
                  <a:pt x="1775641" y="1128347"/>
                </a:lnTo>
                <a:lnTo>
                  <a:pt x="1793841" y="1128134"/>
                </a:lnTo>
                <a:lnTo>
                  <a:pt x="1780944" y="1132621"/>
                </a:lnTo>
                <a:lnTo>
                  <a:pt x="1786132" y="1139789"/>
                </a:lnTo>
                <a:lnTo>
                  <a:pt x="1798279" y="1140931"/>
                </a:lnTo>
                <a:lnTo>
                  <a:pt x="1809793" y="1148400"/>
                </a:lnTo>
                <a:lnTo>
                  <a:pt x="1812212" y="1160564"/>
                </a:lnTo>
                <a:lnTo>
                  <a:pt x="1820126" y="1160221"/>
                </a:lnTo>
                <a:lnTo>
                  <a:pt x="1826076" y="1163801"/>
                </a:lnTo>
                <a:lnTo>
                  <a:pt x="1836048" y="1169387"/>
                </a:lnTo>
                <a:lnTo>
                  <a:pt x="1845445" y="1179283"/>
                </a:lnTo>
                <a:lnTo>
                  <a:pt x="1845871" y="1187102"/>
                </a:lnTo>
                <a:lnTo>
                  <a:pt x="1851593" y="1187463"/>
                </a:lnTo>
                <a:lnTo>
                  <a:pt x="1859732" y="1194871"/>
                </a:lnTo>
                <a:lnTo>
                  <a:pt x="1865727" y="1200159"/>
                </a:lnTo>
                <a:lnTo>
                  <a:pt x="1883923" y="1203199"/>
                </a:lnTo>
                <a:lnTo>
                  <a:pt x="1885555" y="1200462"/>
                </a:lnTo>
                <a:lnTo>
                  <a:pt x="1897835" y="1199366"/>
                </a:lnTo>
                <a:lnTo>
                  <a:pt x="1914164" y="1203448"/>
                </a:lnTo>
                <a:lnTo>
                  <a:pt x="1919321" y="1205119"/>
                </a:lnTo>
                <a:lnTo>
                  <a:pt x="1930503" y="1208712"/>
                </a:lnTo>
                <a:lnTo>
                  <a:pt x="1946583" y="1221529"/>
                </a:lnTo>
                <a:lnTo>
                  <a:pt x="1949097" y="1227750"/>
                </a:lnTo>
                <a:lnTo>
                  <a:pt x="1954271" y="1227033"/>
                </a:lnTo>
                <a:lnTo>
                  <a:pt x="1958027" y="1235431"/>
                </a:lnTo>
                <a:lnTo>
                  <a:pt x="1966546" y="1261993"/>
                </a:lnTo>
                <a:lnTo>
                  <a:pt x="1974668" y="1264499"/>
                </a:lnTo>
                <a:lnTo>
                  <a:pt x="1975076" y="1274980"/>
                </a:lnTo>
                <a:lnTo>
                  <a:pt x="1963653" y="1287483"/>
                </a:lnTo>
                <a:lnTo>
                  <a:pt x="1968377" y="1292061"/>
                </a:lnTo>
                <a:lnTo>
                  <a:pt x="1995223" y="1294446"/>
                </a:lnTo>
                <a:lnTo>
                  <a:pt x="1995771" y="1309669"/>
                </a:lnTo>
                <a:lnTo>
                  <a:pt x="2007305" y="1299703"/>
                </a:lnTo>
                <a:lnTo>
                  <a:pt x="2026415" y="1305161"/>
                </a:lnTo>
                <a:lnTo>
                  <a:pt x="2051638" y="1314436"/>
                </a:lnTo>
                <a:lnTo>
                  <a:pt x="2059051" y="1323335"/>
                </a:lnTo>
                <a:lnTo>
                  <a:pt x="2056560" y="1331742"/>
                </a:lnTo>
                <a:lnTo>
                  <a:pt x="2074221" y="1327062"/>
                </a:lnTo>
                <a:lnTo>
                  <a:pt x="2103776" y="1335094"/>
                </a:lnTo>
                <a:lnTo>
                  <a:pt x="2126465" y="1334502"/>
                </a:lnTo>
                <a:lnTo>
                  <a:pt x="2148915" y="1347071"/>
                </a:lnTo>
                <a:lnTo>
                  <a:pt x="2168310" y="1364085"/>
                </a:lnTo>
                <a:lnTo>
                  <a:pt x="2180009" y="1368465"/>
                </a:lnTo>
                <a:lnTo>
                  <a:pt x="2192995" y="1369074"/>
                </a:lnTo>
                <a:lnTo>
                  <a:pt x="2198498" y="1373865"/>
                </a:lnTo>
                <a:lnTo>
                  <a:pt x="2203653" y="1393202"/>
                </a:lnTo>
                <a:lnTo>
                  <a:pt x="2206174" y="1402390"/>
                </a:lnTo>
                <a:lnTo>
                  <a:pt x="2200127" y="1427496"/>
                </a:lnTo>
                <a:lnTo>
                  <a:pt x="2192401" y="1437412"/>
                </a:lnTo>
                <a:lnTo>
                  <a:pt x="2170994" y="1458543"/>
                </a:lnTo>
                <a:lnTo>
                  <a:pt x="2161318" y="1475711"/>
                </a:lnTo>
                <a:lnTo>
                  <a:pt x="2150076" y="1488876"/>
                </a:lnTo>
                <a:lnTo>
                  <a:pt x="2146279" y="1489174"/>
                </a:lnTo>
                <a:lnTo>
                  <a:pt x="2142038" y="1500347"/>
                </a:lnTo>
                <a:lnTo>
                  <a:pt x="2143114" y="1528801"/>
                </a:lnTo>
                <a:lnTo>
                  <a:pt x="2138881" y="1552209"/>
                </a:lnTo>
                <a:lnTo>
                  <a:pt x="2137268" y="1562222"/>
                </a:lnTo>
                <a:lnTo>
                  <a:pt x="2132465" y="1568214"/>
                </a:lnTo>
                <a:lnTo>
                  <a:pt x="2129772" y="1588517"/>
                </a:lnTo>
                <a:lnTo>
                  <a:pt x="2114374" y="1608341"/>
                </a:lnTo>
                <a:lnTo>
                  <a:pt x="2111793" y="1624026"/>
                </a:lnTo>
                <a:lnTo>
                  <a:pt x="2099501" y="1630607"/>
                </a:lnTo>
                <a:lnTo>
                  <a:pt x="2095944" y="1639711"/>
                </a:lnTo>
                <a:lnTo>
                  <a:pt x="2079445" y="1639675"/>
                </a:lnTo>
                <a:lnTo>
                  <a:pt x="2055555" y="1645511"/>
                </a:lnTo>
                <a:lnTo>
                  <a:pt x="2044859" y="1652266"/>
                </a:lnTo>
                <a:lnTo>
                  <a:pt x="2027850" y="1656703"/>
                </a:lnTo>
                <a:lnTo>
                  <a:pt x="2009977" y="1668795"/>
                </a:lnTo>
                <a:lnTo>
                  <a:pt x="1997121" y="1683857"/>
                </a:lnTo>
                <a:lnTo>
                  <a:pt x="1994912" y="1695197"/>
                </a:lnTo>
                <a:lnTo>
                  <a:pt x="1997437" y="1703583"/>
                </a:lnTo>
                <a:lnTo>
                  <a:pt x="1994600" y="1718925"/>
                </a:lnTo>
                <a:lnTo>
                  <a:pt x="1991154" y="1726336"/>
                </a:lnTo>
                <a:lnTo>
                  <a:pt x="1980541" y="1734695"/>
                </a:lnTo>
                <a:lnTo>
                  <a:pt x="1963689" y="1761421"/>
                </a:lnTo>
                <a:lnTo>
                  <a:pt x="1950336" y="1773470"/>
                </a:lnTo>
                <a:lnTo>
                  <a:pt x="1940010" y="1780571"/>
                </a:lnTo>
                <a:lnTo>
                  <a:pt x="1933085" y="1795018"/>
                </a:lnTo>
                <a:lnTo>
                  <a:pt x="1923039" y="1803700"/>
                </a:lnTo>
                <a:lnTo>
                  <a:pt x="1916466" y="1813245"/>
                </a:lnTo>
                <a:lnTo>
                  <a:pt x="1899314" y="1821685"/>
                </a:lnTo>
                <a:lnTo>
                  <a:pt x="1888103" y="1818650"/>
                </a:lnTo>
                <a:lnTo>
                  <a:pt x="1879884" y="1820276"/>
                </a:lnTo>
                <a:lnTo>
                  <a:pt x="1865844" y="1813756"/>
                </a:lnTo>
                <a:lnTo>
                  <a:pt x="1855546" y="1814243"/>
                </a:lnTo>
                <a:lnTo>
                  <a:pt x="1846294" y="1805844"/>
                </a:lnTo>
                <a:lnTo>
                  <a:pt x="1845255" y="1813772"/>
                </a:lnTo>
                <a:lnTo>
                  <a:pt x="1864537" y="1826780"/>
                </a:lnTo>
                <a:lnTo>
                  <a:pt x="1862464" y="1837249"/>
                </a:lnTo>
                <a:lnTo>
                  <a:pt x="1871952" y="1843866"/>
                </a:lnTo>
                <a:lnTo>
                  <a:pt x="1871182" y="1851283"/>
                </a:lnTo>
                <a:lnTo>
                  <a:pt x="1856590" y="1870759"/>
                </a:lnTo>
                <a:lnTo>
                  <a:pt x="1834072" y="1878903"/>
                </a:lnTo>
                <a:lnTo>
                  <a:pt x="1803613" y="1882065"/>
                </a:lnTo>
                <a:lnTo>
                  <a:pt x="1786931" y="1880536"/>
                </a:lnTo>
                <a:lnTo>
                  <a:pt x="1790122" y="1889593"/>
                </a:lnTo>
                <a:lnTo>
                  <a:pt x="1787013" y="1900960"/>
                </a:lnTo>
                <a:lnTo>
                  <a:pt x="1789815" y="1908619"/>
                </a:lnTo>
                <a:lnTo>
                  <a:pt x="1780706" y="1913962"/>
                </a:lnTo>
                <a:lnTo>
                  <a:pt x="1765144" y="1916059"/>
                </a:lnTo>
                <a:lnTo>
                  <a:pt x="1750540" y="1910528"/>
                </a:lnTo>
                <a:lnTo>
                  <a:pt x="1744680" y="1914502"/>
                </a:lnTo>
                <a:lnTo>
                  <a:pt x="1746797" y="1929593"/>
                </a:lnTo>
                <a:lnTo>
                  <a:pt x="1757051" y="1934165"/>
                </a:lnTo>
                <a:lnTo>
                  <a:pt x="1765366" y="1929376"/>
                </a:lnTo>
                <a:lnTo>
                  <a:pt x="1769890" y="1937264"/>
                </a:lnTo>
                <a:lnTo>
                  <a:pt x="1755906" y="1941978"/>
                </a:lnTo>
                <a:lnTo>
                  <a:pt x="1743711" y="1951421"/>
                </a:lnTo>
                <a:lnTo>
                  <a:pt x="1741479" y="1966699"/>
                </a:lnTo>
                <a:lnTo>
                  <a:pt x="1737889" y="1974832"/>
                </a:lnTo>
                <a:lnTo>
                  <a:pt x="1723542" y="1974874"/>
                </a:lnTo>
                <a:lnTo>
                  <a:pt x="1711636" y="1982654"/>
                </a:lnTo>
                <a:lnTo>
                  <a:pt x="1707283" y="1994041"/>
                </a:lnTo>
                <a:lnTo>
                  <a:pt x="1722219" y="2005161"/>
                </a:lnTo>
                <a:lnTo>
                  <a:pt x="1736737" y="2008231"/>
                </a:lnTo>
                <a:lnTo>
                  <a:pt x="1731511" y="2021857"/>
                </a:lnTo>
                <a:lnTo>
                  <a:pt x="1713575" y="2030423"/>
                </a:lnTo>
                <a:lnTo>
                  <a:pt x="1703705" y="2048227"/>
                </a:lnTo>
                <a:lnTo>
                  <a:pt x="1689845" y="2054219"/>
                </a:lnTo>
                <a:lnTo>
                  <a:pt x="1683622" y="2061330"/>
                </a:lnTo>
                <a:lnTo>
                  <a:pt x="1688527" y="2077104"/>
                </a:lnTo>
                <a:lnTo>
                  <a:pt x="1698634" y="2085895"/>
                </a:lnTo>
                <a:lnTo>
                  <a:pt x="1692233" y="2085126"/>
                </a:lnTo>
                <a:lnTo>
                  <a:pt x="1678719" y="2085012"/>
                </a:lnTo>
                <a:lnTo>
                  <a:pt x="1671409" y="2088749"/>
                </a:lnTo>
                <a:lnTo>
                  <a:pt x="1657704" y="2094235"/>
                </a:lnTo>
                <a:lnTo>
                  <a:pt x="1655256" y="2108420"/>
                </a:lnTo>
                <a:lnTo>
                  <a:pt x="1648824" y="2108772"/>
                </a:lnTo>
                <a:lnTo>
                  <a:pt x="1631692" y="2103836"/>
                </a:lnTo>
                <a:lnTo>
                  <a:pt x="1614307" y="2093262"/>
                </a:lnTo>
                <a:lnTo>
                  <a:pt x="1595413" y="2084569"/>
                </a:lnTo>
                <a:lnTo>
                  <a:pt x="1590656" y="2074950"/>
                </a:lnTo>
                <a:lnTo>
                  <a:pt x="1594960" y="2066052"/>
                </a:lnTo>
                <a:lnTo>
                  <a:pt x="1587320" y="2055951"/>
                </a:lnTo>
                <a:lnTo>
                  <a:pt x="1585372" y="2030064"/>
                </a:lnTo>
                <a:lnTo>
                  <a:pt x="1591831" y="2015458"/>
                </a:lnTo>
                <a:lnTo>
                  <a:pt x="1607869" y="2003723"/>
                </a:lnTo>
                <a:lnTo>
                  <a:pt x="1584818" y="1999294"/>
                </a:lnTo>
                <a:lnTo>
                  <a:pt x="1599281" y="1985875"/>
                </a:lnTo>
                <a:lnTo>
                  <a:pt x="1604451" y="1960651"/>
                </a:lnTo>
                <a:lnTo>
                  <a:pt x="1621329" y="1965994"/>
                </a:lnTo>
                <a:lnTo>
                  <a:pt x="1629265" y="1934534"/>
                </a:lnTo>
                <a:lnTo>
                  <a:pt x="1619072" y="1930497"/>
                </a:lnTo>
                <a:lnTo>
                  <a:pt x="1614328" y="1949454"/>
                </a:lnTo>
                <a:lnTo>
                  <a:pt x="1604751" y="1947316"/>
                </a:lnTo>
                <a:lnTo>
                  <a:pt x="1609520" y="1925596"/>
                </a:lnTo>
                <a:lnTo>
                  <a:pt x="1614695" y="1897461"/>
                </a:lnTo>
                <a:lnTo>
                  <a:pt x="1621674" y="1887080"/>
                </a:lnTo>
                <a:lnTo>
                  <a:pt x="1617302" y="1872262"/>
                </a:lnTo>
                <a:lnTo>
                  <a:pt x="1616048" y="1855153"/>
                </a:lnTo>
                <a:lnTo>
                  <a:pt x="1622447" y="1854659"/>
                </a:lnTo>
                <a:lnTo>
                  <a:pt x="1631765" y="1830132"/>
                </a:lnTo>
                <a:lnTo>
                  <a:pt x="1642265" y="1805839"/>
                </a:lnTo>
                <a:lnTo>
                  <a:pt x="1648693" y="1783207"/>
                </a:lnTo>
                <a:lnTo>
                  <a:pt x="1645196" y="1760453"/>
                </a:lnTo>
                <a:lnTo>
                  <a:pt x="1649733" y="1747925"/>
                </a:lnTo>
                <a:lnTo>
                  <a:pt x="1647913" y="1729180"/>
                </a:lnTo>
                <a:lnTo>
                  <a:pt x="1656793" y="1710637"/>
                </a:lnTo>
                <a:lnTo>
                  <a:pt x="1659528" y="1681258"/>
                </a:lnTo>
                <a:lnTo>
                  <a:pt x="1664403" y="1649716"/>
                </a:lnTo>
                <a:lnTo>
                  <a:pt x="1669154" y="1615765"/>
                </a:lnTo>
                <a:lnTo>
                  <a:pt x="1668041" y="1590906"/>
                </a:lnTo>
                <a:lnTo>
                  <a:pt x="1664881" y="1569515"/>
                </a:lnTo>
                <a:lnTo>
                  <a:pt x="1649654" y="1560796"/>
                </a:lnTo>
                <a:lnTo>
                  <a:pt x="1648336" y="1554564"/>
                </a:lnTo>
                <a:lnTo>
                  <a:pt x="1618228" y="1539316"/>
                </a:lnTo>
                <a:lnTo>
                  <a:pt x="1590994" y="1522706"/>
                </a:lnTo>
                <a:lnTo>
                  <a:pt x="1579278" y="1513345"/>
                </a:lnTo>
                <a:lnTo>
                  <a:pt x="1572988" y="1500799"/>
                </a:lnTo>
                <a:lnTo>
                  <a:pt x="1575482" y="1496422"/>
                </a:lnTo>
                <a:lnTo>
                  <a:pt x="1562619" y="1476494"/>
                </a:lnTo>
                <a:lnTo>
                  <a:pt x="1547646" y="1448474"/>
                </a:lnTo>
                <a:lnTo>
                  <a:pt x="1533297" y="1418235"/>
                </a:lnTo>
                <a:lnTo>
                  <a:pt x="1527086" y="1411313"/>
                </a:lnTo>
                <a:lnTo>
                  <a:pt x="1522309" y="1400128"/>
                </a:lnTo>
                <a:lnTo>
                  <a:pt x="1510509" y="1390217"/>
                </a:lnTo>
                <a:lnTo>
                  <a:pt x="1499688" y="1384068"/>
                </a:lnTo>
                <a:lnTo>
                  <a:pt x="1504604" y="1377290"/>
                </a:lnTo>
                <a:lnTo>
                  <a:pt x="1497245" y="1362805"/>
                </a:lnTo>
                <a:lnTo>
                  <a:pt x="1501972" y="1352170"/>
                </a:lnTo>
                <a:lnTo>
                  <a:pt x="1514077" y="1342578"/>
                </a:lnTo>
                <a:lnTo>
                  <a:pt x="1522161" y="1331229"/>
                </a:lnTo>
                <a:lnTo>
                  <a:pt x="1518876" y="1324596"/>
                </a:lnTo>
                <a:lnTo>
                  <a:pt x="1513072" y="1331650"/>
                </a:lnTo>
                <a:lnTo>
                  <a:pt x="1503975" y="1324993"/>
                </a:lnTo>
                <a:lnTo>
                  <a:pt x="1507057" y="1320713"/>
                </a:lnTo>
                <a:lnTo>
                  <a:pt x="1504493" y="1306929"/>
                </a:lnTo>
                <a:lnTo>
                  <a:pt x="1509813" y="1304640"/>
                </a:lnTo>
                <a:lnTo>
                  <a:pt x="1512607" y="1295179"/>
                </a:lnTo>
                <a:lnTo>
                  <a:pt x="1518355" y="1285396"/>
                </a:lnTo>
                <a:lnTo>
                  <a:pt x="1517296" y="1279200"/>
                </a:lnTo>
                <a:lnTo>
                  <a:pt x="1525615" y="1275943"/>
                </a:lnTo>
                <a:lnTo>
                  <a:pt x="1536056" y="1269899"/>
                </a:lnTo>
                <a:lnTo>
                  <a:pt x="1533996" y="1265186"/>
                </a:lnTo>
                <a:lnTo>
                  <a:pt x="1539662" y="1264044"/>
                </a:lnTo>
                <a:lnTo>
                  <a:pt x="1538989" y="1256438"/>
                </a:lnTo>
                <a:lnTo>
                  <a:pt x="1542551" y="1250934"/>
                </a:lnTo>
                <a:lnTo>
                  <a:pt x="1550085" y="1249916"/>
                </a:lnTo>
                <a:lnTo>
                  <a:pt x="1556481" y="1240374"/>
                </a:lnTo>
                <a:lnTo>
                  <a:pt x="1562292" y="1232407"/>
                </a:lnTo>
                <a:lnTo>
                  <a:pt x="1556695" y="1228792"/>
                </a:lnTo>
                <a:lnTo>
                  <a:pt x="1559560" y="1219978"/>
                </a:lnTo>
                <a:lnTo>
                  <a:pt x="1556134" y="1206085"/>
                </a:lnTo>
                <a:lnTo>
                  <a:pt x="1559390" y="1202100"/>
                </a:lnTo>
                <a:lnTo>
                  <a:pt x="1556992" y="1189255"/>
                </a:lnTo>
                <a:lnTo>
                  <a:pt x="1550843" y="1181164"/>
                </a:lnTo>
                <a:lnTo>
                  <a:pt x="1545781" y="1176783"/>
                </a:lnTo>
                <a:lnTo>
                  <a:pt x="1542528" y="1168585"/>
                </a:lnTo>
                <a:lnTo>
                  <a:pt x="1546281" y="1164528"/>
                </a:lnTo>
                <a:lnTo>
                  <a:pt x="1542431" y="1163489"/>
                </a:lnTo>
                <a:lnTo>
                  <a:pt x="1539598" y="1158472"/>
                </a:lnTo>
                <a:lnTo>
                  <a:pt x="1532031" y="1154250"/>
                </a:lnTo>
                <a:lnTo>
                  <a:pt x="1525387" y="1155215"/>
                </a:lnTo>
                <a:lnTo>
                  <a:pt x="1522309" y="1160501"/>
                </a:lnTo>
                <a:lnTo>
                  <a:pt x="1516173" y="1164315"/>
                </a:lnTo>
                <a:lnTo>
                  <a:pt x="1512860" y="1164843"/>
                </a:lnTo>
                <a:lnTo>
                  <a:pt x="1511371" y="1168006"/>
                </a:lnTo>
                <a:lnTo>
                  <a:pt x="1518617" y="1176249"/>
                </a:lnTo>
                <a:lnTo>
                  <a:pt x="1514471" y="1178190"/>
                </a:lnTo>
                <a:lnTo>
                  <a:pt x="1512276" y="1180441"/>
                </a:lnTo>
                <a:lnTo>
                  <a:pt x="1505210" y="1181215"/>
                </a:lnTo>
                <a:lnTo>
                  <a:pt x="1502581" y="1172143"/>
                </a:lnTo>
                <a:lnTo>
                  <a:pt x="1500604" y="1174724"/>
                </a:lnTo>
                <a:lnTo>
                  <a:pt x="1495596" y="1173831"/>
                </a:lnTo>
                <a:lnTo>
                  <a:pt x="1492530" y="1167723"/>
                </a:lnTo>
                <a:lnTo>
                  <a:pt x="1486302" y="1166712"/>
                </a:lnTo>
                <a:lnTo>
                  <a:pt x="1482362" y="1164935"/>
                </a:lnTo>
                <a:lnTo>
                  <a:pt x="1475845" y="1164959"/>
                </a:lnTo>
                <a:lnTo>
                  <a:pt x="1475376" y="1168254"/>
                </a:lnTo>
                <a:lnTo>
                  <a:pt x="1473632" y="1165958"/>
                </a:lnTo>
                <a:lnTo>
                  <a:pt x="1465390" y="1162590"/>
                </a:lnTo>
                <a:lnTo>
                  <a:pt x="1462306" y="1159400"/>
                </a:lnTo>
                <a:lnTo>
                  <a:pt x="1464055" y="1156764"/>
                </a:lnTo>
                <a:lnTo>
                  <a:pt x="1463504" y="1153408"/>
                </a:lnTo>
                <a:lnTo>
                  <a:pt x="1459293" y="1149772"/>
                </a:lnTo>
                <a:lnTo>
                  <a:pt x="1453317" y="1146787"/>
                </a:lnTo>
                <a:lnTo>
                  <a:pt x="1448090" y="1144843"/>
                </a:lnTo>
                <a:lnTo>
                  <a:pt x="1447091" y="1140399"/>
                </a:lnTo>
                <a:lnTo>
                  <a:pt x="1443109" y="1137686"/>
                </a:lnTo>
                <a:lnTo>
                  <a:pt x="1444084" y="1142100"/>
                </a:lnTo>
                <a:lnTo>
                  <a:pt x="1441054" y="1145729"/>
                </a:lnTo>
                <a:lnTo>
                  <a:pt x="1437582" y="1141517"/>
                </a:lnTo>
                <a:lnTo>
                  <a:pt x="1432704" y="1140017"/>
                </a:lnTo>
                <a:lnTo>
                  <a:pt x="1430628" y="1136955"/>
                </a:lnTo>
                <a:lnTo>
                  <a:pt x="1430715" y="1132332"/>
                </a:lnTo>
                <a:lnTo>
                  <a:pt x="1432725" y="1127549"/>
                </a:lnTo>
                <a:lnTo>
                  <a:pt x="1428436" y="1125406"/>
                </a:lnTo>
                <a:lnTo>
                  <a:pt x="1431917" y="1122473"/>
                </a:lnTo>
                <a:lnTo>
                  <a:pt x="1426664" y="1117689"/>
                </a:lnTo>
                <a:lnTo>
                  <a:pt x="1419565" y="1111563"/>
                </a:lnTo>
                <a:lnTo>
                  <a:pt x="1416223" y="1106442"/>
                </a:lnTo>
                <a:lnTo>
                  <a:pt x="1409821" y="1101670"/>
                </a:lnTo>
                <a:lnTo>
                  <a:pt x="1402212" y="1094811"/>
                </a:lnTo>
                <a:lnTo>
                  <a:pt x="1403898" y="1092461"/>
                </a:lnTo>
                <a:lnTo>
                  <a:pt x="1406405" y="1094748"/>
                </a:lnTo>
                <a:lnTo>
                  <a:pt x="1407556" y="1093676"/>
                </a:lnTo>
                <a:lnTo>
                  <a:pt x="1404932" y="1088926"/>
                </a:lnTo>
                <a:lnTo>
                  <a:pt x="1400320" y="1087604"/>
                </a:lnTo>
                <a:lnTo>
                  <a:pt x="1398634" y="1091179"/>
                </a:lnTo>
                <a:lnTo>
                  <a:pt x="1389838" y="1090955"/>
                </a:lnTo>
                <a:lnTo>
                  <a:pt x="1384372" y="1089499"/>
                </a:lnTo>
                <a:lnTo>
                  <a:pt x="1378092" y="1086478"/>
                </a:lnTo>
                <a:lnTo>
                  <a:pt x="1369654" y="1085536"/>
                </a:lnTo>
                <a:lnTo>
                  <a:pt x="1365353" y="1082274"/>
                </a:lnTo>
                <a:lnTo>
                  <a:pt x="1357562" y="1079625"/>
                </a:lnTo>
                <a:lnTo>
                  <a:pt x="1348088" y="1079351"/>
                </a:lnTo>
                <a:lnTo>
                  <a:pt x="1341143" y="1076339"/>
                </a:lnTo>
                <a:lnTo>
                  <a:pt x="1332972" y="1070073"/>
                </a:lnTo>
                <a:lnTo>
                  <a:pt x="1315786" y="1053723"/>
                </a:lnTo>
                <a:lnTo>
                  <a:pt x="1307953" y="1048790"/>
                </a:lnTo>
                <a:lnTo>
                  <a:pt x="1295554" y="1044829"/>
                </a:lnTo>
                <a:lnTo>
                  <a:pt x="1287071" y="1045935"/>
                </a:lnTo>
                <a:lnTo>
                  <a:pt x="1274873" y="1051648"/>
                </a:lnTo>
                <a:lnTo>
                  <a:pt x="1267219" y="1053145"/>
                </a:lnTo>
                <a:lnTo>
                  <a:pt x="1256494" y="1049142"/>
                </a:lnTo>
                <a:lnTo>
                  <a:pt x="1245113" y="1046254"/>
                </a:lnTo>
                <a:lnTo>
                  <a:pt x="1230918" y="1039286"/>
                </a:lnTo>
                <a:lnTo>
                  <a:pt x="1219533" y="1037157"/>
                </a:lnTo>
                <a:lnTo>
                  <a:pt x="1202339" y="1030098"/>
                </a:lnTo>
                <a:lnTo>
                  <a:pt x="1189635" y="1022839"/>
                </a:lnTo>
                <a:lnTo>
                  <a:pt x="1185801" y="1018784"/>
                </a:lnTo>
                <a:lnTo>
                  <a:pt x="1177303" y="1017876"/>
                </a:lnTo>
                <a:lnTo>
                  <a:pt x="1161769" y="1013071"/>
                </a:lnTo>
                <a:lnTo>
                  <a:pt x="1155443" y="1006139"/>
                </a:lnTo>
                <a:lnTo>
                  <a:pt x="1139125" y="997520"/>
                </a:lnTo>
                <a:lnTo>
                  <a:pt x="1131517" y="987943"/>
                </a:lnTo>
                <a:lnTo>
                  <a:pt x="1127896" y="980544"/>
                </a:lnTo>
                <a:lnTo>
                  <a:pt x="1132964" y="979062"/>
                </a:lnTo>
                <a:lnTo>
                  <a:pt x="1131401" y="974730"/>
                </a:lnTo>
                <a:lnTo>
                  <a:pt x="1134893" y="970791"/>
                </a:lnTo>
                <a:lnTo>
                  <a:pt x="1134967" y="965539"/>
                </a:lnTo>
                <a:lnTo>
                  <a:pt x="1129845" y="958718"/>
                </a:lnTo>
                <a:lnTo>
                  <a:pt x="1128473" y="952676"/>
                </a:lnTo>
                <a:lnTo>
                  <a:pt x="1123381" y="945013"/>
                </a:lnTo>
                <a:lnTo>
                  <a:pt x="1109998" y="929915"/>
                </a:lnTo>
                <a:lnTo>
                  <a:pt x="1094728" y="918054"/>
                </a:lnTo>
                <a:lnTo>
                  <a:pt x="1087340" y="908586"/>
                </a:lnTo>
                <a:lnTo>
                  <a:pt x="1074305" y="902384"/>
                </a:lnTo>
                <a:lnTo>
                  <a:pt x="1071512" y="898675"/>
                </a:lnTo>
                <a:lnTo>
                  <a:pt x="1073828" y="889290"/>
                </a:lnTo>
                <a:lnTo>
                  <a:pt x="1066086" y="885749"/>
                </a:lnTo>
                <a:lnTo>
                  <a:pt x="1057121" y="878367"/>
                </a:lnTo>
                <a:lnTo>
                  <a:pt x="1053335" y="867770"/>
                </a:lnTo>
                <a:lnTo>
                  <a:pt x="1045166" y="866534"/>
                </a:lnTo>
                <a:lnTo>
                  <a:pt x="1036348" y="858534"/>
                </a:lnTo>
                <a:lnTo>
                  <a:pt x="1029231" y="851146"/>
                </a:lnTo>
                <a:lnTo>
                  <a:pt x="1028569" y="846403"/>
                </a:lnTo>
                <a:lnTo>
                  <a:pt x="1020403" y="834949"/>
                </a:lnTo>
                <a:lnTo>
                  <a:pt x="1015022" y="823318"/>
                </a:lnTo>
                <a:lnTo>
                  <a:pt x="1015252" y="817484"/>
                </a:lnTo>
                <a:lnTo>
                  <a:pt x="1004269" y="811461"/>
                </a:lnTo>
                <a:lnTo>
                  <a:pt x="999199" y="812123"/>
                </a:lnTo>
                <a:lnTo>
                  <a:pt x="990532" y="807938"/>
                </a:lnTo>
                <a:lnTo>
                  <a:pt x="988098" y="814107"/>
                </a:lnTo>
                <a:lnTo>
                  <a:pt x="990611" y="821393"/>
                </a:lnTo>
                <a:lnTo>
                  <a:pt x="992089" y="832798"/>
                </a:lnTo>
                <a:lnTo>
                  <a:pt x="997296" y="839058"/>
                </a:lnTo>
                <a:lnTo>
                  <a:pt x="1008568" y="849519"/>
                </a:lnTo>
                <a:lnTo>
                  <a:pt x="1011070" y="853094"/>
                </a:lnTo>
                <a:lnTo>
                  <a:pt x="1013380" y="854178"/>
                </a:lnTo>
                <a:lnTo>
                  <a:pt x="1015383" y="859396"/>
                </a:lnTo>
                <a:lnTo>
                  <a:pt x="1018083" y="859184"/>
                </a:lnTo>
                <a:lnTo>
                  <a:pt x="1021130" y="868980"/>
                </a:lnTo>
                <a:lnTo>
                  <a:pt x="1025743" y="872843"/>
                </a:lnTo>
                <a:lnTo>
                  <a:pt x="1028978" y="878219"/>
                </a:lnTo>
                <a:lnTo>
                  <a:pt x="1038520" y="885949"/>
                </a:lnTo>
                <a:lnTo>
                  <a:pt x="1043561" y="900075"/>
                </a:lnTo>
                <a:lnTo>
                  <a:pt x="1048069" y="906728"/>
                </a:lnTo>
                <a:lnTo>
                  <a:pt x="1052287" y="913844"/>
                </a:lnTo>
                <a:lnTo>
                  <a:pt x="1053122" y="921853"/>
                </a:lnTo>
                <a:lnTo>
                  <a:pt x="1060446" y="922355"/>
                </a:lnTo>
                <a:lnTo>
                  <a:pt x="1066536" y="929256"/>
                </a:lnTo>
                <a:lnTo>
                  <a:pt x="1072043" y="936038"/>
                </a:lnTo>
                <a:lnTo>
                  <a:pt x="1071675" y="938756"/>
                </a:lnTo>
                <a:lnTo>
                  <a:pt x="1065284" y="944336"/>
                </a:lnTo>
                <a:lnTo>
                  <a:pt x="1062594" y="944262"/>
                </a:lnTo>
                <a:lnTo>
                  <a:pt x="1058590" y="935029"/>
                </a:lnTo>
                <a:lnTo>
                  <a:pt x="1048650" y="926373"/>
                </a:lnTo>
                <a:lnTo>
                  <a:pt x="1037699" y="919032"/>
                </a:lnTo>
                <a:lnTo>
                  <a:pt x="1029932" y="915174"/>
                </a:lnTo>
                <a:lnTo>
                  <a:pt x="1030434" y="904061"/>
                </a:lnTo>
                <a:lnTo>
                  <a:pt x="1028130" y="895833"/>
                </a:lnTo>
                <a:lnTo>
                  <a:pt x="1020892" y="891125"/>
                </a:lnTo>
                <a:lnTo>
                  <a:pt x="1010454" y="884348"/>
                </a:lnTo>
                <a:lnTo>
                  <a:pt x="1008448" y="886304"/>
                </a:lnTo>
                <a:lnTo>
                  <a:pt x="1004618" y="882347"/>
                </a:lnTo>
                <a:lnTo>
                  <a:pt x="995251" y="878671"/>
                </a:lnTo>
                <a:lnTo>
                  <a:pt x="986299" y="869854"/>
                </a:lnTo>
                <a:lnTo>
                  <a:pt x="987407" y="868706"/>
                </a:lnTo>
                <a:lnTo>
                  <a:pt x="993662" y="869568"/>
                </a:lnTo>
                <a:lnTo>
                  <a:pt x="999297" y="863894"/>
                </a:lnTo>
                <a:lnTo>
                  <a:pt x="999863" y="857045"/>
                </a:lnTo>
                <a:lnTo>
                  <a:pt x="988172" y="846212"/>
                </a:lnTo>
                <a:lnTo>
                  <a:pt x="979259" y="842008"/>
                </a:lnTo>
                <a:lnTo>
                  <a:pt x="973660" y="832522"/>
                </a:lnTo>
                <a:lnTo>
                  <a:pt x="968027" y="822566"/>
                </a:lnTo>
                <a:lnTo>
                  <a:pt x="960992" y="810429"/>
                </a:lnTo>
                <a:lnTo>
                  <a:pt x="954824" y="796767"/>
                </a:lnTo>
                <a:lnTo>
                  <a:pt x="952269" y="789006"/>
                </a:lnTo>
                <a:lnTo>
                  <a:pt x="942428" y="780274"/>
                </a:lnTo>
                <a:lnTo>
                  <a:pt x="935341" y="778457"/>
                </a:lnTo>
                <a:lnTo>
                  <a:pt x="933681" y="774099"/>
                </a:lnTo>
                <a:lnTo>
                  <a:pt x="925159" y="773336"/>
                </a:lnTo>
                <a:lnTo>
                  <a:pt x="919726" y="769230"/>
                </a:lnTo>
                <a:lnTo>
                  <a:pt x="905617" y="767733"/>
                </a:lnTo>
                <a:lnTo>
                  <a:pt x="901744" y="765281"/>
                </a:lnTo>
                <a:lnTo>
                  <a:pt x="899899" y="756953"/>
                </a:lnTo>
                <a:lnTo>
                  <a:pt x="885164" y="741694"/>
                </a:lnTo>
                <a:lnTo>
                  <a:pt x="872515" y="720581"/>
                </a:lnTo>
                <a:lnTo>
                  <a:pt x="873053" y="717063"/>
                </a:lnTo>
                <a:lnTo>
                  <a:pt x="866354" y="712049"/>
                </a:lnTo>
                <a:lnTo>
                  <a:pt x="854600" y="699322"/>
                </a:lnTo>
                <a:lnTo>
                  <a:pt x="852504" y="686939"/>
                </a:lnTo>
                <a:lnTo>
                  <a:pt x="844411" y="678644"/>
                </a:lnTo>
                <a:lnTo>
                  <a:pt x="847741" y="666058"/>
                </a:lnTo>
                <a:lnTo>
                  <a:pt x="847211" y="653033"/>
                </a:lnTo>
                <a:lnTo>
                  <a:pt x="842365" y="641394"/>
                </a:lnTo>
                <a:lnTo>
                  <a:pt x="848298" y="627082"/>
                </a:lnTo>
                <a:lnTo>
                  <a:pt x="851991" y="599518"/>
                </a:lnTo>
                <a:lnTo>
                  <a:pt x="849247" y="579150"/>
                </a:lnTo>
                <a:lnTo>
                  <a:pt x="844447" y="566156"/>
                </a:lnTo>
                <a:lnTo>
                  <a:pt x="840020" y="559106"/>
                </a:lnTo>
                <a:lnTo>
                  <a:pt x="841859" y="556142"/>
                </a:lnTo>
                <a:lnTo>
                  <a:pt x="863820" y="561299"/>
                </a:lnTo>
                <a:lnTo>
                  <a:pt x="871911" y="575635"/>
                </a:lnTo>
                <a:lnTo>
                  <a:pt x="875665" y="571626"/>
                </a:lnTo>
                <a:lnTo>
                  <a:pt x="873236" y="559173"/>
                </a:lnTo>
                <a:lnTo>
                  <a:pt x="868072" y="546720"/>
                </a:lnTo>
                <a:lnTo>
                  <a:pt x="866035" y="546681"/>
                </a:lnTo>
                <a:lnTo>
                  <a:pt x="836633" y="531768"/>
                </a:lnTo>
                <a:lnTo>
                  <a:pt x="825784" y="525207"/>
                </a:lnTo>
                <a:lnTo>
                  <a:pt x="798280" y="518920"/>
                </a:lnTo>
                <a:lnTo>
                  <a:pt x="789820" y="505476"/>
                </a:lnTo>
                <a:lnTo>
                  <a:pt x="791983" y="496154"/>
                </a:lnTo>
                <a:lnTo>
                  <a:pt x="772553" y="489688"/>
                </a:lnTo>
                <a:lnTo>
                  <a:pt x="769888" y="477444"/>
                </a:lnTo>
                <a:lnTo>
                  <a:pt x="751516" y="466419"/>
                </a:lnTo>
                <a:lnTo>
                  <a:pt x="751194" y="458598"/>
                </a:lnTo>
                <a:lnTo>
                  <a:pt x="742846" y="452885"/>
                </a:lnTo>
                <a:lnTo>
                  <a:pt x="729460" y="448040"/>
                </a:lnTo>
                <a:lnTo>
                  <a:pt x="725166" y="434794"/>
                </a:lnTo>
                <a:lnTo>
                  <a:pt x="705587" y="422511"/>
                </a:lnTo>
                <a:lnTo>
                  <a:pt x="697404" y="408172"/>
                </a:lnTo>
                <a:lnTo>
                  <a:pt x="682822" y="407191"/>
                </a:lnTo>
                <a:lnTo>
                  <a:pt x="658678" y="406817"/>
                </a:lnTo>
                <a:lnTo>
                  <a:pt x="640879" y="402446"/>
                </a:lnTo>
                <a:lnTo>
                  <a:pt x="609476" y="386686"/>
                </a:lnTo>
                <a:lnTo>
                  <a:pt x="594937" y="383807"/>
                </a:lnTo>
                <a:lnTo>
                  <a:pt x="568372" y="378385"/>
                </a:lnTo>
                <a:lnTo>
                  <a:pt x="547347" y="379678"/>
                </a:lnTo>
                <a:lnTo>
                  <a:pt x="517480" y="372702"/>
                </a:lnTo>
                <a:lnTo>
                  <a:pt x="499424" y="366232"/>
                </a:lnTo>
                <a:lnTo>
                  <a:pt x="482568" y="369446"/>
                </a:lnTo>
                <a:lnTo>
                  <a:pt x="485701" y="379998"/>
                </a:lnTo>
                <a:lnTo>
                  <a:pt x="477306" y="380969"/>
                </a:lnTo>
                <a:lnTo>
                  <a:pt x="459735" y="384137"/>
                </a:lnTo>
                <a:lnTo>
                  <a:pt x="446365" y="389261"/>
                </a:lnTo>
                <a:lnTo>
                  <a:pt x="429536" y="392487"/>
                </a:lnTo>
                <a:lnTo>
                  <a:pt x="427364" y="383539"/>
                </a:lnTo>
                <a:lnTo>
                  <a:pt x="434192" y="368644"/>
                </a:lnTo>
                <a:lnTo>
                  <a:pt x="450333" y="363969"/>
                </a:lnTo>
                <a:lnTo>
                  <a:pt x="446169" y="360161"/>
                </a:lnTo>
                <a:lnTo>
                  <a:pt x="426810" y="368623"/>
                </a:lnTo>
                <a:lnTo>
                  <a:pt x="416445" y="378731"/>
                </a:lnTo>
                <a:lnTo>
                  <a:pt x="394564" y="389535"/>
                </a:lnTo>
                <a:lnTo>
                  <a:pt x="405675" y="396910"/>
                </a:lnTo>
                <a:lnTo>
                  <a:pt x="391324" y="407817"/>
                </a:lnTo>
                <a:lnTo>
                  <a:pt x="374998" y="414173"/>
                </a:lnTo>
                <a:lnTo>
                  <a:pt x="359799" y="418805"/>
                </a:lnTo>
                <a:lnTo>
                  <a:pt x="356036" y="425530"/>
                </a:lnTo>
                <a:lnTo>
                  <a:pt x="332328" y="433373"/>
                </a:lnTo>
                <a:lnTo>
                  <a:pt x="327527" y="440505"/>
                </a:lnTo>
                <a:lnTo>
                  <a:pt x="309759" y="446995"/>
                </a:lnTo>
                <a:lnTo>
                  <a:pt x="299335" y="445826"/>
                </a:lnTo>
                <a:lnTo>
                  <a:pt x="285161" y="450063"/>
                </a:lnTo>
                <a:lnTo>
                  <a:pt x="269750" y="455232"/>
                </a:lnTo>
                <a:lnTo>
                  <a:pt x="257120" y="460311"/>
                </a:lnTo>
                <a:lnTo>
                  <a:pt x="231057" y="464648"/>
                </a:lnTo>
                <a:lnTo>
                  <a:pt x="228678" y="462096"/>
                </a:lnTo>
                <a:lnTo>
                  <a:pt x="245291" y="455002"/>
                </a:lnTo>
                <a:lnTo>
                  <a:pt x="260148" y="450315"/>
                </a:lnTo>
                <a:lnTo>
                  <a:pt x="276334" y="442008"/>
                </a:lnTo>
                <a:lnTo>
                  <a:pt x="295175" y="440291"/>
                </a:lnTo>
                <a:lnTo>
                  <a:pt x="302664" y="434065"/>
                </a:lnTo>
                <a:lnTo>
                  <a:pt x="323714" y="424974"/>
                </a:lnTo>
                <a:lnTo>
                  <a:pt x="327105" y="421934"/>
                </a:lnTo>
                <a:lnTo>
                  <a:pt x="338318" y="416570"/>
                </a:lnTo>
                <a:lnTo>
                  <a:pt x="340937" y="405055"/>
                </a:lnTo>
                <a:lnTo>
                  <a:pt x="348661" y="396086"/>
                </a:lnTo>
                <a:lnTo>
                  <a:pt x="331151" y="400688"/>
                </a:lnTo>
                <a:lnTo>
                  <a:pt x="326253" y="398076"/>
                </a:lnTo>
                <a:lnTo>
                  <a:pt x="318031" y="403597"/>
                </a:lnTo>
                <a:lnTo>
                  <a:pt x="308114" y="395895"/>
                </a:lnTo>
                <a:lnTo>
                  <a:pt x="304020" y="401344"/>
                </a:lnTo>
                <a:lnTo>
                  <a:pt x="298339" y="393775"/>
                </a:lnTo>
                <a:lnTo>
                  <a:pt x="283157" y="399853"/>
                </a:lnTo>
                <a:lnTo>
                  <a:pt x="273834" y="399840"/>
                </a:lnTo>
                <a:lnTo>
                  <a:pt x="272526" y="390801"/>
                </a:lnTo>
                <a:lnTo>
                  <a:pt x="275273" y="385230"/>
                </a:lnTo>
                <a:lnTo>
                  <a:pt x="265494" y="379824"/>
                </a:lnTo>
                <a:lnTo>
                  <a:pt x="245747" y="382734"/>
                </a:lnTo>
                <a:lnTo>
                  <a:pt x="232931" y="375605"/>
                </a:lnTo>
                <a:lnTo>
                  <a:pt x="222540" y="371960"/>
                </a:lnTo>
                <a:lnTo>
                  <a:pt x="222474" y="363359"/>
                </a:lnTo>
                <a:lnTo>
                  <a:pt x="210770" y="356886"/>
                </a:lnTo>
                <a:lnTo>
                  <a:pt x="216648" y="348154"/>
                </a:lnTo>
                <a:lnTo>
                  <a:pt x="229028" y="339679"/>
                </a:lnTo>
                <a:lnTo>
                  <a:pt x="234445" y="331883"/>
                </a:lnTo>
                <a:lnTo>
                  <a:pt x="246734" y="330774"/>
                </a:lnTo>
                <a:lnTo>
                  <a:pt x="257154" y="333204"/>
                </a:lnTo>
                <a:lnTo>
                  <a:pt x="269405" y="325878"/>
                </a:lnTo>
                <a:lnTo>
                  <a:pt x="280431" y="327184"/>
                </a:lnTo>
                <a:lnTo>
                  <a:pt x="292002" y="322473"/>
                </a:lnTo>
                <a:lnTo>
                  <a:pt x="289181" y="315536"/>
                </a:lnTo>
                <a:lnTo>
                  <a:pt x="280681" y="312802"/>
                </a:lnTo>
                <a:lnTo>
                  <a:pt x="291923" y="306943"/>
                </a:lnTo>
                <a:lnTo>
                  <a:pt x="282596" y="307117"/>
                </a:lnTo>
                <a:lnTo>
                  <a:pt x="266481" y="310424"/>
                </a:lnTo>
                <a:lnTo>
                  <a:pt x="261852" y="313777"/>
                </a:lnTo>
                <a:lnTo>
                  <a:pt x="249876" y="310430"/>
                </a:lnTo>
                <a:lnTo>
                  <a:pt x="228396" y="312131"/>
                </a:lnTo>
                <a:lnTo>
                  <a:pt x="206155" y="308492"/>
                </a:lnTo>
                <a:lnTo>
                  <a:pt x="199782" y="302384"/>
                </a:lnTo>
                <a:lnTo>
                  <a:pt x="180563" y="293558"/>
                </a:lnTo>
                <a:lnTo>
                  <a:pt x="201904" y="287206"/>
                </a:lnTo>
                <a:lnTo>
                  <a:pt x="235779" y="279789"/>
                </a:lnTo>
                <a:lnTo>
                  <a:pt x="248264" y="279789"/>
                </a:lnTo>
                <a:lnTo>
                  <a:pt x="246199" y="287374"/>
                </a:lnTo>
                <a:lnTo>
                  <a:pt x="278254" y="286785"/>
                </a:lnTo>
                <a:lnTo>
                  <a:pt x="265924" y="277378"/>
                </a:lnTo>
                <a:lnTo>
                  <a:pt x="247244" y="271591"/>
                </a:lnTo>
                <a:lnTo>
                  <a:pt x="236443" y="264002"/>
                </a:lnTo>
                <a:lnTo>
                  <a:pt x="221875" y="257522"/>
                </a:lnTo>
                <a:lnTo>
                  <a:pt x="201005" y="252724"/>
                </a:lnTo>
                <a:lnTo>
                  <a:pt x="209505" y="244762"/>
                </a:lnTo>
                <a:lnTo>
                  <a:pt x="236445" y="244270"/>
                </a:lnTo>
                <a:lnTo>
                  <a:pt x="255614" y="237352"/>
                </a:lnTo>
                <a:lnTo>
                  <a:pt x="259230" y="229956"/>
                </a:lnTo>
                <a:lnTo>
                  <a:pt x="274745" y="222739"/>
                </a:lnTo>
                <a:lnTo>
                  <a:pt x="289538" y="221002"/>
                </a:lnTo>
                <a:lnTo>
                  <a:pt x="318326" y="214258"/>
                </a:lnTo>
                <a:lnTo>
                  <a:pt x="332290" y="215276"/>
                </a:lnTo>
                <a:lnTo>
                  <a:pt x="355661" y="207179"/>
                </a:lnTo>
                <a:lnTo>
                  <a:pt x="378638" y="210368"/>
                </a:lnTo>
                <a:lnTo>
                  <a:pt x="389628" y="217224"/>
                </a:lnTo>
                <a:lnTo>
                  <a:pt x="396373" y="214283"/>
                </a:lnTo>
                <a:lnTo>
                  <a:pt x="422038" y="215195"/>
                </a:lnTo>
                <a:lnTo>
                  <a:pt x="421127" y="218687"/>
                </a:lnTo>
                <a:lnTo>
                  <a:pt x="444363" y="221269"/>
                </a:lnTo>
                <a:lnTo>
                  <a:pt x="459854" y="219750"/>
                </a:lnTo>
                <a:lnTo>
                  <a:pt x="491848" y="224549"/>
                </a:lnTo>
                <a:lnTo>
                  <a:pt x="521056" y="225977"/>
                </a:lnTo>
                <a:lnTo>
                  <a:pt x="532750" y="227951"/>
                </a:lnTo>
                <a:lnTo>
                  <a:pt x="552957" y="225484"/>
                </a:lnTo>
                <a:lnTo>
                  <a:pt x="575994" y="230049"/>
                </a:lnTo>
                <a:lnTo>
                  <a:pt x="592496" y="232173"/>
                </a:lnTo>
                <a:lnTo>
                  <a:pt x="620826" y="235832"/>
                </a:lnTo>
                <a:lnTo>
                  <a:pt x="644731" y="243138"/>
                </a:lnTo>
                <a:lnTo>
                  <a:pt x="660567" y="244535"/>
                </a:lnTo>
                <a:lnTo>
                  <a:pt x="673900" y="238202"/>
                </a:lnTo>
                <a:lnTo>
                  <a:pt x="692292" y="233458"/>
                </a:lnTo>
                <a:lnTo>
                  <a:pt x="714851" y="235313"/>
                </a:lnTo>
                <a:lnTo>
                  <a:pt x="737599" y="228643"/>
                </a:lnTo>
                <a:lnTo>
                  <a:pt x="762454" y="224859"/>
                </a:lnTo>
                <a:lnTo>
                  <a:pt x="772886" y="231152"/>
                </a:lnTo>
                <a:lnTo>
                  <a:pt x="784219" y="227605"/>
                </a:lnTo>
                <a:lnTo>
                  <a:pt x="787611" y="220452"/>
                </a:lnTo>
                <a:lnTo>
                  <a:pt x="798106" y="222070"/>
                </a:lnTo>
                <a:lnTo>
                  <a:pt x="823784" y="235687"/>
                </a:lnTo>
                <a:lnTo>
                  <a:pt x="844005" y="225393"/>
                </a:lnTo>
                <a:lnTo>
                  <a:pt x="846058" y="236917"/>
                </a:lnTo>
                <a:lnTo>
                  <a:pt x="864715" y="234426"/>
                </a:lnTo>
                <a:lnTo>
                  <a:pt x="870451" y="229995"/>
                </a:lnTo>
                <a:lnTo>
                  <a:pt x="888844" y="230870"/>
                </a:lnTo>
                <a:lnTo>
                  <a:pt x="912071" y="237248"/>
                </a:lnTo>
                <a:lnTo>
                  <a:pt x="947611" y="242816"/>
                </a:lnTo>
                <a:lnTo>
                  <a:pt x="968512" y="245395"/>
                </a:lnTo>
                <a:lnTo>
                  <a:pt x="983387" y="244417"/>
                </a:lnTo>
                <a:lnTo>
                  <a:pt x="1003874" y="252116"/>
                </a:lnTo>
                <a:lnTo>
                  <a:pt x="982507" y="259652"/>
                </a:lnTo>
                <a:lnTo>
                  <a:pt x="1009959" y="262908"/>
                </a:lnTo>
                <a:lnTo>
                  <a:pt x="1050952" y="261119"/>
                </a:lnTo>
                <a:lnTo>
                  <a:pt x="1063888" y="258461"/>
                </a:lnTo>
                <a:lnTo>
                  <a:pt x="1080076" y="267567"/>
                </a:lnTo>
                <a:lnTo>
                  <a:pt x="1096596" y="259882"/>
                </a:lnTo>
                <a:lnTo>
                  <a:pt x="1081097" y="253440"/>
                </a:lnTo>
                <a:lnTo>
                  <a:pt x="1090905" y="248243"/>
                </a:lnTo>
                <a:lnTo>
                  <a:pt x="1109389" y="247542"/>
                </a:lnTo>
                <a:lnTo>
                  <a:pt x="1121538" y="246023"/>
                </a:lnTo>
                <a:lnTo>
                  <a:pt x="1133798" y="249650"/>
                </a:lnTo>
                <a:lnTo>
                  <a:pt x="1149059" y="257899"/>
                </a:lnTo>
                <a:lnTo>
                  <a:pt x="1166020" y="256687"/>
                </a:lnTo>
                <a:lnTo>
                  <a:pt x="1192851" y="263536"/>
                </a:lnTo>
                <a:lnTo>
                  <a:pt x="1216426" y="261125"/>
                </a:lnTo>
                <a:lnTo>
                  <a:pt x="1238580" y="261490"/>
                </a:lnTo>
                <a:lnTo>
                  <a:pt x="1236827" y="252040"/>
                </a:lnTo>
                <a:lnTo>
                  <a:pt x="1250330" y="249386"/>
                </a:lnTo>
                <a:lnTo>
                  <a:pt x="1273863" y="254537"/>
                </a:lnTo>
                <a:lnTo>
                  <a:pt x="1273774" y="268903"/>
                </a:lnTo>
                <a:lnTo>
                  <a:pt x="1283439" y="256797"/>
                </a:lnTo>
                <a:lnTo>
                  <a:pt x="1295654" y="257204"/>
                </a:lnTo>
                <a:lnTo>
                  <a:pt x="1302522" y="241938"/>
                </a:lnTo>
                <a:lnTo>
                  <a:pt x="1286253" y="232573"/>
                </a:lnTo>
                <a:lnTo>
                  <a:pt x="1268526" y="226435"/>
                </a:lnTo>
                <a:lnTo>
                  <a:pt x="1269744" y="209654"/>
                </a:lnTo>
                <a:lnTo>
                  <a:pt x="1287700" y="198635"/>
                </a:lnTo>
                <a:lnTo>
                  <a:pt x="1307730" y="201071"/>
                </a:lnTo>
                <a:lnTo>
                  <a:pt x="1323095" y="207774"/>
                </a:lnTo>
                <a:lnTo>
                  <a:pt x="1343727" y="224896"/>
                </a:lnTo>
                <a:lnTo>
                  <a:pt x="1330251" y="232356"/>
                </a:lnTo>
                <a:lnTo>
                  <a:pt x="1358495" y="235429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91" name="Полилиния: фигура 90">
            <a:extLst>
              <a:ext uri="{FF2B5EF4-FFF2-40B4-BE49-F238E27FC236}">
                <a16:creationId xmlns:a16="http://schemas.microsoft.com/office/drawing/2014/main" id="{009BCD22-989D-44C4-B68C-8214C50EA6D7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999784" y="180396"/>
                </a:moveTo>
                <a:lnTo>
                  <a:pt x="992204" y="187514"/>
                </a:lnTo>
                <a:lnTo>
                  <a:pt x="1025999" y="182918"/>
                </a:lnTo>
                <a:lnTo>
                  <a:pt x="1047118" y="190587"/>
                </a:lnTo>
                <a:lnTo>
                  <a:pt x="1064280" y="182831"/>
                </a:lnTo>
                <a:lnTo>
                  <a:pt x="1078157" y="187809"/>
                </a:lnTo>
                <a:lnTo>
                  <a:pt x="1090583" y="202729"/>
                </a:lnTo>
                <a:lnTo>
                  <a:pt x="1098212" y="196433"/>
                </a:lnTo>
                <a:lnTo>
                  <a:pt x="1087423" y="180881"/>
                </a:lnTo>
                <a:lnTo>
                  <a:pt x="1100787" y="178657"/>
                </a:lnTo>
                <a:lnTo>
                  <a:pt x="1115880" y="181086"/>
                </a:lnTo>
                <a:lnTo>
                  <a:pt x="1132891" y="187213"/>
                </a:lnTo>
                <a:lnTo>
                  <a:pt x="1142423" y="202008"/>
                </a:lnTo>
                <a:lnTo>
                  <a:pt x="1147132" y="212721"/>
                </a:lnTo>
                <a:lnTo>
                  <a:pt x="1172636" y="220241"/>
                </a:lnTo>
                <a:lnTo>
                  <a:pt x="1200042" y="227431"/>
                </a:lnTo>
                <a:lnTo>
                  <a:pt x="1198394" y="234111"/>
                </a:lnTo>
                <a:lnTo>
                  <a:pt x="1173460" y="235333"/>
                </a:lnTo>
                <a:lnTo>
                  <a:pt x="1183147" y="241171"/>
                </a:lnTo>
                <a:lnTo>
                  <a:pt x="1178030" y="246741"/>
                </a:lnTo>
                <a:lnTo>
                  <a:pt x="1150545" y="244354"/>
                </a:lnTo>
                <a:lnTo>
                  <a:pt x="1124424" y="240254"/>
                </a:lnTo>
                <a:lnTo>
                  <a:pt x="1106769" y="241177"/>
                </a:lnTo>
                <a:lnTo>
                  <a:pt x="1078257" y="246328"/>
                </a:lnTo>
                <a:lnTo>
                  <a:pt x="1033201" y="248994"/>
                </a:lnTo>
                <a:lnTo>
                  <a:pt x="1012753" y="250041"/>
                </a:lnTo>
                <a:lnTo>
                  <a:pt x="1004526" y="242874"/>
                </a:lnTo>
                <a:lnTo>
                  <a:pt x="983795" y="238735"/>
                </a:lnTo>
                <a:lnTo>
                  <a:pt x="970310" y="240433"/>
                </a:lnTo>
                <a:lnTo>
                  <a:pt x="951599" y="228408"/>
                </a:lnTo>
                <a:lnTo>
                  <a:pt x="961703" y="226790"/>
                </a:lnTo>
                <a:lnTo>
                  <a:pt x="985145" y="224197"/>
                </a:lnTo>
                <a:lnTo>
                  <a:pt x="1006554" y="224879"/>
                </a:lnTo>
                <a:lnTo>
                  <a:pt x="1026377" y="222237"/>
                </a:lnTo>
                <a:lnTo>
                  <a:pt x="997008" y="218689"/>
                </a:lnTo>
                <a:lnTo>
                  <a:pt x="964556" y="219897"/>
                </a:lnTo>
                <a:lnTo>
                  <a:pt x="943022" y="219591"/>
                </a:lnTo>
                <a:lnTo>
                  <a:pt x="935010" y="213993"/>
                </a:lnTo>
                <a:lnTo>
                  <a:pt x="970232" y="207919"/>
                </a:lnTo>
                <a:lnTo>
                  <a:pt x="946805" y="208131"/>
                </a:lnTo>
                <a:lnTo>
                  <a:pt x="920285" y="204131"/>
                </a:lnTo>
                <a:lnTo>
                  <a:pt x="933031" y="192752"/>
                </a:lnTo>
                <a:lnTo>
                  <a:pt x="943605" y="186706"/>
                </a:lnTo>
                <a:lnTo>
                  <a:pt x="984265" y="177463"/>
                </a:lnTo>
                <a:lnTo>
                  <a:pt x="999784" y="180396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92" name="Полилиния: фигура 91">
            <a:extLst>
              <a:ext uri="{FF2B5EF4-FFF2-40B4-BE49-F238E27FC236}">
                <a16:creationId xmlns:a16="http://schemas.microsoft.com/office/drawing/2014/main" id="{1EE22423-F904-4DC2-A61B-5589732CF26A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1146597" y="175862"/>
                </a:moveTo>
                <a:lnTo>
                  <a:pt x="1133233" y="185885"/>
                </a:lnTo>
                <a:lnTo>
                  <a:pt x="1109541" y="175255"/>
                </a:lnTo>
                <a:lnTo>
                  <a:pt x="1114705" y="173129"/>
                </a:lnTo>
                <a:lnTo>
                  <a:pt x="1135055" y="172521"/>
                </a:lnTo>
                <a:lnTo>
                  <a:pt x="1146597" y="175862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93" name="Полилиния: фигура 92">
            <a:extLst>
              <a:ext uri="{FF2B5EF4-FFF2-40B4-BE49-F238E27FC236}">
                <a16:creationId xmlns:a16="http://schemas.microsoft.com/office/drawing/2014/main" id="{01409A14-911B-471C-BB4D-E3515B6303EB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1574255" y="180681"/>
                </a:moveTo>
                <a:lnTo>
                  <a:pt x="1575600" y="184877"/>
                </a:lnTo>
                <a:lnTo>
                  <a:pt x="1559456" y="184434"/>
                </a:lnTo>
                <a:lnTo>
                  <a:pt x="1543097" y="184114"/>
                </a:lnTo>
                <a:lnTo>
                  <a:pt x="1526473" y="186156"/>
                </a:lnTo>
                <a:lnTo>
                  <a:pt x="1522076" y="185234"/>
                </a:lnTo>
                <a:lnTo>
                  <a:pt x="1505366" y="177181"/>
                </a:lnTo>
                <a:lnTo>
                  <a:pt x="1506007" y="171713"/>
                </a:lnTo>
                <a:lnTo>
                  <a:pt x="1513310" y="170703"/>
                </a:lnTo>
                <a:lnTo>
                  <a:pt x="1548066" y="172340"/>
                </a:lnTo>
                <a:lnTo>
                  <a:pt x="1574255" y="180681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94" name="Полилиния: фигура 93">
            <a:extLst>
              <a:ext uri="{FF2B5EF4-FFF2-40B4-BE49-F238E27FC236}">
                <a16:creationId xmlns:a16="http://schemas.microsoft.com/office/drawing/2014/main" id="{1ABA5145-C22D-4882-A4FF-1C38D394E384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1419013" y="179849"/>
                </a:moveTo>
                <a:lnTo>
                  <a:pt x="1430978" y="189316"/>
                </a:lnTo>
                <a:lnTo>
                  <a:pt x="1445014" y="177073"/>
                </a:lnTo>
                <a:lnTo>
                  <a:pt x="1483505" y="170836"/>
                </a:lnTo>
                <a:lnTo>
                  <a:pt x="1509558" y="186545"/>
                </a:lnTo>
                <a:lnTo>
                  <a:pt x="1507297" y="196487"/>
                </a:lnTo>
                <a:lnTo>
                  <a:pt x="1537341" y="192079"/>
                </a:lnTo>
                <a:lnTo>
                  <a:pt x="1551708" y="186043"/>
                </a:lnTo>
                <a:lnTo>
                  <a:pt x="1585404" y="193727"/>
                </a:lnTo>
                <a:lnTo>
                  <a:pt x="1606320" y="200964"/>
                </a:lnTo>
                <a:lnTo>
                  <a:pt x="1608286" y="207590"/>
                </a:lnTo>
                <a:lnTo>
                  <a:pt x="1636486" y="204156"/>
                </a:lnTo>
                <a:lnTo>
                  <a:pt x="1652314" y="213829"/>
                </a:lnTo>
                <a:lnTo>
                  <a:pt x="1688974" y="219827"/>
                </a:lnTo>
                <a:lnTo>
                  <a:pt x="1702203" y="225949"/>
                </a:lnTo>
                <a:lnTo>
                  <a:pt x="1716569" y="240161"/>
                </a:lnTo>
                <a:lnTo>
                  <a:pt x="1688685" y="247237"/>
                </a:lnTo>
                <a:lnTo>
                  <a:pt x="1724453" y="257154"/>
                </a:lnTo>
                <a:lnTo>
                  <a:pt x="1748563" y="260490"/>
                </a:lnTo>
                <a:lnTo>
                  <a:pt x="1770392" y="274447"/>
                </a:lnTo>
                <a:lnTo>
                  <a:pt x="1794280" y="275455"/>
                </a:lnTo>
                <a:lnTo>
                  <a:pt x="1789554" y="286114"/>
                </a:lnTo>
                <a:lnTo>
                  <a:pt x="1762897" y="303754"/>
                </a:lnTo>
                <a:lnTo>
                  <a:pt x="1744211" y="297264"/>
                </a:lnTo>
                <a:lnTo>
                  <a:pt x="1720332" y="282654"/>
                </a:lnTo>
                <a:lnTo>
                  <a:pt x="1700684" y="284558"/>
                </a:lnTo>
                <a:lnTo>
                  <a:pt x="1698766" y="293259"/>
                </a:lnTo>
                <a:lnTo>
                  <a:pt x="1714737" y="302087"/>
                </a:lnTo>
                <a:lnTo>
                  <a:pt x="1735354" y="309074"/>
                </a:lnTo>
                <a:lnTo>
                  <a:pt x="1741610" y="313108"/>
                </a:lnTo>
                <a:lnTo>
                  <a:pt x="1751493" y="328140"/>
                </a:lnTo>
                <a:lnTo>
                  <a:pt x="1746262" y="339056"/>
                </a:lnTo>
                <a:lnTo>
                  <a:pt x="1727108" y="334941"/>
                </a:lnTo>
                <a:lnTo>
                  <a:pt x="1689018" y="322783"/>
                </a:lnTo>
                <a:lnTo>
                  <a:pt x="1710484" y="335870"/>
                </a:lnTo>
                <a:lnTo>
                  <a:pt x="1726300" y="345041"/>
                </a:lnTo>
                <a:lnTo>
                  <a:pt x="1728771" y="350344"/>
                </a:lnTo>
                <a:lnTo>
                  <a:pt x="1687588" y="344281"/>
                </a:lnTo>
                <a:lnTo>
                  <a:pt x="1654996" y="335464"/>
                </a:lnTo>
                <a:lnTo>
                  <a:pt x="1636590" y="328066"/>
                </a:lnTo>
                <a:lnTo>
                  <a:pt x="1641892" y="323781"/>
                </a:lnTo>
                <a:lnTo>
                  <a:pt x="1619233" y="315975"/>
                </a:lnTo>
                <a:lnTo>
                  <a:pt x="1597120" y="308608"/>
                </a:lnTo>
                <a:lnTo>
                  <a:pt x="1597361" y="313012"/>
                </a:lnTo>
                <a:lnTo>
                  <a:pt x="1553449" y="315435"/>
                </a:lnTo>
                <a:lnTo>
                  <a:pt x="1540602" y="310220"/>
                </a:lnTo>
                <a:lnTo>
                  <a:pt x="1550605" y="299039"/>
                </a:lnTo>
                <a:lnTo>
                  <a:pt x="1579141" y="298769"/>
                </a:lnTo>
                <a:lnTo>
                  <a:pt x="1610402" y="296828"/>
                </a:lnTo>
                <a:lnTo>
                  <a:pt x="1605328" y="291406"/>
                </a:lnTo>
                <a:lnTo>
                  <a:pt x="1610628" y="283831"/>
                </a:lnTo>
                <a:lnTo>
                  <a:pt x="1630276" y="269039"/>
                </a:lnTo>
                <a:lnTo>
                  <a:pt x="1626101" y="262321"/>
                </a:lnTo>
                <a:lnTo>
                  <a:pt x="1620246" y="257120"/>
                </a:lnTo>
                <a:lnTo>
                  <a:pt x="1596985" y="249751"/>
                </a:lnTo>
                <a:lnTo>
                  <a:pt x="1566219" y="244586"/>
                </a:lnTo>
                <a:lnTo>
                  <a:pt x="1575946" y="240743"/>
                </a:lnTo>
                <a:lnTo>
                  <a:pt x="1559867" y="231301"/>
                </a:lnTo>
                <a:lnTo>
                  <a:pt x="1546484" y="230436"/>
                </a:lnTo>
                <a:lnTo>
                  <a:pt x="1534507" y="225266"/>
                </a:lnTo>
                <a:lnTo>
                  <a:pt x="1526379" y="229748"/>
                </a:lnTo>
                <a:lnTo>
                  <a:pt x="1498846" y="231701"/>
                </a:lnTo>
                <a:lnTo>
                  <a:pt x="1443577" y="228307"/>
                </a:lnTo>
                <a:lnTo>
                  <a:pt x="1411453" y="223852"/>
                </a:lnTo>
                <a:lnTo>
                  <a:pt x="1386825" y="221563"/>
                </a:lnTo>
                <a:lnTo>
                  <a:pt x="1374194" y="216228"/>
                </a:lnTo>
                <a:lnTo>
                  <a:pt x="1390074" y="209300"/>
                </a:lnTo>
                <a:lnTo>
                  <a:pt x="1368503" y="209234"/>
                </a:lnTo>
                <a:lnTo>
                  <a:pt x="1363688" y="193857"/>
                </a:lnTo>
                <a:lnTo>
                  <a:pt x="1375361" y="180274"/>
                </a:lnTo>
                <a:lnTo>
                  <a:pt x="1390978" y="174072"/>
                </a:lnTo>
                <a:lnTo>
                  <a:pt x="1430191" y="170033"/>
                </a:lnTo>
                <a:lnTo>
                  <a:pt x="1419013" y="179849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95" name="Полилиния: фигура 94">
            <a:extLst>
              <a:ext uri="{FF2B5EF4-FFF2-40B4-BE49-F238E27FC236}">
                <a16:creationId xmlns:a16="http://schemas.microsoft.com/office/drawing/2014/main" id="{6247E6CE-80AC-4F35-A430-7F18D70651CC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1209524" y="169425"/>
                </a:moveTo>
                <a:lnTo>
                  <a:pt x="1227635" y="172621"/>
                </a:lnTo>
                <a:lnTo>
                  <a:pt x="1254726" y="170699"/>
                </a:lnTo>
                <a:lnTo>
                  <a:pt x="1258675" y="175103"/>
                </a:lnTo>
                <a:lnTo>
                  <a:pt x="1244497" y="182385"/>
                </a:lnTo>
                <a:lnTo>
                  <a:pt x="1267483" y="188923"/>
                </a:lnTo>
                <a:lnTo>
                  <a:pt x="1264749" y="202591"/>
                </a:lnTo>
                <a:lnTo>
                  <a:pt x="1239848" y="208470"/>
                </a:lnTo>
                <a:lnTo>
                  <a:pt x="1225221" y="207202"/>
                </a:lnTo>
                <a:lnTo>
                  <a:pt x="1214712" y="201402"/>
                </a:lnTo>
                <a:lnTo>
                  <a:pt x="1176970" y="189682"/>
                </a:lnTo>
                <a:lnTo>
                  <a:pt x="1177274" y="184822"/>
                </a:lnTo>
                <a:lnTo>
                  <a:pt x="1208280" y="186707"/>
                </a:lnTo>
                <a:lnTo>
                  <a:pt x="1191550" y="176773"/>
                </a:lnTo>
                <a:lnTo>
                  <a:pt x="1209524" y="169425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96" name="Полилиния: фигура 95">
            <a:extLst>
              <a:ext uri="{FF2B5EF4-FFF2-40B4-BE49-F238E27FC236}">
                <a16:creationId xmlns:a16="http://schemas.microsoft.com/office/drawing/2014/main" id="{C06A7882-F3F9-43B7-A1BF-9DE3D83DBB92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4914479" y="179014"/>
                </a:moveTo>
                <a:lnTo>
                  <a:pt x="4891452" y="179121"/>
                </a:lnTo>
                <a:lnTo>
                  <a:pt x="4860328" y="177428"/>
                </a:lnTo>
                <a:lnTo>
                  <a:pt x="4857669" y="176624"/>
                </a:lnTo>
                <a:lnTo>
                  <a:pt x="4872075" y="170622"/>
                </a:lnTo>
                <a:lnTo>
                  <a:pt x="4891064" y="169217"/>
                </a:lnTo>
                <a:lnTo>
                  <a:pt x="4912641" y="175023"/>
                </a:lnTo>
                <a:lnTo>
                  <a:pt x="4914479" y="179014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97" name="Полилиния: фигура 96">
            <a:extLst>
              <a:ext uri="{FF2B5EF4-FFF2-40B4-BE49-F238E27FC236}">
                <a16:creationId xmlns:a16="http://schemas.microsoft.com/office/drawing/2014/main" id="{221CFC6F-BBC1-4BE4-A585-4020952C4C55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1318263" y="185703"/>
                </a:moveTo>
                <a:lnTo>
                  <a:pt x="1301971" y="197054"/>
                </a:lnTo>
                <a:lnTo>
                  <a:pt x="1284646" y="196488"/>
                </a:lnTo>
                <a:lnTo>
                  <a:pt x="1275171" y="183148"/>
                </a:lnTo>
                <a:lnTo>
                  <a:pt x="1275406" y="175597"/>
                </a:lnTo>
                <a:lnTo>
                  <a:pt x="1283341" y="169143"/>
                </a:lnTo>
                <a:lnTo>
                  <a:pt x="1298408" y="165005"/>
                </a:lnTo>
                <a:lnTo>
                  <a:pt x="1330052" y="165535"/>
                </a:lnTo>
                <a:lnTo>
                  <a:pt x="1359062" y="169230"/>
                </a:lnTo>
                <a:lnTo>
                  <a:pt x="1336371" y="182753"/>
                </a:lnTo>
                <a:lnTo>
                  <a:pt x="1318263" y="185703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98" name="Полилиния: фигура 97">
            <a:extLst>
              <a:ext uri="{FF2B5EF4-FFF2-40B4-BE49-F238E27FC236}">
                <a16:creationId xmlns:a16="http://schemas.microsoft.com/office/drawing/2014/main" id="{3B53EA61-84EA-44B2-AD3E-B669103D3A51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904217" y="206539"/>
                </a:moveTo>
                <a:lnTo>
                  <a:pt x="864243" y="214108"/>
                </a:lnTo>
                <a:lnTo>
                  <a:pt x="856227" y="207451"/>
                </a:lnTo>
                <a:lnTo>
                  <a:pt x="821161" y="199422"/>
                </a:lnTo>
                <a:lnTo>
                  <a:pt x="826268" y="194473"/>
                </a:lnTo>
                <a:lnTo>
                  <a:pt x="838196" y="181898"/>
                </a:lnTo>
                <a:lnTo>
                  <a:pt x="851367" y="171914"/>
                </a:lnTo>
                <a:lnTo>
                  <a:pt x="836518" y="162608"/>
                </a:lnTo>
                <a:lnTo>
                  <a:pt x="887847" y="160236"/>
                </a:lnTo>
                <a:lnTo>
                  <a:pt x="909536" y="163389"/>
                </a:lnTo>
                <a:lnTo>
                  <a:pt x="948325" y="164233"/>
                </a:lnTo>
                <a:lnTo>
                  <a:pt x="963074" y="168632"/>
                </a:lnTo>
                <a:lnTo>
                  <a:pt x="979379" y="175024"/>
                </a:lnTo>
                <a:lnTo>
                  <a:pt x="960287" y="178855"/>
                </a:lnTo>
                <a:lnTo>
                  <a:pt x="923048" y="189530"/>
                </a:lnTo>
                <a:lnTo>
                  <a:pt x="904217" y="200161"/>
                </a:lnTo>
                <a:lnTo>
                  <a:pt x="904217" y="206539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99" name="Полилиния: фигура 98">
            <a:extLst>
              <a:ext uri="{FF2B5EF4-FFF2-40B4-BE49-F238E27FC236}">
                <a16:creationId xmlns:a16="http://schemas.microsoft.com/office/drawing/2014/main" id="{EBD1B60F-665C-4408-B769-C3F0C5FE6B87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5022727" y="150591"/>
                </a:moveTo>
                <a:lnTo>
                  <a:pt x="5005175" y="156591"/>
                </a:lnTo>
                <a:lnTo>
                  <a:pt x="4980900" y="155233"/>
                </a:lnTo>
                <a:lnTo>
                  <a:pt x="4952679" y="149240"/>
                </a:lnTo>
                <a:lnTo>
                  <a:pt x="4956313" y="144322"/>
                </a:lnTo>
                <a:lnTo>
                  <a:pt x="4984617" y="146615"/>
                </a:lnTo>
                <a:lnTo>
                  <a:pt x="5022727" y="150591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100" name="Полилиния: фигура 99">
            <a:extLst>
              <a:ext uri="{FF2B5EF4-FFF2-40B4-BE49-F238E27FC236}">
                <a16:creationId xmlns:a16="http://schemas.microsoft.com/office/drawing/2014/main" id="{CBC28206-1A3B-49B6-A5FD-060581BE76A3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1311938" y="152171"/>
                </a:moveTo>
                <a:lnTo>
                  <a:pt x="1303674" y="158058"/>
                </a:lnTo>
                <a:lnTo>
                  <a:pt x="1281627" y="156926"/>
                </a:lnTo>
                <a:lnTo>
                  <a:pt x="1263217" y="152966"/>
                </a:lnTo>
                <a:lnTo>
                  <a:pt x="1271301" y="146129"/>
                </a:lnTo>
                <a:lnTo>
                  <a:pt x="1293136" y="142038"/>
                </a:lnTo>
                <a:lnTo>
                  <a:pt x="1306395" y="147364"/>
                </a:lnTo>
                <a:lnTo>
                  <a:pt x="1311938" y="152171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101" name="Полилиния: фигура 100">
            <a:extLst>
              <a:ext uri="{FF2B5EF4-FFF2-40B4-BE49-F238E27FC236}">
                <a16:creationId xmlns:a16="http://schemas.microsoft.com/office/drawing/2014/main" id="{30C7715A-7618-41C4-A2FA-443306348C11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4936992" y="143323"/>
                </a:moveTo>
                <a:lnTo>
                  <a:pt x="4925051" y="154601"/>
                </a:lnTo>
                <a:lnTo>
                  <a:pt x="4869070" y="154180"/>
                </a:lnTo>
                <a:lnTo>
                  <a:pt x="4843885" y="157767"/>
                </a:lnTo>
                <a:lnTo>
                  <a:pt x="4813799" y="147893"/>
                </a:lnTo>
                <a:lnTo>
                  <a:pt x="4821960" y="137452"/>
                </a:lnTo>
                <a:lnTo>
                  <a:pt x="4841996" y="134603"/>
                </a:lnTo>
                <a:lnTo>
                  <a:pt x="4882097" y="135270"/>
                </a:lnTo>
                <a:lnTo>
                  <a:pt x="4936992" y="143323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102" name="Полилиния: фигура 101">
            <a:extLst>
              <a:ext uri="{FF2B5EF4-FFF2-40B4-BE49-F238E27FC236}">
                <a16:creationId xmlns:a16="http://schemas.microsoft.com/office/drawing/2014/main" id="{1388562C-78D3-4B8E-96E8-732D87700DC7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1237717" y="125746"/>
                </a:moveTo>
                <a:lnTo>
                  <a:pt x="1249326" y="132784"/>
                </a:lnTo>
                <a:lnTo>
                  <a:pt x="1249799" y="140577"/>
                </a:lnTo>
                <a:lnTo>
                  <a:pt x="1242881" y="151867"/>
                </a:lnTo>
                <a:lnTo>
                  <a:pt x="1217842" y="153425"/>
                </a:lnTo>
                <a:lnTo>
                  <a:pt x="1201517" y="150996"/>
                </a:lnTo>
                <a:lnTo>
                  <a:pt x="1201832" y="142136"/>
                </a:lnTo>
                <a:lnTo>
                  <a:pt x="1176939" y="143305"/>
                </a:lnTo>
                <a:lnTo>
                  <a:pt x="1175975" y="131569"/>
                </a:lnTo>
                <a:lnTo>
                  <a:pt x="1192313" y="132043"/>
                </a:lnTo>
                <a:lnTo>
                  <a:pt x="1215188" y="126865"/>
                </a:lnTo>
                <a:lnTo>
                  <a:pt x="1236548" y="127742"/>
                </a:lnTo>
                <a:lnTo>
                  <a:pt x="1237717" y="125746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103" name="Полилиния: фигура 102">
            <a:extLst>
              <a:ext uri="{FF2B5EF4-FFF2-40B4-BE49-F238E27FC236}">
                <a16:creationId xmlns:a16="http://schemas.microsoft.com/office/drawing/2014/main" id="{022D7268-9BB5-4F39-9C0E-0613E48E2F8C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1090233" y="133618"/>
                </a:moveTo>
                <a:lnTo>
                  <a:pt x="1096186" y="139026"/>
                </a:lnTo>
                <a:lnTo>
                  <a:pt x="1109709" y="136486"/>
                </a:lnTo>
                <a:lnTo>
                  <a:pt x="1125624" y="137145"/>
                </a:lnTo>
                <a:lnTo>
                  <a:pt x="1128297" y="144585"/>
                </a:lnTo>
                <a:lnTo>
                  <a:pt x="1119056" y="151787"/>
                </a:lnTo>
                <a:lnTo>
                  <a:pt x="1067626" y="154145"/>
                </a:lnTo>
                <a:lnTo>
                  <a:pt x="1029309" y="160722"/>
                </a:lnTo>
                <a:lnTo>
                  <a:pt x="1006214" y="161066"/>
                </a:lnTo>
                <a:lnTo>
                  <a:pt x="1004277" y="156115"/>
                </a:lnTo>
                <a:lnTo>
                  <a:pt x="1035822" y="149399"/>
                </a:lnTo>
                <a:lnTo>
                  <a:pt x="967208" y="151208"/>
                </a:lnTo>
                <a:lnTo>
                  <a:pt x="945974" y="148493"/>
                </a:lnTo>
                <a:lnTo>
                  <a:pt x="966695" y="133658"/>
                </a:lnTo>
                <a:lnTo>
                  <a:pt x="980988" y="129408"/>
                </a:lnTo>
                <a:lnTo>
                  <a:pt x="1023728" y="134534"/>
                </a:lnTo>
                <a:lnTo>
                  <a:pt x="1050705" y="143527"/>
                </a:lnTo>
                <a:lnTo>
                  <a:pt x="1077238" y="144681"/>
                </a:lnTo>
                <a:lnTo>
                  <a:pt x="1055518" y="130153"/>
                </a:lnTo>
                <a:lnTo>
                  <a:pt x="1069432" y="124620"/>
                </a:lnTo>
                <a:lnTo>
                  <a:pt x="1085112" y="126379"/>
                </a:lnTo>
                <a:lnTo>
                  <a:pt x="1090233" y="133618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104" name="Полилиния: фигура 103">
            <a:extLst>
              <a:ext uri="{FF2B5EF4-FFF2-40B4-BE49-F238E27FC236}">
                <a16:creationId xmlns:a16="http://schemas.microsoft.com/office/drawing/2014/main" id="{33BBD099-DAC5-493B-841B-EDEC3AB08A6F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3607386" y="216859"/>
                </a:moveTo>
                <a:lnTo>
                  <a:pt x="3598415" y="218191"/>
                </a:lnTo>
                <a:lnTo>
                  <a:pt x="3548791" y="216218"/>
                </a:lnTo>
                <a:lnTo>
                  <a:pt x="3544761" y="209475"/>
                </a:lnTo>
                <a:lnTo>
                  <a:pt x="3517272" y="205404"/>
                </a:lnTo>
                <a:lnTo>
                  <a:pt x="3515052" y="197201"/>
                </a:lnTo>
                <a:lnTo>
                  <a:pt x="3530581" y="193943"/>
                </a:lnTo>
                <a:lnTo>
                  <a:pt x="3530063" y="185662"/>
                </a:lnTo>
                <a:lnTo>
                  <a:pt x="3560185" y="172710"/>
                </a:lnTo>
                <a:lnTo>
                  <a:pt x="3546223" y="170853"/>
                </a:lnTo>
                <a:lnTo>
                  <a:pt x="3582583" y="157524"/>
                </a:lnTo>
                <a:lnTo>
                  <a:pt x="3578475" y="150631"/>
                </a:lnTo>
                <a:lnTo>
                  <a:pt x="3612443" y="142613"/>
                </a:lnTo>
                <a:lnTo>
                  <a:pt x="3662580" y="132855"/>
                </a:lnTo>
                <a:lnTo>
                  <a:pt x="3713127" y="130013"/>
                </a:lnTo>
                <a:lnTo>
                  <a:pt x="3739136" y="124382"/>
                </a:lnTo>
                <a:lnTo>
                  <a:pt x="3768690" y="122410"/>
                </a:lnTo>
                <a:lnTo>
                  <a:pt x="3779247" y="128407"/>
                </a:lnTo>
                <a:lnTo>
                  <a:pt x="3769047" y="133132"/>
                </a:lnTo>
                <a:lnTo>
                  <a:pt x="3715237" y="140663"/>
                </a:lnTo>
                <a:lnTo>
                  <a:pt x="3668859" y="147905"/>
                </a:lnTo>
                <a:lnTo>
                  <a:pt x="3621683" y="162360"/>
                </a:lnTo>
                <a:lnTo>
                  <a:pt x="3599050" y="177183"/>
                </a:lnTo>
                <a:lnTo>
                  <a:pt x="3575246" y="191789"/>
                </a:lnTo>
                <a:lnTo>
                  <a:pt x="3578336" y="204404"/>
                </a:lnTo>
                <a:lnTo>
                  <a:pt x="3607386" y="216859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105" name="Полилиния: фигура 104">
            <a:extLst>
              <a:ext uri="{FF2B5EF4-FFF2-40B4-BE49-F238E27FC236}">
                <a16:creationId xmlns:a16="http://schemas.microsoft.com/office/drawing/2014/main" id="{2A57AE65-C412-44EB-86E3-7B8AAE75B1A2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1295668" y="120007"/>
                </a:moveTo>
                <a:lnTo>
                  <a:pt x="1312528" y="124891"/>
                </a:lnTo>
                <a:lnTo>
                  <a:pt x="1342429" y="124857"/>
                </a:lnTo>
                <a:lnTo>
                  <a:pt x="1355538" y="129853"/>
                </a:lnTo>
                <a:lnTo>
                  <a:pt x="1352078" y="135556"/>
                </a:lnTo>
                <a:lnTo>
                  <a:pt x="1369504" y="138992"/>
                </a:lnTo>
                <a:lnTo>
                  <a:pt x="1379150" y="142601"/>
                </a:lnTo>
                <a:lnTo>
                  <a:pt x="1399634" y="143269"/>
                </a:lnTo>
                <a:lnTo>
                  <a:pt x="1421792" y="144541"/>
                </a:lnTo>
                <a:lnTo>
                  <a:pt x="1445933" y="141249"/>
                </a:lnTo>
                <a:lnTo>
                  <a:pt x="1476856" y="139956"/>
                </a:lnTo>
                <a:lnTo>
                  <a:pt x="1501533" y="141024"/>
                </a:lnTo>
                <a:lnTo>
                  <a:pt x="1517798" y="146752"/>
                </a:lnTo>
                <a:lnTo>
                  <a:pt x="1521193" y="153035"/>
                </a:lnTo>
                <a:lnTo>
                  <a:pt x="1511719" y="157072"/>
                </a:lnTo>
                <a:lnTo>
                  <a:pt x="1489075" y="160334"/>
                </a:lnTo>
                <a:lnTo>
                  <a:pt x="1469635" y="158488"/>
                </a:lnTo>
                <a:lnTo>
                  <a:pt x="1426071" y="160827"/>
                </a:lnTo>
                <a:lnTo>
                  <a:pt x="1394894" y="161096"/>
                </a:lnTo>
                <a:lnTo>
                  <a:pt x="1370377" y="159224"/>
                </a:lnTo>
                <a:lnTo>
                  <a:pt x="1330015" y="154331"/>
                </a:lnTo>
                <a:lnTo>
                  <a:pt x="1324763" y="145993"/>
                </a:lnTo>
                <a:lnTo>
                  <a:pt x="1322916" y="138463"/>
                </a:lnTo>
                <a:lnTo>
                  <a:pt x="1307670" y="131832"/>
                </a:lnTo>
                <a:lnTo>
                  <a:pt x="1276254" y="129977"/>
                </a:lnTo>
                <a:lnTo>
                  <a:pt x="1258654" y="125274"/>
                </a:lnTo>
                <a:lnTo>
                  <a:pt x="1264368" y="119043"/>
                </a:lnTo>
                <a:lnTo>
                  <a:pt x="1295668" y="120007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106" name="Полилиния: фигура 105">
            <a:extLst>
              <a:ext uri="{FF2B5EF4-FFF2-40B4-BE49-F238E27FC236}">
                <a16:creationId xmlns:a16="http://schemas.microsoft.com/office/drawing/2014/main" id="{F5A4A2EA-8A23-42BD-A8EE-0B67DF10E030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968934" y="111694"/>
                </a:moveTo>
                <a:lnTo>
                  <a:pt x="966850" y="123362"/>
                </a:lnTo>
                <a:lnTo>
                  <a:pt x="955152" y="128631"/>
                </a:lnTo>
                <a:lnTo>
                  <a:pt x="940962" y="129373"/>
                </a:lnTo>
                <a:lnTo>
                  <a:pt x="912732" y="135872"/>
                </a:lnTo>
                <a:lnTo>
                  <a:pt x="888423" y="138199"/>
                </a:lnTo>
                <a:lnTo>
                  <a:pt x="867846" y="134911"/>
                </a:lnTo>
                <a:lnTo>
                  <a:pt x="867846" y="134911"/>
                </a:lnTo>
                <a:lnTo>
                  <a:pt x="893624" y="123551"/>
                </a:lnTo>
                <a:lnTo>
                  <a:pt x="924811" y="113715"/>
                </a:lnTo>
                <a:lnTo>
                  <a:pt x="948105" y="113926"/>
                </a:lnTo>
                <a:lnTo>
                  <a:pt x="968934" y="111694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107" name="Полилиния: фигура 106">
            <a:extLst>
              <a:ext uri="{FF2B5EF4-FFF2-40B4-BE49-F238E27FC236}">
                <a16:creationId xmlns:a16="http://schemas.microsoft.com/office/drawing/2014/main" id="{4E46C79B-2938-4F70-9B37-60DF95BA9FBD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4358135" y="121884"/>
                </a:moveTo>
                <a:lnTo>
                  <a:pt x="4362233" y="129389"/>
                </a:lnTo>
                <a:lnTo>
                  <a:pt x="4376111" y="125695"/>
                </a:lnTo>
                <a:lnTo>
                  <a:pt x="4420507" y="125897"/>
                </a:lnTo>
                <a:lnTo>
                  <a:pt x="4454741" y="133305"/>
                </a:lnTo>
                <a:lnTo>
                  <a:pt x="4466933" y="138993"/>
                </a:lnTo>
                <a:lnTo>
                  <a:pt x="4463155" y="146888"/>
                </a:lnTo>
                <a:lnTo>
                  <a:pt x="4446355" y="151382"/>
                </a:lnTo>
                <a:lnTo>
                  <a:pt x="4406445" y="159815"/>
                </a:lnTo>
                <a:lnTo>
                  <a:pt x="4395036" y="164318"/>
                </a:lnTo>
                <a:lnTo>
                  <a:pt x="4413868" y="166445"/>
                </a:lnTo>
                <a:lnTo>
                  <a:pt x="4436332" y="170278"/>
                </a:lnTo>
                <a:lnTo>
                  <a:pt x="4450003" y="167404"/>
                </a:lnTo>
                <a:lnTo>
                  <a:pt x="4457752" y="177152"/>
                </a:lnTo>
                <a:lnTo>
                  <a:pt x="4464421" y="173206"/>
                </a:lnTo>
                <a:lnTo>
                  <a:pt x="4488705" y="170806"/>
                </a:lnTo>
                <a:lnTo>
                  <a:pt x="4537430" y="173315"/>
                </a:lnTo>
                <a:lnTo>
                  <a:pt x="4541132" y="180416"/>
                </a:lnTo>
                <a:lnTo>
                  <a:pt x="4604622" y="182676"/>
                </a:lnTo>
                <a:lnTo>
                  <a:pt x="4605490" y="171077"/>
                </a:lnTo>
                <a:lnTo>
                  <a:pt x="4637720" y="173734"/>
                </a:lnTo>
                <a:lnTo>
                  <a:pt x="4661964" y="173653"/>
                </a:lnTo>
                <a:lnTo>
                  <a:pt x="4686488" y="181653"/>
                </a:lnTo>
                <a:lnTo>
                  <a:pt x="4693480" y="191373"/>
                </a:lnTo>
                <a:lnTo>
                  <a:pt x="4684495" y="197729"/>
                </a:lnTo>
                <a:lnTo>
                  <a:pt x="4703570" y="209681"/>
                </a:lnTo>
                <a:lnTo>
                  <a:pt x="4727452" y="215847"/>
                </a:lnTo>
                <a:lnTo>
                  <a:pt x="4742104" y="199913"/>
                </a:lnTo>
                <a:lnTo>
                  <a:pt x="4766467" y="206745"/>
                </a:lnTo>
                <a:lnTo>
                  <a:pt x="4792351" y="202663"/>
                </a:lnTo>
                <a:lnTo>
                  <a:pt x="4821746" y="207333"/>
                </a:lnTo>
                <a:lnTo>
                  <a:pt x="4832931" y="203075"/>
                </a:lnTo>
                <a:lnTo>
                  <a:pt x="4857772" y="205204"/>
                </a:lnTo>
                <a:lnTo>
                  <a:pt x="4846807" y="191105"/>
                </a:lnTo>
                <a:lnTo>
                  <a:pt x="4866857" y="184526"/>
                </a:lnTo>
                <a:lnTo>
                  <a:pt x="5004024" y="194389"/>
                </a:lnTo>
                <a:lnTo>
                  <a:pt x="5016951" y="203403"/>
                </a:lnTo>
                <a:lnTo>
                  <a:pt x="5056703" y="215009"/>
                </a:lnTo>
                <a:lnTo>
                  <a:pt x="5118027" y="212136"/>
                </a:lnTo>
                <a:lnTo>
                  <a:pt x="5148264" y="214638"/>
                </a:lnTo>
                <a:lnTo>
                  <a:pt x="5160906" y="220916"/>
                </a:lnTo>
                <a:lnTo>
                  <a:pt x="5159058" y="232021"/>
                </a:lnTo>
                <a:lnTo>
                  <a:pt x="5177768" y="236346"/>
                </a:lnTo>
                <a:lnTo>
                  <a:pt x="5198095" y="233236"/>
                </a:lnTo>
                <a:lnTo>
                  <a:pt x="5225027" y="232839"/>
                </a:lnTo>
                <a:lnTo>
                  <a:pt x="5253699" y="235818"/>
                </a:lnTo>
                <a:lnTo>
                  <a:pt x="5282481" y="234138"/>
                </a:lnTo>
                <a:lnTo>
                  <a:pt x="5308936" y="247636"/>
                </a:lnTo>
                <a:lnTo>
                  <a:pt x="5327756" y="242780"/>
                </a:lnTo>
                <a:lnTo>
                  <a:pt x="5315476" y="233072"/>
                </a:lnTo>
                <a:lnTo>
                  <a:pt x="5322237" y="226326"/>
                </a:lnTo>
                <a:lnTo>
                  <a:pt x="5370689" y="230572"/>
                </a:lnTo>
                <a:lnTo>
                  <a:pt x="5402280" y="229664"/>
                </a:lnTo>
                <a:lnTo>
                  <a:pt x="5445957" y="236911"/>
                </a:lnTo>
                <a:lnTo>
                  <a:pt x="5467217" y="243538"/>
                </a:lnTo>
                <a:lnTo>
                  <a:pt x="5467217" y="304044"/>
                </a:lnTo>
                <a:lnTo>
                  <a:pt x="5467109" y="304125"/>
                </a:lnTo>
                <a:lnTo>
                  <a:pt x="5447585" y="310797"/>
                </a:lnTo>
                <a:lnTo>
                  <a:pt x="5427903" y="309683"/>
                </a:lnTo>
                <a:lnTo>
                  <a:pt x="5441598" y="317768"/>
                </a:lnTo>
                <a:lnTo>
                  <a:pt x="5450638" y="330280"/>
                </a:lnTo>
                <a:lnTo>
                  <a:pt x="5457656" y="334370"/>
                </a:lnTo>
                <a:lnTo>
                  <a:pt x="5459419" y="340652"/>
                </a:lnTo>
                <a:lnTo>
                  <a:pt x="5455497" y="344676"/>
                </a:lnTo>
                <a:lnTo>
                  <a:pt x="5427189" y="341368"/>
                </a:lnTo>
                <a:lnTo>
                  <a:pt x="5384742" y="352798"/>
                </a:lnTo>
                <a:lnTo>
                  <a:pt x="5371239" y="354569"/>
                </a:lnTo>
                <a:lnTo>
                  <a:pt x="5348002" y="365239"/>
                </a:lnTo>
                <a:lnTo>
                  <a:pt x="5325957" y="374560"/>
                </a:lnTo>
                <a:lnTo>
                  <a:pt x="5320375" y="381461"/>
                </a:lnTo>
                <a:lnTo>
                  <a:pt x="5298652" y="370958"/>
                </a:lnTo>
                <a:lnTo>
                  <a:pt x="5259084" y="382877"/>
                </a:lnTo>
                <a:lnTo>
                  <a:pt x="5252174" y="377237"/>
                </a:lnTo>
                <a:lnTo>
                  <a:pt x="5237546" y="383743"/>
                </a:lnTo>
                <a:lnTo>
                  <a:pt x="5217233" y="381662"/>
                </a:lnTo>
                <a:lnTo>
                  <a:pt x="5212340" y="391648"/>
                </a:lnTo>
                <a:lnTo>
                  <a:pt x="5194118" y="406347"/>
                </a:lnTo>
                <a:lnTo>
                  <a:pt x="5194662" y="412485"/>
                </a:lnTo>
                <a:lnTo>
                  <a:pt x="5211957" y="415886"/>
                </a:lnTo>
                <a:lnTo>
                  <a:pt x="5209922" y="437995"/>
                </a:lnTo>
                <a:lnTo>
                  <a:pt x="5195826" y="438557"/>
                </a:lnTo>
                <a:lnTo>
                  <a:pt x="5189322" y="451262"/>
                </a:lnTo>
                <a:lnTo>
                  <a:pt x="5195640" y="457799"/>
                </a:lnTo>
                <a:lnTo>
                  <a:pt x="5169085" y="465557"/>
                </a:lnTo>
                <a:lnTo>
                  <a:pt x="5163813" y="482897"/>
                </a:lnTo>
                <a:lnTo>
                  <a:pt x="5141171" y="486602"/>
                </a:lnTo>
                <a:lnTo>
                  <a:pt x="5136622" y="502032"/>
                </a:lnTo>
                <a:lnTo>
                  <a:pt x="5114732" y="516180"/>
                </a:lnTo>
                <a:lnTo>
                  <a:pt x="5109116" y="505716"/>
                </a:lnTo>
                <a:lnTo>
                  <a:pt x="5102612" y="483562"/>
                </a:lnTo>
                <a:lnTo>
                  <a:pt x="5094136" y="449814"/>
                </a:lnTo>
                <a:lnTo>
                  <a:pt x="5101437" y="428753"/>
                </a:lnTo>
                <a:lnTo>
                  <a:pt x="5114252" y="419690"/>
                </a:lnTo>
                <a:lnTo>
                  <a:pt x="5115044" y="412591"/>
                </a:lnTo>
                <a:lnTo>
                  <a:pt x="5138642" y="409195"/>
                </a:lnTo>
                <a:lnTo>
                  <a:pt x="5165771" y="390073"/>
                </a:lnTo>
                <a:lnTo>
                  <a:pt x="5191913" y="374458"/>
                </a:lnTo>
                <a:lnTo>
                  <a:pt x="5219213" y="362341"/>
                </a:lnTo>
                <a:lnTo>
                  <a:pt x="5231423" y="340931"/>
                </a:lnTo>
                <a:lnTo>
                  <a:pt x="5212968" y="342213"/>
                </a:lnTo>
                <a:lnTo>
                  <a:pt x="5203847" y="354723"/>
                </a:lnTo>
                <a:lnTo>
                  <a:pt x="5165328" y="371402"/>
                </a:lnTo>
                <a:lnTo>
                  <a:pt x="5152887" y="352725"/>
                </a:lnTo>
                <a:lnTo>
                  <a:pt x="5113681" y="357882"/>
                </a:lnTo>
                <a:lnTo>
                  <a:pt x="5075674" y="383338"/>
                </a:lnTo>
                <a:lnTo>
                  <a:pt x="5088215" y="392651"/>
                </a:lnTo>
                <a:lnTo>
                  <a:pt x="5054319" y="396618"/>
                </a:lnTo>
                <a:lnTo>
                  <a:pt x="5030837" y="398182"/>
                </a:lnTo>
                <a:lnTo>
                  <a:pt x="5031936" y="387199"/>
                </a:lnTo>
                <a:lnTo>
                  <a:pt x="5008330" y="384897"/>
                </a:lnTo>
                <a:lnTo>
                  <a:pt x="4989518" y="392356"/>
                </a:lnTo>
                <a:lnTo>
                  <a:pt x="4943082" y="389744"/>
                </a:lnTo>
                <a:lnTo>
                  <a:pt x="4893127" y="394246"/>
                </a:lnTo>
                <a:lnTo>
                  <a:pt x="4843931" y="423890"/>
                </a:lnTo>
                <a:lnTo>
                  <a:pt x="4785732" y="459707"/>
                </a:lnTo>
                <a:lnTo>
                  <a:pt x="4809658" y="461620"/>
                </a:lnTo>
                <a:lnTo>
                  <a:pt x="4817126" y="471133"/>
                </a:lnTo>
                <a:lnTo>
                  <a:pt x="4831876" y="474507"/>
                </a:lnTo>
                <a:lnTo>
                  <a:pt x="4841595" y="466920"/>
                </a:lnTo>
                <a:lnTo>
                  <a:pt x="4858252" y="467907"/>
                </a:lnTo>
                <a:lnTo>
                  <a:pt x="4880179" y="484612"/>
                </a:lnTo>
                <a:lnTo>
                  <a:pt x="4880695" y="497534"/>
                </a:lnTo>
                <a:lnTo>
                  <a:pt x="4868822" y="512708"/>
                </a:lnTo>
                <a:lnTo>
                  <a:pt x="4867541" y="530844"/>
                </a:lnTo>
                <a:lnTo>
                  <a:pt x="4860691" y="555124"/>
                </a:lnTo>
                <a:lnTo>
                  <a:pt x="4837799" y="577100"/>
                </a:lnTo>
                <a:lnTo>
                  <a:pt x="4832712" y="587605"/>
                </a:lnTo>
                <a:lnTo>
                  <a:pt x="4812097" y="605289"/>
                </a:lnTo>
                <a:lnTo>
                  <a:pt x="4791641" y="622821"/>
                </a:lnTo>
                <a:lnTo>
                  <a:pt x="4781833" y="631793"/>
                </a:lnTo>
                <a:lnTo>
                  <a:pt x="4761595" y="640704"/>
                </a:lnTo>
                <a:lnTo>
                  <a:pt x="4752018" y="640902"/>
                </a:lnTo>
                <a:lnTo>
                  <a:pt x="4742478" y="633522"/>
                </a:lnTo>
                <a:lnTo>
                  <a:pt x="4722095" y="644635"/>
                </a:lnTo>
                <a:lnTo>
                  <a:pt x="4719728" y="649686"/>
                </a:lnTo>
                <a:lnTo>
                  <a:pt x="4713957" y="648775"/>
                </a:lnTo>
                <a:lnTo>
                  <a:pt x="4707363" y="653920"/>
                </a:lnTo>
                <a:lnTo>
                  <a:pt x="4702831" y="659087"/>
                </a:lnTo>
                <a:lnTo>
                  <a:pt x="4703406" y="669994"/>
                </a:lnTo>
                <a:lnTo>
                  <a:pt x="4695551" y="673350"/>
                </a:lnTo>
                <a:lnTo>
                  <a:pt x="4692854" y="676029"/>
                </a:lnTo>
                <a:lnTo>
                  <a:pt x="4687128" y="680518"/>
                </a:lnTo>
                <a:lnTo>
                  <a:pt x="4677015" y="683015"/>
                </a:lnTo>
                <a:lnTo>
                  <a:pt x="4670423" y="687094"/>
                </a:lnTo>
                <a:lnTo>
                  <a:pt x="4669946" y="693670"/>
                </a:lnTo>
                <a:lnTo>
                  <a:pt x="4668175" y="695346"/>
                </a:lnTo>
                <a:lnTo>
                  <a:pt x="4674217" y="697816"/>
                </a:lnTo>
                <a:lnTo>
                  <a:pt x="4682818" y="704477"/>
                </a:lnTo>
                <a:lnTo>
                  <a:pt x="4695928" y="722394"/>
                </a:lnTo>
                <a:lnTo>
                  <a:pt x="4699688" y="732238"/>
                </a:lnTo>
                <a:lnTo>
                  <a:pt x="4699807" y="749736"/>
                </a:lnTo>
                <a:lnTo>
                  <a:pt x="4694084" y="758082"/>
                </a:lnTo>
                <a:lnTo>
                  <a:pt x="4680331" y="760999"/>
                </a:lnTo>
                <a:lnTo>
                  <a:pt x="4668190" y="767298"/>
                </a:lnTo>
                <a:lnTo>
                  <a:pt x="4654511" y="768598"/>
                </a:lnTo>
                <a:lnTo>
                  <a:pt x="4652813" y="760327"/>
                </a:lnTo>
                <a:lnTo>
                  <a:pt x="4655629" y="748937"/>
                </a:lnTo>
                <a:lnTo>
                  <a:pt x="4648919" y="733131"/>
                </a:lnTo>
                <a:lnTo>
                  <a:pt x="4660199" y="730573"/>
                </a:lnTo>
                <a:lnTo>
                  <a:pt x="4649787" y="717577"/>
                </a:lnTo>
                <a:lnTo>
                  <a:pt x="4642413" y="714685"/>
                </a:lnTo>
                <a:lnTo>
                  <a:pt x="4640581" y="717541"/>
                </a:lnTo>
                <a:lnTo>
                  <a:pt x="4636129" y="718800"/>
                </a:lnTo>
                <a:lnTo>
                  <a:pt x="4635594" y="715943"/>
                </a:lnTo>
                <a:lnTo>
                  <a:pt x="4631660" y="714551"/>
                </a:lnTo>
                <a:lnTo>
                  <a:pt x="4627578" y="712131"/>
                </a:lnTo>
                <a:lnTo>
                  <a:pt x="4631736" y="705445"/>
                </a:lnTo>
                <a:lnTo>
                  <a:pt x="4635318" y="703663"/>
                </a:lnTo>
                <a:lnTo>
                  <a:pt x="4633965" y="700887"/>
                </a:lnTo>
                <a:lnTo>
                  <a:pt x="4637821" y="692698"/>
                </a:lnTo>
                <a:lnTo>
                  <a:pt x="4636824" y="690213"/>
                </a:lnTo>
                <a:lnTo>
                  <a:pt x="4627961" y="688561"/>
                </a:lnTo>
                <a:lnTo>
                  <a:pt x="4620796" y="684488"/>
                </a:lnTo>
                <a:lnTo>
                  <a:pt x="4599565" y="688902"/>
                </a:lnTo>
                <a:lnTo>
                  <a:pt x="4588385" y="696000"/>
                </a:lnTo>
                <a:lnTo>
                  <a:pt x="4572031" y="700145"/>
                </a:lnTo>
                <a:lnTo>
                  <a:pt x="4580102" y="693108"/>
                </a:lnTo>
                <a:lnTo>
                  <a:pt x="4576924" y="687194"/>
                </a:lnTo>
                <a:lnTo>
                  <a:pt x="4588949" y="676986"/>
                </a:lnTo>
                <a:lnTo>
                  <a:pt x="4580928" y="669028"/>
                </a:lnTo>
                <a:lnTo>
                  <a:pt x="4567688" y="674389"/>
                </a:lnTo>
                <a:lnTo>
                  <a:pt x="4550542" y="684950"/>
                </a:lnTo>
                <a:lnTo>
                  <a:pt x="4541184" y="694757"/>
                </a:lnTo>
                <a:lnTo>
                  <a:pt x="4526289" y="695486"/>
                </a:lnTo>
                <a:lnTo>
                  <a:pt x="4518544" y="702573"/>
                </a:lnTo>
                <a:lnTo>
                  <a:pt x="4526547" y="712841"/>
                </a:lnTo>
                <a:lnTo>
                  <a:pt x="4538979" y="715336"/>
                </a:lnTo>
                <a:lnTo>
                  <a:pt x="4539486" y="722151"/>
                </a:lnTo>
                <a:lnTo>
                  <a:pt x="4551502" y="726586"/>
                </a:lnTo>
                <a:lnTo>
                  <a:pt x="4568520" y="715742"/>
                </a:lnTo>
                <a:lnTo>
                  <a:pt x="4582003" y="721656"/>
                </a:lnTo>
                <a:lnTo>
                  <a:pt x="4591823" y="722059"/>
                </a:lnTo>
                <a:lnTo>
                  <a:pt x="4594286" y="730014"/>
                </a:lnTo>
                <a:lnTo>
                  <a:pt x="4572785" y="734258"/>
                </a:lnTo>
                <a:lnTo>
                  <a:pt x="4565689" y="742455"/>
                </a:lnTo>
                <a:lnTo>
                  <a:pt x="4550921" y="750073"/>
                </a:lnTo>
                <a:lnTo>
                  <a:pt x="4543125" y="760704"/>
                </a:lnTo>
                <a:lnTo>
                  <a:pt x="4559469" y="769048"/>
                </a:lnTo>
                <a:lnTo>
                  <a:pt x="4565437" y="783988"/>
                </a:lnTo>
                <a:lnTo>
                  <a:pt x="4574680" y="797905"/>
                </a:lnTo>
                <a:lnTo>
                  <a:pt x="4584991" y="809568"/>
                </a:lnTo>
                <a:lnTo>
                  <a:pt x="4584746" y="820853"/>
                </a:lnTo>
                <a:lnTo>
                  <a:pt x="4575214" y="824998"/>
                </a:lnTo>
                <a:lnTo>
                  <a:pt x="4578847" y="833099"/>
                </a:lnTo>
                <a:lnTo>
                  <a:pt x="4587786" y="837813"/>
                </a:lnTo>
                <a:lnTo>
                  <a:pt x="4585453" y="850181"/>
                </a:lnTo>
                <a:lnTo>
                  <a:pt x="4581596" y="862218"/>
                </a:lnTo>
                <a:lnTo>
                  <a:pt x="4573109" y="863582"/>
                </a:lnTo>
                <a:lnTo>
                  <a:pt x="4562020" y="880020"/>
                </a:lnTo>
                <a:lnTo>
                  <a:pt x="4549719" y="899951"/>
                </a:lnTo>
                <a:lnTo>
                  <a:pt x="4535617" y="918075"/>
                </a:lnTo>
                <a:lnTo>
                  <a:pt x="4514732" y="932092"/>
                </a:lnTo>
                <a:lnTo>
                  <a:pt x="4493607" y="944873"/>
                </a:lnTo>
                <a:lnTo>
                  <a:pt x="4476495" y="946617"/>
                </a:lnTo>
                <a:lnTo>
                  <a:pt x="4467210" y="953363"/>
                </a:lnTo>
                <a:lnTo>
                  <a:pt x="4461961" y="948436"/>
                </a:lnTo>
                <a:lnTo>
                  <a:pt x="4453368" y="955981"/>
                </a:lnTo>
                <a:lnTo>
                  <a:pt x="4432146" y="963590"/>
                </a:lnTo>
                <a:lnTo>
                  <a:pt x="4416076" y="965916"/>
                </a:lnTo>
                <a:lnTo>
                  <a:pt x="4410891" y="981956"/>
                </a:lnTo>
                <a:lnTo>
                  <a:pt x="4402475" y="982847"/>
                </a:lnTo>
                <a:lnTo>
                  <a:pt x="4398493" y="971824"/>
                </a:lnTo>
                <a:lnTo>
                  <a:pt x="4402089" y="965950"/>
                </a:lnTo>
                <a:lnTo>
                  <a:pt x="4381714" y="961087"/>
                </a:lnTo>
                <a:lnTo>
                  <a:pt x="4374537" y="963559"/>
                </a:lnTo>
                <a:lnTo>
                  <a:pt x="4354260" y="976553"/>
                </a:lnTo>
                <a:lnTo>
                  <a:pt x="4341604" y="990902"/>
                </a:lnTo>
                <a:lnTo>
                  <a:pt x="4338269" y="1001438"/>
                </a:lnTo>
                <a:lnTo>
                  <a:pt x="4349883" y="1017448"/>
                </a:lnTo>
                <a:lnTo>
                  <a:pt x="4364082" y="1037290"/>
                </a:lnTo>
                <a:lnTo>
                  <a:pt x="4377866" y="1046673"/>
                </a:lnTo>
                <a:lnTo>
                  <a:pt x="4387093" y="1058868"/>
                </a:lnTo>
                <a:lnTo>
                  <a:pt x="4394053" y="1086973"/>
                </a:lnTo>
                <a:lnTo>
                  <a:pt x="4391999" y="1113689"/>
                </a:lnTo>
                <a:lnTo>
                  <a:pt x="4379333" y="1123691"/>
                </a:lnTo>
                <a:lnTo>
                  <a:pt x="4361941" y="1133468"/>
                </a:lnTo>
                <a:lnTo>
                  <a:pt x="4349552" y="1146128"/>
                </a:lnTo>
                <a:lnTo>
                  <a:pt x="4330618" y="1160270"/>
                </a:lnTo>
                <a:lnTo>
                  <a:pt x="4325104" y="1150529"/>
                </a:lnTo>
                <a:lnTo>
                  <a:pt x="4329372" y="1140241"/>
                </a:lnTo>
                <a:lnTo>
                  <a:pt x="4318106" y="1131612"/>
                </a:lnTo>
                <a:lnTo>
                  <a:pt x="4305392" y="1129395"/>
                </a:lnTo>
                <a:lnTo>
                  <a:pt x="4299217" y="1121483"/>
                </a:lnTo>
                <a:lnTo>
                  <a:pt x="4291539" y="1105795"/>
                </a:lnTo>
                <a:lnTo>
                  <a:pt x="4277901" y="1098821"/>
                </a:lnTo>
                <a:lnTo>
                  <a:pt x="4264914" y="1099107"/>
                </a:lnTo>
                <a:lnTo>
                  <a:pt x="4267140" y="1087175"/>
                </a:lnTo>
                <a:lnTo>
                  <a:pt x="4253766" y="1087264"/>
                </a:lnTo>
                <a:lnTo>
                  <a:pt x="4252563" y="1103966"/>
                </a:lnTo>
                <a:lnTo>
                  <a:pt x="4244366" y="1126148"/>
                </a:lnTo>
                <a:lnTo>
                  <a:pt x="4239427" y="1139564"/>
                </a:lnTo>
                <a:lnTo>
                  <a:pt x="4240472" y="1150556"/>
                </a:lnTo>
                <a:lnTo>
                  <a:pt x="4250365" y="1151033"/>
                </a:lnTo>
                <a:lnTo>
                  <a:pt x="4256528" y="1164892"/>
                </a:lnTo>
                <a:lnTo>
                  <a:pt x="4259255" y="1178038"/>
                </a:lnTo>
                <a:lnTo>
                  <a:pt x="4267729" y="1186737"/>
                </a:lnTo>
                <a:lnTo>
                  <a:pt x="4276929" y="1188501"/>
                </a:lnTo>
                <a:lnTo>
                  <a:pt x="4284799" y="1196384"/>
                </a:lnTo>
                <a:lnTo>
                  <a:pt x="4288292" y="1197802"/>
                </a:lnTo>
                <a:lnTo>
                  <a:pt x="4297259" y="1206972"/>
                </a:lnTo>
                <a:lnTo>
                  <a:pt x="4303630" y="1217138"/>
                </a:lnTo>
                <a:lnTo>
                  <a:pt x="4304503" y="1227364"/>
                </a:lnTo>
                <a:lnTo>
                  <a:pt x="4302883" y="1234275"/>
                </a:lnTo>
                <a:lnTo>
                  <a:pt x="4304363" y="1239496"/>
                </a:lnTo>
                <a:lnTo>
                  <a:pt x="4305471" y="1248483"/>
                </a:lnTo>
                <a:lnTo>
                  <a:pt x="4310820" y="1252668"/>
                </a:lnTo>
                <a:lnTo>
                  <a:pt x="4316792" y="1266097"/>
                </a:lnTo>
                <a:lnTo>
                  <a:pt x="4316503" y="1271233"/>
                </a:lnTo>
                <a:lnTo>
                  <a:pt x="4305733" y="1272247"/>
                </a:lnTo>
                <a:lnTo>
                  <a:pt x="4291366" y="1260997"/>
                </a:lnTo>
                <a:lnTo>
                  <a:pt x="4273400" y="1248941"/>
                </a:lnTo>
                <a:lnTo>
                  <a:pt x="4271623" y="1241205"/>
                </a:lnTo>
                <a:lnTo>
                  <a:pt x="4262842" y="1231049"/>
                </a:lnTo>
                <a:lnTo>
                  <a:pt x="4260746" y="1218471"/>
                </a:lnTo>
                <a:lnTo>
                  <a:pt x="4255267" y="1210191"/>
                </a:lnTo>
                <a:lnTo>
                  <a:pt x="4256931" y="1199132"/>
                </a:lnTo>
                <a:lnTo>
                  <a:pt x="4253584" y="1192696"/>
                </a:lnTo>
                <a:lnTo>
                  <a:pt x="4247582" y="1186867"/>
                </a:lnTo>
                <a:lnTo>
                  <a:pt x="4244986" y="1179347"/>
                </a:lnTo>
                <a:lnTo>
                  <a:pt x="4236915" y="1170773"/>
                </a:lnTo>
                <a:lnTo>
                  <a:pt x="4229559" y="1163571"/>
                </a:lnTo>
                <a:lnTo>
                  <a:pt x="4227066" y="1172498"/>
                </a:lnTo>
                <a:lnTo>
                  <a:pt x="4224186" y="1164060"/>
                </a:lnTo>
                <a:lnTo>
                  <a:pt x="4225844" y="1154587"/>
                </a:lnTo>
                <a:lnTo>
                  <a:pt x="4230313" y="1140019"/>
                </a:lnTo>
                <a:lnTo>
                  <a:pt x="4228851" y="1128748"/>
                </a:lnTo>
                <a:lnTo>
                  <a:pt x="4233517" y="1117115"/>
                </a:lnTo>
                <a:lnTo>
                  <a:pt x="4228411" y="1108128"/>
                </a:lnTo>
                <a:lnTo>
                  <a:pt x="4229647" y="1091583"/>
                </a:lnTo>
                <a:lnTo>
                  <a:pt x="4223481" y="1083716"/>
                </a:lnTo>
                <a:lnTo>
                  <a:pt x="4218530" y="1065541"/>
                </a:lnTo>
                <a:lnTo>
                  <a:pt x="4215788" y="1046354"/>
                </a:lnTo>
                <a:lnTo>
                  <a:pt x="4209220" y="1033779"/>
                </a:lnTo>
                <a:lnTo>
                  <a:pt x="4199216" y="1041394"/>
                </a:lnTo>
                <a:lnTo>
                  <a:pt x="4181955" y="1052219"/>
                </a:lnTo>
                <a:lnTo>
                  <a:pt x="4173437" y="1050867"/>
                </a:lnTo>
                <a:lnTo>
                  <a:pt x="4164028" y="1047305"/>
                </a:lnTo>
                <a:lnTo>
                  <a:pt x="4169262" y="1028485"/>
                </a:lnTo>
                <a:lnTo>
                  <a:pt x="4166093" y="1014267"/>
                </a:lnTo>
                <a:lnTo>
                  <a:pt x="4154190" y="996757"/>
                </a:lnTo>
                <a:lnTo>
                  <a:pt x="4156047" y="991281"/>
                </a:lnTo>
                <a:lnTo>
                  <a:pt x="4147162" y="989334"/>
                </a:lnTo>
                <a:lnTo>
                  <a:pt x="4136383" y="976948"/>
                </a:lnTo>
                <a:lnTo>
                  <a:pt x="4132045" y="969029"/>
                </a:lnTo>
                <a:lnTo>
                  <a:pt x="4131171" y="961293"/>
                </a:lnTo>
                <a:lnTo>
                  <a:pt x="4128279" y="953985"/>
                </a:lnTo>
                <a:lnTo>
                  <a:pt x="4121934" y="945144"/>
                </a:lnTo>
                <a:lnTo>
                  <a:pt x="4107947" y="944536"/>
                </a:lnTo>
                <a:lnTo>
                  <a:pt x="4109329" y="950796"/>
                </a:lnTo>
                <a:lnTo>
                  <a:pt x="4104557" y="959246"/>
                </a:lnTo>
                <a:lnTo>
                  <a:pt x="4098096" y="956169"/>
                </a:lnTo>
                <a:lnTo>
                  <a:pt x="4095888" y="958933"/>
                </a:lnTo>
                <a:lnTo>
                  <a:pt x="4091587" y="957275"/>
                </a:lnTo>
                <a:lnTo>
                  <a:pt x="4085713" y="955917"/>
                </a:lnTo>
                <a:lnTo>
                  <a:pt x="4083539" y="961461"/>
                </a:lnTo>
                <a:lnTo>
                  <a:pt x="4073206" y="961269"/>
                </a:lnTo>
                <a:lnTo>
                  <a:pt x="4054484" y="964425"/>
                </a:lnTo>
                <a:lnTo>
                  <a:pt x="4055355" y="975848"/>
                </a:lnTo>
                <a:lnTo>
                  <a:pt x="4047249" y="984833"/>
                </a:lnTo>
                <a:lnTo>
                  <a:pt x="4025395" y="995053"/>
                </a:lnTo>
                <a:lnTo>
                  <a:pt x="4008398" y="1012922"/>
                </a:lnTo>
                <a:lnTo>
                  <a:pt x="3996980" y="1022501"/>
                </a:lnTo>
                <a:lnTo>
                  <a:pt x="3981848" y="1032443"/>
                </a:lnTo>
                <a:lnTo>
                  <a:pt x="3981824" y="1039429"/>
                </a:lnTo>
                <a:lnTo>
                  <a:pt x="3974252" y="1043171"/>
                </a:lnTo>
                <a:lnTo>
                  <a:pt x="3960575" y="1048611"/>
                </a:lnTo>
                <a:lnTo>
                  <a:pt x="3953479" y="1049413"/>
                </a:lnTo>
                <a:lnTo>
                  <a:pt x="3948926" y="1060997"/>
                </a:lnTo>
                <a:lnTo>
                  <a:pt x="3952088" y="1080749"/>
                </a:lnTo>
                <a:lnTo>
                  <a:pt x="3952894" y="1093348"/>
                </a:lnTo>
                <a:lnTo>
                  <a:pt x="3946457" y="1107775"/>
                </a:lnTo>
                <a:lnTo>
                  <a:pt x="3946390" y="1133577"/>
                </a:lnTo>
                <a:lnTo>
                  <a:pt x="3938530" y="1134312"/>
                </a:lnTo>
                <a:lnTo>
                  <a:pt x="3931620" y="1145897"/>
                </a:lnTo>
                <a:lnTo>
                  <a:pt x="3936240" y="1150900"/>
                </a:lnTo>
                <a:lnTo>
                  <a:pt x="3922395" y="1155206"/>
                </a:lnTo>
                <a:lnTo>
                  <a:pt x="3917280" y="1165536"/>
                </a:lnTo>
                <a:lnTo>
                  <a:pt x="3911185" y="1169901"/>
                </a:lnTo>
                <a:lnTo>
                  <a:pt x="3896806" y="1155720"/>
                </a:lnTo>
                <a:lnTo>
                  <a:pt x="3889775" y="1134452"/>
                </a:lnTo>
                <a:lnTo>
                  <a:pt x="3883949" y="1119135"/>
                </a:lnTo>
                <a:lnTo>
                  <a:pt x="3878628" y="1111951"/>
                </a:lnTo>
                <a:lnTo>
                  <a:pt x="3870561" y="1097363"/>
                </a:lnTo>
                <a:lnTo>
                  <a:pt x="3866791" y="1078368"/>
                </a:lnTo>
                <a:lnTo>
                  <a:pt x="3864167" y="1068882"/>
                </a:lnTo>
                <a:lnTo>
                  <a:pt x="3850353" y="1048024"/>
                </a:lnTo>
                <a:lnTo>
                  <a:pt x="3844059" y="1018592"/>
                </a:lnTo>
                <a:lnTo>
                  <a:pt x="3839519" y="999159"/>
                </a:lnTo>
                <a:lnTo>
                  <a:pt x="3839574" y="980766"/>
                </a:lnTo>
                <a:lnTo>
                  <a:pt x="3836630" y="966542"/>
                </a:lnTo>
                <a:lnTo>
                  <a:pt x="3814527" y="975632"/>
                </a:lnTo>
                <a:lnTo>
                  <a:pt x="3803824" y="973813"/>
                </a:lnTo>
                <a:lnTo>
                  <a:pt x="3783984" y="955407"/>
                </a:lnTo>
                <a:lnTo>
                  <a:pt x="3791285" y="949919"/>
                </a:lnTo>
                <a:lnTo>
                  <a:pt x="3786802" y="943956"/>
                </a:lnTo>
                <a:lnTo>
                  <a:pt x="3768988" y="931066"/>
                </a:lnTo>
                <a:lnTo>
                  <a:pt x="3757857" y="927227"/>
                </a:lnTo>
                <a:lnTo>
                  <a:pt x="3753328" y="916310"/>
                </a:lnTo>
                <a:lnTo>
                  <a:pt x="3741595" y="904744"/>
                </a:lnTo>
                <a:lnTo>
                  <a:pt x="3713615" y="907602"/>
                </a:lnTo>
                <a:lnTo>
                  <a:pt x="3688939" y="907884"/>
                </a:lnTo>
                <a:lnTo>
                  <a:pt x="3667553" y="910014"/>
                </a:lnTo>
                <a:lnTo>
                  <a:pt x="3638981" y="905430"/>
                </a:lnTo>
                <a:lnTo>
                  <a:pt x="3622424" y="901937"/>
                </a:lnTo>
                <a:lnTo>
                  <a:pt x="3605284" y="899966"/>
                </a:lnTo>
                <a:lnTo>
                  <a:pt x="3598809" y="881344"/>
                </a:lnTo>
                <a:lnTo>
                  <a:pt x="3591538" y="878653"/>
                </a:lnTo>
                <a:lnTo>
                  <a:pt x="3579868" y="881365"/>
                </a:lnTo>
                <a:lnTo>
                  <a:pt x="3564551" y="888716"/>
                </a:lnTo>
                <a:lnTo>
                  <a:pt x="3545993" y="883677"/>
                </a:lnTo>
                <a:lnTo>
                  <a:pt x="3530663" y="872008"/>
                </a:lnTo>
                <a:lnTo>
                  <a:pt x="3516041" y="867682"/>
                </a:lnTo>
                <a:lnTo>
                  <a:pt x="3505900" y="853273"/>
                </a:lnTo>
                <a:lnTo>
                  <a:pt x="3494692" y="833023"/>
                </a:lnTo>
                <a:lnTo>
                  <a:pt x="3486519" y="835486"/>
                </a:lnTo>
                <a:lnTo>
                  <a:pt x="3476866" y="830454"/>
                </a:lnTo>
                <a:lnTo>
                  <a:pt x="3471198" y="836380"/>
                </a:lnTo>
                <a:lnTo>
                  <a:pt x="3462183" y="835635"/>
                </a:lnTo>
                <a:lnTo>
                  <a:pt x="3465354" y="842339"/>
                </a:lnTo>
                <a:lnTo>
                  <a:pt x="3463996" y="845805"/>
                </a:lnTo>
                <a:lnTo>
                  <a:pt x="3468889" y="857258"/>
                </a:lnTo>
                <a:lnTo>
                  <a:pt x="3474837" y="870355"/>
                </a:lnTo>
                <a:lnTo>
                  <a:pt x="3482309" y="873824"/>
                </a:lnTo>
                <a:lnTo>
                  <a:pt x="3484909" y="879157"/>
                </a:lnTo>
                <a:lnTo>
                  <a:pt x="3495260" y="885542"/>
                </a:lnTo>
                <a:lnTo>
                  <a:pt x="3496180" y="891808"/>
                </a:lnTo>
                <a:lnTo>
                  <a:pt x="3494664" y="896865"/>
                </a:lnTo>
                <a:lnTo>
                  <a:pt x="3496588" y="901968"/>
                </a:lnTo>
                <a:lnTo>
                  <a:pt x="3500955" y="906223"/>
                </a:lnTo>
                <a:lnTo>
                  <a:pt x="3502978" y="911205"/>
                </a:lnTo>
                <a:lnTo>
                  <a:pt x="3505247" y="914925"/>
                </a:lnTo>
                <a:lnTo>
                  <a:pt x="3504241" y="903875"/>
                </a:lnTo>
                <a:lnTo>
                  <a:pt x="3508336" y="895909"/>
                </a:lnTo>
                <a:lnTo>
                  <a:pt x="3512482" y="894274"/>
                </a:lnTo>
                <a:lnTo>
                  <a:pt x="3517077" y="899037"/>
                </a:lnTo>
                <a:lnTo>
                  <a:pt x="3517344" y="907927"/>
                </a:lnTo>
                <a:lnTo>
                  <a:pt x="3514049" y="916860"/>
                </a:lnTo>
                <a:lnTo>
                  <a:pt x="3516932" y="922661"/>
                </a:lnTo>
                <a:lnTo>
                  <a:pt x="3519635" y="921923"/>
                </a:lnTo>
                <a:lnTo>
                  <a:pt x="3520197" y="926087"/>
                </a:lnTo>
                <a:lnTo>
                  <a:pt x="3532082" y="923694"/>
                </a:lnTo>
                <a:lnTo>
                  <a:pt x="3544641" y="924092"/>
                </a:lnTo>
                <a:lnTo>
                  <a:pt x="3553814" y="924538"/>
                </a:lnTo>
                <a:lnTo>
                  <a:pt x="3564217" y="914272"/>
                </a:lnTo>
                <a:lnTo>
                  <a:pt x="3575546" y="904535"/>
                </a:lnTo>
                <a:lnTo>
                  <a:pt x="3585141" y="895174"/>
                </a:lnTo>
                <a:lnTo>
                  <a:pt x="3589564" y="890004"/>
                </a:lnTo>
                <a:lnTo>
                  <a:pt x="3591441" y="891322"/>
                </a:lnTo>
                <a:lnTo>
                  <a:pt x="3590010" y="897594"/>
                </a:lnTo>
                <a:lnTo>
                  <a:pt x="3588030" y="900349"/>
                </a:lnTo>
                <a:lnTo>
                  <a:pt x="3590092" y="912347"/>
                </a:lnTo>
                <a:lnTo>
                  <a:pt x="3596901" y="922719"/>
                </a:lnTo>
                <a:lnTo>
                  <a:pt x="3605379" y="928231"/>
                </a:lnTo>
                <a:lnTo>
                  <a:pt x="3616520" y="930218"/>
                </a:lnTo>
                <a:lnTo>
                  <a:pt x="3625514" y="932985"/>
                </a:lnTo>
                <a:lnTo>
                  <a:pt x="3632365" y="941690"/>
                </a:lnTo>
                <a:lnTo>
                  <a:pt x="3636460" y="946735"/>
                </a:lnTo>
                <a:lnTo>
                  <a:pt x="3641897" y="948658"/>
                </a:lnTo>
                <a:lnTo>
                  <a:pt x="3641869" y="952048"/>
                </a:lnTo>
                <a:lnTo>
                  <a:pt x="3636342" y="961099"/>
                </a:lnTo>
                <a:lnTo>
                  <a:pt x="3633914" y="965360"/>
                </a:lnTo>
                <a:lnTo>
                  <a:pt x="3627515" y="970217"/>
                </a:lnTo>
                <a:lnTo>
                  <a:pt x="3621850" y="980620"/>
                </a:lnTo>
                <a:lnTo>
                  <a:pt x="3614959" y="979824"/>
                </a:lnTo>
                <a:lnTo>
                  <a:pt x="3611803" y="983444"/>
                </a:lnTo>
                <a:lnTo>
                  <a:pt x="3609364" y="991144"/>
                </a:lnTo>
                <a:lnTo>
                  <a:pt x="3611229" y="1001295"/>
                </a:lnTo>
                <a:lnTo>
                  <a:pt x="3609799" y="1003163"/>
                </a:lnTo>
                <a:lnTo>
                  <a:pt x="3602810" y="1003111"/>
                </a:lnTo>
                <a:lnTo>
                  <a:pt x="3593323" y="1008788"/>
                </a:lnTo>
                <a:lnTo>
                  <a:pt x="3591845" y="1016187"/>
                </a:lnTo>
                <a:lnTo>
                  <a:pt x="3588370" y="1019391"/>
                </a:lnTo>
                <a:lnTo>
                  <a:pt x="3578924" y="1019267"/>
                </a:lnTo>
                <a:lnTo>
                  <a:pt x="3572979" y="1023094"/>
                </a:lnTo>
                <a:lnTo>
                  <a:pt x="3573052" y="1029230"/>
                </a:lnTo>
                <a:lnTo>
                  <a:pt x="3565705" y="1033445"/>
                </a:lnTo>
                <a:lnTo>
                  <a:pt x="3557325" y="1032012"/>
                </a:lnTo>
                <a:lnTo>
                  <a:pt x="3547168" y="1037136"/>
                </a:lnTo>
                <a:lnTo>
                  <a:pt x="3540155" y="1037995"/>
                </a:lnTo>
                <a:lnTo>
                  <a:pt x="3529169" y="1042074"/>
                </a:lnTo>
                <a:lnTo>
                  <a:pt x="3526229" y="1048818"/>
                </a:lnTo>
                <a:lnTo>
                  <a:pt x="3525873" y="1053996"/>
                </a:lnTo>
                <a:lnTo>
                  <a:pt x="3510750" y="1060408"/>
                </a:lnTo>
                <a:lnTo>
                  <a:pt x="3486485" y="1067494"/>
                </a:lnTo>
                <a:lnTo>
                  <a:pt x="3472887" y="1078207"/>
                </a:lnTo>
                <a:lnTo>
                  <a:pt x="3466201" y="1079045"/>
                </a:lnTo>
                <a:lnTo>
                  <a:pt x="3461643" y="1078145"/>
                </a:lnTo>
                <a:lnTo>
                  <a:pt x="3452767" y="1084448"/>
                </a:lnTo>
                <a:lnTo>
                  <a:pt x="3443088" y="1087373"/>
                </a:lnTo>
                <a:lnTo>
                  <a:pt x="3430340" y="1088160"/>
                </a:lnTo>
                <a:lnTo>
                  <a:pt x="3426504" y="1089023"/>
                </a:lnTo>
                <a:lnTo>
                  <a:pt x="3423184" y="1093035"/>
                </a:lnTo>
                <a:lnTo>
                  <a:pt x="3419202" y="1094143"/>
                </a:lnTo>
                <a:lnTo>
                  <a:pt x="3416854" y="1098004"/>
                </a:lnTo>
                <a:lnTo>
                  <a:pt x="3409336" y="1097670"/>
                </a:lnTo>
                <a:lnTo>
                  <a:pt x="3404483" y="1099733"/>
                </a:lnTo>
                <a:lnTo>
                  <a:pt x="3393974" y="1098958"/>
                </a:lnTo>
                <a:lnTo>
                  <a:pt x="3390022" y="1090089"/>
                </a:lnTo>
                <a:lnTo>
                  <a:pt x="3390457" y="1081785"/>
                </a:lnTo>
                <a:lnTo>
                  <a:pt x="3387975" y="1077305"/>
                </a:lnTo>
                <a:lnTo>
                  <a:pt x="3385001" y="1066072"/>
                </a:lnTo>
                <a:lnTo>
                  <a:pt x="3380637" y="1059830"/>
                </a:lnTo>
                <a:lnTo>
                  <a:pt x="3383677" y="1059090"/>
                </a:lnTo>
                <a:lnTo>
                  <a:pt x="3382119" y="1052153"/>
                </a:lnTo>
                <a:lnTo>
                  <a:pt x="3383960" y="1049224"/>
                </a:lnTo>
                <a:lnTo>
                  <a:pt x="3383288" y="1042600"/>
                </a:lnTo>
                <a:lnTo>
                  <a:pt x="3381317" y="1036118"/>
                </a:lnTo>
                <a:lnTo>
                  <a:pt x="3376737" y="1031543"/>
                </a:lnTo>
                <a:lnTo>
                  <a:pt x="3375564" y="1025488"/>
                </a:lnTo>
                <a:lnTo>
                  <a:pt x="3367722" y="1020044"/>
                </a:lnTo>
                <a:lnTo>
                  <a:pt x="3359627" y="1007309"/>
                </a:lnTo>
                <a:lnTo>
                  <a:pt x="3355341" y="994935"/>
                </a:lnTo>
                <a:lnTo>
                  <a:pt x="3344838" y="984484"/>
                </a:lnTo>
                <a:lnTo>
                  <a:pt x="3338065" y="981989"/>
                </a:lnTo>
                <a:lnTo>
                  <a:pt x="3328009" y="967517"/>
                </a:lnTo>
                <a:lnTo>
                  <a:pt x="3326250" y="956962"/>
                </a:lnTo>
                <a:lnTo>
                  <a:pt x="3326897" y="947959"/>
                </a:lnTo>
                <a:lnTo>
                  <a:pt x="3318189" y="931121"/>
                </a:lnTo>
                <a:lnTo>
                  <a:pt x="3311067" y="925195"/>
                </a:lnTo>
                <a:lnTo>
                  <a:pt x="3302863" y="922053"/>
                </a:lnTo>
                <a:lnTo>
                  <a:pt x="3297869" y="913351"/>
                </a:lnTo>
                <a:lnTo>
                  <a:pt x="3298698" y="909920"/>
                </a:lnTo>
                <a:lnTo>
                  <a:pt x="3294480" y="902044"/>
                </a:lnTo>
                <a:lnTo>
                  <a:pt x="3290045" y="898654"/>
                </a:lnTo>
                <a:lnTo>
                  <a:pt x="3284113" y="887358"/>
                </a:lnTo>
                <a:lnTo>
                  <a:pt x="3274868" y="875111"/>
                </a:lnTo>
                <a:lnTo>
                  <a:pt x="3267122" y="864679"/>
                </a:lnTo>
                <a:lnTo>
                  <a:pt x="3259560" y="864755"/>
                </a:lnTo>
                <a:lnTo>
                  <a:pt x="3261922" y="856417"/>
                </a:lnTo>
                <a:lnTo>
                  <a:pt x="3262596" y="851101"/>
                </a:lnTo>
                <a:lnTo>
                  <a:pt x="3264477" y="845039"/>
                </a:lnTo>
                <a:lnTo>
                  <a:pt x="3263970" y="842843"/>
                </a:lnTo>
                <a:lnTo>
                  <a:pt x="3259702" y="848945"/>
                </a:lnTo>
                <a:lnTo>
                  <a:pt x="3256437" y="860417"/>
                </a:lnTo>
                <a:lnTo>
                  <a:pt x="3252303" y="868326"/>
                </a:lnTo>
                <a:lnTo>
                  <a:pt x="3248765" y="870978"/>
                </a:lnTo>
                <a:lnTo>
                  <a:pt x="3243701" y="866076"/>
                </a:lnTo>
                <a:lnTo>
                  <a:pt x="3236849" y="859299"/>
                </a:lnTo>
                <a:lnTo>
                  <a:pt x="3226011" y="837531"/>
                </a:lnTo>
                <a:lnTo>
                  <a:pt x="3224450" y="838906"/>
                </a:lnTo>
                <a:lnTo>
                  <a:pt x="3230744" y="854931"/>
                </a:lnTo>
                <a:lnTo>
                  <a:pt x="3240068" y="870200"/>
                </a:lnTo>
                <a:lnTo>
                  <a:pt x="3251546" y="893855"/>
                </a:lnTo>
                <a:lnTo>
                  <a:pt x="3257153" y="902111"/>
                </a:lnTo>
                <a:lnTo>
                  <a:pt x="3262032" y="910688"/>
                </a:lnTo>
                <a:lnTo>
                  <a:pt x="3275660" y="927503"/>
                </a:lnTo>
                <a:lnTo>
                  <a:pt x="3272641" y="930148"/>
                </a:lnTo>
                <a:lnTo>
                  <a:pt x="3273133" y="940020"/>
                </a:lnTo>
                <a:lnTo>
                  <a:pt x="3290819" y="953651"/>
                </a:lnTo>
                <a:lnTo>
                  <a:pt x="3293486" y="956761"/>
                </a:lnTo>
                <a:lnTo>
                  <a:pt x="3298383" y="971662"/>
                </a:lnTo>
                <a:lnTo>
                  <a:pt x="3295053" y="974417"/>
                </a:lnTo>
                <a:lnTo>
                  <a:pt x="3297258" y="990051"/>
                </a:lnTo>
                <a:lnTo>
                  <a:pt x="3302835" y="1008184"/>
                </a:lnTo>
                <a:lnTo>
                  <a:pt x="3308618" y="1011922"/>
                </a:lnTo>
                <a:lnTo>
                  <a:pt x="3316931" y="1017536"/>
                </a:lnTo>
                <a:lnTo>
                  <a:pt x="3325749" y="1035116"/>
                </a:lnTo>
                <a:lnTo>
                  <a:pt x="3329932" y="1049057"/>
                </a:lnTo>
                <a:lnTo>
                  <a:pt x="3338256" y="1056453"/>
                </a:lnTo>
                <a:lnTo>
                  <a:pt x="3358987" y="1070799"/>
                </a:lnTo>
                <a:lnTo>
                  <a:pt x="3367425" y="1079455"/>
                </a:lnTo>
                <a:lnTo>
                  <a:pt x="3375656" y="1088217"/>
                </a:lnTo>
                <a:lnTo>
                  <a:pt x="3380406" y="1093436"/>
                </a:lnTo>
                <a:lnTo>
                  <a:pt x="3387872" y="1098004"/>
                </a:lnTo>
                <a:lnTo>
                  <a:pt x="3391464" y="1102706"/>
                </a:lnTo>
                <a:lnTo>
                  <a:pt x="3390988" y="1109011"/>
                </a:lnTo>
                <a:lnTo>
                  <a:pt x="3382322" y="1112644"/>
                </a:lnTo>
                <a:lnTo>
                  <a:pt x="3388844" y="1116799"/>
                </a:lnTo>
                <a:lnTo>
                  <a:pt x="3393785" y="1119599"/>
                </a:lnTo>
                <a:lnTo>
                  <a:pt x="3396762" y="1125877"/>
                </a:lnTo>
                <a:lnTo>
                  <a:pt x="3403615" y="1132235"/>
                </a:lnTo>
                <a:lnTo>
                  <a:pt x="3411153" y="1132286"/>
                </a:lnTo>
                <a:lnTo>
                  <a:pt x="3425468" y="1128401"/>
                </a:lnTo>
                <a:lnTo>
                  <a:pt x="3442000" y="1126603"/>
                </a:lnTo>
                <a:lnTo>
                  <a:pt x="3455368" y="1121883"/>
                </a:lnTo>
                <a:lnTo>
                  <a:pt x="3462901" y="1120884"/>
                </a:lnTo>
                <a:lnTo>
                  <a:pt x="3468325" y="1118114"/>
                </a:lnTo>
                <a:lnTo>
                  <a:pt x="3476972" y="1117580"/>
                </a:lnTo>
                <a:lnTo>
                  <a:pt x="3481826" y="1117279"/>
                </a:lnTo>
                <a:lnTo>
                  <a:pt x="3488824" y="1115025"/>
                </a:lnTo>
                <a:lnTo>
                  <a:pt x="3496876" y="1113495"/>
                </a:lnTo>
                <a:lnTo>
                  <a:pt x="3504063" y="1108297"/>
                </a:lnTo>
                <a:lnTo>
                  <a:pt x="3509821" y="1108255"/>
                </a:lnTo>
                <a:lnTo>
                  <a:pt x="3510164" y="1112453"/>
                </a:lnTo>
                <a:lnTo>
                  <a:pt x="3508761" y="1121288"/>
                </a:lnTo>
                <a:lnTo>
                  <a:pt x="3508819" y="1129270"/>
                </a:lnTo>
                <a:lnTo>
                  <a:pt x="3505614" y="1134755"/>
                </a:lnTo>
                <a:lnTo>
                  <a:pt x="3501335" y="1151172"/>
                </a:lnTo>
                <a:lnTo>
                  <a:pt x="3494021" y="1168136"/>
                </a:lnTo>
                <a:lnTo>
                  <a:pt x="3484632" y="1187530"/>
                </a:lnTo>
                <a:lnTo>
                  <a:pt x="3471599" y="1209787"/>
                </a:lnTo>
                <a:lnTo>
                  <a:pt x="3458636" y="1226791"/>
                </a:lnTo>
                <a:lnTo>
                  <a:pt x="3440776" y="1247508"/>
                </a:lnTo>
                <a:lnTo>
                  <a:pt x="3425577" y="1259800"/>
                </a:lnTo>
                <a:lnTo>
                  <a:pt x="3402861" y="1274880"/>
                </a:lnTo>
                <a:lnTo>
                  <a:pt x="3388704" y="1286432"/>
                </a:lnTo>
                <a:lnTo>
                  <a:pt x="3372083" y="1304830"/>
                </a:lnTo>
                <a:lnTo>
                  <a:pt x="3368582" y="1312837"/>
                </a:lnTo>
                <a:lnTo>
                  <a:pt x="3365149" y="1316433"/>
                </a:lnTo>
                <a:lnTo>
                  <a:pt x="3354515" y="1322497"/>
                </a:lnTo>
                <a:lnTo>
                  <a:pt x="3350764" y="1328835"/>
                </a:lnTo>
                <a:lnTo>
                  <a:pt x="3345073" y="1329948"/>
                </a:lnTo>
                <a:lnTo>
                  <a:pt x="3342919" y="1340648"/>
                </a:lnTo>
                <a:lnTo>
                  <a:pt x="3338041" y="1346774"/>
                </a:lnTo>
                <a:lnTo>
                  <a:pt x="3335077" y="1356880"/>
                </a:lnTo>
                <a:lnTo>
                  <a:pt x="3328962" y="1361894"/>
                </a:lnTo>
                <a:lnTo>
                  <a:pt x="3321949" y="1380607"/>
                </a:lnTo>
                <a:lnTo>
                  <a:pt x="3322848" y="1389213"/>
                </a:lnTo>
                <a:lnTo>
                  <a:pt x="3332574" y="1394748"/>
                </a:lnTo>
                <a:lnTo>
                  <a:pt x="3333029" y="1398696"/>
                </a:lnTo>
                <a:lnTo>
                  <a:pt x="3328847" y="1407868"/>
                </a:lnTo>
                <a:lnTo>
                  <a:pt x="3329718" y="1412483"/>
                </a:lnTo>
                <a:lnTo>
                  <a:pt x="3328723" y="1419737"/>
                </a:lnTo>
                <a:lnTo>
                  <a:pt x="3334029" y="1429257"/>
                </a:lnTo>
                <a:lnTo>
                  <a:pt x="3340313" y="1444232"/>
                </a:lnTo>
                <a:lnTo>
                  <a:pt x="3345887" y="1447553"/>
                </a:lnTo>
                <a:lnTo>
                  <a:pt x="3348344" y="1454361"/>
                </a:lnTo>
                <a:lnTo>
                  <a:pt x="3347718" y="1469492"/>
                </a:lnTo>
                <a:lnTo>
                  <a:pt x="3349595" y="1482817"/>
                </a:lnTo>
                <a:lnTo>
                  <a:pt x="3350184" y="1506551"/>
                </a:lnTo>
                <a:lnTo>
                  <a:pt x="3352854" y="1513989"/>
                </a:lnTo>
                <a:lnTo>
                  <a:pt x="3348325" y="1524842"/>
                </a:lnTo>
                <a:lnTo>
                  <a:pt x="3342433" y="1535387"/>
                </a:lnTo>
                <a:lnTo>
                  <a:pt x="3332765" y="1544806"/>
                </a:lnTo>
                <a:lnTo>
                  <a:pt x="3318879" y="1550579"/>
                </a:lnTo>
                <a:lnTo>
                  <a:pt x="3301760" y="1557949"/>
                </a:lnTo>
                <a:lnTo>
                  <a:pt x="3284602" y="1574249"/>
                </a:lnTo>
                <a:lnTo>
                  <a:pt x="3278758" y="1577023"/>
                </a:lnTo>
                <a:lnTo>
                  <a:pt x="3268158" y="1587813"/>
                </a:lnTo>
                <a:lnTo>
                  <a:pt x="3261901" y="1591325"/>
                </a:lnTo>
                <a:lnTo>
                  <a:pt x="3260616" y="1602153"/>
                </a:lnTo>
                <a:lnTo>
                  <a:pt x="3267818" y="1613653"/>
                </a:lnTo>
                <a:lnTo>
                  <a:pt x="3270815" y="1622561"/>
                </a:lnTo>
                <a:lnTo>
                  <a:pt x="3271004" y="1627105"/>
                </a:lnTo>
                <a:lnTo>
                  <a:pt x="3273689" y="1626346"/>
                </a:lnTo>
                <a:lnTo>
                  <a:pt x="3273251" y="1641240"/>
                </a:lnTo>
                <a:lnTo>
                  <a:pt x="3270791" y="1648294"/>
                </a:lnTo>
                <a:lnTo>
                  <a:pt x="3274369" y="1650894"/>
                </a:lnTo>
                <a:lnTo>
                  <a:pt x="3272109" y="1657214"/>
                </a:lnTo>
                <a:lnTo>
                  <a:pt x="3265762" y="1662615"/>
                </a:lnTo>
                <a:lnTo>
                  <a:pt x="3253235" y="1667748"/>
                </a:lnTo>
                <a:lnTo>
                  <a:pt x="3234972" y="1675967"/>
                </a:lnTo>
                <a:lnTo>
                  <a:pt x="3228311" y="1681584"/>
                </a:lnTo>
                <a:lnTo>
                  <a:pt x="3229611" y="1687980"/>
                </a:lnTo>
                <a:lnTo>
                  <a:pt x="3233495" y="1689004"/>
                </a:lnTo>
                <a:lnTo>
                  <a:pt x="3232189" y="1696997"/>
                </a:lnTo>
                <a:lnTo>
                  <a:pt x="3228396" y="1708051"/>
                </a:lnTo>
                <a:lnTo>
                  <a:pt x="3226604" y="1720670"/>
                </a:lnTo>
                <a:lnTo>
                  <a:pt x="3222674" y="1727525"/>
                </a:lnTo>
                <a:lnTo>
                  <a:pt x="3212311" y="1735194"/>
                </a:lnTo>
                <a:lnTo>
                  <a:pt x="3209343" y="1737390"/>
                </a:lnTo>
                <a:lnTo>
                  <a:pt x="3202903" y="1745104"/>
                </a:lnTo>
                <a:lnTo>
                  <a:pt x="3198670" y="1752907"/>
                </a:lnTo>
                <a:lnTo>
                  <a:pt x="3190056" y="1763788"/>
                </a:lnTo>
                <a:lnTo>
                  <a:pt x="3172891" y="1779458"/>
                </a:lnTo>
                <a:lnTo>
                  <a:pt x="3162173" y="1788568"/>
                </a:lnTo>
                <a:lnTo>
                  <a:pt x="3150707" y="1795479"/>
                </a:lnTo>
                <a:lnTo>
                  <a:pt x="3134834" y="1801371"/>
                </a:lnTo>
                <a:lnTo>
                  <a:pt x="3127092" y="1802162"/>
                </a:lnTo>
                <a:lnTo>
                  <a:pt x="3125133" y="1806377"/>
                </a:lnTo>
                <a:lnTo>
                  <a:pt x="3115902" y="1804134"/>
                </a:lnTo>
                <a:lnTo>
                  <a:pt x="3108385" y="1807024"/>
                </a:lnTo>
                <a:lnTo>
                  <a:pt x="3091925" y="1804098"/>
                </a:lnTo>
                <a:lnTo>
                  <a:pt x="3082725" y="1805949"/>
                </a:lnTo>
                <a:lnTo>
                  <a:pt x="3076438" y="1805155"/>
                </a:lnTo>
                <a:lnTo>
                  <a:pt x="3060774" y="1811149"/>
                </a:lnTo>
                <a:lnTo>
                  <a:pt x="3047808" y="1813554"/>
                </a:lnTo>
                <a:lnTo>
                  <a:pt x="3038425" y="1819294"/>
                </a:lnTo>
                <a:lnTo>
                  <a:pt x="3031519" y="1819658"/>
                </a:lnTo>
                <a:lnTo>
                  <a:pt x="3025092" y="1814244"/>
                </a:lnTo>
                <a:lnTo>
                  <a:pt x="3019958" y="1813966"/>
                </a:lnTo>
                <a:lnTo>
                  <a:pt x="3013419" y="1807186"/>
                </a:lnTo>
                <a:lnTo>
                  <a:pt x="3012702" y="1809291"/>
                </a:lnTo>
                <a:lnTo>
                  <a:pt x="3010682" y="1805209"/>
                </a:lnTo>
                <a:lnTo>
                  <a:pt x="3010768" y="1796305"/>
                </a:lnTo>
                <a:lnTo>
                  <a:pt x="3005835" y="1786128"/>
                </a:lnTo>
                <a:lnTo>
                  <a:pt x="3010734" y="1783362"/>
                </a:lnTo>
                <a:lnTo>
                  <a:pt x="3010336" y="1771707"/>
                </a:lnTo>
                <a:lnTo>
                  <a:pt x="3000392" y="1757493"/>
                </a:lnTo>
                <a:lnTo>
                  <a:pt x="2992762" y="1744628"/>
                </a:lnTo>
                <a:lnTo>
                  <a:pt x="2992738" y="1744589"/>
                </a:lnTo>
                <a:lnTo>
                  <a:pt x="2981837" y="1724857"/>
                </a:lnTo>
                <a:lnTo>
                  <a:pt x="2970550" y="1713384"/>
                </a:lnTo>
                <a:lnTo>
                  <a:pt x="2964606" y="1702292"/>
                </a:lnTo>
                <a:lnTo>
                  <a:pt x="2961252" y="1687507"/>
                </a:lnTo>
                <a:lnTo>
                  <a:pt x="2957510" y="1676505"/>
                </a:lnTo>
                <a:lnTo>
                  <a:pt x="2952420" y="1653120"/>
                </a:lnTo>
                <a:lnTo>
                  <a:pt x="2952080" y="1634951"/>
                </a:lnTo>
                <a:lnTo>
                  <a:pt x="2950136" y="1626667"/>
                </a:lnTo>
                <a:lnTo>
                  <a:pt x="2944229" y="1620407"/>
                </a:lnTo>
                <a:lnTo>
                  <a:pt x="2936389" y="1607860"/>
                </a:lnTo>
                <a:lnTo>
                  <a:pt x="2928407" y="1589640"/>
                </a:lnTo>
                <a:lnTo>
                  <a:pt x="2925093" y="1580106"/>
                </a:lnTo>
                <a:lnTo>
                  <a:pt x="2912734" y="1565281"/>
                </a:lnTo>
                <a:lnTo>
                  <a:pt x="2911814" y="1553629"/>
                </a:lnTo>
                <a:lnTo>
                  <a:pt x="2910383" y="1544080"/>
                </a:lnTo>
                <a:lnTo>
                  <a:pt x="2912488" y="1530727"/>
                </a:lnTo>
                <a:lnTo>
                  <a:pt x="2917728" y="1516823"/>
                </a:lnTo>
                <a:lnTo>
                  <a:pt x="2918518" y="1510305"/>
                </a:lnTo>
                <a:lnTo>
                  <a:pt x="2923444" y="1496616"/>
                </a:lnTo>
                <a:lnTo>
                  <a:pt x="2927065" y="1490392"/>
                </a:lnTo>
                <a:lnTo>
                  <a:pt x="2935788" y="1480455"/>
                </a:lnTo>
                <a:lnTo>
                  <a:pt x="2940660" y="1473697"/>
                </a:lnTo>
                <a:lnTo>
                  <a:pt x="2942254" y="1462447"/>
                </a:lnTo>
                <a:lnTo>
                  <a:pt x="2941462" y="1453840"/>
                </a:lnTo>
                <a:lnTo>
                  <a:pt x="2936918" y="1448411"/>
                </a:lnTo>
                <a:lnTo>
                  <a:pt x="2932875" y="1439198"/>
                </a:lnTo>
                <a:lnTo>
                  <a:pt x="2929145" y="1430085"/>
                </a:lnTo>
                <a:lnTo>
                  <a:pt x="2929959" y="1426930"/>
                </a:lnTo>
                <a:lnTo>
                  <a:pt x="2934627" y="1420909"/>
                </a:lnTo>
                <a:lnTo>
                  <a:pt x="2930020" y="1406236"/>
                </a:lnTo>
                <a:lnTo>
                  <a:pt x="2926909" y="1396071"/>
                </a:lnTo>
                <a:lnTo>
                  <a:pt x="2919304" y="1386461"/>
                </a:lnTo>
                <a:lnTo>
                  <a:pt x="2920747" y="1383511"/>
                </a:lnTo>
                <a:lnTo>
                  <a:pt x="2918618" y="1378800"/>
                </a:lnTo>
                <a:lnTo>
                  <a:pt x="2914560" y="1367380"/>
                </a:lnTo>
                <a:lnTo>
                  <a:pt x="2902085" y="1351296"/>
                </a:lnTo>
                <a:lnTo>
                  <a:pt x="2886482" y="1335967"/>
                </a:lnTo>
                <a:lnTo>
                  <a:pt x="2876444" y="1323435"/>
                </a:lnTo>
                <a:lnTo>
                  <a:pt x="2867223" y="1307748"/>
                </a:lnTo>
                <a:lnTo>
                  <a:pt x="2867708" y="1302701"/>
                </a:lnTo>
                <a:lnTo>
                  <a:pt x="2871026" y="1297846"/>
                </a:lnTo>
                <a:lnTo>
                  <a:pt x="2874713" y="1286790"/>
                </a:lnTo>
                <a:lnTo>
                  <a:pt x="2877775" y="1275531"/>
                </a:lnTo>
                <a:lnTo>
                  <a:pt x="2874932" y="1273241"/>
                </a:lnTo>
                <a:lnTo>
                  <a:pt x="2880149" y="1256186"/>
                </a:lnTo>
                <a:lnTo>
                  <a:pt x="2882367" y="1244194"/>
                </a:lnTo>
                <a:lnTo>
                  <a:pt x="2876432" y="1234156"/>
                </a:lnTo>
                <a:lnTo>
                  <a:pt x="2869501" y="1231580"/>
                </a:lnTo>
                <a:lnTo>
                  <a:pt x="2866414" y="1224774"/>
                </a:lnTo>
                <a:lnTo>
                  <a:pt x="2862527" y="1222595"/>
                </a:lnTo>
                <a:lnTo>
                  <a:pt x="2862700" y="1218398"/>
                </a:lnTo>
                <a:lnTo>
                  <a:pt x="2846933" y="1223865"/>
                </a:lnTo>
                <a:lnTo>
                  <a:pt x="2841171" y="1223066"/>
                </a:lnTo>
                <a:lnTo>
                  <a:pt x="2835331" y="1226468"/>
                </a:lnTo>
                <a:lnTo>
                  <a:pt x="2823184" y="1226137"/>
                </a:lnTo>
                <a:lnTo>
                  <a:pt x="2815053" y="1216636"/>
                </a:lnTo>
                <a:lnTo>
                  <a:pt x="2810054" y="1205645"/>
                </a:lnTo>
                <a:lnTo>
                  <a:pt x="2799301" y="1195639"/>
                </a:lnTo>
                <a:lnTo>
                  <a:pt x="2787890" y="1195828"/>
                </a:lnTo>
                <a:lnTo>
                  <a:pt x="2774487" y="1195818"/>
                </a:lnTo>
                <a:lnTo>
                  <a:pt x="2761936" y="1197590"/>
                </a:lnTo>
                <a:lnTo>
                  <a:pt x="2749708" y="1200830"/>
                </a:lnTo>
                <a:lnTo>
                  <a:pt x="2725899" y="1209720"/>
                </a:lnTo>
                <a:lnTo>
                  <a:pt x="2717456" y="1214930"/>
                </a:lnTo>
                <a:lnTo>
                  <a:pt x="2703771" y="1219333"/>
                </a:lnTo>
                <a:lnTo>
                  <a:pt x="2690234" y="1215020"/>
                </a:lnTo>
                <a:lnTo>
                  <a:pt x="2683324" y="1215175"/>
                </a:lnTo>
                <a:lnTo>
                  <a:pt x="2672728" y="1212205"/>
                </a:lnTo>
                <a:lnTo>
                  <a:pt x="2662992" y="1212382"/>
                </a:lnTo>
                <a:lnTo>
                  <a:pt x="2645003" y="1215033"/>
                </a:lnTo>
                <a:lnTo>
                  <a:pt x="2634459" y="1219416"/>
                </a:lnTo>
                <a:lnTo>
                  <a:pt x="2619421" y="1224986"/>
                </a:lnTo>
                <a:lnTo>
                  <a:pt x="2616487" y="1224585"/>
                </a:lnTo>
                <a:lnTo>
                  <a:pt x="2612508" y="1224719"/>
                </a:lnTo>
                <a:lnTo>
                  <a:pt x="2596855" y="1217481"/>
                </a:lnTo>
                <a:lnTo>
                  <a:pt x="2583057" y="1205921"/>
                </a:lnTo>
                <a:lnTo>
                  <a:pt x="2570118" y="1197614"/>
                </a:lnTo>
                <a:lnTo>
                  <a:pt x="2559891" y="1187815"/>
                </a:lnTo>
                <a:lnTo>
                  <a:pt x="2555799" y="1186688"/>
                </a:lnTo>
                <a:lnTo>
                  <a:pt x="2544866" y="1180571"/>
                </a:lnTo>
                <a:lnTo>
                  <a:pt x="2536956" y="1172434"/>
                </a:lnTo>
                <a:lnTo>
                  <a:pt x="2534298" y="1166888"/>
                </a:lnTo>
                <a:lnTo>
                  <a:pt x="2532437" y="1155662"/>
                </a:lnTo>
                <a:lnTo>
                  <a:pt x="2525775" y="1146675"/>
                </a:lnTo>
                <a:lnTo>
                  <a:pt x="2519871" y="1140730"/>
                </a:lnTo>
                <a:lnTo>
                  <a:pt x="2515982" y="1138765"/>
                </a:lnTo>
                <a:lnTo>
                  <a:pt x="2512190" y="1135746"/>
                </a:lnTo>
                <a:lnTo>
                  <a:pt x="2510467" y="1129036"/>
                </a:lnTo>
                <a:lnTo>
                  <a:pt x="2508245" y="1125689"/>
                </a:lnTo>
                <a:lnTo>
                  <a:pt x="2503829" y="1123201"/>
                </a:lnTo>
                <a:lnTo>
                  <a:pt x="2495721" y="1116854"/>
                </a:lnTo>
                <a:lnTo>
                  <a:pt x="2489327" y="1115848"/>
                </a:lnTo>
                <a:lnTo>
                  <a:pt x="2485842" y="1111568"/>
                </a:lnTo>
                <a:lnTo>
                  <a:pt x="2485930" y="1109258"/>
                </a:lnTo>
                <a:lnTo>
                  <a:pt x="2481300" y="1106035"/>
                </a:lnTo>
                <a:lnTo>
                  <a:pt x="2480333" y="1102785"/>
                </a:lnTo>
                <a:lnTo>
                  <a:pt x="2477841" y="1091143"/>
                </a:lnTo>
                <a:lnTo>
                  <a:pt x="2479782" y="1084406"/>
                </a:lnTo>
                <a:lnTo>
                  <a:pt x="2473519" y="1072585"/>
                </a:lnTo>
                <a:lnTo>
                  <a:pt x="2465943" y="1067175"/>
                </a:lnTo>
                <a:lnTo>
                  <a:pt x="2472622" y="1064293"/>
                </a:lnTo>
                <a:lnTo>
                  <a:pt x="2479980" y="1053631"/>
                </a:lnTo>
                <a:lnTo>
                  <a:pt x="2483589" y="1045832"/>
                </a:lnTo>
                <a:lnTo>
                  <a:pt x="2482273" y="1037649"/>
                </a:lnTo>
                <a:lnTo>
                  <a:pt x="2486513" y="1030159"/>
                </a:lnTo>
                <a:lnTo>
                  <a:pt x="2488399" y="1015862"/>
                </a:lnTo>
                <a:lnTo>
                  <a:pt x="2486720" y="1000855"/>
                </a:lnTo>
                <a:lnTo>
                  <a:pt x="2484886" y="993304"/>
                </a:lnTo>
                <a:lnTo>
                  <a:pt x="2486403" y="985731"/>
                </a:lnTo>
                <a:lnTo>
                  <a:pt x="2482476" y="978512"/>
                </a:lnTo>
                <a:lnTo>
                  <a:pt x="2474471" y="971952"/>
                </a:lnTo>
                <a:lnTo>
                  <a:pt x="2475125" y="965536"/>
                </a:lnTo>
                <a:lnTo>
                  <a:pt x="2475841" y="958499"/>
                </a:lnTo>
                <a:lnTo>
                  <a:pt x="2481674" y="954359"/>
                </a:lnTo>
                <a:lnTo>
                  <a:pt x="2486644" y="946446"/>
                </a:lnTo>
                <a:lnTo>
                  <a:pt x="2485664" y="941305"/>
                </a:lnTo>
                <a:lnTo>
                  <a:pt x="2490885" y="930588"/>
                </a:lnTo>
                <a:lnTo>
                  <a:pt x="2499338" y="920935"/>
                </a:lnTo>
                <a:lnTo>
                  <a:pt x="2504452" y="918487"/>
                </a:lnTo>
                <a:lnTo>
                  <a:pt x="2508472" y="909631"/>
                </a:lnTo>
                <a:lnTo>
                  <a:pt x="2508831" y="901540"/>
                </a:lnTo>
                <a:lnTo>
                  <a:pt x="2514314" y="892151"/>
                </a:lnTo>
                <a:lnTo>
                  <a:pt x="2524430" y="886617"/>
                </a:lnTo>
                <a:lnTo>
                  <a:pt x="2534057" y="871109"/>
                </a:lnTo>
                <a:lnTo>
                  <a:pt x="2541971" y="865061"/>
                </a:lnTo>
                <a:lnTo>
                  <a:pt x="2556092" y="863385"/>
                </a:lnTo>
                <a:lnTo>
                  <a:pt x="2568060" y="853003"/>
                </a:lnTo>
                <a:lnTo>
                  <a:pt x="2575673" y="848957"/>
                </a:lnTo>
                <a:lnTo>
                  <a:pt x="2588350" y="836276"/>
                </a:lnTo>
                <a:lnTo>
                  <a:pt x="2584555" y="817384"/>
                </a:lnTo>
                <a:lnTo>
                  <a:pt x="2590325" y="804317"/>
                </a:lnTo>
                <a:lnTo>
                  <a:pt x="2592361" y="796320"/>
                </a:lnTo>
                <a:lnTo>
                  <a:pt x="2602131" y="786060"/>
                </a:lnTo>
                <a:lnTo>
                  <a:pt x="2617367" y="779123"/>
                </a:lnTo>
                <a:lnTo>
                  <a:pt x="2628631" y="772845"/>
                </a:lnTo>
                <a:lnTo>
                  <a:pt x="2638778" y="757120"/>
                </a:lnTo>
                <a:lnTo>
                  <a:pt x="2643551" y="747793"/>
                </a:lnTo>
                <a:lnTo>
                  <a:pt x="2654732" y="747865"/>
                </a:lnTo>
                <a:lnTo>
                  <a:pt x="2663886" y="754314"/>
                </a:lnTo>
                <a:lnTo>
                  <a:pt x="2678328" y="753262"/>
                </a:lnTo>
                <a:lnTo>
                  <a:pt x="2694057" y="756616"/>
                </a:lnTo>
                <a:lnTo>
                  <a:pt x="2700654" y="756776"/>
                </a:lnTo>
                <a:lnTo>
                  <a:pt x="2715253" y="748479"/>
                </a:lnTo>
                <a:lnTo>
                  <a:pt x="2731674" y="745840"/>
                </a:lnTo>
                <a:lnTo>
                  <a:pt x="2741261" y="739573"/>
                </a:lnTo>
                <a:lnTo>
                  <a:pt x="2755886" y="734950"/>
                </a:lnTo>
                <a:lnTo>
                  <a:pt x="2781624" y="732244"/>
                </a:lnTo>
                <a:lnTo>
                  <a:pt x="2806743" y="731011"/>
                </a:lnTo>
                <a:lnTo>
                  <a:pt x="2814404" y="733268"/>
                </a:lnTo>
                <a:lnTo>
                  <a:pt x="2828706" y="727281"/>
                </a:lnTo>
                <a:lnTo>
                  <a:pt x="2844935" y="727162"/>
                </a:lnTo>
                <a:lnTo>
                  <a:pt x="2851110" y="730698"/>
                </a:lnTo>
                <a:lnTo>
                  <a:pt x="2861497" y="729775"/>
                </a:lnTo>
                <a:lnTo>
                  <a:pt x="2878035" y="723645"/>
                </a:lnTo>
                <a:lnTo>
                  <a:pt x="2888666" y="725468"/>
                </a:lnTo>
                <a:lnTo>
                  <a:pt x="2888220" y="733152"/>
                </a:lnTo>
                <a:lnTo>
                  <a:pt x="2901102" y="727564"/>
                </a:lnTo>
                <a:lnTo>
                  <a:pt x="2902182" y="730480"/>
                </a:lnTo>
                <a:lnTo>
                  <a:pt x="2894589" y="737921"/>
                </a:lnTo>
                <a:lnTo>
                  <a:pt x="2894486" y="744946"/>
                </a:lnTo>
                <a:lnTo>
                  <a:pt x="2899744" y="748719"/>
                </a:lnTo>
                <a:lnTo>
                  <a:pt x="2897745" y="761864"/>
                </a:lnTo>
                <a:lnTo>
                  <a:pt x="2887749" y="769500"/>
                </a:lnTo>
                <a:lnTo>
                  <a:pt x="2890635" y="777774"/>
                </a:lnTo>
                <a:lnTo>
                  <a:pt x="2898489" y="778035"/>
                </a:lnTo>
                <a:lnTo>
                  <a:pt x="2902310" y="785255"/>
                </a:lnTo>
                <a:lnTo>
                  <a:pt x="2908087" y="787627"/>
                </a:lnTo>
                <a:lnTo>
                  <a:pt x="2925923" y="792854"/>
                </a:lnTo>
                <a:lnTo>
                  <a:pt x="2932301" y="791548"/>
                </a:lnTo>
                <a:lnTo>
                  <a:pt x="2944988" y="794081"/>
                </a:lnTo>
                <a:lnTo>
                  <a:pt x="2965141" y="800870"/>
                </a:lnTo>
                <a:lnTo>
                  <a:pt x="2972251" y="814368"/>
                </a:lnTo>
                <a:lnTo>
                  <a:pt x="2985885" y="817314"/>
                </a:lnTo>
                <a:lnTo>
                  <a:pt x="3007290" y="823674"/>
                </a:lnTo>
                <a:lnTo>
                  <a:pt x="3023469" y="831222"/>
                </a:lnTo>
                <a:lnTo>
                  <a:pt x="3030875" y="827283"/>
                </a:lnTo>
                <a:lnTo>
                  <a:pt x="3038152" y="820297"/>
                </a:lnTo>
                <a:lnTo>
                  <a:pt x="3034614" y="808664"/>
                </a:lnTo>
                <a:lnTo>
                  <a:pt x="3039379" y="801277"/>
                </a:lnTo>
                <a:lnTo>
                  <a:pt x="3050320" y="794160"/>
                </a:lnTo>
                <a:lnTo>
                  <a:pt x="3060777" y="792088"/>
                </a:lnTo>
                <a:lnTo>
                  <a:pt x="3081321" y="795199"/>
                </a:lnTo>
                <a:lnTo>
                  <a:pt x="3086500" y="801987"/>
                </a:lnTo>
                <a:lnTo>
                  <a:pt x="3092153" y="802051"/>
                </a:lnTo>
                <a:lnTo>
                  <a:pt x="3096988" y="804642"/>
                </a:lnTo>
                <a:lnTo>
                  <a:pt x="3112078" y="806422"/>
                </a:lnTo>
                <a:lnTo>
                  <a:pt x="3115781" y="811437"/>
                </a:lnTo>
                <a:lnTo>
                  <a:pt x="3135985" y="811188"/>
                </a:lnTo>
                <a:lnTo>
                  <a:pt x="3150601" y="815203"/>
                </a:lnTo>
                <a:lnTo>
                  <a:pt x="3165678" y="819690"/>
                </a:lnTo>
                <a:lnTo>
                  <a:pt x="3172710" y="822055"/>
                </a:lnTo>
                <a:lnTo>
                  <a:pt x="3184403" y="817244"/>
                </a:lnTo>
                <a:lnTo>
                  <a:pt x="3190654" y="812891"/>
                </a:lnTo>
                <a:lnTo>
                  <a:pt x="3204046" y="811640"/>
                </a:lnTo>
                <a:lnTo>
                  <a:pt x="3214847" y="813557"/>
                </a:lnTo>
                <a:lnTo>
                  <a:pt x="3218983" y="821089"/>
                </a:lnTo>
                <a:lnTo>
                  <a:pt x="3222507" y="816129"/>
                </a:lnTo>
                <a:lnTo>
                  <a:pt x="3234677" y="819716"/>
                </a:lnTo>
                <a:lnTo>
                  <a:pt x="3246517" y="820576"/>
                </a:lnTo>
                <a:lnTo>
                  <a:pt x="3253989" y="816749"/>
                </a:lnTo>
                <a:lnTo>
                  <a:pt x="3258408" y="811747"/>
                </a:lnTo>
                <a:lnTo>
                  <a:pt x="3257369" y="810887"/>
                </a:lnTo>
                <a:lnTo>
                  <a:pt x="3261387" y="803789"/>
                </a:lnTo>
                <a:lnTo>
                  <a:pt x="3264468" y="792329"/>
                </a:lnTo>
                <a:lnTo>
                  <a:pt x="3266639" y="788484"/>
                </a:lnTo>
                <a:lnTo>
                  <a:pt x="3267058" y="788329"/>
                </a:lnTo>
                <a:lnTo>
                  <a:pt x="3272468" y="775957"/>
                </a:lnTo>
                <a:lnTo>
                  <a:pt x="3280021" y="765257"/>
                </a:lnTo>
                <a:lnTo>
                  <a:pt x="3280307" y="764729"/>
                </a:lnTo>
                <a:lnTo>
                  <a:pt x="3278889" y="753108"/>
                </a:lnTo>
                <a:lnTo>
                  <a:pt x="3282607" y="746860"/>
                </a:lnTo>
                <a:lnTo>
                  <a:pt x="3277021" y="739971"/>
                </a:lnTo>
                <a:lnTo>
                  <a:pt x="3282773" y="734267"/>
                </a:lnTo>
                <a:lnTo>
                  <a:pt x="3273513" y="735561"/>
                </a:lnTo>
                <a:lnTo>
                  <a:pt x="3260807" y="732068"/>
                </a:lnTo>
                <a:lnTo>
                  <a:pt x="3250365" y="740806"/>
                </a:lnTo>
                <a:lnTo>
                  <a:pt x="3227317" y="742517"/>
                </a:lnTo>
                <a:lnTo>
                  <a:pt x="3215023" y="734364"/>
                </a:lnTo>
                <a:lnTo>
                  <a:pt x="3198651" y="733854"/>
                </a:lnTo>
                <a:lnTo>
                  <a:pt x="3195150" y="740153"/>
                </a:lnTo>
                <a:lnTo>
                  <a:pt x="3184655" y="741958"/>
                </a:lnTo>
                <a:lnTo>
                  <a:pt x="3169967" y="733869"/>
                </a:lnTo>
                <a:lnTo>
                  <a:pt x="3153389" y="734143"/>
                </a:lnTo>
                <a:lnTo>
                  <a:pt x="3144392" y="719038"/>
                </a:lnTo>
                <a:lnTo>
                  <a:pt x="3133297" y="710615"/>
                </a:lnTo>
                <a:lnTo>
                  <a:pt x="3140684" y="698803"/>
                </a:lnTo>
                <a:lnTo>
                  <a:pt x="3131058" y="691547"/>
                </a:lnTo>
                <a:lnTo>
                  <a:pt x="3147903" y="677022"/>
                </a:lnTo>
                <a:lnTo>
                  <a:pt x="3171291" y="676415"/>
                </a:lnTo>
                <a:lnTo>
                  <a:pt x="3177670" y="664873"/>
                </a:lnTo>
                <a:lnTo>
                  <a:pt x="3206612" y="666883"/>
                </a:lnTo>
                <a:lnTo>
                  <a:pt x="3224869" y="657033"/>
                </a:lnTo>
                <a:lnTo>
                  <a:pt x="3242565" y="652739"/>
                </a:lnTo>
                <a:lnTo>
                  <a:pt x="3267691" y="652417"/>
                </a:lnTo>
                <a:lnTo>
                  <a:pt x="3294197" y="663120"/>
                </a:lnTo>
                <a:lnTo>
                  <a:pt x="3315984" y="668994"/>
                </a:lnTo>
                <a:lnTo>
                  <a:pt x="3333676" y="666653"/>
                </a:lnTo>
                <a:lnTo>
                  <a:pt x="3346749" y="668008"/>
                </a:lnTo>
                <a:lnTo>
                  <a:pt x="3364678" y="660080"/>
                </a:lnTo>
                <a:lnTo>
                  <a:pt x="3366945" y="653589"/>
                </a:lnTo>
                <a:lnTo>
                  <a:pt x="3363151" y="643232"/>
                </a:lnTo>
                <a:lnTo>
                  <a:pt x="3354373" y="637634"/>
                </a:lnTo>
                <a:lnTo>
                  <a:pt x="3345959" y="635887"/>
                </a:lnTo>
                <a:lnTo>
                  <a:pt x="3340395" y="631234"/>
                </a:lnTo>
                <a:lnTo>
                  <a:pt x="3321032" y="618402"/>
                </a:lnTo>
                <a:lnTo>
                  <a:pt x="3303704" y="612673"/>
                </a:lnTo>
                <a:lnTo>
                  <a:pt x="3290588" y="603752"/>
                </a:lnTo>
                <a:lnTo>
                  <a:pt x="3301642" y="601326"/>
                </a:lnTo>
                <a:lnTo>
                  <a:pt x="3314243" y="588623"/>
                </a:lnTo>
                <a:lnTo>
                  <a:pt x="3305748" y="582612"/>
                </a:lnTo>
                <a:lnTo>
                  <a:pt x="3328133" y="576417"/>
                </a:lnTo>
                <a:lnTo>
                  <a:pt x="3327732" y="573094"/>
                </a:lnTo>
                <a:lnTo>
                  <a:pt x="3314101" y="575542"/>
                </a:lnTo>
                <a:lnTo>
                  <a:pt x="3301973" y="576757"/>
                </a:lnTo>
                <a:lnTo>
                  <a:pt x="3291870" y="581670"/>
                </a:lnTo>
                <a:lnTo>
                  <a:pt x="3277653" y="582473"/>
                </a:lnTo>
                <a:lnTo>
                  <a:pt x="3264571" y="588131"/>
                </a:lnTo>
                <a:lnTo>
                  <a:pt x="3265460" y="597577"/>
                </a:lnTo>
                <a:lnTo>
                  <a:pt x="3272890" y="601241"/>
                </a:lnTo>
                <a:lnTo>
                  <a:pt x="3288380" y="600329"/>
                </a:lnTo>
                <a:lnTo>
                  <a:pt x="3285413" y="605748"/>
                </a:lnTo>
                <a:lnTo>
                  <a:pt x="3268790" y="608378"/>
                </a:lnTo>
                <a:lnTo>
                  <a:pt x="3248172" y="617165"/>
                </a:lnTo>
                <a:lnTo>
                  <a:pt x="3239728" y="614077"/>
                </a:lnTo>
                <a:lnTo>
                  <a:pt x="3243075" y="606938"/>
                </a:lnTo>
                <a:lnTo>
                  <a:pt x="3226482" y="602495"/>
                </a:lnTo>
                <a:lnTo>
                  <a:pt x="3229165" y="599582"/>
                </a:lnTo>
                <a:lnTo>
                  <a:pt x="3243701" y="594534"/>
                </a:lnTo>
                <a:lnTo>
                  <a:pt x="3239306" y="591056"/>
                </a:lnTo>
                <a:lnTo>
                  <a:pt x="3215697" y="587217"/>
                </a:lnTo>
                <a:lnTo>
                  <a:pt x="3214652" y="581555"/>
                </a:lnTo>
                <a:lnTo>
                  <a:pt x="3200583" y="583426"/>
                </a:lnTo>
                <a:lnTo>
                  <a:pt x="3194946" y="591789"/>
                </a:lnTo>
                <a:lnTo>
                  <a:pt x="3183185" y="603015"/>
                </a:lnTo>
                <a:lnTo>
                  <a:pt x="3183538" y="606929"/>
                </a:lnTo>
                <a:lnTo>
                  <a:pt x="3176175" y="610197"/>
                </a:lnTo>
                <a:lnTo>
                  <a:pt x="3171561" y="608776"/>
                </a:lnTo>
                <a:lnTo>
                  <a:pt x="3167312" y="627097"/>
                </a:lnTo>
                <a:lnTo>
                  <a:pt x="3159431" y="633388"/>
                </a:lnTo>
                <a:lnTo>
                  <a:pt x="3153884" y="644253"/>
                </a:lnTo>
                <a:lnTo>
                  <a:pt x="3158786" y="652915"/>
                </a:lnTo>
                <a:lnTo>
                  <a:pt x="3160590" y="658755"/>
                </a:lnTo>
                <a:lnTo>
                  <a:pt x="3173849" y="663660"/>
                </a:lnTo>
                <a:lnTo>
                  <a:pt x="3171085" y="667382"/>
                </a:lnTo>
                <a:lnTo>
                  <a:pt x="3153051" y="668217"/>
                </a:lnTo>
                <a:lnTo>
                  <a:pt x="3146573" y="672913"/>
                </a:lnTo>
                <a:lnTo>
                  <a:pt x="3133901" y="681092"/>
                </a:lnTo>
                <a:lnTo>
                  <a:pt x="3129120" y="674022"/>
                </a:lnTo>
                <a:lnTo>
                  <a:pt x="3129327" y="670887"/>
                </a:lnTo>
                <a:lnTo>
                  <a:pt x="3120075" y="670456"/>
                </a:lnTo>
                <a:lnTo>
                  <a:pt x="3112151" y="669019"/>
                </a:lnTo>
                <a:lnTo>
                  <a:pt x="3093760" y="672968"/>
                </a:lnTo>
                <a:lnTo>
                  <a:pt x="3104287" y="681502"/>
                </a:lnTo>
                <a:lnTo>
                  <a:pt x="3096572" y="683978"/>
                </a:lnTo>
                <a:lnTo>
                  <a:pt x="3088113" y="683993"/>
                </a:lnTo>
                <a:lnTo>
                  <a:pt x="3080079" y="676172"/>
                </a:lnTo>
                <a:lnTo>
                  <a:pt x="3077227" y="679506"/>
                </a:lnTo>
                <a:lnTo>
                  <a:pt x="3080620" y="688576"/>
                </a:lnTo>
                <a:lnTo>
                  <a:pt x="3088220" y="695701"/>
                </a:lnTo>
                <a:lnTo>
                  <a:pt x="3082494" y="699031"/>
                </a:lnTo>
                <a:lnTo>
                  <a:pt x="3090953" y="706029"/>
                </a:lnTo>
                <a:lnTo>
                  <a:pt x="3098470" y="710433"/>
                </a:lnTo>
                <a:lnTo>
                  <a:pt x="3098698" y="719014"/>
                </a:lnTo>
                <a:lnTo>
                  <a:pt x="3084651" y="714989"/>
                </a:lnTo>
                <a:lnTo>
                  <a:pt x="3089131" y="722734"/>
                </a:lnTo>
                <a:lnTo>
                  <a:pt x="3079487" y="724329"/>
                </a:lnTo>
                <a:lnTo>
                  <a:pt x="3085246" y="737733"/>
                </a:lnTo>
                <a:lnTo>
                  <a:pt x="3075159" y="737921"/>
                </a:lnTo>
                <a:lnTo>
                  <a:pt x="3062706" y="731315"/>
                </a:lnTo>
                <a:lnTo>
                  <a:pt x="3057011" y="719166"/>
                </a:lnTo>
                <a:lnTo>
                  <a:pt x="3054354" y="709063"/>
                </a:lnTo>
                <a:lnTo>
                  <a:pt x="3048431" y="702081"/>
                </a:lnTo>
                <a:lnTo>
                  <a:pt x="3040649" y="693421"/>
                </a:lnTo>
                <a:lnTo>
                  <a:pt x="3039622" y="689095"/>
                </a:lnTo>
                <a:lnTo>
                  <a:pt x="3037040" y="688032"/>
                </a:lnTo>
                <a:lnTo>
                  <a:pt x="3036736" y="684691"/>
                </a:lnTo>
                <a:lnTo>
                  <a:pt x="3028324" y="679592"/>
                </a:lnTo>
                <a:lnTo>
                  <a:pt x="3027002" y="672357"/>
                </a:lnTo>
                <a:lnTo>
                  <a:pt x="3028287" y="661997"/>
                </a:lnTo>
                <a:lnTo>
                  <a:pt x="3030358" y="657280"/>
                </a:lnTo>
                <a:lnTo>
                  <a:pt x="3027804" y="654886"/>
                </a:lnTo>
                <a:lnTo>
                  <a:pt x="3024623" y="653711"/>
                </a:lnTo>
                <a:lnTo>
                  <a:pt x="3020365" y="648754"/>
                </a:lnTo>
                <a:lnTo>
                  <a:pt x="3013804" y="645737"/>
                </a:lnTo>
                <a:lnTo>
                  <a:pt x="2999526" y="640118"/>
                </a:lnTo>
                <a:lnTo>
                  <a:pt x="2990721" y="634651"/>
                </a:lnTo>
                <a:lnTo>
                  <a:pt x="2976831" y="630137"/>
                </a:lnTo>
                <a:lnTo>
                  <a:pt x="2964059" y="618961"/>
                </a:lnTo>
                <a:lnTo>
                  <a:pt x="2967124" y="617828"/>
                </a:lnTo>
                <a:lnTo>
                  <a:pt x="2960199" y="611439"/>
                </a:lnTo>
                <a:lnTo>
                  <a:pt x="2959916" y="606313"/>
                </a:lnTo>
                <a:lnTo>
                  <a:pt x="2950152" y="603917"/>
                </a:lnTo>
                <a:lnTo>
                  <a:pt x="2945498" y="610474"/>
                </a:lnTo>
                <a:lnTo>
                  <a:pt x="2941015" y="605387"/>
                </a:lnTo>
                <a:lnTo>
                  <a:pt x="2941355" y="600116"/>
                </a:lnTo>
                <a:lnTo>
                  <a:pt x="2941896" y="599871"/>
                </a:lnTo>
                <a:lnTo>
                  <a:pt x="2945276" y="598491"/>
                </a:lnTo>
                <a:lnTo>
                  <a:pt x="2933188" y="596281"/>
                </a:lnTo>
                <a:lnTo>
                  <a:pt x="2920840" y="601669"/>
                </a:lnTo>
                <a:lnTo>
                  <a:pt x="2921679" y="609207"/>
                </a:lnTo>
                <a:lnTo>
                  <a:pt x="2919820" y="613535"/>
                </a:lnTo>
                <a:lnTo>
                  <a:pt x="2924798" y="621266"/>
                </a:lnTo>
                <a:lnTo>
                  <a:pt x="2939038" y="628917"/>
                </a:lnTo>
                <a:lnTo>
                  <a:pt x="2946677" y="641470"/>
                </a:lnTo>
                <a:lnTo>
                  <a:pt x="2963576" y="653711"/>
                </a:lnTo>
                <a:lnTo>
                  <a:pt x="2975477" y="653616"/>
                </a:lnTo>
                <a:lnTo>
                  <a:pt x="2979176" y="656973"/>
                </a:lnTo>
                <a:lnTo>
                  <a:pt x="2974914" y="659998"/>
                </a:lnTo>
                <a:lnTo>
                  <a:pt x="2988519" y="665487"/>
                </a:lnTo>
                <a:lnTo>
                  <a:pt x="2999669" y="670082"/>
                </a:lnTo>
                <a:lnTo>
                  <a:pt x="3012690" y="678000"/>
                </a:lnTo>
                <a:lnTo>
                  <a:pt x="3014263" y="680837"/>
                </a:lnTo>
                <a:lnTo>
                  <a:pt x="3011427" y="686274"/>
                </a:lnTo>
                <a:lnTo>
                  <a:pt x="3002998" y="679185"/>
                </a:lnTo>
                <a:lnTo>
                  <a:pt x="2989804" y="676685"/>
                </a:lnTo>
                <a:lnTo>
                  <a:pt x="2983411" y="686508"/>
                </a:lnTo>
                <a:lnTo>
                  <a:pt x="2994387" y="692139"/>
                </a:lnTo>
                <a:lnTo>
                  <a:pt x="2992586" y="700064"/>
                </a:lnTo>
                <a:lnTo>
                  <a:pt x="2986240" y="700963"/>
                </a:lnTo>
                <a:lnTo>
                  <a:pt x="2978131" y="713990"/>
                </a:lnTo>
                <a:lnTo>
                  <a:pt x="2971798" y="715159"/>
                </a:lnTo>
                <a:lnTo>
                  <a:pt x="2971859" y="710515"/>
                </a:lnTo>
                <a:lnTo>
                  <a:pt x="2974957" y="702372"/>
                </a:lnTo>
                <a:lnTo>
                  <a:pt x="2978256" y="699128"/>
                </a:lnTo>
                <a:lnTo>
                  <a:pt x="2972326" y="690325"/>
                </a:lnTo>
                <a:lnTo>
                  <a:pt x="2967692" y="682669"/>
                </a:lnTo>
                <a:lnTo>
                  <a:pt x="2961386" y="680773"/>
                </a:lnTo>
                <a:lnTo>
                  <a:pt x="2956903" y="674219"/>
                </a:lnTo>
                <a:lnTo>
                  <a:pt x="2947145" y="671458"/>
                </a:lnTo>
                <a:lnTo>
                  <a:pt x="2940575" y="665356"/>
                </a:lnTo>
                <a:lnTo>
                  <a:pt x="2929337" y="664371"/>
                </a:lnTo>
                <a:lnTo>
                  <a:pt x="2917469" y="657516"/>
                </a:lnTo>
                <a:lnTo>
                  <a:pt x="2903576" y="647629"/>
                </a:lnTo>
                <a:lnTo>
                  <a:pt x="2893252" y="638882"/>
                </a:lnTo>
                <a:lnTo>
                  <a:pt x="2888514" y="623869"/>
                </a:lnTo>
                <a:lnTo>
                  <a:pt x="2880958" y="622104"/>
                </a:lnTo>
                <a:lnTo>
                  <a:pt x="2868602" y="617093"/>
                </a:lnTo>
                <a:lnTo>
                  <a:pt x="2861613" y="619142"/>
                </a:lnTo>
                <a:lnTo>
                  <a:pt x="2852838" y="626190"/>
                </a:lnTo>
                <a:lnTo>
                  <a:pt x="2846526" y="627304"/>
                </a:lnTo>
                <a:lnTo>
                  <a:pt x="2832767" y="635884"/>
                </a:lnTo>
                <a:lnTo>
                  <a:pt x="2802812" y="631772"/>
                </a:lnTo>
                <a:lnTo>
                  <a:pt x="2780695" y="636698"/>
                </a:lnTo>
                <a:lnTo>
                  <a:pt x="2778957" y="645844"/>
                </a:lnTo>
                <a:lnTo>
                  <a:pt x="2779768" y="654667"/>
                </a:lnTo>
                <a:lnTo>
                  <a:pt x="2765378" y="664782"/>
                </a:lnTo>
                <a:lnTo>
                  <a:pt x="2745917" y="667992"/>
                </a:lnTo>
                <a:lnTo>
                  <a:pt x="2744563" y="673101"/>
                </a:lnTo>
                <a:lnTo>
                  <a:pt x="2735229" y="681518"/>
                </a:lnTo>
                <a:lnTo>
                  <a:pt x="2729376" y="693879"/>
                </a:lnTo>
                <a:lnTo>
                  <a:pt x="2735299" y="702560"/>
                </a:lnTo>
                <a:lnTo>
                  <a:pt x="2726515" y="709334"/>
                </a:lnTo>
                <a:lnTo>
                  <a:pt x="2723230" y="719208"/>
                </a:lnTo>
                <a:lnTo>
                  <a:pt x="2711765" y="722233"/>
                </a:lnTo>
                <a:lnTo>
                  <a:pt x="2701011" y="733912"/>
                </a:lnTo>
                <a:lnTo>
                  <a:pt x="2681735" y="734143"/>
                </a:lnTo>
                <a:lnTo>
                  <a:pt x="2667259" y="733854"/>
                </a:lnTo>
                <a:lnTo>
                  <a:pt x="2657748" y="739218"/>
                </a:lnTo>
                <a:lnTo>
                  <a:pt x="2651948" y="744955"/>
                </a:lnTo>
                <a:lnTo>
                  <a:pt x="2644517" y="743695"/>
                </a:lnTo>
                <a:lnTo>
                  <a:pt x="2638894" y="738565"/>
                </a:lnTo>
                <a:lnTo>
                  <a:pt x="2634588" y="729830"/>
                </a:lnTo>
                <a:lnTo>
                  <a:pt x="2620412" y="727475"/>
                </a:lnTo>
                <a:lnTo>
                  <a:pt x="2614308" y="731418"/>
                </a:lnTo>
                <a:lnTo>
                  <a:pt x="2606301" y="729283"/>
                </a:lnTo>
                <a:lnTo>
                  <a:pt x="2598465" y="730953"/>
                </a:lnTo>
                <a:lnTo>
                  <a:pt x="2600784" y="719068"/>
                </a:lnTo>
                <a:lnTo>
                  <a:pt x="2599357" y="709731"/>
                </a:lnTo>
                <a:lnTo>
                  <a:pt x="2592562" y="708331"/>
                </a:lnTo>
                <a:lnTo>
                  <a:pt x="2588932" y="702576"/>
                </a:lnTo>
                <a:lnTo>
                  <a:pt x="2590141" y="692634"/>
                </a:lnTo>
                <a:lnTo>
                  <a:pt x="2596195" y="687121"/>
                </a:lnTo>
                <a:lnTo>
                  <a:pt x="2597273" y="680983"/>
                </a:lnTo>
                <a:lnTo>
                  <a:pt x="2600441" y="671850"/>
                </a:lnTo>
                <a:lnTo>
                  <a:pt x="2600105" y="665416"/>
                </a:lnTo>
                <a:lnTo>
                  <a:pt x="2597068" y="659961"/>
                </a:lnTo>
                <a:lnTo>
                  <a:pt x="2596400" y="654841"/>
                </a:lnTo>
                <a:lnTo>
                  <a:pt x="2597165" y="644025"/>
                </a:lnTo>
                <a:lnTo>
                  <a:pt x="2590961" y="637437"/>
                </a:lnTo>
                <a:lnTo>
                  <a:pt x="2612446" y="626475"/>
                </a:lnTo>
                <a:lnTo>
                  <a:pt x="2631029" y="629218"/>
                </a:lnTo>
                <a:lnTo>
                  <a:pt x="2651421" y="629121"/>
                </a:lnTo>
                <a:lnTo>
                  <a:pt x="2667580" y="631714"/>
                </a:lnTo>
                <a:lnTo>
                  <a:pt x="2680189" y="630919"/>
                </a:lnTo>
                <a:lnTo>
                  <a:pt x="2704734" y="631419"/>
                </a:lnTo>
                <a:lnTo>
                  <a:pt x="2712587" y="622310"/>
                </a:lnTo>
                <a:lnTo>
                  <a:pt x="2715479" y="592056"/>
                </a:lnTo>
                <a:lnTo>
                  <a:pt x="2699807" y="576115"/>
                </a:lnTo>
                <a:lnTo>
                  <a:pt x="2688607" y="568434"/>
                </a:lnTo>
                <a:lnTo>
                  <a:pt x="2665396" y="562591"/>
                </a:lnTo>
                <a:lnTo>
                  <a:pt x="2663867" y="551519"/>
                </a:lnTo>
                <a:lnTo>
                  <a:pt x="2683556" y="548215"/>
                </a:lnTo>
                <a:lnTo>
                  <a:pt x="2709059" y="552121"/>
                </a:lnTo>
                <a:lnTo>
                  <a:pt x="2704246" y="534929"/>
                </a:lnTo>
                <a:lnTo>
                  <a:pt x="2718583" y="541445"/>
                </a:lnTo>
                <a:lnTo>
                  <a:pt x="2753939" y="529601"/>
                </a:lnTo>
                <a:lnTo>
                  <a:pt x="2758501" y="517157"/>
                </a:lnTo>
                <a:lnTo>
                  <a:pt x="2771780" y="514093"/>
                </a:lnTo>
                <a:lnTo>
                  <a:pt x="2783954" y="511095"/>
                </a:lnTo>
                <a:lnTo>
                  <a:pt x="2791778" y="506925"/>
                </a:lnTo>
                <a:lnTo>
                  <a:pt x="2805079" y="484579"/>
                </a:lnTo>
                <a:lnTo>
                  <a:pt x="2825857" y="478222"/>
                </a:lnTo>
                <a:lnTo>
                  <a:pt x="2838477" y="478650"/>
                </a:lnTo>
                <a:lnTo>
                  <a:pt x="2841442" y="475437"/>
                </a:lnTo>
                <a:lnTo>
                  <a:pt x="2854134" y="474611"/>
                </a:lnTo>
                <a:lnTo>
                  <a:pt x="2856950" y="477958"/>
                </a:lnTo>
                <a:lnTo>
                  <a:pt x="2867262" y="470471"/>
                </a:lnTo>
                <a:lnTo>
                  <a:pt x="2863790" y="464779"/>
                </a:lnTo>
                <a:lnTo>
                  <a:pt x="2863095" y="456165"/>
                </a:lnTo>
                <a:lnTo>
                  <a:pt x="2856929" y="447739"/>
                </a:lnTo>
                <a:lnTo>
                  <a:pt x="2856470" y="432212"/>
                </a:lnTo>
                <a:lnTo>
                  <a:pt x="2859001" y="428112"/>
                </a:lnTo>
                <a:lnTo>
                  <a:pt x="2863356" y="423556"/>
                </a:lnTo>
                <a:lnTo>
                  <a:pt x="2876736" y="422614"/>
                </a:lnTo>
                <a:lnTo>
                  <a:pt x="2882069" y="418426"/>
                </a:lnTo>
                <a:lnTo>
                  <a:pt x="2894285" y="414140"/>
                </a:lnTo>
                <a:lnTo>
                  <a:pt x="2893769" y="421949"/>
                </a:lnTo>
                <a:lnTo>
                  <a:pt x="2889274" y="426897"/>
                </a:lnTo>
                <a:lnTo>
                  <a:pt x="2891096" y="431149"/>
                </a:lnTo>
                <a:lnTo>
                  <a:pt x="2899330" y="433449"/>
                </a:lnTo>
                <a:lnTo>
                  <a:pt x="2895619" y="439177"/>
                </a:lnTo>
                <a:lnTo>
                  <a:pt x="2891096" y="437527"/>
                </a:lnTo>
                <a:lnTo>
                  <a:pt x="2880161" y="448462"/>
                </a:lnTo>
                <a:lnTo>
                  <a:pt x="2884289" y="455858"/>
                </a:lnTo>
                <a:lnTo>
                  <a:pt x="2884560" y="461727"/>
                </a:lnTo>
                <a:lnTo>
                  <a:pt x="2899904" y="465265"/>
                </a:lnTo>
                <a:lnTo>
                  <a:pt x="2899744" y="470656"/>
                </a:lnTo>
                <a:lnTo>
                  <a:pt x="2915185" y="467804"/>
                </a:lnTo>
                <a:lnTo>
                  <a:pt x="2923723" y="463642"/>
                </a:lnTo>
                <a:lnTo>
                  <a:pt x="2940869" y="469642"/>
                </a:lnTo>
                <a:lnTo>
                  <a:pt x="2948040" y="474477"/>
                </a:lnTo>
                <a:lnTo>
                  <a:pt x="2958416" y="470018"/>
                </a:lnTo>
                <a:lnTo>
                  <a:pt x="2982117" y="462993"/>
                </a:lnTo>
                <a:lnTo>
                  <a:pt x="3001243" y="457854"/>
                </a:lnTo>
                <a:lnTo>
                  <a:pt x="3016399" y="460420"/>
                </a:lnTo>
                <a:lnTo>
                  <a:pt x="3017544" y="464125"/>
                </a:lnTo>
                <a:lnTo>
                  <a:pt x="3032190" y="464317"/>
                </a:lnTo>
                <a:lnTo>
                  <a:pt x="3035649" y="457635"/>
                </a:lnTo>
                <a:lnTo>
                  <a:pt x="3056607" y="452708"/>
                </a:lnTo>
                <a:lnTo>
                  <a:pt x="3053378" y="439942"/>
                </a:lnTo>
                <a:lnTo>
                  <a:pt x="3053904" y="428510"/>
                </a:lnTo>
                <a:lnTo>
                  <a:pt x="3061367" y="418972"/>
                </a:lnTo>
                <a:lnTo>
                  <a:pt x="3075681" y="413785"/>
                </a:lnTo>
                <a:lnTo>
                  <a:pt x="3087739" y="425132"/>
                </a:lnTo>
                <a:lnTo>
                  <a:pt x="3099923" y="424838"/>
                </a:lnTo>
                <a:lnTo>
                  <a:pt x="3102842" y="413177"/>
                </a:lnTo>
                <a:lnTo>
                  <a:pt x="3104606" y="404217"/>
                </a:lnTo>
                <a:lnTo>
                  <a:pt x="3099020" y="406131"/>
                </a:lnTo>
                <a:lnTo>
                  <a:pt x="3089383" y="400737"/>
                </a:lnTo>
                <a:lnTo>
                  <a:pt x="3088065" y="392010"/>
                </a:lnTo>
                <a:lnTo>
                  <a:pt x="3107267" y="387779"/>
                </a:lnTo>
                <a:lnTo>
                  <a:pt x="3126402" y="385574"/>
                </a:lnTo>
                <a:lnTo>
                  <a:pt x="3142879" y="388082"/>
                </a:lnTo>
                <a:lnTo>
                  <a:pt x="3158549" y="387633"/>
                </a:lnTo>
                <a:lnTo>
                  <a:pt x="3175810" y="379241"/>
                </a:lnTo>
                <a:lnTo>
                  <a:pt x="3159901" y="372022"/>
                </a:lnTo>
                <a:lnTo>
                  <a:pt x="3132340" y="373230"/>
                </a:lnTo>
                <a:lnTo>
                  <a:pt x="3105633" y="378797"/>
                </a:lnTo>
                <a:lnTo>
                  <a:pt x="3080924" y="381999"/>
                </a:lnTo>
                <a:lnTo>
                  <a:pt x="3072134" y="373716"/>
                </a:lnTo>
                <a:lnTo>
                  <a:pt x="3057424" y="368729"/>
                </a:lnTo>
                <a:lnTo>
                  <a:pt x="3060805" y="353770"/>
                </a:lnTo>
                <a:lnTo>
                  <a:pt x="3053430" y="340069"/>
                </a:lnTo>
                <a:lnTo>
                  <a:pt x="3060671" y="331224"/>
                </a:lnTo>
                <a:lnTo>
                  <a:pt x="3074439" y="321687"/>
                </a:lnTo>
                <a:lnTo>
                  <a:pt x="3109184" y="305218"/>
                </a:lnTo>
                <a:lnTo>
                  <a:pt x="3119322" y="302041"/>
                </a:lnTo>
                <a:lnTo>
                  <a:pt x="3117743" y="295617"/>
                </a:lnTo>
                <a:lnTo>
                  <a:pt x="3096624" y="288443"/>
                </a:lnTo>
                <a:lnTo>
                  <a:pt x="3070500" y="292741"/>
                </a:lnTo>
                <a:lnTo>
                  <a:pt x="3055772" y="303338"/>
                </a:lnTo>
                <a:lnTo>
                  <a:pt x="3058144" y="312638"/>
                </a:lnTo>
                <a:lnTo>
                  <a:pt x="3033985" y="324849"/>
                </a:lnTo>
                <a:lnTo>
                  <a:pt x="3004659" y="337912"/>
                </a:lnTo>
                <a:lnTo>
                  <a:pt x="2993600" y="359298"/>
                </a:lnTo>
                <a:lnTo>
                  <a:pt x="3004410" y="369998"/>
                </a:lnTo>
                <a:lnTo>
                  <a:pt x="3018932" y="378424"/>
                </a:lnTo>
                <a:lnTo>
                  <a:pt x="3004985" y="395554"/>
                </a:lnTo>
                <a:lnTo>
                  <a:pt x="2989190" y="399108"/>
                </a:lnTo>
                <a:lnTo>
                  <a:pt x="2983395" y="424604"/>
                </a:lnTo>
                <a:lnTo>
                  <a:pt x="2974772" y="438831"/>
                </a:lnTo>
                <a:lnTo>
                  <a:pt x="2956347" y="437363"/>
                </a:lnTo>
                <a:lnTo>
                  <a:pt x="2947752" y="449407"/>
                </a:lnTo>
                <a:lnTo>
                  <a:pt x="2930168" y="450106"/>
                </a:lnTo>
                <a:lnTo>
                  <a:pt x="2925342" y="435750"/>
                </a:lnTo>
                <a:lnTo>
                  <a:pt x="2912631" y="418517"/>
                </a:lnTo>
                <a:lnTo>
                  <a:pt x="2901077" y="397040"/>
                </a:lnTo>
                <a:lnTo>
                  <a:pt x="2890892" y="387718"/>
                </a:lnTo>
                <a:lnTo>
                  <a:pt x="2860905" y="405283"/>
                </a:lnTo>
                <a:lnTo>
                  <a:pt x="2840658" y="408843"/>
                </a:lnTo>
                <a:lnTo>
                  <a:pt x="2819655" y="401110"/>
                </a:lnTo>
                <a:lnTo>
                  <a:pt x="2814224" y="384781"/>
                </a:lnTo>
                <a:lnTo>
                  <a:pt x="2809422" y="349733"/>
                </a:lnTo>
                <a:lnTo>
                  <a:pt x="2823406" y="339962"/>
                </a:lnTo>
                <a:lnTo>
                  <a:pt x="2863508" y="327211"/>
                </a:lnTo>
                <a:lnTo>
                  <a:pt x="2893490" y="311539"/>
                </a:lnTo>
                <a:lnTo>
                  <a:pt x="2921290" y="290375"/>
                </a:lnTo>
                <a:lnTo>
                  <a:pt x="2957784" y="261049"/>
                </a:lnTo>
                <a:lnTo>
                  <a:pt x="2983216" y="249620"/>
                </a:lnTo>
                <a:lnTo>
                  <a:pt x="3024952" y="230572"/>
                </a:lnTo>
                <a:lnTo>
                  <a:pt x="3058277" y="223923"/>
                </a:lnTo>
                <a:lnTo>
                  <a:pt x="3083262" y="224732"/>
                </a:lnTo>
                <a:lnTo>
                  <a:pt x="3106392" y="212151"/>
                </a:lnTo>
                <a:lnTo>
                  <a:pt x="3134084" y="212822"/>
                </a:lnTo>
                <a:lnTo>
                  <a:pt x="3161350" y="209797"/>
                </a:lnTo>
                <a:lnTo>
                  <a:pt x="3208854" y="220907"/>
                </a:lnTo>
                <a:lnTo>
                  <a:pt x="3189293" y="224972"/>
                </a:lnTo>
                <a:lnTo>
                  <a:pt x="3205931" y="234512"/>
                </a:lnTo>
                <a:lnTo>
                  <a:pt x="3221598" y="229230"/>
                </a:lnTo>
                <a:lnTo>
                  <a:pt x="3246547" y="238408"/>
                </a:lnTo>
                <a:lnTo>
                  <a:pt x="3288138" y="242023"/>
                </a:lnTo>
                <a:lnTo>
                  <a:pt x="3345519" y="259199"/>
                </a:lnTo>
                <a:lnTo>
                  <a:pt x="3357173" y="266416"/>
                </a:lnTo>
                <a:lnTo>
                  <a:pt x="3358179" y="276524"/>
                </a:lnTo>
                <a:lnTo>
                  <a:pt x="3341319" y="284503"/>
                </a:lnTo>
                <a:lnTo>
                  <a:pt x="3316518" y="288555"/>
                </a:lnTo>
                <a:lnTo>
                  <a:pt x="3248722" y="277010"/>
                </a:lnTo>
                <a:lnTo>
                  <a:pt x="3237572" y="278942"/>
                </a:lnTo>
                <a:lnTo>
                  <a:pt x="3262332" y="290065"/>
                </a:lnTo>
                <a:lnTo>
                  <a:pt x="3264292" y="312626"/>
                </a:lnTo>
                <a:lnTo>
                  <a:pt x="3283843" y="317258"/>
                </a:lnTo>
                <a:lnTo>
                  <a:pt x="3295712" y="321200"/>
                </a:lnTo>
                <a:lnTo>
                  <a:pt x="3297675" y="313838"/>
                </a:lnTo>
                <a:lnTo>
                  <a:pt x="3288192" y="307071"/>
                </a:lnTo>
                <a:lnTo>
                  <a:pt x="3298191" y="301558"/>
                </a:lnTo>
                <a:lnTo>
                  <a:pt x="3334904" y="311011"/>
                </a:lnTo>
                <a:lnTo>
                  <a:pt x="3347694" y="307310"/>
                </a:lnTo>
                <a:lnTo>
                  <a:pt x="3337473" y="296188"/>
                </a:lnTo>
                <a:lnTo>
                  <a:pt x="3372864" y="281314"/>
                </a:lnTo>
                <a:lnTo>
                  <a:pt x="3386882" y="282189"/>
                </a:lnTo>
                <a:lnTo>
                  <a:pt x="3401063" y="287498"/>
                </a:lnTo>
                <a:lnTo>
                  <a:pt x="3409907" y="277062"/>
                </a:lnTo>
                <a:lnTo>
                  <a:pt x="3397245" y="268008"/>
                </a:lnTo>
                <a:lnTo>
                  <a:pt x="3404678" y="258926"/>
                </a:lnTo>
                <a:lnTo>
                  <a:pt x="3393515" y="249504"/>
                </a:lnTo>
                <a:lnTo>
                  <a:pt x="3435996" y="254376"/>
                </a:lnTo>
                <a:lnTo>
                  <a:pt x="3444670" y="262884"/>
                </a:lnTo>
                <a:lnTo>
                  <a:pt x="3425444" y="264757"/>
                </a:lnTo>
                <a:lnTo>
                  <a:pt x="3425547" y="273208"/>
                </a:lnTo>
                <a:lnTo>
                  <a:pt x="3437499" y="278407"/>
                </a:lnTo>
                <a:lnTo>
                  <a:pt x="3460965" y="275115"/>
                </a:lnTo>
                <a:lnTo>
                  <a:pt x="3464677" y="265425"/>
                </a:lnTo>
                <a:lnTo>
                  <a:pt x="3496402" y="258194"/>
                </a:lnTo>
                <a:lnTo>
                  <a:pt x="3549401" y="245152"/>
                </a:lnTo>
                <a:lnTo>
                  <a:pt x="3560854" y="245899"/>
                </a:lnTo>
                <a:lnTo>
                  <a:pt x="3545883" y="255117"/>
                </a:lnTo>
                <a:lnTo>
                  <a:pt x="3564721" y="256699"/>
                </a:lnTo>
                <a:lnTo>
                  <a:pt x="3575601" y="251511"/>
                </a:lnTo>
                <a:lnTo>
                  <a:pt x="3604066" y="251092"/>
                </a:lnTo>
                <a:lnTo>
                  <a:pt x="3626619" y="244796"/>
                </a:lnTo>
                <a:lnTo>
                  <a:pt x="3643923" y="253945"/>
                </a:lnTo>
                <a:lnTo>
                  <a:pt x="3661181" y="243888"/>
                </a:lnTo>
                <a:lnTo>
                  <a:pt x="3645268" y="235089"/>
                </a:lnTo>
                <a:lnTo>
                  <a:pt x="3653166" y="230077"/>
                </a:lnTo>
                <a:lnTo>
                  <a:pt x="3698027" y="234673"/>
                </a:lnTo>
                <a:lnTo>
                  <a:pt x="3719046" y="239420"/>
                </a:lnTo>
                <a:lnTo>
                  <a:pt x="3774082" y="256773"/>
                </a:lnTo>
                <a:lnTo>
                  <a:pt x="3784236" y="248823"/>
                </a:lnTo>
                <a:lnTo>
                  <a:pt x="3768803" y="240796"/>
                </a:lnTo>
                <a:lnTo>
                  <a:pt x="3768360" y="237573"/>
                </a:lnTo>
                <a:lnTo>
                  <a:pt x="3750057" y="236082"/>
                </a:lnTo>
                <a:lnTo>
                  <a:pt x="3755065" y="228883"/>
                </a:lnTo>
                <a:lnTo>
                  <a:pt x="3746941" y="217034"/>
                </a:lnTo>
                <a:lnTo>
                  <a:pt x="3746482" y="212172"/>
                </a:lnTo>
                <a:lnTo>
                  <a:pt x="3774507" y="198422"/>
                </a:lnTo>
                <a:lnTo>
                  <a:pt x="3784473" y="184617"/>
                </a:lnTo>
                <a:lnTo>
                  <a:pt x="3795769" y="181632"/>
                </a:lnTo>
                <a:lnTo>
                  <a:pt x="3835974" y="185638"/>
                </a:lnTo>
                <a:lnTo>
                  <a:pt x="3839142" y="194085"/>
                </a:lnTo>
                <a:lnTo>
                  <a:pt x="3824745" y="206401"/>
                </a:lnTo>
                <a:lnTo>
                  <a:pt x="3834191" y="211243"/>
                </a:lnTo>
                <a:lnTo>
                  <a:pt x="3839078" y="221861"/>
                </a:lnTo>
                <a:lnTo>
                  <a:pt x="3835628" y="242670"/>
                </a:lnTo>
                <a:lnTo>
                  <a:pt x="3852382" y="251979"/>
                </a:lnTo>
                <a:lnTo>
                  <a:pt x="3845864" y="262115"/>
                </a:lnTo>
                <a:lnTo>
                  <a:pt x="3816119" y="283686"/>
                </a:lnTo>
                <a:lnTo>
                  <a:pt x="3833477" y="285924"/>
                </a:lnTo>
                <a:lnTo>
                  <a:pt x="3839515" y="280457"/>
                </a:lnTo>
                <a:lnTo>
                  <a:pt x="3856227" y="276558"/>
                </a:lnTo>
                <a:lnTo>
                  <a:pt x="3860258" y="269043"/>
                </a:lnTo>
                <a:lnTo>
                  <a:pt x="3873403" y="261811"/>
                </a:lnTo>
                <a:lnTo>
                  <a:pt x="3864552" y="253176"/>
                </a:lnTo>
                <a:lnTo>
                  <a:pt x="3871639" y="243150"/>
                </a:lnTo>
                <a:lnTo>
                  <a:pt x="3855030" y="241902"/>
                </a:lnTo>
                <a:lnTo>
                  <a:pt x="3851380" y="233455"/>
                </a:lnTo>
                <a:lnTo>
                  <a:pt x="3863498" y="218204"/>
                </a:lnTo>
                <a:lnTo>
                  <a:pt x="3843773" y="205824"/>
                </a:lnTo>
                <a:lnTo>
                  <a:pt x="3870955" y="195585"/>
                </a:lnTo>
                <a:lnTo>
                  <a:pt x="3867438" y="184788"/>
                </a:lnTo>
                <a:lnTo>
                  <a:pt x="3875013" y="184441"/>
                </a:lnTo>
                <a:lnTo>
                  <a:pt x="3882992" y="192864"/>
                </a:lnTo>
                <a:lnTo>
                  <a:pt x="3877003" y="207516"/>
                </a:lnTo>
                <a:lnTo>
                  <a:pt x="3893253" y="210292"/>
                </a:lnTo>
                <a:lnTo>
                  <a:pt x="3886327" y="199340"/>
                </a:lnTo>
                <a:lnTo>
                  <a:pt x="3911744" y="193368"/>
                </a:lnTo>
                <a:lnTo>
                  <a:pt x="3943262" y="192566"/>
                </a:lnTo>
                <a:lnTo>
                  <a:pt x="3971327" y="201222"/>
                </a:lnTo>
                <a:lnTo>
                  <a:pt x="3957820" y="188575"/>
                </a:lnTo>
                <a:lnTo>
                  <a:pt x="3956308" y="172395"/>
                </a:lnTo>
                <a:lnTo>
                  <a:pt x="3982717" y="169330"/>
                </a:lnTo>
                <a:lnTo>
                  <a:pt x="4019244" y="170001"/>
                </a:lnTo>
                <a:lnTo>
                  <a:pt x="4052154" y="168012"/>
                </a:lnTo>
                <a:lnTo>
                  <a:pt x="4039813" y="160072"/>
                </a:lnTo>
                <a:lnTo>
                  <a:pt x="4057387" y="150098"/>
                </a:lnTo>
                <a:lnTo>
                  <a:pt x="4074833" y="149681"/>
                </a:lnTo>
                <a:lnTo>
                  <a:pt x="4104362" y="142146"/>
                </a:lnTo>
                <a:lnTo>
                  <a:pt x="4144465" y="140123"/>
                </a:lnTo>
                <a:lnTo>
                  <a:pt x="4149531" y="135962"/>
                </a:lnTo>
                <a:lnTo>
                  <a:pt x="4189408" y="134553"/>
                </a:lnTo>
                <a:lnTo>
                  <a:pt x="4201834" y="137963"/>
                </a:lnTo>
                <a:lnTo>
                  <a:pt x="4235916" y="129893"/>
                </a:lnTo>
                <a:lnTo>
                  <a:pt x="4263817" y="130146"/>
                </a:lnTo>
                <a:lnTo>
                  <a:pt x="4268002" y="123591"/>
                </a:lnTo>
                <a:lnTo>
                  <a:pt x="4282515" y="117128"/>
                </a:lnTo>
                <a:lnTo>
                  <a:pt x="4318368" y="110895"/>
                </a:lnTo>
                <a:lnTo>
                  <a:pt x="4344413" y="115815"/>
                </a:lnTo>
                <a:lnTo>
                  <a:pt x="4323734" y="119557"/>
                </a:lnTo>
                <a:lnTo>
                  <a:pt x="4358135" y="121884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108" name="Полилиния: фигура 107">
            <a:extLst>
              <a:ext uri="{FF2B5EF4-FFF2-40B4-BE49-F238E27FC236}">
                <a16:creationId xmlns:a16="http://schemas.microsoft.com/office/drawing/2014/main" id="{CA930197-483E-40C1-8E97-8601BA2B93CA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1308487" y="113597"/>
                </a:moveTo>
                <a:lnTo>
                  <a:pt x="1301568" y="114032"/>
                </a:lnTo>
                <a:lnTo>
                  <a:pt x="1273107" y="113063"/>
                </a:lnTo>
                <a:lnTo>
                  <a:pt x="1269058" y="108818"/>
                </a:lnTo>
                <a:lnTo>
                  <a:pt x="1299640" y="109041"/>
                </a:lnTo>
                <a:lnTo>
                  <a:pt x="1310300" y="111860"/>
                </a:lnTo>
                <a:lnTo>
                  <a:pt x="1308487" y="113597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109" name="Полилиния: фигура 108">
            <a:extLst>
              <a:ext uri="{FF2B5EF4-FFF2-40B4-BE49-F238E27FC236}">
                <a16:creationId xmlns:a16="http://schemas.microsoft.com/office/drawing/2014/main" id="{55D53DC7-3324-4C82-B082-57FD5C4A029B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1060231" y="110908"/>
                </a:moveTo>
                <a:lnTo>
                  <a:pt x="1031919" y="115279"/>
                </a:lnTo>
                <a:lnTo>
                  <a:pt x="1009396" y="110374"/>
                </a:lnTo>
                <a:lnTo>
                  <a:pt x="1021692" y="105532"/>
                </a:lnTo>
                <a:lnTo>
                  <a:pt x="1043867" y="103984"/>
                </a:lnTo>
                <a:lnTo>
                  <a:pt x="1065280" y="106363"/>
                </a:lnTo>
                <a:lnTo>
                  <a:pt x="1060231" y="110908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110" name="Полилиния: фигура 109">
            <a:extLst>
              <a:ext uri="{FF2B5EF4-FFF2-40B4-BE49-F238E27FC236}">
                <a16:creationId xmlns:a16="http://schemas.microsoft.com/office/drawing/2014/main" id="{34C3860D-04FD-48A9-B1A2-37055708034F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3109087" y="108527"/>
                </a:moveTo>
                <a:lnTo>
                  <a:pt x="3075162" y="114737"/>
                </a:lnTo>
                <a:lnTo>
                  <a:pt x="3048368" y="111212"/>
                </a:lnTo>
                <a:lnTo>
                  <a:pt x="3058849" y="107294"/>
                </a:lnTo>
                <a:lnTo>
                  <a:pt x="3049673" y="102440"/>
                </a:lnTo>
                <a:lnTo>
                  <a:pt x="3081145" y="99398"/>
                </a:lnTo>
                <a:lnTo>
                  <a:pt x="3087175" y="105099"/>
                </a:lnTo>
                <a:lnTo>
                  <a:pt x="3109087" y="108527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111" name="Полилиния: фигура 110">
            <a:extLst>
              <a:ext uri="{FF2B5EF4-FFF2-40B4-BE49-F238E27FC236}">
                <a16:creationId xmlns:a16="http://schemas.microsoft.com/office/drawing/2014/main" id="{46C93471-F749-4ED7-BFF1-86ADD6C3D604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1068186" y="97165"/>
                </a:moveTo>
                <a:lnTo>
                  <a:pt x="1049686" y="100127"/>
                </a:lnTo>
                <a:lnTo>
                  <a:pt x="1024464" y="100112"/>
                </a:lnTo>
                <a:lnTo>
                  <a:pt x="1024710" y="97946"/>
                </a:lnTo>
                <a:lnTo>
                  <a:pt x="1040290" y="93398"/>
                </a:lnTo>
                <a:lnTo>
                  <a:pt x="1048435" y="94090"/>
                </a:lnTo>
                <a:lnTo>
                  <a:pt x="1068186" y="97165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112" name="Полилиния: фигура 111">
            <a:extLst>
              <a:ext uri="{FF2B5EF4-FFF2-40B4-BE49-F238E27FC236}">
                <a16:creationId xmlns:a16="http://schemas.microsoft.com/office/drawing/2014/main" id="{AEB3A430-ADF8-4017-8704-20C87C50E521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1278261" y="105442"/>
                </a:moveTo>
                <a:lnTo>
                  <a:pt x="1255792" y="108576"/>
                </a:lnTo>
                <a:lnTo>
                  <a:pt x="1243423" y="105049"/>
                </a:lnTo>
                <a:lnTo>
                  <a:pt x="1236914" y="99350"/>
                </a:lnTo>
                <a:lnTo>
                  <a:pt x="1235713" y="93065"/>
                </a:lnTo>
                <a:lnTo>
                  <a:pt x="1255376" y="93672"/>
                </a:lnTo>
                <a:lnTo>
                  <a:pt x="1264227" y="94677"/>
                </a:lnTo>
                <a:lnTo>
                  <a:pt x="1282377" y="99954"/>
                </a:lnTo>
                <a:lnTo>
                  <a:pt x="1278261" y="105442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113" name="Полилиния: фигура 112">
            <a:extLst>
              <a:ext uri="{FF2B5EF4-FFF2-40B4-BE49-F238E27FC236}">
                <a16:creationId xmlns:a16="http://schemas.microsoft.com/office/drawing/2014/main" id="{A710450D-EAEE-450E-A048-B7DCE388C063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1214023" y="101375"/>
                </a:moveTo>
                <a:lnTo>
                  <a:pt x="1219934" y="107711"/>
                </a:lnTo>
                <a:lnTo>
                  <a:pt x="1195135" y="106019"/>
                </a:lnTo>
                <a:lnTo>
                  <a:pt x="1170139" y="101094"/>
                </a:lnTo>
                <a:lnTo>
                  <a:pt x="1136329" y="100531"/>
                </a:lnTo>
                <a:lnTo>
                  <a:pt x="1150994" y="96019"/>
                </a:lnTo>
                <a:lnTo>
                  <a:pt x="1132631" y="92360"/>
                </a:lnTo>
                <a:lnTo>
                  <a:pt x="1131527" y="86540"/>
                </a:lnTo>
                <a:lnTo>
                  <a:pt x="1161339" y="88609"/>
                </a:lnTo>
                <a:lnTo>
                  <a:pt x="1202406" y="94151"/>
                </a:lnTo>
                <a:lnTo>
                  <a:pt x="1214023" y="101375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114" name="Полилиния: фигура 113">
            <a:extLst>
              <a:ext uri="{FF2B5EF4-FFF2-40B4-BE49-F238E27FC236}">
                <a16:creationId xmlns:a16="http://schemas.microsoft.com/office/drawing/2014/main" id="{202325B7-BC39-4B42-AED0-A0F3C74BC48D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4329359" y="101646"/>
                </a:moveTo>
                <a:lnTo>
                  <a:pt x="4243747" y="107507"/>
                </a:lnTo>
                <a:lnTo>
                  <a:pt x="4271489" y="87567"/>
                </a:lnTo>
                <a:lnTo>
                  <a:pt x="4283965" y="85859"/>
                </a:lnTo>
                <a:lnTo>
                  <a:pt x="4295377" y="86848"/>
                </a:lnTo>
                <a:lnTo>
                  <a:pt x="4333869" y="95474"/>
                </a:lnTo>
                <a:lnTo>
                  <a:pt x="4329359" y="101646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115" name="Полилиния: фигура 114">
            <a:extLst>
              <a:ext uri="{FF2B5EF4-FFF2-40B4-BE49-F238E27FC236}">
                <a16:creationId xmlns:a16="http://schemas.microsoft.com/office/drawing/2014/main" id="{7D7DF4D7-2725-42E1-8D61-03A0FCF952B9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3010794" y="80463"/>
                </a:moveTo>
                <a:lnTo>
                  <a:pt x="3060788" y="91787"/>
                </a:lnTo>
                <a:lnTo>
                  <a:pt x="3022572" y="97763"/>
                </a:lnTo>
                <a:lnTo>
                  <a:pt x="3014133" y="108939"/>
                </a:lnTo>
                <a:lnTo>
                  <a:pt x="3000810" y="111805"/>
                </a:lnTo>
                <a:lnTo>
                  <a:pt x="2993578" y="124388"/>
                </a:lnTo>
                <a:lnTo>
                  <a:pt x="2975277" y="124980"/>
                </a:lnTo>
                <a:lnTo>
                  <a:pt x="2942617" y="115717"/>
                </a:lnTo>
                <a:lnTo>
                  <a:pt x="2956391" y="110322"/>
                </a:lnTo>
                <a:lnTo>
                  <a:pt x="2933627" y="105928"/>
                </a:lnTo>
                <a:lnTo>
                  <a:pt x="2904038" y="93105"/>
                </a:lnTo>
                <a:lnTo>
                  <a:pt x="2892226" y="81213"/>
                </a:lnTo>
                <a:lnTo>
                  <a:pt x="2933629" y="75775"/>
                </a:lnTo>
                <a:lnTo>
                  <a:pt x="2941948" y="81091"/>
                </a:lnTo>
                <a:lnTo>
                  <a:pt x="2963578" y="80880"/>
                </a:lnTo>
                <a:lnTo>
                  <a:pt x="2969345" y="75689"/>
                </a:lnTo>
                <a:lnTo>
                  <a:pt x="2991644" y="75161"/>
                </a:lnTo>
                <a:lnTo>
                  <a:pt x="3010794" y="80463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116" name="Полилиния: фигура 115">
            <a:extLst>
              <a:ext uri="{FF2B5EF4-FFF2-40B4-BE49-F238E27FC236}">
                <a16:creationId xmlns:a16="http://schemas.microsoft.com/office/drawing/2014/main" id="{C6A89BE8-8C7F-4A26-A663-32DFBF87581E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3120074" y="69747"/>
                </a:moveTo>
                <a:lnTo>
                  <a:pt x="3149838" y="75077"/>
                </a:lnTo>
                <a:lnTo>
                  <a:pt x="3127319" y="83256"/>
                </a:lnTo>
                <a:lnTo>
                  <a:pt x="3083274" y="85045"/>
                </a:lnTo>
                <a:lnTo>
                  <a:pt x="3038485" y="82512"/>
                </a:lnTo>
                <a:lnTo>
                  <a:pt x="3035782" y="78328"/>
                </a:lnTo>
                <a:lnTo>
                  <a:pt x="3013990" y="78062"/>
                </a:lnTo>
                <a:lnTo>
                  <a:pt x="2997371" y="71091"/>
                </a:lnTo>
                <a:lnTo>
                  <a:pt x="3044268" y="66850"/>
                </a:lnTo>
                <a:lnTo>
                  <a:pt x="3066318" y="70502"/>
                </a:lnTo>
                <a:lnTo>
                  <a:pt x="3081677" y="65954"/>
                </a:lnTo>
                <a:lnTo>
                  <a:pt x="3120074" y="69747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117" name="Полилиния: фигура 116">
            <a:extLst>
              <a:ext uri="{FF2B5EF4-FFF2-40B4-BE49-F238E27FC236}">
                <a16:creationId xmlns:a16="http://schemas.microsoft.com/office/drawing/2014/main" id="{7530DE0B-5946-4B57-B0E9-114413C034C1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3510199" y="67622"/>
                </a:moveTo>
                <a:lnTo>
                  <a:pt x="3489811" y="69625"/>
                </a:lnTo>
                <a:lnTo>
                  <a:pt x="3476154" y="70777"/>
                </a:lnTo>
                <a:lnTo>
                  <a:pt x="3474036" y="73269"/>
                </a:lnTo>
                <a:lnTo>
                  <a:pt x="3456285" y="75779"/>
                </a:lnTo>
                <a:lnTo>
                  <a:pt x="3439833" y="72179"/>
                </a:lnTo>
                <a:lnTo>
                  <a:pt x="3448484" y="67438"/>
                </a:lnTo>
                <a:lnTo>
                  <a:pt x="3414686" y="66976"/>
                </a:lnTo>
                <a:lnTo>
                  <a:pt x="3444333" y="64211"/>
                </a:lnTo>
                <a:lnTo>
                  <a:pt x="3467407" y="64027"/>
                </a:lnTo>
                <a:lnTo>
                  <a:pt x="3470510" y="68119"/>
                </a:lnTo>
                <a:lnTo>
                  <a:pt x="3479233" y="64483"/>
                </a:lnTo>
                <a:lnTo>
                  <a:pt x="3493548" y="61979"/>
                </a:lnTo>
                <a:lnTo>
                  <a:pt x="3516072" y="65307"/>
                </a:lnTo>
                <a:lnTo>
                  <a:pt x="3510199" y="67622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118" name="Полилиния: фигура 117">
            <a:extLst>
              <a:ext uri="{FF2B5EF4-FFF2-40B4-BE49-F238E27FC236}">
                <a16:creationId xmlns:a16="http://schemas.microsoft.com/office/drawing/2014/main" id="{FEC9613F-D5EC-48F1-B2EF-2A5DECF19666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4251365" y="92928"/>
                </a:moveTo>
                <a:lnTo>
                  <a:pt x="4218230" y="94823"/>
                </a:lnTo>
                <a:lnTo>
                  <a:pt x="4175930" y="90441"/>
                </a:lnTo>
                <a:lnTo>
                  <a:pt x="4150724" y="84643"/>
                </a:lnTo>
                <a:lnTo>
                  <a:pt x="4139069" y="73750"/>
                </a:lnTo>
                <a:lnTo>
                  <a:pt x="4118349" y="70748"/>
                </a:lnTo>
                <a:lnTo>
                  <a:pt x="4157783" y="60373"/>
                </a:lnTo>
                <a:lnTo>
                  <a:pt x="4190635" y="56944"/>
                </a:lnTo>
                <a:lnTo>
                  <a:pt x="4220142" y="64589"/>
                </a:lnTo>
                <a:lnTo>
                  <a:pt x="4255114" y="79273"/>
                </a:lnTo>
                <a:lnTo>
                  <a:pt x="4251365" y="92928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119" name="Полилиния: фигура 118">
            <a:extLst>
              <a:ext uri="{FF2B5EF4-FFF2-40B4-BE49-F238E27FC236}">
                <a16:creationId xmlns:a16="http://schemas.microsoft.com/office/drawing/2014/main" id="{1A537CE5-5B3F-472B-BE5F-148C301190ED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1412061" y="81097"/>
                </a:moveTo>
                <a:lnTo>
                  <a:pt x="1430370" y="86004"/>
                </a:lnTo>
                <a:lnTo>
                  <a:pt x="1409516" y="90523"/>
                </a:lnTo>
                <a:lnTo>
                  <a:pt x="1381454" y="101945"/>
                </a:lnTo>
                <a:lnTo>
                  <a:pt x="1354589" y="103037"/>
                </a:lnTo>
                <a:lnTo>
                  <a:pt x="1323117" y="101093"/>
                </a:lnTo>
                <a:lnTo>
                  <a:pt x="1306799" y="94902"/>
                </a:lnTo>
                <a:lnTo>
                  <a:pt x="1307033" y="89393"/>
                </a:lnTo>
                <a:lnTo>
                  <a:pt x="1319038" y="85348"/>
                </a:lnTo>
                <a:lnTo>
                  <a:pt x="1291265" y="85464"/>
                </a:lnTo>
                <a:lnTo>
                  <a:pt x="1274528" y="80413"/>
                </a:lnTo>
                <a:lnTo>
                  <a:pt x="1264906" y="73538"/>
                </a:lnTo>
                <a:lnTo>
                  <a:pt x="1275434" y="66786"/>
                </a:lnTo>
                <a:lnTo>
                  <a:pt x="1285958" y="62155"/>
                </a:lnTo>
                <a:lnTo>
                  <a:pt x="1301525" y="61092"/>
                </a:lnTo>
                <a:lnTo>
                  <a:pt x="1294889" y="57611"/>
                </a:lnTo>
                <a:lnTo>
                  <a:pt x="1330207" y="56838"/>
                </a:lnTo>
                <a:lnTo>
                  <a:pt x="1349599" y="64947"/>
                </a:lnTo>
                <a:lnTo>
                  <a:pt x="1375157" y="68199"/>
                </a:lnTo>
                <a:lnTo>
                  <a:pt x="1400063" y="71074"/>
                </a:lnTo>
                <a:lnTo>
                  <a:pt x="1412061" y="81097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120" name="Полилиния: фигура 119">
            <a:extLst>
              <a:ext uri="{FF2B5EF4-FFF2-40B4-BE49-F238E27FC236}">
                <a16:creationId xmlns:a16="http://schemas.microsoft.com/office/drawing/2014/main" id="{A38BFFE5-3760-4624-8EF6-038B44163A40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1693319" y="28759"/>
                </a:moveTo>
                <a:lnTo>
                  <a:pt x="1733907" y="29948"/>
                </a:lnTo>
                <a:lnTo>
                  <a:pt x="1766518" y="31892"/>
                </a:lnTo>
                <a:lnTo>
                  <a:pt x="1794310" y="36014"/>
                </a:lnTo>
                <a:lnTo>
                  <a:pt x="1793644" y="40068"/>
                </a:lnTo>
                <a:lnTo>
                  <a:pt x="1756586" y="46657"/>
                </a:lnTo>
                <a:lnTo>
                  <a:pt x="1719843" y="49732"/>
                </a:lnTo>
                <a:lnTo>
                  <a:pt x="1706113" y="53132"/>
                </a:lnTo>
                <a:lnTo>
                  <a:pt x="1739178" y="53054"/>
                </a:lnTo>
                <a:lnTo>
                  <a:pt x="1703342" y="62266"/>
                </a:lnTo>
                <a:lnTo>
                  <a:pt x="1678592" y="66566"/>
                </a:lnTo>
                <a:lnTo>
                  <a:pt x="1652618" y="78971"/>
                </a:lnTo>
                <a:lnTo>
                  <a:pt x="1621291" y="81490"/>
                </a:lnTo>
                <a:lnTo>
                  <a:pt x="1611614" y="84588"/>
                </a:lnTo>
                <a:lnTo>
                  <a:pt x="1565633" y="86214"/>
                </a:lnTo>
                <a:lnTo>
                  <a:pt x="1586567" y="88118"/>
                </a:lnTo>
                <a:lnTo>
                  <a:pt x="1576070" y="90831"/>
                </a:lnTo>
                <a:lnTo>
                  <a:pt x="1588630" y="98322"/>
                </a:lnTo>
                <a:lnTo>
                  <a:pt x="1574201" y="103528"/>
                </a:lnTo>
                <a:lnTo>
                  <a:pt x="1550738" y="107827"/>
                </a:lnTo>
                <a:lnTo>
                  <a:pt x="1543537" y="113770"/>
                </a:lnTo>
                <a:lnTo>
                  <a:pt x="1522324" y="118309"/>
                </a:lnTo>
                <a:lnTo>
                  <a:pt x="1524448" y="121746"/>
                </a:lnTo>
                <a:lnTo>
                  <a:pt x="1550398" y="121159"/>
                </a:lnTo>
                <a:lnTo>
                  <a:pt x="1550729" y="124866"/>
                </a:lnTo>
                <a:lnTo>
                  <a:pt x="1510148" y="133975"/>
                </a:lnTo>
                <a:lnTo>
                  <a:pt x="1470463" y="129785"/>
                </a:lnTo>
                <a:lnTo>
                  <a:pt x="1425853" y="132139"/>
                </a:lnTo>
                <a:lnTo>
                  <a:pt x="1403252" y="130302"/>
                </a:lnTo>
                <a:lnTo>
                  <a:pt x="1374539" y="129506"/>
                </a:lnTo>
                <a:lnTo>
                  <a:pt x="1372634" y="122221"/>
                </a:lnTo>
                <a:lnTo>
                  <a:pt x="1400710" y="118785"/>
                </a:lnTo>
                <a:lnTo>
                  <a:pt x="1393229" y="107826"/>
                </a:lnTo>
                <a:lnTo>
                  <a:pt x="1402493" y="106759"/>
                </a:lnTo>
                <a:lnTo>
                  <a:pt x="1443097" y="113312"/>
                </a:lnTo>
                <a:lnTo>
                  <a:pt x="1422388" y="103573"/>
                </a:lnTo>
                <a:lnTo>
                  <a:pt x="1397756" y="100660"/>
                </a:lnTo>
                <a:lnTo>
                  <a:pt x="1410056" y="94785"/>
                </a:lnTo>
                <a:lnTo>
                  <a:pt x="1436987" y="91167"/>
                </a:lnTo>
                <a:lnTo>
                  <a:pt x="1441296" y="85874"/>
                </a:lnTo>
                <a:lnTo>
                  <a:pt x="1419846" y="79939"/>
                </a:lnTo>
                <a:lnTo>
                  <a:pt x="1413400" y="72115"/>
                </a:lnTo>
                <a:lnTo>
                  <a:pt x="1454911" y="72769"/>
                </a:lnTo>
                <a:lnTo>
                  <a:pt x="1466904" y="74415"/>
                </a:lnTo>
                <a:lnTo>
                  <a:pt x="1490603" y="68881"/>
                </a:lnTo>
                <a:lnTo>
                  <a:pt x="1456406" y="67125"/>
                </a:lnTo>
                <a:lnTo>
                  <a:pt x="1403268" y="68093"/>
                </a:lnTo>
                <a:lnTo>
                  <a:pt x="1376423" y="62938"/>
                </a:lnTo>
                <a:lnTo>
                  <a:pt x="1363767" y="56798"/>
                </a:lnTo>
                <a:lnTo>
                  <a:pt x="1346031" y="52347"/>
                </a:lnTo>
                <a:lnTo>
                  <a:pt x="1342703" y="47166"/>
                </a:lnTo>
                <a:lnTo>
                  <a:pt x="1365286" y="44269"/>
                </a:lnTo>
                <a:lnTo>
                  <a:pt x="1383020" y="43776"/>
                </a:lnTo>
                <a:lnTo>
                  <a:pt x="1412816" y="41314"/>
                </a:lnTo>
                <a:lnTo>
                  <a:pt x="1435144" y="35654"/>
                </a:lnTo>
                <a:lnTo>
                  <a:pt x="1453976" y="36448"/>
                </a:lnTo>
                <a:lnTo>
                  <a:pt x="1470378" y="40700"/>
                </a:lnTo>
                <a:lnTo>
                  <a:pt x="1481919" y="32500"/>
                </a:lnTo>
                <a:lnTo>
                  <a:pt x="1501966" y="30070"/>
                </a:lnTo>
                <a:lnTo>
                  <a:pt x="1529201" y="28391"/>
                </a:lnTo>
                <a:lnTo>
                  <a:pt x="1575622" y="27760"/>
                </a:lnTo>
                <a:lnTo>
                  <a:pt x="1583689" y="29401"/>
                </a:lnTo>
                <a:lnTo>
                  <a:pt x="1627537" y="26831"/>
                </a:lnTo>
                <a:lnTo>
                  <a:pt x="1660428" y="27795"/>
                </a:lnTo>
                <a:lnTo>
                  <a:pt x="1693319" y="28759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121" name="Полилиния: фигура 120">
            <a:extLst>
              <a:ext uri="{FF2B5EF4-FFF2-40B4-BE49-F238E27FC236}">
                <a16:creationId xmlns:a16="http://schemas.microsoft.com/office/drawing/2014/main" id="{779042C0-B74F-47E6-B552-49CE27C729EC}"/>
              </a:ext>
            </a:extLst>
          </p:cNvPr>
          <p:cNvSpPr>
            <a:spLocks noGrp="1"/>
          </p:cNvSpPr>
          <p:nvPr/>
        </p:nvSpPr>
        <p:spPr>
          <a:xfrm>
            <a:off x="4962592" y="2038350"/>
            <a:ext cx="5467217" cy="2171700"/>
          </a:xfrm>
          <a:custGeom>
            <a:avLst/>
            <a:gdLst/>
            <a:ahLst/>
            <a:cxnLst/>
            <a:rect l="0" t="0" r="0" b="0"/>
            <a:pathLst>
              <a:path w="5467217" h="2171700">
                <a:moveTo>
                  <a:pt x="2322041" y="22481"/>
                </a:moveTo>
                <a:lnTo>
                  <a:pt x="2417035" y="34524"/>
                </a:lnTo>
                <a:lnTo>
                  <a:pt x="2388994" y="40372"/>
                </a:lnTo>
                <a:lnTo>
                  <a:pt x="2330894" y="41040"/>
                </a:lnTo>
                <a:lnTo>
                  <a:pt x="2249152" y="42523"/>
                </a:lnTo>
                <a:lnTo>
                  <a:pt x="2256799" y="45233"/>
                </a:lnTo>
                <a:lnTo>
                  <a:pt x="2310557" y="43559"/>
                </a:lnTo>
                <a:lnTo>
                  <a:pt x="2356302" y="48795"/>
                </a:lnTo>
                <a:lnTo>
                  <a:pt x="2385783" y="44145"/>
                </a:lnTo>
                <a:lnTo>
                  <a:pt x="2398411" y="49592"/>
                </a:lnTo>
                <a:lnTo>
                  <a:pt x="2381738" y="58428"/>
                </a:lnTo>
                <a:lnTo>
                  <a:pt x="2420403" y="52780"/>
                </a:lnTo>
                <a:lnTo>
                  <a:pt x="2494142" y="46890"/>
                </a:lnTo>
                <a:lnTo>
                  <a:pt x="2539671" y="49830"/>
                </a:lnTo>
                <a:lnTo>
                  <a:pt x="2548201" y="56319"/>
                </a:lnTo>
                <a:lnTo>
                  <a:pt x="2486288" y="67125"/>
                </a:lnTo>
                <a:lnTo>
                  <a:pt x="2477712" y="70618"/>
                </a:lnTo>
                <a:lnTo>
                  <a:pt x="2429172" y="73244"/>
                </a:lnTo>
                <a:lnTo>
                  <a:pt x="2464343" y="73973"/>
                </a:lnTo>
                <a:lnTo>
                  <a:pt x="2446580" y="85046"/>
                </a:lnTo>
                <a:lnTo>
                  <a:pt x="2434354" y="94898"/>
                </a:lnTo>
                <a:lnTo>
                  <a:pt x="2434832" y="111796"/>
                </a:lnTo>
                <a:lnTo>
                  <a:pt x="2453067" y="121712"/>
                </a:lnTo>
                <a:lnTo>
                  <a:pt x="2429342" y="122339"/>
                </a:lnTo>
                <a:lnTo>
                  <a:pt x="2404369" y="127144"/>
                </a:lnTo>
                <a:lnTo>
                  <a:pt x="2432394" y="135191"/>
                </a:lnTo>
                <a:lnTo>
                  <a:pt x="2435965" y="148095"/>
                </a:lnTo>
                <a:lnTo>
                  <a:pt x="2419727" y="149500"/>
                </a:lnTo>
                <a:lnTo>
                  <a:pt x="2439399" y="162565"/>
                </a:lnTo>
                <a:lnTo>
                  <a:pt x="2405663" y="163655"/>
                </a:lnTo>
                <a:lnTo>
                  <a:pt x="2423275" y="169831"/>
                </a:lnTo>
                <a:lnTo>
                  <a:pt x="2418297" y="175188"/>
                </a:lnTo>
                <a:lnTo>
                  <a:pt x="2396885" y="177540"/>
                </a:lnTo>
                <a:lnTo>
                  <a:pt x="2375719" y="177584"/>
                </a:lnTo>
                <a:lnTo>
                  <a:pt x="2394746" y="187871"/>
                </a:lnTo>
                <a:lnTo>
                  <a:pt x="2394952" y="194632"/>
                </a:lnTo>
                <a:lnTo>
                  <a:pt x="2364900" y="188347"/>
                </a:lnTo>
                <a:lnTo>
                  <a:pt x="2357085" y="192413"/>
                </a:lnTo>
                <a:lnTo>
                  <a:pt x="2377587" y="196210"/>
                </a:lnTo>
                <a:lnTo>
                  <a:pt x="2397484" y="205492"/>
                </a:lnTo>
                <a:lnTo>
                  <a:pt x="2403243" y="217721"/>
                </a:lnTo>
                <a:lnTo>
                  <a:pt x="2376173" y="220648"/>
                </a:lnTo>
                <a:lnTo>
                  <a:pt x="2364465" y="214793"/>
                </a:lnTo>
                <a:lnTo>
                  <a:pt x="2345688" y="206069"/>
                </a:lnTo>
                <a:lnTo>
                  <a:pt x="2350883" y="216376"/>
                </a:lnTo>
                <a:lnTo>
                  <a:pt x="2333245" y="224362"/>
                </a:lnTo>
                <a:lnTo>
                  <a:pt x="2373267" y="225006"/>
                </a:lnTo>
                <a:lnTo>
                  <a:pt x="2394200" y="225835"/>
                </a:lnTo>
                <a:lnTo>
                  <a:pt x="2353496" y="239057"/>
                </a:lnTo>
                <a:lnTo>
                  <a:pt x="2312217" y="251029"/>
                </a:lnTo>
                <a:lnTo>
                  <a:pt x="2267776" y="256275"/>
                </a:lnTo>
                <a:lnTo>
                  <a:pt x="2251026" y="256340"/>
                </a:lnTo>
                <a:lnTo>
                  <a:pt x="2235316" y="262191"/>
                </a:lnTo>
                <a:lnTo>
                  <a:pt x="2214193" y="278225"/>
                </a:lnTo>
                <a:lnTo>
                  <a:pt x="2181528" y="288868"/>
                </a:lnTo>
                <a:lnTo>
                  <a:pt x="2171035" y="289494"/>
                </a:lnTo>
                <a:lnTo>
                  <a:pt x="2150818" y="293223"/>
                </a:lnTo>
                <a:lnTo>
                  <a:pt x="2128992" y="296771"/>
                </a:lnTo>
                <a:lnTo>
                  <a:pt x="2115980" y="306165"/>
                </a:lnTo>
                <a:lnTo>
                  <a:pt x="2115770" y="316810"/>
                </a:lnTo>
                <a:lnTo>
                  <a:pt x="2108087" y="326781"/>
                </a:lnTo>
                <a:lnTo>
                  <a:pt x="2083323" y="338932"/>
                </a:lnTo>
                <a:lnTo>
                  <a:pt x="2089439" y="350799"/>
                </a:lnTo>
                <a:lnTo>
                  <a:pt x="2082612" y="363357"/>
                </a:lnTo>
                <a:lnTo>
                  <a:pt x="2074833" y="378184"/>
                </a:lnTo>
                <a:lnTo>
                  <a:pt x="2053433" y="379110"/>
                </a:lnTo>
                <a:lnTo>
                  <a:pt x="2031016" y="366709"/>
                </a:lnTo>
                <a:lnTo>
                  <a:pt x="2000653" y="366631"/>
                </a:lnTo>
                <a:lnTo>
                  <a:pt x="1985920" y="358303"/>
                </a:lnTo>
                <a:lnTo>
                  <a:pt x="1975785" y="343472"/>
                </a:lnTo>
                <a:lnTo>
                  <a:pt x="1949469" y="324587"/>
                </a:lnTo>
                <a:lnTo>
                  <a:pt x="1941771" y="314693"/>
                </a:lnTo>
                <a:lnTo>
                  <a:pt x="1939699" y="301051"/>
                </a:lnTo>
                <a:lnTo>
                  <a:pt x="1918664" y="287035"/>
                </a:lnTo>
                <a:lnTo>
                  <a:pt x="1924132" y="275844"/>
                </a:lnTo>
                <a:lnTo>
                  <a:pt x="1913995" y="270491"/>
                </a:lnTo>
                <a:lnTo>
                  <a:pt x="1929010" y="252744"/>
                </a:lnTo>
                <a:lnTo>
                  <a:pt x="1951867" y="247094"/>
                </a:lnTo>
                <a:lnTo>
                  <a:pt x="1957865" y="240743"/>
                </a:lnTo>
                <a:lnTo>
                  <a:pt x="1961042" y="228877"/>
                </a:lnTo>
                <a:lnTo>
                  <a:pt x="1943693" y="234256"/>
                </a:lnTo>
                <a:lnTo>
                  <a:pt x="1935426" y="236515"/>
                </a:lnTo>
                <a:lnTo>
                  <a:pt x="1921783" y="238680"/>
                </a:lnTo>
                <a:lnTo>
                  <a:pt x="1903148" y="233723"/>
                </a:lnTo>
                <a:lnTo>
                  <a:pt x="1902136" y="223407"/>
                </a:lnTo>
                <a:lnTo>
                  <a:pt x="1908076" y="215328"/>
                </a:lnTo>
                <a:lnTo>
                  <a:pt x="1922162" y="215108"/>
                </a:lnTo>
                <a:lnTo>
                  <a:pt x="1953161" y="219148"/>
                </a:lnTo>
                <a:lnTo>
                  <a:pt x="1927052" y="209503"/>
                </a:lnTo>
                <a:lnTo>
                  <a:pt x="1913462" y="204304"/>
                </a:lnTo>
                <a:lnTo>
                  <a:pt x="1898339" y="206440"/>
                </a:lnTo>
                <a:lnTo>
                  <a:pt x="1885663" y="202675"/>
                </a:lnTo>
                <a:lnTo>
                  <a:pt x="1902619" y="188524"/>
                </a:lnTo>
                <a:lnTo>
                  <a:pt x="1893383" y="182869"/>
                </a:lnTo>
                <a:lnTo>
                  <a:pt x="1881330" y="172373"/>
                </a:lnTo>
                <a:lnTo>
                  <a:pt x="1863051" y="156267"/>
                </a:lnTo>
                <a:lnTo>
                  <a:pt x="1843716" y="150370"/>
                </a:lnTo>
                <a:lnTo>
                  <a:pt x="1843892" y="144012"/>
                </a:lnTo>
                <a:lnTo>
                  <a:pt x="1803140" y="135126"/>
                </a:lnTo>
                <a:lnTo>
                  <a:pt x="1770898" y="134020"/>
                </a:lnTo>
                <a:lnTo>
                  <a:pt x="1730309" y="134632"/>
                </a:lnTo>
                <a:lnTo>
                  <a:pt x="1693252" y="135748"/>
                </a:lnTo>
                <a:lnTo>
                  <a:pt x="1675628" y="130913"/>
                </a:lnTo>
                <a:lnTo>
                  <a:pt x="1649238" y="121364"/>
                </a:lnTo>
                <a:lnTo>
                  <a:pt x="1689116" y="116587"/>
                </a:lnTo>
                <a:lnTo>
                  <a:pt x="1719683" y="115784"/>
                </a:lnTo>
                <a:lnTo>
                  <a:pt x="1654700" y="111836"/>
                </a:lnTo>
                <a:lnTo>
                  <a:pt x="1620468" y="105636"/>
                </a:lnTo>
                <a:lnTo>
                  <a:pt x="1622558" y="99736"/>
                </a:lnTo>
                <a:lnTo>
                  <a:pt x="1680054" y="92428"/>
                </a:lnTo>
                <a:lnTo>
                  <a:pt x="1735679" y="85131"/>
                </a:lnTo>
                <a:lnTo>
                  <a:pt x="1741553" y="79607"/>
                </a:lnTo>
                <a:lnTo>
                  <a:pt x="1700563" y="74154"/>
                </a:lnTo>
                <a:lnTo>
                  <a:pt x="1713801" y="68100"/>
                </a:lnTo>
                <a:lnTo>
                  <a:pt x="1766378" y="57498"/>
                </a:lnTo>
                <a:lnTo>
                  <a:pt x="1788472" y="55870"/>
                </a:lnTo>
                <a:lnTo>
                  <a:pt x="1782143" y="49047"/>
                </a:lnTo>
                <a:lnTo>
                  <a:pt x="1818115" y="45049"/>
                </a:lnTo>
                <a:lnTo>
                  <a:pt x="1864815" y="42663"/>
                </a:lnTo>
                <a:lnTo>
                  <a:pt x="1911484" y="42529"/>
                </a:lnTo>
                <a:lnTo>
                  <a:pt x="1928055" y="47256"/>
                </a:lnTo>
                <a:lnTo>
                  <a:pt x="1968341" y="38896"/>
                </a:lnTo>
                <a:lnTo>
                  <a:pt x="2004588" y="44576"/>
                </a:lnTo>
                <a:lnTo>
                  <a:pt x="2025910" y="45774"/>
                </a:lnTo>
                <a:lnTo>
                  <a:pt x="2057450" y="50713"/>
                </a:lnTo>
                <a:lnTo>
                  <a:pt x="2021341" y="42526"/>
                </a:lnTo>
                <a:lnTo>
                  <a:pt x="2023420" y="36023"/>
                </a:lnTo>
                <a:lnTo>
                  <a:pt x="2074407" y="26954"/>
                </a:lnTo>
                <a:lnTo>
                  <a:pt x="2127696" y="27637"/>
                </a:lnTo>
                <a:lnTo>
                  <a:pt x="2147065" y="22035"/>
                </a:lnTo>
                <a:lnTo>
                  <a:pt x="2200739" y="20576"/>
                </a:lnTo>
                <a:lnTo>
                  <a:pt x="2322041" y="22481"/>
                </a:lnTo>
                <a:close/>
              </a:path>
            </a:pathLst>
          </a:custGeom>
          <a:solidFill>
            <a:srgbClr val="CED7CC"/>
          </a:solidFill>
          <a:ln w="5715">
            <a:solidFill>
              <a:srgbClr val="7F9186"/>
            </a:solidFill>
          </a:ln>
        </p:spPr>
      </p:sp>
      <p:sp>
        <p:nvSpPr>
          <p:cNvPr id="122" name="Прямая соединительная линия 121">
            <a:extLst>
              <a:ext uri="{FF2B5EF4-FFF2-40B4-BE49-F238E27FC236}">
                <a16:creationId xmlns:a16="http://schemas.microsoft.com/office/drawing/2014/main" id="{DB9D5E12-E3C0-497F-9219-BD8C7FC08B90}"/>
              </a:ext>
            </a:extLst>
          </p:cNvPr>
          <p:cNvSpPr>
            <a:spLocks noGrp="1"/>
          </p:cNvSpPr>
          <p:nvPr/>
        </p:nvSpPr>
        <p:spPr>
          <a:xfrm>
            <a:off x="609600" y="4543425"/>
            <a:ext cx="6686550" cy="0"/>
          </a:xfrm>
          <a:prstGeom prst="line">
            <a:avLst/>
          </a:prstGeom>
          <a:noFill/>
          <a:ln w="28575">
            <a:solidFill>
              <a:srgbClr val="8C443B"/>
            </a:solidFill>
          </a:ln>
        </p:spPr>
      </p:sp>
      <p:sp>
        <p:nvSpPr>
          <p:cNvPr id="123" name="Прямая соединительная линия 122">
            <a:extLst>
              <a:ext uri="{FF2B5EF4-FFF2-40B4-BE49-F238E27FC236}">
                <a16:creationId xmlns:a16="http://schemas.microsoft.com/office/drawing/2014/main" id="{C1078BDB-7E24-4AD4-A3C9-D0612361FFF4}"/>
              </a:ext>
            </a:extLst>
          </p:cNvPr>
          <p:cNvSpPr>
            <a:spLocks noGrp="1"/>
          </p:cNvSpPr>
          <p:nvPr/>
        </p:nvSpPr>
        <p:spPr>
          <a:xfrm>
            <a:off x="7934325" y="4543425"/>
            <a:ext cx="6696075" cy="0"/>
          </a:xfrm>
          <a:prstGeom prst="line">
            <a:avLst/>
          </a:prstGeom>
          <a:noFill/>
          <a:ln w="28575">
            <a:solidFill>
              <a:srgbClr val="2F6A69"/>
            </a:solidFill>
          </a:ln>
        </p:spPr>
      </p:sp>
      <p:sp>
        <p:nvSpPr>
          <p:cNvPr id="124" name="text-3-10">
            <a:extLst>
              <a:ext uri="{FF2B5EF4-FFF2-40B4-BE49-F238E27FC236}">
                <a16:creationId xmlns:a16="http://schemas.microsoft.com/office/drawing/2014/main" id="{8A0D98DF-22ED-4B10-BC65-E6CA812F79F2}"/>
              </a:ext>
            </a:extLst>
          </p:cNvPr>
          <p:cNvSpPr>
            <a:spLocks noGrp="1"/>
          </p:cNvSpPr>
          <p:nvPr/>
        </p:nvSpPr>
        <p:spPr>
          <a:xfrm>
            <a:off x="609600" y="4752975"/>
            <a:ext cx="6686550" cy="1066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2625" b="0" i="0">
                <a:solidFill>
                  <a:srgbClr val="8C443B"/>
                </a:solidFill>
                <a:latin typeface="Georgia"/>
                <a:ea typeface="Georgia"/>
                <a:cs typeface="Georgia"/>
              </a:defRPr>
            </a:pPr>
            <a:r>
              <a:rPr sz="2625" b="0" i="0">
                <a:solidFill>
                  <a:srgbClr val="8C443B"/>
                </a:solidFill>
                <a:latin typeface="Georgia"/>
                <a:ea typeface="Georgia"/>
                <a:cs typeface="Georgia"/>
              </a:rPr>
              <a:t>Испания и Португалия – первые колониальные сильные игроки</a:t>
            </a:r>
          </a:p>
        </p:txBody>
      </p:sp>
      <p:sp>
        <p:nvSpPr>
          <p:cNvPr id="125" name="text-3-11">
            <a:extLst>
              <a:ext uri="{FF2B5EF4-FFF2-40B4-BE49-F238E27FC236}">
                <a16:creationId xmlns:a16="http://schemas.microsoft.com/office/drawing/2014/main" id="{251CD289-9457-4F0F-BDFF-2BAE80365F01}"/>
              </a:ext>
            </a:extLst>
          </p:cNvPr>
          <p:cNvSpPr>
            <a:spLocks noGrp="1"/>
          </p:cNvSpPr>
          <p:nvPr/>
        </p:nvSpPr>
        <p:spPr>
          <a:xfrm>
            <a:off x="609600" y="5962650"/>
            <a:ext cx="6648450" cy="18383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2325" b="0" i="0">
                <a:solidFill>
                  <a:srgbClr val="23363B"/>
                </a:solidFill>
                <a:latin typeface="Calibri"/>
                <a:ea typeface="Calibri"/>
                <a:cs typeface="Calibri"/>
              </a:defRPr>
            </a:pPr>
            <a:r>
              <a:rPr sz="2325" b="1" i="0">
                <a:solidFill>
                  <a:srgbClr val="8C443B"/>
                </a:solidFill>
                <a:latin typeface="Calibri"/>
                <a:ea typeface="Calibri"/>
                <a:cs typeface="Calibri"/>
              </a:rPr>
              <a:t>Испания</a:t>
            </a:r>
            <a:r>
              <a:rPr sz="2325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 управляла обширными землями в Америке и Филиппинах, а </a:t>
            </a:r>
            <a:r>
              <a:rPr sz="2325" b="1" i="0">
                <a:solidFill>
                  <a:srgbClr val="8C443B"/>
                </a:solidFill>
                <a:latin typeface="Calibri"/>
                <a:ea typeface="Calibri"/>
                <a:cs typeface="Calibri"/>
              </a:rPr>
              <a:t>Португалия</a:t>
            </a:r>
            <a:r>
              <a:rPr sz="2325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 – Бразилией и торговыми постами в Африке и Азии. Их колонии распространялись на разные континенты и важные морские пути.</a:t>
            </a:r>
          </a:p>
        </p:txBody>
      </p:sp>
      <p:sp>
        <p:nvSpPr>
          <p:cNvPr id="126" name="text-3-12">
            <a:extLst>
              <a:ext uri="{FF2B5EF4-FFF2-40B4-BE49-F238E27FC236}">
                <a16:creationId xmlns:a16="http://schemas.microsoft.com/office/drawing/2014/main" id="{BCCEF8AA-71E8-4205-B8DF-5841ED718D17}"/>
              </a:ext>
            </a:extLst>
          </p:cNvPr>
          <p:cNvSpPr>
            <a:spLocks noGrp="1"/>
          </p:cNvSpPr>
          <p:nvPr/>
        </p:nvSpPr>
        <p:spPr>
          <a:xfrm>
            <a:off x="7934325" y="4752975"/>
            <a:ext cx="6696075" cy="1066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2625" b="0" i="0">
                <a:solidFill>
                  <a:srgbClr val="2F6A69"/>
                </a:solidFill>
                <a:latin typeface="Georgia"/>
                <a:ea typeface="Georgia"/>
                <a:cs typeface="Georgia"/>
              </a:defRPr>
            </a:pPr>
            <a:r>
              <a:rPr sz="2625" b="0" i="0">
                <a:solidFill>
                  <a:srgbClr val="2F6A69"/>
                </a:solidFill>
                <a:latin typeface="Georgia"/>
                <a:ea typeface="Georgia"/>
                <a:cs typeface="Georgia"/>
              </a:rPr>
              <a:t>Англия, Франция и Нидерланды: позднее включение в борьбу за территории</a:t>
            </a:r>
          </a:p>
        </p:txBody>
      </p:sp>
      <p:sp>
        <p:nvSpPr>
          <p:cNvPr id="127" name="text-3-13">
            <a:extLst>
              <a:ext uri="{FF2B5EF4-FFF2-40B4-BE49-F238E27FC236}">
                <a16:creationId xmlns:a16="http://schemas.microsoft.com/office/drawing/2014/main" id="{987FC1B2-ADDA-4C37-9275-812D42FB89D6}"/>
              </a:ext>
            </a:extLst>
          </p:cNvPr>
          <p:cNvSpPr>
            <a:spLocks noGrp="1"/>
          </p:cNvSpPr>
          <p:nvPr/>
        </p:nvSpPr>
        <p:spPr>
          <a:xfrm>
            <a:off x="7934325" y="5962650"/>
            <a:ext cx="6696075" cy="18383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2325" b="0" i="0">
                <a:solidFill>
                  <a:srgbClr val="23363B"/>
                </a:solidFill>
                <a:latin typeface="Calibri"/>
                <a:ea typeface="Calibri"/>
                <a:cs typeface="Calibri"/>
              </a:defRPr>
            </a:pPr>
            <a:r>
              <a:rPr sz="2325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С </a:t>
            </a:r>
            <a:r>
              <a:rPr sz="2325" b="1" i="0">
                <a:solidFill>
                  <a:srgbClr val="2F6A69"/>
                </a:solidFill>
                <a:latin typeface="Calibri"/>
                <a:ea typeface="Calibri"/>
                <a:cs typeface="Calibri"/>
              </a:rPr>
              <a:t>XVII века</a:t>
            </a:r>
            <a:r>
              <a:rPr sz="2325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 Англия, Франция и Нидерланды начали активно осваивать Северную Америку, Карибы и Индию, создавая сложную сеть торговых и политических связей на глобальной карте.</a:t>
            </a:r>
          </a:p>
        </p:txBody>
      </p:sp>
      <p:sp>
        <p:nvSpPr>
          <p:cNvPr id="128" name="Прямая соединительная линия 127">
            <a:extLst>
              <a:ext uri="{FF2B5EF4-FFF2-40B4-BE49-F238E27FC236}">
                <a16:creationId xmlns:a16="http://schemas.microsoft.com/office/drawing/2014/main" id="{29AE33D8-7E99-49FE-A62F-C0361F80656E}"/>
              </a:ext>
            </a:extLst>
          </p:cNvPr>
          <p:cNvSpPr>
            <a:spLocks noGrp="1"/>
          </p:cNvSpPr>
          <p:nvPr/>
        </p:nvSpPr>
        <p:spPr>
          <a:xfrm>
            <a:off x="609600" y="8096250"/>
            <a:ext cx="14020800" cy="0"/>
          </a:xfrm>
          <a:prstGeom prst="line">
            <a:avLst/>
          </a:prstGeom>
          <a:noFill/>
          <a:ln w="9525">
            <a:solidFill>
              <a:srgbClr val="C8BEAA"/>
            </a:solidFill>
          </a:ln>
        </p:spPr>
      </p:sp>
      <p:sp>
        <p:nvSpPr>
          <p:cNvPr id="129" name="text-3-14">
            <a:extLst>
              <a:ext uri="{FF2B5EF4-FFF2-40B4-BE49-F238E27FC236}">
                <a16:creationId xmlns:a16="http://schemas.microsoft.com/office/drawing/2014/main" id="{80394A1A-2CA9-4F8A-893E-7BD68CCF0402}"/>
              </a:ext>
            </a:extLst>
          </p:cNvPr>
          <p:cNvSpPr>
            <a:spLocks noGrp="1"/>
          </p:cNvSpPr>
          <p:nvPr/>
        </p:nvSpPr>
        <p:spPr>
          <a:xfrm>
            <a:off x="609600" y="8201025"/>
            <a:ext cx="6667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135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35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3</a:t>
            </a:r>
          </a:p>
        </p:txBody>
      </p:sp>
      <p:sp>
        <p:nvSpPr>
          <p:cNvPr id="130" name="text-3-15">
            <a:extLst>
              <a:ext uri="{FF2B5EF4-FFF2-40B4-BE49-F238E27FC236}">
                <a16:creationId xmlns:a16="http://schemas.microsoft.com/office/drawing/2014/main" id="{6BB0A20B-3F37-43AA-9F48-B43F62363DD3}"/>
              </a:ext>
            </a:extLst>
          </p:cNvPr>
          <p:cNvSpPr>
            <a:spLocks noGrp="1"/>
          </p:cNvSpPr>
          <p:nvPr/>
        </p:nvSpPr>
        <p:spPr>
          <a:xfrm>
            <a:off x="12706350" y="8201025"/>
            <a:ext cx="19240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7000"/>
              </a:lnSpc>
              <a:buNone/>
              <a:defRPr sz="120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20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998514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-4-16">
            <a:extLst>
              <a:ext uri="{FF2B5EF4-FFF2-40B4-BE49-F238E27FC236}">
                <a16:creationId xmlns:a16="http://schemas.microsoft.com/office/drawing/2014/main" id="{FC12FFE3-E36E-48A5-8D0C-3FFEAADFABB6}"/>
              </a:ext>
            </a:extLst>
          </p:cNvPr>
          <p:cNvSpPr>
            <a:spLocks noGrp="1"/>
          </p:cNvSpPr>
          <p:nvPr/>
        </p:nvSpPr>
        <p:spPr>
          <a:xfrm>
            <a:off x="609600" y="466725"/>
            <a:ext cx="13335000" cy="1190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3600" b="0" i="0">
                <a:solidFill>
                  <a:srgbClr val="173A46"/>
                </a:solidFill>
                <a:latin typeface="Georgia"/>
                <a:ea typeface="Georgia"/>
                <a:cs typeface="Georgia"/>
              </a:defRPr>
            </a:pPr>
            <a:r>
              <a:rPr sz="3600" b="0" i="0">
                <a:solidFill>
                  <a:srgbClr val="173A46"/>
                </a:solidFill>
                <a:latin typeface="Georgia"/>
                <a:ea typeface="Georgia"/>
                <a:cs typeface="Georgia"/>
              </a:rPr>
              <a:t>Мотивы и причины европейской колонизации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10FD530-2C65-444D-8BED-84651B5467D0}"/>
              </a:ext>
            </a:extLst>
          </p:cNvPr>
          <p:cNvSpPr>
            <a:spLocks noGrp="1"/>
          </p:cNvSpPr>
          <p:nvPr/>
        </p:nvSpPr>
        <p:spPr>
          <a:xfrm>
            <a:off x="609600" y="2000250"/>
            <a:ext cx="8810625" cy="2609850"/>
          </a:xfrm>
          <a:prstGeom prst="rect">
            <a:avLst/>
          </a:prstGeom>
          <a:solidFill>
            <a:srgbClr val="FCFAF4"/>
          </a:solidFill>
          <a:ln w="0">
            <a:noFill/>
          </a:ln>
        </p:spPr>
      </p:sp>
      <p:sp>
        <p:nv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AED0BC76-A55D-4ADE-958D-2F44CC0ECE11}"/>
              </a:ext>
            </a:extLst>
          </p:cNvPr>
          <p:cNvSpPr>
            <a:spLocks noGrp="1"/>
          </p:cNvSpPr>
          <p:nvPr/>
        </p:nvSpPr>
        <p:spPr>
          <a:xfrm>
            <a:off x="609600" y="2000250"/>
            <a:ext cx="8810625" cy="0"/>
          </a:xfrm>
          <a:prstGeom prst="line">
            <a:avLst/>
          </a:prstGeom>
          <a:noFill/>
          <a:ln w="28575">
            <a:solidFill>
              <a:srgbClr val="A07F44"/>
            </a:solidFill>
          </a:ln>
        </p:spPr>
      </p:sp>
      <p:sp>
        <p:nvSpPr>
          <p:cNvPr id="4" name="text-4-17">
            <a:extLst>
              <a:ext uri="{FF2B5EF4-FFF2-40B4-BE49-F238E27FC236}">
                <a16:creationId xmlns:a16="http://schemas.microsoft.com/office/drawing/2014/main" id="{208BC14A-C02A-499A-AC7F-2A501FE3A4D1}"/>
              </a:ext>
            </a:extLst>
          </p:cNvPr>
          <p:cNvSpPr>
            <a:spLocks noGrp="1"/>
          </p:cNvSpPr>
          <p:nvPr/>
        </p:nvSpPr>
        <p:spPr>
          <a:xfrm>
            <a:off x="866775" y="2286000"/>
            <a:ext cx="8267700" cy="20478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2550" b="0" i="0">
                <a:solidFill>
                  <a:srgbClr val="23363B"/>
                </a:solidFill>
                <a:latin typeface="Calibri"/>
                <a:ea typeface="Calibri"/>
                <a:cs typeface="Calibri"/>
              </a:defRPr>
            </a:pPr>
            <a:r>
              <a:rPr sz="2550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Европейцы стремились добывать </a:t>
            </a:r>
            <a:r>
              <a:rPr sz="2550" b="1" i="0">
                <a:solidFill>
                  <a:srgbClr val="8C443B"/>
                </a:solidFill>
                <a:latin typeface="Calibri"/>
                <a:ea typeface="Calibri"/>
                <a:cs typeface="Calibri"/>
              </a:rPr>
              <a:t>золото и серебро</a:t>
            </a:r>
            <a:r>
              <a:rPr sz="2550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, а также создавать новые </a:t>
            </a:r>
            <a:r>
              <a:rPr sz="2550" b="1" i="0">
                <a:solidFill>
                  <a:srgbClr val="8C443B"/>
                </a:solidFill>
                <a:latin typeface="Calibri"/>
                <a:ea typeface="Calibri"/>
                <a:cs typeface="Calibri"/>
              </a:rPr>
              <a:t>торговые маршруты</a:t>
            </a:r>
            <a:r>
              <a:rPr sz="2550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, чтобы расширить рынки сбыта своих товаров. Это позволяло странам увеличить свое богатство и экономическую мощь.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0924490" y="2066925"/>
            <a:ext cx="2344520" cy="2562225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6217024-E622-4D90-8052-9257B44381D2}"/>
              </a:ext>
            </a:extLst>
          </p:cNvPr>
          <p:cNvSpPr>
            <a:spLocks noGrp="1"/>
          </p:cNvSpPr>
          <p:nvPr/>
        </p:nvSpPr>
        <p:spPr>
          <a:xfrm>
            <a:off x="3810000" y="4962525"/>
            <a:ext cx="10820400" cy="2762250"/>
          </a:xfrm>
          <a:prstGeom prst="rect">
            <a:avLst/>
          </a:prstGeom>
          <a:solidFill>
            <a:srgbClr val="E6EBE5"/>
          </a:solidFill>
          <a:ln w="0">
            <a:noFill/>
          </a:ln>
        </p:spPr>
      </p:sp>
      <p:sp>
        <p:nv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8D54B837-EF07-4EC4-9F44-8E35D798CF89}"/>
              </a:ext>
            </a:extLst>
          </p:cNvPr>
          <p:cNvSpPr>
            <a:spLocks noGrp="1"/>
          </p:cNvSpPr>
          <p:nvPr/>
        </p:nvSpPr>
        <p:spPr>
          <a:xfrm>
            <a:off x="3810000" y="4962525"/>
            <a:ext cx="10820400" cy="0"/>
          </a:xfrm>
          <a:prstGeom prst="line">
            <a:avLst/>
          </a:prstGeom>
          <a:noFill/>
          <a:ln w="28575">
            <a:solidFill>
              <a:srgbClr val="2F6A69"/>
            </a:solidFill>
          </a:ln>
        </p:spPr>
      </p:sp>
      <p:sp>
        <p:nvSpPr>
          <p:cNvPr id="8" name="text-4-18">
            <a:extLst>
              <a:ext uri="{FF2B5EF4-FFF2-40B4-BE49-F238E27FC236}">
                <a16:creationId xmlns:a16="http://schemas.microsoft.com/office/drawing/2014/main" id="{25E8CD3F-5E11-479E-91A9-022FB87A2688}"/>
              </a:ext>
            </a:extLst>
          </p:cNvPr>
          <p:cNvSpPr>
            <a:spLocks noGrp="1"/>
          </p:cNvSpPr>
          <p:nvPr/>
        </p:nvSpPr>
        <p:spPr>
          <a:xfrm>
            <a:off x="4095750" y="5229225"/>
            <a:ext cx="10172700" cy="22955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2550" b="0" i="0">
                <a:solidFill>
                  <a:srgbClr val="23363B"/>
                </a:solidFill>
                <a:latin typeface="Calibri"/>
                <a:ea typeface="Calibri"/>
                <a:cs typeface="Calibri"/>
              </a:defRPr>
            </a:pPr>
            <a:r>
              <a:rPr sz="2550" b="1" i="0">
                <a:solidFill>
                  <a:srgbClr val="2F6A69"/>
                </a:solidFill>
                <a:latin typeface="Calibri"/>
                <a:ea typeface="Calibri"/>
                <a:cs typeface="Calibri"/>
              </a:rPr>
              <a:t>Религия и политика</a:t>
            </a:r>
            <a:r>
              <a:rPr sz="2550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 играли важную роль: миссионеры распространяли </a:t>
            </a:r>
            <a:r>
              <a:rPr sz="2550" b="1" i="0">
                <a:solidFill>
                  <a:srgbClr val="2F6A69"/>
                </a:solidFill>
                <a:latin typeface="Calibri"/>
                <a:ea typeface="Calibri"/>
                <a:cs typeface="Calibri"/>
              </a:rPr>
              <a:t>христианство</a:t>
            </a:r>
            <a:r>
              <a:rPr sz="2550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 среди новых народов, а европейские государства соперничали за влияние, стремясь занять лидирующие позиции на международной арене и укрепить свои империи.</a:t>
            </a:r>
          </a:p>
        </p:txBody>
      </p:sp>
      <p:sp>
        <p:nv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B5D6D776-A150-4E8E-9DB1-75502CB65075}"/>
              </a:ext>
            </a:extLst>
          </p:cNvPr>
          <p:cNvSpPr>
            <a:spLocks noGrp="1"/>
          </p:cNvSpPr>
          <p:nvPr/>
        </p:nvSpPr>
        <p:spPr>
          <a:xfrm>
            <a:off x="609600" y="8096250"/>
            <a:ext cx="14020800" cy="0"/>
          </a:xfrm>
          <a:prstGeom prst="line">
            <a:avLst/>
          </a:prstGeom>
          <a:noFill/>
          <a:ln w="9525">
            <a:solidFill>
              <a:srgbClr val="C8BEAA"/>
            </a:solidFill>
          </a:ln>
        </p:spPr>
      </p:sp>
      <p:sp>
        <p:nvSpPr>
          <p:cNvPr id="10" name="text-4-19">
            <a:extLst>
              <a:ext uri="{FF2B5EF4-FFF2-40B4-BE49-F238E27FC236}">
                <a16:creationId xmlns:a16="http://schemas.microsoft.com/office/drawing/2014/main" id="{D6F53BF5-1874-4A7D-8143-4BB4A8868A7C}"/>
              </a:ext>
            </a:extLst>
          </p:cNvPr>
          <p:cNvSpPr>
            <a:spLocks noGrp="1"/>
          </p:cNvSpPr>
          <p:nvPr/>
        </p:nvSpPr>
        <p:spPr>
          <a:xfrm>
            <a:off x="609600" y="8201025"/>
            <a:ext cx="6667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135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35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4</a:t>
            </a:r>
          </a:p>
        </p:txBody>
      </p:sp>
      <p:sp>
        <p:nvSpPr>
          <p:cNvPr id="11" name="text-4-20">
            <a:extLst>
              <a:ext uri="{FF2B5EF4-FFF2-40B4-BE49-F238E27FC236}">
                <a16:creationId xmlns:a16="http://schemas.microsoft.com/office/drawing/2014/main" id="{71F8617B-2123-4750-8918-751A60332FBD}"/>
              </a:ext>
            </a:extLst>
          </p:cNvPr>
          <p:cNvSpPr>
            <a:spLocks noGrp="1"/>
          </p:cNvSpPr>
          <p:nvPr/>
        </p:nvSpPr>
        <p:spPr>
          <a:xfrm>
            <a:off x="12706350" y="8201025"/>
            <a:ext cx="19240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7000"/>
              </a:lnSpc>
              <a:buNone/>
              <a:defRPr sz="120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20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650297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-5-21">
            <a:extLst>
              <a:ext uri="{FF2B5EF4-FFF2-40B4-BE49-F238E27FC236}">
                <a16:creationId xmlns:a16="http://schemas.microsoft.com/office/drawing/2014/main" id="{7BF06B1A-0229-4C61-8E5D-86C183E9BDA3}"/>
              </a:ext>
            </a:extLst>
          </p:cNvPr>
          <p:cNvSpPr>
            <a:spLocks noGrp="1"/>
          </p:cNvSpPr>
          <p:nvPr/>
        </p:nvSpPr>
        <p:spPr>
          <a:xfrm>
            <a:off x="609600" y="466725"/>
            <a:ext cx="13982700" cy="1190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3450" b="0" i="0">
                <a:solidFill>
                  <a:srgbClr val="173A46"/>
                </a:solidFill>
                <a:latin typeface="Georgia"/>
                <a:ea typeface="Georgia"/>
                <a:cs typeface="Georgia"/>
              </a:defRPr>
            </a:pPr>
            <a:r>
              <a:rPr sz="3450" b="0" i="0">
                <a:solidFill>
                  <a:srgbClr val="173A46"/>
                </a:solidFill>
                <a:latin typeface="Georgia"/>
                <a:ea typeface="Georgia"/>
                <a:cs typeface="Georgia"/>
              </a:rPr>
              <a:t>Рост колониальных владений по странам (1500-1700)</a:t>
            </a:r>
          </a:p>
        </p:txBody>
      </p:sp>
      <p:sp>
        <p:nvSpPr>
          <p:cNvPr id="2" name="text-5-22">
            <a:extLst>
              <a:ext uri="{FF2B5EF4-FFF2-40B4-BE49-F238E27FC236}">
                <a16:creationId xmlns:a16="http://schemas.microsoft.com/office/drawing/2014/main" id="{29BC07DC-2736-4D6A-8CDF-CB8001731C30}"/>
              </a:ext>
            </a:extLst>
          </p:cNvPr>
          <p:cNvSpPr>
            <a:spLocks noGrp="1"/>
          </p:cNvSpPr>
          <p:nvPr/>
        </p:nvSpPr>
        <p:spPr>
          <a:xfrm>
            <a:off x="609600" y="2114550"/>
            <a:ext cx="5362575" cy="2933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2475" b="0" i="0">
                <a:solidFill>
                  <a:srgbClr val="23363B"/>
                </a:solidFill>
                <a:latin typeface="Calibri"/>
                <a:ea typeface="Calibri"/>
                <a:cs typeface="Calibri"/>
              </a:defRPr>
            </a:pPr>
            <a:r>
              <a:rPr sz="2475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В </a:t>
            </a:r>
            <a:r>
              <a:rPr sz="2475" b="1" i="0">
                <a:solidFill>
                  <a:srgbClr val="2F6A69"/>
                </a:solidFill>
                <a:latin typeface="Calibri"/>
                <a:ea typeface="Calibri"/>
                <a:cs typeface="Calibri"/>
              </a:rPr>
              <a:t>XVI веке</a:t>
            </a:r>
            <a:r>
              <a:rPr sz="2475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 Испания активно расширяла территории в Америке, а в </a:t>
            </a:r>
            <a:r>
              <a:rPr sz="2475" b="1" i="0">
                <a:solidFill>
                  <a:srgbClr val="2F6A69"/>
                </a:solidFill>
                <a:latin typeface="Calibri"/>
                <a:ea typeface="Calibri"/>
                <a:cs typeface="Calibri"/>
              </a:rPr>
              <a:t>XVII веке</a:t>
            </a:r>
            <a:r>
              <a:rPr sz="2475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 основные колониальные державы — Англия и Франция — усилили свои владения за счёт новых земель в Северной Америке и Карибском регионе.</a:t>
            </a:r>
          </a:p>
        </p:txBody>
      </p:sp>
      <p:sp>
        <p:nv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E4C31B2D-C946-4C59-8609-B1A566F84F07}"/>
              </a:ext>
            </a:extLst>
          </p:cNvPr>
          <p:cNvSpPr>
            <a:spLocks noGrp="1"/>
          </p:cNvSpPr>
          <p:nvPr/>
        </p:nvSpPr>
        <p:spPr>
          <a:xfrm>
            <a:off x="609600" y="5248275"/>
            <a:ext cx="5238750" cy="0"/>
          </a:xfrm>
          <a:prstGeom prst="line">
            <a:avLst/>
          </a:prstGeom>
          <a:noFill/>
          <a:ln w="19050">
            <a:solidFill>
              <a:srgbClr val="A07F44"/>
            </a:solidFill>
          </a:ln>
        </p:spPr>
      </p:sp>
      <p:sp>
        <p:nvSpPr>
          <p:cNvPr id="4" name="text-5-23">
            <a:extLst>
              <a:ext uri="{FF2B5EF4-FFF2-40B4-BE49-F238E27FC236}">
                <a16:creationId xmlns:a16="http://schemas.microsoft.com/office/drawing/2014/main" id="{31E4DBFB-ADFD-44A6-8941-5724591D82BC}"/>
              </a:ext>
            </a:extLst>
          </p:cNvPr>
          <p:cNvSpPr>
            <a:spLocks noGrp="1"/>
          </p:cNvSpPr>
          <p:nvPr/>
        </p:nvSpPr>
        <p:spPr>
          <a:xfrm>
            <a:off x="609600" y="5486400"/>
            <a:ext cx="5362575" cy="2000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2400" b="0" i="0">
                <a:solidFill>
                  <a:srgbClr val="23363B"/>
                </a:solidFill>
                <a:latin typeface="Calibri"/>
                <a:ea typeface="Calibri"/>
                <a:cs typeface="Calibri"/>
              </a:defRPr>
            </a:pPr>
            <a:r>
              <a:rPr sz="2400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Смена лидеров колониальной экспансии отражает экономическое и военное укрепление Англии и Франции, что изменило баланс сил в мире в XVII веке.</a:t>
            </a:r>
          </a:p>
        </p:txBody>
      </p:sp>
      <p:sp>
        <p:nvSpPr>
          <p:cNvPr id="5" name="text-5-24">
            <a:extLst>
              <a:ext uri="{FF2B5EF4-FFF2-40B4-BE49-F238E27FC236}">
                <a16:creationId xmlns:a16="http://schemas.microsoft.com/office/drawing/2014/main" id="{353EA08E-A558-4CA0-8D2C-0BCA5CBFBC9A}"/>
              </a:ext>
            </a:extLst>
          </p:cNvPr>
          <p:cNvSpPr>
            <a:spLocks noGrp="1"/>
          </p:cNvSpPr>
          <p:nvPr/>
        </p:nvSpPr>
        <p:spPr>
          <a:xfrm>
            <a:off x="7096125" y="1962150"/>
            <a:ext cx="7477125" cy="400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2025" b="1" i="0">
                <a:solidFill>
                  <a:srgbClr val="173A46"/>
                </a:solidFill>
                <a:latin typeface="Calibri"/>
                <a:ea typeface="Calibri"/>
                <a:cs typeface="Calibri"/>
              </a:defRPr>
            </a:pPr>
            <a:r>
              <a:rPr sz="2025" b="1" i="0">
                <a:solidFill>
                  <a:srgbClr val="173A46"/>
                </a:solidFill>
                <a:latin typeface="Calibri"/>
                <a:ea typeface="Calibri"/>
                <a:cs typeface="Calibri"/>
              </a:rPr>
              <a:t>Рост колониальных владений (в млн км²)</a:t>
            </a:r>
          </a:p>
        </p:txBody>
      </p:sp>
      <p:sp>
        <p:nv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C5E7507C-1CCA-4DFC-B6EB-35F905F9EB49}"/>
              </a:ext>
            </a:extLst>
          </p:cNvPr>
          <p:cNvSpPr>
            <a:spLocks noGrp="1"/>
          </p:cNvSpPr>
          <p:nvPr/>
        </p:nvSpPr>
        <p:spPr>
          <a:xfrm>
            <a:off x="7096125" y="6381750"/>
            <a:ext cx="7258050" cy="0"/>
          </a:xfrm>
          <a:prstGeom prst="line">
            <a:avLst/>
          </a:prstGeom>
          <a:noFill/>
          <a:ln w="6668">
            <a:solidFill>
              <a:srgbClr val="C8BEAA"/>
            </a:solidFill>
          </a:ln>
        </p:spPr>
      </p:sp>
      <p:sp>
        <p:nvSpPr>
          <p:cNvPr id="7" name="text-5-25">
            <a:extLst>
              <a:ext uri="{FF2B5EF4-FFF2-40B4-BE49-F238E27FC236}">
                <a16:creationId xmlns:a16="http://schemas.microsoft.com/office/drawing/2014/main" id="{23C4B158-3C03-41B9-9903-D74A0C22DC48}"/>
              </a:ext>
            </a:extLst>
          </p:cNvPr>
          <p:cNvSpPr>
            <a:spLocks noGrp="1"/>
          </p:cNvSpPr>
          <p:nvPr/>
        </p:nvSpPr>
        <p:spPr>
          <a:xfrm>
            <a:off x="6524625" y="6200775"/>
            <a:ext cx="419100" cy="266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7000"/>
              </a:lnSpc>
              <a:buNone/>
              <a:def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2</a:t>
            </a:r>
          </a:p>
        </p:txBody>
      </p:sp>
      <p:sp>
        <p:nv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71ECD78D-04F8-4427-BAD9-0D23371CB3AA}"/>
              </a:ext>
            </a:extLst>
          </p:cNvPr>
          <p:cNvSpPr>
            <a:spLocks noGrp="1"/>
          </p:cNvSpPr>
          <p:nvPr/>
        </p:nvSpPr>
        <p:spPr>
          <a:xfrm>
            <a:off x="7096125" y="5959475"/>
            <a:ext cx="7258050" cy="0"/>
          </a:xfrm>
          <a:prstGeom prst="line">
            <a:avLst/>
          </a:prstGeom>
          <a:noFill/>
          <a:ln w="6668">
            <a:solidFill>
              <a:srgbClr val="C8BEAA"/>
            </a:solidFill>
          </a:ln>
        </p:spPr>
      </p:sp>
      <p:sp>
        <p:nvSpPr>
          <p:cNvPr id="9" name="text-5-26">
            <a:extLst>
              <a:ext uri="{FF2B5EF4-FFF2-40B4-BE49-F238E27FC236}">
                <a16:creationId xmlns:a16="http://schemas.microsoft.com/office/drawing/2014/main" id="{485B72C3-05C0-4892-B957-337E3B12DC36}"/>
              </a:ext>
            </a:extLst>
          </p:cNvPr>
          <p:cNvSpPr>
            <a:spLocks noGrp="1"/>
          </p:cNvSpPr>
          <p:nvPr/>
        </p:nvSpPr>
        <p:spPr>
          <a:xfrm>
            <a:off x="6524625" y="5778500"/>
            <a:ext cx="419100" cy="266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7000"/>
              </a:lnSpc>
              <a:buNone/>
              <a:def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4</a:t>
            </a:r>
          </a:p>
        </p:txBody>
      </p:sp>
      <p:sp>
        <p:nv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2175A56F-B89C-4DCC-8348-A3BC3531F211}"/>
              </a:ext>
            </a:extLst>
          </p:cNvPr>
          <p:cNvSpPr>
            <a:spLocks noGrp="1"/>
          </p:cNvSpPr>
          <p:nvPr/>
        </p:nvSpPr>
        <p:spPr>
          <a:xfrm>
            <a:off x="7096125" y="5537200"/>
            <a:ext cx="7258050" cy="0"/>
          </a:xfrm>
          <a:prstGeom prst="line">
            <a:avLst/>
          </a:prstGeom>
          <a:noFill/>
          <a:ln w="6668">
            <a:solidFill>
              <a:srgbClr val="C8BEAA"/>
            </a:solidFill>
          </a:ln>
        </p:spPr>
      </p:sp>
      <p:sp>
        <p:nvSpPr>
          <p:cNvPr id="11" name="text-5-27">
            <a:extLst>
              <a:ext uri="{FF2B5EF4-FFF2-40B4-BE49-F238E27FC236}">
                <a16:creationId xmlns:a16="http://schemas.microsoft.com/office/drawing/2014/main" id="{EF341D32-FBB1-4BFF-AC75-9542BFB1F45A}"/>
              </a:ext>
            </a:extLst>
          </p:cNvPr>
          <p:cNvSpPr>
            <a:spLocks noGrp="1"/>
          </p:cNvSpPr>
          <p:nvPr/>
        </p:nvSpPr>
        <p:spPr>
          <a:xfrm>
            <a:off x="6524625" y="5356225"/>
            <a:ext cx="419100" cy="266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7000"/>
              </a:lnSpc>
              <a:buNone/>
              <a:def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6</a:t>
            </a:r>
          </a:p>
        </p:txBody>
      </p:sp>
      <p:sp>
        <p:nv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17E21078-64B3-41E9-9B7A-781223F29A43}"/>
              </a:ext>
            </a:extLst>
          </p:cNvPr>
          <p:cNvSpPr>
            <a:spLocks noGrp="1"/>
          </p:cNvSpPr>
          <p:nvPr/>
        </p:nvSpPr>
        <p:spPr>
          <a:xfrm>
            <a:off x="7096125" y="5114925"/>
            <a:ext cx="7258050" cy="0"/>
          </a:xfrm>
          <a:prstGeom prst="line">
            <a:avLst/>
          </a:prstGeom>
          <a:noFill/>
          <a:ln w="6668">
            <a:solidFill>
              <a:srgbClr val="C8BEAA"/>
            </a:solidFill>
          </a:ln>
        </p:spPr>
      </p:sp>
      <p:sp>
        <p:nvSpPr>
          <p:cNvPr id="13" name="text-5-28">
            <a:extLst>
              <a:ext uri="{FF2B5EF4-FFF2-40B4-BE49-F238E27FC236}">
                <a16:creationId xmlns:a16="http://schemas.microsoft.com/office/drawing/2014/main" id="{E8E3367B-40D3-4055-B9BA-9F5F14AEE2E1}"/>
              </a:ext>
            </a:extLst>
          </p:cNvPr>
          <p:cNvSpPr>
            <a:spLocks noGrp="1"/>
          </p:cNvSpPr>
          <p:nvPr/>
        </p:nvSpPr>
        <p:spPr>
          <a:xfrm>
            <a:off x="6524625" y="4933950"/>
            <a:ext cx="419100" cy="266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7000"/>
              </a:lnSpc>
              <a:buNone/>
              <a:def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8</a:t>
            </a:r>
          </a:p>
        </p:txBody>
      </p:sp>
      <p:sp>
        <p:nv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2356DB45-63F7-4E23-9CA1-9A377B6B405D}"/>
              </a:ext>
            </a:extLst>
          </p:cNvPr>
          <p:cNvSpPr>
            <a:spLocks noGrp="1"/>
          </p:cNvSpPr>
          <p:nvPr/>
        </p:nvSpPr>
        <p:spPr>
          <a:xfrm>
            <a:off x="7096125" y="4692650"/>
            <a:ext cx="7258050" cy="0"/>
          </a:xfrm>
          <a:prstGeom prst="line">
            <a:avLst/>
          </a:prstGeom>
          <a:noFill/>
          <a:ln w="6668">
            <a:solidFill>
              <a:srgbClr val="C8BEAA"/>
            </a:solidFill>
          </a:ln>
        </p:spPr>
      </p:sp>
      <p:sp>
        <p:nvSpPr>
          <p:cNvPr id="15" name="text-5-29">
            <a:extLst>
              <a:ext uri="{FF2B5EF4-FFF2-40B4-BE49-F238E27FC236}">
                <a16:creationId xmlns:a16="http://schemas.microsoft.com/office/drawing/2014/main" id="{B7C8792A-8AE1-4042-B76D-6172AF2D96CE}"/>
              </a:ext>
            </a:extLst>
          </p:cNvPr>
          <p:cNvSpPr>
            <a:spLocks noGrp="1"/>
          </p:cNvSpPr>
          <p:nvPr/>
        </p:nvSpPr>
        <p:spPr>
          <a:xfrm>
            <a:off x="6524625" y="4511675"/>
            <a:ext cx="419100" cy="266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7000"/>
              </a:lnSpc>
              <a:buNone/>
              <a:def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10</a:t>
            </a:r>
          </a:p>
        </p:txBody>
      </p:sp>
      <p:sp>
        <p:nv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B6DF4A96-69B9-45C8-89F4-F4F55C7FD4EF}"/>
              </a:ext>
            </a:extLst>
          </p:cNvPr>
          <p:cNvSpPr>
            <a:spLocks noGrp="1"/>
          </p:cNvSpPr>
          <p:nvPr/>
        </p:nvSpPr>
        <p:spPr>
          <a:xfrm>
            <a:off x="7096125" y="4270375"/>
            <a:ext cx="7258050" cy="0"/>
          </a:xfrm>
          <a:prstGeom prst="line">
            <a:avLst/>
          </a:prstGeom>
          <a:noFill/>
          <a:ln w="6668">
            <a:solidFill>
              <a:srgbClr val="C8BEAA"/>
            </a:solidFill>
          </a:ln>
        </p:spPr>
      </p:sp>
      <p:sp>
        <p:nvSpPr>
          <p:cNvPr id="17" name="text-5-30">
            <a:extLst>
              <a:ext uri="{FF2B5EF4-FFF2-40B4-BE49-F238E27FC236}">
                <a16:creationId xmlns:a16="http://schemas.microsoft.com/office/drawing/2014/main" id="{71247D4B-284E-4460-9B05-8DFEC809415B}"/>
              </a:ext>
            </a:extLst>
          </p:cNvPr>
          <p:cNvSpPr>
            <a:spLocks noGrp="1"/>
          </p:cNvSpPr>
          <p:nvPr/>
        </p:nvSpPr>
        <p:spPr>
          <a:xfrm>
            <a:off x="6524625" y="4089400"/>
            <a:ext cx="419100" cy="266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7000"/>
              </a:lnSpc>
              <a:buNone/>
              <a:def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12</a:t>
            </a:r>
          </a:p>
        </p:txBody>
      </p:sp>
      <p:sp>
        <p:nv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8BBF1667-B2FC-40B3-B699-A15FFDA49645}"/>
              </a:ext>
            </a:extLst>
          </p:cNvPr>
          <p:cNvSpPr>
            <a:spLocks noGrp="1"/>
          </p:cNvSpPr>
          <p:nvPr/>
        </p:nvSpPr>
        <p:spPr>
          <a:xfrm>
            <a:off x="7096125" y="3848100"/>
            <a:ext cx="7258050" cy="0"/>
          </a:xfrm>
          <a:prstGeom prst="line">
            <a:avLst/>
          </a:prstGeom>
          <a:noFill/>
          <a:ln w="6668">
            <a:solidFill>
              <a:srgbClr val="C8BEAA"/>
            </a:solidFill>
          </a:ln>
        </p:spPr>
      </p:sp>
      <p:sp>
        <p:nvSpPr>
          <p:cNvPr id="19" name="text-5-31">
            <a:extLst>
              <a:ext uri="{FF2B5EF4-FFF2-40B4-BE49-F238E27FC236}">
                <a16:creationId xmlns:a16="http://schemas.microsoft.com/office/drawing/2014/main" id="{96695651-47E5-4F11-B00F-14FE558CA208}"/>
              </a:ext>
            </a:extLst>
          </p:cNvPr>
          <p:cNvSpPr>
            <a:spLocks noGrp="1"/>
          </p:cNvSpPr>
          <p:nvPr/>
        </p:nvSpPr>
        <p:spPr>
          <a:xfrm>
            <a:off x="6524625" y="3667125"/>
            <a:ext cx="419100" cy="266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7000"/>
              </a:lnSpc>
              <a:buNone/>
              <a:def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14</a:t>
            </a:r>
          </a:p>
        </p:txBody>
      </p:sp>
      <p:sp>
        <p:nv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92CD28AE-0B58-46BE-B7B7-CE12716B90A3}"/>
              </a:ext>
            </a:extLst>
          </p:cNvPr>
          <p:cNvSpPr>
            <a:spLocks noGrp="1"/>
          </p:cNvSpPr>
          <p:nvPr/>
        </p:nvSpPr>
        <p:spPr>
          <a:xfrm>
            <a:off x="7096125" y="3425825"/>
            <a:ext cx="7258050" cy="0"/>
          </a:xfrm>
          <a:prstGeom prst="line">
            <a:avLst/>
          </a:prstGeom>
          <a:noFill/>
          <a:ln w="6668">
            <a:solidFill>
              <a:srgbClr val="C8BEAA"/>
            </a:solidFill>
          </a:ln>
        </p:spPr>
      </p:sp>
      <p:sp>
        <p:nvSpPr>
          <p:cNvPr id="21" name="text-5-32">
            <a:extLst>
              <a:ext uri="{FF2B5EF4-FFF2-40B4-BE49-F238E27FC236}">
                <a16:creationId xmlns:a16="http://schemas.microsoft.com/office/drawing/2014/main" id="{5A90592F-68D0-4491-B475-5BDD8929C551}"/>
              </a:ext>
            </a:extLst>
          </p:cNvPr>
          <p:cNvSpPr>
            <a:spLocks noGrp="1"/>
          </p:cNvSpPr>
          <p:nvPr/>
        </p:nvSpPr>
        <p:spPr>
          <a:xfrm>
            <a:off x="6524625" y="3244850"/>
            <a:ext cx="419100" cy="266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7000"/>
              </a:lnSpc>
              <a:buNone/>
              <a:def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16</a:t>
            </a:r>
          </a:p>
        </p:txBody>
      </p:sp>
      <p:sp>
        <p:nv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21501A65-1DE0-41D5-89EC-9CC05923A446}"/>
              </a:ext>
            </a:extLst>
          </p:cNvPr>
          <p:cNvSpPr>
            <a:spLocks noGrp="1"/>
          </p:cNvSpPr>
          <p:nvPr/>
        </p:nvSpPr>
        <p:spPr>
          <a:xfrm>
            <a:off x="7096125" y="3003550"/>
            <a:ext cx="7258050" cy="0"/>
          </a:xfrm>
          <a:prstGeom prst="line">
            <a:avLst/>
          </a:prstGeom>
          <a:noFill/>
          <a:ln w="6668">
            <a:solidFill>
              <a:srgbClr val="C8BEAA"/>
            </a:solidFill>
          </a:ln>
        </p:spPr>
      </p:sp>
      <p:sp>
        <p:nvSpPr>
          <p:cNvPr id="23" name="text-5-33">
            <a:extLst>
              <a:ext uri="{FF2B5EF4-FFF2-40B4-BE49-F238E27FC236}">
                <a16:creationId xmlns:a16="http://schemas.microsoft.com/office/drawing/2014/main" id="{1348A918-0464-41DE-9687-18562492C978}"/>
              </a:ext>
            </a:extLst>
          </p:cNvPr>
          <p:cNvSpPr>
            <a:spLocks noGrp="1"/>
          </p:cNvSpPr>
          <p:nvPr/>
        </p:nvSpPr>
        <p:spPr>
          <a:xfrm>
            <a:off x="6524625" y="2822575"/>
            <a:ext cx="419100" cy="266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7000"/>
              </a:lnSpc>
              <a:buNone/>
              <a:def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18</a:t>
            </a:r>
          </a:p>
        </p:txBody>
      </p:sp>
      <p:sp>
        <p:nv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0E279B42-F464-4F81-86E9-2521FB1EDF93}"/>
              </a:ext>
            </a:extLst>
          </p:cNvPr>
          <p:cNvSpPr>
            <a:spLocks noGrp="1"/>
          </p:cNvSpPr>
          <p:nvPr/>
        </p:nvSpPr>
        <p:spPr>
          <a:xfrm>
            <a:off x="7096125" y="2581275"/>
            <a:ext cx="7258050" cy="0"/>
          </a:xfrm>
          <a:prstGeom prst="line">
            <a:avLst/>
          </a:prstGeom>
          <a:noFill/>
          <a:ln w="6668">
            <a:solidFill>
              <a:srgbClr val="C8BEAA"/>
            </a:solidFill>
          </a:ln>
        </p:spPr>
      </p:sp>
      <p:sp>
        <p:nvSpPr>
          <p:cNvPr id="25" name="text-5-34">
            <a:extLst>
              <a:ext uri="{FF2B5EF4-FFF2-40B4-BE49-F238E27FC236}">
                <a16:creationId xmlns:a16="http://schemas.microsoft.com/office/drawing/2014/main" id="{DD743ADA-842A-47DD-850E-BAF32AB66A87}"/>
              </a:ext>
            </a:extLst>
          </p:cNvPr>
          <p:cNvSpPr>
            <a:spLocks noGrp="1"/>
          </p:cNvSpPr>
          <p:nvPr/>
        </p:nvSpPr>
        <p:spPr>
          <a:xfrm>
            <a:off x="6524625" y="2400300"/>
            <a:ext cx="419100" cy="266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7000"/>
              </a:lnSpc>
              <a:buNone/>
              <a:def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65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20</a:t>
            </a:r>
          </a:p>
        </p:txBody>
      </p:sp>
      <p:sp>
        <p:nvSpPr>
          <p:cNvPr id="26" name="text-5-35">
            <a:extLst>
              <a:ext uri="{FF2B5EF4-FFF2-40B4-BE49-F238E27FC236}">
                <a16:creationId xmlns:a16="http://schemas.microsoft.com/office/drawing/2014/main" id="{15B6545E-EE99-409E-B085-BD3C8F693490}"/>
              </a:ext>
            </a:extLst>
          </p:cNvPr>
          <p:cNvSpPr>
            <a:spLocks noGrp="1"/>
          </p:cNvSpPr>
          <p:nvPr/>
        </p:nvSpPr>
        <p:spPr>
          <a:xfrm>
            <a:off x="6619875" y="6553200"/>
            <a:ext cx="9525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7000"/>
              </a:lnSpc>
              <a:buNone/>
              <a:defRPr sz="1650" b="0" i="0">
                <a:solidFill>
                  <a:srgbClr val="23363B"/>
                </a:solidFill>
                <a:latin typeface="Calibri"/>
                <a:ea typeface="Calibri"/>
                <a:cs typeface="Calibri"/>
              </a:defRPr>
            </a:pPr>
            <a:r>
              <a:rPr sz="1650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1500</a:t>
            </a:r>
          </a:p>
        </p:txBody>
      </p:sp>
      <p:sp>
        <p:nvSpPr>
          <p:cNvPr id="27" name="text-5-36">
            <a:extLst>
              <a:ext uri="{FF2B5EF4-FFF2-40B4-BE49-F238E27FC236}">
                <a16:creationId xmlns:a16="http://schemas.microsoft.com/office/drawing/2014/main" id="{3DB7501B-4557-4868-8288-BEFBE8E5D0E1}"/>
              </a:ext>
            </a:extLst>
          </p:cNvPr>
          <p:cNvSpPr>
            <a:spLocks noGrp="1"/>
          </p:cNvSpPr>
          <p:nvPr/>
        </p:nvSpPr>
        <p:spPr>
          <a:xfrm>
            <a:off x="8434388" y="6553200"/>
            <a:ext cx="9525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7000"/>
              </a:lnSpc>
              <a:buNone/>
              <a:defRPr sz="1650" b="0" i="0">
                <a:solidFill>
                  <a:srgbClr val="23363B"/>
                </a:solidFill>
                <a:latin typeface="Calibri"/>
                <a:ea typeface="Calibri"/>
                <a:cs typeface="Calibri"/>
              </a:defRPr>
            </a:pPr>
            <a:r>
              <a:rPr sz="1650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1550</a:t>
            </a:r>
          </a:p>
        </p:txBody>
      </p:sp>
      <p:sp>
        <p:nvSpPr>
          <p:cNvPr id="28" name="text-5-37">
            <a:extLst>
              <a:ext uri="{FF2B5EF4-FFF2-40B4-BE49-F238E27FC236}">
                <a16:creationId xmlns:a16="http://schemas.microsoft.com/office/drawing/2014/main" id="{E1F50A7A-0102-4D3F-BF46-F63377CF635D}"/>
              </a:ext>
            </a:extLst>
          </p:cNvPr>
          <p:cNvSpPr>
            <a:spLocks noGrp="1"/>
          </p:cNvSpPr>
          <p:nvPr/>
        </p:nvSpPr>
        <p:spPr>
          <a:xfrm>
            <a:off x="10248900" y="6553200"/>
            <a:ext cx="9525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7000"/>
              </a:lnSpc>
              <a:buNone/>
              <a:defRPr sz="1650" b="0" i="0">
                <a:solidFill>
                  <a:srgbClr val="23363B"/>
                </a:solidFill>
                <a:latin typeface="Calibri"/>
                <a:ea typeface="Calibri"/>
                <a:cs typeface="Calibri"/>
              </a:defRPr>
            </a:pPr>
            <a:r>
              <a:rPr sz="1650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1600</a:t>
            </a:r>
          </a:p>
        </p:txBody>
      </p:sp>
      <p:sp>
        <p:nvSpPr>
          <p:cNvPr id="29" name="text-5-38">
            <a:extLst>
              <a:ext uri="{FF2B5EF4-FFF2-40B4-BE49-F238E27FC236}">
                <a16:creationId xmlns:a16="http://schemas.microsoft.com/office/drawing/2014/main" id="{5150BDF4-03BA-41D4-96A3-0C16DF1449F0}"/>
              </a:ext>
            </a:extLst>
          </p:cNvPr>
          <p:cNvSpPr>
            <a:spLocks noGrp="1"/>
          </p:cNvSpPr>
          <p:nvPr/>
        </p:nvSpPr>
        <p:spPr>
          <a:xfrm>
            <a:off x="12063413" y="6553200"/>
            <a:ext cx="9525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7000"/>
              </a:lnSpc>
              <a:buNone/>
              <a:defRPr sz="1650" b="0" i="0">
                <a:solidFill>
                  <a:srgbClr val="23363B"/>
                </a:solidFill>
                <a:latin typeface="Calibri"/>
                <a:ea typeface="Calibri"/>
                <a:cs typeface="Calibri"/>
              </a:defRPr>
            </a:pPr>
            <a:r>
              <a:rPr sz="1650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1650</a:t>
            </a:r>
          </a:p>
        </p:txBody>
      </p:sp>
      <p:sp>
        <p:nvSpPr>
          <p:cNvPr id="30" name="text-5-39">
            <a:extLst>
              <a:ext uri="{FF2B5EF4-FFF2-40B4-BE49-F238E27FC236}">
                <a16:creationId xmlns:a16="http://schemas.microsoft.com/office/drawing/2014/main" id="{3469DCE4-53EB-440D-A162-1D5BF712D060}"/>
              </a:ext>
            </a:extLst>
          </p:cNvPr>
          <p:cNvSpPr>
            <a:spLocks noGrp="1"/>
          </p:cNvSpPr>
          <p:nvPr/>
        </p:nvSpPr>
        <p:spPr>
          <a:xfrm>
            <a:off x="13877925" y="6553200"/>
            <a:ext cx="9525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ct val="107000"/>
              </a:lnSpc>
              <a:buNone/>
              <a:defRPr sz="1650" b="0" i="0">
                <a:solidFill>
                  <a:srgbClr val="23363B"/>
                </a:solidFill>
                <a:latin typeface="Calibri"/>
                <a:ea typeface="Calibri"/>
                <a:cs typeface="Calibri"/>
              </a:defRPr>
            </a:pPr>
            <a:r>
              <a:rPr sz="1650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1700</a:t>
            </a:r>
          </a:p>
        </p:txBody>
      </p:sp>
      <p:sp>
        <p:nvSpPr>
          <p:cNvPr id="31" name="Полилиния: фигура 30">
            <a:extLst>
              <a:ext uri="{FF2B5EF4-FFF2-40B4-BE49-F238E27FC236}">
                <a16:creationId xmlns:a16="http://schemas.microsoft.com/office/drawing/2014/main" id="{E369F425-38FC-4186-BB6E-305ACDB77520}"/>
              </a:ext>
            </a:extLst>
          </p:cNvPr>
          <p:cNvSpPr>
            <a:spLocks noGrp="1"/>
          </p:cNvSpPr>
          <p:nvPr/>
        </p:nvSpPr>
        <p:spPr>
          <a:xfrm>
            <a:off x="7096125" y="2581275"/>
            <a:ext cx="7258050" cy="3800475"/>
          </a:xfrm>
          <a:custGeom>
            <a:avLst/>
            <a:gdLst/>
            <a:ahLst/>
            <a:cxnLst/>
            <a:rect l="0" t="0" r="0" b="0"/>
            <a:pathLst>
              <a:path w="7258050" h="3800475">
                <a:moveTo>
                  <a:pt x="0" y="3547712"/>
                </a:moveTo>
                <a:lnTo>
                  <a:pt x="1814513" y="2514091"/>
                </a:lnTo>
                <a:lnTo>
                  <a:pt x="3629025" y="1818992"/>
                </a:lnTo>
                <a:lnTo>
                  <a:pt x="5443538" y="911753"/>
                </a:lnTo>
                <a:lnTo>
                  <a:pt x="7258050" y="243736"/>
                </a:lnTo>
              </a:path>
            </a:pathLst>
          </a:custGeom>
          <a:noFill/>
          <a:ln w="38100">
            <a:solidFill>
              <a:srgbClr val="2F6A69"/>
            </a:solidFill>
          </a:ln>
        </p:spPr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id="{1970932B-BD57-4EB0-A963-2FD2177126C8}"/>
              </a:ext>
            </a:extLst>
          </p:cNvPr>
          <p:cNvSpPr>
            <a:spLocks noGrp="1"/>
          </p:cNvSpPr>
          <p:nvPr/>
        </p:nvSpPr>
        <p:spPr>
          <a:xfrm>
            <a:off x="7048500" y="6081362"/>
            <a:ext cx="95250" cy="95250"/>
          </a:xfrm>
          <a:prstGeom prst="ellipse">
            <a:avLst/>
          </a:prstGeom>
          <a:solidFill>
            <a:srgbClr val="2F6A69"/>
          </a:solidFill>
          <a:ln w="0">
            <a:solidFill>
              <a:srgbClr val="2F6A69"/>
            </a:solidFill>
          </a:ln>
        </p:spPr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97A397D3-E56A-4949-A208-BC2BFE845B59}"/>
              </a:ext>
            </a:extLst>
          </p:cNvPr>
          <p:cNvSpPr>
            <a:spLocks noGrp="1"/>
          </p:cNvSpPr>
          <p:nvPr/>
        </p:nvSpPr>
        <p:spPr>
          <a:xfrm>
            <a:off x="8863013" y="5047741"/>
            <a:ext cx="95250" cy="95250"/>
          </a:xfrm>
          <a:prstGeom prst="ellipse">
            <a:avLst/>
          </a:prstGeom>
          <a:solidFill>
            <a:srgbClr val="2F6A69"/>
          </a:solidFill>
          <a:ln w="0">
            <a:solidFill>
              <a:srgbClr val="2F6A69"/>
            </a:solidFill>
          </a:ln>
        </p:spPr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id="{4DCF678D-B873-44F9-974D-40BC036FC3AE}"/>
              </a:ext>
            </a:extLst>
          </p:cNvPr>
          <p:cNvSpPr>
            <a:spLocks noGrp="1"/>
          </p:cNvSpPr>
          <p:nvPr/>
        </p:nvSpPr>
        <p:spPr>
          <a:xfrm>
            <a:off x="10677525" y="4352642"/>
            <a:ext cx="95250" cy="95250"/>
          </a:xfrm>
          <a:prstGeom prst="ellipse">
            <a:avLst/>
          </a:prstGeom>
          <a:solidFill>
            <a:srgbClr val="2F6A69"/>
          </a:solidFill>
          <a:ln w="0">
            <a:solidFill>
              <a:srgbClr val="2F6A69"/>
            </a:solidFill>
          </a:ln>
        </p:spPr>
      </p:sp>
      <p:sp>
        <p:nvSpPr>
          <p:cNvPr id="35" name="Овал 34">
            <a:extLst>
              <a:ext uri="{FF2B5EF4-FFF2-40B4-BE49-F238E27FC236}">
                <a16:creationId xmlns:a16="http://schemas.microsoft.com/office/drawing/2014/main" id="{4747626F-562E-42DD-83DE-FB2B0843B35A}"/>
              </a:ext>
            </a:extLst>
          </p:cNvPr>
          <p:cNvSpPr>
            <a:spLocks noGrp="1"/>
          </p:cNvSpPr>
          <p:nvPr/>
        </p:nvSpPr>
        <p:spPr>
          <a:xfrm>
            <a:off x="12492038" y="3445403"/>
            <a:ext cx="95250" cy="95250"/>
          </a:xfrm>
          <a:prstGeom prst="ellipse">
            <a:avLst/>
          </a:prstGeom>
          <a:solidFill>
            <a:srgbClr val="2F6A69"/>
          </a:solidFill>
          <a:ln w="0">
            <a:solidFill>
              <a:srgbClr val="2F6A69"/>
            </a:solidFill>
          </a:ln>
        </p:spPr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id="{00795053-EE71-47AB-AD82-BBF0A6297478}"/>
              </a:ext>
            </a:extLst>
          </p:cNvPr>
          <p:cNvSpPr>
            <a:spLocks noGrp="1"/>
          </p:cNvSpPr>
          <p:nvPr/>
        </p:nvSpPr>
        <p:spPr>
          <a:xfrm>
            <a:off x="14306550" y="2777386"/>
            <a:ext cx="95250" cy="95250"/>
          </a:xfrm>
          <a:prstGeom prst="ellipse">
            <a:avLst/>
          </a:prstGeom>
          <a:solidFill>
            <a:srgbClr val="2F6A69"/>
          </a:solidFill>
          <a:ln w="0">
            <a:solidFill>
              <a:srgbClr val="2F6A69"/>
            </a:solidFill>
          </a:ln>
        </p:spPr>
      </p:sp>
      <p:sp>
        <p:nvSpPr>
          <p:cNvPr id="37" name="text-5-40">
            <a:extLst>
              <a:ext uri="{FF2B5EF4-FFF2-40B4-BE49-F238E27FC236}">
                <a16:creationId xmlns:a16="http://schemas.microsoft.com/office/drawing/2014/main" id="{3B3926C5-EE10-4BCF-9647-2F644B70175D}"/>
              </a:ext>
            </a:extLst>
          </p:cNvPr>
          <p:cNvSpPr>
            <a:spLocks noGrp="1"/>
          </p:cNvSpPr>
          <p:nvPr/>
        </p:nvSpPr>
        <p:spPr>
          <a:xfrm>
            <a:off x="6791325" y="7305675"/>
            <a:ext cx="7781925" cy="552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1725" b="0" i="1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725" b="0" i="1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Исторические исследования и картографические документы, XXI век</a:t>
            </a:r>
          </a:p>
        </p:txBody>
      </p:sp>
      <p:sp>
        <p:nv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BFE4C19A-F881-4A9B-865E-B9CEA7BB23E6}"/>
              </a:ext>
            </a:extLst>
          </p:cNvPr>
          <p:cNvSpPr>
            <a:spLocks noGrp="1"/>
          </p:cNvSpPr>
          <p:nvPr/>
        </p:nvSpPr>
        <p:spPr>
          <a:xfrm>
            <a:off x="609600" y="8096250"/>
            <a:ext cx="14020800" cy="0"/>
          </a:xfrm>
          <a:prstGeom prst="line">
            <a:avLst/>
          </a:prstGeom>
          <a:noFill/>
          <a:ln w="9525">
            <a:solidFill>
              <a:srgbClr val="C8BEAA"/>
            </a:solidFill>
          </a:ln>
        </p:spPr>
      </p:sp>
      <p:sp>
        <p:nvSpPr>
          <p:cNvPr id="39" name="text-5-41">
            <a:extLst>
              <a:ext uri="{FF2B5EF4-FFF2-40B4-BE49-F238E27FC236}">
                <a16:creationId xmlns:a16="http://schemas.microsoft.com/office/drawing/2014/main" id="{C197A44D-1E95-4355-941B-612CDC7E4927}"/>
              </a:ext>
            </a:extLst>
          </p:cNvPr>
          <p:cNvSpPr>
            <a:spLocks noGrp="1"/>
          </p:cNvSpPr>
          <p:nvPr/>
        </p:nvSpPr>
        <p:spPr>
          <a:xfrm>
            <a:off x="609600" y="8201025"/>
            <a:ext cx="6667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135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35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5</a:t>
            </a:r>
          </a:p>
        </p:txBody>
      </p:sp>
      <p:sp>
        <p:nvSpPr>
          <p:cNvPr id="40" name="text-5-42">
            <a:extLst>
              <a:ext uri="{FF2B5EF4-FFF2-40B4-BE49-F238E27FC236}">
                <a16:creationId xmlns:a16="http://schemas.microsoft.com/office/drawing/2014/main" id="{CB51AD70-BACF-4335-8952-BB119ECC6B78}"/>
              </a:ext>
            </a:extLst>
          </p:cNvPr>
          <p:cNvSpPr>
            <a:spLocks noGrp="1"/>
          </p:cNvSpPr>
          <p:nvPr/>
        </p:nvSpPr>
        <p:spPr>
          <a:xfrm>
            <a:off x="12706350" y="8201025"/>
            <a:ext cx="19240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7000"/>
              </a:lnSpc>
              <a:buNone/>
              <a:defRPr sz="120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20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4078708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-6-43">
            <a:extLst>
              <a:ext uri="{FF2B5EF4-FFF2-40B4-BE49-F238E27FC236}">
                <a16:creationId xmlns:a16="http://schemas.microsoft.com/office/drawing/2014/main" id="{519BD21E-4C96-4E91-A1C7-7A26370D6282}"/>
              </a:ext>
            </a:extLst>
          </p:cNvPr>
          <p:cNvSpPr>
            <a:spLocks noGrp="1"/>
          </p:cNvSpPr>
          <p:nvPr/>
        </p:nvSpPr>
        <p:spPr>
          <a:xfrm>
            <a:off x="609600" y="466725"/>
            <a:ext cx="13982700" cy="1190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3600" b="0" i="0">
                <a:solidFill>
                  <a:srgbClr val="173A46"/>
                </a:solidFill>
                <a:latin typeface="Georgia"/>
                <a:ea typeface="Georgia"/>
                <a:cs typeface="Georgia"/>
              </a:defRPr>
            </a:pPr>
            <a:r>
              <a:rPr sz="3600" b="0" i="0">
                <a:solidFill>
                  <a:srgbClr val="173A46"/>
                </a:solidFill>
                <a:latin typeface="Georgia"/>
                <a:ea typeface="Georgia"/>
                <a:cs typeface="Georgia"/>
              </a:rPr>
              <a:t>Методы завоевания и управления колониями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1F2474C-031B-4A19-B4F3-5418658ADB10}"/>
              </a:ext>
            </a:extLst>
          </p:cNvPr>
          <p:cNvSpPr>
            <a:spLocks noGrp="1"/>
          </p:cNvSpPr>
          <p:nvPr/>
        </p:nvSpPr>
        <p:spPr>
          <a:xfrm>
            <a:off x="609600" y="2190750"/>
            <a:ext cx="4457700" cy="5391150"/>
          </a:xfrm>
          <a:prstGeom prst="rect">
            <a:avLst/>
          </a:prstGeom>
          <a:solidFill>
            <a:srgbClr val="FCFAF4"/>
          </a:solidFill>
          <a:ln w="0">
            <a:noFill/>
          </a:ln>
        </p:spPr>
      </p:sp>
      <p:sp>
        <p:nv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6D3E50FF-64A9-4A72-B6D7-E863E5C3E529}"/>
              </a:ext>
            </a:extLst>
          </p:cNvPr>
          <p:cNvSpPr>
            <a:spLocks noGrp="1"/>
          </p:cNvSpPr>
          <p:nvPr/>
        </p:nvSpPr>
        <p:spPr>
          <a:xfrm>
            <a:off x="609600" y="2190750"/>
            <a:ext cx="4457700" cy="0"/>
          </a:xfrm>
          <a:prstGeom prst="line">
            <a:avLst/>
          </a:prstGeom>
          <a:noFill/>
          <a:ln w="47625">
            <a:solidFill>
              <a:srgbClr val="8C443B"/>
            </a:solidFill>
          </a:ln>
        </p:spPr>
      </p:sp>
      <p:sp>
        <p:nvSpPr>
          <p:cNvPr id="4" name="text-6-44">
            <a:extLst>
              <a:ext uri="{FF2B5EF4-FFF2-40B4-BE49-F238E27FC236}">
                <a16:creationId xmlns:a16="http://schemas.microsoft.com/office/drawing/2014/main" id="{0ACA4419-996C-48B4-88F2-132A3B45368C}"/>
              </a:ext>
            </a:extLst>
          </p:cNvPr>
          <p:cNvSpPr>
            <a:spLocks noGrp="1"/>
          </p:cNvSpPr>
          <p:nvPr/>
        </p:nvSpPr>
        <p:spPr>
          <a:xfrm>
            <a:off x="857250" y="2514600"/>
            <a:ext cx="3962400" cy="4800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2550" b="0" i="0">
                <a:solidFill>
                  <a:srgbClr val="23363B"/>
                </a:solidFill>
                <a:latin typeface="Calibri"/>
                <a:ea typeface="Calibri"/>
                <a:cs typeface="Calibri"/>
              </a:defRPr>
            </a:pPr>
            <a:r>
              <a:rPr sz="2550" b="1" i="0">
                <a:solidFill>
                  <a:srgbClr val="8C443B"/>
                </a:solidFill>
                <a:latin typeface="Calibri"/>
                <a:ea typeface="Calibri"/>
                <a:cs typeface="Calibri"/>
              </a:rPr>
              <a:t>Испанская система энкомьенда</a:t>
            </a:r>
            <a:r>
              <a:rPr sz="2550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 основывалась на принудительном труде коренных народов и их христианизации через миссионерскую деятельность. Это позволяло контролировать огромные территории и активно использовать природные ресурсы для обогащения Испании.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E9C3ECD-B3C8-47D9-8AA0-EB1F7B0BAC5E}"/>
              </a:ext>
            </a:extLst>
          </p:cNvPr>
          <p:cNvSpPr>
            <a:spLocks noGrp="1"/>
          </p:cNvSpPr>
          <p:nvPr/>
        </p:nvSpPr>
        <p:spPr>
          <a:xfrm>
            <a:off x="5391150" y="2190750"/>
            <a:ext cx="4457700" cy="5391150"/>
          </a:xfrm>
          <a:prstGeom prst="rect">
            <a:avLst/>
          </a:prstGeom>
          <a:solidFill>
            <a:srgbClr val="FCFAF4"/>
          </a:solidFill>
          <a:ln w="0">
            <a:noFill/>
          </a:ln>
        </p:spPr>
      </p:sp>
      <p:sp>
        <p:nv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4CAD56D9-A430-4900-8B04-0EA06DFA77C4}"/>
              </a:ext>
            </a:extLst>
          </p:cNvPr>
          <p:cNvSpPr>
            <a:spLocks noGrp="1"/>
          </p:cNvSpPr>
          <p:nvPr/>
        </p:nvSpPr>
        <p:spPr>
          <a:xfrm>
            <a:off x="5391150" y="2190750"/>
            <a:ext cx="4457700" cy="0"/>
          </a:xfrm>
          <a:prstGeom prst="line">
            <a:avLst/>
          </a:prstGeom>
          <a:noFill/>
          <a:ln w="47625">
            <a:solidFill>
              <a:srgbClr val="2F6A69"/>
            </a:solidFill>
          </a:ln>
        </p:spPr>
      </p:sp>
      <p:sp>
        <p:nvSpPr>
          <p:cNvPr id="7" name="text-6-45">
            <a:extLst>
              <a:ext uri="{FF2B5EF4-FFF2-40B4-BE49-F238E27FC236}">
                <a16:creationId xmlns:a16="http://schemas.microsoft.com/office/drawing/2014/main" id="{EC52C75A-BF25-49EE-B53E-95737F4A81E8}"/>
              </a:ext>
            </a:extLst>
          </p:cNvPr>
          <p:cNvSpPr>
            <a:spLocks noGrp="1"/>
          </p:cNvSpPr>
          <p:nvPr/>
        </p:nvSpPr>
        <p:spPr>
          <a:xfrm>
            <a:off x="5638800" y="2514600"/>
            <a:ext cx="3962400" cy="4800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2550" b="0" i="0">
                <a:solidFill>
                  <a:srgbClr val="23363B"/>
                </a:solidFill>
                <a:latin typeface="Calibri"/>
                <a:ea typeface="Calibri"/>
                <a:cs typeface="Calibri"/>
              </a:defRPr>
            </a:pPr>
            <a:r>
              <a:rPr sz="2550" b="1" i="0">
                <a:solidFill>
                  <a:srgbClr val="2F6A69"/>
                </a:solidFill>
                <a:latin typeface="Calibri"/>
                <a:ea typeface="Calibri"/>
                <a:cs typeface="Calibri"/>
              </a:rPr>
              <a:t>Англия и Франция</a:t>
            </a:r>
            <a:r>
              <a:rPr sz="2550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 создавали более самостоятельные колонии с местным управлением, что стимулировало развитие хозяйства и торговли.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9ABD052-5E5C-44AD-9D55-AB402C71441D}"/>
              </a:ext>
            </a:extLst>
          </p:cNvPr>
          <p:cNvSpPr>
            <a:spLocks noGrp="1"/>
          </p:cNvSpPr>
          <p:nvPr/>
        </p:nvSpPr>
        <p:spPr>
          <a:xfrm>
            <a:off x="10172700" y="2190750"/>
            <a:ext cx="4457700" cy="5391150"/>
          </a:xfrm>
          <a:prstGeom prst="rect">
            <a:avLst/>
          </a:prstGeom>
          <a:solidFill>
            <a:srgbClr val="FCFAF4"/>
          </a:solidFill>
          <a:ln w="0">
            <a:noFill/>
          </a:ln>
        </p:spPr>
      </p:sp>
      <p:sp>
        <p:nv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7AF09561-EDA3-4380-9590-1B54EE0DE6FE}"/>
              </a:ext>
            </a:extLst>
          </p:cNvPr>
          <p:cNvSpPr>
            <a:spLocks noGrp="1"/>
          </p:cNvSpPr>
          <p:nvPr/>
        </p:nvSpPr>
        <p:spPr>
          <a:xfrm>
            <a:off x="10172700" y="2190750"/>
            <a:ext cx="4457700" cy="0"/>
          </a:xfrm>
          <a:prstGeom prst="line">
            <a:avLst/>
          </a:prstGeom>
          <a:noFill/>
          <a:ln w="47625">
            <a:solidFill>
              <a:srgbClr val="A07F44"/>
            </a:solidFill>
          </a:ln>
        </p:spPr>
      </p:sp>
      <p:sp>
        <p:nvSpPr>
          <p:cNvPr id="10" name="text-6-46">
            <a:extLst>
              <a:ext uri="{FF2B5EF4-FFF2-40B4-BE49-F238E27FC236}">
                <a16:creationId xmlns:a16="http://schemas.microsoft.com/office/drawing/2014/main" id="{964CF251-E489-444D-A5A2-3DFACDAA65C6}"/>
              </a:ext>
            </a:extLst>
          </p:cNvPr>
          <p:cNvSpPr>
            <a:spLocks noGrp="1"/>
          </p:cNvSpPr>
          <p:nvPr/>
        </p:nvSpPr>
        <p:spPr>
          <a:xfrm>
            <a:off x="10420350" y="2514600"/>
            <a:ext cx="3962400" cy="4800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2550" b="0" i="0">
                <a:solidFill>
                  <a:srgbClr val="23363B"/>
                </a:solidFill>
                <a:latin typeface="Calibri"/>
                <a:ea typeface="Calibri"/>
                <a:cs typeface="Calibri"/>
              </a:defRPr>
            </a:pPr>
            <a:r>
              <a:rPr sz="2550" b="1" i="0">
                <a:solidFill>
                  <a:srgbClr val="A07F44"/>
                </a:solidFill>
                <a:latin typeface="Calibri"/>
                <a:ea typeface="Calibri"/>
                <a:cs typeface="Calibri"/>
              </a:rPr>
              <a:t>Португалия</a:t>
            </a:r>
            <a:r>
              <a:rPr sz="2550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 же предпочитала стратегические торговые фактории, используя военную силу и дипломатические союзы для контроля над морскими путями и ресурсами.</a:t>
            </a:r>
          </a:p>
        </p:txBody>
      </p:sp>
      <p:sp>
        <p:nv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AE1FCDAC-1389-4C10-8500-A43E40B70FE3}"/>
              </a:ext>
            </a:extLst>
          </p:cNvPr>
          <p:cNvSpPr>
            <a:spLocks noGrp="1"/>
          </p:cNvSpPr>
          <p:nvPr/>
        </p:nvSpPr>
        <p:spPr>
          <a:xfrm>
            <a:off x="609600" y="8096250"/>
            <a:ext cx="14020800" cy="0"/>
          </a:xfrm>
          <a:prstGeom prst="line">
            <a:avLst/>
          </a:prstGeom>
          <a:noFill/>
          <a:ln w="9525">
            <a:solidFill>
              <a:srgbClr val="C8BEAA"/>
            </a:solidFill>
          </a:ln>
        </p:spPr>
      </p:sp>
      <p:sp>
        <p:nvSpPr>
          <p:cNvPr id="12" name="text-6-47">
            <a:extLst>
              <a:ext uri="{FF2B5EF4-FFF2-40B4-BE49-F238E27FC236}">
                <a16:creationId xmlns:a16="http://schemas.microsoft.com/office/drawing/2014/main" id="{690324F4-AF90-4AD6-BE1B-E098BDD665DC}"/>
              </a:ext>
            </a:extLst>
          </p:cNvPr>
          <p:cNvSpPr>
            <a:spLocks noGrp="1"/>
          </p:cNvSpPr>
          <p:nvPr/>
        </p:nvSpPr>
        <p:spPr>
          <a:xfrm>
            <a:off x="609600" y="8201025"/>
            <a:ext cx="6667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135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35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6</a:t>
            </a:r>
          </a:p>
        </p:txBody>
      </p:sp>
      <p:sp>
        <p:nvSpPr>
          <p:cNvPr id="13" name="text-6-48">
            <a:extLst>
              <a:ext uri="{FF2B5EF4-FFF2-40B4-BE49-F238E27FC236}">
                <a16:creationId xmlns:a16="http://schemas.microsoft.com/office/drawing/2014/main" id="{B0FAF8CF-C0BD-4C3E-ADD5-2588E0517871}"/>
              </a:ext>
            </a:extLst>
          </p:cNvPr>
          <p:cNvSpPr>
            <a:spLocks noGrp="1"/>
          </p:cNvSpPr>
          <p:nvPr/>
        </p:nvSpPr>
        <p:spPr>
          <a:xfrm>
            <a:off x="12706350" y="8201025"/>
            <a:ext cx="19240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7000"/>
              </a:lnSpc>
              <a:buNone/>
              <a:defRPr sz="120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20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9325925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-7-49">
            <a:extLst>
              <a:ext uri="{FF2B5EF4-FFF2-40B4-BE49-F238E27FC236}">
                <a16:creationId xmlns:a16="http://schemas.microsoft.com/office/drawing/2014/main" id="{143E5EA0-5A0B-445F-8354-59B4BDD01443}"/>
              </a:ext>
            </a:extLst>
          </p:cNvPr>
          <p:cNvSpPr>
            <a:spLocks noGrp="1"/>
          </p:cNvSpPr>
          <p:nvPr/>
        </p:nvSpPr>
        <p:spPr>
          <a:xfrm>
            <a:off x="609600" y="466725"/>
            <a:ext cx="13982700" cy="809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3600" b="0" i="0">
                <a:solidFill>
                  <a:srgbClr val="173A46"/>
                </a:solidFill>
                <a:latin typeface="Georgia"/>
                <a:ea typeface="Georgia"/>
                <a:cs typeface="Georgia"/>
              </a:defRPr>
            </a:pPr>
            <a:r>
              <a:rPr sz="3600" b="0" i="0">
                <a:solidFill>
                  <a:srgbClr val="173A46"/>
                </a:solidFill>
                <a:latin typeface="Georgia"/>
                <a:ea typeface="Georgia"/>
                <a:cs typeface="Georgia"/>
              </a:rPr>
              <a:t>Экономика колоний: ресурсы и торговля</a:t>
            </a:r>
          </a:p>
        </p:txBody>
      </p:sp>
      <p:sp>
        <p:nvSpPr>
          <p:cNvPr id="2" name="text-7-50">
            <a:extLst>
              <a:ext uri="{FF2B5EF4-FFF2-40B4-BE49-F238E27FC236}">
                <a16:creationId xmlns:a16="http://schemas.microsoft.com/office/drawing/2014/main" id="{AD6658AE-A2A8-4032-A3ED-429D3CC829DE}"/>
              </a:ext>
            </a:extLst>
          </p:cNvPr>
          <p:cNvSpPr>
            <a:spLocks noGrp="1"/>
          </p:cNvSpPr>
          <p:nvPr/>
        </p:nvSpPr>
        <p:spPr>
          <a:xfrm>
            <a:off x="609600" y="1571625"/>
            <a:ext cx="8382000" cy="723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2625" b="0" i="0">
                <a:solidFill>
                  <a:srgbClr val="8C443B"/>
                </a:solidFill>
                <a:latin typeface="Georgia"/>
                <a:ea typeface="Georgia"/>
                <a:cs typeface="Georgia"/>
              </a:defRPr>
            </a:pPr>
            <a:r>
              <a:rPr sz="2625" b="0" i="0">
                <a:solidFill>
                  <a:srgbClr val="8C443B"/>
                </a:solidFill>
                <a:latin typeface="Georgia"/>
                <a:ea typeface="Georgia"/>
                <a:cs typeface="Georgia"/>
              </a:rPr>
              <a:t>Добыча и сельское хозяйство в колониях</a:t>
            </a:r>
          </a:p>
        </p:txBody>
      </p:sp>
      <p:sp>
        <p:nvSpPr>
          <p:cNvPr id="3" name="text-7-51">
            <a:extLst>
              <a:ext uri="{FF2B5EF4-FFF2-40B4-BE49-F238E27FC236}">
                <a16:creationId xmlns:a16="http://schemas.microsoft.com/office/drawing/2014/main" id="{5080F715-20AD-48D1-9BEA-FDA553C9022F}"/>
              </a:ext>
            </a:extLst>
          </p:cNvPr>
          <p:cNvSpPr>
            <a:spLocks noGrp="1"/>
          </p:cNvSpPr>
          <p:nvPr/>
        </p:nvSpPr>
        <p:spPr>
          <a:xfrm>
            <a:off x="609600" y="2457450"/>
            <a:ext cx="8191500" cy="2724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2288" b="0" i="0">
                <a:solidFill>
                  <a:srgbClr val="23363B"/>
                </a:solidFill>
                <a:latin typeface="Calibri"/>
                <a:ea typeface="Calibri"/>
                <a:cs typeface="Calibri"/>
              </a:defRPr>
            </a:pPr>
            <a:r>
              <a:rPr sz="2288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Испанские колонии в Латинской Америке обеспечивали Европу огромными запасами </a:t>
            </a:r>
            <a:r>
              <a:rPr sz="2288" b="1" i="0">
                <a:solidFill>
                  <a:srgbClr val="8C443B"/>
                </a:solidFill>
                <a:latin typeface="Calibri"/>
                <a:ea typeface="Calibri"/>
                <a:cs typeface="Calibri"/>
              </a:rPr>
              <a:t>золота и серебра</a:t>
            </a:r>
            <a:r>
              <a:rPr sz="2288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, что способствовало развитию экономики Европы. В то же время, Карибский бассейн стал центром выращивания плантационных культур — таких как </a:t>
            </a:r>
            <a:r>
              <a:rPr sz="2288" b="1" i="0">
                <a:solidFill>
                  <a:srgbClr val="8C443B"/>
                </a:solidFill>
                <a:latin typeface="Calibri"/>
                <a:ea typeface="Calibri"/>
                <a:cs typeface="Calibri"/>
              </a:rPr>
              <a:t>сахарный тростник, табак, хлопок и кофе</a:t>
            </a:r>
            <a:r>
              <a:rPr sz="2288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, которые экспортировались в Европу и другие регионы мира.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9239250" y="1993295"/>
            <a:ext cx="5391150" cy="290951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D2745B9-6441-443C-8A07-5DBCAE4D3DAD}"/>
              </a:ext>
            </a:extLst>
          </p:cNvPr>
          <p:cNvSpPr>
            <a:spLocks noGrp="1"/>
          </p:cNvSpPr>
          <p:nvPr/>
        </p:nvSpPr>
        <p:spPr>
          <a:xfrm>
            <a:off x="609600" y="5572125"/>
            <a:ext cx="14020800" cy="2276475"/>
          </a:xfrm>
          <a:prstGeom prst="rect">
            <a:avLst/>
          </a:prstGeom>
          <a:solidFill>
            <a:srgbClr val="E4EAE5"/>
          </a:solidFill>
          <a:ln w="0">
            <a:noFill/>
          </a:ln>
        </p:spPr>
      </p:sp>
      <p:sp>
        <p:nvSpPr>
          <p:cNvPr id="6" name="text-7-52">
            <a:extLst>
              <a:ext uri="{FF2B5EF4-FFF2-40B4-BE49-F238E27FC236}">
                <a16:creationId xmlns:a16="http://schemas.microsoft.com/office/drawing/2014/main" id="{0668D534-1B0B-4FB1-841E-B0BF079A8625}"/>
              </a:ext>
            </a:extLst>
          </p:cNvPr>
          <p:cNvSpPr>
            <a:spLocks noGrp="1"/>
          </p:cNvSpPr>
          <p:nvPr/>
        </p:nvSpPr>
        <p:spPr>
          <a:xfrm>
            <a:off x="838200" y="5734050"/>
            <a:ext cx="13468350" cy="5143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2625" b="0" i="0">
                <a:solidFill>
                  <a:srgbClr val="2F6A69"/>
                </a:solidFill>
                <a:latin typeface="Georgia"/>
                <a:ea typeface="Georgia"/>
                <a:cs typeface="Georgia"/>
              </a:defRPr>
            </a:pPr>
            <a:r>
              <a:rPr sz="2625" b="0" i="0">
                <a:solidFill>
                  <a:srgbClr val="2F6A69"/>
                </a:solidFill>
                <a:latin typeface="Georgia"/>
                <a:ea typeface="Georgia"/>
                <a:cs typeface="Georgia"/>
              </a:rPr>
              <a:t>Треугольная торговля и экономические институты</a:t>
            </a:r>
          </a:p>
        </p:txBody>
      </p:sp>
      <p:sp>
        <p:nvSpPr>
          <p:cNvPr id="7" name="text-7-53">
            <a:extLst>
              <a:ext uri="{FF2B5EF4-FFF2-40B4-BE49-F238E27FC236}">
                <a16:creationId xmlns:a16="http://schemas.microsoft.com/office/drawing/2014/main" id="{6F8164BD-AC38-4FA6-9EF2-352FA79141B6}"/>
              </a:ext>
            </a:extLst>
          </p:cNvPr>
          <p:cNvSpPr>
            <a:spLocks noGrp="1"/>
          </p:cNvSpPr>
          <p:nvPr/>
        </p:nvSpPr>
        <p:spPr>
          <a:xfrm>
            <a:off x="838200" y="6353175"/>
            <a:ext cx="13439775" cy="1352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2288" b="0" i="0">
                <a:solidFill>
                  <a:srgbClr val="23363B"/>
                </a:solidFill>
                <a:latin typeface="Calibri"/>
                <a:ea typeface="Calibri"/>
                <a:cs typeface="Calibri"/>
              </a:defRPr>
            </a:pPr>
            <a:r>
              <a:rPr sz="2288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Треугольная торговля связывала три континента — Европу, Африку и Америку, обеспечивая обмен товарами, </a:t>
            </a:r>
            <a:r>
              <a:rPr sz="2288" b="1" i="0">
                <a:solidFill>
                  <a:srgbClr val="2F6A69"/>
                </a:solidFill>
                <a:latin typeface="Calibri"/>
                <a:ea typeface="Calibri"/>
                <a:cs typeface="Calibri"/>
              </a:rPr>
              <a:t>рабами</a:t>
            </a:r>
            <a:r>
              <a:rPr sz="2288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 и ресурсами. Торговые компании, например, </a:t>
            </a:r>
            <a:r>
              <a:rPr sz="2288" b="1" i="0">
                <a:solidFill>
                  <a:srgbClr val="2F6A69"/>
                </a:solidFill>
                <a:latin typeface="Calibri"/>
                <a:ea typeface="Calibri"/>
                <a:cs typeface="Calibri"/>
              </a:rPr>
              <a:t>Голландская Ост-Индская компания</a:t>
            </a:r>
            <a:r>
              <a:rPr sz="2288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, становились ключевыми игроками, контролируя потоки товаров и укрепляя экономическую мощь своих стран.</a:t>
            </a:r>
          </a:p>
        </p:txBody>
      </p:sp>
      <p:sp>
        <p:nv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C6DCCAEE-6B93-47CA-B050-151D23F8C96B}"/>
              </a:ext>
            </a:extLst>
          </p:cNvPr>
          <p:cNvSpPr>
            <a:spLocks noGrp="1"/>
          </p:cNvSpPr>
          <p:nvPr/>
        </p:nvSpPr>
        <p:spPr>
          <a:xfrm>
            <a:off x="609600" y="8096250"/>
            <a:ext cx="14020800" cy="0"/>
          </a:xfrm>
          <a:prstGeom prst="line">
            <a:avLst/>
          </a:prstGeom>
          <a:noFill/>
          <a:ln w="9525">
            <a:solidFill>
              <a:srgbClr val="C8BEAA"/>
            </a:solidFill>
          </a:ln>
        </p:spPr>
      </p:sp>
      <p:sp>
        <p:nvSpPr>
          <p:cNvPr id="9" name="text-7-54">
            <a:extLst>
              <a:ext uri="{FF2B5EF4-FFF2-40B4-BE49-F238E27FC236}">
                <a16:creationId xmlns:a16="http://schemas.microsoft.com/office/drawing/2014/main" id="{2D251291-827E-4373-9EB4-F1418EA58293}"/>
              </a:ext>
            </a:extLst>
          </p:cNvPr>
          <p:cNvSpPr>
            <a:spLocks noGrp="1"/>
          </p:cNvSpPr>
          <p:nvPr/>
        </p:nvSpPr>
        <p:spPr>
          <a:xfrm>
            <a:off x="609600" y="8201025"/>
            <a:ext cx="6667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135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35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7</a:t>
            </a:r>
          </a:p>
        </p:txBody>
      </p:sp>
      <p:sp>
        <p:nvSpPr>
          <p:cNvPr id="10" name="text-7-55">
            <a:extLst>
              <a:ext uri="{FF2B5EF4-FFF2-40B4-BE49-F238E27FC236}">
                <a16:creationId xmlns:a16="http://schemas.microsoft.com/office/drawing/2014/main" id="{50E1A968-C6CE-427D-A246-90413291A5DA}"/>
              </a:ext>
            </a:extLst>
          </p:cNvPr>
          <p:cNvSpPr>
            <a:spLocks noGrp="1"/>
          </p:cNvSpPr>
          <p:nvPr/>
        </p:nvSpPr>
        <p:spPr>
          <a:xfrm>
            <a:off x="12706350" y="8201025"/>
            <a:ext cx="19240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7000"/>
              </a:lnSpc>
              <a:buNone/>
              <a:defRPr sz="120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20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557072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-8-56">
            <a:extLst>
              <a:ext uri="{FF2B5EF4-FFF2-40B4-BE49-F238E27FC236}">
                <a16:creationId xmlns:a16="http://schemas.microsoft.com/office/drawing/2014/main" id="{EF5BD3EE-5C89-4C92-B57C-124746F4BDC4}"/>
              </a:ext>
            </a:extLst>
          </p:cNvPr>
          <p:cNvSpPr>
            <a:spLocks noGrp="1"/>
          </p:cNvSpPr>
          <p:nvPr/>
        </p:nvSpPr>
        <p:spPr>
          <a:xfrm>
            <a:off x="609600" y="466725"/>
            <a:ext cx="13982700" cy="990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3375" b="0" i="0">
                <a:solidFill>
                  <a:srgbClr val="173A46"/>
                </a:solidFill>
                <a:latin typeface="Georgia"/>
                <a:ea typeface="Georgia"/>
                <a:cs typeface="Georgia"/>
              </a:defRPr>
            </a:pPr>
            <a:r>
              <a:rPr sz="3375" b="0" i="0">
                <a:solidFill>
                  <a:srgbClr val="173A46"/>
                </a:solidFill>
                <a:latin typeface="Georgia"/>
                <a:ea typeface="Georgia"/>
                <a:cs typeface="Georgia"/>
              </a:rPr>
              <a:t>Основные колониальные товары и их экспорт (XVII век)</a:t>
            </a:r>
          </a:p>
        </p:txBody>
      </p:sp>
      <p:graphicFrame>
        <p:nvGraphicFramePr>
          <p:cNvPr id="11" name="Таблица 10"/>
          <p:cNvGraphicFramePr/>
          <p:nvPr/>
        </p:nvGraphicFramePr>
        <p:xfrm>
          <a:off x="609600" y="1476375"/>
          <a:ext cx="14020800" cy="2667000"/>
        </p:xfrm>
        <a:graphic>
          <a:graphicData uri="http://schemas.openxmlformats.org/drawingml/2006/table">
            <a:tbl>
              <a:tblPr/>
              <a:tblGrid>
                <a:gridCol w="3381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81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67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909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r>
                        <a:rPr sz="2250" b="1">
                          <a:solidFill>
                            <a:srgbClr val="F4F0E6"/>
                          </a:solidFill>
                          <a:latin typeface="Calibri"/>
                          <a:ea typeface="Calibri"/>
                          <a:cs typeface="Calibri"/>
                        </a:rPr>
                        <a:t>Империя</a:t>
                      </a:r>
                    </a:p>
                  </a:txBody>
                  <a:tcPr anchor="ctr">
                    <a:solidFill>
                      <a:srgbClr val="173A4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250" b="1">
                          <a:solidFill>
                            <a:srgbClr val="F4F0E6"/>
                          </a:solidFill>
                          <a:latin typeface="Calibri"/>
                          <a:ea typeface="Calibri"/>
                          <a:cs typeface="Calibri"/>
                        </a:rPr>
                        <a:t>Колонии</a:t>
                      </a:r>
                    </a:p>
                  </a:txBody>
                  <a:tcPr anchor="ctr">
                    <a:solidFill>
                      <a:srgbClr val="173A4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250" b="1">
                          <a:solidFill>
                            <a:srgbClr val="F4F0E6"/>
                          </a:solidFill>
                          <a:latin typeface="Calibri"/>
                          <a:ea typeface="Calibri"/>
                          <a:cs typeface="Calibri"/>
                        </a:rPr>
                        <a:t>Основной товар</a:t>
                      </a:r>
                    </a:p>
                  </a:txBody>
                  <a:tcPr anchor="ctr">
                    <a:solidFill>
                      <a:srgbClr val="173A4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250" b="1">
                          <a:solidFill>
                            <a:srgbClr val="F4F0E6"/>
                          </a:solidFill>
                          <a:latin typeface="Calibri"/>
                          <a:ea typeface="Calibri"/>
                          <a:cs typeface="Calibri"/>
                        </a:rPr>
                        <a:t>Экспорт (тонн)</a:t>
                      </a:r>
                    </a:p>
                  </a:txBody>
                  <a:tcPr anchor="ctr">
                    <a:solidFill>
                      <a:srgbClr val="173A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r>
                        <a:rPr sz="2400" b="0">
                          <a:solidFill>
                            <a:srgbClr val="23363B"/>
                          </a:solidFill>
                          <a:latin typeface="Calibri"/>
                          <a:ea typeface="Calibri"/>
                          <a:cs typeface="Calibri"/>
                        </a:rPr>
                        <a:t>Испанская</a:t>
                      </a:r>
                    </a:p>
                  </a:txBody>
                  <a:tcPr anchor="ctr">
                    <a:solidFill>
                      <a:srgbClr val="FCFA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400" b="0">
                          <a:solidFill>
                            <a:srgbClr val="23363B"/>
                          </a:solidFill>
                          <a:latin typeface="Calibri"/>
                          <a:ea typeface="Calibri"/>
                          <a:cs typeface="Calibri"/>
                        </a:rPr>
                        <a:t>Новая Испания</a:t>
                      </a:r>
                    </a:p>
                  </a:txBody>
                  <a:tcPr anchor="ctr">
                    <a:solidFill>
                      <a:srgbClr val="FCFA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400" b="0">
                          <a:solidFill>
                            <a:srgbClr val="23363B"/>
                          </a:solidFill>
                          <a:latin typeface="Calibri"/>
                          <a:ea typeface="Calibri"/>
                          <a:cs typeface="Calibri"/>
                        </a:rPr>
                        <a:t>Серебро</a:t>
                      </a:r>
                    </a:p>
                  </a:txBody>
                  <a:tcPr anchor="ctr">
                    <a:solidFill>
                      <a:srgbClr val="FCFA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400" b="0">
                          <a:solidFill>
                            <a:srgbClr val="23363B"/>
                          </a:solidFill>
                          <a:latin typeface="Calibri"/>
                          <a:ea typeface="Calibri"/>
                          <a:cs typeface="Calibri"/>
                        </a:rPr>
                        <a:t>15000</a:t>
                      </a:r>
                    </a:p>
                  </a:txBody>
                  <a:tcPr anchor="ctr">
                    <a:solidFill>
                      <a:srgbClr val="FCFA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r>
                        <a:rPr sz="2400" b="0">
                          <a:solidFill>
                            <a:srgbClr val="23363B"/>
                          </a:solidFill>
                          <a:latin typeface="Calibri"/>
                          <a:ea typeface="Calibri"/>
                          <a:cs typeface="Calibri"/>
                        </a:rPr>
                        <a:t>Британская</a:t>
                      </a:r>
                    </a:p>
                  </a:txBody>
                  <a:tcPr anchor="ctr">
                    <a:solidFill>
                      <a:srgbClr val="EDE7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400" b="0">
                          <a:solidFill>
                            <a:srgbClr val="23363B"/>
                          </a:solidFill>
                          <a:latin typeface="Calibri"/>
                          <a:ea typeface="Calibri"/>
                          <a:cs typeface="Calibri"/>
                        </a:rPr>
                        <a:t>Карибы</a:t>
                      </a:r>
                    </a:p>
                  </a:txBody>
                  <a:tcPr anchor="ctr">
                    <a:solidFill>
                      <a:srgbClr val="EDE7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400" b="0">
                          <a:solidFill>
                            <a:srgbClr val="23363B"/>
                          </a:solidFill>
                          <a:latin typeface="Calibri"/>
                          <a:ea typeface="Calibri"/>
                          <a:cs typeface="Calibri"/>
                        </a:rPr>
                        <a:t>Сахар</a:t>
                      </a:r>
                    </a:p>
                  </a:txBody>
                  <a:tcPr anchor="ctr">
                    <a:solidFill>
                      <a:srgbClr val="EDE7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400" b="0">
                          <a:solidFill>
                            <a:srgbClr val="23363B"/>
                          </a:solidFill>
                          <a:latin typeface="Calibri"/>
                          <a:ea typeface="Calibri"/>
                          <a:cs typeface="Calibri"/>
                        </a:rPr>
                        <a:t>12000</a:t>
                      </a:r>
                    </a:p>
                  </a:txBody>
                  <a:tcPr anchor="ctr">
                    <a:solidFill>
                      <a:srgbClr val="EDE7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r>
                        <a:rPr sz="2400" b="0">
                          <a:solidFill>
                            <a:srgbClr val="23363B"/>
                          </a:solidFill>
                          <a:latin typeface="Calibri"/>
                          <a:ea typeface="Calibri"/>
                          <a:cs typeface="Calibri"/>
                        </a:rPr>
                        <a:t>Голландская</a:t>
                      </a:r>
                    </a:p>
                  </a:txBody>
                  <a:tcPr anchor="ctr">
                    <a:solidFill>
                      <a:srgbClr val="FCFA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400" b="0">
                          <a:solidFill>
                            <a:srgbClr val="23363B"/>
                          </a:solidFill>
                          <a:latin typeface="Calibri"/>
                          <a:ea typeface="Calibri"/>
                          <a:cs typeface="Calibri"/>
                        </a:rPr>
                        <a:t>Индонезия</a:t>
                      </a:r>
                    </a:p>
                  </a:txBody>
                  <a:tcPr anchor="ctr">
                    <a:solidFill>
                      <a:srgbClr val="FCFA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400" b="0">
                          <a:solidFill>
                            <a:srgbClr val="23363B"/>
                          </a:solidFill>
                          <a:latin typeface="Calibri"/>
                          <a:ea typeface="Calibri"/>
                          <a:cs typeface="Calibri"/>
                        </a:rPr>
                        <a:t>Пряности</a:t>
                      </a:r>
                    </a:p>
                  </a:txBody>
                  <a:tcPr anchor="ctr">
                    <a:solidFill>
                      <a:srgbClr val="FCFA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400" b="0">
                          <a:solidFill>
                            <a:srgbClr val="23363B"/>
                          </a:solidFill>
                          <a:latin typeface="Calibri"/>
                          <a:ea typeface="Calibri"/>
                          <a:cs typeface="Calibri"/>
                        </a:rPr>
                        <a:t>8000</a:t>
                      </a:r>
                    </a:p>
                  </a:txBody>
                  <a:tcPr anchor="ctr">
                    <a:solidFill>
                      <a:srgbClr val="FCFA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r>
                        <a:rPr sz="2400" b="0">
                          <a:solidFill>
                            <a:srgbClr val="23363B"/>
                          </a:solidFill>
                          <a:latin typeface="Calibri"/>
                          <a:ea typeface="Calibri"/>
                          <a:cs typeface="Calibri"/>
                        </a:rPr>
                        <a:t>Французская</a:t>
                      </a:r>
                    </a:p>
                  </a:txBody>
                  <a:tcPr anchor="ctr">
                    <a:solidFill>
                      <a:srgbClr val="EDE7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400" b="0">
                          <a:solidFill>
                            <a:srgbClr val="23363B"/>
                          </a:solidFill>
                          <a:latin typeface="Calibri"/>
                          <a:ea typeface="Calibri"/>
                          <a:cs typeface="Calibri"/>
                        </a:rPr>
                        <a:t>Канада</a:t>
                      </a:r>
                    </a:p>
                  </a:txBody>
                  <a:tcPr anchor="ctr">
                    <a:solidFill>
                      <a:srgbClr val="EDE7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400" b="0">
                          <a:solidFill>
                            <a:srgbClr val="23363B"/>
                          </a:solidFill>
                          <a:latin typeface="Calibri"/>
                          <a:ea typeface="Calibri"/>
                          <a:cs typeface="Calibri"/>
                        </a:rPr>
                        <a:t>Меха</a:t>
                      </a:r>
                    </a:p>
                  </a:txBody>
                  <a:tcPr anchor="ctr">
                    <a:solidFill>
                      <a:srgbClr val="EDE7D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2400" b="0">
                          <a:solidFill>
                            <a:srgbClr val="23363B"/>
                          </a:solidFill>
                          <a:latin typeface="Calibri"/>
                          <a:ea typeface="Calibri"/>
                          <a:cs typeface="Calibri"/>
                        </a:rPr>
                        <a:t>5000</a:t>
                      </a:r>
                    </a:p>
                  </a:txBody>
                  <a:tcPr anchor="ctr">
                    <a:solidFill>
                      <a:srgbClr val="EDE7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text-8-77">
            <a:extLst>
              <a:ext uri="{FF2B5EF4-FFF2-40B4-BE49-F238E27FC236}">
                <a16:creationId xmlns:a16="http://schemas.microsoft.com/office/drawing/2014/main" id="{0B63FEFA-35C6-429D-AEA9-57049179856A}"/>
              </a:ext>
            </a:extLst>
          </p:cNvPr>
          <p:cNvSpPr>
            <a:spLocks noGrp="1"/>
          </p:cNvSpPr>
          <p:nvPr/>
        </p:nvSpPr>
        <p:spPr>
          <a:xfrm>
            <a:off x="7143750" y="4229100"/>
            <a:ext cx="7486650" cy="333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7000"/>
              </a:lnSpc>
              <a:buNone/>
              <a:defRPr sz="1725" b="0" i="1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725" b="0" i="1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Экономические архивы и исследования XVIII века</a:t>
            </a:r>
          </a:p>
        </p:txBody>
      </p:sp>
      <p:sp>
        <p:nvSpPr>
          <p:cNvPr id="4" name="text-8-78">
            <a:extLst>
              <a:ext uri="{FF2B5EF4-FFF2-40B4-BE49-F238E27FC236}">
                <a16:creationId xmlns:a16="http://schemas.microsoft.com/office/drawing/2014/main" id="{3CCD5108-E58D-41E9-9C46-92C8987404A4}"/>
              </a:ext>
            </a:extLst>
          </p:cNvPr>
          <p:cNvSpPr>
            <a:spLocks noGrp="1"/>
          </p:cNvSpPr>
          <p:nvPr/>
        </p:nvSpPr>
        <p:spPr>
          <a:xfrm>
            <a:off x="609600" y="4638675"/>
            <a:ext cx="8181975" cy="32099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2138" b="0" i="0">
                <a:solidFill>
                  <a:srgbClr val="23363B"/>
                </a:solidFill>
                <a:latin typeface="Calibri"/>
                <a:ea typeface="Calibri"/>
                <a:cs typeface="Calibri"/>
              </a:defRPr>
            </a:pPr>
            <a:r>
              <a:rPr sz="2138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Товарная специализация колоний различных империй в XVII веке тесно связана с климатическими условиями, природными ресурсами и традициями обработки сырья в каждом регионе. Например, </a:t>
            </a:r>
            <a:r>
              <a:rPr sz="2138" b="1" i="0">
                <a:solidFill>
                  <a:srgbClr val="2F6A69"/>
                </a:solidFill>
                <a:latin typeface="Calibri"/>
                <a:ea typeface="Calibri"/>
                <a:cs typeface="Calibri"/>
              </a:rPr>
              <a:t>табак и сахар</a:t>
            </a:r>
            <a:r>
              <a:rPr sz="2138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 выращивались в плодородных тропиках Америки, а </a:t>
            </a:r>
            <a:r>
              <a:rPr sz="2138" b="1" i="0">
                <a:solidFill>
                  <a:srgbClr val="2F6A69"/>
                </a:solidFill>
                <a:latin typeface="Calibri"/>
                <a:ea typeface="Calibri"/>
                <a:cs typeface="Calibri"/>
              </a:rPr>
              <a:t>пряности и чай</a:t>
            </a:r>
            <a:r>
              <a:rPr sz="2138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 — в Азии. Это позволило колониям становиться важными поставщиками уникальных товаров на европейские рынки, формируя устойчивые торговые пути и экономические связи между континентами.</a:t>
            </a:r>
          </a:p>
        </p:txBody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E5E4511C-8C6B-488A-9E23-2E5C66C4E6EE}"/>
              </a:ext>
            </a:extLst>
          </p:cNvPr>
          <p:cNvSpPr>
            <a:spLocks noGrp="1"/>
          </p:cNvSpPr>
          <p:nvPr/>
        </p:nvSpPr>
        <p:spPr>
          <a:xfrm>
            <a:off x="9115425" y="4676775"/>
            <a:ext cx="0" cy="3086100"/>
          </a:xfrm>
          <a:prstGeom prst="line">
            <a:avLst/>
          </a:prstGeom>
          <a:noFill/>
          <a:ln w="9525">
            <a:solidFill>
              <a:srgbClr val="C8BEAA"/>
            </a:solidFill>
          </a:ln>
        </p:spPr>
      </p:sp>
      <p:sp>
        <p:nvSpPr>
          <p:cNvPr id="6" name="text-8-79">
            <a:extLst>
              <a:ext uri="{FF2B5EF4-FFF2-40B4-BE49-F238E27FC236}">
                <a16:creationId xmlns:a16="http://schemas.microsoft.com/office/drawing/2014/main" id="{0BDF849D-2C36-45C4-9253-0BDC202F3C50}"/>
              </a:ext>
            </a:extLst>
          </p:cNvPr>
          <p:cNvSpPr>
            <a:spLocks noGrp="1"/>
          </p:cNvSpPr>
          <p:nvPr/>
        </p:nvSpPr>
        <p:spPr>
          <a:xfrm>
            <a:off x="9439275" y="4638675"/>
            <a:ext cx="5191125" cy="32099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2138" b="0" i="0">
                <a:solidFill>
                  <a:srgbClr val="23363B"/>
                </a:solidFill>
                <a:latin typeface="Calibri"/>
                <a:ea typeface="Calibri"/>
                <a:cs typeface="Calibri"/>
              </a:defRPr>
            </a:pPr>
            <a:r>
              <a:rPr sz="2138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Данные показывают, что каждая колониальная империя ориентировалась на развитие тех отраслей, которые максимизировали выгоду от природных условий своих колоний. Такая специализация способствовала установлению устойчивых экономических связей и усиливала влияние колоний в мировом хозяйстве.</a:t>
            </a:r>
          </a:p>
        </p:txBody>
      </p:sp>
      <p:sp>
        <p:nv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6B8C04E4-57C7-4FDF-8812-EA73695892B2}"/>
              </a:ext>
            </a:extLst>
          </p:cNvPr>
          <p:cNvSpPr>
            <a:spLocks noGrp="1"/>
          </p:cNvSpPr>
          <p:nvPr/>
        </p:nvSpPr>
        <p:spPr>
          <a:xfrm>
            <a:off x="609600" y="8096250"/>
            <a:ext cx="14020800" cy="0"/>
          </a:xfrm>
          <a:prstGeom prst="line">
            <a:avLst/>
          </a:prstGeom>
          <a:noFill/>
          <a:ln w="9525">
            <a:solidFill>
              <a:srgbClr val="C8BEAA"/>
            </a:solidFill>
          </a:ln>
        </p:spPr>
      </p:sp>
      <p:sp>
        <p:nvSpPr>
          <p:cNvPr id="8" name="text-8-80">
            <a:extLst>
              <a:ext uri="{FF2B5EF4-FFF2-40B4-BE49-F238E27FC236}">
                <a16:creationId xmlns:a16="http://schemas.microsoft.com/office/drawing/2014/main" id="{A9E742D1-43F9-4DDE-8A6F-F26F99837B9D}"/>
              </a:ext>
            </a:extLst>
          </p:cNvPr>
          <p:cNvSpPr>
            <a:spLocks noGrp="1"/>
          </p:cNvSpPr>
          <p:nvPr/>
        </p:nvSpPr>
        <p:spPr>
          <a:xfrm>
            <a:off x="609600" y="8201025"/>
            <a:ext cx="6667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135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35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8</a:t>
            </a:r>
          </a:p>
        </p:txBody>
      </p:sp>
      <p:sp>
        <p:nvSpPr>
          <p:cNvPr id="9" name="text-8-81">
            <a:extLst>
              <a:ext uri="{FF2B5EF4-FFF2-40B4-BE49-F238E27FC236}">
                <a16:creationId xmlns:a16="http://schemas.microsoft.com/office/drawing/2014/main" id="{48F8CBDB-90BC-4325-8EEF-15A9873BAD44}"/>
              </a:ext>
            </a:extLst>
          </p:cNvPr>
          <p:cNvSpPr>
            <a:spLocks noGrp="1"/>
          </p:cNvSpPr>
          <p:nvPr/>
        </p:nvSpPr>
        <p:spPr>
          <a:xfrm>
            <a:off x="12706350" y="8201025"/>
            <a:ext cx="19240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7000"/>
              </a:lnSpc>
              <a:buNone/>
              <a:defRPr sz="120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20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487564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-9-82">
            <a:extLst>
              <a:ext uri="{FF2B5EF4-FFF2-40B4-BE49-F238E27FC236}">
                <a16:creationId xmlns:a16="http://schemas.microsoft.com/office/drawing/2014/main" id="{FFAE06D0-DCA3-406E-A661-0100C65312BD}"/>
              </a:ext>
            </a:extLst>
          </p:cNvPr>
          <p:cNvSpPr>
            <a:spLocks noGrp="1"/>
          </p:cNvSpPr>
          <p:nvPr/>
        </p:nvSpPr>
        <p:spPr>
          <a:xfrm>
            <a:off x="609600" y="466725"/>
            <a:ext cx="13982700" cy="1190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2000"/>
              </a:lnSpc>
              <a:buNone/>
              <a:defRPr sz="3600" b="0" i="0">
                <a:solidFill>
                  <a:srgbClr val="173A46"/>
                </a:solidFill>
                <a:latin typeface="Georgia"/>
                <a:ea typeface="Georgia"/>
                <a:cs typeface="Georgia"/>
              </a:defRPr>
            </a:pPr>
            <a:r>
              <a:rPr sz="3600" b="0" i="0">
                <a:solidFill>
                  <a:srgbClr val="173A46"/>
                </a:solidFill>
                <a:latin typeface="Georgia"/>
                <a:ea typeface="Georgia"/>
                <a:cs typeface="Georgia"/>
              </a:rPr>
              <a:t>Влияние колониализма на коренное население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1043803-BC8C-488D-BB6A-DF9F699BEB07}"/>
              </a:ext>
            </a:extLst>
          </p:cNvPr>
          <p:cNvSpPr>
            <a:spLocks noGrp="1"/>
          </p:cNvSpPr>
          <p:nvPr/>
        </p:nvSpPr>
        <p:spPr>
          <a:xfrm>
            <a:off x="609600" y="2105025"/>
            <a:ext cx="4829175" cy="5514975"/>
          </a:xfrm>
          <a:prstGeom prst="rect">
            <a:avLst/>
          </a:prstGeom>
          <a:solidFill>
            <a:srgbClr val="E3D7C0"/>
          </a:solidFill>
          <a:ln w="0">
            <a:noFill/>
          </a:ln>
        </p:spPr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828675" y="3212339"/>
            <a:ext cx="4381500" cy="3252722"/>
          </a:xfrm>
          <a:prstGeom prst="rect">
            <a:avLst/>
          </a:prstGeom>
        </p:spPr>
      </p:pic>
      <p:sp>
        <p:nvSpPr>
          <p:cNvPr id="4" name="text-9-83">
            <a:extLst>
              <a:ext uri="{FF2B5EF4-FFF2-40B4-BE49-F238E27FC236}">
                <a16:creationId xmlns:a16="http://schemas.microsoft.com/office/drawing/2014/main" id="{BCB597C4-BB6F-49D9-8C4C-DFF9A35E2BB0}"/>
              </a:ext>
            </a:extLst>
          </p:cNvPr>
          <p:cNvSpPr>
            <a:spLocks noGrp="1"/>
          </p:cNvSpPr>
          <p:nvPr/>
        </p:nvSpPr>
        <p:spPr>
          <a:xfrm>
            <a:off x="5981700" y="2114550"/>
            <a:ext cx="8496300" cy="2333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2550" b="0" i="0">
                <a:solidFill>
                  <a:srgbClr val="23363B"/>
                </a:solidFill>
                <a:latin typeface="Calibri"/>
                <a:ea typeface="Calibri"/>
                <a:cs typeface="Calibri"/>
              </a:defRPr>
            </a:pPr>
            <a:r>
              <a:rPr sz="2550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Колонизация привела к резкому </a:t>
            </a:r>
            <a:r>
              <a:rPr sz="2550" b="1" i="0">
                <a:solidFill>
                  <a:srgbClr val="8C443B"/>
                </a:solidFill>
                <a:latin typeface="Calibri"/>
                <a:ea typeface="Calibri"/>
                <a:cs typeface="Calibri"/>
              </a:rPr>
              <a:t>снижению численности коренных народов</a:t>
            </a:r>
            <a:r>
              <a:rPr sz="2550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, так как новые болезни, незнакомые местным, уносили жизни миллионов. Кроме того, </a:t>
            </a:r>
            <a:r>
              <a:rPr sz="2550" b="1" i="0">
                <a:solidFill>
                  <a:srgbClr val="8C443B"/>
                </a:solidFill>
                <a:latin typeface="Calibri"/>
                <a:ea typeface="Calibri"/>
                <a:cs typeface="Calibri"/>
              </a:rPr>
              <a:t>насилие и эксплуатация</a:t>
            </a:r>
            <a:r>
              <a:rPr sz="2550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 на плантациях и в шахтах усилили демографический кризис.</a:t>
            </a:r>
          </a:p>
        </p:txBody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5DD6D73B-37D0-4B74-A7F8-81960ED9C9AF}"/>
              </a:ext>
            </a:extLst>
          </p:cNvPr>
          <p:cNvSpPr>
            <a:spLocks noGrp="1"/>
          </p:cNvSpPr>
          <p:nvPr/>
        </p:nvSpPr>
        <p:spPr>
          <a:xfrm>
            <a:off x="5981700" y="4800600"/>
            <a:ext cx="8648700" cy="0"/>
          </a:xfrm>
          <a:prstGeom prst="line">
            <a:avLst/>
          </a:prstGeom>
          <a:noFill/>
          <a:ln w="19050">
            <a:solidFill>
              <a:srgbClr val="A07F44"/>
            </a:solidFill>
          </a:ln>
        </p:spPr>
      </p:sp>
      <p:sp>
        <p:nvSpPr>
          <p:cNvPr id="6" name="text-9-84">
            <a:extLst>
              <a:ext uri="{FF2B5EF4-FFF2-40B4-BE49-F238E27FC236}">
                <a16:creationId xmlns:a16="http://schemas.microsoft.com/office/drawing/2014/main" id="{BF123952-8772-4784-AD46-C891C308E5F6}"/>
              </a:ext>
            </a:extLst>
          </p:cNvPr>
          <p:cNvSpPr>
            <a:spLocks noGrp="1"/>
          </p:cNvSpPr>
          <p:nvPr/>
        </p:nvSpPr>
        <p:spPr>
          <a:xfrm>
            <a:off x="5981700" y="5172075"/>
            <a:ext cx="8496300" cy="2457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2550" b="0" i="0">
                <a:solidFill>
                  <a:srgbClr val="23363B"/>
                </a:solidFill>
                <a:latin typeface="Calibri"/>
                <a:ea typeface="Calibri"/>
                <a:cs typeface="Calibri"/>
              </a:defRPr>
            </a:pPr>
            <a:r>
              <a:rPr sz="2550" b="1" i="0">
                <a:solidFill>
                  <a:srgbClr val="8C443B"/>
                </a:solidFill>
                <a:latin typeface="Calibri"/>
                <a:ea typeface="Calibri"/>
                <a:cs typeface="Calibri"/>
              </a:rPr>
              <a:t>Культурное подавление</a:t>
            </a:r>
            <a:r>
              <a:rPr sz="2550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 включало насильственное обращение в христианство, запрет традиционных языков и обычаев. Это сопровождалось ростом работорговли, когда тысячи коренных и африканских людей </a:t>
            </a:r>
            <a:r>
              <a:rPr sz="2550" b="1" i="0">
                <a:solidFill>
                  <a:srgbClr val="8C443B"/>
                </a:solidFill>
                <a:latin typeface="Calibri"/>
                <a:ea typeface="Calibri"/>
                <a:cs typeface="Calibri"/>
              </a:rPr>
              <a:t>принудительно переселялись</a:t>
            </a:r>
            <a:r>
              <a:rPr sz="2550" b="0" i="0">
                <a:solidFill>
                  <a:srgbClr val="23363B"/>
                </a:solidFill>
                <a:latin typeface="Calibri"/>
                <a:ea typeface="Calibri"/>
                <a:cs typeface="Calibri"/>
              </a:rPr>
              <a:t> для труда в новых землях.</a:t>
            </a:r>
          </a:p>
        </p:txBody>
      </p:sp>
      <p:sp>
        <p:nv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C77E6A4D-E34F-433C-B901-54F0344AD2C1}"/>
              </a:ext>
            </a:extLst>
          </p:cNvPr>
          <p:cNvSpPr>
            <a:spLocks noGrp="1"/>
          </p:cNvSpPr>
          <p:nvPr/>
        </p:nvSpPr>
        <p:spPr>
          <a:xfrm>
            <a:off x="609600" y="8096250"/>
            <a:ext cx="14020800" cy="0"/>
          </a:xfrm>
          <a:prstGeom prst="line">
            <a:avLst/>
          </a:prstGeom>
          <a:noFill/>
          <a:ln w="9525">
            <a:solidFill>
              <a:srgbClr val="C8BEAA"/>
            </a:solidFill>
          </a:ln>
        </p:spPr>
      </p:sp>
      <p:sp>
        <p:nvSpPr>
          <p:cNvPr id="8" name="text-9-85">
            <a:extLst>
              <a:ext uri="{FF2B5EF4-FFF2-40B4-BE49-F238E27FC236}">
                <a16:creationId xmlns:a16="http://schemas.microsoft.com/office/drawing/2014/main" id="{F99A738C-84FE-4471-B027-37DE0CD095CA}"/>
              </a:ext>
            </a:extLst>
          </p:cNvPr>
          <p:cNvSpPr>
            <a:spLocks noGrp="1"/>
          </p:cNvSpPr>
          <p:nvPr/>
        </p:nvSpPr>
        <p:spPr>
          <a:xfrm>
            <a:off x="609600" y="8201025"/>
            <a:ext cx="6667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7000"/>
              </a:lnSpc>
              <a:buNone/>
              <a:defRPr sz="135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35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9</a:t>
            </a:r>
          </a:p>
        </p:txBody>
      </p:sp>
      <p:sp>
        <p:nvSpPr>
          <p:cNvPr id="9" name="text-9-86">
            <a:extLst>
              <a:ext uri="{FF2B5EF4-FFF2-40B4-BE49-F238E27FC236}">
                <a16:creationId xmlns:a16="http://schemas.microsoft.com/office/drawing/2014/main" id="{138E849C-9984-47D6-A0B5-EA47C47C0202}"/>
              </a:ext>
            </a:extLst>
          </p:cNvPr>
          <p:cNvSpPr>
            <a:spLocks noGrp="1"/>
          </p:cNvSpPr>
          <p:nvPr/>
        </p:nvSpPr>
        <p:spPr>
          <a:xfrm>
            <a:off x="12706350" y="8201025"/>
            <a:ext cx="1924050" cy="209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7000"/>
              </a:lnSpc>
              <a:buNone/>
              <a:defRPr sz="1200" b="0" i="0">
                <a:solidFill>
                  <a:srgbClr val="70695D"/>
                </a:solidFill>
                <a:latin typeface="Calibri"/>
                <a:ea typeface="Calibri"/>
                <a:cs typeface="Calibri"/>
              </a:defRPr>
            </a:pPr>
            <a:r>
              <a:rPr sz="1200" b="0" i="0">
                <a:solidFill>
                  <a:srgbClr val="70695D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924932629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1226</Words>
  <Application>Microsoft Office PowerPoint</Application>
  <DocSecurity>0</DocSecurity>
  <PresentationFormat>Произвольный</PresentationFormat>
  <Paragraphs>155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Calibri</vt:lpstr>
      <vt:lpstr>Georgia</vt:lpstr>
      <vt:lpstr>ChatGPT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100ballnik.com</dc:creator>
  <cp:lastModifiedBy>Mendal</cp:lastModifiedBy>
  <cp:revision>1</cp:revision>
  <dcterms:created xsi:type="dcterms:W3CDTF">2026-09-08T18:10:11Z</dcterms:created>
  <dcterms:modified xsi:type="dcterms:W3CDTF">2026-09-09T06:43:03Z</dcterms:modified>
</cp:coreProperties>
</file>