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4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600950" y="330994"/>
            <a:ext cx="4591050" cy="5738813"/>
          </a:xfrm>
          <a:prstGeom prst="rect">
            <a:avLst/>
          </a:prstGeom>
        </p:spPr>
      </p:pic>
      <p:sp>
        <p:nvSpPr>
          <p:cNvPr id="2" name="surface">
            <a:extLst>
              <a:ext uri="{FF2B5EF4-FFF2-40B4-BE49-F238E27FC236}">
                <a16:creationId xmlns:a16="http://schemas.microsoft.com/office/drawing/2014/main" id="{B88347E2-EBB1-4D9E-89F9-FDA305D554D5}"/>
              </a:ext>
            </a:extLst>
          </p:cNvPr>
          <p:cNvSpPr>
            <a:spLocks noGrp="1"/>
          </p:cNvSpPr>
          <p:nvPr/>
        </p:nvSpPr>
        <p:spPr>
          <a:xfrm>
            <a:off x="533400" y="590550"/>
            <a:ext cx="876300" cy="47625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3" name="original-raster-title">
            <a:extLst>
              <a:ext uri="{FF2B5EF4-FFF2-40B4-BE49-F238E27FC236}">
                <a16:creationId xmlns:a16="http://schemas.microsoft.com/office/drawing/2014/main" id="{D42CCB81-3968-438C-8D35-FF425C643300}"/>
              </a:ext>
            </a:extLst>
          </p:cNvPr>
          <p:cNvSpPr>
            <a:spLocks noGrp="1"/>
          </p:cNvSpPr>
          <p:nvPr/>
        </p:nvSpPr>
        <p:spPr>
          <a:xfrm>
            <a:off x="533400" y="1781175"/>
            <a:ext cx="6877050" cy="2457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8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8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РАСЦВЕТ</a:t>
            </a:r>
          </a:p>
          <a:p>
            <a:pPr algn="l">
              <a:lnSpc>
                <a:spcPct val="108000"/>
              </a:lnSpc>
              <a:buNone/>
              <a:defRPr sz="38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8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ДРЕВНЕЕГИПЕТСКОГО</a:t>
            </a:r>
          </a:p>
          <a:p>
            <a:pPr algn="l">
              <a:lnSpc>
                <a:spcPct val="108000"/>
              </a:lnSpc>
              <a:buNone/>
              <a:defRPr sz="38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8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ГОСУДАРСТВА</a:t>
            </a:r>
          </a:p>
        </p:txBody>
      </p:sp>
      <p:sp>
        <p:nvSpPr>
          <p:cNvPr id="4" name="surface">
            <a:extLst>
              <a:ext uri="{FF2B5EF4-FFF2-40B4-BE49-F238E27FC236}">
                <a16:creationId xmlns:a16="http://schemas.microsoft.com/office/drawing/2014/main" id="{F78F1900-B806-4A33-BA92-EE07EA70362F}"/>
              </a:ext>
            </a:extLst>
          </p:cNvPr>
          <p:cNvSpPr>
            <a:spLocks noGrp="1"/>
          </p:cNvSpPr>
          <p:nvPr/>
        </p:nvSpPr>
        <p:spPr>
          <a:xfrm>
            <a:off x="542925" y="4800600"/>
            <a:ext cx="6048375" cy="14288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5" name="original-raster-question">
            <a:extLst>
              <a:ext uri="{FF2B5EF4-FFF2-40B4-BE49-F238E27FC236}">
                <a16:creationId xmlns:a16="http://schemas.microsoft.com/office/drawing/2014/main" id="{240438B4-7B80-4C2E-AFD1-EADFC019D6FA}"/>
              </a:ext>
            </a:extLst>
          </p:cNvPr>
          <p:cNvSpPr>
            <a:spLocks noGrp="1"/>
          </p:cNvSpPr>
          <p:nvPr/>
        </p:nvSpPr>
        <p:spPr>
          <a:xfrm>
            <a:off x="542925" y="5153025"/>
            <a:ext cx="6296025" cy="933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Что способствовало расцвету Древнего Египта?</a:t>
            </a:r>
          </a:p>
        </p:txBody>
      </p:sp>
      <p:sp>
        <p:nvSpPr>
          <p:cNvPr id="6" name="signature">
            <a:extLst>
              <a:ext uri="{FF2B5EF4-FFF2-40B4-BE49-F238E27FC236}">
                <a16:creationId xmlns:a16="http://schemas.microsoft.com/office/drawing/2014/main" id="{783F67B0-2B41-4F1B-9159-579A107920D2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361275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rface">
            <a:extLst>
              <a:ext uri="{FF2B5EF4-FFF2-40B4-BE49-F238E27FC236}">
                <a16:creationId xmlns:a16="http://schemas.microsoft.com/office/drawing/2014/main" id="{63E8D5A0-B0F0-4822-872C-C51DA8EA2719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BA207876-79BD-4A89-B5F7-A8269B0ED172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План урока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95300" y="2280761"/>
            <a:ext cx="4143375" cy="3010853"/>
          </a:xfrm>
          <a:prstGeom prst="rect">
            <a:avLst/>
          </a:prstGeom>
        </p:spPr>
      </p:pic>
      <p:sp>
        <p:nvSpPr>
          <p:cNvPr id="4" name="surface">
            <a:extLst>
              <a:ext uri="{FF2B5EF4-FFF2-40B4-BE49-F238E27FC236}">
                <a16:creationId xmlns:a16="http://schemas.microsoft.com/office/drawing/2014/main" id="{98E4F58C-5C87-4800-B12C-AA69891C7671}"/>
              </a:ext>
            </a:extLst>
          </p:cNvPr>
          <p:cNvSpPr>
            <a:spLocks noGrp="1"/>
          </p:cNvSpPr>
          <p:nvPr/>
        </p:nvSpPr>
        <p:spPr>
          <a:xfrm>
            <a:off x="4981575" y="1762125"/>
            <a:ext cx="9525" cy="4048125"/>
          </a:xfrm>
          <a:prstGeom prst="rect">
            <a:avLst/>
          </a:prstGeom>
          <a:solidFill>
            <a:srgbClr val="CABB9F"/>
          </a:solidFill>
          <a:ln w="0">
            <a:noFill/>
          </a:ln>
        </p:spPr>
      </p:sp>
      <p:sp>
        <p:nvSpPr>
          <p:cNvPr id="5" name="source-2-0-part-0">
            <a:extLst>
              <a:ext uri="{FF2B5EF4-FFF2-40B4-BE49-F238E27FC236}">
                <a16:creationId xmlns:a16="http://schemas.microsoft.com/office/drawing/2014/main" id="{5C0D073B-0017-46C4-AAF5-D01F1A7C166A}"/>
              </a:ext>
            </a:extLst>
          </p:cNvPr>
          <p:cNvSpPr>
            <a:spLocks noGrp="1"/>
          </p:cNvSpPr>
          <p:nvPr/>
        </p:nvSpPr>
        <p:spPr>
          <a:xfrm>
            <a:off x="5429250" y="1809750"/>
            <a:ext cx="6096000" cy="809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Новые технологии: век бронзы.</a:t>
            </a:r>
          </a:p>
        </p:txBody>
      </p:sp>
      <p:sp>
        <p:nvSpPr>
          <p:cNvPr id="6" name="surface">
            <a:extLst>
              <a:ext uri="{FF2B5EF4-FFF2-40B4-BE49-F238E27FC236}">
                <a16:creationId xmlns:a16="http://schemas.microsoft.com/office/drawing/2014/main" id="{0F989C20-6FD1-4769-AA70-70BDDDF898E2}"/>
              </a:ext>
            </a:extLst>
          </p:cNvPr>
          <p:cNvSpPr>
            <a:spLocks noGrp="1"/>
          </p:cNvSpPr>
          <p:nvPr/>
        </p:nvSpPr>
        <p:spPr>
          <a:xfrm>
            <a:off x="5429250" y="2705100"/>
            <a:ext cx="5810250" cy="9525"/>
          </a:xfrm>
          <a:prstGeom prst="rect">
            <a:avLst/>
          </a:prstGeom>
          <a:solidFill>
            <a:srgbClr val="CABB9F"/>
          </a:solidFill>
          <a:ln w="0">
            <a:noFill/>
          </a:ln>
        </p:spPr>
      </p:sp>
      <p:sp>
        <p:nvSpPr>
          <p:cNvPr id="7" name="source-2-0-part-1">
            <a:extLst>
              <a:ext uri="{FF2B5EF4-FFF2-40B4-BE49-F238E27FC236}">
                <a16:creationId xmlns:a16="http://schemas.microsoft.com/office/drawing/2014/main" id="{83E63C0A-A033-4EF8-88EF-E473C5CC6883}"/>
              </a:ext>
            </a:extLst>
          </p:cNvPr>
          <p:cNvSpPr>
            <a:spLocks noGrp="1"/>
          </p:cNvSpPr>
          <p:nvPr/>
        </p:nvSpPr>
        <p:spPr>
          <a:xfrm>
            <a:off x="5429250" y="2838450"/>
            <a:ext cx="6096000" cy="809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75" b="0" i="0">
                <a:solidFill>
                  <a:srgbClr val="173746"/>
                </a:solidFill>
                <a:latin typeface="Calibri"/>
                <a:ea typeface="Calibri"/>
                <a:cs typeface="Calibri"/>
              </a:defRPr>
            </a:pPr>
            <a:r>
              <a:rPr sz="2775" b="0" i="0">
                <a:solidFill>
                  <a:srgbClr val="173746"/>
                </a:solidFill>
                <a:latin typeface="Calibri"/>
                <a:ea typeface="Calibri"/>
                <a:cs typeface="Calibri"/>
              </a:rPr>
              <a:t>Сильная регулярная армия.</a:t>
            </a:r>
          </a:p>
        </p:txBody>
      </p:sp>
      <p:sp>
        <p:nvSpPr>
          <p:cNvPr id="8" name="surface">
            <a:extLst>
              <a:ext uri="{FF2B5EF4-FFF2-40B4-BE49-F238E27FC236}">
                <a16:creationId xmlns:a16="http://schemas.microsoft.com/office/drawing/2014/main" id="{F9028692-BDE4-4D37-A0AB-F25E0352C781}"/>
              </a:ext>
            </a:extLst>
          </p:cNvPr>
          <p:cNvSpPr>
            <a:spLocks noGrp="1"/>
          </p:cNvSpPr>
          <p:nvPr/>
        </p:nvSpPr>
        <p:spPr>
          <a:xfrm>
            <a:off x="5429250" y="3733800"/>
            <a:ext cx="5810250" cy="9525"/>
          </a:xfrm>
          <a:prstGeom prst="rect">
            <a:avLst/>
          </a:prstGeom>
          <a:solidFill>
            <a:srgbClr val="CABB9F"/>
          </a:solidFill>
          <a:ln w="0">
            <a:noFill/>
          </a:ln>
        </p:spPr>
      </p:sp>
      <p:sp>
        <p:nvSpPr>
          <p:cNvPr id="9" name="source-2-0-part-2">
            <a:extLst>
              <a:ext uri="{FF2B5EF4-FFF2-40B4-BE49-F238E27FC236}">
                <a16:creationId xmlns:a16="http://schemas.microsoft.com/office/drawing/2014/main" id="{9B140AF6-649C-4658-9D1F-823E0C0CF4BE}"/>
              </a:ext>
            </a:extLst>
          </p:cNvPr>
          <p:cNvSpPr>
            <a:spLocks noGrp="1"/>
          </p:cNvSpPr>
          <p:nvPr/>
        </p:nvSpPr>
        <p:spPr>
          <a:xfrm>
            <a:off x="5429250" y="3867150"/>
            <a:ext cx="6096000" cy="809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Великие завоевания Тутмоса III.</a:t>
            </a:r>
          </a:p>
        </p:txBody>
      </p:sp>
      <p:sp>
        <p:nvSpPr>
          <p:cNvPr id="10" name="surface">
            <a:extLst>
              <a:ext uri="{FF2B5EF4-FFF2-40B4-BE49-F238E27FC236}">
                <a16:creationId xmlns:a16="http://schemas.microsoft.com/office/drawing/2014/main" id="{1E7DB687-529F-4C67-9885-ADD3F2EB6BF9}"/>
              </a:ext>
            </a:extLst>
          </p:cNvPr>
          <p:cNvSpPr>
            <a:spLocks noGrp="1"/>
          </p:cNvSpPr>
          <p:nvPr/>
        </p:nvSpPr>
        <p:spPr>
          <a:xfrm>
            <a:off x="5429250" y="4762500"/>
            <a:ext cx="5810250" cy="9525"/>
          </a:xfrm>
          <a:prstGeom prst="rect">
            <a:avLst/>
          </a:prstGeom>
          <a:solidFill>
            <a:srgbClr val="CABB9F"/>
          </a:solidFill>
          <a:ln w="0">
            <a:noFill/>
          </a:ln>
        </p:spPr>
      </p:sp>
      <p:sp>
        <p:nvSpPr>
          <p:cNvPr id="11" name="source-2-0-part-3">
            <a:extLst>
              <a:ext uri="{FF2B5EF4-FFF2-40B4-BE49-F238E27FC236}">
                <a16:creationId xmlns:a16="http://schemas.microsoft.com/office/drawing/2014/main" id="{826E377E-7D1A-48E6-BD3F-27DC19C9B8E0}"/>
              </a:ext>
            </a:extLst>
          </p:cNvPr>
          <p:cNvSpPr>
            <a:spLocks noGrp="1"/>
          </p:cNvSpPr>
          <p:nvPr/>
        </p:nvSpPr>
        <p:spPr>
          <a:xfrm>
            <a:off x="5429250" y="4895850"/>
            <a:ext cx="6096000" cy="809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75" b="0" i="0">
                <a:solidFill>
                  <a:srgbClr val="173746"/>
                </a:solidFill>
                <a:latin typeface="Calibri"/>
                <a:ea typeface="Calibri"/>
                <a:cs typeface="Calibri"/>
              </a:defRPr>
            </a:pPr>
            <a:r>
              <a:rPr sz="2775" b="0" i="0">
                <a:solidFill>
                  <a:srgbClr val="173746"/>
                </a:solidFill>
                <a:latin typeface="Calibri"/>
                <a:ea typeface="Calibri"/>
                <a:cs typeface="Calibri"/>
              </a:rPr>
              <a:t>«Золотой век» Рамсеса II.</a:t>
            </a:r>
          </a:p>
        </p:txBody>
      </p:sp>
      <p:sp>
        <p:nvSpPr>
          <p:cNvPr id="12" name="signature">
            <a:extLst>
              <a:ext uri="{FF2B5EF4-FFF2-40B4-BE49-F238E27FC236}">
                <a16:creationId xmlns:a16="http://schemas.microsoft.com/office/drawing/2014/main" id="{AF78FD57-9D4C-4641-A74F-83AF0B3EE7D3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972276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rface">
            <a:extLst>
              <a:ext uri="{FF2B5EF4-FFF2-40B4-BE49-F238E27FC236}">
                <a16:creationId xmlns:a16="http://schemas.microsoft.com/office/drawing/2014/main" id="{B3C8EDC6-D588-47E2-AE83-EE8897915935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02DD3EF8-00A6-4A66-9678-3C05BA0DBD4B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Хозяйство: Век бронзы</a:t>
            </a:r>
          </a:p>
        </p:txBody>
      </p:sp>
      <p:sp>
        <p:nvSpPr>
          <p:cNvPr id="3" name="source-3-1">
            <a:extLst>
              <a:ext uri="{FF2B5EF4-FFF2-40B4-BE49-F238E27FC236}">
                <a16:creationId xmlns:a16="http://schemas.microsoft.com/office/drawing/2014/main" id="{A30E5476-3438-48B1-A7CF-33CC4D6AD842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Новые технологии — основа могущества</a:t>
            </a:r>
          </a:p>
        </p:txBody>
      </p:sp>
      <p:sp>
        <p:nvSpPr>
          <p:cNvPr id="4" name="source-3-0">
            <a:extLst>
              <a:ext uri="{FF2B5EF4-FFF2-40B4-BE49-F238E27FC236}">
                <a16:creationId xmlns:a16="http://schemas.microsoft.com/office/drawing/2014/main" id="{CED3ABC8-A753-4D33-A8EF-8BBCED05004D}"/>
              </a:ext>
            </a:extLst>
          </p:cNvPr>
          <p:cNvSpPr>
            <a:spLocks noGrp="1"/>
          </p:cNvSpPr>
          <p:nvPr/>
        </p:nvSpPr>
        <p:spPr>
          <a:xfrm>
            <a:off x="533400" y="1914525"/>
            <a:ext cx="5362575" cy="1162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Египтяне научились делать </a:t>
            </a: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бронзу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(сплав меди и олова).</a:t>
            </a:r>
          </a:p>
        </p:txBody>
      </p:sp>
      <p:sp>
        <p:nvSpPr>
          <p:cNvPr id="5" name="source-3-2">
            <a:extLst>
              <a:ext uri="{FF2B5EF4-FFF2-40B4-BE49-F238E27FC236}">
                <a16:creationId xmlns:a16="http://schemas.microsoft.com/office/drawing/2014/main" id="{43EA7C87-671F-470E-9A51-F355B640D3E7}"/>
              </a:ext>
            </a:extLst>
          </p:cNvPr>
          <p:cNvSpPr>
            <a:spLocks noGrp="1"/>
          </p:cNvSpPr>
          <p:nvPr/>
        </p:nvSpPr>
        <p:spPr>
          <a:xfrm>
            <a:off x="533400" y="3467100"/>
            <a:ext cx="5248275" cy="1219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Прочные орудия труда: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Бронзовые плуги, топоры, мотыги.</a:t>
            </a:r>
          </a:p>
        </p:txBody>
      </p:sp>
      <p:sp>
        <p:nvSpPr>
          <p:cNvPr id="6" name="source-3-3">
            <a:extLst>
              <a:ext uri="{FF2B5EF4-FFF2-40B4-BE49-F238E27FC236}">
                <a16:creationId xmlns:a16="http://schemas.microsoft.com/office/drawing/2014/main" id="{7C6F33A4-0F0D-43E2-B76A-FEE6D2973FC7}"/>
              </a:ext>
            </a:extLst>
          </p:cNvPr>
          <p:cNvSpPr>
            <a:spLocks noGrp="1"/>
          </p:cNvSpPr>
          <p:nvPr/>
        </p:nvSpPr>
        <p:spPr>
          <a:xfrm>
            <a:off x="533400" y="4914900"/>
            <a:ext cx="5410200" cy="1381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Эффективность: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Лучше обрабатывали землю, строили каналы и дамбы.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6873963" y="1819275"/>
            <a:ext cx="4235273" cy="269557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203924" y="4714875"/>
            <a:ext cx="3556302" cy="1495425"/>
          </a:xfrm>
          <a:prstGeom prst="rect">
            <a:avLst/>
          </a:prstGeom>
        </p:spPr>
      </p:pic>
      <p:sp>
        <p:nvSpPr>
          <p:cNvPr id="9" name="signature">
            <a:extLst>
              <a:ext uri="{FF2B5EF4-FFF2-40B4-BE49-F238E27FC236}">
                <a16:creationId xmlns:a16="http://schemas.microsoft.com/office/drawing/2014/main" id="{6D16C3B7-8612-4B88-B7D1-3C6014C1F5BB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891868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rface">
            <a:extLst>
              <a:ext uri="{FF2B5EF4-FFF2-40B4-BE49-F238E27FC236}">
                <a16:creationId xmlns:a16="http://schemas.microsoft.com/office/drawing/2014/main" id="{0A44E806-66E8-49F9-817C-1883FCD74312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962C89A6-6189-4DA9-97B1-F8CE4C94BD11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Хозяйство: Новшества</a:t>
            </a:r>
          </a:p>
        </p:txBody>
      </p:sp>
      <p:sp>
        <p:nvSpPr>
          <p:cNvPr id="3" name="source-4-3">
            <a:extLst>
              <a:ext uri="{FF2B5EF4-FFF2-40B4-BE49-F238E27FC236}">
                <a16:creationId xmlns:a16="http://schemas.microsoft.com/office/drawing/2014/main" id="{68F56754-1CE4-4550-B3D2-DE9C0F5FAF8A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Что еще способствовало расцвету?</a:t>
            </a:r>
          </a:p>
        </p:txBody>
      </p:sp>
      <p:sp>
        <p:nvSpPr>
          <p:cNvPr id="4" name="source-4-0">
            <a:extLst>
              <a:ext uri="{FF2B5EF4-FFF2-40B4-BE49-F238E27FC236}">
                <a16:creationId xmlns:a16="http://schemas.microsoft.com/office/drawing/2014/main" id="{4E402CBF-51C0-4F8E-BD77-752977042D79}"/>
              </a:ext>
            </a:extLst>
          </p:cNvPr>
          <p:cNvSpPr>
            <a:spLocks noGrp="1"/>
          </p:cNvSpPr>
          <p:nvPr/>
        </p:nvSpPr>
        <p:spPr>
          <a:xfrm>
            <a:off x="533400" y="1828800"/>
            <a:ext cx="4219575" cy="1285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Столица — Фивы: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</a:t>
            </a:r>
          </a:p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строительство дворцов и храмов.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 t="4655" b="4655"/>
          <a:stretch>
            <a:fillRect/>
          </a:stretch>
        </p:blipFill>
        <p:spPr>
          <a:xfrm>
            <a:off x="533400" y="3171825"/>
            <a:ext cx="4229100" cy="28765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307077" y="1752600"/>
            <a:ext cx="4311772" cy="2695575"/>
          </a:xfrm>
          <a:prstGeom prst="rect">
            <a:avLst/>
          </a:prstGeom>
        </p:spPr>
      </p:pic>
      <p:sp>
        <p:nvSpPr>
          <p:cNvPr id="7" name="source-4-1">
            <a:extLst>
              <a:ext uri="{FF2B5EF4-FFF2-40B4-BE49-F238E27FC236}">
                <a16:creationId xmlns:a16="http://schemas.microsoft.com/office/drawing/2014/main" id="{B8C4C988-F2DC-4E49-A1D3-C401BA6FD366}"/>
              </a:ext>
            </a:extLst>
          </p:cNvPr>
          <p:cNvSpPr>
            <a:spLocks noGrp="1"/>
          </p:cNvSpPr>
          <p:nvPr/>
        </p:nvSpPr>
        <p:spPr>
          <a:xfrm>
            <a:off x="5276850" y="4648200"/>
            <a:ext cx="2609850" cy="1619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Коневодство:</a:t>
            </a:r>
          </a:p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переняли у народов Азии.</a:t>
            </a:r>
          </a:p>
        </p:txBody>
      </p:sp>
      <p:sp>
        <p:nvSpPr>
          <p:cNvPr id="8" name="sequence-arrow">
            <a:extLst>
              <a:ext uri="{FF2B5EF4-FFF2-40B4-BE49-F238E27FC236}">
                <a16:creationId xmlns:a16="http://schemas.microsoft.com/office/drawing/2014/main" id="{831204F6-E587-4856-AB75-887DE5280097}"/>
              </a:ext>
            </a:extLst>
          </p:cNvPr>
          <p:cNvSpPr>
            <a:spLocks noGrp="1"/>
          </p:cNvSpPr>
          <p:nvPr/>
        </p:nvSpPr>
        <p:spPr>
          <a:xfrm>
            <a:off x="7953375" y="5210175"/>
            <a:ext cx="314325" cy="200025"/>
          </a:xfrm>
          <a:prstGeom prst="rightArrow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9" name="source-4-2">
            <a:extLst>
              <a:ext uri="{FF2B5EF4-FFF2-40B4-BE49-F238E27FC236}">
                <a16:creationId xmlns:a16="http://schemas.microsoft.com/office/drawing/2014/main" id="{6806E080-E496-474B-89F0-06196C758632}"/>
              </a:ext>
            </a:extLst>
          </p:cNvPr>
          <p:cNvSpPr>
            <a:spLocks noGrp="1"/>
          </p:cNvSpPr>
          <p:nvPr/>
        </p:nvSpPr>
        <p:spPr>
          <a:xfrm>
            <a:off x="8486775" y="4648200"/>
            <a:ext cx="3171825" cy="1704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Следствие:</a:t>
            </a: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Появление </a:t>
            </a:r>
            <a:r>
              <a:rPr sz="247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боевых колесниц</a:t>
            </a: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— новой силы в армии.</a:t>
            </a:r>
          </a:p>
        </p:txBody>
      </p:sp>
      <p:sp>
        <p:nvSpPr>
          <p:cNvPr id="10" name="signature">
            <a:extLst>
              <a:ext uri="{FF2B5EF4-FFF2-40B4-BE49-F238E27FC236}">
                <a16:creationId xmlns:a16="http://schemas.microsoft.com/office/drawing/2014/main" id="{B15AEF7F-2ED7-4B96-A12B-2A7053CD0CC2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508121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rface">
            <a:extLst>
              <a:ext uri="{FF2B5EF4-FFF2-40B4-BE49-F238E27FC236}">
                <a16:creationId xmlns:a16="http://schemas.microsoft.com/office/drawing/2014/main" id="{83AAC62E-AABF-43A3-B78C-38E623235C10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8DE51C3D-E357-4633-931E-470476B8447D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1047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300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300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Армия: От ополчения к регулярному войску</a:t>
            </a:r>
          </a:p>
        </p:txBody>
      </p:sp>
      <p:sp>
        <p:nvSpPr>
          <p:cNvPr id="3" name="source-5-3">
            <a:extLst>
              <a:ext uri="{FF2B5EF4-FFF2-40B4-BE49-F238E27FC236}">
                <a16:creationId xmlns:a16="http://schemas.microsoft.com/office/drawing/2014/main" id="{D864BFD0-D311-4644-863F-0A0B715A7526}"/>
              </a:ext>
            </a:extLst>
          </p:cNvPr>
          <p:cNvSpPr>
            <a:spLocks noGrp="1"/>
          </p:cNvSpPr>
          <p:nvPr/>
        </p:nvSpPr>
        <p:spPr>
          <a:xfrm>
            <a:off x="542925" y="1524000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Сильная армия — защита и опора фараона</a:t>
            </a:r>
          </a:p>
        </p:txBody>
      </p:sp>
      <p:sp>
        <p:nvSpPr>
          <p:cNvPr id="4" name="surface">
            <a:extLst>
              <a:ext uri="{FF2B5EF4-FFF2-40B4-BE49-F238E27FC236}">
                <a16:creationId xmlns:a16="http://schemas.microsoft.com/office/drawing/2014/main" id="{3DDB2FEA-C277-440C-B6BE-CAF9231D9D39}"/>
              </a:ext>
            </a:extLst>
          </p:cNvPr>
          <p:cNvSpPr>
            <a:spLocks noGrp="1"/>
          </p:cNvSpPr>
          <p:nvPr/>
        </p:nvSpPr>
        <p:spPr>
          <a:xfrm>
            <a:off x="533400" y="2181225"/>
            <a:ext cx="4857750" cy="1590675"/>
          </a:xfrm>
          <a:prstGeom prst="rect">
            <a:avLst/>
          </a:prstGeom>
          <a:solidFill>
            <a:srgbClr val="E6D6BB"/>
          </a:solidFill>
          <a:ln w="0">
            <a:noFill/>
          </a:ln>
        </p:spPr>
      </p:sp>
      <p:sp>
        <p:nvSpPr>
          <p:cNvPr id="5" name="source-5-0">
            <a:extLst>
              <a:ext uri="{FF2B5EF4-FFF2-40B4-BE49-F238E27FC236}">
                <a16:creationId xmlns:a16="http://schemas.microsoft.com/office/drawing/2014/main" id="{FD1137F2-A7EE-4EA1-B4EF-95A29AA5E43D}"/>
              </a:ext>
            </a:extLst>
          </p:cNvPr>
          <p:cNvSpPr>
            <a:spLocks noGrp="1"/>
          </p:cNvSpPr>
          <p:nvPr/>
        </p:nvSpPr>
        <p:spPr>
          <a:xfrm>
            <a:off x="771525" y="2352675"/>
            <a:ext cx="4381500" cy="1238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A45C3E"/>
                </a:solidFill>
                <a:latin typeface="Calibri"/>
                <a:ea typeface="Calibri"/>
                <a:cs typeface="Calibri"/>
              </a:rPr>
              <a:t>Было: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ополчение (временное войско из крестьян).</a:t>
            </a:r>
          </a:p>
        </p:txBody>
      </p:sp>
      <p:sp>
        <p:nvSpPr>
          <p:cNvPr id="6" name="sequence-arrow">
            <a:extLst>
              <a:ext uri="{FF2B5EF4-FFF2-40B4-BE49-F238E27FC236}">
                <a16:creationId xmlns:a16="http://schemas.microsoft.com/office/drawing/2014/main" id="{3952EBBA-BB26-44A5-A59F-93F9E3ADAB14}"/>
              </a:ext>
            </a:extLst>
          </p:cNvPr>
          <p:cNvSpPr>
            <a:spLocks noGrp="1"/>
          </p:cNvSpPr>
          <p:nvPr/>
        </p:nvSpPr>
        <p:spPr>
          <a:xfrm>
            <a:off x="5657850" y="2781300"/>
            <a:ext cx="571500" cy="238125"/>
          </a:xfrm>
          <a:prstGeom prst="rightArrow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7" name="surface">
            <a:extLst>
              <a:ext uri="{FF2B5EF4-FFF2-40B4-BE49-F238E27FC236}">
                <a16:creationId xmlns:a16="http://schemas.microsoft.com/office/drawing/2014/main" id="{83072183-C648-4190-83D6-6C618484CEE3}"/>
              </a:ext>
            </a:extLst>
          </p:cNvPr>
          <p:cNvSpPr>
            <a:spLocks noGrp="1"/>
          </p:cNvSpPr>
          <p:nvPr/>
        </p:nvSpPr>
        <p:spPr>
          <a:xfrm>
            <a:off x="6505575" y="2181225"/>
            <a:ext cx="5153025" cy="1590675"/>
          </a:xfrm>
          <a:prstGeom prst="rect">
            <a:avLst/>
          </a:prstGeom>
          <a:solidFill>
            <a:srgbClr val="DDE8E4"/>
          </a:solidFill>
          <a:ln w="0">
            <a:noFill/>
          </a:ln>
        </p:spPr>
      </p:sp>
      <p:sp>
        <p:nvSpPr>
          <p:cNvPr id="8" name="source-5-1">
            <a:extLst>
              <a:ext uri="{FF2B5EF4-FFF2-40B4-BE49-F238E27FC236}">
                <a16:creationId xmlns:a16="http://schemas.microsoft.com/office/drawing/2014/main" id="{07907EDF-11B4-4CDE-B15B-D934E4B07C62}"/>
              </a:ext>
            </a:extLst>
          </p:cNvPr>
          <p:cNvSpPr>
            <a:spLocks noGrp="1"/>
          </p:cNvSpPr>
          <p:nvPr/>
        </p:nvSpPr>
        <p:spPr>
          <a:xfrm>
            <a:off x="6734175" y="2352675"/>
            <a:ext cx="4676775" cy="12668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Стало: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</a:t>
            </a: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регулярная армия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— постоянное, обученное войско.</a:t>
            </a:r>
          </a:p>
        </p:txBody>
      </p:sp>
      <p:sp>
        <p:nvSpPr>
          <p:cNvPr id="9" name="source-5-2">
            <a:extLst>
              <a:ext uri="{FF2B5EF4-FFF2-40B4-BE49-F238E27FC236}">
                <a16:creationId xmlns:a16="http://schemas.microsoft.com/office/drawing/2014/main" id="{133FBF30-11E2-4200-9BF3-C06AD9A72507}"/>
              </a:ext>
            </a:extLst>
          </p:cNvPr>
          <p:cNvSpPr>
            <a:spLocks noGrp="1"/>
          </p:cNvSpPr>
          <p:nvPr/>
        </p:nvSpPr>
        <p:spPr>
          <a:xfrm>
            <a:off x="533400" y="4457700"/>
            <a:ext cx="3886200" cy="1295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Основу составляла </a:t>
            </a: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пехота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из обученных крестьян.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6356581" y="3857625"/>
            <a:ext cx="3774613" cy="2438400"/>
          </a:xfrm>
          <a:prstGeom prst="rect">
            <a:avLst/>
          </a:prstGeom>
        </p:spPr>
      </p:pic>
      <p:sp>
        <p:nvSpPr>
          <p:cNvPr id="11" name="signature">
            <a:extLst>
              <a:ext uri="{FF2B5EF4-FFF2-40B4-BE49-F238E27FC236}">
                <a16:creationId xmlns:a16="http://schemas.microsoft.com/office/drawing/2014/main" id="{082663A9-C5C2-4ADD-BAC6-9020D2E3A1D9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417726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urface">
            <a:extLst>
              <a:ext uri="{FF2B5EF4-FFF2-40B4-BE49-F238E27FC236}">
                <a16:creationId xmlns:a16="http://schemas.microsoft.com/office/drawing/2014/main" id="{8627BB79-5C20-4158-9E5C-4D968CCD46A1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169648AF-1B5F-4133-AE04-A72B48D95533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Армия: Состав и вооружение</a:t>
            </a:r>
          </a:p>
        </p:txBody>
      </p:sp>
      <p:sp>
        <p:nvSpPr>
          <p:cNvPr id="3" name="source-6-2">
            <a:extLst>
              <a:ext uri="{FF2B5EF4-FFF2-40B4-BE49-F238E27FC236}">
                <a16:creationId xmlns:a16="http://schemas.microsoft.com/office/drawing/2014/main" id="{585064CF-0D8D-4752-9B31-938C5D89329C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Разные отряды — разное оружие</a:t>
            </a:r>
          </a:p>
        </p:txBody>
      </p:sp>
      <p:sp>
        <p:nvSpPr>
          <p:cNvPr id="4" name="source-6-0-part-0">
            <a:extLst>
              <a:ext uri="{FF2B5EF4-FFF2-40B4-BE49-F238E27FC236}">
                <a16:creationId xmlns:a16="http://schemas.microsoft.com/office/drawing/2014/main" id="{0AB099FD-F616-4667-AD1C-873ED0FCC38D}"/>
              </a:ext>
            </a:extLst>
          </p:cNvPr>
          <p:cNvSpPr>
            <a:spLocks noGrp="1"/>
          </p:cNvSpPr>
          <p:nvPr/>
        </p:nvSpPr>
        <p:spPr>
          <a:xfrm>
            <a:off x="533400" y="1781175"/>
            <a:ext cx="11144250" cy="666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Войско делилось на </a:t>
            </a: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отряды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с разным оружием:</a:t>
            </a:r>
          </a:p>
        </p:txBody>
      </p:sp>
      <p:sp>
        <p:nvSpPr>
          <p:cNvPr id="5" name="surface">
            <a:extLst>
              <a:ext uri="{FF2B5EF4-FFF2-40B4-BE49-F238E27FC236}">
                <a16:creationId xmlns:a16="http://schemas.microsoft.com/office/drawing/2014/main" id="{3D3D0CB2-FDAA-4079-9CE9-48AB3F546099}"/>
              </a:ext>
            </a:extLst>
          </p:cNvPr>
          <p:cNvSpPr>
            <a:spLocks noGrp="1"/>
          </p:cNvSpPr>
          <p:nvPr/>
        </p:nvSpPr>
        <p:spPr>
          <a:xfrm>
            <a:off x="533400" y="2781300"/>
            <a:ext cx="26098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6" name="source-6-0-part-1">
            <a:extLst>
              <a:ext uri="{FF2B5EF4-FFF2-40B4-BE49-F238E27FC236}">
                <a16:creationId xmlns:a16="http://schemas.microsoft.com/office/drawing/2014/main" id="{37A4F9B9-D7A8-4EF3-8F77-597732A88195}"/>
              </a:ext>
            </a:extLst>
          </p:cNvPr>
          <p:cNvSpPr>
            <a:spLocks noGrp="1"/>
          </p:cNvSpPr>
          <p:nvPr/>
        </p:nvSpPr>
        <p:spPr>
          <a:xfrm>
            <a:off x="533400" y="3000375"/>
            <a:ext cx="2609850" cy="1333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defRPr>
            </a:pPr>
            <a:r>
              <a: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rPr>
              <a:t>Копейщики со щитами</a:t>
            </a:r>
          </a:p>
        </p:txBody>
      </p:sp>
      <p:sp>
        <p:nvSpPr>
          <p:cNvPr id="7" name="surface">
            <a:extLst>
              <a:ext uri="{FF2B5EF4-FFF2-40B4-BE49-F238E27FC236}">
                <a16:creationId xmlns:a16="http://schemas.microsoft.com/office/drawing/2014/main" id="{6C55B44C-F700-4373-89F7-40F32B619FC2}"/>
              </a:ext>
            </a:extLst>
          </p:cNvPr>
          <p:cNvSpPr>
            <a:spLocks noGrp="1"/>
          </p:cNvSpPr>
          <p:nvPr/>
        </p:nvSpPr>
        <p:spPr>
          <a:xfrm>
            <a:off x="3362325" y="2781300"/>
            <a:ext cx="26098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8" name="source-6-0-part-2">
            <a:extLst>
              <a:ext uri="{FF2B5EF4-FFF2-40B4-BE49-F238E27FC236}">
                <a16:creationId xmlns:a16="http://schemas.microsoft.com/office/drawing/2014/main" id="{BB5F6517-1A5A-4579-A361-25ED1BE8CE21}"/>
              </a:ext>
            </a:extLst>
          </p:cNvPr>
          <p:cNvSpPr>
            <a:spLocks noGrp="1"/>
          </p:cNvSpPr>
          <p:nvPr/>
        </p:nvSpPr>
        <p:spPr>
          <a:xfrm>
            <a:off x="3362325" y="3000375"/>
            <a:ext cx="2609850" cy="1333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defRPr>
            </a:pPr>
            <a:r>
              <a: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rPr>
              <a:t>Лучники</a:t>
            </a:r>
          </a:p>
        </p:txBody>
      </p:sp>
      <p:sp>
        <p:nvSpPr>
          <p:cNvPr id="9" name="surface">
            <a:extLst>
              <a:ext uri="{FF2B5EF4-FFF2-40B4-BE49-F238E27FC236}">
                <a16:creationId xmlns:a16="http://schemas.microsoft.com/office/drawing/2014/main" id="{D0913A94-FB06-4215-9394-7D88E4EAAC15}"/>
              </a:ext>
            </a:extLst>
          </p:cNvPr>
          <p:cNvSpPr>
            <a:spLocks noGrp="1"/>
          </p:cNvSpPr>
          <p:nvPr/>
        </p:nvSpPr>
        <p:spPr>
          <a:xfrm>
            <a:off x="6191250" y="2781300"/>
            <a:ext cx="26098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0" name="source-6-0-part-3">
            <a:extLst>
              <a:ext uri="{FF2B5EF4-FFF2-40B4-BE49-F238E27FC236}">
                <a16:creationId xmlns:a16="http://schemas.microsoft.com/office/drawing/2014/main" id="{689B50DF-D9DA-4384-A241-3023E88FE754}"/>
              </a:ext>
            </a:extLst>
          </p:cNvPr>
          <p:cNvSpPr>
            <a:spLocks noGrp="1"/>
          </p:cNvSpPr>
          <p:nvPr/>
        </p:nvSpPr>
        <p:spPr>
          <a:xfrm>
            <a:off x="6191250" y="3000375"/>
            <a:ext cx="2609850" cy="1333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defRPr>
            </a:pPr>
            <a:r>
              <a: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rPr>
              <a:t>Воины с топорами и кинжалами</a:t>
            </a:r>
          </a:p>
        </p:txBody>
      </p:sp>
      <p:sp>
        <p:nvSpPr>
          <p:cNvPr id="11" name="surface">
            <a:extLst>
              <a:ext uri="{FF2B5EF4-FFF2-40B4-BE49-F238E27FC236}">
                <a16:creationId xmlns:a16="http://schemas.microsoft.com/office/drawing/2014/main" id="{4FB77B6A-848B-44D1-8918-D8F36A5E4E02}"/>
              </a:ext>
            </a:extLst>
          </p:cNvPr>
          <p:cNvSpPr>
            <a:spLocks noGrp="1"/>
          </p:cNvSpPr>
          <p:nvPr/>
        </p:nvSpPr>
        <p:spPr>
          <a:xfrm>
            <a:off x="9020175" y="2781300"/>
            <a:ext cx="26098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2" name="source-6-0-part-4">
            <a:extLst>
              <a:ext uri="{FF2B5EF4-FFF2-40B4-BE49-F238E27FC236}">
                <a16:creationId xmlns:a16="http://schemas.microsoft.com/office/drawing/2014/main" id="{0060C033-D2D0-4EED-937D-5E88E4A6BDF1}"/>
              </a:ext>
            </a:extLst>
          </p:cNvPr>
          <p:cNvSpPr>
            <a:spLocks noGrp="1"/>
          </p:cNvSpPr>
          <p:nvPr/>
        </p:nvSpPr>
        <p:spPr>
          <a:xfrm>
            <a:off x="9020175" y="3000375"/>
            <a:ext cx="2609850" cy="1333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defRPr>
            </a:pPr>
            <a:r>
              <a:rPr sz="2475" b="1" i="0">
                <a:solidFill>
                  <a:srgbClr val="173746"/>
                </a:solidFill>
                <a:latin typeface="Calibri"/>
                <a:ea typeface="Calibri"/>
                <a:cs typeface="Calibri"/>
              </a:rPr>
              <a:t>Метатели камней из пращей</a:t>
            </a:r>
          </a:p>
        </p:txBody>
      </p:sp>
      <p:sp>
        <p:nvSpPr>
          <p:cNvPr id="13" name="surface">
            <a:extLst>
              <a:ext uri="{FF2B5EF4-FFF2-40B4-BE49-F238E27FC236}">
                <a16:creationId xmlns:a16="http://schemas.microsoft.com/office/drawing/2014/main" id="{840E9E77-199E-477C-B047-3AD8B82BFDA7}"/>
              </a:ext>
            </a:extLst>
          </p:cNvPr>
          <p:cNvSpPr>
            <a:spLocks noGrp="1"/>
          </p:cNvSpPr>
          <p:nvPr/>
        </p:nvSpPr>
        <p:spPr>
          <a:xfrm>
            <a:off x="533400" y="4171950"/>
            <a:ext cx="11125200" cy="9525"/>
          </a:xfrm>
          <a:prstGeom prst="rect">
            <a:avLst/>
          </a:prstGeom>
          <a:solidFill>
            <a:srgbClr val="CABB9F"/>
          </a:solidFill>
          <a:ln w="0">
            <a:noFill/>
          </a:ln>
        </p:spPr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863924" y="4333875"/>
            <a:ext cx="2444102" cy="1952625"/>
          </a:xfrm>
          <a:prstGeom prst="rect">
            <a:avLst/>
          </a:prstGeom>
        </p:spPr>
      </p:pic>
      <p:sp>
        <p:nvSpPr>
          <p:cNvPr id="15" name="source-6-1">
            <a:extLst>
              <a:ext uri="{FF2B5EF4-FFF2-40B4-BE49-F238E27FC236}">
                <a16:creationId xmlns:a16="http://schemas.microsoft.com/office/drawing/2014/main" id="{5ED5E6AF-F482-4B71-B15A-A223C77AFCBE}"/>
              </a:ext>
            </a:extLst>
          </p:cNvPr>
          <p:cNvSpPr>
            <a:spLocks noGrp="1"/>
          </p:cNvSpPr>
          <p:nvPr/>
        </p:nvSpPr>
        <p:spPr>
          <a:xfrm>
            <a:off x="4105275" y="4714875"/>
            <a:ext cx="4257675" cy="1381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77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Главная сила:</a:t>
            </a:r>
          </a:p>
          <a:p>
            <a:pPr algn="l">
              <a:lnSpc>
                <a:spcPct val="108000"/>
              </a:lnSpc>
              <a:buNone/>
              <a:def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77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Отряды колесниц.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9296400" y="4286250"/>
            <a:ext cx="2000250" cy="2000250"/>
          </a:xfrm>
          <a:prstGeom prst="rect">
            <a:avLst/>
          </a:prstGeom>
        </p:spPr>
      </p:pic>
      <p:sp>
        <p:nvSpPr>
          <p:cNvPr id="17" name="signature">
            <a:extLst>
              <a:ext uri="{FF2B5EF4-FFF2-40B4-BE49-F238E27FC236}">
                <a16:creationId xmlns:a16="http://schemas.microsoft.com/office/drawing/2014/main" id="{DAD6D65F-FC77-47DB-AAA5-48B910D84E1C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048942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rface">
            <a:extLst>
              <a:ext uri="{FF2B5EF4-FFF2-40B4-BE49-F238E27FC236}">
                <a16:creationId xmlns:a16="http://schemas.microsoft.com/office/drawing/2014/main" id="{3AFA8E28-290B-42F2-8D15-9F4D0E388635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A694A244-0D88-4C63-8BB0-D1F4EF5C04CB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Армия: Тактика боя</a:t>
            </a:r>
          </a:p>
        </p:txBody>
      </p:sp>
      <p:sp>
        <p:nvSpPr>
          <p:cNvPr id="3" name="source-7-3">
            <a:extLst>
              <a:ext uri="{FF2B5EF4-FFF2-40B4-BE49-F238E27FC236}">
                <a16:creationId xmlns:a16="http://schemas.microsoft.com/office/drawing/2014/main" id="{E9A4BBB1-3664-42CA-B3FD-4CF86977325D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Как сражались египтяне?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248525" y="2681403"/>
            <a:ext cx="4410075" cy="2742970"/>
          </a:xfrm>
          <a:prstGeom prst="rect">
            <a:avLst/>
          </a:prstGeom>
        </p:spPr>
      </p:pic>
      <p:sp>
        <p:nvSpPr>
          <p:cNvPr id="5" name="surface">
            <a:extLst>
              <a:ext uri="{FF2B5EF4-FFF2-40B4-BE49-F238E27FC236}">
                <a16:creationId xmlns:a16="http://schemas.microsoft.com/office/drawing/2014/main" id="{7321C0A7-73A8-4625-9259-AA764A90C5EF}"/>
              </a:ext>
            </a:extLst>
          </p:cNvPr>
          <p:cNvSpPr>
            <a:spLocks noGrp="1"/>
          </p:cNvSpPr>
          <p:nvPr/>
        </p:nvSpPr>
        <p:spPr>
          <a:xfrm>
            <a:off x="533400" y="1933575"/>
            <a:ext cx="6229350" cy="933450"/>
          </a:xfrm>
          <a:prstGeom prst="rect">
            <a:avLst/>
          </a:prstGeom>
          <a:solidFill>
            <a:srgbClr val="E2EAE4"/>
          </a:solidFill>
          <a:ln w="0">
            <a:noFill/>
          </a:ln>
        </p:spPr>
      </p:sp>
      <p:sp>
        <p:nvSpPr>
          <p:cNvPr id="6" name="source-7-0">
            <a:extLst>
              <a:ext uri="{FF2B5EF4-FFF2-40B4-BE49-F238E27FC236}">
                <a16:creationId xmlns:a16="http://schemas.microsoft.com/office/drawing/2014/main" id="{06BFF719-F594-4E93-A5F3-CFEAEA8AC468}"/>
              </a:ext>
            </a:extLst>
          </p:cNvPr>
          <p:cNvSpPr>
            <a:spLocks noGrp="1"/>
          </p:cNvSpPr>
          <p:nvPr/>
        </p:nvSpPr>
        <p:spPr>
          <a:xfrm>
            <a:off x="714375" y="2000250"/>
            <a:ext cx="5857875" cy="857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Начало: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Обстрел врага лучниками и метателями.</a:t>
            </a:r>
          </a:p>
        </p:txBody>
      </p:sp>
      <p:sp>
        <p:nvSpPr>
          <p:cNvPr id="7" name="sequence-arrow">
            <a:extLst>
              <a:ext uri="{FF2B5EF4-FFF2-40B4-BE49-F238E27FC236}">
                <a16:creationId xmlns:a16="http://schemas.microsoft.com/office/drawing/2014/main" id="{EC758CC9-F98F-4BBD-BEA0-0A982FF36991}"/>
              </a:ext>
            </a:extLst>
          </p:cNvPr>
          <p:cNvSpPr>
            <a:spLocks noGrp="1"/>
          </p:cNvSpPr>
          <p:nvPr/>
        </p:nvSpPr>
        <p:spPr>
          <a:xfrm>
            <a:off x="3476625" y="2886075"/>
            <a:ext cx="180975" cy="95250"/>
          </a:xfrm>
          <a:prstGeom prst="downArrow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8" name="surface">
            <a:extLst>
              <a:ext uri="{FF2B5EF4-FFF2-40B4-BE49-F238E27FC236}">
                <a16:creationId xmlns:a16="http://schemas.microsoft.com/office/drawing/2014/main" id="{02306160-D445-4080-8E8D-EC34556F0DB3}"/>
              </a:ext>
            </a:extLst>
          </p:cNvPr>
          <p:cNvSpPr>
            <a:spLocks noGrp="1"/>
          </p:cNvSpPr>
          <p:nvPr/>
        </p:nvSpPr>
        <p:spPr>
          <a:xfrm>
            <a:off x="533400" y="3000375"/>
            <a:ext cx="6229350" cy="933450"/>
          </a:xfrm>
          <a:prstGeom prst="rect">
            <a:avLst/>
          </a:prstGeom>
          <a:solidFill>
            <a:srgbClr val="E8E0D1"/>
          </a:solidFill>
          <a:ln w="0">
            <a:noFill/>
          </a:ln>
        </p:spPr>
      </p:sp>
      <p:sp>
        <p:nvSpPr>
          <p:cNvPr id="9" name="source-7-2">
            <a:extLst>
              <a:ext uri="{FF2B5EF4-FFF2-40B4-BE49-F238E27FC236}">
                <a16:creationId xmlns:a16="http://schemas.microsoft.com/office/drawing/2014/main" id="{D703EF5C-E7C1-4FC0-8FDC-87D6034B5EE8}"/>
              </a:ext>
            </a:extLst>
          </p:cNvPr>
          <p:cNvSpPr>
            <a:spLocks noGrp="1"/>
          </p:cNvSpPr>
          <p:nvPr/>
        </p:nvSpPr>
        <p:spPr>
          <a:xfrm>
            <a:off x="714375" y="3067050"/>
            <a:ext cx="5857875" cy="857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A45C3E"/>
                </a:solidFill>
                <a:latin typeface="Calibri"/>
                <a:ea typeface="Calibri"/>
                <a:cs typeface="Calibri"/>
              </a:rPr>
              <a:t>Прорыв: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Атака колесниц для устрашения и прорыва строя.</a:t>
            </a:r>
          </a:p>
        </p:txBody>
      </p:sp>
      <p:sp>
        <p:nvSpPr>
          <p:cNvPr id="10" name="sequence-arrow">
            <a:extLst>
              <a:ext uri="{FF2B5EF4-FFF2-40B4-BE49-F238E27FC236}">
                <a16:creationId xmlns:a16="http://schemas.microsoft.com/office/drawing/2014/main" id="{64BCDB3F-3F4B-4EB0-955A-078E663CF175}"/>
              </a:ext>
            </a:extLst>
          </p:cNvPr>
          <p:cNvSpPr>
            <a:spLocks noGrp="1"/>
          </p:cNvSpPr>
          <p:nvPr/>
        </p:nvSpPr>
        <p:spPr>
          <a:xfrm>
            <a:off x="3476625" y="3952875"/>
            <a:ext cx="180975" cy="95250"/>
          </a:xfrm>
          <a:prstGeom prst="downArrow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1" name="surface">
            <a:extLst>
              <a:ext uri="{FF2B5EF4-FFF2-40B4-BE49-F238E27FC236}">
                <a16:creationId xmlns:a16="http://schemas.microsoft.com/office/drawing/2014/main" id="{04112E1D-44C7-4E13-A7B3-2D3ADD3A6F00}"/>
              </a:ext>
            </a:extLst>
          </p:cNvPr>
          <p:cNvSpPr>
            <a:spLocks noGrp="1"/>
          </p:cNvSpPr>
          <p:nvPr/>
        </p:nvSpPr>
        <p:spPr>
          <a:xfrm>
            <a:off x="533400" y="4067175"/>
            <a:ext cx="6229350" cy="933450"/>
          </a:xfrm>
          <a:prstGeom prst="rect">
            <a:avLst/>
          </a:prstGeom>
          <a:solidFill>
            <a:srgbClr val="E2EAE4"/>
          </a:solidFill>
          <a:ln w="0">
            <a:noFill/>
          </a:ln>
        </p:spPr>
      </p:sp>
      <p:sp>
        <p:nvSpPr>
          <p:cNvPr id="12" name="source-7-1">
            <a:extLst>
              <a:ext uri="{FF2B5EF4-FFF2-40B4-BE49-F238E27FC236}">
                <a16:creationId xmlns:a16="http://schemas.microsoft.com/office/drawing/2014/main" id="{3038DA41-F0E6-4114-8045-E08B1F765BCE}"/>
              </a:ext>
            </a:extLst>
          </p:cNvPr>
          <p:cNvSpPr>
            <a:spLocks noGrp="1"/>
          </p:cNvSpPr>
          <p:nvPr/>
        </p:nvSpPr>
        <p:spPr>
          <a:xfrm>
            <a:off x="714375" y="4133850"/>
            <a:ext cx="5857875" cy="857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Удар: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Основные силы пехоты добивают врага.</a:t>
            </a:r>
          </a:p>
        </p:txBody>
      </p:sp>
      <p:sp>
        <p:nvSpPr>
          <p:cNvPr id="13" name="sequence-arrow">
            <a:extLst>
              <a:ext uri="{FF2B5EF4-FFF2-40B4-BE49-F238E27FC236}">
                <a16:creationId xmlns:a16="http://schemas.microsoft.com/office/drawing/2014/main" id="{0C2D4C51-8080-433A-97CD-CB4E5D538A99}"/>
              </a:ext>
            </a:extLst>
          </p:cNvPr>
          <p:cNvSpPr>
            <a:spLocks noGrp="1"/>
          </p:cNvSpPr>
          <p:nvPr/>
        </p:nvSpPr>
        <p:spPr>
          <a:xfrm>
            <a:off x="3476625" y="5019675"/>
            <a:ext cx="180975" cy="95250"/>
          </a:xfrm>
          <a:prstGeom prst="downArrow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4" name="surface">
            <a:extLst>
              <a:ext uri="{FF2B5EF4-FFF2-40B4-BE49-F238E27FC236}">
                <a16:creationId xmlns:a16="http://schemas.microsoft.com/office/drawing/2014/main" id="{066B2C98-08DB-44B7-80C9-0A8EBA761A08}"/>
              </a:ext>
            </a:extLst>
          </p:cNvPr>
          <p:cNvSpPr>
            <a:spLocks noGrp="1"/>
          </p:cNvSpPr>
          <p:nvPr/>
        </p:nvSpPr>
        <p:spPr>
          <a:xfrm>
            <a:off x="533400" y="5133975"/>
            <a:ext cx="6229350" cy="933450"/>
          </a:xfrm>
          <a:prstGeom prst="rect">
            <a:avLst/>
          </a:prstGeom>
          <a:solidFill>
            <a:srgbClr val="E8E0D1"/>
          </a:solidFill>
          <a:ln w="0">
            <a:noFill/>
          </a:ln>
        </p:spPr>
      </p:sp>
      <p:sp>
        <p:nvSpPr>
          <p:cNvPr id="15" name="source-7-4">
            <a:extLst>
              <a:ext uri="{FF2B5EF4-FFF2-40B4-BE49-F238E27FC236}">
                <a16:creationId xmlns:a16="http://schemas.microsoft.com/office/drawing/2014/main" id="{747DE502-1CDE-4D0D-8429-FEC08E6D6F6A}"/>
              </a:ext>
            </a:extLst>
          </p:cNvPr>
          <p:cNvSpPr>
            <a:spLocks noGrp="1"/>
          </p:cNvSpPr>
          <p:nvPr/>
        </p:nvSpPr>
        <p:spPr>
          <a:xfrm>
            <a:off x="714375" y="5200650"/>
            <a:ext cx="5857875" cy="857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A45C3E"/>
                </a:solidFill>
                <a:latin typeface="Calibri"/>
                <a:ea typeface="Calibri"/>
                <a:cs typeface="Calibri"/>
              </a:rPr>
              <a:t>Преследование: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Колесницы преследуют бегущих.</a:t>
            </a:r>
          </a:p>
        </p:txBody>
      </p:sp>
      <p:sp>
        <p:nvSpPr>
          <p:cNvPr id="16" name="signature">
            <a:extLst>
              <a:ext uri="{FF2B5EF4-FFF2-40B4-BE49-F238E27FC236}">
                <a16:creationId xmlns:a16="http://schemas.microsoft.com/office/drawing/2014/main" id="{CE895FD6-7351-4E5E-A975-4D2536EA5886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729207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urface">
            <a:extLst>
              <a:ext uri="{FF2B5EF4-FFF2-40B4-BE49-F238E27FC236}">
                <a16:creationId xmlns:a16="http://schemas.microsoft.com/office/drawing/2014/main" id="{310B0465-921F-4B11-81A6-010BD05FBD80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6738B49D-77A5-4B64-A3FD-941DC43AC220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37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37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Фараон-завоеватель Тутмос III</a:t>
            </a:r>
          </a:p>
        </p:txBody>
      </p:sp>
      <p:sp>
        <p:nvSpPr>
          <p:cNvPr id="3" name="source-8-3">
            <a:extLst>
              <a:ext uri="{FF2B5EF4-FFF2-40B4-BE49-F238E27FC236}">
                <a16:creationId xmlns:a16="http://schemas.microsoft.com/office/drawing/2014/main" id="{7EE9E232-F6EE-489B-A225-1510D2ABDDD4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Наивысший расцвет при Тутмосе III</a:t>
            </a:r>
          </a:p>
        </p:txBody>
      </p:sp>
      <p:pic>
        <p:nvPicPr>
          <p:cNvPr id="72" name="Рисунок 7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33400" y="2300205"/>
            <a:ext cx="2000250" cy="3514890"/>
          </a:xfrm>
          <a:prstGeom prst="rect">
            <a:avLst/>
          </a:prstGeom>
        </p:spPr>
      </p:pic>
      <p:sp>
        <p:nvSpPr>
          <p:cNvPr id="5" name="source-8-0">
            <a:extLst>
              <a:ext uri="{FF2B5EF4-FFF2-40B4-BE49-F238E27FC236}">
                <a16:creationId xmlns:a16="http://schemas.microsoft.com/office/drawing/2014/main" id="{0EE5D95E-EB48-4D90-A95D-81051B219226}"/>
              </a:ext>
            </a:extLst>
          </p:cNvPr>
          <p:cNvSpPr>
            <a:spLocks noGrp="1"/>
          </p:cNvSpPr>
          <p:nvPr/>
        </p:nvSpPr>
        <p:spPr>
          <a:xfrm>
            <a:off x="2847975" y="1895475"/>
            <a:ext cx="4067175" cy="12001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Годы правления:</a:t>
            </a:r>
          </a:p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1490—1436 гг. до н.э.</a:t>
            </a:r>
          </a:p>
        </p:txBody>
      </p:sp>
      <p:sp>
        <p:nvSpPr>
          <p:cNvPr id="6" name="source-8-1">
            <a:extLst>
              <a:ext uri="{FF2B5EF4-FFF2-40B4-BE49-F238E27FC236}">
                <a16:creationId xmlns:a16="http://schemas.microsoft.com/office/drawing/2014/main" id="{DE67C538-C041-4C4D-B547-15D267E93FEC}"/>
              </a:ext>
            </a:extLst>
          </p:cNvPr>
          <p:cNvSpPr>
            <a:spLocks noGrp="1"/>
          </p:cNvSpPr>
          <p:nvPr/>
        </p:nvSpPr>
        <p:spPr>
          <a:xfrm>
            <a:off x="2847975" y="3371850"/>
            <a:ext cx="3867150" cy="1009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77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15 походов</a:t>
            </a:r>
            <a:r>
              <a: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в Сирию и Палестину.</a:t>
            </a:r>
          </a:p>
        </p:txBody>
      </p:sp>
      <p:sp>
        <p:nvSpPr>
          <p:cNvPr id="7" name="source-8-2">
            <a:extLst>
              <a:ext uri="{FF2B5EF4-FFF2-40B4-BE49-F238E27FC236}">
                <a16:creationId xmlns:a16="http://schemas.microsoft.com/office/drawing/2014/main" id="{A1E0EAFA-8A36-459E-88D7-52F9DCA2E0AA}"/>
              </a:ext>
            </a:extLst>
          </p:cNvPr>
          <p:cNvSpPr>
            <a:spLocks noGrp="1"/>
          </p:cNvSpPr>
          <p:nvPr/>
        </p:nvSpPr>
        <p:spPr>
          <a:xfrm>
            <a:off x="2847975" y="4457700"/>
            <a:ext cx="4067175" cy="1828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Победа при Мегиддо: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Разгром объединенного войска противников.</a:t>
            </a:r>
          </a:p>
        </p:txBody>
      </p:sp>
      <p:sp>
        <p:nvSpPr>
          <p:cNvPr id="8" name="surface">
            <a:extLst>
              <a:ext uri="{FF2B5EF4-FFF2-40B4-BE49-F238E27FC236}">
                <a16:creationId xmlns:a16="http://schemas.microsoft.com/office/drawing/2014/main" id="{873F9DAC-EE55-42CE-BE74-117B8804251F}"/>
              </a:ext>
            </a:extLst>
          </p:cNvPr>
          <p:cNvSpPr>
            <a:spLocks noGrp="1"/>
          </p:cNvSpPr>
          <p:nvPr/>
        </p:nvSpPr>
        <p:spPr>
          <a:xfrm>
            <a:off x="7239000" y="1895475"/>
            <a:ext cx="4419600" cy="4371975"/>
          </a:xfrm>
          <a:prstGeom prst="rect">
            <a:avLst/>
          </a:prstGeom>
          <a:solidFill>
            <a:srgbClr val="DCE9E7"/>
          </a:solidFill>
          <a:ln w="0">
            <a:noFill/>
          </a:ln>
        </p:spPr>
      </p:sp>
      <p:sp>
        <p:nvSpPr>
          <p:cNvPr id="9" name="geographic-base">
            <a:extLst>
              <a:ext uri="{FF2B5EF4-FFF2-40B4-BE49-F238E27FC236}">
                <a16:creationId xmlns:a16="http://schemas.microsoft.com/office/drawing/2014/main" id="{1DD221E7-BAC0-46F6-B32E-EEB91527E21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769010" y="2890928"/>
                </a:moveTo>
                <a:lnTo>
                  <a:pt x="7779794" y="2892254"/>
                </a:lnTo>
                <a:lnTo>
                  <a:pt x="7794415" y="2892022"/>
                </a:lnTo>
                <a:lnTo>
                  <a:pt x="7797742" y="2890937"/>
                </a:lnTo>
                <a:lnTo>
                  <a:pt x="7807048" y="2880290"/>
                </a:lnTo>
                <a:lnTo>
                  <a:pt x="7818510" y="2880041"/>
                </a:lnTo>
                <a:lnTo>
                  <a:pt x="7823517" y="2890564"/>
                </a:lnTo>
                <a:lnTo>
                  <a:pt x="7811885" y="2895411"/>
                </a:lnTo>
                <a:lnTo>
                  <a:pt x="7809513" y="2898151"/>
                </a:lnTo>
                <a:lnTo>
                  <a:pt x="7811747" y="2900366"/>
                </a:lnTo>
                <a:lnTo>
                  <a:pt x="7820482" y="2904760"/>
                </a:lnTo>
                <a:lnTo>
                  <a:pt x="7832607" y="2903105"/>
                </a:lnTo>
                <a:lnTo>
                  <a:pt x="7832977" y="2911386"/>
                </a:lnTo>
                <a:lnTo>
                  <a:pt x="7835688" y="2918155"/>
                </a:lnTo>
                <a:lnTo>
                  <a:pt x="7841681" y="2922194"/>
                </a:lnTo>
                <a:lnTo>
                  <a:pt x="7848167" y="2922985"/>
                </a:lnTo>
                <a:lnTo>
                  <a:pt x="7862510" y="2921793"/>
                </a:lnTo>
                <a:lnTo>
                  <a:pt x="7876653" y="2919107"/>
                </a:lnTo>
                <a:lnTo>
                  <a:pt x="7891228" y="2913797"/>
                </a:lnTo>
                <a:lnTo>
                  <a:pt x="7906110" y="2911084"/>
                </a:lnTo>
                <a:lnTo>
                  <a:pt x="7950572" y="2913806"/>
                </a:lnTo>
                <a:lnTo>
                  <a:pt x="7966533" y="2925271"/>
                </a:lnTo>
                <a:lnTo>
                  <a:pt x="7996899" y="2926650"/>
                </a:lnTo>
                <a:lnTo>
                  <a:pt x="8025123" y="2932689"/>
                </a:lnTo>
                <a:lnTo>
                  <a:pt x="8039944" y="2928705"/>
                </a:lnTo>
                <a:lnTo>
                  <a:pt x="8065272" y="2924969"/>
                </a:lnTo>
                <a:lnTo>
                  <a:pt x="8069324" y="2929016"/>
                </a:lnTo>
                <a:lnTo>
                  <a:pt x="8066058" y="2954944"/>
                </a:lnTo>
                <a:lnTo>
                  <a:pt x="8067614" y="2962469"/>
                </a:lnTo>
                <a:lnTo>
                  <a:pt x="8074916" y="2966089"/>
                </a:lnTo>
                <a:lnTo>
                  <a:pt x="8082142" y="2964319"/>
                </a:lnTo>
                <a:lnTo>
                  <a:pt x="8091016" y="2955825"/>
                </a:lnTo>
                <a:lnTo>
                  <a:pt x="8112261" y="2949252"/>
                </a:lnTo>
                <a:lnTo>
                  <a:pt x="8134323" y="2949287"/>
                </a:lnTo>
                <a:lnTo>
                  <a:pt x="8152887" y="2932040"/>
                </a:lnTo>
                <a:lnTo>
                  <a:pt x="8158357" y="2931062"/>
                </a:lnTo>
                <a:lnTo>
                  <a:pt x="8154952" y="2939538"/>
                </a:lnTo>
                <a:lnTo>
                  <a:pt x="8152148" y="2959463"/>
                </a:lnTo>
                <a:lnTo>
                  <a:pt x="8148158" y="2971133"/>
                </a:lnTo>
                <a:lnTo>
                  <a:pt x="8146386" y="2980330"/>
                </a:lnTo>
                <a:lnTo>
                  <a:pt x="8133969" y="2985080"/>
                </a:lnTo>
                <a:lnTo>
                  <a:pt x="8115204" y="2985889"/>
                </a:lnTo>
                <a:lnTo>
                  <a:pt x="8080971" y="2983879"/>
                </a:lnTo>
                <a:lnTo>
                  <a:pt x="8046461" y="2987135"/>
                </a:lnTo>
                <a:lnTo>
                  <a:pt x="7982540" y="2995887"/>
                </a:lnTo>
                <a:lnTo>
                  <a:pt x="7918497" y="3000406"/>
                </a:lnTo>
                <a:lnTo>
                  <a:pt x="7909885" y="2997461"/>
                </a:lnTo>
                <a:lnTo>
                  <a:pt x="7909684" y="2985854"/>
                </a:lnTo>
                <a:lnTo>
                  <a:pt x="7908298" y="2977848"/>
                </a:lnTo>
                <a:lnTo>
                  <a:pt x="7904153" y="2972245"/>
                </a:lnTo>
                <a:lnTo>
                  <a:pt x="7884356" y="2967459"/>
                </a:lnTo>
                <a:lnTo>
                  <a:pt x="7865468" y="2959258"/>
                </a:lnTo>
                <a:lnTo>
                  <a:pt x="7791426" y="2948042"/>
                </a:lnTo>
                <a:lnTo>
                  <a:pt x="7773955" y="2943639"/>
                </a:lnTo>
                <a:lnTo>
                  <a:pt x="7745608" y="2945934"/>
                </a:lnTo>
                <a:lnTo>
                  <a:pt x="7735224" y="2945631"/>
                </a:lnTo>
                <a:lnTo>
                  <a:pt x="7728075" y="2941611"/>
                </a:lnTo>
                <a:lnTo>
                  <a:pt x="7723161" y="2934700"/>
                </a:lnTo>
                <a:lnTo>
                  <a:pt x="7720942" y="2912765"/>
                </a:lnTo>
                <a:lnTo>
                  <a:pt x="7724455" y="2891053"/>
                </a:lnTo>
                <a:lnTo>
                  <a:pt x="7730586" y="2885316"/>
                </a:lnTo>
                <a:lnTo>
                  <a:pt x="7733406" y="2891853"/>
                </a:lnTo>
                <a:lnTo>
                  <a:pt x="7740678" y="2894851"/>
                </a:lnTo>
                <a:lnTo>
                  <a:pt x="7747426" y="2888251"/>
                </a:lnTo>
                <a:lnTo>
                  <a:pt x="7747364" y="2878307"/>
                </a:lnTo>
                <a:lnTo>
                  <a:pt x="7750815" y="2869056"/>
                </a:lnTo>
                <a:lnTo>
                  <a:pt x="7756161" y="2872934"/>
                </a:lnTo>
                <a:lnTo>
                  <a:pt x="7759720" y="2887148"/>
                </a:lnTo>
                <a:lnTo>
                  <a:pt x="7769010" y="2890928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0" name="geographic-base">
            <a:extLst>
              <a:ext uri="{FF2B5EF4-FFF2-40B4-BE49-F238E27FC236}">
                <a16:creationId xmlns:a16="http://schemas.microsoft.com/office/drawing/2014/main" id="{1E9F063F-5A4D-4500-814E-359AF36B09F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700098" y="2267340"/>
                </a:moveTo>
                <a:lnTo>
                  <a:pt x="7709018" y="2287113"/>
                </a:lnTo>
                <a:lnTo>
                  <a:pt x="7717383" y="2293784"/>
                </a:lnTo>
                <a:lnTo>
                  <a:pt x="7734931" y="2301665"/>
                </a:lnTo>
                <a:lnTo>
                  <a:pt x="7743173" y="2302670"/>
                </a:lnTo>
                <a:lnTo>
                  <a:pt x="7773108" y="2316902"/>
                </a:lnTo>
                <a:lnTo>
                  <a:pt x="7807941" y="2319739"/>
                </a:lnTo>
                <a:lnTo>
                  <a:pt x="7812440" y="2323840"/>
                </a:lnTo>
                <a:lnTo>
                  <a:pt x="7816723" y="2334807"/>
                </a:lnTo>
                <a:lnTo>
                  <a:pt x="7823825" y="2343417"/>
                </a:lnTo>
                <a:lnTo>
                  <a:pt x="7825612" y="2350115"/>
                </a:lnTo>
                <a:lnTo>
                  <a:pt x="7821899" y="2357551"/>
                </a:lnTo>
                <a:lnTo>
                  <a:pt x="7827045" y="2380286"/>
                </a:lnTo>
                <a:lnTo>
                  <a:pt x="7835827" y="2401892"/>
                </a:lnTo>
                <a:lnTo>
                  <a:pt x="7849061" y="2412370"/>
                </a:lnTo>
                <a:lnTo>
                  <a:pt x="7865515" y="2415537"/>
                </a:lnTo>
                <a:lnTo>
                  <a:pt x="7881183" y="2415101"/>
                </a:lnTo>
                <a:lnTo>
                  <a:pt x="7885142" y="2419388"/>
                </a:lnTo>
                <a:lnTo>
                  <a:pt x="7883586" y="2438298"/>
                </a:lnTo>
                <a:lnTo>
                  <a:pt x="7876961" y="2445663"/>
                </a:lnTo>
                <a:lnTo>
                  <a:pt x="7871569" y="2447451"/>
                </a:lnTo>
                <a:lnTo>
                  <a:pt x="7866886" y="2445521"/>
                </a:lnTo>
                <a:lnTo>
                  <a:pt x="7862649" y="2441065"/>
                </a:lnTo>
                <a:lnTo>
                  <a:pt x="7858027" y="2438956"/>
                </a:lnTo>
                <a:lnTo>
                  <a:pt x="7849030" y="2438592"/>
                </a:lnTo>
                <a:lnTo>
                  <a:pt x="7842451" y="2430978"/>
                </a:lnTo>
                <a:lnTo>
                  <a:pt x="7825766" y="2420562"/>
                </a:lnTo>
                <a:lnTo>
                  <a:pt x="7822700" y="2414345"/>
                </a:lnTo>
                <a:lnTo>
                  <a:pt x="7822146" y="2404756"/>
                </a:lnTo>
                <a:lnTo>
                  <a:pt x="7815059" y="2397694"/>
                </a:lnTo>
                <a:lnTo>
                  <a:pt x="7808542" y="2384253"/>
                </a:lnTo>
                <a:lnTo>
                  <a:pt x="7802349" y="2380544"/>
                </a:lnTo>
                <a:lnTo>
                  <a:pt x="7798929" y="2373820"/>
                </a:lnTo>
                <a:lnTo>
                  <a:pt x="7798651" y="2370929"/>
                </a:lnTo>
                <a:lnTo>
                  <a:pt x="7774371" y="2368972"/>
                </a:lnTo>
                <a:lnTo>
                  <a:pt x="7754266" y="2368883"/>
                </a:lnTo>
                <a:lnTo>
                  <a:pt x="7737227" y="2361260"/>
                </a:lnTo>
                <a:lnTo>
                  <a:pt x="7731958" y="2341318"/>
                </a:lnTo>
                <a:lnTo>
                  <a:pt x="7721851" y="2335955"/>
                </a:lnTo>
                <a:lnTo>
                  <a:pt x="7714271" y="2330315"/>
                </a:lnTo>
                <a:lnTo>
                  <a:pt x="7707955" y="2322497"/>
                </a:lnTo>
                <a:lnTo>
                  <a:pt x="7691994" y="2308078"/>
                </a:lnTo>
                <a:lnTo>
                  <a:pt x="7674338" y="2296017"/>
                </a:lnTo>
                <a:lnTo>
                  <a:pt x="7657268" y="2288074"/>
                </a:lnTo>
                <a:lnTo>
                  <a:pt x="7639150" y="2282870"/>
                </a:lnTo>
                <a:lnTo>
                  <a:pt x="7624422" y="2289017"/>
                </a:lnTo>
                <a:lnTo>
                  <a:pt x="7615841" y="2287558"/>
                </a:lnTo>
                <a:lnTo>
                  <a:pt x="7614100" y="2283395"/>
                </a:lnTo>
                <a:lnTo>
                  <a:pt x="7632402" y="2275123"/>
                </a:lnTo>
                <a:lnTo>
                  <a:pt x="7657561" y="2259317"/>
                </a:lnTo>
                <a:lnTo>
                  <a:pt x="7675293" y="2254096"/>
                </a:lnTo>
                <a:lnTo>
                  <a:pt x="7683890" y="2253446"/>
                </a:lnTo>
                <a:lnTo>
                  <a:pt x="7700098" y="226734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1" name="geographic-base">
            <a:extLst>
              <a:ext uri="{FF2B5EF4-FFF2-40B4-BE49-F238E27FC236}">
                <a16:creationId xmlns:a16="http://schemas.microsoft.com/office/drawing/2014/main" id="{D160C11E-BF01-4619-A1E8-CC756CD1EC3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442992" y="2880352"/>
                </a:moveTo>
                <a:lnTo>
                  <a:pt x="9360769" y="2935269"/>
                </a:lnTo>
                <a:lnTo>
                  <a:pt x="9355392" y="2951600"/>
                </a:lnTo>
                <a:lnTo>
                  <a:pt x="9359074" y="2962896"/>
                </a:lnTo>
                <a:lnTo>
                  <a:pt x="9370629" y="2976585"/>
                </a:lnTo>
                <a:lnTo>
                  <a:pt x="9373648" y="2980170"/>
                </a:lnTo>
                <a:lnTo>
                  <a:pt x="9377839" y="2990586"/>
                </a:lnTo>
                <a:lnTo>
                  <a:pt x="9359906" y="2993663"/>
                </a:lnTo>
                <a:lnTo>
                  <a:pt x="9341911" y="2994677"/>
                </a:lnTo>
                <a:lnTo>
                  <a:pt x="9331897" y="2993343"/>
                </a:lnTo>
                <a:lnTo>
                  <a:pt x="9322500" y="2993957"/>
                </a:lnTo>
                <a:lnTo>
                  <a:pt x="9293320" y="3023728"/>
                </a:lnTo>
                <a:lnTo>
                  <a:pt x="9277621" y="3033850"/>
                </a:lnTo>
                <a:lnTo>
                  <a:pt x="9258949" y="3039890"/>
                </a:lnTo>
                <a:lnTo>
                  <a:pt x="9239937" y="3043474"/>
                </a:lnTo>
                <a:lnTo>
                  <a:pt x="9230385" y="3043928"/>
                </a:lnTo>
                <a:lnTo>
                  <a:pt x="9221989" y="3047708"/>
                </a:lnTo>
                <a:lnTo>
                  <a:pt x="9216088" y="3054611"/>
                </a:lnTo>
                <a:lnTo>
                  <a:pt x="9215934" y="3061335"/>
                </a:lnTo>
                <a:lnTo>
                  <a:pt x="9213408" y="3066876"/>
                </a:lnTo>
                <a:lnTo>
                  <a:pt x="9202978" y="3065729"/>
                </a:lnTo>
                <a:lnTo>
                  <a:pt x="9198633" y="3054868"/>
                </a:lnTo>
                <a:lnTo>
                  <a:pt x="9191207" y="3050199"/>
                </a:lnTo>
                <a:lnTo>
                  <a:pt x="9172735" y="3052627"/>
                </a:lnTo>
                <a:lnTo>
                  <a:pt x="9163723" y="3052342"/>
                </a:lnTo>
                <a:lnTo>
                  <a:pt x="9134158" y="3041980"/>
                </a:lnTo>
                <a:lnTo>
                  <a:pt x="9125238" y="3037755"/>
                </a:lnTo>
                <a:lnTo>
                  <a:pt x="9119676" y="3028905"/>
                </a:lnTo>
                <a:lnTo>
                  <a:pt x="9104439" y="2996972"/>
                </a:lnTo>
                <a:lnTo>
                  <a:pt x="9101882" y="2973356"/>
                </a:lnTo>
                <a:lnTo>
                  <a:pt x="9116071" y="2979396"/>
                </a:lnTo>
                <a:lnTo>
                  <a:pt x="9129336" y="2972076"/>
                </a:lnTo>
                <a:lnTo>
                  <a:pt x="9142108" y="2960094"/>
                </a:lnTo>
                <a:lnTo>
                  <a:pt x="9157314" y="2955193"/>
                </a:lnTo>
                <a:lnTo>
                  <a:pt x="9166835" y="2957310"/>
                </a:lnTo>
                <a:lnTo>
                  <a:pt x="9176248" y="2959401"/>
                </a:lnTo>
                <a:lnTo>
                  <a:pt x="9193210" y="2955576"/>
                </a:lnTo>
                <a:lnTo>
                  <a:pt x="9200544" y="2937813"/>
                </a:lnTo>
                <a:lnTo>
                  <a:pt x="9202947" y="2917346"/>
                </a:lnTo>
                <a:lnTo>
                  <a:pt x="9231633" y="2923216"/>
                </a:lnTo>
                <a:lnTo>
                  <a:pt x="9260721" y="2926258"/>
                </a:lnTo>
                <a:lnTo>
                  <a:pt x="9284538" y="2927281"/>
                </a:lnTo>
                <a:lnTo>
                  <a:pt x="9308018" y="2923955"/>
                </a:lnTo>
                <a:lnTo>
                  <a:pt x="9379934" y="2902127"/>
                </a:lnTo>
                <a:lnTo>
                  <a:pt x="9400286" y="2889060"/>
                </a:lnTo>
                <a:lnTo>
                  <a:pt x="9412888" y="2884640"/>
                </a:lnTo>
                <a:lnTo>
                  <a:pt x="9434780" y="2873832"/>
                </a:lnTo>
                <a:lnTo>
                  <a:pt x="9457643" y="2867864"/>
                </a:lnTo>
                <a:lnTo>
                  <a:pt x="9442992" y="2880352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2" name="geographic-base">
            <a:extLst>
              <a:ext uri="{FF2B5EF4-FFF2-40B4-BE49-F238E27FC236}">
                <a16:creationId xmlns:a16="http://schemas.microsoft.com/office/drawing/2014/main" id="{2A4CC383-739D-466B-B29B-7CA614425ED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827686" y="4740345"/>
                </a:moveTo>
                <a:lnTo>
                  <a:pt x="9823511" y="4740345"/>
                </a:lnTo>
                <a:lnTo>
                  <a:pt x="9812449" y="4728017"/>
                </a:lnTo>
                <a:lnTo>
                  <a:pt x="9805948" y="4718935"/>
                </a:lnTo>
                <a:lnTo>
                  <a:pt x="9799354" y="4712843"/>
                </a:lnTo>
                <a:lnTo>
                  <a:pt x="9769096" y="4700541"/>
                </a:lnTo>
                <a:lnTo>
                  <a:pt x="9764998" y="4692607"/>
                </a:lnTo>
                <a:lnTo>
                  <a:pt x="9769620" y="4684664"/>
                </a:lnTo>
                <a:lnTo>
                  <a:pt x="9772855" y="4692562"/>
                </a:lnTo>
                <a:lnTo>
                  <a:pt x="9778324" y="4697214"/>
                </a:lnTo>
                <a:lnTo>
                  <a:pt x="9803375" y="4708342"/>
                </a:lnTo>
                <a:lnTo>
                  <a:pt x="9831276" y="4732607"/>
                </a:lnTo>
                <a:lnTo>
                  <a:pt x="9836067" y="4734590"/>
                </a:lnTo>
                <a:lnTo>
                  <a:pt x="9827686" y="4740345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3" name="geographic-base">
            <a:extLst>
              <a:ext uri="{FF2B5EF4-FFF2-40B4-BE49-F238E27FC236}">
                <a16:creationId xmlns:a16="http://schemas.microsoft.com/office/drawing/2014/main" id="{276511B0-D095-4791-90EE-F6E34EDCAB4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779387" y="4680279"/>
                </a:moveTo>
                <a:lnTo>
                  <a:pt x="9777908" y="4682751"/>
                </a:lnTo>
                <a:lnTo>
                  <a:pt x="9771253" y="4676365"/>
                </a:lnTo>
                <a:lnTo>
                  <a:pt x="9771653" y="4662276"/>
                </a:lnTo>
                <a:lnTo>
                  <a:pt x="9777369" y="4654279"/>
                </a:lnTo>
                <a:lnTo>
                  <a:pt x="9776922" y="4665229"/>
                </a:lnTo>
                <a:lnTo>
                  <a:pt x="9779403" y="4676258"/>
                </a:lnTo>
                <a:lnTo>
                  <a:pt x="9779387" y="4680279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4" name="geographic-base">
            <a:extLst>
              <a:ext uri="{FF2B5EF4-FFF2-40B4-BE49-F238E27FC236}">
                <a16:creationId xmlns:a16="http://schemas.microsoft.com/office/drawing/2014/main" id="{D14D1FBB-9AD0-4FF5-9EDE-0C97265A046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10610161" y="6267450"/>
                </a:moveTo>
                <a:lnTo>
                  <a:pt x="10609985" y="6266987"/>
                </a:lnTo>
                <a:lnTo>
                  <a:pt x="10612547" y="626745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5" name="geographic-base">
            <a:extLst>
              <a:ext uri="{FF2B5EF4-FFF2-40B4-BE49-F238E27FC236}">
                <a16:creationId xmlns:a16="http://schemas.microsoft.com/office/drawing/2014/main" id="{6B40B855-70C2-4BCE-8F4E-62C76EBB8EB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398555" y="2819183"/>
                </a:moveTo>
                <a:lnTo>
                  <a:pt x="8387170" y="2823008"/>
                </a:lnTo>
                <a:lnTo>
                  <a:pt x="8383242" y="2822509"/>
                </a:lnTo>
                <a:lnTo>
                  <a:pt x="8378481" y="2814077"/>
                </a:lnTo>
                <a:lnTo>
                  <a:pt x="8385075" y="2793699"/>
                </a:lnTo>
                <a:lnTo>
                  <a:pt x="8378974" y="2780597"/>
                </a:lnTo>
                <a:lnTo>
                  <a:pt x="8378605" y="2775047"/>
                </a:lnTo>
                <a:lnTo>
                  <a:pt x="8387771" y="2767362"/>
                </a:lnTo>
                <a:lnTo>
                  <a:pt x="8394211" y="2755852"/>
                </a:lnTo>
                <a:lnTo>
                  <a:pt x="8409864" y="2743399"/>
                </a:lnTo>
                <a:lnTo>
                  <a:pt x="8450413" y="2728660"/>
                </a:lnTo>
                <a:lnTo>
                  <a:pt x="8459934" y="2727308"/>
                </a:lnTo>
                <a:lnTo>
                  <a:pt x="8459657" y="2738854"/>
                </a:lnTo>
                <a:lnTo>
                  <a:pt x="8446084" y="2768073"/>
                </a:lnTo>
                <a:lnTo>
                  <a:pt x="8434036" y="2782679"/>
                </a:lnTo>
                <a:lnTo>
                  <a:pt x="8437210" y="2794402"/>
                </a:lnTo>
                <a:lnTo>
                  <a:pt x="8417921" y="2797648"/>
                </a:lnTo>
                <a:lnTo>
                  <a:pt x="8398555" y="2819183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6" name="geographic-base">
            <a:extLst>
              <a:ext uri="{FF2B5EF4-FFF2-40B4-BE49-F238E27FC236}">
                <a16:creationId xmlns:a16="http://schemas.microsoft.com/office/drawing/2014/main" id="{CBF60717-24DD-447F-8392-999BEE1A83B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293377" y="2903710"/>
                </a:moveTo>
                <a:lnTo>
                  <a:pt x="8287353" y="2913948"/>
                </a:lnTo>
                <a:lnTo>
                  <a:pt x="8281237" y="2905320"/>
                </a:lnTo>
                <a:lnTo>
                  <a:pt x="8283871" y="2895358"/>
                </a:lnTo>
                <a:lnTo>
                  <a:pt x="8276754" y="2879579"/>
                </a:lnTo>
                <a:lnTo>
                  <a:pt x="8290219" y="2856167"/>
                </a:lnTo>
                <a:lnTo>
                  <a:pt x="8290527" y="2844800"/>
                </a:lnTo>
                <a:lnTo>
                  <a:pt x="8300803" y="2839009"/>
                </a:lnTo>
                <a:lnTo>
                  <a:pt x="8298261" y="2858320"/>
                </a:lnTo>
                <a:lnTo>
                  <a:pt x="8290404" y="2873797"/>
                </a:lnTo>
                <a:lnTo>
                  <a:pt x="8298554" y="2886650"/>
                </a:lnTo>
                <a:lnTo>
                  <a:pt x="8302451" y="2901291"/>
                </a:lnTo>
                <a:lnTo>
                  <a:pt x="8293377" y="290371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7" name="geographic-base">
            <a:extLst>
              <a:ext uri="{FF2B5EF4-FFF2-40B4-BE49-F238E27FC236}">
                <a16:creationId xmlns:a16="http://schemas.microsoft.com/office/drawing/2014/main" id="{17A06F7B-1960-4CB8-8A5D-A1DCC937E54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401298" y="2705400"/>
                </a:moveTo>
                <a:lnTo>
                  <a:pt x="8397847" y="2708300"/>
                </a:lnTo>
                <a:lnTo>
                  <a:pt x="8389928" y="2699975"/>
                </a:lnTo>
                <a:lnTo>
                  <a:pt x="8389558" y="2695634"/>
                </a:lnTo>
                <a:lnTo>
                  <a:pt x="8397616" y="2690653"/>
                </a:lnTo>
                <a:lnTo>
                  <a:pt x="8401668" y="2689505"/>
                </a:lnTo>
                <a:lnTo>
                  <a:pt x="8402823" y="2692903"/>
                </a:lnTo>
                <a:lnTo>
                  <a:pt x="8402700" y="2700161"/>
                </a:lnTo>
                <a:lnTo>
                  <a:pt x="8401298" y="270540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8" name="geographic-base">
            <a:extLst>
              <a:ext uri="{FF2B5EF4-FFF2-40B4-BE49-F238E27FC236}">
                <a16:creationId xmlns:a16="http://schemas.microsoft.com/office/drawing/2014/main" id="{EEEA325E-260B-4DE3-AD97-84D0CA0CC3A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268712" y="2631600"/>
                </a:moveTo>
                <a:lnTo>
                  <a:pt x="8252966" y="2634117"/>
                </a:lnTo>
                <a:lnTo>
                  <a:pt x="8255770" y="2619655"/>
                </a:lnTo>
                <a:lnTo>
                  <a:pt x="8248036" y="2608242"/>
                </a:lnTo>
                <a:lnTo>
                  <a:pt x="8260331" y="2614647"/>
                </a:lnTo>
                <a:lnTo>
                  <a:pt x="8268126" y="2622376"/>
                </a:lnTo>
                <a:lnTo>
                  <a:pt x="8271932" y="2623853"/>
                </a:lnTo>
                <a:lnTo>
                  <a:pt x="8271053" y="2628514"/>
                </a:lnTo>
                <a:lnTo>
                  <a:pt x="8268712" y="263160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19" name="geographic-base">
            <a:extLst>
              <a:ext uri="{FF2B5EF4-FFF2-40B4-BE49-F238E27FC236}">
                <a16:creationId xmlns:a16="http://schemas.microsoft.com/office/drawing/2014/main" id="{51F04BC0-B27C-46C7-AA0F-F5BC6A8D1FB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257650" y="2673850"/>
                </a:moveTo>
                <a:lnTo>
                  <a:pt x="8252720" y="2674064"/>
                </a:lnTo>
                <a:lnTo>
                  <a:pt x="8258590" y="2665267"/>
                </a:lnTo>
                <a:lnTo>
                  <a:pt x="8275244" y="2653215"/>
                </a:lnTo>
                <a:lnTo>
                  <a:pt x="8299509" y="2642603"/>
                </a:lnTo>
                <a:lnTo>
                  <a:pt x="8307505" y="2641420"/>
                </a:lnTo>
                <a:lnTo>
                  <a:pt x="8321154" y="2648020"/>
                </a:lnTo>
                <a:lnTo>
                  <a:pt x="8296073" y="2658907"/>
                </a:lnTo>
                <a:lnTo>
                  <a:pt x="8289418" y="2664653"/>
                </a:lnTo>
                <a:lnTo>
                  <a:pt x="8270899" y="2665899"/>
                </a:lnTo>
                <a:lnTo>
                  <a:pt x="8257650" y="267385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0" name="geographic-base">
            <a:extLst>
              <a:ext uri="{FF2B5EF4-FFF2-40B4-BE49-F238E27FC236}">
                <a16:creationId xmlns:a16="http://schemas.microsoft.com/office/drawing/2014/main" id="{A378CBD0-1872-4D66-BD36-A5DF5EC62E4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036200" y="2630044"/>
                </a:moveTo>
                <a:lnTo>
                  <a:pt x="8022134" y="2636946"/>
                </a:lnTo>
                <a:lnTo>
                  <a:pt x="8012536" y="2626984"/>
                </a:lnTo>
                <a:lnTo>
                  <a:pt x="8007175" y="2611311"/>
                </a:lnTo>
                <a:lnTo>
                  <a:pt x="8032950" y="2588363"/>
                </a:lnTo>
                <a:lnTo>
                  <a:pt x="8039112" y="2590417"/>
                </a:lnTo>
                <a:lnTo>
                  <a:pt x="8042825" y="2596350"/>
                </a:lnTo>
                <a:lnTo>
                  <a:pt x="8042255" y="2616977"/>
                </a:lnTo>
                <a:lnTo>
                  <a:pt x="8036200" y="2630044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1" name="geographic-base">
            <a:extLst>
              <a:ext uri="{FF2B5EF4-FFF2-40B4-BE49-F238E27FC236}">
                <a16:creationId xmlns:a16="http://schemas.microsoft.com/office/drawing/2014/main" id="{E5A2048E-F844-4BAC-9F61-D4F80BDFEEB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994080" y="2611676"/>
                </a:moveTo>
                <a:lnTo>
                  <a:pt x="7981539" y="2625721"/>
                </a:lnTo>
                <a:lnTo>
                  <a:pt x="7971109" y="2624200"/>
                </a:lnTo>
                <a:lnTo>
                  <a:pt x="7966718" y="2617769"/>
                </a:lnTo>
                <a:lnTo>
                  <a:pt x="7973189" y="2604569"/>
                </a:lnTo>
                <a:lnTo>
                  <a:pt x="7987162" y="2597080"/>
                </a:lnTo>
                <a:lnTo>
                  <a:pt x="7993510" y="2599027"/>
                </a:lnTo>
                <a:lnTo>
                  <a:pt x="7992909" y="2608803"/>
                </a:lnTo>
                <a:lnTo>
                  <a:pt x="7994080" y="2611676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2" name="geographic-base">
            <a:extLst>
              <a:ext uri="{FF2B5EF4-FFF2-40B4-BE49-F238E27FC236}">
                <a16:creationId xmlns:a16="http://schemas.microsoft.com/office/drawing/2014/main" id="{AB48A552-9ACC-45A1-B138-94B508202ED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026186" y="2734780"/>
                </a:moveTo>
                <a:lnTo>
                  <a:pt x="8018853" y="2744351"/>
                </a:lnTo>
                <a:lnTo>
                  <a:pt x="8008531" y="2740917"/>
                </a:lnTo>
                <a:lnTo>
                  <a:pt x="8012737" y="2737271"/>
                </a:lnTo>
                <a:lnTo>
                  <a:pt x="8015217" y="2732547"/>
                </a:lnTo>
                <a:lnTo>
                  <a:pt x="8015494" y="2725734"/>
                </a:lnTo>
                <a:lnTo>
                  <a:pt x="8012690" y="2721536"/>
                </a:lnTo>
                <a:lnTo>
                  <a:pt x="8014601" y="2720006"/>
                </a:lnTo>
                <a:lnTo>
                  <a:pt x="8023814" y="2727050"/>
                </a:lnTo>
                <a:lnTo>
                  <a:pt x="8026186" y="273478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3" name="geographic-base">
            <a:extLst>
              <a:ext uri="{FF2B5EF4-FFF2-40B4-BE49-F238E27FC236}">
                <a16:creationId xmlns:a16="http://schemas.microsoft.com/office/drawing/2014/main" id="{36706CB5-1D5A-47FC-BDF5-E487EB86B1B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010302" y="2683519"/>
                </a:moveTo>
                <a:lnTo>
                  <a:pt x="8007560" y="2686374"/>
                </a:lnTo>
                <a:lnTo>
                  <a:pt x="7995620" y="2674865"/>
                </a:lnTo>
                <a:lnTo>
                  <a:pt x="7991091" y="2668140"/>
                </a:lnTo>
                <a:lnTo>
                  <a:pt x="7996760" y="2662545"/>
                </a:lnTo>
                <a:lnTo>
                  <a:pt x="8014277" y="2675630"/>
                </a:lnTo>
                <a:lnTo>
                  <a:pt x="8010302" y="2683519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4" name="geographic-base">
            <a:extLst>
              <a:ext uri="{FF2B5EF4-FFF2-40B4-BE49-F238E27FC236}">
                <a16:creationId xmlns:a16="http://schemas.microsoft.com/office/drawing/2014/main" id="{94132E2F-5CE1-4DC0-A640-BFEFAD15805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237899" y="2476324"/>
                </a:moveTo>
                <a:lnTo>
                  <a:pt x="8257296" y="2482328"/>
                </a:lnTo>
                <a:lnTo>
                  <a:pt x="8262688" y="2481687"/>
                </a:lnTo>
                <a:lnTo>
                  <a:pt x="8271854" y="2483866"/>
                </a:lnTo>
                <a:lnTo>
                  <a:pt x="8274289" y="2494932"/>
                </a:lnTo>
                <a:lnTo>
                  <a:pt x="8262149" y="2496533"/>
                </a:lnTo>
                <a:lnTo>
                  <a:pt x="8241134" y="2506690"/>
                </a:lnTo>
                <a:lnTo>
                  <a:pt x="8232199" y="2504458"/>
                </a:lnTo>
                <a:lnTo>
                  <a:pt x="8221507" y="2495625"/>
                </a:lnTo>
                <a:lnTo>
                  <a:pt x="8204529" y="2494709"/>
                </a:lnTo>
                <a:lnTo>
                  <a:pt x="8199507" y="2492299"/>
                </a:lnTo>
                <a:lnTo>
                  <a:pt x="8208596" y="2481892"/>
                </a:lnTo>
                <a:lnTo>
                  <a:pt x="8225112" y="2476626"/>
                </a:lnTo>
                <a:lnTo>
                  <a:pt x="8237899" y="2476324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5" name="geographic-base">
            <a:extLst>
              <a:ext uri="{FF2B5EF4-FFF2-40B4-BE49-F238E27FC236}">
                <a16:creationId xmlns:a16="http://schemas.microsoft.com/office/drawing/2014/main" id="{72013910-8009-4A32-B6E3-D8C5F205EB7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112461" y="2527700"/>
                </a:moveTo>
                <a:lnTo>
                  <a:pt x="8105066" y="2528394"/>
                </a:lnTo>
                <a:lnTo>
                  <a:pt x="8107331" y="2521109"/>
                </a:lnTo>
                <a:lnTo>
                  <a:pt x="8121459" y="2508478"/>
                </a:lnTo>
                <a:lnTo>
                  <a:pt x="8141209" y="2507865"/>
                </a:lnTo>
                <a:lnTo>
                  <a:pt x="8159204" y="2501531"/>
                </a:lnTo>
                <a:lnTo>
                  <a:pt x="8163271" y="2501300"/>
                </a:lnTo>
                <a:lnTo>
                  <a:pt x="8154675" y="2511271"/>
                </a:lnTo>
                <a:lnTo>
                  <a:pt x="8140162" y="2520575"/>
                </a:lnTo>
                <a:lnTo>
                  <a:pt x="8112461" y="252770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6" name="geographic-base">
            <a:extLst>
              <a:ext uri="{FF2B5EF4-FFF2-40B4-BE49-F238E27FC236}">
                <a16:creationId xmlns:a16="http://schemas.microsoft.com/office/drawing/2014/main" id="{F6C691ED-C66F-44DE-8325-611E2505402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085654" y="2662314"/>
                </a:moveTo>
                <a:lnTo>
                  <a:pt x="8071727" y="2663808"/>
                </a:lnTo>
                <a:lnTo>
                  <a:pt x="8067321" y="2662439"/>
                </a:lnTo>
                <a:lnTo>
                  <a:pt x="8075779" y="2659290"/>
                </a:lnTo>
                <a:lnTo>
                  <a:pt x="8081710" y="2655945"/>
                </a:lnTo>
                <a:lnTo>
                  <a:pt x="8084561" y="2651907"/>
                </a:lnTo>
                <a:lnTo>
                  <a:pt x="8098688" y="2644800"/>
                </a:lnTo>
                <a:lnTo>
                  <a:pt x="8107947" y="2635541"/>
                </a:lnTo>
                <a:lnTo>
                  <a:pt x="8118008" y="2641856"/>
                </a:lnTo>
                <a:lnTo>
                  <a:pt x="8105421" y="2646054"/>
                </a:lnTo>
                <a:lnTo>
                  <a:pt x="8085654" y="2662314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7" name="geographic-base">
            <a:extLst>
              <a:ext uri="{FF2B5EF4-FFF2-40B4-BE49-F238E27FC236}">
                <a16:creationId xmlns:a16="http://schemas.microsoft.com/office/drawing/2014/main" id="{60A40B9B-E948-42FF-A256-F21FBEECB0F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180511" y="2699663"/>
                </a:moveTo>
                <a:lnTo>
                  <a:pt x="8168047" y="2704013"/>
                </a:lnTo>
                <a:lnTo>
                  <a:pt x="8160128" y="2713148"/>
                </a:lnTo>
                <a:lnTo>
                  <a:pt x="8150438" y="2706672"/>
                </a:lnTo>
                <a:lnTo>
                  <a:pt x="8150407" y="2697840"/>
                </a:lnTo>
                <a:lnTo>
                  <a:pt x="8161007" y="2700544"/>
                </a:lnTo>
                <a:lnTo>
                  <a:pt x="8168448" y="2695572"/>
                </a:lnTo>
                <a:lnTo>
                  <a:pt x="8166214" y="2689977"/>
                </a:lnTo>
                <a:lnTo>
                  <a:pt x="8174302" y="2692592"/>
                </a:lnTo>
                <a:lnTo>
                  <a:pt x="8180511" y="2699663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8" name="geographic-base">
            <a:extLst>
              <a:ext uri="{FF2B5EF4-FFF2-40B4-BE49-F238E27FC236}">
                <a16:creationId xmlns:a16="http://schemas.microsoft.com/office/drawing/2014/main" id="{3FA0BB9C-EEA2-4388-BDCC-7AA771AC8D0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848475" y="2519054"/>
                </a:moveTo>
                <a:lnTo>
                  <a:pt x="7837907" y="2527905"/>
                </a:lnTo>
                <a:lnTo>
                  <a:pt x="7836088" y="2514634"/>
                </a:lnTo>
                <a:lnTo>
                  <a:pt x="7842867" y="2500678"/>
                </a:lnTo>
                <a:lnTo>
                  <a:pt x="7852127" y="2499770"/>
                </a:lnTo>
                <a:lnTo>
                  <a:pt x="7855547" y="2505908"/>
                </a:lnTo>
                <a:lnTo>
                  <a:pt x="7848475" y="2519054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29" name="geographic-base">
            <a:extLst>
              <a:ext uri="{FF2B5EF4-FFF2-40B4-BE49-F238E27FC236}">
                <a16:creationId xmlns:a16="http://schemas.microsoft.com/office/drawing/2014/main" id="{395B72C2-DE26-4966-B067-4CA1AB7F948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861062" y="2561393"/>
                </a:moveTo>
                <a:lnTo>
                  <a:pt x="7852096" y="2566917"/>
                </a:lnTo>
                <a:lnTo>
                  <a:pt x="7855069" y="2554287"/>
                </a:lnTo>
                <a:lnTo>
                  <a:pt x="7850648" y="2547696"/>
                </a:lnTo>
                <a:lnTo>
                  <a:pt x="7854607" y="2542092"/>
                </a:lnTo>
                <a:lnTo>
                  <a:pt x="7860353" y="2537573"/>
                </a:lnTo>
                <a:lnTo>
                  <a:pt x="7863080" y="2542243"/>
                </a:lnTo>
                <a:lnTo>
                  <a:pt x="7868272" y="2549812"/>
                </a:lnTo>
                <a:lnTo>
                  <a:pt x="7861062" y="2561393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0" name="geographic-base">
            <a:extLst>
              <a:ext uri="{FF2B5EF4-FFF2-40B4-BE49-F238E27FC236}">
                <a16:creationId xmlns:a16="http://schemas.microsoft.com/office/drawing/2014/main" id="{13B472B0-9ABD-47D8-BD71-4D1B5952EC4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876838" y="2667170"/>
                </a:moveTo>
                <a:lnTo>
                  <a:pt x="7877115" y="2677871"/>
                </a:lnTo>
                <a:lnTo>
                  <a:pt x="7876037" y="2681705"/>
                </a:lnTo>
                <a:lnTo>
                  <a:pt x="7843746" y="2686873"/>
                </a:lnTo>
                <a:lnTo>
                  <a:pt x="7846734" y="2674598"/>
                </a:lnTo>
                <a:lnTo>
                  <a:pt x="7848706" y="2670720"/>
                </a:lnTo>
                <a:lnTo>
                  <a:pt x="7859398" y="2676430"/>
                </a:lnTo>
                <a:lnTo>
                  <a:pt x="7863342" y="2673513"/>
                </a:lnTo>
                <a:lnTo>
                  <a:pt x="7864945" y="2670141"/>
                </a:lnTo>
                <a:lnTo>
                  <a:pt x="7876838" y="2667170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1" name="geographic-base">
            <a:extLst>
              <a:ext uri="{FF2B5EF4-FFF2-40B4-BE49-F238E27FC236}">
                <a16:creationId xmlns:a16="http://schemas.microsoft.com/office/drawing/2014/main" id="{D1D28B16-3961-4DB5-A20F-57AF23FA8E6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941067" y="2534238"/>
                </a:moveTo>
                <a:lnTo>
                  <a:pt x="7940281" y="2553148"/>
                </a:lnTo>
                <a:lnTo>
                  <a:pt x="7936121" y="2552988"/>
                </a:lnTo>
                <a:lnTo>
                  <a:pt x="7933703" y="2550070"/>
                </a:lnTo>
                <a:lnTo>
                  <a:pt x="7933564" y="2542830"/>
                </a:lnTo>
                <a:lnTo>
                  <a:pt x="7935336" y="2531436"/>
                </a:lnTo>
                <a:lnTo>
                  <a:pt x="7941067" y="2534238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2" name="geographic-base">
            <a:extLst>
              <a:ext uri="{FF2B5EF4-FFF2-40B4-BE49-F238E27FC236}">
                <a16:creationId xmlns:a16="http://schemas.microsoft.com/office/drawing/2014/main" id="{9E0C4ED9-9BE2-4FA5-BD15-6CDD0007AFD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948770" y="2485761"/>
                </a:moveTo>
                <a:lnTo>
                  <a:pt x="7944117" y="2498009"/>
                </a:lnTo>
                <a:lnTo>
                  <a:pt x="7931792" y="2483777"/>
                </a:lnTo>
                <a:lnTo>
                  <a:pt x="7918296" y="2474029"/>
                </a:lnTo>
                <a:lnTo>
                  <a:pt x="7913243" y="2465525"/>
                </a:lnTo>
                <a:lnTo>
                  <a:pt x="7905016" y="2460393"/>
                </a:lnTo>
                <a:lnTo>
                  <a:pt x="7902782" y="2448954"/>
                </a:lnTo>
                <a:lnTo>
                  <a:pt x="7912750" y="2444249"/>
                </a:lnTo>
                <a:lnTo>
                  <a:pt x="7917018" y="2443769"/>
                </a:lnTo>
                <a:lnTo>
                  <a:pt x="7927217" y="2457698"/>
                </a:lnTo>
                <a:lnTo>
                  <a:pt x="7943193" y="2459317"/>
                </a:lnTo>
                <a:lnTo>
                  <a:pt x="7941945" y="2467900"/>
                </a:lnTo>
                <a:lnTo>
                  <a:pt x="7946998" y="2478965"/>
                </a:lnTo>
                <a:lnTo>
                  <a:pt x="7948770" y="2485761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3" name="geographic-base">
            <a:extLst>
              <a:ext uri="{FF2B5EF4-FFF2-40B4-BE49-F238E27FC236}">
                <a16:creationId xmlns:a16="http://schemas.microsoft.com/office/drawing/2014/main" id="{1D709668-8B5A-4BE8-A81E-7C06E8A95E4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990444" y="2514909"/>
                </a:moveTo>
                <a:lnTo>
                  <a:pt x="7984589" y="2526659"/>
                </a:lnTo>
                <a:lnTo>
                  <a:pt x="7974745" y="2524845"/>
                </a:lnTo>
                <a:lnTo>
                  <a:pt x="7958276" y="2512205"/>
                </a:lnTo>
                <a:lnTo>
                  <a:pt x="7952652" y="2506468"/>
                </a:lnTo>
                <a:lnTo>
                  <a:pt x="7949525" y="2500829"/>
                </a:lnTo>
                <a:lnTo>
                  <a:pt x="7956288" y="2500144"/>
                </a:lnTo>
                <a:lnTo>
                  <a:pt x="7964561" y="2506095"/>
                </a:lnTo>
                <a:lnTo>
                  <a:pt x="7985637" y="2509252"/>
                </a:lnTo>
                <a:lnTo>
                  <a:pt x="7990444" y="2514909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4" name="geographic-base">
            <a:extLst>
              <a:ext uri="{FF2B5EF4-FFF2-40B4-BE49-F238E27FC236}">
                <a16:creationId xmlns:a16="http://schemas.microsoft.com/office/drawing/2014/main" id="{42D8B218-55A3-40B7-A80C-E43E6A2DDEF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906048" y="2638449"/>
                </a:moveTo>
                <a:lnTo>
                  <a:pt x="7903167" y="2639241"/>
                </a:lnTo>
                <a:lnTo>
                  <a:pt x="7899039" y="2631556"/>
                </a:lnTo>
                <a:lnTo>
                  <a:pt x="7898176" y="2624395"/>
                </a:lnTo>
                <a:lnTo>
                  <a:pt x="7899824" y="2620197"/>
                </a:lnTo>
                <a:lnTo>
                  <a:pt x="7905293" y="2619797"/>
                </a:lnTo>
                <a:lnTo>
                  <a:pt x="7912719" y="2633388"/>
                </a:lnTo>
                <a:lnTo>
                  <a:pt x="7906048" y="2638449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5" name="geographic-base">
            <a:extLst>
              <a:ext uri="{FF2B5EF4-FFF2-40B4-BE49-F238E27FC236}">
                <a16:creationId xmlns:a16="http://schemas.microsoft.com/office/drawing/2014/main" id="{85657F39-03AC-458F-8F12-21968AC2E3E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122676" y="2402248"/>
                </a:moveTo>
                <a:lnTo>
                  <a:pt x="8107608" y="2412548"/>
                </a:lnTo>
                <a:lnTo>
                  <a:pt x="8090785" y="2397649"/>
                </a:lnTo>
                <a:lnTo>
                  <a:pt x="8088012" y="2392855"/>
                </a:lnTo>
                <a:lnTo>
                  <a:pt x="8100368" y="2386842"/>
                </a:lnTo>
                <a:lnTo>
                  <a:pt x="8106484" y="2377573"/>
                </a:lnTo>
                <a:lnTo>
                  <a:pt x="8101523" y="2366188"/>
                </a:lnTo>
                <a:lnTo>
                  <a:pt x="8084376" y="2349359"/>
                </a:lnTo>
                <a:lnTo>
                  <a:pt x="8083559" y="2337405"/>
                </a:lnTo>
                <a:lnTo>
                  <a:pt x="8109811" y="2332361"/>
                </a:lnTo>
                <a:lnTo>
                  <a:pt x="8125264" y="2342759"/>
                </a:lnTo>
                <a:lnTo>
                  <a:pt x="8133137" y="2343471"/>
                </a:lnTo>
                <a:lnTo>
                  <a:pt x="8130117" y="2353406"/>
                </a:lnTo>
                <a:lnTo>
                  <a:pt x="8131442" y="2356635"/>
                </a:lnTo>
                <a:lnTo>
                  <a:pt x="8132613" y="2386788"/>
                </a:lnTo>
                <a:lnTo>
                  <a:pt x="8125310" y="2391031"/>
                </a:lnTo>
                <a:lnTo>
                  <a:pt x="8124109" y="2399312"/>
                </a:lnTo>
                <a:lnTo>
                  <a:pt x="8122676" y="2402248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6" name="geographic-base">
            <a:extLst>
              <a:ext uri="{FF2B5EF4-FFF2-40B4-BE49-F238E27FC236}">
                <a16:creationId xmlns:a16="http://schemas.microsoft.com/office/drawing/2014/main" id="{1FCCA3F1-B8AF-40F5-ACF1-E853D7C412A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172546" y="2199793"/>
                </a:moveTo>
                <a:lnTo>
                  <a:pt x="8169803" y="2210600"/>
                </a:lnTo>
                <a:lnTo>
                  <a:pt x="8191619" y="2228514"/>
                </a:lnTo>
                <a:lnTo>
                  <a:pt x="8199060" y="2239855"/>
                </a:lnTo>
                <a:lnTo>
                  <a:pt x="8201802" y="2250911"/>
                </a:lnTo>
                <a:lnTo>
                  <a:pt x="8199969" y="2254078"/>
                </a:lnTo>
                <a:lnTo>
                  <a:pt x="8191696" y="2248083"/>
                </a:lnTo>
                <a:lnTo>
                  <a:pt x="8184932" y="2246179"/>
                </a:lnTo>
                <a:lnTo>
                  <a:pt x="8187213" y="2254078"/>
                </a:lnTo>
                <a:lnTo>
                  <a:pt x="8194161" y="2260874"/>
                </a:lnTo>
                <a:lnTo>
                  <a:pt x="8181790" y="2264761"/>
                </a:lnTo>
                <a:lnTo>
                  <a:pt x="8169388" y="2264556"/>
                </a:lnTo>
                <a:lnTo>
                  <a:pt x="8133214" y="2255092"/>
                </a:lnTo>
                <a:lnTo>
                  <a:pt x="8124863" y="2245041"/>
                </a:lnTo>
                <a:lnTo>
                  <a:pt x="8146509" y="2229911"/>
                </a:lnTo>
                <a:lnTo>
                  <a:pt x="8150931" y="2223818"/>
                </a:lnTo>
                <a:lnTo>
                  <a:pt x="8135602" y="2224414"/>
                </a:lnTo>
                <a:lnTo>
                  <a:pt x="8119255" y="2242390"/>
                </a:lnTo>
                <a:lnTo>
                  <a:pt x="8093049" y="2234492"/>
                </a:lnTo>
                <a:lnTo>
                  <a:pt x="8085038" y="2227260"/>
                </a:lnTo>
                <a:lnTo>
                  <a:pt x="8083251" y="2223364"/>
                </a:lnTo>
                <a:lnTo>
                  <a:pt x="8093573" y="2207425"/>
                </a:lnTo>
                <a:lnTo>
                  <a:pt x="8112015" y="2207958"/>
                </a:lnTo>
                <a:lnTo>
                  <a:pt x="8121782" y="2204374"/>
                </a:lnTo>
                <a:lnTo>
                  <a:pt x="8133845" y="2199331"/>
                </a:lnTo>
                <a:lnTo>
                  <a:pt x="8133938" y="2191761"/>
                </a:lnTo>
                <a:lnTo>
                  <a:pt x="8162701" y="2190035"/>
                </a:lnTo>
                <a:lnTo>
                  <a:pt x="8172546" y="2199793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7" name="geographic-base">
            <a:extLst>
              <a:ext uri="{FF2B5EF4-FFF2-40B4-BE49-F238E27FC236}">
                <a16:creationId xmlns:a16="http://schemas.microsoft.com/office/drawing/2014/main" id="{09610762-350F-43BF-B2BA-AED48465283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757578" y="2238966"/>
                </a:moveTo>
                <a:lnTo>
                  <a:pt x="7750538" y="2245130"/>
                </a:lnTo>
                <a:lnTo>
                  <a:pt x="7739645" y="2242435"/>
                </a:lnTo>
                <a:lnTo>
                  <a:pt x="7728260" y="2221808"/>
                </a:lnTo>
                <a:lnTo>
                  <a:pt x="7757578" y="2238966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8" name="geographic-base">
            <a:extLst>
              <a:ext uri="{FF2B5EF4-FFF2-40B4-BE49-F238E27FC236}">
                <a16:creationId xmlns:a16="http://schemas.microsoft.com/office/drawing/2014/main" id="{105219ED-BF7A-4B4A-91BB-0A4BB84F420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774648" y="2230969"/>
                </a:moveTo>
                <a:lnTo>
                  <a:pt x="7767269" y="2233104"/>
                </a:lnTo>
                <a:lnTo>
                  <a:pt x="7774664" y="2218570"/>
                </a:lnTo>
                <a:lnTo>
                  <a:pt x="7787728" y="2211036"/>
                </a:lnTo>
                <a:lnTo>
                  <a:pt x="7782814" y="2223275"/>
                </a:lnTo>
                <a:lnTo>
                  <a:pt x="7774648" y="2230969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39" name="geographic-base">
            <a:extLst>
              <a:ext uri="{FF2B5EF4-FFF2-40B4-BE49-F238E27FC236}">
                <a16:creationId xmlns:a16="http://schemas.microsoft.com/office/drawing/2014/main" id="{4FEA367C-1438-4374-8D26-B2DE560E9F9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898761" y="2294558"/>
                </a:moveTo>
                <a:lnTo>
                  <a:pt x="7882092" y="2299006"/>
                </a:lnTo>
                <a:lnTo>
                  <a:pt x="7877670" y="2298303"/>
                </a:lnTo>
                <a:lnTo>
                  <a:pt x="7881383" y="2292699"/>
                </a:lnTo>
                <a:lnTo>
                  <a:pt x="7881676" y="2290342"/>
                </a:lnTo>
                <a:lnTo>
                  <a:pt x="7865052" y="2280095"/>
                </a:lnTo>
                <a:lnTo>
                  <a:pt x="7867009" y="2266789"/>
                </a:lnTo>
                <a:lnTo>
                  <a:pt x="7868935" y="2263400"/>
                </a:lnTo>
                <a:lnTo>
                  <a:pt x="7881306" y="2270329"/>
                </a:lnTo>
                <a:lnTo>
                  <a:pt x="7884017" y="2281874"/>
                </a:lnTo>
                <a:lnTo>
                  <a:pt x="7898761" y="2294558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0" name="geographic-base">
            <a:extLst>
              <a:ext uri="{FF2B5EF4-FFF2-40B4-BE49-F238E27FC236}">
                <a16:creationId xmlns:a16="http://schemas.microsoft.com/office/drawing/2014/main" id="{656B7F79-6245-4D6D-9CBB-C9210762D67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058262" y="1999936"/>
                </a:moveTo>
                <a:lnTo>
                  <a:pt x="8040422" y="2004694"/>
                </a:lnTo>
                <a:lnTo>
                  <a:pt x="8020763" y="1989689"/>
                </a:lnTo>
                <a:lnTo>
                  <a:pt x="8039775" y="1983667"/>
                </a:lnTo>
                <a:lnTo>
                  <a:pt x="8048572" y="1988017"/>
                </a:lnTo>
                <a:lnTo>
                  <a:pt x="8054873" y="1993140"/>
                </a:lnTo>
                <a:lnTo>
                  <a:pt x="8058262" y="1999936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1" name="geographic-base">
            <a:extLst>
              <a:ext uri="{FF2B5EF4-FFF2-40B4-BE49-F238E27FC236}">
                <a16:creationId xmlns:a16="http://schemas.microsoft.com/office/drawing/2014/main" id="{8FDB4816-B7E3-4AA7-BB85-DFAFD2492CC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019130" y="2080683"/>
                </a:moveTo>
                <a:lnTo>
                  <a:pt x="8013168" y="2086829"/>
                </a:lnTo>
                <a:lnTo>
                  <a:pt x="8008777" y="2097440"/>
                </a:lnTo>
                <a:lnTo>
                  <a:pt x="8006405" y="2112597"/>
                </a:lnTo>
                <a:lnTo>
                  <a:pt x="7997207" y="2112962"/>
                </a:lnTo>
                <a:lnTo>
                  <a:pt x="7991630" y="2109893"/>
                </a:lnTo>
                <a:lnTo>
                  <a:pt x="7989797" y="2104165"/>
                </a:lnTo>
                <a:lnTo>
                  <a:pt x="7989427" y="2096924"/>
                </a:lnTo>
                <a:lnTo>
                  <a:pt x="7985391" y="2097209"/>
                </a:lnTo>
                <a:lnTo>
                  <a:pt x="7982140" y="2105072"/>
                </a:lnTo>
                <a:lnTo>
                  <a:pt x="7979290" y="2108621"/>
                </a:lnTo>
                <a:lnTo>
                  <a:pt x="7970031" y="2109368"/>
                </a:lnTo>
                <a:lnTo>
                  <a:pt x="7959893" y="2104530"/>
                </a:lnTo>
                <a:lnTo>
                  <a:pt x="7960371" y="2094060"/>
                </a:lnTo>
                <a:lnTo>
                  <a:pt x="7958337" y="2081946"/>
                </a:lnTo>
                <a:lnTo>
                  <a:pt x="7959231" y="2077703"/>
                </a:lnTo>
                <a:lnTo>
                  <a:pt x="7987024" y="2076653"/>
                </a:lnTo>
                <a:lnTo>
                  <a:pt x="7995158" y="2085601"/>
                </a:lnTo>
                <a:lnTo>
                  <a:pt x="8004987" y="2080416"/>
                </a:lnTo>
                <a:lnTo>
                  <a:pt x="8009024" y="2074812"/>
                </a:lnTo>
                <a:lnTo>
                  <a:pt x="8020933" y="2071299"/>
                </a:lnTo>
                <a:lnTo>
                  <a:pt x="8019130" y="2080683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2" name="geographic-base">
            <a:extLst>
              <a:ext uri="{FF2B5EF4-FFF2-40B4-BE49-F238E27FC236}">
                <a16:creationId xmlns:a16="http://schemas.microsoft.com/office/drawing/2014/main" id="{55F00FB8-A70B-4960-ABE9-C74698F2696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914460" y="1965575"/>
                </a:moveTo>
                <a:lnTo>
                  <a:pt x="7894216" y="1972086"/>
                </a:lnTo>
                <a:lnTo>
                  <a:pt x="7873649" y="1959776"/>
                </a:lnTo>
                <a:lnTo>
                  <a:pt x="7873834" y="1952455"/>
                </a:lnTo>
                <a:lnTo>
                  <a:pt x="7884695" y="1937601"/>
                </a:lnTo>
                <a:lnTo>
                  <a:pt x="7890658" y="1933198"/>
                </a:lnTo>
                <a:lnTo>
                  <a:pt x="7905771" y="1934408"/>
                </a:lnTo>
                <a:lnTo>
                  <a:pt x="7914368" y="1944610"/>
                </a:lnTo>
                <a:lnTo>
                  <a:pt x="7916371" y="1949422"/>
                </a:lnTo>
                <a:lnTo>
                  <a:pt x="7913582" y="1957614"/>
                </a:lnTo>
                <a:lnTo>
                  <a:pt x="7914460" y="1965575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3" name="geographic-base">
            <a:extLst>
              <a:ext uri="{FF2B5EF4-FFF2-40B4-BE49-F238E27FC236}">
                <a16:creationId xmlns:a16="http://schemas.microsoft.com/office/drawing/2014/main" id="{2E583842-9E88-4583-8950-B7CFD78CD64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103110" y="2052806"/>
                </a:moveTo>
                <a:lnTo>
                  <a:pt x="8066859" y="2058428"/>
                </a:lnTo>
                <a:lnTo>
                  <a:pt x="8055612" y="2052886"/>
                </a:lnTo>
                <a:lnTo>
                  <a:pt x="8066967" y="2041884"/>
                </a:lnTo>
                <a:lnTo>
                  <a:pt x="8088089" y="2035070"/>
                </a:lnTo>
                <a:lnTo>
                  <a:pt x="8094960" y="2034287"/>
                </a:lnTo>
                <a:lnTo>
                  <a:pt x="8104219" y="2045246"/>
                </a:lnTo>
                <a:lnTo>
                  <a:pt x="8103110" y="2052806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4" name="geographic-base">
            <a:extLst>
              <a:ext uri="{FF2B5EF4-FFF2-40B4-BE49-F238E27FC236}">
                <a16:creationId xmlns:a16="http://schemas.microsoft.com/office/drawing/2014/main" id="{13D9E188-9D00-4B0B-AD01-0375E24F000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721481" y="2455474"/>
                </a:moveTo>
                <a:lnTo>
                  <a:pt x="7715242" y="2459975"/>
                </a:lnTo>
                <a:lnTo>
                  <a:pt x="7708201" y="2459753"/>
                </a:lnTo>
                <a:lnTo>
                  <a:pt x="7703225" y="2458098"/>
                </a:lnTo>
                <a:lnTo>
                  <a:pt x="7700714" y="2454496"/>
                </a:lnTo>
                <a:lnTo>
                  <a:pt x="7703826" y="2452779"/>
                </a:lnTo>
                <a:lnTo>
                  <a:pt x="7707477" y="2445548"/>
                </a:lnTo>
                <a:lnTo>
                  <a:pt x="7710866" y="2443591"/>
                </a:lnTo>
                <a:lnTo>
                  <a:pt x="7715889" y="2444516"/>
                </a:lnTo>
                <a:lnTo>
                  <a:pt x="7718939" y="2447398"/>
                </a:lnTo>
                <a:lnTo>
                  <a:pt x="7721481" y="2455474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5" name="geographic-base">
            <a:extLst>
              <a:ext uri="{FF2B5EF4-FFF2-40B4-BE49-F238E27FC236}">
                <a16:creationId xmlns:a16="http://schemas.microsoft.com/office/drawing/2014/main" id="{CAC2E156-CFA1-4F9D-A339-4B0B61C33B0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643048" y="2771729"/>
                </a:moveTo>
                <a:lnTo>
                  <a:pt x="7641215" y="2779636"/>
                </a:lnTo>
                <a:lnTo>
                  <a:pt x="7625007" y="2774202"/>
                </a:lnTo>
                <a:lnTo>
                  <a:pt x="7620493" y="2766045"/>
                </a:lnTo>
                <a:lnTo>
                  <a:pt x="7619677" y="2747953"/>
                </a:lnTo>
                <a:lnTo>
                  <a:pt x="7623929" y="2739130"/>
                </a:lnTo>
                <a:lnTo>
                  <a:pt x="7626748" y="2736363"/>
                </a:lnTo>
                <a:lnTo>
                  <a:pt x="7634220" y="2746530"/>
                </a:lnTo>
                <a:lnTo>
                  <a:pt x="7649873" y="2761384"/>
                </a:lnTo>
                <a:lnTo>
                  <a:pt x="7643048" y="2771729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6" name="geographic-base">
            <a:extLst>
              <a:ext uri="{FF2B5EF4-FFF2-40B4-BE49-F238E27FC236}">
                <a16:creationId xmlns:a16="http://schemas.microsoft.com/office/drawing/2014/main" id="{6E3034F7-FBBD-4156-89C4-566EC9CA6DB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013615" y="2547784"/>
                </a:moveTo>
                <a:lnTo>
                  <a:pt x="7998532" y="2548905"/>
                </a:lnTo>
                <a:lnTo>
                  <a:pt x="7999410" y="2535003"/>
                </a:lnTo>
                <a:lnTo>
                  <a:pt x="8005003" y="2531382"/>
                </a:lnTo>
                <a:lnTo>
                  <a:pt x="8023120" y="2538320"/>
                </a:lnTo>
                <a:lnTo>
                  <a:pt x="8022242" y="2542697"/>
                </a:lnTo>
                <a:lnTo>
                  <a:pt x="8013615" y="2547784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7" name="geographic-base">
            <a:extLst>
              <a:ext uri="{FF2B5EF4-FFF2-40B4-BE49-F238E27FC236}">
                <a16:creationId xmlns:a16="http://schemas.microsoft.com/office/drawing/2014/main" id="{00D521E6-84AA-47B8-9C91-E0F23E3FF99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7874912" y="2601349"/>
                </a:moveTo>
                <a:lnTo>
                  <a:pt x="7869073" y="2604089"/>
                </a:lnTo>
                <a:lnTo>
                  <a:pt x="7859337" y="2600095"/>
                </a:lnTo>
                <a:lnTo>
                  <a:pt x="7861925" y="2590097"/>
                </a:lnTo>
                <a:lnTo>
                  <a:pt x="7868642" y="2585845"/>
                </a:lnTo>
                <a:lnTo>
                  <a:pt x="7875791" y="2589101"/>
                </a:lnTo>
                <a:lnTo>
                  <a:pt x="7876869" y="2593593"/>
                </a:lnTo>
                <a:lnTo>
                  <a:pt x="7874912" y="2601349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8" name="geographic-base">
            <a:extLst>
              <a:ext uri="{FF2B5EF4-FFF2-40B4-BE49-F238E27FC236}">
                <a16:creationId xmlns:a16="http://schemas.microsoft.com/office/drawing/2014/main" id="{57AD13E0-69F4-4F4A-966C-8F9920519A4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11420801" y="1895475"/>
                </a:moveTo>
                <a:lnTo>
                  <a:pt x="11420801" y="6267450"/>
                </a:lnTo>
                <a:lnTo>
                  <a:pt x="10712966" y="6267450"/>
                </a:lnTo>
                <a:lnTo>
                  <a:pt x="10706936" y="6258368"/>
                </a:lnTo>
                <a:lnTo>
                  <a:pt x="10692470" y="6245142"/>
                </a:lnTo>
                <a:lnTo>
                  <a:pt x="10684443" y="6220699"/>
                </a:lnTo>
                <a:lnTo>
                  <a:pt x="10678373" y="6188215"/>
                </a:lnTo>
                <a:lnTo>
                  <a:pt x="10640243" y="6145520"/>
                </a:lnTo>
                <a:lnTo>
                  <a:pt x="10592560" y="6106098"/>
                </a:lnTo>
                <a:lnTo>
                  <a:pt x="10578048" y="6083888"/>
                </a:lnTo>
                <a:lnTo>
                  <a:pt x="10554322" y="6038631"/>
                </a:lnTo>
                <a:lnTo>
                  <a:pt x="10542351" y="6002865"/>
                </a:lnTo>
                <a:lnTo>
                  <a:pt x="10510445" y="5961700"/>
                </a:lnTo>
                <a:lnTo>
                  <a:pt x="10509074" y="5945885"/>
                </a:lnTo>
                <a:lnTo>
                  <a:pt x="10504344" y="5926583"/>
                </a:lnTo>
                <a:lnTo>
                  <a:pt x="10496980" y="5905111"/>
                </a:lnTo>
                <a:lnTo>
                  <a:pt x="10492543" y="5888149"/>
                </a:lnTo>
                <a:lnTo>
                  <a:pt x="10460560" y="5813833"/>
                </a:lnTo>
                <a:lnTo>
                  <a:pt x="10450238" y="5801967"/>
                </a:lnTo>
                <a:lnTo>
                  <a:pt x="10441364" y="5785369"/>
                </a:lnTo>
                <a:lnTo>
                  <a:pt x="10439068" y="5772525"/>
                </a:lnTo>
                <a:lnTo>
                  <a:pt x="10436249" y="5765498"/>
                </a:lnTo>
                <a:lnTo>
                  <a:pt x="10413648" y="5753312"/>
                </a:lnTo>
                <a:lnTo>
                  <a:pt x="10392556" y="5722145"/>
                </a:lnTo>
                <a:lnTo>
                  <a:pt x="10329206" y="5672512"/>
                </a:lnTo>
                <a:lnTo>
                  <a:pt x="10298193" y="5667584"/>
                </a:lnTo>
                <a:lnTo>
                  <a:pt x="10273620" y="5649848"/>
                </a:lnTo>
                <a:lnTo>
                  <a:pt x="10255533" y="5626650"/>
                </a:lnTo>
                <a:lnTo>
                  <a:pt x="10236214" y="5586695"/>
                </a:lnTo>
                <a:lnTo>
                  <a:pt x="10202274" y="5543528"/>
                </a:lnTo>
                <a:lnTo>
                  <a:pt x="10173480" y="5482252"/>
                </a:lnTo>
                <a:lnTo>
                  <a:pt x="10182492" y="5459953"/>
                </a:lnTo>
                <a:lnTo>
                  <a:pt x="10181922" y="5444245"/>
                </a:lnTo>
                <a:lnTo>
                  <a:pt x="10173079" y="5417836"/>
                </a:lnTo>
                <a:lnTo>
                  <a:pt x="10163419" y="5397431"/>
                </a:lnTo>
                <a:lnTo>
                  <a:pt x="10156810" y="5378165"/>
                </a:lnTo>
                <a:lnTo>
                  <a:pt x="10162063" y="5350529"/>
                </a:lnTo>
                <a:lnTo>
                  <a:pt x="10164082" y="5319575"/>
                </a:lnTo>
                <a:lnTo>
                  <a:pt x="10169751" y="5303129"/>
                </a:lnTo>
                <a:lnTo>
                  <a:pt x="10173849" y="5285072"/>
                </a:lnTo>
                <a:lnTo>
                  <a:pt x="10168503" y="5248746"/>
                </a:lnTo>
                <a:lnTo>
                  <a:pt x="10158936" y="5229293"/>
                </a:lnTo>
                <a:lnTo>
                  <a:pt x="10159891" y="5216342"/>
                </a:lnTo>
                <a:lnTo>
                  <a:pt x="10149061" y="5210018"/>
                </a:lnTo>
                <a:lnTo>
                  <a:pt x="10140248" y="5195946"/>
                </a:lnTo>
                <a:lnTo>
                  <a:pt x="10149430" y="5195982"/>
                </a:lnTo>
                <a:lnTo>
                  <a:pt x="10132776" y="5176449"/>
                </a:lnTo>
                <a:lnTo>
                  <a:pt x="10126675" y="5165606"/>
                </a:lnTo>
                <a:lnTo>
                  <a:pt x="10120389" y="5139064"/>
                </a:lnTo>
                <a:lnTo>
                  <a:pt x="10112347" y="5118801"/>
                </a:lnTo>
                <a:lnTo>
                  <a:pt x="10086511" y="5072824"/>
                </a:lnTo>
                <a:lnTo>
                  <a:pt x="10074186" y="5044779"/>
                </a:lnTo>
                <a:lnTo>
                  <a:pt x="10046532" y="5008506"/>
                </a:lnTo>
                <a:lnTo>
                  <a:pt x="10016521" y="4981724"/>
                </a:lnTo>
                <a:lnTo>
                  <a:pt x="9997463" y="4969600"/>
                </a:lnTo>
                <a:lnTo>
                  <a:pt x="9988296" y="4958517"/>
                </a:lnTo>
                <a:lnTo>
                  <a:pt x="9972721" y="4958135"/>
                </a:lnTo>
                <a:lnTo>
                  <a:pt x="9955743" y="4942302"/>
                </a:lnTo>
                <a:lnTo>
                  <a:pt x="9943880" y="4941697"/>
                </a:lnTo>
                <a:lnTo>
                  <a:pt x="9928874" y="4939162"/>
                </a:lnTo>
                <a:lnTo>
                  <a:pt x="9911188" y="4908671"/>
                </a:lnTo>
                <a:lnTo>
                  <a:pt x="9896598" y="4880109"/>
                </a:lnTo>
                <a:lnTo>
                  <a:pt x="9871732" y="4842911"/>
                </a:lnTo>
                <a:lnTo>
                  <a:pt x="9877972" y="4833198"/>
                </a:lnTo>
                <a:lnTo>
                  <a:pt x="9885213" y="4817401"/>
                </a:lnTo>
                <a:lnTo>
                  <a:pt x="9881608" y="4796747"/>
                </a:lnTo>
                <a:lnTo>
                  <a:pt x="9877648" y="4782676"/>
                </a:lnTo>
                <a:lnTo>
                  <a:pt x="9866679" y="4757094"/>
                </a:lnTo>
                <a:lnTo>
                  <a:pt x="9830690" y="4693327"/>
                </a:lnTo>
                <a:lnTo>
                  <a:pt x="9821138" y="4683979"/>
                </a:lnTo>
                <a:lnTo>
                  <a:pt x="9805763" y="4673261"/>
                </a:lnTo>
                <a:lnTo>
                  <a:pt x="9796273" y="4645651"/>
                </a:lnTo>
                <a:lnTo>
                  <a:pt x="9791959" y="4620879"/>
                </a:lnTo>
                <a:lnTo>
                  <a:pt x="9767278" y="4608853"/>
                </a:lnTo>
                <a:lnTo>
                  <a:pt x="9724818" y="4519612"/>
                </a:lnTo>
                <a:lnTo>
                  <a:pt x="9700230" y="4488453"/>
                </a:lnTo>
                <a:lnTo>
                  <a:pt x="9690493" y="4467470"/>
                </a:lnTo>
                <a:lnTo>
                  <a:pt x="9662038" y="4432959"/>
                </a:lnTo>
                <a:lnTo>
                  <a:pt x="9648049" y="4398651"/>
                </a:lnTo>
                <a:lnTo>
                  <a:pt x="9619394" y="4367012"/>
                </a:lnTo>
                <a:lnTo>
                  <a:pt x="9594543" y="4312123"/>
                </a:lnTo>
                <a:lnTo>
                  <a:pt x="9556151" y="4257277"/>
                </a:lnTo>
                <a:lnTo>
                  <a:pt x="9540036" y="4247778"/>
                </a:lnTo>
                <a:lnTo>
                  <a:pt x="9500473" y="4243846"/>
                </a:lnTo>
                <a:lnTo>
                  <a:pt x="9483834" y="4239826"/>
                </a:lnTo>
                <a:lnTo>
                  <a:pt x="9468520" y="4251878"/>
                </a:lnTo>
                <a:lnTo>
                  <a:pt x="9467133" y="4236606"/>
                </a:lnTo>
                <a:lnTo>
                  <a:pt x="9477718" y="4215516"/>
                </a:lnTo>
                <a:lnTo>
                  <a:pt x="9492954" y="4171211"/>
                </a:lnTo>
                <a:lnTo>
                  <a:pt x="9495989" y="4132376"/>
                </a:lnTo>
                <a:lnTo>
                  <a:pt x="9519915" y="4017064"/>
                </a:lnTo>
                <a:lnTo>
                  <a:pt x="9524876" y="3993208"/>
                </a:lnTo>
                <a:lnTo>
                  <a:pt x="9523490" y="3980355"/>
                </a:lnTo>
                <a:lnTo>
                  <a:pt x="9512582" y="3994507"/>
                </a:lnTo>
                <a:lnTo>
                  <a:pt x="9503785" y="4002743"/>
                </a:lnTo>
                <a:lnTo>
                  <a:pt x="9486099" y="4032168"/>
                </a:lnTo>
                <a:lnTo>
                  <a:pt x="9467288" y="4125563"/>
                </a:lnTo>
                <a:lnTo>
                  <a:pt x="9440357" y="4198536"/>
                </a:lnTo>
                <a:lnTo>
                  <a:pt x="9437307" y="4244229"/>
                </a:lnTo>
                <a:lnTo>
                  <a:pt x="9432978" y="4260711"/>
                </a:lnTo>
                <a:lnTo>
                  <a:pt x="9420175" y="4283855"/>
                </a:lnTo>
                <a:lnTo>
                  <a:pt x="9404646" y="4306563"/>
                </a:lnTo>
                <a:lnTo>
                  <a:pt x="9377038" y="4294804"/>
                </a:lnTo>
                <a:lnTo>
                  <a:pt x="9332098" y="4254947"/>
                </a:lnTo>
                <a:lnTo>
                  <a:pt x="9305892" y="4217073"/>
                </a:lnTo>
                <a:lnTo>
                  <a:pt x="9277806" y="4192612"/>
                </a:lnTo>
                <a:lnTo>
                  <a:pt x="9251246" y="4160208"/>
                </a:lnTo>
                <a:lnTo>
                  <a:pt x="9244020" y="4136895"/>
                </a:lnTo>
                <a:lnTo>
                  <a:pt x="9244297" y="4121943"/>
                </a:lnTo>
                <a:lnTo>
                  <a:pt x="9232696" y="4085421"/>
                </a:lnTo>
                <a:lnTo>
                  <a:pt x="9224115" y="4068156"/>
                </a:lnTo>
                <a:lnTo>
                  <a:pt x="9191747" y="4029321"/>
                </a:lnTo>
                <a:lnTo>
                  <a:pt x="9182457" y="4008596"/>
                </a:lnTo>
                <a:lnTo>
                  <a:pt x="9175354" y="3999488"/>
                </a:lnTo>
                <a:lnTo>
                  <a:pt x="9168221" y="3986413"/>
                </a:lnTo>
                <a:lnTo>
                  <a:pt x="9156497" y="3936015"/>
                </a:lnTo>
                <a:lnTo>
                  <a:pt x="9143648" y="3904038"/>
                </a:lnTo>
                <a:lnTo>
                  <a:pt x="9129028" y="3912879"/>
                </a:lnTo>
                <a:lnTo>
                  <a:pt x="9131616" y="3926346"/>
                </a:lnTo>
                <a:lnTo>
                  <a:pt x="9118860" y="3944963"/>
                </a:lnTo>
                <a:lnTo>
                  <a:pt x="9111157" y="3966577"/>
                </a:lnTo>
                <a:lnTo>
                  <a:pt x="9117073" y="3984224"/>
                </a:lnTo>
                <a:lnTo>
                  <a:pt x="9143540" y="4011087"/>
                </a:lnTo>
                <a:lnTo>
                  <a:pt x="9148902" y="4022819"/>
                </a:lnTo>
                <a:lnTo>
                  <a:pt x="9155064" y="4048276"/>
                </a:lnTo>
                <a:lnTo>
                  <a:pt x="9154078" y="4082877"/>
                </a:lnTo>
                <a:lnTo>
                  <a:pt x="9158346" y="4094627"/>
                </a:lnTo>
                <a:lnTo>
                  <a:pt x="9178158" y="4120333"/>
                </a:lnTo>
                <a:lnTo>
                  <a:pt x="9185261" y="4135587"/>
                </a:lnTo>
                <a:lnTo>
                  <a:pt x="9189528" y="4148752"/>
                </a:lnTo>
                <a:lnTo>
                  <a:pt x="9196107" y="4160662"/>
                </a:lnTo>
                <a:lnTo>
                  <a:pt x="9215765" y="4183059"/>
                </a:lnTo>
                <a:lnTo>
                  <a:pt x="9244051" y="4225683"/>
                </a:lnTo>
                <a:lnTo>
                  <a:pt x="9270889" y="4254413"/>
                </a:lnTo>
                <a:lnTo>
                  <a:pt x="9290239" y="4268280"/>
                </a:lnTo>
                <a:lnTo>
                  <a:pt x="9298466" y="4282183"/>
                </a:lnTo>
                <a:lnTo>
                  <a:pt x="9300314" y="4318055"/>
                </a:lnTo>
                <a:lnTo>
                  <a:pt x="9298897" y="4335151"/>
                </a:lnTo>
                <a:lnTo>
                  <a:pt x="9315875" y="4367359"/>
                </a:lnTo>
                <a:lnTo>
                  <a:pt x="9322161" y="4383655"/>
                </a:lnTo>
                <a:lnTo>
                  <a:pt x="9338630" y="4396943"/>
                </a:lnTo>
                <a:lnTo>
                  <a:pt x="9346148" y="4412109"/>
                </a:lnTo>
                <a:lnTo>
                  <a:pt x="9353050" y="4436783"/>
                </a:lnTo>
                <a:lnTo>
                  <a:pt x="9363465" y="4509730"/>
                </a:lnTo>
                <a:lnTo>
                  <a:pt x="9377731" y="4527635"/>
                </a:lnTo>
                <a:lnTo>
                  <a:pt x="9421870" y="4623521"/>
                </a:lnTo>
                <a:lnTo>
                  <a:pt x="9459076" y="4684219"/>
                </a:lnTo>
                <a:lnTo>
                  <a:pt x="9477086" y="4729511"/>
                </a:lnTo>
                <a:lnTo>
                  <a:pt x="9504524" y="4784659"/>
                </a:lnTo>
                <a:lnTo>
                  <a:pt x="9558308" y="4905735"/>
                </a:lnTo>
                <a:lnTo>
                  <a:pt x="9590322" y="4943111"/>
                </a:lnTo>
                <a:lnTo>
                  <a:pt x="9603063" y="4964094"/>
                </a:lnTo>
                <a:lnTo>
                  <a:pt x="9626234" y="4980265"/>
                </a:lnTo>
                <a:lnTo>
                  <a:pt x="9651346" y="5003623"/>
                </a:lnTo>
                <a:lnTo>
                  <a:pt x="9627389" y="5001337"/>
                </a:lnTo>
                <a:lnTo>
                  <a:pt x="9621366" y="5002751"/>
                </a:lnTo>
                <a:lnTo>
                  <a:pt x="9613000" y="5006745"/>
                </a:lnTo>
                <a:lnTo>
                  <a:pt x="9608963" y="5020914"/>
                </a:lnTo>
                <a:lnTo>
                  <a:pt x="9607253" y="5032495"/>
                </a:lnTo>
                <a:lnTo>
                  <a:pt x="9610150" y="5093843"/>
                </a:lnTo>
                <a:lnTo>
                  <a:pt x="9616713" y="5125072"/>
                </a:lnTo>
                <a:lnTo>
                  <a:pt x="9637773" y="5184258"/>
                </a:lnTo>
                <a:lnTo>
                  <a:pt x="9653472" y="5202012"/>
                </a:lnTo>
                <a:lnTo>
                  <a:pt x="9661114" y="5213496"/>
                </a:lnTo>
                <a:lnTo>
                  <a:pt x="9671775" y="5221883"/>
                </a:lnTo>
                <a:lnTo>
                  <a:pt x="9721676" y="5242074"/>
                </a:lnTo>
                <a:lnTo>
                  <a:pt x="9750840" y="5284814"/>
                </a:lnTo>
                <a:lnTo>
                  <a:pt x="9816332" y="5338832"/>
                </a:lnTo>
                <a:lnTo>
                  <a:pt x="9822756" y="5353749"/>
                </a:lnTo>
                <a:lnTo>
                  <a:pt x="9822910" y="5357218"/>
                </a:lnTo>
                <a:lnTo>
                  <a:pt x="9824682" y="5398739"/>
                </a:lnTo>
                <a:lnTo>
                  <a:pt x="9831676" y="5431943"/>
                </a:lnTo>
                <a:lnTo>
                  <a:pt x="9856003" y="5479397"/>
                </a:lnTo>
                <a:lnTo>
                  <a:pt x="9876601" y="5504934"/>
                </a:lnTo>
                <a:lnTo>
                  <a:pt x="9883996" y="5519014"/>
                </a:lnTo>
                <a:lnTo>
                  <a:pt x="9884720" y="5525552"/>
                </a:lnTo>
                <a:lnTo>
                  <a:pt x="9883780" y="5531609"/>
                </a:lnTo>
                <a:lnTo>
                  <a:pt x="9877510" y="5524645"/>
                </a:lnTo>
                <a:lnTo>
                  <a:pt x="9866957" y="5519886"/>
                </a:lnTo>
                <a:lnTo>
                  <a:pt x="9865462" y="5542105"/>
                </a:lnTo>
                <a:lnTo>
                  <a:pt x="9867943" y="5557929"/>
                </a:lnTo>
                <a:lnTo>
                  <a:pt x="9870438" y="5587611"/>
                </a:lnTo>
                <a:lnTo>
                  <a:pt x="9879097" y="5619535"/>
                </a:lnTo>
                <a:lnTo>
                  <a:pt x="9872842" y="5649012"/>
                </a:lnTo>
                <a:lnTo>
                  <a:pt x="9873674" y="5698965"/>
                </a:lnTo>
                <a:lnTo>
                  <a:pt x="9884628" y="5758863"/>
                </a:lnTo>
                <a:lnTo>
                  <a:pt x="9882394" y="5797119"/>
                </a:lnTo>
                <a:lnTo>
                  <a:pt x="9900234" y="5886361"/>
                </a:lnTo>
                <a:lnTo>
                  <a:pt x="9917551" y="5935887"/>
                </a:lnTo>
                <a:lnTo>
                  <a:pt x="9927072" y="5948091"/>
                </a:lnTo>
                <a:lnTo>
                  <a:pt x="9937764" y="5954593"/>
                </a:lnTo>
                <a:lnTo>
                  <a:pt x="9958331" y="5958800"/>
                </a:lnTo>
                <a:lnTo>
                  <a:pt x="9988635" y="5984017"/>
                </a:lnTo>
                <a:lnTo>
                  <a:pt x="10012638" y="6010639"/>
                </a:lnTo>
                <a:lnTo>
                  <a:pt x="10021173" y="6024568"/>
                </a:lnTo>
                <a:lnTo>
                  <a:pt x="10032790" y="6039850"/>
                </a:lnTo>
                <a:lnTo>
                  <a:pt x="10040739" y="6037119"/>
                </a:lnTo>
                <a:lnTo>
                  <a:pt x="10045623" y="6033054"/>
                </a:lnTo>
                <a:lnTo>
                  <a:pt x="10053480" y="6045382"/>
                </a:lnTo>
                <a:lnTo>
                  <a:pt x="10091518" y="6071996"/>
                </a:lnTo>
                <a:lnTo>
                  <a:pt x="10097111" y="6084359"/>
                </a:lnTo>
                <a:lnTo>
                  <a:pt x="10144793" y="6189638"/>
                </a:lnTo>
                <a:lnTo>
                  <a:pt x="10164159" y="6251866"/>
                </a:lnTo>
                <a:lnTo>
                  <a:pt x="10168252" y="6267450"/>
                </a:lnTo>
                <a:lnTo>
                  <a:pt x="7476799" y="6267450"/>
                </a:lnTo>
                <a:lnTo>
                  <a:pt x="7476799" y="3368634"/>
                </a:lnTo>
                <a:lnTo>
                  <a:pt x="7506364" y="3367690"/>
                </a:lnTo>
                <a:lnTo>
                  <a:pt x="7530536" y="3374681"/>
                </a:lnTo>
                <a:lnTo>
                  <a:pt x="7559377" y="3390336"/>
                </a:lnTo>
                <a:lnTo>
                  <a:pt x="7595766" y="3400067"/>
                </a:lnTo>
                <a:lnTo>
                  <a:pt x="7621449" y="3409789"/>
                </a:lnTo>
                <a:lnTo>
                  <a:pt x="7648856" y="3422251"/>
                </a:lnTo>
                <a:lnTo>
                  <a:pt x="7655019" y="3453329"/>
                </a:lnTo>
                <a:lnTo>
                  <a:pt x="7651984" y="3462571"/>
                </a:lnTo>
                <a:lnTo>
                  <a:pt x="7651321" y="3474588"/>
                </a:lnTo>
                <a:lnTo>
                  <a:pt x="7679730" y="3496015"/>
                </a:lnTo>
                <a:lnTo>
                  <a:pt x="7760398" y="3506058"/>
                </a:lnTo>
                <a:lnTo>
                  <a:pt x="7776297" y="3511795"/>
                </a:lnTo>
                <a:lnTo>
                  <a:pt x="7798467" y="3528223"/>
                </a:lnTo>
                <a:lnTo>
                  <a:pt x="7812779" y="3533284"/>
                </a:lnTo>
                <a:lnTo>
                  <a:pt x="7868010" y="3535597"/>
                </a:lnTo>
                <a:lnTo>
                  <a:pt x="7900209" y="3532057"/>
                </a:lnTo>
                <a:lnTo>
                  <a:pt x="7930914" y="3537830"/>
                </a:lnTo>
                <a:lnTo>
                  <a:pt x="7942299" y="3543398"/>
                </a:lnTo>
                <a:lnTo>
                  <a:pt x="7954023" y="3556215"/>
                </a:lnTo>
                <a:lnTo>
                  <a:pt x="7968228" y="3587374"/>
                </a:lnTo>
                <a:lnTo>
                  <a:pt x="7973820" y="3597816"/>
                </a:lnTo>
                <a:lnTo>
                  <a:pt x="7985652" y="3619893"/>
                </a:lnTo>
                <a:lnTo>
                  <a:pt x="8010380" y="3623718"/>
                </a:lnTo>
                <a:lnTo>
                  <a:pt x="8091001" y="3604025"/>
                </a:lnTo>
                <a:lnTo>
                  <a:pt x="8179987" y="3623843"/>
                </a:lnTo>
                <a:lnTo>
                  <a:pt x="8229102" y="3631448"/>
                </a:lnTo>
                <a:lnTo>
                  <a:pt x="8304731" y="3648294"/>
                </a:lnTo>
                <a:lnTo>
                  <a:pt x="8350796" y="3678386"/>
                </a:lnTo>
                <a:lnTo>
                  <a:pt x="8363429" y="3682201"/>
                </a:lnTo>
                <a:lnTo>
                  <a:pt x="8396537" y="3681605"/>
                </a:lnTo>
                <a:lnTo>
                  <a:pt x="8418245" y="3699386"/>
                </a:lnTo>
                <a:lnTo>
                  <a:pt x="8504581" y="3707943"/>
                </a:lnTo>
                <a:lnTo>
                  <a:pt x="8550662" y="3727574"/>
                </a:lnTo>
                <a:lnTo>
                  <a:pt x="8576821" y="3743229"/>
                </a:lnTo>
                <a:lnTo>
                  <a:pt x="8592489" y="3748050"/>
                </a:lnTo>
                <a:lnTo>
                  <a:pt x="8606355" y="3747267"/>
                </a:lnTo>
                <a:lnTo>
                  <a:pt x="8625120" y="3741370"/>
                </a:lnTo>
                <a:lnTo>
                  <a:pt x="8648722" y="3730349"/>
                </a:lnTo>
                <a:lnTo>
                  <a:pt x="8674451" y="3715032"/>
                </a:lnTo>
                <a:lnTo>
                  <a:pt x="8727803" y="3675690"/>
                </a:lnTo>
                <a:lnTo>
                  <a:pt x="8746675" y="3668779"/>
                </a:lnTo>
                <a:lnTo>
                  <a:pt x="8759000" y="3670558"/>
                </a:lnTo>
                <a:lnTo>
                  <a:pt x="8774006" y="3670060"/>
                </a:lnTo>
                <a:lnTo>
                  <a:pt x="8780261" y="3659413"/>
                </a:lnTo>
                <a:lnTo>
                  <a:pt x="8788149" y="3652092"/>
                </a:lnTo>
                <a:lnTo>
                  <a:pt x="8793110" y="3643767"/>
                </a:lnTo>
                <a:lnTo>
                  <a:pt x="8801213" y="3633769"/>
                </a:lnTo>
                <a:lnTo>
                  <a:pt x="8828960" y="3630967"/>
                </a:lnTo>
                <a:lnTo>
                  <a:pt x="8884577" y="3613871"/>
                </a:lnTo>
                <a:lnTo>
                  <a:pt x="8878368" y="3621975"/>
                </a:lnTo>
                <a:lnTo>
                  <a:pt x="8827697" y="3641170"/>
                </a:lnTo>
                <a:lnTo>
                  <a:pt x="8849389" y="3643562"/>
                </a:lnTo>
                <a:lnTo>
                  <a:pt x="8871620" y="3636998"/>
                </a:lnTo>
                <a:lnTo>
                  <a:pt x="8896917" y="3632826"/>
                </a:lnTo>
                <a:lnTo>
                  <a:pt x="8901508" y="3624670"/>
                </a:lnTo>
                <a:lnTo>
                  <a:pt x="8904836" y="3609371"/>
                </a:lnTo>
                <a:lnTo>
                  <a:pt x="8909720" y="3607227"/>
                </a:lnTo>
                <a:lnTo>
                  <a:pt x="8927237" y="3610091"/>
                </a:lnTo>
                <a:lnTo>
                  <a:pt x="8979371" y="3633653"/>
                </a:lnTo>
                <a:lnTo>
                  <a:pt x="8992328" y="3634107"/>
                </a:lnTo>
                <a:lnTo>
                  <a:pt x="9029041" y="3621254"/>
                </a:lnTo>
                <a:lnTo>
                  <a:pt x="9036883" y="3618506"/>
                </a:lnTo>
                <a:lnTo>
                  <a:pt x="9048761" y="3625666"/>
                </a:lnTo>
                <a:lnTo>
                  <a:pt x="9075861" y="3655001"/>
                </a:lnTo>
                <a:lnTo>
                  <a:pt x="9066401" y="3654378"/>
                </a:lnTo>
                <a:lnTo>
                  <a:pt x="9037391" y="3629242"/>
                </a:lnTo>
                <a:lnTo>
                  <a:pt x="9034819" y="3641766"/>
                </a:lnTo>
                <a:lnTo>
                  <a:pt x="9018288" y="3663834"/>
                </a:lnTo>
                <a:lnTo>
                  <a:pt x="9038947" y="3673378"/>
                </a:lnTo>
                <a:lnTo>
                  <a:pt x="9055740" y="3676962"/>
                </a:lnTo>
                <a:lnTo>
                  <a:pt x="9064753" y="3689264"/>
                </a:lnTo>
                <a:lnTo>
                  <a:pt x="9070453" y="3700222"/>
                </a:lnTo>
                <a:lnTo>
                  <a:pt x="9086984" y="3695446"/>
                </a:lnTo>
                <a:lnTo>
                  <a:pt x="9098862" y="3680538"/>
                </a:lnTo>
                <a:lnTo>
                  <a:pt x="9092700" y="3672221"/>
                </a:lnTo>
                <a:lnTo>
                  <a:pt x="9088509" y="3663620"/>
                </a:lnTo>
                <a:lnTo>
                  <a:pt x="9093932" y="3663407"/>
                </a:lnTo>
                <a:lnTo>
                  <a:pt x="9105441" y="3670487"/>
                </a:lnTo>
                <a:lnTo>
                  <a:pt x="9138456" y="3698781"/>
                </a:lnTo>
                <a:lnTo>
                  <a:pt x="9149580" y="3704607"/>
                </a:lnTo>
                <a:lnTo>
                  <a:pt x="9162398" y="3703647"/>
                </a:lnTo>
                <a:lnTo>
                  <a:pt x="9189205" y="3695686"/>
                </a:lnTo>
                <a:lnTo>
                  <a:pt x="9196630" y="3696922"/>
                </a:lnTo>
                <a:lnTo>
                  <a:pt x="9232650" y="3686498"/>
                </a:lnTo>
                <a:lnTo>
                  <a:pt x="9236887" y="3694138"/>
                </a:lnTo>
                <a:lnTo>
                  <a:pt x="9242818" y="3701734"/>
                </a:lnTo>
                <a:lnTo>
                  <a:pt x="9271782" y="3693275"/>
                </a:lnTo>
                <a:lnTo>
                  <a:pt x="9317308" y="3693373"/>
                </a:lnTo>
                <a:lnTo>
                  <a:pt x="9354545" y="3684167"/>
                </a:lnTo>
                <a:lnTo>
                  <a:pt x="9397728" y="3661770"/>
                </a:lnTo>
                <a:lnTo>
                  <a:pt x="9401179" y="3658363"/>
                </a:lnTo>
                <a:lnTo>
                  <a:pt x="9431021" y="3629002"/>
                </a:lnTo>
                <a:lnTo>
                  <a:pt x="9445226" y="3610589"/>
                </a:lnTo>
                <a:lnTo>
                  <a:pt x="9446273" y="3609237"/>
                </a:lnTo>
                <a:lnTo>
                  <a:pt x="9476947" y="3553965"/>
                </a:lnTo>
                <a:lnTo>
                  <a:pt x="9496729" y="3499200"/>
                </a:lnTo>
                <a:lnTo>
                  <a:pt x="9515355" y="3423105"/>
                </a:lnTo>
                <a:lnTo>
                  <a:pt x="9528604" y="3384386"/>
                </a:lnTo>
                <a:lnTo>
                  <a:pt x="9539836" y="3358777"/>
                </a:lnTo>
                <a:lnTo>
                  <a:pt x="9544812" y="3337554"/>
                </a:lnTo>
                <a:lnTo>
                  <a:pt x="9552145" y="3323652"/>
                </a:lnTo>
                <a:lnTo>
                  <a:pt x="9559787" y="3305622"/>
                </a:lnTo>
                <a:lnTo>
                  <a:pt x="9567336" y="3281277"/>
                </a:lnTo>
                <a:lnTo>
                  <a:pt x="9580647" y="3261086"/>
                </a:lnTo>
                <a:lnTo>
                  <a:pt x="9608270" y="3192542"/>
                </a:lnTo>
                <a:lnTo>
                  <a:pt x="9624200" y="3164773"/>
                </a:lnTo>
                <a:lnTo>
                  <a:pt x="9629885" y="3125413"/>
                </a:lnTo>
                <a:lnTo>
                  <a:pt x="9654566" y="3090955"/>
                </a:lnTo>
                <a:lnTo>
                  <a:pt x="9673038" y="3080770"/>
                </a:lnTo>
                <a:lnTo>
                  <a:pt x="9681958" y="3070915"/>
                </a:lnTo>
                <a:lnTo>
                  <a:pt x="9681696" y="3056016"/>
                </a:lnTo>
                <a:lnTo>
                  <a:pt x="9669556" y="3015411"/>
                </a:lnTo>
                <a:lnTo>
                  <a:pt x="9667754" y="2997826"/>
                </a:lnTo>
                <a:lnTo>
                  <a:pt x="9668077" y="2977484"/>
                </a:lnTo>
                <a:lnTo>
                  <a:pt x="9676458" y="2947695"/>
                </a:lnTo>
                <a:lnTo>
                  <a:pt x="9672514" y="2933908"/>
                </a:lnTo>
                <a:lnTo>
                  <a:pt x="9672191" y="2924613"/>
                </a:lnTo>
                <a:lnTo>
                  <a:pt x="9670049" y="2911831"/>
                </a:lnTo>
                <a:lnTo>
                  <a:pt x="9648280" y="2884346"/>
                </a:lnTo>
                <a:lnTo>
                  <a:pt x="9660143" y="2833770"/>
                </a:lnTo>
                <a:lnTo>
                  <a:pt x="9668509" y="2821504"/>
                </a:lnTo>
                <a:lnTo>
                  <a:pt x="9678646" y="2806641"/>
                </a:lnTo>
                <a:lnTo>
                  <a:pt x="9667630" y="2777324"/>
                </a:lnTo>
                <a:lnTo>
                  <a:pt x="9655614" y="2749857"/>
                </a:lnTo>
                <a:lnTo>
                  <a:pt x="9666953" y="2732280"/>
                </a:lnTo>
                <a:lnTo>
                  <a:pt x="9690447" y="2711084"/>
                </a:lnTo>
                <a:lnTo>
                  <a:pt x="9715174" y="2686259"/>
                </a:lnTo>
                <a:lnTo>
                  <a:pt x="9715128" y="2670942"/>
                </a:lnTo>
                <a:lnTo>
                  <a:pt x="9713849" y="2659254"/>
                </a:lnTo>
                <a:lnTo>
                  <a:pt x="9706762" y="2651169"/>
                </a:lnTo>
                <a:lnTo>
                  <a:pt x="9693159" y="2640424"/>
                </a:lnTo>
                <a:lnTo>
                  <a:pt x="9670388" y="2651898"/>
                </a:lnTo>
                <a:lnTo>
                  <a:pt x="9654135" y="2664564"/>
                </a:lnTo>
                <a:lnTo>
                  <a:pt x="9643520" y="2667135"/>
                </a:lnTo>
                <a:lnTo>
                  <a:pt x="9631980" y="2674358"/>
                </a:lnTo>
                <a:lnTo>
                  <a:pt x="9626373" y="2687389"/>
                </a:lnTo>
                <a:lnTo>
                  <a:pt x="9612461" y="2697546"/>
                </a:lnTo>
                <a:lnTo>
                  <a:pt x="9589706" y="2701522"/>
                </a:lnTo>
                <a:lnTo>
                  <a:pt x="9555473" y="2690653"/>
                </a:lnTo>
                <a:lnTo>
                  <a:pt x="9518714" y="2674108"/>
                </a:lnTo>
                <a:lnTo>
                  <a:pt x="9497900" y="2660704"/>
                </a:lnTo>
                <a:lnTo>
                  <a:pt x="9480922" y="2657511"/>
                </a:lnTo>
                <a:lnTo>
                  <a:pt x="9464792" y="2663399"/>
                </a:lnTo>
                <a:lnTo>
                  <a:pt x="9417186" y="2696239"/>
                </a:lnTo>
                <a:lnTo>
                  <a:pt x="9373618" y="2744226"/>
                </a:lnTo>
                <a:lnTo>
                  <a:pt x="9362802" y="2752525"/>
                </a:lnTo>
                <a:lnTo>
                  <a:pt x="9321760" y="2773152"/>
                </a:lnTo>
                <a:lnTo>
                  <a:pt x="9294630" y="2780072"/>
                </a:lnTo>
                <a:lnTo>
                  <a:pt x="9281858" y="2778462"/>
                </a:lnTo>
                <a:lnTo>
                  <a:pt x="9227859" y="2787544"/>
                </a:lnTo>
                <a:lnTo>
                  <a:pt x="9201037" y="2788869"/>
                </a:lnTo>
                <a:lnTo>
                  <a:pt x="9179791" y="2799765"/>
                </a:lnTo>
                <a:lnTo>
                  <a:pt x="9138610" y="2787953"/>
                </a:lnTo>
                <a:lnTo>
                  <a:pt x="9113991" y="2772850"/>
                </a:lnTo>
                <a:lnTo>
                  <a:pt x="9099170" y="2757506"/>
                </a:lnTo>
                <a:lnTo>
                  <a:pt x="9074998" y="2724489"/>
                </a:lnTo>
                <a:lnTo>
                  <a:pt x="9057866" y="2708789"/>
                </a:lnTo>
                <a:lnTo>
                  <a:pt x="9019366" y="2694673"/>
                </a:lnTo>
                <a:lnTo>
                  <a:pt x="8952256" y="2660375"/>
                </a:lnTo>
                <a:lnTo>
                  <a:pt x="8934601" y="2656612"/>
                </a:lnTo>
                <a:lnTo>
                  <a:pt x="8888798" y="2651702"/>
                </a:lnTo>
                <a:lnTo>
                  <a:pt x="8840484" y="2648607"/>
                </a:lnTo>
                <a:lnTo>
                  <a:pt x="8830701" y="2661087"/>
                </a:lnTo>
                <a:lnTo>
                  <a:pt x="8826988" y="2710515"/>
                </a:lnTo>
                <a:lnTo>
                  <a:pt x="8818715" y="2724124"/>
                </a:lnTo>
                <a:lnTo>
                  <a:pt x="8815172" y="2749759"/>
                </a:lnTo>
                <a:lnTo>
                  <a:pt x="8809256" y="2757142"/>
                </a:lnTo>
                <a:lnTo>
                  <a:pt x="8799981" y="2761989"/>
                </a:lnTo>
                <a:lnTo>
                  <a:pt x="8785484" y="2753895"/>
                </a:lnTo>
                <a:lnTo>
                  <a:pt x="8775423" y="2750319"/>
                </a:lnTo>
                <a:lnTo>
                  <a:pt x="8752006" y="2760877"/>
                </a:lnTo>
                <a:lnTo>
                  <a:pt x="8705633" y="2775687"/>
                </a:lnTo>
                <a:lnTo>
                  <a:pt x="8689826" y="2777760"/>
                </a:lnTo>
                <a:lnTo>
                  <a:pt x="8636074" y="2759152"/>
                </a:lnTo>
                <a:lnTo>
                  <a:pt x="8616400" y="2747197"/>
                </a:lnTo>
                <a:lnTo>
                  <a:pt x="8603721" y="2733944"/>
                </a:lnTo>
                <a:lnTo>
                  <a:pt x="8599438" y="2711556"/>
                </a:lnTo>
                <a:lnTo>
                  <a:pt x="8591457" y="2698809"/>
                </a:lnTo>
                <a:lnTo>
                  <a:pt x="8590286" y="2690057"/>
                </a:lnTo>
                <a:lnTo>
                  <a:pt x="8587159" y="2679979"/>
                </a:lnTo>
                <a:lnTo>
                  <a:pt x="8576328" y="2675994"/>
                </a:lnTo>
                <a:lnTo>
                  <a:pt x="8564697" y="2683599"/>
                </a:lnTo>
                <a:lnTo>
                  <a:pt x="8552233" y="2683288"/>
                </a:lnTo>
                <a:lnTo>
                  <a:pt x="8536580" y="2678627"/>
                </a:lnTo>
                <a:lnTo>
                  <a:pt x="8499651" y="2659877"/>
                </a:lnTo>
                <a:lnTo>
                  <a:pt x="8471273" y="2658391"/>
                </a:lnTo>
                <a:lnTo>
                  <a:pt x="8454218" y="2681278"/>
                </a:lnTo>
                <a:lnTo>
                  <a:pt x="8440953" y="2688554"/>
                </a:lnTo>
                <a:lnTo>
                  <a:pt x="8426426" y="2690724"/>
                </a:lnTo>
                <a:lnTo>
                  <a:pt x="8425593" y="2684213"/>
                </a:lnTo>
                <a:lnTo>
                  <a:pt x="8436609" y="2669412"/>
                </a:lnTo>
                <a:lnTo>
                  <a:pt x="8392409" y="2672143"/>
                </a:lnTo>
                <a:lnTo>
                  <a:pt x="8369068" y="2683413"/>
                </a:lnTo>
                <a:lnTo>
                  <a:pt x="8350858" y="2681660"/>
                </a:lnTo>
                <a:lnTo>
                  <a:pt x="8337208" y="2676572"/>
                </a:lnTo>
                <a:lnTo>
                  <a:pt x="8339257" y="2670346"/>
                </a:lnTo>
                <a:lnTo>
                  <a:pt x="8353107" y="2668060"/>
                </a:lnTo>
                <a:lnTo>
                  <a:pt x="8365124" y="2662999"/>
                </a:lnTo>
                <a:lnTo>
                  <a:pt x="8413022" y="2658881"/>
                </a:lnTo>
                <a:lnTo>
                  <a:pt x="8424207" y="2654745"/>
                </a:lnTo>
                <a:lnTo>
                  <a:pt x="8436455" y="2638663"/>
                </a:lnTo>
                <a:lnTo>
                  <a:pt x="8458763" y="2624796"/>
                </a:lnTo>
                <a:lnTo>
                  <a:pt x="8461598" y="2618845"/>
                </a:lnTo>
                <a:lnTo>
                  <a:pt x="8444451" y="2618765"/>
                </a:lnTo>
                <a:lnTo>
                  <a:pt x="8371040" y="2622785"/>
                </a:lnTo>
                <a:lnTo>
                  <a:pt x="8320646" y="2620571"/>
                </a:lnTo>
                <a:lnTo>
                  <a:pt x="8314668" y="2627437"/>
                </a:lnTo>
                <a:lnTo>
                  <a:pt x="8307089" y="2628407"/>
                </a:lnTo>
                <a:lnTo>
                  <a:pt x="8304993" y="2609719"/>
                </a:lnTo>
                <a:lnTo>
                  <a:pt x="8312958" y="2601029"/>
                </a:lnTo>
                <a:lnTo>
                  <a:pt x="8323681" y="2601838"/>
                </a:lnTo>
                <a:lnTo>
                  <a:pt x="8350010" y="2594287"/>
                </a:lnTo>
                <a:lnTo>
                  <a:pt x="8347653" y="2578756"/>
                </a:lnTo>
                <a:lnTo>
                  <a:pt x="8328796" y="2568260"/>
                </a:lnTo>
                <a:lnTo>
                  <a:pt x="8324960" y="2562069"/>
                </a:lnTo>
                <a:lnTo>
                  <a:pt x="8311279" y="2560620"/>
                </a:lnTo>
                <a:lnTo>
                  <a:pt x="8300187" y="2553246"/>
                </a:lnTo>
                <a:lnTo>
                  <a:pt x="8297768" y="2534620"/>
                </a:lnTo>
                <a:lnTo>
                  <a:pt x="8288940" y="2514180"/>
                </a:lnTo>
                <a:lnTo>
                  <a:pt x="8276322" y="2504289"/>
                </a:lnTo>
                <a:lnTo>
                  <a:pt x="8277878" y="2498863"/>
                </a:lnTo>
                <a:lnTo>
                  <a:pt x="8301003" y="2491987"/>
                </a:lnTo>
                <a:lnTo>
                  <a:pt x="8305794" y="2463408"/>
                </a:lnTo>
                <a:lnTo>
                  <a:pt x="8302266" y="2445859"/>
                </a:lnTo>
                <a:lnTo>
                  <a:pt x="8290635" y="2444365"/>
                </a:lnTo>
                <a:lnTo>
                  <a:pt x="8256741" y="2430515"/>
                </a:lnTo>
                <a:lnTo>
                  <a:pt x="8246450" y="2431992"/>
                </a:lnTo>
                <a:lnTo>
                  <a:pt x="8235218" y="2416773"/>
                </a:lnTo>
                <a:lnTo>
                  <a:pt x="8215560" y="2405841"/>
                </a:lnTo>
                <a:lnTo>
                  <a:pt x="8205823" y="2409844"/>
                </a:lnTo>
                <a:lnTo>
                  <a:pt x="8199722" y="2414780"/>
                </a:lnTo>
                <a:lnTo>
                  <a:pt x="8190617" y="2412414"/>
                </a:lnTo>
                <a:lnTo>
                  <a:pt x="8175350" y="2402924"/>
                </a:lnTo>
                <a:lnTo>
                  <a:pt x="8160359" y="2397800"/>
                </a:lnTo>
                <a:lnTo>
                  <a:pt x="8153704" y="2391476"/>
                </a:lnTo>
                <a:lnTo>
                  <a:pt x="8162054" y="2374558"/>
                </a:lnTo>
                <a:lnTo>
                  <a:pt x="8173532" y="2374958"/>
                </a:lnTo>
                <a:lnTo>
                  <a:pt x="8175627" y="2361705"/>
                </a:lnTo>
                <a:lnTo>
                  <a:pt x="8166568" y="2339610"/>
                </a:lnTo>
                <a:lnTo>
                  <a:pt x="8167446" y="2328270"/>
                </a:lnTo>
                <a:lnTo>
                  <a:pt x="8177460" y="2325165"/>
                </a:lnTo>
                <a:lnTo>
                  <a:pt x="8188861" y="2327300"/>
                </a:lnTo>
                <a:lnTo>
                  <a:pt x="8200369" y="2340500"/>
                </a:lnTo>
                <a:lnTo>
                  <a:pt x="8204129" y="2353273"/>
                </a:lnTo>
                <a:lnTo>
                  <a:pt x="8201710" y="2365717"/>
                </a:lnTo>
                <a:lnTo>
                  <a:pt x="8209012" y="2377769"/>
                </a:lnTo>
                <a:lnTo>
                  <a:pt x="8214204" y="2380811"/>
                </a:lnTo>
                <a:lnTo>
                  <a:pt x="8217702" y="2368127"/>
                </a:lnTo>
                <a:lnTo>
                  <a:pt x="8222585" y="2365717"/>
                </a:lnTo>
                <a:lnTo>
                  <a:pt x="8229302" y="2371258"/>
                </a:lnTo>
                <a:lnTo>
                  <a:pt x="8243738" y="2374033"/>
                </a:lnTo>
                <a:lnTo>
                  <a:pt x="8281160" y="2366241"/>
                </a:lnTo>
                <a:lnTo>
                  <a:pt x="8288355" y="2359642"/>
                </a:lnTo>
                <a:lnTo>
                  <a:pt x="8260931" y="2360389"/>
                </a:lnTo>
                <a:lnTo>
                  <a:pt x="8250902" y="2354216"/>
                </a:lnTo>
                <a:lnTo>
                  <a:pt x="8240010" y="2340402"/>
                </a:lnTo>
                <a:lnTo>
                  <a:pt x="8233308" y="2327860"/>
                </a:lnTo>
                <a:lnTo>
                  <a:pt x="8232106" y="2321705"/>
                </a:lnTo>
                <a:lnTo>
                  <a:pt x="8228316" y="2312704"/>
                </a:lnTo>
                <a:lnTo>
                  <a:pt x="8232492" y="2307883"/>
                </a:lnTo>
                <a:lnTo>
                  <a:pt x="8251272" y="2300651"/>
                </a:lnTo>
                <a:lnTo>
                  <a:pt x="8267756" y="2280416"/>
                </a:lnTo>
                <a:lnTo>
                  <a:pt x="8260885" y="2274554"/>
                </a:lnTo>
                <a:lnTo>
                  <a:pt x="8253028" y="2271787"/>
                </a:lnTo>
                <a:lnTo>
                  <a:pt x="8244493" y="2273842"/>
                </a:lnTo>
                <a:lnTo>
                  <a:pt x="8236405" y="2266913"/>
                </a:lnTo>
                <a:lnTo>
                  <a:pt x="8235357" y="2257271"/>
                </a:lnTo>
                <a:lnTo>
                  <a:pt x="8241828" y="2249471"/>
                </a:lnTo>
                <a:lnTo>
                  <a:pt x="8242506" y="2238743"/>
                </a:lnTo>
                <a:lnTo>
                  <a:pt x="8221322" y="2212326"/>
                </a:lnTo>
                <a:lnTo>
                  <a:pt x="8215406" y="2206571"/>
                </a:lnTo>
                <a:lnTo>
                  <a:pt x="8219966" y="2197934"/>
                </a:lnTo>
                <a:lnTo>
                  <a:pt x="8236143" y="2183471"/>
                </a:lnTo>
                <a:lnTo>
                  <a:pt x="8251549" y="2165566"/>
                </a:lnTo>
                <a:lnTo>
                  <a:pt x="8249700" y="2159677"/>
                </a:lnTo>
                <a:lnTo>
                  <a:pt x="8238315" y="2157267"/>
                </a:lnTo>
                <a:lnTo>
                  <a:pt x="8184208" y="2164952"/>
                </a:lnTo>
                <a:lnTo>
                  <a:pt x="8163179" y="2171623"/>
                </a:lnTo>
                <a:lnTo>
                  <a:pt x="8125680" y="2174665"/>
                </a:lnTo>
                <a:lnTo>
                  <a:pt x="8122984" y="2164934"/>
                </a:lnTo>
                <a:lnTo>
                  <a:pt x="8123831" y="2156164"/>
                </a:lnTo>
                <a:lnTo>
                  <a:pt x="8132243" y="2140189"/>
                </a:lnTo>
                <a:lnTo>
                  <a:pt x="8131473" y="2100803"/>
                </a:lnTo>
                <a:lnTo>
                  <a:pt x="8136449" y="2079446"/>
                </a:lnTo>
                <a:lnTo>
                  <a:pt x="8157278" y="2073086"/>
                </a:lnTo>
                <a:lnTo>
                  <a:pt x="8182837" y="2041706"/>
                </a:lnTo>
                <a:lnTo>
                  <a:pt x="8224280" y="2004730"/>
                </a:lnTo>
                <a:lnTo>
                  <a:pt x="8267510" y="2005441"/>
                </a:lnTo>
                <a:lnTo>
                  <a:pt x="8284796" y="1995239"/>
                </a:lnTo>
                <a:lnTo>
                  <a:pt x="8310493" y="1994643"/>
                </a:lnTo>
                <a:lnTo>
                  <a:pt x="8315161" y="2002061"/>
                </a:lnTo>
                <a:lnTo>
                  <a:pt x="8318073" y="2009159"/>
                </a:lnTo>
                <a:lnTo>
                  <a:pt x="8340628" y="2019362"/>
                </a:lnTo>
                <a:lnTo>
                  <a:pt x="8380453" y="2017743"/>
                </a:lnTo>
                <a:lnTo>
                  <a:pt x="8390128" y="2013723"/>
                </a:lnTo>
                <a:lnTo>
                  <a:pt x="8399464" y="2008101"/>
                </a:lnTo>
                <a:lnTo>
                  <a:pt x="8381054" y="1989929"/>
                </a:lnTo>
                <a:lnTo>
                  <a:pt x="8386939" y="1984806"/>
                </a:lnTo>
                <a:lnTo>
                  <a:pt x="8403624" y="1984201"/>
                </a:lnTo>
                <a:lnTo>
                  <a:pt x="8421711" y="1988479"/>
                </a:lnTo>
                <a:lnTo>
                  <a:pt x="8422543" y="1992642"/>
                </a:lnTo>
                <a:lnTo>
                  <a:pt x="8417736" y="1998343"/>
                </a:lnTo>
                <a:lnTo>
                  <a:pt x="8412144" y="2008341"/>
                </a:lnTo>
                <a:lnTo>
                  <a:pt x="8417459" y="2010262"/>
                </a:lnTo>
                <a:lnTo>
                  <a:pt x="8468962" y="2004223"/>
                </a:lnTo>
                <a:lnTo>
                  <a:pt x="8522792" y="2009062"/>
                </a:lnTo>
                <a:lnTo>
                  <a:pt x="8539923" y="2006438"/>
                </a:lnTo>
                <a:lnTo>
                  <a:pt x="8582244" y="2006642"/>
                </a:lnTo>
                <a:lnTo>
                  <a:pt x="8589824" y="2000371"/>
                </a:lnTo>
                <a:lnTo>
                  <a:pt x="8577022" y="1992500"/>
                </a:lnTo>
                <a:lnTo>
                  <a:pt x="8564496" y="1989760"/>
                </a:lnTo>
                <a:lnTo>
                  <a:pt x="8556069" y="1985926"/>
                </a:lnTo>
                <a:lnTo>
                  <a:pt x="8547657" y="1980358"/>
                </a:lnTo>
                <a:lnTo>
                  <a:pt x="8574495" y="1962773"/>
                </a:lnTo>
                <a:lnTo>
                  <a:pt x="8589655" y="1959393"/>
                </a:lnTo>
                <a:lnTo>
                  <a:pt x="8661201" y="1948595"/>
                </a:lnTo>
                <a:lnTo>
                  <a:pt x="8714415" y="1943187"/>
                </a:lnTo>
                <a:lnTo>
                  <a:pt x="8715093" y="1939175"/>
                </a:lnTo>
                <a:lnTo>
                  <a:pt x="8707420" y="1939166"/>
                </a:lnTo>
                <a:lnTo>
                  <a:pt x="8638662" y="1930218"/>
                </a:lnTo>
                <a:lnTo>
                  <a:pt x="8622100" y="1923289"/>
                </a:lnTo>
                <a:lnTo>
                  <a:pt x="8599083" y="1906798"/>
                </a:lnTo>
                <a:lnTo>
                  <a:pt x="8594092" y="1902137"/>
                </a:lnTo>
                <a:lnTo>
                  <a:pt x="8589292" y="1895475"/>
                </a:lnTo>
                <a:lnTo>
                  <a:pt x="9988599" y="1895475"/>
                </a:lnTo>
                <a:lnTo>
                  <a:pt x="10061075" y="1909226"/>
                </a:lnTo>
                <a:lnTo>
                  <a:pt x="10088822" y="1907038"/>
                </a:lnTo>
                <a:lnTo>
                  <a:pt x="10125251" y="1895475"/>
                </a:lnTo>
                <a:lnTo>
                  <a:pt x="10277686" y="1895475"/>
                </a:lnTo>
                <a:lnTo>
                  <a:pt x="10286176" y="1898659"/>
                </a:lnTo>
                <a:lnTo>
                  <a:pt x="10302461" y="1901586"/>
                </a:lnTo>
                <a:lnTo>
                  <a:pt x="10316511" y="1899638"/>
                </a:lnTo>
                <a:lnTo>
                  <a:pt x="10336740" y="1905855"/>
                </a:lnTo>
                <a:lnTo>
                  <a:pt x="10358324" y="1902520"/>
                </a:lnTo>
                <a:lnTo>
                  <a:pt x="10375958" y="1895475"/>
                </a:lnTo>
                <a:lnTo>
                  <a:pt x="8567530" y="1895475"/>
                </a:lnTo>
                <a:lnTo>
                  <a:pt x="8546471" y="1900180"/>
                </a:lnTo>
                <a:lnTo>
                  <a:pt x="8526143" y="1895475"/>
                </a:lnTo>
                <a:lnTo>
                  <a:pt x="8414928" y="1895475"/>
                </a:lnTo>
                <a:lnTo>
                  <a:pt x="8411558" y="1897192"/>
                </a:lnTo>
                <a:lnTo>
                  <a:pt x="8399914" y="1895475"/>
                </a:lnTo>
                <a:lnTo>
                  <a:pt x="8370560" y="1895475"/>
                </a:lnTo>
                <a:lnTo>
                  <a:pt x="8344387" y="1900367"/>
                </a:lnTo>
                <a:lnTo>
                  <a:pt x="8333464" y="1924632"/>
                </a:lnTo>
                <a:lnTo>
                  <a:pt x="8306303" y="1952428"/>
                </a:lnTo>
                <a:lnTo>
                  <a:pt x="8261594" y="1974897"/>
                </a:lnTo>
                <a:lnTo>
                  <a:pt x="8229641" y="1986914"/>
                </a:lnTo>
                <a:lnTo>
                  <a:pt x="8181666" y="2030009"/>
                </a:lnTo>
                <a:lnTo>
                  <a:pt x="8159897" y="2055163"/>
                </a:lnTo>
                <a:lnTo>
                  <a:pt x="8150715" y="2060047"/>
                </a:lnTo>
                <a:lnTo>
                  <a:pt x="8139823" y="2063907"/>
                </a:lnTo>
                <a:lnTo>
                  <a:pt x="8143490" y="2051828"/>
                </a:lnTo>
                <a:lnTo>
                  <a:pt x="8148882" y="2040772"/>
                </a:lnTo>
                <a:lnTo>
                  <a:pt x="8147649" y="2032437"/>
                </a:lnTo>
                <a:lnTo>
                  <a:pt x="8147880" y="2020314"/>
                </a:lnTo>
                <a:lnTo>
                  <a:pt x="8163887" y="2006553"/>
                </a:lnTo>
                <a:lnTo>
                  <a:pt x="8178431" y="1996573"/>
                </a:lnTo>
                <a:lnTo>
                  <a:pt x="8221476" y="1978499"/>
                </a:lnTo>
                <a:lnTo>
                  <a:pt x="8232800" y="1963494"/>
                </a:lnTo>
                <a:lnTo>
                  <a:pt x="8199045" y="1963849"/>
                </a:lnTo>
                <a:lnTo>
                  <a:pt x="8164781" y="1967185"/>
                </a:lnTo>
                <a:lnTo>
                  <a:pt x="8143212" y="1965050"/>
                </a:lnTo>
                <a:lnTo>
                  <a:pt x="8124478" y="1966278"/>
                </a:lnTo>
                <a:lnTo>
                  <a:pt x="8118531" y="1953149"/>
                </a:lnTo>
                <a:lnTo>
                  <a:pt x="8113987" y="1945250"/>
                </a:lnTo>
                <a:lnTo>
                  <a:pt x="8109534" y="1937530"/>
                </a:lnTo>
                <a:lnTo>
                  <a:pt x="8085069" y="1923876"/>
                </a:lnTo>
                <a:lnTo>
                  <a:pt x="8028451" y="1915915"/>
                </a:lnTo>
                <a:lnTo>
                  <a:pt x="8001398" y="1905837"/>
                </a:lnTo>
                <a:lnTo>
                  <a:pt x="7989535" y="1907714"/>
                </a:lnTo>
                <a:lnTo>
                  <a:pt x="7966564" y="1896436"/>
                </a:lnTo>
                <a:lnTo>
                  <a:pt x="7950819" y="1901390"/>
                </a:lnTo>
                <a:lnTo>
                  <a:pt x="7917418" y="1921430"/>
                </a:lnTo>
                <a:lnTo>
                  <a:pt x="7899393" y="1919251"/>
                </a:lnTo>
                <a:lnTo>
                  <a:pt x="7880120" y="1907207"/>
                </a:lnTo>
                <a:lnTo>
                  <a:pt x="7867579" y="1904992"/>
                </a:lnTo>
                <a:lnTo>
                  <a:pt x="7852866" y="1911370"/>
                </a:lnTo>
                <a:lnTo>
                  <a:pt x="7829294" y="1934434"/>
                </a:lnTo>
                <a:lnTo>
                  <a:pt x="7805307" y="1945740"/>
                </a:lnTo>
                <a:lnTo>
                  <a:pt x="7783815" y="1941319"/>
                </a:lnTo>
                <a:lnTo>
                  <a:pt x="7754898" y="1941417"/>
                </a:lnTo>
                <a:lnTo>
                  <a:pt x="7751816" y="1954314"/>
                </a:lnTo>
                <a:lnTo>
                  <a:pt x="7757409" y="1963244"/>
                </a:lnTo>
                <a:lnTo>
                  <a:pt x="7773216" y="1978472"/>
                </a:lnTo>
                <a:lnTo>
                  <a:pt x="7765805" y="1989920"/>
                </a:lnTo>
                <a:lnTo>
                  <a:pt x="7771305" y="2001394"/>
                </a:lnTo>
                <a:lnTo>
                  <a:pt x="7781597" y="2003725"/>
                </a:lnTo>
                <a:lnTo>
                  <a:pt x="7797141" y="2003075"/>
                </a:lnTo>
                <a:lnTo>
                  <a:pt x="7825890" y="2017930"/>
                </a:lnTo>
                <a:lnTo>
                  <a:pt x="7838461" y="2033594"/>
                </a:lnTo>
                <a:lnTo>
                  <a:pt x="7846488" y="2050734"/>
                </a:lnTo>
                <a:lnTo>
                  <a:pt x="7828986" y="2038441"/>
                </a:lnTo>
                <a:lnTo>
                  <a:pt x="7817370" y="2026629"/>
                </a:lnTo>
                <a:lnTo>
                  <a:pt x="7801163" y="2022342"/>
                </a:lnTo>
                <a:lnTo>
                  <a:pt x="7778623" y="2012282"/>
                </a:lnTo>
                <a:lnTo>
                  <a:pt x="7764465" y="2010600"/>
                </a:lnTo>
                <a:lnTo>
                  <a:pt x="7749398" y="2017574"/>
                </a:lnTo>
                <a:lnTo>
                  <a:pt x="7748227" y="2025490"/>
                </a:lnTo>
                <a:lnTo>
                  <a:pt x="7764465" y="2040274"/>
                </a:lnTo>
                <a:lnTo>
                  <a:pt x="7779316" y="2049364"/>
                </a:lnTo>
                <a:lnTo>
                  <a:pt x="7787189" y="2056773"/>
                </a:lnTo>
                <a:lnTo>
                  <a:pt x="7792443" y="2073158"/>
                </a:lnTo>
                <a:lnTo>
                  <a:pt x="7789454" y="2078726"/>
                </a:lnTo>
                <a:lnTo>
                  <a:pt x="7783969" y="2083911"/>
                </a:lnTo>
                <a:lnTo>
                  <a:pt x="7766345" y="2073585"/>
                </a:lnTo>
                <a:lnTo>
                  <a:pt x="7739399" y="2036867"/>
                </a:lnTo>
                <a:lnTo>
                  <a:pt x="7701808" y="2029555"/>
                </a:lnTo>
                <a:lnTo>
                  <a:pt x="7695522" y="2037205"/>
                </a:lnTo>
                <a:lnTo>
                  <a:pt x="7702901" y="2056613"/>
                </a:lnTo>
                <a:lnTo>
                  <a:pt x="7708247" y="2064174"/>
                </a:lnTo>
                <a:lnTo>
                  <a:pt x="7740909" y="2085130"/>
                </a:lnTo>
                <a:lnTo>
                  <a:pt x="7738290" y="2089577"/>
                </a:lnTo>
                <a:lnTo>
                  <a:pt x="7733529" y="2091472"/>
                </a:lnTo>
                <a:lnTo>
                  <a:pt x="7696970" y="2079491"/>
                </a:lnTo>
                <a:lnTo>
                  <a:pt x="7686340" y="2061256"/>
                </a:lnTo>
                <a:lnTo>
                  <a:pt x="7683782" y="2038210"/>
                </a:lnTo>
                <a:lnTo>
                  <a:pt x="7650043" y="2022208"/>
                </a:lnTo>
                <a:lnTo>
                  <a:pt x="7618229" y="2004792"/>
                </a:lnTo>
                <a:lnTo>
                  <a:pt x="7611111" y="1988266"/>
                </a:lnTo>
                <a:lnTo>
                  <a:pt x="7617659" y="1982137"/>
                </a:lnTo>
                <a:lnTo>
                  <a:pt x="7622296" y="1970005"/>
                </a:lnTo>
                <a:lnTo>
                  <a:pt x="7604810" y="1972237"/>
                </a:lnTo>
                <a:lnTo>
                  <a:pt x="7593841" y="1979913"/>
                </a:lnTo>
                <a:lnTo>
                  <a:pt x="7576108" y="1987367"/>
                </a:lnTo>
                <a:lnTo>
                  <a:pt x="7575384" y="1999562"/>
                </a:lnTo>
                <a:lnTo>
                  <a:pt x="7578188" y="2010858"/>
                </a:lnTo>
                <a:lnTo>
                  <a:pt x="7572318" y="2027287"/>
                </a:lnTo>
                <a:lnTo>
                  <a:pt x="7566618" y="2055902"/>
                </a:lnTo>
                <a:lnTo>
                  <a:pt x="7570223" y="2070916"/>
                </a:lnTo>
                <a:lnTo>
                  <a:pt x="7608646" y="2113967"/>
                </a:lnTo>
                <a:lnTo>
                  <a:pt x="7621788" y="2145241"/>
                </a:lnTo>
                <a:lnTo>
                  <a:pt x="7631216" y="2157098"/>
                </a:lnTo>
                <a:lnTo>
                  <a:pt x="7650875" y="2170173"/>
                </a:lnTo>
                <a:lnTo>
                  <a:pt x="7671380" y="2194510"/>
                </a:lnTo>
                <a:lnTo>
                  <a:pt x="7680069" y="2207194"/>
                </a:lnTo>
                <a:lnTo>
                  <a:pt x="7686263" y="2227945"/>
                </a:lnTo>
                <a:lnTo>
                  <a:pt x="7669008" y="2240789"/>
                </a:lnTo>
                <a:lnTo>
                  <a:pt x="7658963" y="2241323"/>
                </a:lnTo>
                <a:lnTo>
                  <a:pt x="7653401" y="2235621"/>
                </a:lnTo>
                <a:lnTo>
                  <a:pt x="7661181" y="2221470"/>
                </a:lnTo>
                <a:lnTo>
                  <a:pt x="7660072" y="2212851"/>
                </a:lnTo>
                <a:lnTo>
                  <a:pt x="7633435" y="2199499"/>
                </a:lnTo>
                <a:lnTo>
                  <a:pt x="7622157" y="2204000"/>
                </a:lnTo>
                <a:lnTo>
                  <a:pt x="7609154" y="2212699"/>
                </a:lnTo>
                <a:lnTo>
                  <a:pt x="7616580" y="2228843"/>
                </a:lnTo>
                <a:lnTo>
                  <a:pt x="7624930" y="2239491"/>
                </a:lnTo>
                <a:lnTo>
                  <a:pt x="7629121" y="2254176"/>
                </a:lnTo>
                <a:lnTo>
                  <a:pt x="7645082" y="2252895"/>
                </a:lnTo>
                <a:lnTo>
                  <a:pt x="7623590" y="2269333"/>
                </a:lnTo>
                <a:lnTo>
                  <a:pt x="7603423" y="2277729"/>
                </a:lnTo>
                <a:lnTo>
                  <a:pt x="7583580" y="2278218"/>
                </a:lnTo>
                <a:lnTo>
                  <a:pt x="7570947" y="2279740"/>
                </a:lnTo>
                <a:lnTo>
                  <a:pt x="7566587" y="2283947"/>
                </a:lnTo>
                <a:lnTo>
                  <a:pt x="7576863" y="2287006"/>
                </a:lnTo>
                <a:lnTo>
                  <a:pt x="7585259" y="2287282"/>
                </a:lnTo>
                <a:lnTo>
                  <a:pt x="7598909" y="2296168"/>
                </a:lnTo>
                <a:lnTo>
                  <a:pt x="7637764" y="2306824"/>
                </a:lnTo>
                <a:lnTo>
                  <a:pt x="7656282" y="2320291"/>
                </a:lnTo>
                <a:lnTo>
                  <a:pt x="7674462" y="2321518"/>
                </a:lnTo>
                <a:lnTo>
                  <a:pt x="7692764" y="2346237"/>
                </a:lnTo>
                <a:lnTo>
                  <a:pt x="7724424" y="2352819"/>
                </a:lnTo>
                <a:lnTo>
                  <a:pt x="7742465" y="2377769"/>
                </a:lnTo>
                <a:lnTo>
                  <a:pt x="7766452" y="2382679"/>
                </a:lnTo>
                <a:lnTo>
                  <a:pt x="7787112" y="2391876"/>
                </a:lnTo>
                <a:lnTo>
                  <a:pt x="7793167" y="2400655"/>
                </a:lnTo>
                <a:lnTo>
                  <a:pt x="7796186" y="2416506"/>
                </a:lnTo>
                <a:lnTo>
                  <a:pt x="7797527" y="2450111"/>
                </a:lnTo>
                <a:lnTo>
                  <a:pt x="7801994" y="2475141"/>
                </a:lnTo>
                <a:lnTo>
                  <a:pt x="7802149" y="2483048"/>
                </a:lnTo>
                <a:lnTo>
                  <a:pt x="7801055" y="2494869"/>
                </a:lnTo>
                <a:lnTo>
                  <a:pt x="7795432" y="2500678"/>
                </a:lnTo>
                <a:lnTo>
                  <a:pt x="7787836" y="2500855"/>
                </a:lnTo>
                <a:lnTo>
                  <a:pt x="7772969" y="2482452"/>
                </a:lnTo>
                <a:lnTo>
                  <a:pt x="7750168" y="2463088"/>
                </a:lnTo>
                <a:lnTo>
                  <a:pt x="7726134" y="2440051"/>
                </a:lnTo>
                <a:lnTo>
                  <a:pt x="7719309" y="2436003"/>
                </a:lnTo>
                <a:lnTo>
                  <a:pt x="7713717" y="2435621"/>
                </a:lnTo>
                <a:lnTo>
                  <a:pt x="7700852" y="2443413"/>
                </a:lnTo>
                <a:lnTo>
                  <a:pt x="7665110" y="2449435"/>
                </a:lnTo>
                <a:lnTo>
                  <a:pt x="7648348" y="2457849"/>
                </a:lnTo>
                <a:lnTo>
                  <a:pt x="7642047" y="2459708"/>
                </a:lnTo>
                <a:lnTo>
                  <a:pt x="7640290" y="2464129"/>
                </a:lnTo>
                <a:lnTo>
                  <a:pt x="7648148" y="2468727"/>
                </a:lnTo>
                <a:lnTo>
                  <a:pt x="7657777" y="2479259"/>
                </a:lnTo>
                <a:lnTo>
                  <a:pt x="7657777" y="2493660"/>
                </a:lnTo>
                <a:lnTo>
                  <a:pt x="7665726" y="2511156"/>
                </a:lnTo>
                <a:lnTo>
                  <a:pt x="7676002" y="2515674"/>
                </a:lnTo>
                <a:lnTo>
                  <a:pt x="7689390" y="2515283"/>
                </a:lnTo>
                <a:lnTo>
                  <a:pt x="7697062" y="2518521"/>
                </a:lnTo>
                <a:lnTo>
                  <a:pt x="7699050" y="2525485"/>
                </a:lnTo>
                <a:lnTo>
                  <a:pt x="7706830" y="2533615"/>
                </a:lnTo>
                <a:lnTo>
                  <a:pt x="7711960" y="2539637"/>
                </a:lnTo>
                <a:lnTo>
                  <a:pt x="7711745" y="2543951"/>
                </a:lnTo>
                <a:lnTo>
                  <a:pt x="7674400" y="2555407"/>
                </a:lnTo>
                <a:lnTo>
                  <a:pt x="7666589" y="2560646"/>
                </a:lnTo>
                <a:lnTo>
                  <a:pt x="7660041" y="2563324"/>
                </a:lnTo>
                <a:lnTo>
                  <a:pt x="7650335" y="2557871"/>
                </a:lnTo>
                <a:lnTo>
                  <a:pt x="7649781" y="2543880"/>
                </a:lnTo>
                <a:lnTo>
                  <a:pt x="7636947" y="2536372"/>
                </a:lnTo>
                <a:lnTo>
                  <a:pt x="7625177" y="2529941"/>
                </a:lnTo>
                <a:lnTo>
                  <a:pt x="7611065" y="2527184"/>
                </a:lnTo>
                <a:lnTo>
                  <a:pt x="7599063" y="2517551"/>
                </a:lnTo>
                <a:lnTo>
                  <a:pt x="7591237" y="2525378"/>
                </a:lnTo>
                <a:lnTo>
                  <a:pt x="7597492" y="2552490"/>
                </a:lnTo>
                <a:lnTo>
                  <a:pt x="7611065" y="2571160"/>
                </a:lnTo>
                <a:lnTo>
                  <a:pt x="7633774" y="2621247"/>
                </a:lnTo>
                <a:lnTo>
                  <a:pt x="7644080" y="2650822"/>
                </a:lnTo>
                <a:lnTo>
                  <a:pt x="7646160" y="2665134"/>
                </a:lnTo>
                <a:lnTo>
                  <a:pt x="7641030" y="2688892"/>
                </a:lnTo>
                <a:lnTo>
                  <a:pt x="7652184" y="2706548"/>
                </a:lnTo>
                <a:lnTo>
                  <a:pt x="7659826" y="2724675"/>
                </a:lnTo>
                <a:lnTo>
                  <a:pt x="7651414" y="2723991"/>
                </a:lnTo>
                <a:lnTo>
                  <a:pt x="7644111" y="2717595"/>
                </a:lnTo>
                <a:lnTo>
                  <a:pt x="7631863" y="2710052"/>
                </a:lnTo>
                <a:lnTo>
                  <a:pt x="7608107" y="2681135"/>
                </a:lnTo>
                <a:lnTo>
                  <a:pt x="7599834" y="2663088"/>
                </a:lnTo>
                <a:lnTo>
                  <a:pt x="7589943" y="2661674"/>
                </a:lnTo>
                <a:lnTo>
                  <a:pt x="7572780" y="2664262"/>
                </a:lnTo>
                <a:lnTo>
                  <a:pt x="7553954" y="2702803"/>
                </a:lnTo>
                <a:lnTo>
                  <a:pt x="7554015" y="2724889"/>
                </a:lnTo>
                <a:lnTo>
                  <a:pt x="7544279" y="2719632"/>
                </a:lnTo>
                <a:lnTo>
                  <a:pt x="7535929" y="2712748"/>
                </a:lnTo>
                <a:lnTo>
                  <a:pt x="7536945" y="2688589"/>
                </a:lnTo>
                <a:lnTo>
                  <a:pt x="7536113" y="2678440"/>
                </a:lnTo>
                <a:lnTo>
                  <a:pt x="7513266" y="2645530"/>
                </a:lnTo>
                <a:lnTo>
                  <a:pt x="7502790" y="2641838"/>
                </a:lnTo>
                <a:lnTo>
                  <a:pt x="7497906" y="2630711"/>
                </a:lnTo>
                <a:lnTo>
                  <a:pt x="7489494" y="2618863"/>
                </a:lnTo>
                <a:lnTo>
                  <a:pt x="7478648" y="2621131"/>
                </a:lnTo>
                <a:lnTo>
                  <a:pt x="7476799" y="2622135"/>
                </a:lnTo>
                <a:lnTo>
                  <a:pt x="7476799" y="2387341"/>
                </a:lnTo>
                <a:lnTo>
                  <a:pt x="7515253" y="2407593"/>
                </a:lnTo>
                <a:lnTo>
                  <a:pt x="7564492" y="2421345"/>
                </a:lnTo>
                <a:lnTo>
                  <a:pt x="7589049" y="2433424"/>
                </a:lnTo>
                <a:lnTo>
                  <a:pt x="7602946" y="2445396"/>
                </a:lnTo>
                <a:lnTo>
                  <a:pt x="7610325" y="2447878"/>
                </a:lnTo>
                <a:lnTo>
                  <a:pt x="7621988" y="2449568"/>
                </a:lnTo>
                <a:lnTo>
                  <a:pt x="7621464" y="2440611"/>
                </a:lnTo>
                <a:lnTo>
                  <a:pt x="7617705" y="2432695"/>
                </a:lnTo>
                <a:lnTo>
                  <a:pt x="7627426" y="2428381"/>
                </a:lnTo>
                <a:lnTo>
                  <a:pt x="7653817" y="2428612"/>
                </a:lnTo>
                <a:lnTo>
                  <a:pt x="7658624" y="2424413"/>
                </a:lnTo>
                <a:lnTo>
                  <a:pt x="7663508" y="2417618"/>
                </a:lnTo>
                <a:lnTo>
                  <a:pt x="7658054" y="2409897"/>
                </a:lnTo>
                <a:lnTo>
                  <a:pt x="7649319" y="2406188"/>
                </a:lnTo>
                <a:lnTo>
                  <a:pt x="7639982" y="2405156"/>
                </a:lnTo>
                <a:lnTo>
                  <a:pt x="7633835" y="2402710"/>
                </a:lnTo>
                <a:lnTo>
                  <a:pt x="7623914" y="2405183"/>
                </a:lnTo>
                <a:lnTo>
                  <a:pt x="7608430" y="2399215"/>
                </a:lnTo>
                <a:lnTo>
                  <a:pt x="7600434" y="2394296"/>
                </a:lnTo>
                <a:lnTo>
                  <a:pt x="7595736" y="2389235"/>
                </a:lnTo>
                <a:lnTo>
                  <a:pt x="7568836" y="2379139"/>
                </a:lnTo>
                <a:lnTo>
                  <a:pt x="7543324" y="2362088"/>
                </a:lnTo>
                <a:lnTo>
                  <a:pt x="7537577" y="2371738"/>
                </a:lnTo>
                <a:lnTo>
                  <a:pt x="7527270" y="2376969"/>
                </a:lnTo>
                <a:lnTo>
                  <a:pt x="7512588" y="2377698"/>
                </a:lnTo>
                <a:lnTo>
                  <a:pt x="7476799" y="2368277"/>
                </a:lnTo>
                <a:lnTo>
                  <a:pt x="7476799" y="1895475"/>
                </a:lnTo>
                <a:close/>
              </a:path>
            </a:pathLst>
          </a:custGeom>
          <a:solidFill>
            <a:srgbClr val="E8DABD"/>
          </a:solidFill>
          <a:ln w="5715">
            <a:solidFill>
              <a:srgbClr val="B7A786"/>
            </a:solidFill>
          </a:ln>
        </p:spPr>
      </p:sp>
      <p:sp>
        <p:nvSpPr>
          <p:cNvPr id="49" name="river">
            <a:extLst>
              <a:ext uri="{FF2B5EF4-FFF2-40B4-BE49-F238E27FC236}">
                <a16:creationId xmlns:a16="http://schemas.microsoft.com/office/drawing/2014/main" id="{2A8A390F-AAE1-4F40-80B6-12C3AD809CE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10122087" y="2293903"/>
                </a:moveTo>
                <a:lnTo>
                  <a:pt x="10129164" y="2282578"/>
                </a:lnTo>
                <a:lnTo>
                  <a:pt x="10117636" y="2245517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0" name="river">
            <a:extLst>
              <a:ext uri="{FF2B5EF4-FFF2-40B4-BE49-F238E27FC236}">
                <a16:creationId xmlns:a16="http://schemas.microsoft.com/office/drawing/2014/main" id="{B0D4D0C3-D513-4BA9-BAFE-8EDB2EE5D01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193145" y="4994534"/>
                </a:moveTo>
                <a:lnTo>
                  <a:pt x="9197760" y="5027181"/>
                </a:lnTo>
                <a:lnTo>
                  <a:pt x="9196847" y="5047618"/>
                </a:lnTo>
                <a:lnTo>
                  <a:pt x="9191939" y="5066728"/>
                </a:lnTo>
                <a:lnTo>
                  <a:pt x="9192901" y="5086854"/>
                </a:lnTo>
                <a:lnTo>
                  <a:pt x="9196798" y="5098941"/>
                </a:lnTo>
                <a:lnTo>
                  <a:pt x="9198616" y="5113998"/>
                </a:lnTo>
                <a:lnTo>
                  <a:pt x="9189297" y="5136629"/>
                </a:lnTo>
                <a:lnTo>
                  <a:pt x="9161660" y="5172740"/>
                </a:lnTo>
                <a:lnTo>
                  <a:pt x="9146986" y="5197107"/>
                </a:lnTo>
                <a:lnTo>
                  <a:pt x="9145290" y="5209726"/>
                </a:lnTo>
                <a:lnTo>
                  <a:pt x="9135524" y="5221790"/>
                </a:lnTo>
                <a:lnTo>
                  <a:pt x="9120393" y="5234291"/>
                </a:lnTo>
                <a:lnTo>
                  <a:pt x="9105873" y="5237689"/>
                </a:lnTo>
                <a:lnTo>
                  <a:pt x="9090987" y="5225814"/>
                </a:lnTo>
                <a:lnTo>
                  <a:pt x="9076027" y="5223009"/>
                </a:lnTo>
                <a:lnTo>
                  <a:pt x="9060977" y="5229274"/>
                </a:lnTo>
                <a:lnTo>
                  <a:pt x="9048202" y="5241878"/>
                </a:lnTo>
                <a:lnTo>
                  <a:pt x="9037686" y="5260833"/>
                </a:lnTo>
                <a:lnTo>
                  <a:pt x="9012649" y="5284598"/>
                </a:lnTo>
                <a:lnTo>
                  <a:pt x="8982518" y="5310805"/>
                </a:lnTo>
                <a:lnTo>
                  <a:pt x="8959740" y="5339658"/>
                </a:lnTo>
                <a:lnTo>
                  <a:pt x="8953789" y="5360302"/>
                </a:lnTo>
                <a:lnTo>
                  <a:pt x="8940851" y="5384924"/>
                </a:lnTo>
                <a:lnTo>
                  <a:pt x="8910939" y="5427813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1" name="river">
            <a:extLst>
              <a:ext uri="{FF2B5EF4-FFF2-40B4-BE49-F238E27FC236}">
                <a16:creationId xmlns:a16="http://schemas.microsoft.com/office/drawing/2014/main" id="{4A768CE9-8B03-4BC9-95FD-E58AF90AF16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922402" y="3871742"/>
                </a:moveTo>
                <a:lnTo>
                  <a:pt x="8908966" y="3840136"/>
                </a:lnTo>
                <a:lnTo>
                  <a:pt x="8913572" y="3822984"/>
                </a:lnTo>
                <a:lnTo>
                  <a:pt x="8929828" y="3806812"/>
                </a:lnTo>
                <a:lnTo>
                  <a:pt x="8936049" y="3785763"/>
                </a:lnTo>
                <a:lnTo>
                  <a:pt x="8932250" y="3759814"/>
                </a:lnTo>
                <a:lnTo>
                  <a:pt x="8931973" y="3741076"/>
                </a:lnTo>
                <a:lnTo>
                  <a:pt x="8935250" y="3729535"/>
                </a:lnTo>
                <a:lnTo>
                  <a:pt x="8945547" y="3713758"/>
                </a:lnTo>
                <a:lnTo>
                  <a:pt x="8962879" y="3693744"/>
                </a:lnTo>
                <a:lnTo>
                  <a:pt x="8977007" y="3683182"/>
                </a:lnTo>
                <a:lnTo>
                  <a:pt x="8987948" y="3682080"/>
                </a:lnTo>
                <a:lnTo>
                  <a:pt x="9002532" y="3666501"/>
                </a:lnTo>
                <a:lnTo>
                  <a:pt x="9029036" y="3621254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2" name="river">
            <a:extLst>
              <a:ext uri="{FF2B5EF4-FFF2-40B4-BE49-F238E27FC236}">
                <a16:creationId xmlns:a16="http://schemas.microsoft.com/office/drawing/2014/main" id="{E734E18C-1975-434E-8C65-98EBA725561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11178339" y="3661535"/>
                </a:moveTo>
                <a:lnTo>
                  <a:pt x="11190592" y="3675463"/>
                </a:lnTo>
                <a:lnTo>
                  <a:pt x="11213362" y="3683605"/>
                </a:lnTo>
                <a:lnTo>
                  <a:pt x="11250749" y="3690619"/>
                </a:lnTo>
                <a:lnTo>
                  <a:pt x="11282152" y="3701449"/>
                </a:lnTo>
                <a:lnTo>
                  <a:pt x="11320322" y="3723439"/>
                </a:lnTo>
                <a:lnTo>
                  <a:pt x="11339285" y="3734877"/>
                </a:lnTo>
                <a:lnTo>
                  <a:pt x="11354481" y="3735042"/>
                </a:lnTo>
                <a:lnTo>
                  <a:pt x="11372221" y="3727737"/>
                </a:lnTo>
                <a:lnTo>
                  <a:pt x="11402744" y="3724630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3" name="river">
            <a:extLst>
              <a:ext uri="{FF2B5EF4-FFF2-40B4-BE49-F238E27FC236}">
                <a16:creationId xmlns:a16="http://schemas.microsoft.com/office/drawing/2014/main" id="{B267703F-6C6A-4DA2-ABAA-FB6BE849653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10473068" y="3092582"/>
                </a:moveTo>
                <a:lnTo>
                  <a:pt x="10493025" y="3100005"/>
                </a:lnTo>
                <a:lnTo>
                  <a:pt x="10502148" y="3099064"/>
                </a:lnTo>
                <a:lnTo>
                  <a:pt x="10507088" y="3092229"/>
                </a:lnTo>
                <a:lnTo>
                  <a:pt x="10517760" y="3089961"/>
                </a:lnTo>
                <a:lnTo>
                  <a:pt x="10534179" y="3092258"/>
                </a:lnTo>
                <a:lnTo>
                  <a:pt x="10542087" y="3091203"/>
                </a:lnTo>
                <a:lnTo>
                  <a:pt x="10544956" y="3090502"/>
                </a:lnTo>
                <a:lnTo>
                  <a:pt x="10548470" y="3088812"/>
                </a:lnTo>
                <a:lnTo>
                  <a:pt x="10553402" y="3091203"/>
                </a:lnTo>
                <a:lnTo>
                  <a:pt x="10567433" y="3088963"/>
                </a:lnTo>
                <a:lnTo>
                  <a:pt x="10587374" y="3080076"/>
                </a:lnTo>
                <a:lnTo>
                  <a:pt x="10604739" y="3077902"/>
                </a:lnTo>
                <a:lnTo>
                  <a:pt x="10619527" y="3082439"/>
                </a:lnTo>
                <a:lnTo>
                  <a:pt x="10630362" y="3089368"/>
                </a:lnTo>
                <a:lnTo>
                  <a:pt x="10640683" y="3103356"/>
                </a:lnTo>
                <a:lnTo>
                  <a:pt x="10651273" y="3115669"/>
                </a:lnTo>
                <a:lnTo>
                  <a:pt x="10658757" y="3118145"/>
                </a:lnTo>
                <a:lnTo>
                  <a:pt x="10666665" y="3114902"/>
                </a:lnTo>
                <a:lnTo>
                  <a:pt x="10671132" y="3116535"/>
                </a:lnTo>
                <a:lnTo>
                  <a:pt x="10673480" y="3117886"/>
                </a:lnTo>
                <a:lnTo>
                  <a:pt x="10677149" y="3117406"/>
                </a:lnTo>
                <a:lnTo>
                  <a:pt x="10679839" y="3109776"/>
                </a:lnTo>
                <a:lnTo>
                  <a:pt x="10684038" y="3107517"/>
                </a:lnTo>
                <a:lnTo>
                  <a:pt x="10689728" y="3110624"/>
                </a:lnTo>
                <a:lnTo>
                  <a:pt x="10689793" y="3115651"/>
                </a:lnTo>
                <a:lnTo>
                  <a:pt x="10684217" y="3122607"/>
                </a:lnTo>
                <a:lnTo>
                  <a:pt x="10684347" y="3128514"/>
                </a:lnTo>
                <a:lnTo>
                  <a:pt x="10690201" y="3133381"/>
                </a:lnTo>
                <a:lnTo>
                  <a:pt x="10692467" y="3140503"/>
                </a:lnTo>
                <a:lnTo>
                  <a:pt x="10691179" y="3149888"/>
                </a:lnTo>
                <a:lnTo>
                  <a:pt x="10697824" y="3159890"/>
                </a:lnTo>
                <a:lnTo>
                  <a:pt x="10702446" y="3163256"/>
                </a:lnTo>
                <a:lnTo>
                  <a:pt x="10712416" y="3170518"/>
                </a:lnTo>
                <a:lnTo>
                  <a:pt x="10718947" y="3180911"/>
                </a:lnTo>
                <a:lnTo>
                  <a:pt x="10717414" y="3191073"/>
                </a:lnTo>
                <a:lnTo>
                  <a:pt x="10720887" y="3194255"/>
                </a:lnTo>
                <a:lnTo>
                  <a:pt x="10729366" y="3190452"/>
                </a:lnTo>
                <a:lnTo>
                  <a:pt x="10738154" y="3190743"/>
                </a:lnTo>
                <a:lnTo>
                  <a:pt x="10747236" y="3195140"/>
                </a:lnTo>
                <a:lnTo>
                  <a:pt x="10749934" y="3203490"/>
                </a:lnTo>
                <a:lnTo>
                  <a:pt x="10746233" y="3215812"/>
                </a:lnTo>
                <a:lnTo>
                  <a:pt x="10753048" y="3230544"/>
                </a:lnTo>
                <a:lnTo>
                  <a:pt x="10770381" y="3247706"/>
                </a:lnTo>
                <a:lnTo>
                  <a:pt x="10784313" y="3257919"/>
                </a:lnTo>
                <a:lnTo>
                  <a:pt x="10794862" y="3261205"/>
                </a:lnTo>
                <a:lnTo>
                  <a:pt x="10802216" y="3260875"/>
                </a:lnTo>
                <a:lnTo>
                  <a:pt x="10806406" y="3256950"/>
                </a:lnTo>
                <a:lnTo>
                  <a:pt x="10814249" y="3258983"/>
                </a:lnTo>
                <a:lnTo>
                  <a:pt x="10825760" y="3266975"/>
                </a:lnTo>
                <a:lnTo>
                  <a:pt x="10835144" y="3269945"/>
                </a:lnTo>
                <a:lnTo>
                  <a:pt x="10842400" y="3267884"/>
                </a:lnTo>
                <a:lnTo>
                  <a:pt x="10861436" y="3272205"/>
                </a:lnTo>
                <a:lnTo>
                  <a:pt x="10874259" y="3276657"/>
                </a:lnTo>
                <a:lnTo>
                  <a:pt x="10892252" y="3282908"/>
                </a:lnTo>
                <a:lnTo>
                  <a:pt x="10912144" y="3296068"/>
                </a:lnTo>
                <a:lnTo>
                  <a:pt x="10921095" y="3311686"/>
                </a:lnTo>
                <a:lnTo>
                  <a:pt x="10927373" y="3316614"/>
                </a:lnTo>
                <a:lnTo>
                  <a:pt x="10932590" y="3316614"/>
                </a:lnTo>
                <a:lnTo>
                  <a:pt x="10939259" y="3317338"/>
                </a:lnTo>
                <a:lnTo>
                  <a:pt x="10952107" y="3323707"/>
                </a:lnTo>
                <a:lnTo>
                  <a:pt x="10966774" y="3343155"/>
                </a:lnTo>
                <a:lnTo>
                  <a:pt x="10987538" y="3384100"/>
                </a:lnTo>
                <a:lnTo>
                  <a:pt x="10988940" y="3390520"/>
                </a:lnTo>
                <a:lnTo>
                  <a:pt x="10989103" y="3402532"/>
                </a:lnTo>
                <a:lnTo>
                  <a:pt x="10984848" y="3421294"/>
                </a:lnTo>
                <a:lnTo>
                  <a:pt x="10987824" y="3444545"/>
                </a:lnTo>
                <a:lnTo>
                  <a:pt x="10998210" y="3471478"/>
                </a:lnTo>
                <a:lnTo>
                  <a:pt x="11003517" y="3492075"/>
                </a:lnTo>
                <a:lnTo>
                  <a:pt x="11003762" y="3506327"/>
                </a:lnTo>
                <a:lnTo>
                  <a:pt x="11008629" y="3521766"/>
                </a:lnTo>
                <a:lnTo>
                  <a:pt x="11018134" y="3538376"/>
                </a:lnTo>
                <a:lnTo>
                  <a:pt x="11022749" y="3557213"/>
                </a:lnTo>
                <a:lnTo>
                  <a:pt x="11022471" y="3578267"/>
                </a:lnTo>
                <a:lnTo>
                  <a:pt x="11033991" y="3599071"/>
                </a:lnTo>
                <a:lnTo>
                  <a:pt x="11068965" y="3629901"/>
                </a:lnTo>
                <a:lnTo>
                  <a:pt x="11111888" y="3636848"/>
                </a:lnTo>
                <a:lnTo>
                  <a:pt x="11130231" y="3643781"/>
                </a:lnTo>
                <a:lnTo>
                  <a:pt x="11138302" y="3653006"/>
                </a:lnTo>
                <a:lnTo>
                  <a:pt x="11151484" y="3658598"/>
                </a:lnTo>
                <a:lnTo>
                  <a:pt x="11178942" y="3661535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4" name="river">
            <a:extLst>
              <a:ext uri="{FF2B5EF4-FFF2-40B4-BE49-F238E27FC236}">
                <a16:creationId xmlns:a16="http://schemas.microsoft.com/office/drawing/2014/main" id="{F3B20DE1-A4E0-4634-9C41-79178DF2937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10122087" y="2293903"/>
                </a:moveTo>
                <a:lnTo>
                  <a:pt x="10088459" y="2302065"/>
                </a:lnTo>
                <a:lnTo>
                  <a:pt x="10071933" y="2311954"/>
                </a:lnTo>
                <a:lnTo>
                  <a:pt x="10061319" y="2326291"/>
                </a:lnTo>
                <a:lnTo>
                  <a:pt x="10056974" y="2336152"/>
                </a:lnTo>
                <a:lnTo>
                  <a:pt x="10058914" y="2341536"/>
                </a:lnTo>
                <a:lnTo>
                  <a:pt x="10072325" y="2349500"/>
                </a:lnTo>
                <a:lnTo>
                  <a:pt x="10097206" y="2360044"/>
                </a:lnTo>
                <a:lnTo>
                  <a:pt x="10114440" y="2364430"/>
                </a:lnTo>
                <a:lnTo>
                  <a:pt x="10124028" y="2362646"/>
                </a:lnTo>
                <a:lnTo>
                  <a:pt x="10134610" y="2366756"/>
                </a:lnTo>
                <a:lnTo>
                  <a:pt x="10146186" y="2376762"/>
                </a:lnTo>
                <a:lnTo>
                  <a:pt x="10158187" y="2381168"/>
                </a:lnTo>
                <a:lnTo>
                  <a:pt x="10170627" y="2379982"/>
                </a:lnTo>
                <a:lnTo>
                  <a:pt x="10176839" y="2386251"/>
                </a:lnTo>
                <a:lnTo>
                  <a:pt x="10176839" y="2399991"/>
                </a:lnTo>
                <a:lnTo>
                  <a:pt x="10182269" y="2407451"/>
                </a:lnTo>
                <a:lnTo>
                  <a:pt x="10193144" y="2408637"/>
                </a:lnTo>
                <a:lnTo>
                  <a:pt x="10197865" y="2413956"/>
                </a:lnTo>
                <a:lnTo>
                  <a:pt x="10196446" y="2423388"/>
                </a:lnTo>
                <a:lnTo>
                  <a:pt x="10185628" y="2435852"/>
                </a:lnTo>
                <a:lnTo>
                  <a:pt x="10165410" y="2451347"/>
                </a:lnTo>
                <a:lnTo>
                  <a:pt x="10155284" y="2462544"/>
                </a:lnTo>
                <a:lnTo>
                  <a:pt x="10155252" y="2469444"/>
                </a:lnTo>
                <a:lnTo>
                  <a:pt x="10151730" y="2474787"/>
                </a:lnTo>
                <a:lnTo>
                  <a:pt x="10150654" y="2478910"/>
                </a:lnTo>
                <a:lnTo>
                  <a:pt x="10146675" y="2488371"/>
                </a:lnTo>
                <a:lnTo>
                  <a:pt x="10133713" y="2494235"/>
                </a:lnTo>
                <a:lnTo>
                  <a:pt x="10131724" y="2498387"/>
                </a:lnTo>
                <a:lnTo>
                  <a:pt x="10133240" y="2502896"/>
                </a:lnTo>
                <a:lnTo>
                  <a:pt x="10129180" y="2506699"/>
                </a:lnTo>
                <a:lnTo>
                  <a:pt x="10111603" y="2509184"/>
                </a:lnTo>
                <a:lnTo>
                  <a:pt x="10096864" y="2516056"/>
                </a:lnTo>
                <a:lnTo>
                  <a:pt x="10084977" y="2527306"/>
                </a:lnTo>
                <a:lnTo>
                  <a:pt x="10070238" y="2534036"/>
                </a:lnTo>
                <a:lnTo>
                  <a:pt x="10052661" y="2536239"/>
                </a:lnTo>
                <a:lnTo>
                  <a:pt x="10040465" y="2540235"/>
                </a:lnTo>
                <a:lnTo>
                  <a:pt x="10033666" y="2546029"/>
                </a:lnTo>
                <a:lnTo>
                  <a:pt x="10022529" y="2547470"/>
                </a:lnTo>
                <a:lnTo>
                  <a:pt x="10007056" y="2544561"/>
                </a:lnTo>
                <a:lnTo>
                  <a:pt x="9995643" y="2546797"/>
                </a:lnTo>
                <a:lnTo>
                  <a:pt x="9988289" y="2554168"/>
                </a:lnTo>
                <a:lnTo>
                  <a:pt x="9978017" y="2570966"/>
                </a:lnTo>
                <a:lnTo>
                  <a:pt x="9976949" y="2584569"/>
                </a:lnTo>
                <a:lnTo>
                  <a:pt x="9979215" y="2603029"/>
                </a:lnTo>
                <a:lnTo>
                  <a:pt x="9984669" y="2612951"/>
                </a:lnTo>
                <a:lnTo>
                  <a:pt x="9993295" y="2614326"/>
                </a:lnTo>
                <a:lnTo>
                  <a:pt x="9999466" y="2624779"/>
                </a:lnTo>
                <a:lnTo>
                  <a:pt x="10005018" y="2654080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5" name="river">
            <a:extLst>
              <a:ext uri="{FF2B5EF4-FFF2-40B4-BE49-F238E27FC236}">
                <a16:creationId xmlns:a16="http://schemas.microsoft.com/office/drawing/2014/main" id="{EB0376C6-149C-431A-A933-CF231675CDD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10546098" y="2044817"/>
                </a:moveTo>
                <a:lnTo>
                  <a:pt x="10526026" y="2074668"/>
                </a:lnTo>
                <a:lnTo>
                  <a:pt x="10471829" y="2087894"/>
                </a:lnTo>
                <a:lnTo>
                  <a:pt x="10437923" y="2090747"/>
                </a:lnTo>
                <a:lnTo>
                  <a:pt x="10406242" y="2087640"/>
                </a:lnTo>
                <a:lnTo>
                  <a:pt x="10378988" y="2088167"/>
                </a:lnTo>
                <a:lnTo>
                  <a:pt x="10356145" y="2092328"/>
                </a:lnTo>
                <a:lnTo>
                  <a:pt x="10343199" y="2096790"/>
                </a:lnTo>
                <a:lnTo>
                  <a:pt x="10340117" y="2101554"/>
                </a:lnTo>
                <a:lnTo>
                  <a:pt x="10343289" y="2109734"/>
                </a:lnTo>
                <a:lnTo>
                  <a:pt x="10352697" y="2121332"/>
                </a:lnTo>
                <a:lnTo>
                  <a:pt x="10354417" y="2133315"/>
                </a:lnTo>
                <a:lnTo>
                  <a:pt x="10348449" y="2145685"/>
                </a:lnTo>
                <a:lnTo>
                  <a:pt x="10342237" y="2153348"/>
                </a:lnTo>
                <a:lnTo>
                  <a:pt x="10335764" y="2156294"/>
                </a:lnTo>
                <a:lnTo>
                  <a:pt x="10306855" y="2151352"/>
                </a:lnTo>
                <a:lnTo>
                  <a:pt x="10255495" y="2138521"/>
                </a:lnTo>
                <a:lnTo>
                  <a:pt x="10224124" y="2135306"/>
                </a:lnTo>
                <a:lnTo>
                  <a:pt x="10212759" y="2141717"/>
                </a:lnTo>
                <a:lnTo>
                  <a:pt x="10189688" y="2147130"/>
                </a:lnTo>
                <a:lnTo>
                  <a:pt x="10154942" y="2151545"/>
                </a:lnTo>
                <a:lnTo>
                  <a:pt x="10117669" y="2162079"/>
                </a:lnTo>
                <a:lnTo>
                  <a:pt x="10077868" y="2178732"/>
                </a:lnTo>
                <a:lnTo>
                  <a:pt x="10068167" y="2197422"/>
                </a:lnTo>
                <a:lnTo>
                  <a:pt x="10088565" y="2218161"/>
                </a:lnTo>
                <a:lnTo>
                  <a:pt x="10102367" y="2228789"/>
                </a:lnTo>
                <a:lnTo>
                  <a:pt x="10109590" y="2229306"/>
                </a:lnTo>
                <a:lnTo>
                  <a:pt x="10114310" y="2233552"/>
                </a:lnTo>
                <a:lnTo>
                  <a:pt x="10117636" y="2245507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6" name="river">
            <a:extLst>
              <a:ext uri="{FF2B5EF4-FFF2-40B4-BE49-F238E27FC236}">
                <a16:creationId xmlns:a16="http://schemas.microsoft.com/office/drawing/2014/main" id="{EF58FE45-2A55-463E-A3C2-6A5CC351B9D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327604" y="6262189"/>
                </a:moveTo>
                <a:lnTo>
                  <a:pt x="9324457" y="6253076"/>
                </a:lnTo>
                <a:lnTo>
                  <a:pt x="9324889" y="6239883"/>
                </a:lnTo>
                <a:lnTo>
                  <a:pt x="9328917" y="6222613"/>
                </a:lnTo>
                <a:lnTo>
                  <a:pt x="9339980" y="6198430"/>
                </a:lnTo>
                <a:lnTo>
                  <a:pt x="9358094" y="6167336"/>
                </a:lnTo>
                <a:lnTo>
                  <a:pt x="9362326" y="6140206"/>
                </a:lnTo>
                <a:lnTo>
                  <a:pt x="9365000" y="6123111"/>
                </a:lnTo>
                <a:lnTo>
                  <a:pt x="9360711" y="6065744"/>
                </a:lnTo>
                <a:lnTo>
                  <a:pt x="9354206" y="6034632"/>
                </a:lnTo>
                <a:lnTo>
                  <a:pt x="9345482" y="6029774"/>
                </a:lnTo>
                <a:lnTo>
                  <a:pt x="9335911" y="6019015"/>
                </a:lnTo>
                <a:lnTo>
                  <a:pt x="9325460" y="6002357"/>
                </a:lnTo>
                <a:lnTo>
                  <a:pt x="9319737" y="5984259"/>
                </a:lnTo>
                <a:lnTo>
                  <a:pt x="9318710" y="5964716"/>
                </a:lnTo>
                <a:lnTo>
                  <a:pt x="9313908" y="5953411"/>
                </a:lnTo>
                <a:lnTo>
                  <a:pt x="9305315" y="5950342"/>
                </a:lnTo>
                <a:lnTo>
                  <a:pt x="9301573" y="5930940"/>
                </a:lnTo>
                <a:lnTo>
                  <a:pt x="9302666" y="5895215"/>
                </a:lnTo>
                <a:lnTo>
                  <a:pt x="9297203" y="5871540"/>
                </a:lnTo>
                <a:lnTo>
                  <a:pt x="9285187" y="5859909"/>
                </a:lnTo>
                <a:lnTo>
                  <a:pt x="9277393" y="5847083"/>
                </a:lnTo>
                <a:lnTo>
                  <a:pt x="9272061" y="5826039"/>
                </a:lnTo>
                <a:lnTo>
                  <a:pt x="9233973" y="5811547"/>
                </a:lnTo>
                <a:lnTo>
                  <a:pt x="9214994" y="5810073"/>
                </a:lnTo>
                <a:lnTo>
                  <a:pt x="9202455" y="5816790"/>
                </a:lnTo>
                <a:lnTo>
                  <a:pt x="9186640" y="5833368"/>
                </a:lnTo>
                <a:lnTo>
                  <a:pt x="9167546" y="5859820"/>
                </a:lnTo>
                <a:lnTo>
                  <a:pt x="9152171" y="5873846"/>
                </a:lnTo>
                <a:lnTo>
                  <a:pt x="9140480" y="5875447"/>
                </a:lnTo>
                <a:lnTo>
                  <a:pt x="9128170" y="5888004"/>
                </a:lnTo>
                <a:lnTo>
                  <a:pt x="9115208" y="5911520"/>
                </a:lnTo>
                <a:lnTo>
                  <a:pt x="9102726" y="5923169"/>
                </a:lnTo>
                <a:lnTo>
                  <a:pt x="9090709" y="5922948"/>
                </a:lnTo>
                <a:lnTo>
                  <a:pt x="9078570" y="5927711"/>
                </a:lnTo>
                <a:lnTo>
                  <a:pt x="9066325" y="5937450"/>
                </a:lnTo>
                <a:lnTo>
                  <a:pt x="9060586" y="5949862"/>
                </a:lnTo>
                <a:lnTo>
                  <a:pt x="9061352" y="5964942"/>
                </a:lnTo>
                <a:lnTo>
                  <a:pt x="9055132" y="5974846"/>
                </a:lnTo>
                <a:lnTo>
                  <a:pt x="9041909" y="5979590"/>
                </a:lnTo>
                <a:lnTo>
                  <a:pt x="9022840" y="6002865"/>
                </a:lnTo>
                <a:lnTo>
                  <a:pt x="8997926" y="6044676"/>
                </a:lnTo>
                <a:lnTo>
                  <a:pt x="8971439" y="6071213"/>
                </a:lnTo>
                <a:lnTo>
                  <a:pt x="8943378" y="6082491"/>
                </a:lnTo>
                <a:lnTo>
                  <a:pt x="8919654" y="6084967"/>
                </a:lnTo>
                <a:lnTo>
                  <a:pt x="8900268" y="6078641"/>
                </a:lnTo>
                <a:lnTo>
                  <a:pt x="8882536" y="6069415"/>
                </a:lnTo>
                <a:lnTo>
                  <a:pt x="8866459" y="6057309"/>
                </a:lnTo>
                <a:lnTo>
                  <a:pt x="8856252" y="6038473"/>
                </a:lnTo>
                <a:lnTo>
                  <a:pt x="8851915" y="6012905"/>
                </a:lnTo>
                <a:lnTo>
                  <a:pt x="8845181" y="5994379"/>
                </a:lnTo>
                <a:lnTo>
                  <a:pt x="8836034" y="5982913"/>
                </a:lnTo>
                <a:lnTo>
                  <a:pt x="8827466" y="5965018"/>
                </a:lnTo>
                <a:lnTo>
                  <a:pt x="8819460" y="5940693"/>
                </a:lnTo>
                <a:lnTo>
                  <a:pt x="8815588" y="5905307"/>
                </a:lnTo>
                <a:lnTo>
                  <a:pt x="8815849" y="5858841"/>
                </a:lnTo>
                <a:lnTo>
                  <a:pt x="8811120" y="5817298"/>
                </a:lnTo>
                <a:lnTo>
                  <a:pt x="8801419" y="5780670"/>
                </a:lnTo>
                <a:lnTo>
                  <a:pt x="8794090" y="5759866"/>
                </a:lnTo>
                <a:lnTo>
                  <a:pt x="8793739" y="5753422"/>
                </a:lnTo>
                <a:lnTo>
                  <a:pt x="8797220" y="5747016"/>
                </a:lnTo>
                <a:lnTo>
                  <a:pt x="8817724" y="5736595"/>
                </a:lnTo>
                <a:lnTo>
                  <a:pt x="8829594" y="5726913"/>
                </a:lnTo>
                <a:lnTo>
                  <a:pt x="8832643" y="5718069"/>
                </a:lnTo>
                <a:lnTo>
                  <a:pt x="8833482" y="5703078"/>
                </a:lnTo>
                <a:lnTo>
                  <a:pt x="8832129" y="5681935"/>
                </a:lnTo>
                <a:lnTo>
                  <a:pt x="8828942" y="5667941"/>
                </a:lnTo>
                <a:lnTo>
                  <a:pt x="8823936" y="5661107"/>
                </a:lnTo>
                <a:lnTo>
                  <a:pt x="8816110" y="5657021"/>
                </a:lnTo>
                <a:lnTo>
                  <a:pt x="8805462" y="5655694"/>
                </a:lnTo>
                <a:lnTo>
                  <a:pt x="8796617" y="5645000"/>
                </a:lnTo>
                <a:lnTo>
                  <a:pt x="8789557" y="5624949"/>
                </a:lnTo>
                <a:lnTo>
                  <a:pt x="8788831" y="5608776"/>
                </a:lnTo>
                <a:lnTo>
                  <a:pt x="8794457" y="5596463"/>
                </a:lnTo>
                <a:lnTo>
                  <a:pt x="8796095" y="5587106"/>
                </a:lnTo>
                <a:lnTo>
                  <a:pt x="8797212" y="5579909"/>
                </a:lnTo>
                <a:lnTo>
                  <a:pt x="8801533" y="5574308"/>
                </a:lnTo>
                <a:lnTo>
                  <a:pt x="8819403" y="5567893"/>
                </a:lnTo>
                <a:lnTo>
                  <a:pt x="8829789" y="5556954"/>
                </a:lnTo>
                <a:lnTo>
                  <a:pt x="8832708" y="5541492"/>
                </a:lnTo>
                <a:lnTo>
                  <a:pt x="8838513" y="5530803"/>
                </a:lnTo>
                <a:lnTo>
                  <a:pt x="8847236" y="5524900"/>
                </a:lnTo>
                <a:lnTo>
                  <a:pt x="8850758" y="5516814"/>
                </a:lnTo>
                <a:lnTo>
                  <a:pt x="8849095" y="5506553"/>
                </a:lnTo>
                <a:lnTo>
                  <a:pt x="8859269" y="5493416"/>
                </a:lnTo>
                <a:lnTo>
                  <a:pt x="8881297" y="5477399"/>
                </a:lnTo>
                <a:lnTo>
                  <a:pt x="8891887" y="5466079"/>
                </a:lnTo>
                <a:lnTo>
                  <a:pt x="8891055" y="5459452"/>
                </a:lnTo>
                <a:lnTo>
                  <a:pt x="8895710" y="5449055"/>
                </a:lnTo>
                <a:lnTo>
                  <a:pt x="8910939" y="5427813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7" name="river">
            <a:extLst>
              <a:ext uri="{FF2B5EF4-FFF2-40B4-BE49-F238E27FC236}">
                <a16:creationId xmlns:a16="http://schemas.microsoft.com/office/drawing/2014/main" id="{5DC60283-10AB-48BB-8B61-0E6206A30CE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193145" y="4994534"/>
                </a:moveTo>
                <a:lnTo>
                  <a:pt x="9198444" y="4932461"/>
                </a:lnTo>
                <a:lnTo>
                  <a:pt x="9198379" y="4909590"/>
                </a:lnTo>
                <a:lnTo>
                  <a:pt x="9194711" y="4905231"/>
                </a:lnTo>
                <a:lnTo>
                  <a:pt x="9195102" y="4894001"/>
                </a:lnTo>
                <a:lnTo>
                  <a:pt x="9199520" y="4875898"/>
                </a:lnTo>
                <a:lnTo>
                  <a:pt x="9199692" y="4851983"/>
                </a:lnTo>
                <a:lnTo>
                  <a:pt x="9195599" y="4822255"/>
                </a:lnTo>
                <a:lnTo>
                  <a:pt x="9191743" y="4803300"/>
                </a:lnTo>
                <a:lnTo>
                  <a:pt x="9188123" y="4795110"/>
                </a:lnTo>
                <a:lnTo>
                  <a:pt x="9175406" y="4782896"/>
                </a:lnTo>
                <a:lnTo>
                  <a:pt x="9153589" y="4766662"/>
                </a:lnTo>
                <a:lnTo>
                  <a:pt x="9139649" y="4746399"/>
                </a:lnTo>
                <a:lnTo>
                  <a:pt x="9133600" y="4722112"/>
                </a:lnTo>
                <a:lnTo>
                  <a:pt x="9132165" y="4707135"/>
                </a:lnTo>
                <a:lnTo>
                  <a:pt x="9136942" y="4698639"/>
                </a:lnTo>
                <a:lnTo>
                  <a:pt x="9165484" y="4672723"/>
                </a:lnTo>
                <a:lnTo>
                  <a:pt x="9174933" y="4649970"/>
                </a:lnTo>
                <a:lnTo>
                  <a:pt x="9174802" y="4621734"/>
                </a:lnTo>
                <a:lnTo>
                  <a:pt x="9170253" y="4604488"/>
                </a:lnTo>
                <a:lnTo>
                  <a:pt x="9161302" y="4598219"/>
                </a:lnTo>
                <a:lnTo>
                  <a:pt x="9141703" y="4601947"/>
                </a:lnTo>
                <a:lnTo>
                  <a:pt x="9111458" y="4615676"/>
                </a:lnTo>
                <a:lnTo>
                  <a:pt x="9090473" y="4613954"/>
                </a:lnTo>
                <a:lnTo>
                  <a:pt x="9078733" y="4596778"/>
                </a:lnTo>
                <a:lnTo>
                  <a:pt x="9069220" y="4593460"/>
                </a:lnTo>
                <a:lnTo>
                  <a:pt x="9060912" y="4593347"/>
                </a:lnTo>
                <a:lnTo>
                  <a:pt x="9056803" y="4591507"/>
                </a:lnTo>
                <a:lnTo>
                  <a:pt x="9053917" y="4583016"/>
                </a:lnTo>
                <a:lnTo>
                  <a:pt x="9048961" y="4573781"/>
                </a:lnTo>
                <a:lnTo>
                  <a:pt x="9034107" y="4559707"/>
                </a:lnTo>
                <a:lnTo>
                  <a:pt x="9026044" y="4546839"/>
                </a:lnTo>
                <a:lnTo>
                  <a:pt x="9024788" y="4535185"/>
                </a:lnTo>
                <a:lnTo>
                  <a:pt x="9020036" y="4529245"/>
                </a:lnTo>
                <a:lnTo>
                  <a:pt x="9011802" y="4529028"/>
                </a:lnTo>
                <a:lnTo>
                  <a:pt x="9008092" y="4525188"/>
                </a:lnTo>
                <a:lnTo>
                  <a:pt x="9008924" y="4517732"/>
                </a:lnTo>
                <a:lnTo>
                  <a:pt x="9006233" y="4512893"/>
                </a:lnTo>
                <a:lnTo>
                  <a:pt x="9000021" y="4510690"/>
                </a:lnTo>
                <a:lnTo>
                  <a:pt x="8983822" y="4489152"/>
                </a:lnTo>
                <a:lnTo>
                  <a:pt x="8954881" y="4443990"/>
                </a:lnTo>
                <a:lnTo>
                  <a:pt x="8950381" y="4435391"/>
                </a:lnTo>
                <a:lnTo>
                  <a:pt x="8944527" y="4427841"/>
                </a:lnTo>
                <a:lnTo>
                  <a:pt x="8940565" y="4423445"/>
                </a:lnTo>
                <a:lnTo>
                  <a:pt x="8935282" y="4419627"/>
                </a:lnTo>
                <a:lnTo>
                  <a:pt x="8891797" y="4381027"/>
                </a:lnTo>
                <a:lnTo>
                  <a:pt x="8875859" y="4354654"/>
                </a:lnTo>
                <a:lnTo>
                  <a:pt x="8879136" y="4333116"/>
                </a:lnTo>
                <a:lnTo>
                  <a:pt x="8878329" y="4305953"/>
                </a:lnTo>
                <a:lnTo>
                  <a:pt x="8877310" y="4281534"/>
                </a:lnTo>
                <a:lnTo>
                  <a:pt x="8875027" y="4266321"/>
                </a:lnTo>
                <a:lnTo>
                  <a:pt x="8870992" y="4256766"/>
                </a:lnTo>
                <a:lnTo>
                  <a:pt x="8866247" y="4248068"/>
                </a:lnTo>
                <a:lnTo>
                  <a:pt x="8860981" y="4241780"/>
                </a:lnTo>
                <a:lnTo>
                  <a:pt x="8856293" y="4233486"/>
                </a:lnTo>
                <a:lnTo>
                  <a:pt x="8855625" y="4221747"/>
                </a:lnTo>
                <a:lnTo>
                  <a:pt x="8859122" y="4207420"/>
                </a:lnTo>
                <a:lnTo>
                  <a:pt x="8866802" y="4190513"/>
                </a:lnTo>
                <a:lnTo>
                  <a:pt x="8870723" y="4173912"/>
                </a:lnTo>
                <a:lnTo>
                  <a:pt x="8870902" y="4157612"/>
                </a:lnTo>
                <a:lnTo>
                  <a:pt x="8874220" y="4139462"/>
                </a:lnTo>
                <a:lnTo>
                  <a:pt x="8880661" y="4119449"/>
                </a:lnTo>
                <a:lnTo>
                  <a:pt x="8895792" y="4091839"/>
                </a:lnTo>
                <a:lnTo>
                  <a:pt x="8919597" y="4056613"/>
                </a:lnTo>
                <a:lnTo>
                  <a:pt x="8931206" y="4030094"/>
                </a:lnTo>
                <a:lnTo>
                  <a:pt x="8930619" y="4012284"/>
                </a:lnTo>
                <a:lnTo>
                  <a:pt x="8933880" y="3992440"/>
                </a:lnTo>
                <a:lnTo>
                  <a:pt x="8940973" y="3970562"/>
                </a:lnTo>
                <a:lnTo>
                  <a:pt x="8941902" y="3938899"/>
                </a:lnTo>
                <a:lnTo>
                  <a:pt x="8936929" y="3899480"/>
                </a:lnTo>
                <a:lnTo>
                  <a:pt x="8936685" y="3884696"/>
                </a:lnTo>
                <a:lnTo>
                  <a:pt x="8934125" y="3877311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8" name="river">
            <a:extLst>
              <a:ext uri="{FF2B5EF4-FFF2-40B4-BE49-F238E27FC236}">
                <a16:creationId xmlns:a16="http://schemas.microsoft.com/office/drawing/2014/main" id="{A679E15A-8101-4202-A72F-17956F5BF74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8934125" y="3877311"/>
                </a:moveTo>
                <a:lnTo>
                  <a:pt x="8930057" y="3873912"/>
                </a:lnTo>
                <a:lnTo>
                  <a:pt x="8922402" y="3871742"/>
                </a:lnTo>
                <a:lnTo>
                  <a:pt x="8904923" y="3864249"/>
                </a:lnTo>
                <a:lnTo>
                  <a:pt x="8892294" y="3854586"/>
                </a:lnTo>
                <a:lnTo>
                  <a:pt x="8886441" y="3843577"/>
                </a:lnTo>
                <a:lnTo>
                  <a:pt x="8880204" y="3838183"/>
                </a:lnTo>
                <a:lnTo>
                  <a:pt x="8873731" y="3834742"/>
                </a:lnTo>
                <a:lnTo>
                  <a:pt x="8874253" y="3829320"/>
                </a:lnTo>
                <a:lnTo>
                  <a:pt x="8872688" y="3813556"/>
                </a:lnTo>
                <a:lnTo>
                  <a:pt x="8862872" y="3777893"/>
                </a:lnTo>
                <a:lnTo>
                  <a:pt x="8860386" y="3757201"/>
                </a:lnTo>
                <a:lnTo>
                  <a:pt x="8862774" y="3751600"/>
                </a:lnTo>
                <a:lnTo>
                  <a:pt x="8860687" y="3745576"/>
                </a:lnTo>
                <a:lnTo>
                  <a:pt x="8859106" y="3741518"/>
                </a:lnTo>
                <a:lnTo>
                  <a:pt x="8859253" y="3727266"/>
                </a:lnTo>
                <a:lnTo>
                  <a:pt x="8856782" y="3715198"/>
                </a:lnTo>
                <a:lnTo>
                  <a:pt x="8851711" y="3705313"/>
                </a:lnTo>
                <a:lnTo>
                  <a:pt x="8842312" y="3695617"/>
                </a:lnTo>
                <a:lnTo>
                  <a:pt x="8828599" y="3686119"/>
                </a:lnTo>
                <a:lnTo>
                  <a:pt x="8821458" y="3675369"/>
                </a:lnTo>
                <a:lnTo>
                  <a:pt x="8820887" y="3663375"/>
                </a:lnTo>
                <a:lnTo>
                  <a:pt x="8815898" y="3652126"/>
                </a:lnTo>
                <a:lnTo>
                  <a:pt x="8801207" y="3633770"/>
                </a:lnTo>
              </a:path>
            </a:pathLst>
          </a:custGeom>
          <a:noFill/>
          <a:ln w="20955">
            <a:solidFill>
              <a:srgbClr val="397D82"/>
            </a:solidFill>
          </a:ln>
        </p:spPr>
      </p:sp>
      <p:sp>
        <p:nvSpPr>
          <p:cNvPr id="59" name="source-8-4-part-0">
            <a:extLst>
              <a:ext uri="{FF2B5EF4-FFF2-40B4-BE49-F238E27FC236}">
                <a16:creationId xmlns:a16="http://schemas.microsoft.com/office/drawing/2014/main" id="{A112ABF3-4A13-420E-A283-1FF3803CF46B}"/>
              </a:ext>
            </a:extLst>
          </p:cNvPr>
          <p:cNvSpPr>
            <a:spLocks noGrp="1"/>
          </p:cNvSpPr>
          <p:nvPr/>
        </p:nvSpPr>
        <p:spPr>
          <a:xfrm>
            <a:off x="7458075" y="2047875"/>
            <a:ext cx="3981450" cy="3714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1" i="0">
                <a:solidFill>
                  <a:srgbClr val="173746"/>
                </a:solidFill>
                <a:latin typeface="Calibri"/>
                <a:ea typeface="Calibri"/>
                <a:cs typeface="Calibri"/>
              </a:defRPr>
            </a:pPr>
            <a:r>
              <a:rPr sz="2325" b="1" i="0">
                <a:solidFill>
                  <a:srgbClr val="173746"/>
                </a:solidFill>
                <a:latin typeface="Calibri"/>
                <a:ea typeface="Calibri"/>
                <a:cs typeface="Calibri"/>
              </a:rPr>
              <a:t>Границы империи:</a:t>
            </a:r>
          </a:p>
        </p:txBody>
      </p:sp>
      <p:sp>
        <p:nvSpPr>
          <p:cNvPr id="60" name="surface">
            <a:extLst>
              <a:ext uri="{FF2B5EF4-FFF2-40B4-BE49-F238E27FC236}">
                <a16:creationId xmlns:a16="http://schemas.microsoft.com/office/drawing/2014/main" id="{DE41DE76-F8E7-4722-868F-DBDD53F18510}"/>
              </a:ext>
            </a:extLst>
          </p:cNvPr>
          <p:cNvSpPr>
            <a:spLocks noGrp="1"/>
          </p:cNvSpPr>
          <p:nvPr/>
        </p:nvSpPr>
        <p:spPr>
          <a:xfrm>
            <a:off x="7458075" y="3019425"/>
            <a:ext cx="1724025" cy="1228725"/>
          </a:xfrm>
          <a:prstGeom prst="rect">
            <a:avLst/>
          </a:prstGeom>
          <a:solidFill>
            <a:srgbClr val="FCF9F2"/>
          </a:solidFill>
          <a:ln w="0">
            <a:noFill/>
          </a:ln>
        </p:spPr>
      </p:sp>
      <p:sp>
        <p:nvSpPr>
          <p:cNvPr id="61" name="source-8-4-part-1">
            <a:extLst>
              <a:ext uri="{FF2B5EF4-FFF2-40B4-BE49-F238E27FC236}">
                <a16:creationId xmlns:a16="http://schemas.microsoft.com/office/drawing/2014/main" id="{A12B2B98-FC03-4E36-A283-79DF48D21C9D}"/>
              </a:ext>
            </a:extLst>
          </p:cNvPr>
          <p:cNvSpPr>
            <a:spLocks noGrp="1"/>
          </p:cNvSpPr>
          <p:nvPr/>
        </p:nvSpPr>
        <p:spPr>
          <a:xfrm>
            <a:off x="7572375" y="3095625"/>
            <a:ext cx="152400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2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2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На севере — до р. Евфрат,</a:t>
            </a:r>
          </a:p>
        </p:txBody>
      </p:sp>
      <p:sp>
        <p:nvSpPr>
          <p:cNvPr id="62" name="leader">
            <a:extLst>
              <a:ext uri="{FF2B5EF4-FFF2-40B4-BE49-F238E27FC236}">
                <a16:creationId xmlns:a16="http://schemas.microsoft.com/office/drawing/2014/main" id="{7E0749CF-8890-40AE-BFF7-61FD00E8B60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182100" y="3305175"/>
                </a:moveTo>
                <a:lnTo>
                  <a:pt x="10005018" y="2654080"/>
                </a:lnTo>
              </a:path>
            </a:pathLst>
          </a:custGeom>
          <a:noFill/>
          <a:ln w="19050">
            <a:solidFill>
              <a:srgbClr val="A45C3E"/>
            </a:solidFill>
          </a:ln>
        </p:spPr>
      </p:sp>
      <p:sp>
        <p:nvSpPr>
          <p:cNvPr id="63" name="surface">
            <a:extLst>
              <a:ext uri="{FF2B5EF4-FFF2-40B4-BE49-F238E27FC236}">
                <a16:creationId xmlns:a16="http://schemas.microsoft.com/office/drawing/2014/main" id="{11F809CA-44D6-4AEF-B500-C8153A1324AF}"/>
              </a:ext>
            </a:extLst>
          </p:cNvPr>
          <p:cNvSpPr>
            <a:spLocks noGrp="1"/>
          </p:cNvSpPr>
          <p:nvPr/>
        </p:nvSpPr>
        <p:spPr>
          <a:xfrm>
            <a:off x="9976443" y="2625505"/>
            <a:ext cx="57150" cy="57150"/>
          </a:xfrm>
          <a:prstGeom prst="rect">
            <a:avLst/>
          </a:prstGeom>
          <a:solidFill>
            <a:srgbClr val="A45C3E"/>
          </a:solidFill>
          <a:ln w="0">
            <a:noFill/>
          </a:ln>
        </p:spPr>
      </p:sp>
      <p:sp>
        <p:nvSpPr>
          <p:cNvPr id="64" name="surface">
            <a:extLst>
              <a:ext uri="{FF2B5EF4-FFF2-40B4-BE49-F238E27FC236}">
                <a16:creationId xmlns:a16="http://schemas.microsoft.com/office/drawing/2014/main" id="{8BEE5893-0FE6-419B-934F-900282759BCA}"/>
              </a:ext>
            </a:extLst>
          </p:cNvPr>
          <p:cNvSpPr>
            <a:spLocks noGrp="1"/>
          </p:cNvSpPr>
          <p:nvPr/>
        </p:nvSpPr>
        <p:spPr>
          <a:xfrm>
            <a:off x="9467850" y="5200650"/>
            <a:ext cx="2047875" cy="914400"/>
          </a:xfrm>
          <a:prstGeom prst="rect">
            <a:avLst/>
          </a:prstGeom>
          <a:solidFill>
            <a:srgbClr val="FCF9F2"/>
          </a:solidFill>
          <a:ln w="0">
            <a:noFill/>
          </a:ln>
        </p:spPr>
      </p:sp>
      <p:sp>
        <p:nvSpPr>
          <p:cNvPr id="65" name="source-8-4-part-2">
            <a:extLst>
              <a:ext uri="{FF2B5EF4-FFF2-40B4-BE49-F238E27FC236}">
                <a16:creationId xmlns:a16="http://schemas.microsoft.com/office/drawing/2014/main" id="{7220D9C6-3A50-415C-A504-5B5AD39C151B}"/>
              </a:ext>
            </a:extLst>
          </p:cNvPr>
          <p:cNvSpPr>
            <a:spLocks noGrp="1"/>
          </p:cNvSpPr>
          <p:nvPr/>
        </p:nvSpPr>
        <p:spPr>
          <a:xfrm>
            <a:off x="9591675" y="5305425"/>
            <a:ext cx="1819275" cy="7524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2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2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на юге — в Нубии.</a:t>
            </a:r>
          </a:p>
        </p:txBody>
      </p:sp>
      <p:sp>
        <p:nvSpPr>
          <p:cNvPr id="66" name="leader">
            <a:extLst>
              <a:ext uri="{FF2B5EF4-FFF2-40B4-BE49-F238E27FC236}">
                <a16:creationId xmlns:a16="http://schemas.microsoft.com/office/drawing/2014/main" id="{53B839EA-3882-4FB7-B180-E3D5FAC9358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0" t="0" r="0" b="0"/>
            <a:pathLst>
              <a:path w="12192000" h="6858000">
                <a:moveTo>
                  <a:pt x="9467850" y="5629275"/>
                </a:moveTo>
                <a:lnTo>
                  <a:pt x="8959744" y="5629870"/>
                </a:lnTo>
              </a:path>
            </a:pathLst>
          </a:custGeom>
          <a:noFill/>
          <a:ln w="19050">
            <a:solidFill>
              <a:srgbClr val="A45C3E"/>
            </a:solidFill>
          </a:ln>
        </p:spPr>
      </p:sp>
      <p:sp>
        <p:nvSpPr>
          <p:cNvPr id="67" name="surface">
            <a:extLst>
              <a:ext uri="{FF2B5EF4-FFF2-40B4-BE49-F238E27FC236}">
                <a16:creationId xmlns:a16="http://schemas.microsoft.com/office/drawing/2014/main" id="{C808090B-F085-45FF-82B4-4042FB5B2777}"/>
              </a:ext>
            </a:extLst>
          </p:cNvPr>
          <p:cNvSpPr>
            <a:spLocks noGrp="1"/>
          </p:cNvSpPr>
          <p:nvPr/>
        </p:nvSpPr>
        <p:spPr>
          <a:xfrm>
            <a:off x="8931169" y="5601295"/>
            <a:ext cx="57150" cy="57150"/>
          </a:xfrm>
          <a:prstGeom prst="rect">
            <a:avLst/>
          </a:prstGeom>
          <a:solidFill>
            <a:srgbClr val="A45C3E"/>
          </a:solidFill>
          <a:ln w="0">
            <a:noFill/>
          </a:ln>
        </p:spPr>
      </p:sp>
      <p:sp>
        <p:nvSpPr>
          <p:cNvPr id="68" name="signature">
            <a:extLst>
              <a:ext uri="{FF2B5EF4-FFF2-40B4-BE49-F238E27FC236}">
                <a16:creationId xmlns:a16="http://schemas.microsoft.com/office/drawing/2014/main" id="{77A00E07-4BAE-4EC3-9620-DF4FCAF41B80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087737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urface">
            <a:extLst>
              <a:ext uri="{FF2B5EF4-FFF2-40B4-BE49-F238E27FC236}">
                <a16:creationId xmlns:a16="http://schemas.microsoft.com/office/drawing/2014/main" id="{4D751B78-3913-435A-903C-537583C69BE2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C009B1A1-3260-4F87-9B24-F033B6C9D787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37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37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Итоги завоеваний Тутмоса III</a:t>
            </a:r>
          </a:p>
        </p:txBody>
      </p:sp>
      <p:sp>
        <p:nvSpPr>
          <p:cNvPr id="3" name="source-9-2">
            <a:extLst>
              <a:ext uri="{FF2B5EF4-FFF2-40B4-BE49-F238E27FC236}">
                <a16:creationId xmlns:a16="http://schemas.microsoft.com/office/drawing/2014/main" id="{E70B007B-A20A-42B0-A3E3-50002AB55DF7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Египет — богатейшая держава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871314" y="1714500"/>
            <a:ext cx="3372296" cy="3952875"/>
          </a:xfrm>
          <a:prstGeom prst="rect">
            <a:avLst/>
          </a:prstGeom>
        </p:spPr>
      </p:pic>
      <p:sp>
        <p:nvSpPr>
          <p:cNvPr id="5" name="source-9-0-part-0">
            <a:extLst>
              <a:ext uri="{FF2B5EF4-FFF2-40B4-BE49-F238E27FC236}">
                <a16:creationId xmlns:a16="http://schemas.microsoft.com/office/drawing/2014/main" id="{8CCD2B23-196E-430B-B9F2-20F4F2D1CB64}"/>
              </a:ext>
            </a:extLst>
          </p:cNvPr>
          <p:cNvSpPr>
            <a:spLocks noGrp="1"/>
          </p:cNvSpPr>
          <p:nvPr/>
        </p:nvSpPr>
        <p:spPr>
          <a:xfrm>
            <a:off x="5019675" y="1790700"/>
            <a:ext cx="662940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00" b="1" i="0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70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Дань с покоренных народов:</a:t>
            </a:r>
          </a:p>
        </p:txBody>
      </p:sp>
      <p:sp>
        <p:nvSpPr>
          <p:cNvPr id="6" name="surface">
            <a:extLst>
              <a:ext uri="{FF2B5EF4-FFF2-40B4-BE49-F238E27FC236}">
                <a16:creationId xmlns:a16="http://schemas.microsoft.com/office/drawing/2014/main" id="{96EE0108-0E52-4465-A50B-752FC039F212}"/>
              </a:ext>
            </a:extLst>
          </p:cNvPr>
          <p:cNvSpPr>
            <a:spLocks noGrp="1"/>
          </p:cNvSpPr>
          <p:nvPr/>
        </p:nvSpPr>
        <p:spPr>
          <a:xfrm>
            <a:off x="5038725" y="2457450"/>
            <a:ext cx="1714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7" name="source-9-0-part-1">
            <a:extLst>
              <a:ext uri="{FF2B5EF4-FFF2-40B4-BE49-F238E27FC236}">
                <a16:creationId xmlns:a16="http://schemas.microsoft.com/office/drawing/2014/main" id="{9E8571F4-52DF-4163-847D-9E721F321E72}"/>
              </a:ext>
            </a:extLst>
          </p:cNvPr>
          <p:cNvSpPr>
            <a:spLocks noGrp="1"/>
          </p:cNvSpPr>
          <p:nvPr/>
        </p:nvSpPr>
        <p:spPr>
          <a:xfrm>
            <a:off x="5372100" y="2314575"/>
            <a:ext cx="6257925" cy="561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Драгоценности (золото, серебро)</a:t>
            </a:r>
          </a:p>
        </p:txBody>
      </p:sp>
      <p:sp>
        <p:nvSpPr>
          <p:cNvPr id="8" name="surface">
            <a:extLst>
              <a:ext uri="{FF2B5EF4-FFF2-40B4-BE49-F238E27FC236}">
                <a16:creationId xmlns:a16="http://schemas.microsoft.com/office/drawing/2014/main" id="{44D6C7FD-0E9F-4EEF-ADC1-433F88758C78}"/>
              </a:ext>
            </a:extLst>
          </p:cNvPr>
          <p:cNvSpPr>
            <a:spLocks noGrp="1"/>
          </p:cNvSpPr>
          <p:nvPr/>
        </p:nvSpPr>
        <p:spPr>
          <a:xfrm>
            <a:off x="5038725" y="3038475"/>
            <a:ext cx="1714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9" name="source-9-0-part-2">
            <a:extLst>
              <a:ext uri="{FF2B5EF4-FFF2-40B4-BE49-F238E27FC236}">
                <a16:creationId xmlns:a16="http://schemas.microsoft.com/office/drawing/2014/main" id="{1B2C0911-6BA7-4647-90BB-03290D494E97}"/>
              </a:ext>
            </a:extLst>
          </p:cNvPr>
          <p:cNvSpPr>
            <a:spLocks noGrp="1"/>
          </p:cNvSpPr>
          <p:nvPr/>
        </p:nvSpPr>
        <p:spPr>
          <a:xfrm>
            <a:off x="5372100" y="2895600"/>
            <a:ext cx="6257925" cy="561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Слоновая кость, черное дерево</a:t>
            </a:r>
          </a:p>
        </p:txBody>
      </p:sp>
      <p:sp>
        <p:nvSpPr>
          <p:cNvPr id="10" name="surface">
            <a:extLst>
              <a:ext uri="{FF2B5EF4-FFF2-40B4-BE49-F238E27FC236}">
                <a16:creationId xmlns:a16="http://schemas.microsoft.com/office/drawing/2014/main" id="{49C47528-BE3F-4357-83DD-E48B9BC2F5A2}"/>
              </a:ext>
            </a:extLst>
          </p:cNvPr>
          <p:cNvSpPr>
            <a:spLocks noGrp="1"/>
          </p:cNvSpPr>
          <p:nvPr/>
        </p:nvSpPr>
        <p:spPr>
          <a:xfrm>
            <a:off x="5038725" y="3619500"/>
            <a:ext cx="1714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1" name="source-9-0-part-3">
            <a:extLst>
              <a:ext uri="{FF2B5EF4-FFF2-40B4-BE49-F238E27FC236}">
                <a16:creationId xmlns:a16="http://schemas.microsoft.com/office/drawing/2014/main" id="{3F134782-604F-4071-9971-535F404C1C7A}"/>
              </a:ext>
            </a:extLst>
          </p:cNvPr>
          <p:cNvSpPr>
            <a:spLocks noGrp="1"/>
          </p:cNvSpPr>
          <p:nvPr/>
        </p:nvSpPr>
        <p:spPr>
          <a:xfrm>
            <a:off x="5372100" y="3476625"/>
            <a:ext cx="6257925" cy="561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Ткани, ковры, благовония</a:t>
            </a:r>
          </a:p>
        </p:txBody>
      </p:sp>
      <p:sp>
        <p:nvSpPr>
          <p:cNvPr id="12" name="surface">
            <a:extLst>
              <a:ext uri="{FF2B5EF4-FFF2-40B4-BE49-F238E27FC236}">
                <a16:creationId xmlns:a16="http://schemas.microsoft.com/office/drawing/2014/main" id="{9550DAFD-AA8E-4F05-BC6A-760BCC91404A}"/>
              </a:ext>
            </a:extLst>
          </p:cNvPr>
          <p:cNvSpPr>
            <a:spLocks noGrp="1"/>
          </p:cNvSpPr>
          <p:nvPr/>
        </p:nvSpPr>
        <p:spPr>
          <a:xfrm>
            <a:off x="5038725" y="4200525"/>
            <a:ext cx="1714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3" name="source-9-0-part-4">
            <a:extLst>
              <a:ext uri="{FF2B5EF4-FFF2-40B4-BE49-F238E27FC236}">
                <a16:creationId xmlns:a16="http://schemas.microsoft.com/office/drawing/2014/main" id="{3428620F-146C-44A6-9ED2-7FAA59BB42C0}"/>
              </a:ext>
            </a:extLst>
          </p:cNvPr>
          <p:cNvSpPr>
            <a:spLocks noGrp="1"/>
          </p:cNvSpPr>
          <p:nvPr/>
        </p:nvSpPr>
        <p:spPr>
          <a:xfrm>
            <a:off x="5372100" y="4057650"/>
            <a:ext cx="6257925" cy="561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Строевой лес</a:t>
            </a:r>
          </a:p>
        </p:txBody>
      </p:sp>
      <p:sp>
        <p:nvSpPr>
          <p:cNvPr id="14" name="surface">
            <a:extLst>
              <a:ext uri="{FF2B5EF4-FFF2-40B4-BE49-F238E27FC236}">
                <a16:creationId xmlns:a16="http://schemas.microsoft.com/office/drawing/2014/main" id="{F82653AB-30B3-432D-9CA1-3EB879E60F8F}"/>
              </a:ext>
            </a:extLst>
          </p:cNvPr>
          <p:cNvSpPr>
            <a:spLocks noGrp="1"/>
          </p:cNvSpPr>
          <p:nvPr/>
        </p:nvSpPr>
        <p:spPr>
          <a:xfrm>
            <a:off x="5038725" y="4781550"/>
            <a:ext cx="1714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5" name="source-9-0-part-5">
            <a:extLst>
              <a:ext uri="{FF2B5EF4-FFF2-40B4-BE49-F238E27FC236}">
                <a16:creationId xmlns:a16="http://schemas.microsoft.com/office/drawing/2014/main" id="{743C784D-67DD-47D0-B0AD-8CDBFA188B75}"/>
              </a:ext>
            </a:extLst>
          </p:cNvPr>
          <p:cNvSpPr>
            <a:spLocks noGrp="1"/>
          </p:cNvSpPr>
          <p:nvPr/>
        </p:nvSpPr>
        <p:spPr>
          <a:xfrm>
            <a:off x="5372100" y="4638675"/>
            <a:ext cx="6257925" cy="561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Тысячи рабов.</a:t>
            </a:r>
          </a:p>
        </p:txBody>
      </p:sp>
      <p:sp>
        <p:nvSpPr>
          <p:cNvPr id="16" name="surface">
            <a:extLst>
              <a:ext uri="{FF2B5EF4-FFF2-40B4-BE49-F238E27FC236}">
                <a16:creationId xmlns:a16="http://schemas.microsoft.com/office/drawing/2014/main" id="{B5E94A42-4938-47D9-B65E-E86CA42DDF58}"/>
              </a:ext>
            </a:extLst>
          </p:cNvPr>
          <p:cNvSpPr>
            <a:spLocks noGrp="1"/>
          </p:cNvSpPr>
          <p:nvPr/>
        </p:nvSpPr>
        <p:spPr>
          <a:xfrm>
            <a:off x="533400" y="5838825"/>
            <a:ext cx="11125200" cy="504825"/>
          </a:xfrm>
          <a:prstGeom prst="rect">
            <a:avLst/>
          </a:prstGeom>
          <a:solidFill>
            <a:srgbClr val="E6D6BB"/>
          </a:solidFill>
          <a:ln w="0">
            <a:noFill/>
          </a:ln>
        </p:spPr>
      </p:sp>
      <p:sp>
        <p:nvSpPr>
          <p:cNvPr id="17" name="source-9-1">
            <a:extLst>
              <a:ext uri="{FF2B5EF4-FFF2-40B4-BE49-F238E27FC236}">
                <a16:creationId xmlns:a16="http://schemas.microsoft.com/office/drawing/2014/main" id="{DD37EE8C-C65A-4D71-91F9-D73B81423B00}"/>
              </a:ext>
            </a:extLst>
          </p:cNvPr>
          <p:cNvSpPr>
            <a:spLocks noGrp="1"/>
          </p:cNvSpPr>
          <p:nvPr/>
        </p:nvSpPr>
        <p:spPr>
          <a:xfrm>
            <a:off x="704850" y="5895975"/>
            <a:ext cx="10734675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325" b="1" i="0">
                <a:solidFill>
                  <a:srgbClr val="A45C3E"/>
                </a:solidFill>
                <a:latin typeface="Calibri"/>
                <a:ea typeface="Calibri"/>
                <a:cs typeface="Calibri"/>
              </a:rPr>
              <a:t>Слава:</a:t>
            </a:r>
            <a:r>
              <a:rPr sz="23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«У фараонов золота, как песка в пустыне».</a:t>
            </a:r>
          </a:p>
        </p:txBody>
      </p:sp>
      <p:sp>
        <p:nvSpPr>
          <p:cNvPr id="18" name="signature">
            <a:extLst>
              <a:ext uri="{FF2B5EF4-FFF2-40B4-BE49-F238E27FC236}">
                <a16:creationId xmlns:a16="http://schemas.microsoft.com/office/drawing/2014/main" id="{52058F32-EFB2-415F-9535-089C920FD04D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87535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rface">
            <a:extLst>
              <a:ext uri="{FF2B5EF4-FFF2-40B4-BE49-F238E27FC236}">
                <a16:creationId xmlns:a16="http://schemas.microsoft.com/office/drawing/2014/main" id="{97B5BEED-7690-4703-8947-441AB2290123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6F6B529E-8E17-4582-8463-A9B20D0BA5A0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450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450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Фараон-строитель Рамсес II</a:t>
            </a:r>
          </a:p>
        </p:txBody>
      </p:sp>
      <p:sp>
        <p:nvSpPr>
          <p:cNvPr id="3" name="source-10-2">
            <a:extLst>
              <a:ext uri="{FF2B5EF4-FFF2-40B4-BE49-F238E27FC236}">
                <a16:creationId xmlns:a16="http://schemas.microsoft.com/office/drawing/2014/main" id="{EF2E2F50-C89A-429D-A2FB-DBBF74D66220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«Золотой век» Рамсеса II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33400" y="1802777"/>
            <a:ext cx="2895600" cy="390967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9525214" y="2057400"/>
            <a:ext cx="2133171" cy="3581400"/>
          </a:xfrm>
          <a:prstGeom prst="rect">
            <a:avLst/>
          </a:prstGeom>
        </p:spPr>
      </p:pic>
      <p:sp>
        <p:nvSpPr>
          <p:cNvPr id="6" name="source-10-0">
            <a:extLst>
              <a:ext uri="{FF2B5EF4-FFF2-40B4-BE49-F238E27FC236}">
                <a16:creationId xmlns:a16="http://schemas.microsoft.com/office/drawing/2014/main" id="{5C9EEF71-4E63-4CDD-B57C-6F28235BAFF6}"/>
              </a:ext>
            </a:extLst>
          </p:cNvPr>
          <p:cNvSpPr>
            <a:spLocks noGrp="1"/>
          </p:cNvSpPr>
          <p:nvPr/>
        </p:nvSpPr>
        <p:spPr>
          <a:xfrm>
            <a:off x="3762375" y="1790700"/>
            <a:ext cx="5543550" cy="1104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Годы правления:</a:t>
            </a:r>
          </a:p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ок. 1290—1223 гг. до н.э.</a:t>
            </a:r>
          </a:p>
        </p:txBody>
      </p:sp>
      <p:sp>
        <p:nvSpPr>
          <p:cNvPr id="7" name="source-10-1">
            <a:extLst>
              <a:ext uri="{FF2B5EF4-FFF2-40B4-BE49-F238E27FC236}">
                <a16:creationId xmlns:a16="http://schemas.microsoft.com/office/drawing/2014/main" id="{411CE55A-B24F-4D5A-AF90-B4B83F44DA5F}"/>
              </a:ext>
            </a:extLst>
          </p:cNvPr>
          <p:cNvSpPr>
            <a:spLocks noGrp="1"/>
          </p:cNvSpPr>
          <p:nvPr/>
        </p:nvSpPr>
        <p:spPr>
          <a:xfrm>
            <a:off x="3762375" y="3209925"/>
            <a:ext cx="5429250" cy="1085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Война с хеттами: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Многолетняя борьба за Сирию и Палестину.</a:t>
            </a:r>
          </a:p>
        </p:txBody>
      </p:sp>
      <p:sp>
        <p:nvSpPr>
          <p:cNvPr id="8" name="source-10-3">
            <a:extLst>
              <a:ext uri="{FF2B5EF4-FFF2-40B4-BE49-F238E27FC236}">
                <a16:creationId xmlns:a16="http://schemas.microsoft.com/office/drawing/2014/main" id="{FA38107C-F07E-4E97-BBA8-807DBA4BACA7}"/>
              </a:ext>
            </a:extLst>
          </p:cNvPr>
          <p:cNvSpPr>
            <a:spLocks noGrp="1"/>
          </p:cNvSpPr>
          <p:nvPr/>
        </p:nvSpPr>
        <p:spPr>
          <a:xfrm>
            <a:off x="3762375" y="4667250"/>
            <a:ext cx="5514975" cy="1000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Битва при Кадеше: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Личная храбрость фараона.</a:t>
            </a:r>
          </a:p>
        </p:txBody>
      </p:sp>
      <p:sp>
        <p:nvSpPr>
          <p:cNvPr id="9" name="surface">
            <a:extLst>
              <a:ext uri="{FF2B5EF4-FFF2-40B4-BE49-F238E27FC236}">
                <a16:creationId xmlns:a16="http://schemas.microsoft.com/office/drawing/2014/main" id="{8EDEC56D-410B-458B-8562-AEFA4150A02B}"/>
              </a:ext>
            </a:extLst>
          </p:cNvPr>
          <p:cNvSpPr>
            <a:spLocks noGrp="1"/>
          </p:cNvSpPr>
          <p:nvPr/>
        </p:nvSpPr>
        <p:spPr>
          <a:xfrm>
            <a:off x="533400" y="5924550"/>
            <a:ext cx="11125200" cy="457200"/>
          </a:xfrm>
          <a:prstGeom prst="rect">
            <a:avLst/>
          </a:prstGeom>
          <a:solidFill>
            <a:srgbClr val="DDE8E4"/>
          </a:solidFill>
          <a:ln w="0">
            <a:noFill/>
          </a:ln>
        </p:spPr>
      </p:sp>
      <p:sp>
        <p:nvSpPr>
          <p:cNvPr id="10" name="source-10-4">
            <a:extLst>
              <a:ext uri="{FF2B5EF4-FFF2-40B4-BE49-F238E27FC236}">
                <a16:creationId xmlns:a16="http://schemas.microsoft.com/office/drawing/2014/main" id="{F74C1718-530B-46EC-B143-4DC438B06BC0}"/>
              </a:ext>
            </a:extLst>
          </p:cNvPr>
          <p:cNvSpPr>
            <a:spLocks noGrp="1"/>
          </p:cNvSpPr>
          <p:nvPr/>
        </p:nvSpPr>
        <p:spPr>
          <a:xfrm>
            <a:off x="685800" y="5962650"/>
            <a:ext cx="1082040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0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0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Итог:</a:t>
            </a:r>
            <a:r>
              <a:rPr sz="240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Мирный договор с хеттами — первый в мире!</a:t>
            </a:r>
          </a:p>
        </p:txBody>
      </p:sp>
      <p:sp>
        <p:nvSpPr>
          <p:cNvPr id="11" name="signature">
            <a:extLst>
              <a:ext uri="{FF2B5EF4-FFF2-40B4-BE49-F238E27FC236}">
                <a16:creationId xmlns:a16="http://schemas.microsoft.com/office/drawing/2014/main" id="{8D937578-4547-47C4-ABDD-C0CAE3D03DD2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0978831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rface">
            <a:extLst>
              <a:ext uri="{FF2B5EF4-FFF2-40B4-BE49-F238E27FC236}">
                <a16:creationId xmlns:a16="http://schemas.microsoft.com/office/drawing/2014/main" id="{972AF762-9623-4E13-A8D0-DC126EDBC2EF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4E73E11F-9D74-40DE-A0D3-F95D6A19A533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450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450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Строительство при Рамсесе II</a:t>
            </a:r>
          </a:p>
        </p:txBody>
      </p:sp>
      <p:sp>
        <p:nvSpPr>
          <p:cNvPr id="3" name="source-11-2">
            <a:extLst>
              <a:ext uri="{FF2B5EF4-FFF2-40B4-BE49-F238E27FC236}">
                <a16:creationId xmlns:a16="http://schemas.microsoft.com/office/drawing/2014/main" id="{F7C892A2-B8E5-4857-8831-B89057071928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Великий строитель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235575" y="1685925"/>
            <a:ext cx="5969000" cy="4476750"/>
          </a:xfrm>
          <a:prstGeom prst="rect">
            <a:avLst/>
          </a:prstGeom>
        </p:spPr>
      </p:pic>
      <p:sp>
        <p:nvSpPr>
          <p:cNvPr id="5" name="source-11-0">
            <a:extLst>
              <a:ext uri="{FF2B5EF4-FFF2-40B4-BE49-F238E27FC236}">
                <a16:creationId xmlns:a16="http://schemas.microsoft.com/office/drawing/2014/main" id="{7303709B-4D95-4008-907F-49AE6880AB6E}"/>
              </a:ext>
            </a:extLst>
          </p:cNvPr>
          <p:cNvSpPr>
            <a:spLocks noGrp="1"/>
          </p:cNvSpPr>
          <p:nvPr/>
        </p:nvSpPr>
        <p:spPr>
          <a:xfrm>
            <a:off x="533400" y="1828800"/>
            <a:ext cx="4086225" cy="1381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Новая столица:</a:t>
            </a:r>
          </a:p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Пер-Рамсес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 («Дом Рамсеса»).</a:t>
            </a:r>
          </a:p>
        </p:txBody>
      </p:sp>
      <p:sp>
        <p:nvSpPr>
          <p:cNvPr id="6" name="surface">
            <a:extLst>
              <a:ext uri="{FF2B5EF4-FFF2-40B4-BE49-F238E27FC236}">
                <a16:creationId xmlns:a16="http://schemas.microsoft.com/office/drawing/2014/main" id="{B809BBB6-3E17-4505-87CE-9A5412ABB403}"/>
              </a:ext>
            </a:extLst>
          </p:cNvPr>
          <p:cNvSpPr>
            <a:spLocks noGrp="1"/>
          </p:cNvSpPr>
          <p:nvPr/>
        </p:nvSpPr>
        <p:spPr>
          <a:xfrm>
            <a:off x="533400" y="3343275"/>
            <a:ext cx="3648075" cy="11430"/>
          </a:xfrm>
          <a:prstGeom prst="rect">
            <a:avLst/>
          </a:prstGeom>
          <a:solidFill>
            <a:srgbClr val="CABB9F"/>
          </a:solidFill>
          <a:ln w="0">
            <a:noFill/>
          </a:ln>
        </p:spPr>
      </p:sp>
      <p:sp>
        <p:nvSpPr>
          <p:cNvPr id="7" name="source-11-1">
            <a:extLst>
              <a:ext uri="{FF2B5EF4-FFF2-40B4-BE49-F238E27FC236}">
                <a16:creationId xmlns:a16="http://schemas.microsoft.com/office/drawing/2014/main" id="{CE534013-4716-4E56-8EF6-71444769CABC}"/>
              </a:ext>
            </a:extLst>
          </p:cNvPr>
          <p:cNvSpPr>
            <a:spLocks noGrp="1"/>
          </p:cNvSpPr>
          <p:nvPr/>
        </p:nvSpPr>
        <p:spPr>
          <a:xfrm>
            <a:off x="533400" y="3638550"/>
            <a:ext cx="3857625" cy="12001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Храмы: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По всему Египту и в Нубии (</a:t>
            </a:r>
            <a:r>
              <a:rPr sz="26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Абу-Симбел</a:t>
            </a:r>
            <a:r>
              <a:rPr sz="262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).</a:t>
            </a:r>
          </a:p>
        </p:txBody>
      </p:sp>
      <p:sp>
        <p:nvSpPr>
          <p:cNvPr id="8" name="surface">
            <a:extLst>
              <a:ext uri="{FF2B5EF4-FFF2-40B4-BE49-F238E27FC236}">
                <a16:creationId xmlns:a16="http://schemas.microsoft.com/office/drawing/2014/main" id="{C5982520-81DB-44E0-BF4E-70246D882D16}"/>
              </a:ext>
            </a:extLst>
          </p:cNvPr>
          <p:cNvSpPr>
            <a:spLocks noGrp="1"/>
          </p:cNvSpPr>
          <p:nvPr/>
        </p:nvSpPr>
        <p:spPr>
          <a:xfrm>
            <a:off x="533400" y="5048250"/>
            <a:ext cx="3648075" cy="11430"/>
          </a:xfrm>
          <a:prstGeom prst="rect">
            <a:avLst/>
          </a:prstGeom>
          <a:solidFill>
            <a:srgbClr val="CABB9F"/>
          </a:solidFill>
          <a:ln w="0">
            <a:noFill/>
          </a:ln>
        </p:spPr>
      </p:sp>
      <p:sp>
        <p:nvSpPr>
          <p:cNvPr id="9" name="source-11-3">
            <a:extLst>
              <a:ext uri="{FF2B5EF4-FFF2-40B4-BE49-F238E27FC236}">
                <a16:creationId xmlns:a16="http://schemas.microsoft.com/office/drawing/2014/main" id="{5CEA9DD5-CDE5-483E-914B-2143AF52B8C1}"/>
              </a:ext>
            </a:extLst>
          </p:cNvPr>
          <p:cNvSpPr>
            <a:spLocks noGrp="1"/>
          </p:cNvSpPr>
          <p:nvPr/>
        </p:nvSpPr>
        <p:spPr>
          <a:xfrm>
            <a:off x="533400" y="5162550"/>
            <a:ext cx="4105275" cy="1285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47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Оросительные системы:</a:t>
            </a:r>
            <a:r>
              <a:rPr sz="24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Развитие сельского хозяйства.</a:t>
            </a:r>
          </a:p>
        </p:txBody>
      </p:sp>
      <p:sp>
        <p:nvSpPr>
          <p:cNvPr id="10" name="signature">
            <a:extLst>
              <a:ext uri="{FF2B5EF4-FFF2-40B4-BE49-F238E27FC236}">
                <a16:creationId xmlns:a16="http://schemas.microsoft.com/office/drawing/2014/main" id="{68942151-29B1-44A9-B68C-A81FE3F29A8F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828487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rface">
            <a:extLst>
              <a:ext uri="{FF2B5EF4-FFF2-40B4-BE49-F238E27FC236}">
                <a16:creationId xmlns:a16="http://schemas.microsoft.com/office/drawing/2014/main" id="{84ADF163-92B5-4248-87CA-12C565126092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BAE07FFC-7920-43DF-8E9B-0314152DF0B4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2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2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Вывод: Что способствовало расцвету?</a:t>
            </a:r>
          </a:p>
        </p:txBody>
      </p:sp>
      <p:sp>
        <p:nvSpPr>
          <p:cNvPr id="3" name="source-12-0">
            <a:extLst>
              <a:ext uri="{FF2B5EF4-FFF2-40B4-BE49-F238E27FC236}">
                <a16:creationId xmlns:a16="http://schemas.microsoft.com/office/drawing/2014/main" id="{6B486055-8432-4E62-A3C7-FC27DFC26408}"/>
              </a:ext>
            </a:extLst>
          </p:cNvPr>
          <p:cNvSpPr>
            <a:spLocks noGrp="1"/>
          </p:cNvSpPr>
          <p:nvPr/>
        </p:nvSpPr>
        <p:spPr>
          <a:xfrm>
            <a:off x="542925" y="1152525"/>
            <a:ext cx="110871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325" b="0" i="1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Итоги расцвета Древнего Египта</a:t>
            </a:r>
          </a:p>
        </p:txBody>
      </p:sp>
      <p:sp>
        <p:nvSpPr>
          <p:cNvPr id="4" name="surface">
            <a:extLst>
              <a:ext uri="{FF2B5EF4-FFF2-40B4-BE49-F238E27FC236}">
                <a16:creationId xmlns:a16="http://schemas.microsoft.com/office/drawing/2014/main" id="{73326E75-6AAC-4BF5-984D-BE0511F57F47}"/>
              </a:ext>
            </a:extLst>
          </p:cNvPr>
          <p:cNvSpPr>
            <a:spLocks noGrp="1"/>
          </p:cNvSpPr>
          <p:nvPr/>
        </p:nvSpPr>
        <p:spPr>
          <a:xfrm>
            <a:off x="533400" y="1828800"/>
            <a:ext cx="52006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5" name="source-12-1-part-0">
            <a:extLst>
              <a:ext uri="{FF2B5EF4-FFF2-40B4-BE49-F238E27FC236}">
                <a16:creationId xmlns:a16="http://schemas.microsoft.com/office/drawing/2014/main" id="{12701DBD-0AB1-4C33-863C-FEF2793160DF}"/>
              </a:ext>
            </a:extLst>
          </p:cNvPr>
          <p:cNvSpPr>
            <a:spLocks noGrp="1"/>
          </p:cNvSpPr>
          <p:nvPr/>
        </p:nvSpPr>
        <p:spPr>
          <a:xfrm>
            <a:off x="533400" y="2000250"/>
            <a:ext cx="5200650" cy="1171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Технологии: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Освоение бронзы, новые ремесла.</a:t>
            </a:r>
          </a:p>
        </p:txBody>
      </p:sp>
      <p:sp>
        <p:nvSpPr>
          <p:cNvPr id="6" name="surface">
            <a:extLst>
              <a:ext uri="{FF2B5EF4-FFF2-40B4-BE49-F238E27FC236}">
                <a16:creationId xmlns:a16="http://schemas.microsoft.com/office/drawing/2014/main" id="{9F26AB34-3883-4C3E-9CE6-D7307B34BFD7}"/>
              </a:ext>
            </a:extLst>
          </p:cNvPr>
          <p:cNvSpPr>
            <a:spLocks noGrp="1"/>
          </p:cNvSpPr>
          <p:nvPr/>
        </p:nvSpPr>
        <p:spPr>
          <a:xfrm>
            <a:off x="6238875" y="1828800"/>
            <a:ext cx="5419725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7" name="source-12-1-part-1">
            <a:extLst>
              <a:ext uri="{FF2B5EF4-FFF2-40B4-BE49-F238E27FC236}">
                <a16:creationId xmlns:a16="http://schemas.microsoft.com/office/drawing/2014/main" id="{A696BC39-9B22-443A-A4BA-54D57270B526}"/>
              </a:ext>
            </a:extLst>
          </p:cNvPr>
          <p:cNvSpPr>
            <a:spLocks noGrp="1"/>
          </p:cNvSpPr>
          <p:nvPr/>
        </p:nvSpPr>
        <p:spPr>
          <a:xfrm>
            <a:off x="6238875" y="2000250"/>
            <a:ext cx="5419725" cy="1171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A45C3E"/>
                </a:solidFill>
                <a:latin typeface="Calibri"/>
                <a:ea typeface="Calibri"/>
                <a:cs typeface="Calibri"/>
              </a:rPr>
              <a:t>Армия: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Сильное регулярное войско с колесницами.</a:t>
            </a:r>
          </a:p>
        </p:txBody>
      </p:sp>
      <p:sp>
        <p:nvSpPr>
          <p:cNvPr id="8" name="surface">
            <a:extLst>
              <a:ext uri="{FF2B5EF4-FFF2-40B4-BE49-F238E27FC236}">
                <a16:creationId xmlns:a16="http://schemas.microsoft.com/office/drawing/2014/main" id="{4B383645-FCED-4086-86E6-833217A34A4B}"/>
              </a:ext>
            </a:extLst>
          </p:cNvPr>
          <p:cNvSpPr>
            <a:spLocks noGrp="1"/>
          </p:cNvSpPr>
          <p:nvPr/>
        </p:nvSpPr>
        <p:spPr>
          <a:xfrm>
            <a:off x="533400" y="3467100"/>
            <a:ext cx="52006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9" name="source-12-1-part-2">
            <a:extLst>
              <a:ext uri="{FF2B5EF4-FFF2-40B4-BE49-F238E27FC236}">
                <a16:creationId xmlns:a16="http://schemas.microsoft.com/office/drawing/2014/main" id="{EB170756-A5BB-4552-91B8-135BC025DA1A}"/>
              </a:ext>
            </a:extLst>
          </p:cNvPr>
          <p:cNvSpPr>
            <a:spLocks noGrp="1"/>
          </p:cNvSpPr>
          <p:nvPr/>
        </p:nvSpPr>
        <p:spPr>
          <a:xfrm>
            <a:off x="533400" y="3638550"/>
            <a:ext cx="5200650" cy="1171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Завоевания: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Тутмос III расширил границы и наполнил казну.</a:t>
            </a:r>
          </a:p>
        </p:txBody>
      </p:sp>
      <p:sp>
        <p:nvSpPr>
          <p:cNvPr id="10" name="surface">
            <a:extLst>
              <a:ext uri="{FF2B5EF4-FFF2-40B4-BE49-F238E27FC236}">
                <a16:creationId xmlns:a16="http://schemas.microsoft.com/office/drawing/2014/main" id="{E20A5B3A-DBCA-4F70-B528-36514DD4A548}"/>
              </a:ext>
            </a:extLst>
          </p:cNvPr>
          <p:cNvSpPr>
            <a:spLocks noGrp="1"/>
          </p:cNvSpPr>
          <p:nvPr/>
        </p:nvSpPr>
        <p:spPr>
          <a:xfrm>
            <a:off x="6238875" y="3467100"/>
            <a:ext cx="5419725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1" name="source-12-1-part-3">
            <a:extLst>
              <a:ext uri="{FF2B5EF4-FFF2-40B4-BE49-F238E27FC236}">
                <a16:creationId xmlns:a16="http://schemas.microsoft.com/office/drawing/2014/main" id="{E542AAF9-DF2A-4FAE-88D8-1B04570F810F}"/>
              </a:ext>
            </a:extLst>
          </p:cNvPr>
          <p:cNvSpPr>
            <a:spLocks noGrp="1"/>
          </p:cNvSpPr>
          <p:nvPr/>
        </p:nvSpPr>
        <p:spPr>
          <a:xfrm>
            <a:off x="6238875" y="3638550"/>
            <a:ext cx="5419725" cy="1171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A45C3E"/>
                </a:solidFill>
                <a:latin typeface="Calibri"/>
                <a:ea typeface="Calibri"/>
                <a:cs typeface="Calibri"/>
              </a:rPr>
              <a:t>Мудрая политика: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Рамсес II укреплял страну и строил мир.</a:t>
            </a:r>
          </a:p>
        </p:txBody>
      </p:sp>
      <p:sp>
        <p:nvSpPr>
          <p:cNvPr id="12" name="surface">
            <a:extLst>
              <a:ext uri="{FF2B5EF4-FFF2-40B4-BE49-F238E27FC236}">
                <a16:creationId xmlns:a16="http://schemas.microsoft.com/office/drawing/2014/main" id="{320A5771-040E-4CF1-A41C-AFE995E61059}"/>
              </a:ext>
            </a:extLst>
          </p:cNvPr>
          <p:cNvSpPr>
            <a:spLocks noGrp="1"/>
          </p:cNvSpPr>
          <p:nvPr/>
        </p:nvSpPr>
        <p:spPr>
          <a:xfrm>
            <a:off x="533400" y="5200650"/>
            <a:ext cx="6953250" cy="1905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13" name="source-12-1-part-4">
            <a:extLst>
              <a:ext uri="{FF2B5EF4-FFF2-40B4-BE49-F238E27FC236}">
                <a16:creationId xmlns:a16="http://schemas.microsoft.com/office/drawing/2014/main" id="{DA731DBB-D332-4940-9CD2-BEA316781A73}"/>
              </a:ext>
            </a:extLst>
          </p:cNvPr>
          <p:cNvSpPr>
            <a:spLocks noGrp="1"/>
          </p:cNvSpPr>
          <p:nvPr/>
        </p:nvSpPr>
        <p:spPr>
          <a:xfrm>
            <a:off x="533400" y="5372100"/>
            <a:ext cx="6953250" cy="8953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550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Строительство:</a:t>
            </a:r>
            <a:r>
              <a:rPr sz="2550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 Развитие городов, храмов, каналов.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9090879" y="5076825"/>
            <a:ext cx="1906467" cy="1238250"/>
          </a:xfrm>
          <a:prstGeom prst="rect">
            <a:avLst/>
          </a:prstGeom>
        </p:spPr>
      </p:pic>
      <p:sp>
        <p:nvSpPr>
          <p:cNvPr id="15" name="signature">
            <a:extLst>
              <a:ext uri="{FF2B5EF4-FFF2-40B4-BE49-F238E27FC236}">
                <a16:creationId xmlns:a16="http://schemas.microsoft.com/office/drawing/2014/main" id="{9A772CBE-1D0F-43C0-826E-157ECBF0AC1B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927524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0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rface">
            <a:extLst>
              <a:ext uri="{FF2B5EF4-FFF2-40B4-BE49-F238E27FC236}">
                <a16:creationId xmlns:a16="http://schemas.microsoft.com/office/drawing/2014/main" id="{8E64089D-284A-461F-B0B3-332EDF1EF2BD}"/>
              </a:ext>
            </a:extLst>
          </p:cNvPr>
          <p:cNvSpPr>
            <a:spLocks noGrp="1"/>
          </p:cNvSpPr>
          <p:nvPr/>
        </p:nvSpPr>
        <p:spPr>
          <a:xfrm>
            <a:off x="533400" y="257175"/>
            <a:ext cx="838200" cy="38100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2" name="original-raster-title">
            <a:extLst>
              <a:ext uri="{FF2B5EF4-FFF2-40B4-BE49-F238E27FC236}">
                <a16:creationId xmlns:a16="http://schemas.microsoft.com/office/drawing/2014/main" id="{AC12124C-E93D-4B69-A906-F53A16333BCE}"/>
              </a:ext>
            </a:extLst>
          </p:cNvPr>
          <p:cNvSpPr>
            <a:spLocks noGrp="1"/>
          </p:cNvSpPr>
          <p:nvPr/>
        </p:nvSpPr>
        <p:spPr>
          <a:xfrm>
            <a:off x="533400" y="438150"/>
            <a:ext cx="11125200" cy="647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52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Домашнее задание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33400" y="1939671"/>
            <a:ext cx="4057650" cy="2921508"/>
          </a:xfrm>
          <a:prstGeom prst="rect">
            <a:avLst/>
          </a:prstGeom>
        </p:spPr>
      </p:pic>
      <p:sp>
        <p:nvSpPr>
          <p:cNvPr id="4" name="source-13-0-part-0">
            <a:extLst>
              <a:ext uri="{FF2B5EF4-FFF2-40B4-BE49-F238E27FC236}">
                <a16:creationId xmlns:a16="http://schemas.microsoft.com/office/drawing/2014/main" id="{734CB95D-AF78-42EE-B5EC-0DDFE4B0ED4E}"/>
              </a:ext>
            </a:extLst>
          </p:cNvPr>
          <p:cNvSpPr>
            <a:spLocks noGrp="1"/>
          </p:cNvSpPr>
          <p:nvPr/>
        </p:nvSpPr>
        <p:spPr>
          <a:xfrm>
            <a:off x="5057775" y="1905000"/>
            <a:ext cx="6581775" cy="5429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925" b="1" i="0">
                <a:solidFill>
                  <a:srgbClr val="397D82"/>
                </a:solidFill>
                <a:latin typeface="Calibri"/>
                <a:ea typeface="Calibri"/>
                <a:cs typeface="Calibri"/>
              </a:defRPr>
            </a:pPr>
            <a:r>
              <a:rPr sz="2925" b="1" i="0">
                <a:solidFill>
                  <a:srgbClr val="397D82"/>
                </a:solidFill>
                <a:latin typeface="Calibri"/>
                <a:ea typeface="Calibri"/>
                <a:cs typeface="Calibri"/>
              </a:rPr>
              <a:t>§ 8, вопросы и задания.</a:t>
            </a:r>
          </a:p>
        </p:txBody>
      </p:sp>
      <p:sp>
        <p:nvSpPr>
          <p:cNvPr id="5" name="source-13-0-part-1">
            <a:extLst>
              <a:ext uri="{FF2B5EF4-FFF2-40B4-BE49-F238E27FC236}">
                <a16:creationId xmlns:a16="http://schemas.microsoft.com/office/drawing/2014/main" id="{B751B4CE-E586-4386-A2C5-0F8C02C28868}"/>
              </a:ext>
            </a:extLst>
          </p:cNvPr>
          <p:cNvSpPr>
            <a:spLocks noGrp="1"/>
          </p:cNvSpPr>
          <p:nvPr/>
        </p:nvSpPr>
        <p:spPr>
          <a:xfrm>
            <a:off x="5057775" y="2809875"/>
            <a:ext cx="6581775" cy="16287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defRPr>
            </a:pPr>
            <a:r>
              <a:rPr sz="2775" b="0" i="0">
                <a:solidFill>
                  <a:srgbClr val="3C3028"/>
                </a:solidFill>
                <a:latin typeface="Calibri"/>
                <a:ea typeface="Calibri"/>
                <a:cs typeface="Calibri"/>
              </a:rPr>
              <a:t>Подготовить рассказ от имени египетского воина о походе с Тутмосом III.</a:t>
            </a:r>
          </a:p>
        </p:txBody>
      </p:sp>
      <p:sp>
        <p:nvSpPr>
          <p:cNvPr id="6" name="surface">
            <a:extLst>
              <a:ext uri="{FF2B5EF4-FFF2-40B4-BE49-F238E27FC236}">
                <a16:creationId xmlns:a16="http://schemas.microsoft.com/office/drawing/2014/main" id="{722F7B4F-7AA7-4176-806F-BEAB38E22D11}"/>
              </a:ext>
            </a:extLst>
          </p:cNvPr>
          <p:cNvSpPr>
            <a:spLocks noGrp="1"/>
          </p:cNvSpPr>
          <p:nvPr/>
        </p:nvSpPr>
        <p:spPr>
          <a:xfrm>
            <a:off x="5057775" y="4676775"/>
            <a:ext cx="6438900" cy="14288"/>
          </a:xfrm>
          <a:prstGeom prst="rect">
            <a:avLst/>
          </a:prstGeom>
          <a:solidFill>
            <a:srgbClr val="A48B59"/>
          </a:solidFill>
          <a:ln w="0">
            <a:noFill/>
          </a:ln>
        </p:spPr>
      </p:sp>
      <p:sp>
        <p:nvSpPr>
          <p:cNvPr id="7" name="original-raster-closing">
            <a:extLst>
              <a:ext uri="{FF2B5EF4-FFF2-40B4-BE49-F238E27FC236}">
                <a16:creationId xmlns:a16="http://schemas.microsoft.com/office/drawing/2014/main" id="{6C5B71C5-8615-4317-ACA4-06B42E77D7EA}"/>
              </a:ext>
            </a:extLst>
          </p:cNvPr>
          <p:cNvSpPr>
            <a:spLocks noGrp="1"/>
          </p:cNvSpPr>
          <p:nvPr/>
        </p:nvSpPr>
        <p:spPr>
          <a:xfrm>
            <a:off x="5057775" y="5076825"/>
            <a:ext cx="5514975" cy="990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buNone/>
              <a:defRPr sz="307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07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Кто молодцы?</a:t>
            </a:r>
          </a:p>
          <a:p>
            <a:pPr algn="l">
              <a:lnSpc>
                <a:spcPct val="108000"/>
              </a:lnSpc>
              <a:buNone/>
              <a:defRPr sz="3075" b="0" i="0">
                <a:solidFill>
                  <a:srgbClr val="173746"/>
                </a:solidFill>
                <a:latin typeface="Georgia"/>
                <a:ea typeface="Georgia"/>
                <a:cs typeface="Georgia"/>
              </a:defRPr>
            </a:pPr>
            <a:r>
              <a:rPr sz="3075" b="0" i="0">
                <a:solidFill>
                  <a:srgbClr val="173746"/>
                </a:solidFill>
                <a:latin typeface="Georgia"/>
                <a:ea typeface="Georgia"/>
                <a:cs typeface="Georgia"/>
              </a:rPr>
              <a:t>Мы – молодцы!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0895748" y="5438775"/>
            <a:ext cx="582728" cy="590550"/>
          </a:xfrm>
          <a:prstGeom prst="rect">
            <a:avLst/>
          </a:prstGeom>
        </p:spPr>
      </p:pic>
      <p:sp>
        <p:nvSpPr>
          <p:cNvPr id="9" name="signature">
            <a:extLst>
              <a:ext uri="{FF2B5EF4-FFF2-40B4-BE49-F238E27FC236}">
                <a16:creationId xmlns:a16="http://schemas.microsoft.com/office/drawing/2014/main" id="{79DC768B-E67C-4E82-A0C2-557A8B6A6F9E}"/>
              </a:ext>
            </a:extLst>
          </p:cNvPr>
          <p:cNvSpPr>
            <a:spLocks noGrp="1"/>
          </p:cNvSpPr>
          <p:nvPr/>
        </p:nvSpPr>
        <p:spPr>
          <a:xfrm>
            <a:off x="9906000" y="6524625"/>
            <a:ext cx="1752600" cy="219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ct val="108000"/>
              </a:lnSpc>
              <a:buNone/>
              <a:def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defRPr>
            </a:pPr>
            <a:r>
              <a:rPr sz="1125" b="0" i="0">
                <a:solidFill>
                  <a:srgbClr val="746A5C"/>
                </a:solidFill>
                <a:latin typeface="Calibri"/>
                <a:ea typeface="Calibri"/>
                <a:cs typeface="Calibri"/>
              </a:rP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376504999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531</Words>
  <Application>Microsoft Office PowerPoint</Application>
  <DocSecurity>0</DocSecurity>
  <PresentationFormat>Широкоэкранный</PresentationFormat>
  <Paragraphs>97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Calibri</vt:lpstr>
      <vt:lpstr>Georgia</vt:lpstr>
      <vt:lpstr>ChatGPT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100ballnik.com</dc:creator>
  <cp:lastModifiedBy>Mendal</cp:lastModifiedBy>
  <cp:revision>1</cp:revision>
  <dcterms:created xsi:type="dcterms:W3CDTF">2026-09-12T07:35:55Z</dcterms:created>
  <dcterms:modified xsi:type="dcterms:W3CDTF">2026-09-12T09:40:59Z</dcterms:modified>
</cp:coreProperties>
</file>