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84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F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DE4EC0A3-8F41-4A10-9DB7-AD2249823EE9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4EFE3"/>
          </a:solidFill>
          <a:ln w="0">
            <a:noFill/>
          </a:ln>
        </p:spPr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F701BFC-1ADC-461A-ACDF-6CCFA1E4F4B1}"/>
              </a:ext>
            </a:extLst>
          </p:cNvPr>
          <p:cNvSpPr>
            <a:spLocks noGrp="1"/>
          </p:cNvSpPr>
          <p:nvPr/>
        </p:nvSpPr>
        <p:spPr>
          <a:xfrm>
            <a:off x="6429375" y="0"/>
            <a:ext cx="5762625" cy="6400800"/>
          </a:xfrm>
          <a:prstGeom prst="rect">
            <a:avLst/>
          </a:prstGeom>
          <a:solidFill>
            <a:srgbClr val="E1E8E8"/>
          </a:solidFill>
          <a:ln w="0">
            <a:noFill/>
          </a:ln>
        </p:spPr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rcRect l="2409" r="2409"/>
          <a:stretch>
            <a:fillRect/>
          </a:stretch>
        </p:blipFill>
        <p:spPr>
          <a:xfrm>
            <a:off x="6429375" y="228600"/>
            <a:ext cx="5667375" cy="584835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A1AEAB1-9DAD-4207-9B64-5E000F9D3219}"/>
              </a:ext>
            </a:extLst>
          </p:cNvPr>
          <p:cNvSpPr>
            <a:spLocks noGrp="1"/>
          </p:cNvSpPr>
          <p:nvPr/>
        </p:nvSpPr>
        <p:spPr>
          <a:xfrm>
            <a:off x="9039225" y="1438275"/>
            <a:ext cx="2505075" cy="4714875"/>
          </a:xfrm>
          <a:prstGeom prst="rect">
            <a:avLst/>
          </a:prstGeom>
          <a:solidFill>
            <a:srgbClr val="F4EFE3"/>
          </a:solidFill>
          <a:ln w="0">
            <a:noFill/>
          </a:ln>
        </p:spPr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9134415" y="1514475"/>
            <a:ext cx="2314696" cy="4562475"/>
          </a:xfrm>
          <a:prstGeom prst="rect">
            <a:avLst/>
          </a:prstGeom>
        </p:spPr>
      </p:pic>
      <p:sp>
        <p:nv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CF616393-8AE8-4A87-B32E-181C7701C007}"/>
              </a:ext>
            </a:extLst>
          </p:cNvPr>
          <p:cNvSpPr>
            <a:spLocks noGrp="1"/>
          </p:cNvSpPr>
          <p:nvPr/>
        </p:nvSpPr>
        <p:spPr>
          <a:xfrm>
            <a:off x="552450" y="561975"/>
            <a:ext cx="5286375" cy="0"/>
          </a:xfrm>
          <a:prstGeom prst="line">
            <a:avLst/>
          </a:prstGeom>
          <a:noFill/>
          <a:ln w="15240">
            <a:solidFill>
              <a:srgbClr val="A48B5D"/>
            </a:solidFill>
          </a:ln>
        </p:spPr>
      </p:sp>
      <p:sp>
        <p:nv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5BF69710-AED0-4B25-A929-ACFBA3A28E8C}"/>
              </a:ext>
            </a:extLst>
          </p:cNvPr>
          <p:cNvSpPr>
            <a:spLocks noGrp="1"/>
          </p:cNvSpPr>
          <p:nvPr/>
        </p:nvSpPr>
        <p:spPr>
          <a:xfrm>
            <a:off x="552450" y="628650"/>
            <a:ext cx="5286375" cy="0"/>
          </a:xfrm>
          <a:prstGeom prst="line">
            <a:avLst/>
          </a:prstGeom>
          <a:noFill/>
          <a:ln w="5715">
            <a:solidFill>
              <a:srgbClr val="A48B5D"/>
            </a:solidFill>
          </a:ln>
        </p:spPr>
      </p:sp>
      <p:sp>
        <p:nvSpPr>
          <p:cNvPr id="8" name="text-1-0">
            <a:extLst>
              <a:ext uri="{FF2B5EF4-FFF2-40B4-BE49-F238E27FC236}">
                <a16:creationId xmlns:a16="http://schemas.microsoft.com/office/drawing/2014/main" id="{8EDFAD21-FA81-4E60-9642-B24311BB15DC}"/>
              </a:ext>
            </a:extLst>
          </p:cNvPr>
          <p:cNvSpPr>
            <a:spLocks noGrp="1"/>
          </p:cNvSpPr>
          <p:nvPr/>
        </p:nvSpPr>
        <p:spPr>
          <a:xfrm>
            <a:off x="571500" y="1762125"/>
            <a:ext cx="7429500" cy="38862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6000"/>
              </a:lnSpc>
              <a:buNone/>
              <a:defRPr sz="4425" b="0" i="0">
                <a:solidFill>
                  <a:srgbClr val="172F40"/>
                </a:solidFill>
                <a:latin typeface="Georgia"/>
                <a:ea typeface="Georgia"/>
                <a:cs typeface="Georgia"/>
              </a:defRPr>
            </a:pPr>
            <a:r>
              <a:rPr sz="4425" b="0" i="0">
                <a:solidFill>
                  <a:srgbClr val="172F40"/>
                </a:solidFill>
                <a:latin typeface="Georgia"/>
                <a:ea typeface="Georgia"/>
                <a:cs typeface="Georgia"/>
              </a:rPr>
              <a:t>Германские</a:t>
            </a:r>
          </a:p>
          <a:p>
            <a:pPr algn="l">
              <a:lnSpc>
                <a:spcPct val="116000"/>
              </a:lnSpc>
              <a:buNone/>
              <a:defRPr sz="4425" b="0" i="0">
                <a:solidFill>
                  <a:srgbClr val="172F40"/>
                </a:solidFill>
                <a:latin typeface="Georgia"/>
                <a:ea typeface="Georgia"/>
                <a:cs typeface="Georgia"/>
              </a:defRPr>
            </a:pPr>
            <a:r>
              <a:rPr sz="4425" b="0" i="0">
                <a:solidFill>
                  <a:srgbClr val="172F40"/>
                </a:solidFill>
                <a:latin typeface="Georgia"/>
                <a:ea typeface="Georgia"/>
                <a:cs typeface="Georgia"/>
              </a:rPr>
              <a:t>земли и держава</a:t>
            </a:r>
          </a:p>
          <a:p>
            <a:pPr algn="l">
              <a:lnSpc>
                <a:spcPct val="116000"/>
              </a:lnSpc>
              <a:buNone/>
              <a:defRPr sz="4425" b="0" i="0">
                <a:solidFill>
                  <a:srgbClr val="172F40"/>
                </a:solidFill>
                <a:latin typeface="Georgia"/>
                <a:ea typeface="Georgia"/>
                <a:cs typeface="Georgia"/>
              </a:defRPr>
            </a:pPr>
            <a:r>
              <a:rPr sz="4425" b="0" i="0">
                <a:solidFill>
                  <a:srgbClr val="172F40"/>
                </a:solidFill>
                <a:latin typeface="Georgia"/>
                <a:ea typeface="Georgia"/>
                <a:cs typeface="Georgia"/>
              </a:rPr>
              <a:t>австрийских</a:t>
            </a:r>
          </a:p>
          <a:p>
            <a:pPr algn="l">
              <a:lnSpc>
                <a:spcPct val="116000"/>
              </a:lnSpc>
              <a:buNone/>
              <a:defRPr sz="4425" b="0" i="0">
                <a:solidFill>
                  <a:srgbClr val="172F40"/>
                </a:solidFill>
                <a:latin typeface="Georgia"/>
                <a:ea typeface="Georgia"/>
                <a:cs typeface="Georgia"/>
              </a:defRPr>
            </a:pPr>
            <a:r>
              <a:rPr sz="4425" b="0" i="0">
                <a:solidFill>
                  <a:srgbClr val="172F40"/>
                </a:solidFill>
                <a:latin typeface="Georgia"/>
                <a:ea typeface="Georgia"/>
                <a:cs typeface="Georgia"/>
              </a:rPr>
              <a:t>Габсбургов</a:t>
            </a:r>
          </a:p>
        </p:txBody>
      </p:sp>
      <p:sp>
        <p:nv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B6F448A6-C722-45CC-9FBB-95CB338C2325}"/>
              </a:ext>
            </a:extLst>
          </p:cNvPr>
          <p:cNvSpPr>
            <a:spLocks noGrp="1"/>
          </p:cNvSpPr>
          <p:nvPr/>
        </p:nvSpPr>
        <p:spPr>
          <a:xfrm>
            <a:off x="581025" y="5734050"/>
            <a:ext cx="3219450" cy="0"/>
          </a:xfrm>
          <a:prstGeom prst="line">
            <a:avLst/>
          </a:prstGeom>
          <a:noFill/>
          <a:ln w="19050">
            <a:solidFill>
              <a:srgbClr val="A48B5D"/>
            </a:solidFill>
          </a:ln>
        </p:spPr>
      </p:sp>
      <p:sp>
        <p:nv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5DD5AAE4-E877-47CB-90D2-8A11A3196954}"/>
              </a:ext>
            </a:extLst>
          </p:cNvPr>
          <p:cNvSpPr>
            <a:spLocks noGrp="1"/>
          </p:cNvSpPr>
          <p:nvPr/>
        </p:nvSpPr>
        <p:spPr>
          <a:xfrm>
            <a:off x="571500" y="6400800"/>
            <a:ext cx="11049000" cy="0"/>
          </a:xfrm>
          <a:prstGeom prst="line">
            <a:avLst/>
          </a:prstGeom>
          <a:noFill/>
          <a:ln w="6668">
            <a:solidFill>
              <a:srgbClr val="C9BFA7"/>
            </a:solidFill>
          </a:ln>
        </p:spPr>
      </p:sp>
      <p:sp>
        <p:nvSpPr>
          <p:cNvPr id="11" name="signature">
            <a:extLst>
              <a:ext uri="{FF2B5EF4-FFF2-40B4-BE49-F238E27FC236}">
                <a16:creationId xmlns:a16="http://schemas.microsoft.com/office/drawing/2014/main" id="{D92CF907-B3F5-4E16-8EAA-2C25D1CB5892}"/>
              </a:ext>
            </a:extLst>
          </p:cNvPr>
          <p:cNvSpPr>
            <a:spLocks noGrp="1"/>
          </p:cNvSpPr>
          <p:nvPr/>
        </p:nvSpPr>
        <p:spPr>
          <a:xfrm>
            <a:off x="9715500" y="6505575"/>
            <a:ext cx="1905000" cy="190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10000"/>
              </a:lnSpc>
              <a:buNone/>
              <a:defRPr sz="1125" b="0" i="0">
                <a:solidFill>
                  <a:srgbClr val="786F61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786F61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6043637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F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">
            <a:extLst>
              <a:ext uri="{FF2B5EF4-FFF2-40B4-BE49-F238E27FC236}">
                <a16:creationId xmlns:a16="http://schemas.microsoft.com/office/drawing/2014/main" id="{CA787862-B452-44E3-B358-6C58130696B7}"/>
              </a:ext>
            </a:extLst>
          </p:cNvPr>
          <p:cNvSpPr>
            <a:spLocks noGrp="1"/>
          </p:cNvSpPr>
          <p:nvPr/>
        </p:nvSpPr>
        <p:spPr>
          <a:xfrm>
            <a:off x="571500" y="381000"/>
            <a:ext cx="11049000" cy="647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3675" b="0" i="0">
                <a:solidFill>
                  <a:srgbClr val="172F40"/>
                </a:solidFill>
                <a:latin typeface="Georgia"/>
                <a:ea typeface="Georgia"/>
                <a:cs typeface="Georgia"/>
              </a:defRPr>
            </a:pPr>
            <a:r>
              <a:rPr sz="3675" b="0" i="0">
                <a:solidFill>
                  <a:srgbClr val="172F40"/>
                </a:solidFill>
                <a:latin typeface="Georgia"/>
                <a:ea typeface="Georgia"/>
                <a:cs typeface="Georgia"/>
              </a:rPr>
              <a:t>Первая осада Вены (1529)</a:t>
            </a:r>
          </a:p>
        </p:txBody>
      </p:sp>
      <p:sp>
        <p:nvSpPr>
          <p:cNvPr id="2" name="subtitle">
            <a:extLst>
              <a:ext uri="{FF2B5EF4-FFF2-40B4-BE49-F238E27FC236}">
                <a16:creationId xmlns:a16="http://schemas.microsoft.com/office/drawing/2014/main" id="{744B32CB-20C8-4E29-842C-2E1BB39AA396}"/>
              </a:ext>
            </a:extLst>
          </p:cNvPr>
          <p:cNvSpPr>
            <a:spLocks noGrp="1"/>
          </p:cNvSpPr>
          <p:nvPr/>
        </p:nvSpPr>
        <p:spPr>
          <a:xfrm>
            <a:off x="590550" y="1076325"/>
            <a:ext cx="11049000" cy="571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250" b="0" i="1">
                <a:solidFill>
                  <a:srgbClr val="753940"/>
                </a:solidFill>
                <a:latin typeface="Calibri"/>
                <a:ea typeface="Calibri"/>
                <a:cs typeface="Calibri"/>
              </a:defRPr>
            </a:pPr>
            <a:r>
              <a:rPr sz="2250" b="0" i="1">
                <a:solidFill>
                  <a:srgbClr val="753940"/>
                </a:solidFill>
                <a:latin typeface="Calibri"/>
                <a:ea typeface="Calibri"/>
                <a:cs typeface="Calibri"/>
              </a:rPr>
              <a:t>Турки у ворот Европы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1398845" y="1666875"/>
            <a:ext cx="4822311" cy="4495800"/>
          </a:xfrm>
          <a:prstGeom prst="rect">
            <a:avLst/>
          </a:prstGeom>
        </p:spPr>
      </p:pic>
      <p:sp>
        <p:nvSpPr>
          <p:cNvPr id="4" name="text-10-70">
            <a:extLst>
              <a:ext uri="{FF2B5EF4-FFF2-40B4-BE49-F238E27FC236}">
                <a16:creationId xmlns:a16="http://schemas.microsoft.com/office/drawing/2014/main" id="{DBDB7DD2-CF9B-4EFA-BF91-08F01C9FA534}"/>
              </a:ext>
            </a:extLst>
          </p:cNvPr>
          <p:cNvSpPr>
            <a:spLocks noGrp="1"/>
          </p:cNvSpPr>
          <p:nvPr/>
        </p:nvSpPr>
        <p:spPr>
          <a:xfrm>
            <a:off x="7515225" y="1857375"/>
            <a:ext cx="4010025" cy="1352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0000"/>
              </a:lnSpc>
              <a:buNone/>
              <a:defRPr sz="2550" b="0" i="0">
                <a:solidFill>
                  <a:srgbClr val="172F40"/>
                </a:solidFill>
                <a:latin typeface="Calibri"/>
                <a:ea typeface="Calibri"/>
                <a:cs typeface="Calibri"/>
              </a:defRPr>
            </a:pPr>
            <a:r>
              <a:rPr sz="2550" b="0" i="0">
                <a:solidFill>
                  <a:srgbClr val="172F40"/>
                </a:solidFill>
                <a:latin typeface="Calibri"/>
                <a:ea typeface="Calibri"/>
                <a:cs typeface="Calibri"/>
              </a:rPr>
              <a:t>После Мохача турки осадили столицу Габсбургов — </a:t>
            </a:r>
            <a:r>
              <a:rPr sz="2550" b="1" i="0">
                <a:solidFill>
                  <a:srgbClr val="753940"/>
                </a:solidFill>
                <a:latin typeface="Calibri"/>
                <a:ea typeface="Calibri"/>
                <a:cs typeface="Calibri"/>
              </a:rPr>
              <a:t>Вену.</a:t>
            </a:r>
          </a:p>
        </p:txBody>
      </p:sp>
      <p:sp>
        <p:nv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1D6AB082-3955-44C5-A126-A8A00998CE18}"/>
              </a:ext>
            </a:extLst>
          </p:cNvPr>
          <p:cNvSpPr>
            <a:spLocks noGrp="1"/>
          </p:cNvSpPr>
          <p:nvPr/>
        </p:nvSpPr>
        <p:spPr>
          <a:xfrm>
            <a:off x="7515225" y="3409950"/>
            <a:ext cx="4010025" cy="0"/>
          </a:xfrm>
          <a:prstGeom prst="line">
            <a:avLst/>
          </a:prstGeom>
          <a:noFill/>
          <a:ln w="9525">
            <a:solidFill>
              <a:srgbClr val="A48B5D"/>
            </a:solidFill>
          </a:ln>
        </p:spPr>
      </p:sp>
      <p:sp>
        <p:nvSpPr>
          <p:cNvPr id="6" name="text-10-71">
            <a:extLst>
              <a:ext uri="{FF2B5EF4-FFF2-40B4-BE49-F238E27FC236}">
                <a16:creationId xmlns:a16="http://schemas.microsoft.com/office/drawing/2014/main" id="{2F00953C-75B9-4E83-A929-F98C738983A0}"/>
              </a:ext>
            </a:extLst>
          </p:cNvPr>
          <p:cNvSpPr>
            <a:spLocks noGrp="1"/>
          </p:cNvSpPr>
          <p:nvPr/>
        </p:nvSpPr>
        <p:spPr>
          <a:xfrm>
            <a:off x="7515225" y="3667125"/>
            <a:ext cx="4010025" cy="13906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0000"/>
              </a:lnSpc>
              <a:buNone/>
              <a:defRPr sz="2550" b="0" i="0">
                <a:solidFill>
                  <a:srgbClr val="172F40"/>
                </a:solidFill>
                <a:latin typeface="Calibri"/>
                <a:ea typeface="Calibri"/>
                <a:cs typeface="Calibri"/>
              </a:defRPr>
            </a:pPr>
            <a:r>
              <a:rPr sz="2550" b="1" i="0">
                <a:solidFill>
                  <a:srgbClr val="753940"/>
                </a:solidFill>
                <a:latin typeface="Calibri"/>
                <a:ea typeface="Calibri"/>
                <a:cs typeface="Calibri"/>
              </a:rPr>
              <a:t>Итог:</a:t>
            </a:r>
            <a:r>
              <a:rPr sz="2550" b="0" i="0">
                <a:solidFill>
                  <a:srgbClr val="172F40"/>
                </a:solidFill>
                <a:latin typeface="Calibri"/>
                <a:ea typeface="Calibri"/>
                <a:cs typeface="Calibri"/>
              </a:rPr>
              <a:t> Мужество защитников заставило турок </a:t>
            </a:r>
            <a:r>
              <a:rPr sz="2550" b="1" i="0">
                <a:solidFill>
                  <a:srgbClr val="753940"/>
                </a:solidFill>
                <a:latin typeface="Calibri"/>
                <a:ea typeface="Calibri"/>
                <a:cs typeface="Calibri"/>
              </a:rPr>
              <a:t>отступить.</a:t>
            </a:r>
          </a:p>
        </p:txBody>
      </p:sp>
      <p:sp>
        <p:nvSpPr>
          <p:cNvPr id="7" name="text-10-72">
            <a:extLst>
              <a:ext uri="{FF2B5EF4-FFF2-40B4-BE49-F238E27FC236}">
                <a16:creationId xmlns:a16="http://schemas.microsoft.com/office/drawing/2014/main" id="{4B43B5FB-451C-4629-9ABE-278715DECD18}"/>
              </a:ext>
            </a:extLst>
          </p:cNvPr>
          <p:cNvSpPr>
            <a:spLocks noGrp="1"/>
          </p:cNvSpPr>
          <p:nvPr/>
        </p:nvSpPr>
        <p:spPr>
          <a:xfrm>
            <a:off x="7515225" y="5353050"/>
            <a:ext cx="4010025" cy="8667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0000"/>
              </a:lnSpc>
              <a:buNone/>
              <a:defRPr sz="2250" b="0" i="0">
                <a:solidFill>
                  <a:srgbClr val="172F40"/>
                </a:solidFill>
                <a:latin typeface="Calibri"/>
                <a:ea typeface="Calibri"/>
                <a:cs typeface="Calibri"/>
              </a:defRPr>
            </a:pPr>
            <a:r>
              <a:rPr sz="2250" b="0" i="0">
                <a:solidFill>
                  <a:srgbClr val="172F40"/>
                </a:solidFill>
                <a:latin typeface="Calibri"/>
                <a:ea typeface="Calibri"/>
                <a:cs typeface="Calibri"/>
              </a:rPr>
              <a:t>Угроза со стороны Османской империи сохранялась.</a:t>
            </a:r>
          </a:p>
        </p:txBody>
      </p:sp>
      <p:sp>
        <p:nv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5F296218-E83B-4BAA-8C69-DDD762620CEE}"/>
              </a:ext>
            </a:extLst>
          </p:cNvPr>
          <p:cNvSpPr>
            <a:spLocks noGrp="1"/>
          </p:cNvSpPr>
          <p:nvPr/>
        </p:nvSpPr>
        <p:spPr>
          <a:xfrm>
            <a:off x="571500" y="6400800"/>
            <a:ext cx="11049000" cy="0"/>
          </a:xfrm>
          <a:prstGeom prst="line">
            <a:avLst/>
          </a:prstGeom>
          <a:noFill/>
          <a:ln w="6668">
            <a:solidFill>
              <a:srgbClr val="C9BFA7"/>
            </a:solidFill>
          </a:ln>
        </p:spPr>
      </p:sp>
      <p:sp>
        <p:nvSpPr>
          <p:cNvPr id="9" name="signature">
            <a:extLst>
              <a:ext uri="{FF2B5EF4-FFF2-40B4-BE49-F238E27FC236}">
                <a16:creationId xmlns:a16="http://schemas.microsoft.com/office/drawing/2014/main" id="{A7F62A27-718C-4D56-9CFC-D58B813CF7F8}"/>
              </a:ext>
            </a:extLst>
          </p:cNvPr>
          <p:cNvSpPr>
            <a:spLocks noGrp="1"/>
          </p:cNvSpPr>
          <p:nvPr/>
        </p:nvSpPr>
        <p:spPr>
          <a:xfrm>
            <a:off x="9715500" y="6505575"/>
            <a:ext cx="1905000" cy="190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10000"/>
              </a:lnSpc>
              <a:buNone/>
              <a:defRPr sz="1125" b="0" i="0">
                <a:solidFill>
                  <a:srgbClr val="786F61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786F61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3338046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2B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">
            <a:extLst>
              <a:ext uri="{FF2B5EF4-FFF2-40B4-BE49-F238E27FC236}">
                <a16:creationId xmlns:a16="http://schemas.microsoft.com/office/drawing/2014/main" id="{93B1D232-479D-4CE8-BF82-8234465423E9}"/>
              </a:ext>
            </a:extLst>
          </p:cNvPr>
          <p:cNvSpPr>
            <a:spLocks noGrp="1"/>
          </p:cNvSpPr>
          <p:nvPr/>
        </p:nvSpPr>
        <p:spPr>
          <a:xfrm>
            <a:off x="571500" y="381000"/>
            <a:ext cx="11049000" cy="647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4050" b="0" i="0">
                <a:solidFill>
                  <a:srgbClr val="172F40"/>
                </a:solidFill>
                <a:latin typeface="Georgia"/>
                <a:ea typeface="Georgia"/>
                <a:cs typeface="Georgia"/>
              </a:defRPr>
            </a:pPr>
            <a:r>
              <a:rPr sz="4050" b="0" i="0">
                <a:solidFill>
                  <a:srgbClr val="F4EFE3"/>
                </a:solidFill>
                <a:latin typeface="Georgia"/>
                <a:ea typeface="Georgia"/>
                <a:cs typeface="Georgia"/>
              </a:rPr>
              <a:t>Подъём Пруссии</a:t>
            </a:r>
          </a:p>
        </p:txBody>
      </p:sp>
      <p:sp>
        <p:nvSpPr>
          <p:cNvPr id="2" name="text-11-75">
            <a:extLst>
              <a:ext uri="{FF2B5EF4-FFF2-40B4-BE49-F238E27FC236}">
                <a16:creationId xmlns:a16="http://schemas.microsoft.com/office/drawing/2014/main" id="{A25F1C33-2199-4E59-A33F-78BFB1A16D4C}"/>
              </a:ext>
            </a:extLst>
          </p:cNvPr>
          <p:cNvSpPr>
            <a:spLocks noGrp="1"/>
          </p:cNvSpPr>
          <p:nvPr/>
        </p:nvSpPr>
        <p:spPr>
          <a:xfrm>
            <a:off x="590550" y="1143000"/>
            <a:ext cx="10668000" cy="571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0000"/>
              </a:lnSpc>
              <a:buNone/>
              <a:defRPr sz="2250" b="0" i="1">
                <a:solidFill>
                  <a:srgbClr val="D6C4A2"/>
                </a:solidFill>
                <a:latin typeface="Calibri"/>
                <a:ea typeface="Calibri"/>
                <a:cs typeface="Calibri"/>
              </a:defRPr>
            </a:pPr>
            <a:r>
              <a:rPr sz="2250" b="0" i="1">
                <a:solidFill>
                  <a:srgbClr val="D6C4A2"/>
                </a:solidFill>
                <a:latin typeface="Calibri"/>
                <a:ea typeface="Calibri"/>
                <a:cs typeface="Calibri"/>
              </a:rPr>
              <a:t>Новый сильный игрок в Германии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8305976" y="1847850"/>
            <a:ext cx="3190523" cy="4191000"/>
          </a:xfrm>
          <a:prstGeom prst="rect">
            <a:avLst/>
          </a:prstGeom>
        </p:spPr>
      </p:pic>
      <p:sp>
        <p:nvSpPr>
          <p:cNvPr id="4" name="text-11-76">
            <a:extLst>
              <a:ext uri="{FF2B5EF4-FFF2-40B4-BE49-F238E27FC236}">
                <a16:creationId xmlns:a16="http://schemas.microsoft.com/office/drawing/2014/main" id="{5CDD54E1-521B-492E-925B-5A2070E21A82}"/>
              </a:ext>
            </a:extLst>
          </p:cNvPr>
          <p:cNvSpPr>
            <a:spLocks noGrp="1"/>
          </p:cNvSpPr>
          <p:nvPr/>
        </p:nvSpPr>
        <p:spPr>
          <a:xfrm>
            <a:off x="600075" y="2085975"/>
            <a:ext cx="7000875" cy="1028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0000"/>
              </a:lnSpc>
              <a:buNone/>
              <a:defRPr sz="2625" b="0" i="0">
                <a:solidFill>
                  <a:srgbClr val="F4EFE3"/>
                </a:solidFill>
                <a:latin typeface="Calibri"/>
                <a:ea typeface="Calibri"/>
                <a:cs typeface="Calibri"/>
              </a:defRPr>
            </a:pPr>
            <a:r>
              <a:rPr sz="2625" b="0" i="0">
                <a:solidFill>
                  <a:srgbClr val="F4EFE3"/>
                </a:solidFill>
                <a:latin typeface="Calibri"/>
                <a:ea typeface="Calibri"/>
                <a:cs typeface="Calibri"/>
              </a:rPr>
              <a:t>Курфюршество </a:t>
            </a:r>
            <a:r>
              <a:rPr sz="2625" b="1" i="0">
                <a:solidFill>
                  <a:srgbClr val="D8C69F"/>
                </a:solidFill>
                <a:latin typeface="Calibri"/>
                <a:ea typeface="Calibri"/>
                <a:cs typeface="Calibri"/>
              </a:rPr>
              <a:t>Бранденбург</a:t>
            </a:r>
            <a:r>
              <a:rPr sz="2625" b="0" i="0">
                <a:solidFill>
                  <a:srgbClr val="F4EFE3"/>
                </a:solidFill>
                <a:latin typeface="Calibri"/>
                <a:ea typeface="Calibri"/>
                <a:cs typeface="Calibri"/>
              </a:rPr>
              <a:t> во главе с династией </a:t>
            </a:r>
            <a:r>
              <a:rPr sz="2625" b="1" i="0">
                <a:solidFill>
                  <a:srgbClr val="D8C69F"/>
                </a:solidFill>
                <a:latin typeface="Calibri"/>
                <a:ea typeface="Calibri"/>
                <a:cs typeface="Calibri"/>
              </a:rPr>
              <a:t>Гогенцоллернов.</a:t>
            </a:r>
          </a:p>
        </p:txBody>
      </p:sp>
      <p:sp>
        <p:nvSpPr>
          <p:cNvPr id="5" name="text-11-77">
            <a:extLst>
              <a:ext uri="{FF2B5EF4-FFF2-40B4-BE49-F238E27FC236}">
                <a16:creationId xmlns:a16="http://schemas.microsoft.com/office/drawing/2014/main" id="{581C4F5E-5767-448B-9B9A-CD03BAFAE48B}"/>
              </a:ext>
            </a:extLst>
          </p:cNvPr>
          <p:cNvSpPr>
            <a:spLocks noGrp="1"/>
          </p:cNvSpPr>
          <p:nvPr/>
        </p:nvSpPr>
        <p:spPr>
          <a:xfrm>
            <a:off x="600075" y="3381375"/>
            <a:ext cx="6915150" cy="9239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0000"/>
              </a:lnSpc>
              <a:buNone/>
              <a:defRPr sz="2700" b="0" i="0">
                <a:solidFill>
                  <a:srgbClr val="E0D2B5"/>
                </a:solidFill>
                <a:latin typeface="Georgia"/>
                <a:ea typeface="Georgia"/>
                <a:cs typeface="Georgia"/>
              </a:defRPr>
            </a:pPr>
            <a:r>
              <a:rPr sz="2700" b="0" i="0">
                <a:solidFill>
                  <a:srgbClr val="E0D2B5"/>
                </a:solidFill>
                <a:latin typeface="Georgia"/>
                <a:ea typeface="Georgia"/>
                <a:cs typeface="Georgia"/>
              </a:rPr>
              <a:t>Фридрих Вильгельм (Великий курфюрст): </a:t>
            </a:r>
          </a:p>
        </p:txBody>
      </p:sp>
      <p:sp>
        <p:nvSpPr>
          <p:cNvPr id="6" name="text-11-78">
            <a:extLst>
              <a:ext uri="{FF2B5EF4-FFF2-40B4-BE49-F238E27FC236}">
                <a16:creationId xmlns:a16="http://schemas.microsoft.com/office/drawing/2014/main" id="{7315BB1F-C9C1-4169-B509-8A20504C8AB0}"/>
              </a:ext>
            </a:extLst>
          </p:cNvPr>
          <p:cNvSpPr>
            <a:spLocks noGrp="1"/>
          </p:cNvSpPr>
          <p:nvPr/>
        </p:nvSpPr>
        <p:spPr>
          <a:xfrm>
            <a:off x="600075" y="4448175"/>
            <a:ext cx="6915150" cy="590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0000"/>
              </a:lnSpc>
              <a:buNone/>
              <a:defRPr sz="2625" b="0" i="0">
                <a:solidFill>
                  <a:srgbClr val="F4EFE3"/>
                </a:solidFill>
                <a:latin typeface="Calibri"/>
                <a:ea typeface="Calibri"/>
                <a:cs typeface="Calibri"/>
              </a:defRPr>
            </a:pPr>
            <a:r>
              <a:rPr sz="2625" b="0" i="0">
                <a:solidFill>
                  <a:srgbClr val="F4EFE3"/>
                </a:solidFill>
                <a:latin typeface="Calibri"/>
                <a:ea typeface="Calibri"/>
                <a:cs typeface="Calibri"/>
              </a:rPr>
              <a:t>Усилил армию, централизовал власть.</a:t>
            </a:r>
          </a:p>
        </p:txBody>
      </p:sp>
      <p:sp>
        <p:nv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0F3A27BA-B3C7-459C-9B3D-22056117F076}"/>
              </a:ext>
            </a:extLst>
          </p:cNvPr>
          <p:cNvSpPr>
            <a:spLocks noGrp="1"/>
          </p:cNvSpPr>
          <p:nvPr/>
        </p:nvSpPr>
        <p:spPr>
          <a:xfrm>
            <a:off x="600075" y="5267325"/>
            <a:ext cx="6896100" cy="0"/>
          </a:xfrm>
          <a:prstGeom prst="line">
            <a:avLst/>
          </a:prstGeom>
          <a:noFill/>
          <a:ln w="11430">
            <a:solidFill>
              <a:srgbClr val="A48B5D"/>
            </a:solidFill>
          </a:ln>
        </p:spPr>
      </p:sp>
      <p:sp>
        <p:nvSpPr>
          <p:cNvPr id="8" name="text-11-79">
            <a:extLst>
              <a:ext uri="{FF2B5EF4-FFF2-40B4-BE49-F238E27FC236}">
                <a16:creationId xmlns:a16="http://schemas.microsoft.com/office/drawing/2014/main" id="{EFD9A591-D1BD-4F40-85C0-7DF65076CB82}"/>
              </a:ext>
            </a:extLst>
          </p:cNvPr>
          <p:cNvSpPr>
            <a:spLocks noGrp="1"/>
          </p:cNvSpPr>
          <p:nvPr/>
        </p:nvSpPr>
        <p:spPr>
          <a:xfrm>
            <a:off x="600075" y="5514975"/>
            <a:ext cx="6991350" cy="7905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0000"/>
              </a:lnSpc>
              <a:buNone/>
              <a:defRPr sz="2475" b="0" i="0">
                <a:solidFill>
                  <a:srgbClr val="F4EFE3"/>
                </a:solidFill>
                <a:latin typeface="Calibri"/>
                <a:ea typeface="Calibri"/>
                <a:cs typeface="Calibri"/>
              </a:defRPr>
            </a:pPr>
            <a:r>
              <a:rPr sz="2475" b="0" i="0">
                <a:solidFill>
                  <a:srgbClr val="F4EFE3"/>
                </a:solidFill>
                <a:latin typeface="Calibri"/>
                <a:ea typeface="Calibri"/>
                <a:cs typeface="Calibri"/>
              </a:rPr>
              <a:t>Заложил основы будущего мощного государства — </a:t>
            </a:r>
            <a:r>
              <a:rPr sz="2475" b="1" i="0">
                <a:solidFill>
                  <a:srgbClr val="D8C69F"/>
                </a:solidFill>
                <a:latin typeface="Calibri"/>
                <a:ea typeface="Calibri"/>
                <a:cs typeface="Calibri"/>
              </a:rPr>
              <a:t>Пруссии.</a:t>
            </a:r>
          </a:p>
        </p:txBody>
      </p:sp>
      <p:sp>
        <p:nv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F7EBF0B3-BE11-4520-AE95-BA77E0C3F616}"/>
              </a:ext>
            </a:extLst>
          </p:cNvPr>
          <p:cNvSpPr>
            <a:spLocks noGrp="1"/>
          </p:cNvSpPr>
          <p:nvPr/>
        </p:nvSpPr>
        <p:spPr>
          <a:xfrm>
            <a:off x="571500" y="6400800"/>
            <a:ext cx="11049000" cy="0"/>
          </a:xfrm>
          <a:prstGeom prst="line">
            <a:avLst/>
          </a:prstGeom>
          <a:noFill/>
          <a:ln w="6668">
            <a:solidFill>
              <a:srgbClr val="736E5A"/>
            </a:solidFill>
          </a:ln>
        </p:spPr>
      </p:sp>
      <p:sp>
        <p:nvSpPr>
          <p:cNvPr id="10" name="signature">
            <a:extLst>
              <a:ext uri="{FF2B5EF4-FFF2-40B4-BE49-F238E27FC236}">
                <a16:creationId xmlns:a16="http://schemas.microsoft.com/office/drawing/2014/main" id="{8BA57891-7BA1-4E48-8CD3-F80D280C3F3D}"/>
              </a:ext>
            </a:extLst>
          </p:cNvPr>
          <p:cNvSpPr>
            <a:spLocks noGrp="1"/>
          </p:cNvSpPr>
          <p:nvPr/>
        </p:nvSpPr>
        <p:spPr>
          <a:xfrm>
            <a:off x="9715500" y="6505575"/>
            <a:ext cx="1905000" cy="190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10000"/>
              </a:lnSpc>
              <a:buNone/>
              <a:defRPr sz="1125" b="0" i="0">
                <a:solidFill>
                  <a:srgbClr val="D2C7AD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D2C7AD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3222764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F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">
            <a:extLst>
              <a:ext uri="{FF2B5EF4-FFF2-40B4-BE49-F238E27FC236}">
                <a16:creationId xmlns:a16="http://schemas.microsoft.com/office/drawing/2014/main" id="{2F0C0503-9E38-424D-9B6B-24CBB0DF8B94}"/>
              </a:ext>
            </a:extLst>
          </p:cNvPr>
          <p:cNvSpPr>
            <a:spLocks noGrp="1"/>
          </p:cNvSpPr>
          <p:nvPr/>
        </p:nvSpPr>
        <p:spPr>
          <a:xfrm>
            <a:off x="571500" y="381000"/>
            <a:ext cx="11049000" cy="10572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3525" b="0" i="0">
                <a:solidFill>
                  <a:srgbClr val="172F40"/>
                </a:solidFill>
                <a:latin typeface="Georgia"/>
                <a:ea typeface="Georgia"/>
                <a:cs typeface="Georgia"/>
              </a:defRPr>
            </a:pPr>
            <a:r>
              <a:rPr sz="3525" b="0" i="0">
                <a:solidFill>
                  <a:srgbClr val="172F40"/>
                </a:solidFill>
                <a:latin typeface="Georgia"/>
                <a:ea typeface="Georgia"/>
                <a:cs typeface="Georgia"/>
              </a:rPr>
              <a:t>Вторая осада Вены (1683)</a:t>
            </a:r>
          </a:p>
          <a:p>
            <a:pPr algn="l">
              <a:lnSpc>
                <a:spcPct val="104000"/>
              </a:lnSpc>
              <a:buNone/>
              <a:defRPr sz="3525" b="0" i="0">
                <a:solidFill>
                  <a:srgbClr val="172F40"/>
                </a:solidFill>
                <a:latin typeface="Georgia"/>
                <a:ea typeface="Georgia"/>
                <a:cs typeface="Georgia"/>
              </a:defRPr>
            </a:pPr>
            <a:r>
              <a:rPr sz="3525" b="0" i="0">
                <a:solidFill>
                  <a:srgbClr val="172F40"/>
                </a:solidFill>
                <a:latin typeface="Georgia"/>
                <a:ea typeface="Georgia"/>
                <a:cs typeface="Georgia"/>
              </a:rPr>
              <a:t>и разгром турок</a:t>
            </a:r>
          </a:p>
        </p:txBody>
      </p:sp>
      <p:sp>
        <p:nvSpPr>
          <p:cNvPr id="2" name="subtitle">
            <a:extLst>
              <a:ext uri="{FF2B5EF4-FFF2-40B4-BE49-F238E27FC236}">
                <a16:creationId xmlns:a16="http://schemas.microsoft.com/office/drawing/2014/main" id="{6AF8EC06-7B72-4D56-B28A-A226D36E79EB}"/>
              </a:ext>
            </a:extLst>
          </p:cNvPr>
          <p:cNvSpPr>
            <a:spLocks noGrp="1"/>
          </p:cNvSpPr>
          <p:nvPr/>
        </p:nvSpPr>
        <p:spPr>
          <a:xfrm>
            <a:off x="590550" y="1485900"/>
            <a:ext cx="11049000" cy="571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250" b="0" i="1">
                <a:solidFill>
                  <a:srgbClr val="753940"/>
                </a:solidFill>
                <a:latin typeface="Calibri"/>
                <a:ea typeface="Calibri"/>
                <a:cs typeface="Calibri"/>
              </a:defRPr>
            </a:pPr>
            <a:r>
              <a:rPr sz="2250" b="0" i="1">
                <a:solidFill>
                  <a:srgbClr val="753940"/>
                </a:solidFill>
                <a:latin typeface="Calibri"/>
                <a:ea typeface="Calibri"/>
                <a:cs typeface="Calibri"/>
              </a:rPr>
              <a:t>Решающая битва за Европу</a:t>
            </a:r>
          </a:p>
        </p:txBody>
      </p:sp>
      <p:sp>
        <p:nvSpPr>
          <p:cNvPr id="3" name="text-12-83">
            <a:extLst>
              <a:ext uri="{FF2B5EF4-FFF2-40B4-BE49-F238E27FC236}">
                <a16:creationId xmlns:a16="http://schemas.microsoft.com/office/drawing/2014/main" id="{190158F8-B31B-4CE4-9245-9CE566024F71}"/>
              </a:ext>
            </a:extLst>
          </p:cNvPr>
          <p:cNvSpPr>
            <a:spLocks noGrp="1"/>
          </p:cNvSpPr>
          <p:nvPr/>
        </p:nvSpPr>
        <p:spPr>
          <a:xfrm>
            <a:off x="600075" y="2228850"/>
            <a:ext cx="4381500" cy="7715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0000"/>
              </a:lnSpc>
              <a:buNone/>
              <a:defRPr sz="2475" b="0" i="0">
                <a:solidFill>
                  <a:srgbClr val="172F40"/>
                </a:solidFill>
                <a:latin typeface="Calibri"/>
                <a:ea typeface="Calibri"/>
                <a:cs typeface="Calibri"/>
              </a:defRPr>
            </a:pPr>
            <a:r>
              <a:rPr sz="2475" b="0" i="0">
                <a:solidFill>
                  <a:srgbClr val="172F40"/>
                </a:solidFill>
                <a:latin typeface="Calibri"/>
                <a:ea typeface="Calibri"/>
                <a:cs typeface="Calibri"/>
              </a:rPr>
              <a:t>Турки снова осадили Вену.</a:t>
            </a:r>
          </a:p>
        </p:txBody>
      </p:sp>
      <p:sp>
        <p:nvSpPr>
          <p:cNvPr id="4" name="text-12-84">
            <a:extLst>
              <a:ext uri="{FF2B5EF4-FFF2-40B4-BE49-F238E27FC236}">
                <a16:creationId xmlns:a16="http://schemas.microsoft.com/office/drawing/2014/main" id="{B766D967-063C-4068-B859-BAF4AAA9D34E}"/>
              </a:ext>
            </a:extLst>
          </p:cNvPr>
          <p:cNvSpPr>
            <a:spLocks noGrp="1"/>
          </p:cNvSpPr>
          <p:nvPr/>
        </p:nvSpPr>
        <p:spPr>
          <a:xfrm>
            <a:off x="600075" y="3228975"/>
            <a:ext cx="4448175" cy="18859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0000"/>
              </a:lnSpc>
              <a:buNone/>
              <a:defRPr sz="2400" b="0" i="0">
                <a:solidFill>
                  <a:srgbClr val="172F40"/>
                </a:solidFill>
                <a:latin typeface="Calibri"/>
                <a:ea typeface="Calibri"/>
                <a:cs typeface="Calibri"/>
              </a:defRPr>
            </a:pPr>
            <a:r>
              <a:rPr sz="2400" b="1" i="0">
                <a:solidFill>
                  <a:srgbClr val="753940"/>
                </a:solidFill>
                <a:latin typeface="Calibri"/>
                <a:ea typeface="Calibri"/>
                <a:cs typeface="Calibri"/>
              </a:rPr>
              <a:t>Священная лига:</a:t>
            </a:r>
            <a:r>
              <a:rPr sz="2400" b="0" i="0">
                <a:solidFill>
                  <a:srgbClr val="172F40"/>
                </a:solidFill>
                <a:latin typeface="Calibri"/>
                <a:ea typeface="Calibri"/>
                <a:cs typeface="Calibri"/>
              </a:rPr>
              <a:t> Объединённые силы Габсбургов, Польши (король </a:t>
            </a:r>
            <a:r>
              <a:rPr sz="2400" b="1" i="0">
                <a:solidFill>
                  <a:srgbClr val="753940"/>
                </a:solidFill>
                <a:latin typeface="Calibri"/>
                <a:ea typeface="Calibri"/>
                <a:cs typeface="Calibri"/>
              </a:rPr>
              <a:t>Ян Собеский</a:t>
            </a:r>
            <a:r>
              <a:rPr sz="2400" b="0" i="0">
                <a:solidFill>
                  <a:srgbClr val="172F40"/>
                </a:solidFill>
                <a:latin typeface="Calibri"/>
                <a:ea typeface="Calibri"/>
                <a:cs typeface="Calibri"/>
              </a:rPr>
              <a:t>) и др. государств разгромили турок.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8DD2EB7-1FD0-4B53-96F4-91381C9C2F21}"/>
              </a:ext>
            </a:extLst>
          </p:cNvPr>
          <p:cNvSpPr>
            <a:spLocks noGrp="1"/>
          </p:cNvSpPr>
          <p:nvPr/>
        </p:nvSpPr>
        <p:spPr>
          <a:xfrm>
            <a:off x="438150" y="5095875"/>
            <a:ext cx="4695825" cy="1200150"/>
          </a:xfrm>
          <a:prstGeom prst="rect">
            <a:avLst/>
          </a:prstGeom>
          <a:solidFill>
            <a:srgbClr val="E4E7DB"/>
          </a:solidFill>
          <a:ln w="0">
            <a:noFill/>
          </a:ln>
        </p:spPr>
      </p:sp>
      <p:sp>
        <p:nvSpPr>
          <p:cNvPr id="6" name="text-12-85">
            <a:extLst>
              <a:ext uri="{FF2B5EF4-FFF2-40B4-BE49-F238E27FC236}">
                <a16:creationId xmlns:a16="http://schemas.microsoft.com/office/drawing/2014/main" id="{8C6AC6E0-2F8B-4627-8D9D-D80F420F8AB8}"/>
              </a:ext>
            </a:extLst>
          </p:cNvPr>
          <p:cNvSpPr>
            <a:spLocks noGrp="1"/>
          </p:cNvSpPr>
          <p:nvPr/>
        </p:nvSpPr>
        <p:spPr>
          <a:xfrm>
            <a:off x="619125" y="5172075"/>
            <a:ext cx="4324350" cy="1104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0000"/>
              </a:lnSpc>
              <a:buNone/>
              <a:defRPr sz="2250" b="0" i="0">
                <a:solidFill>
                  <a:srgbClr val="172F40"/>
                </a:solidFill>
                <a:latin typeface="Calibri"/>
                <a:ea typeface="Calibri"/>
                <a:cs typeface="Calibri"/>
              </a:defRPr>
            </a:pPr>
            <a:r>
              <a:rPr sz="2250" b="1" i="0">
                <a:solidFill>
                  <a:srgbClr val="6F7F65"/>
                </a:solidFill>
                <a:latin typeface="Calibri"/>
                <a:ea typeface="Calibri"/>
                <a:cs typeface="Calibri"/>
              </a:rPr>
              <a:t>Итог:</a:t>
            </a:r>
            <a:r>
              <a:rPr sz="2250" b="0" i="0">
                <a:solidFill>
                  <a:srgbClr val="172F40"/>
                </a:solidFill>
                <a:latin typeface="Calibri"/>
                <a:ea typeface="Calibri"/>
                <a:cs typeface="Calibri"/>
              </a:rPr>
              <a:t> Началось освобождение Венгрии от османского владычества.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5467350" y="2231571"/>
            <a:ext cx="6096000" cy="3918857"/>
          </a:xfrm>
          <a:prstGeom prst="rect">
            <a:avLst/>
          </a:prstGeom>
        </p:spPr>
      </p:pic>
      <p:sp>
        <p:nv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105F8A13-067E-4D0E-90F7-0240A3C10EC1}"/>
              </a:ext>
            </a:extLst>
          </p:cNvPr>
          <p:cNvSpPr>
            <a:spLocks noGrp="1"/>
          </p:cNvSpPr>
          <p:nvPr/>
        </p:nvSpPr>
        <p:spPr>
          <a:xfrm>
            <a:off x="571500" y="6400800"/>
            <a:ext cx="11049000" cy="0"/>
          </a:xfrm>
          <a:prstGeom prst="line">
            <a:avLst/>
          </a:prstGeom>
          <a:noFill/>
          <a:ln w="6668">
            <a:solidFill>
              <a:srgbClr val="C9BFA7"/>
            </a:solidFill>
          </a:ln>
        </p:spPr>
      </p:sp>
      <p:sp>
        <p:nvSpPr>
          <p:cNvPr id="9" name="signature">
            <a:extLst>
              <a:ext uri="{FF2B5EF4-FFF2-40B4-BE49-F238E27FC236}">
                <a16:creationId xmlns:a16="http://schemas.microsoft.com/office/drawing/2014/main" id="{CFD1DC9A-3135-40EF-B2FD-61F3ECFCD6DC}"/>
              </a:ext>
            </a:extLst>
          </p:cNvPr>
          <p:cNvSpPr>
            <a:spLocks noGrp="1"/>
          </p:cNvSpPr>
          <p:nvPr/>
        </p:nvSpPr>
        <p:spPr>
          <a:xfrm>
            <a:off x="9715500" y="6505575"/>
            <a:ext cx="1905000" cy="190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10000"/>
              </a:lnSpc>
              <a:buNone/>
              <a:defRPr sz="1125" b="0" i="0">
                <a:solidFill>
                  <a:srgbClr val="786F61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786F61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9084932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F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">
            <a:extLst>
              <a:ext uri="{FF2B5EF4-FFF2-40B4-BE49-F238E27FC236}">
                <a16:creationId xmlns:a16="http://schemas.microsoft.com/office/drawing/2014/main" id="{875BF77E-505F-4B06-B6A7-2C19B905721B}"/>
              </a:ext>
            </a:extLst>
          </p:cNvPr>
          <p:cNvSpPr>
            <a:spLocks noGrp="1"/>
          </p:cNvSpPr>
          <p:nvPr/>
        </p:nvSpPr>
        <p:spPr>
          <a:xfrm>
            <a:off x="571500" y="381000"/>
            <a:ext cx="11049000" cy="647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3975" b="0" i="0">
                <a:solidFill>
                  <a:srgbClr val="172F40"/>
                </a:solidFill>
                <a:latin typeface="Georgia"/>
                <a:ea typeface="Georgia"/>
                <a:cs typeface="Georgia"/>
              </a:defRPr>
            </a:pPr>
            <a:r>
              <a:rPr sz="3975" b="0" i="0">
                <a:solidFill>
                  <a:srgbClr val="172F40"/>
                </a:solidFill>
                <a:latin typeface="Georgia"/>
                <a:ea typeface="Georgia"/>
                <a:cs typeface="Georgia"/>
              </a:rPr>
              <a:t>Итоги и последствия</a:t>
            </a:r>
          </a:p>
        </p:txBody>
      </p:sp>
      <p:sp>
        <p:nvSpPr>
          <p:cNvPr id="2" name="subtitle">
            <a:extLst>
              <a:ext uri="{FF2B5EF4-FFF2-40B4-BE49-F238E27FC236}">
                <a16:creationId xmlns:a16="http://schemas.microsoft.com/office/drawing/2014/main" id="{5C1701C3-37F7-4EF0-9075-A95167AD0CEA}"/>
              </a:ext>
            </a:extLst>
          </p:cNvPr>
          <p:cNvSpPr>
            <a:spLocks noGrp="1"/>
          </p:cNvSpPr>
          <p:nvPr/>
        </p:nvSpPr>
        <p:spPr>
          <a:xfrm>
            <a:off x="590550" y="1123950"/>
            <a:ext cx="11049000" cy="571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250" b="0" i="1">
                <a:solidFill>
                  <a:srgbClr val="753940"/>
                </a:solidFill>
                <a:latin typeface="Calibri"/>
                <a:ea typeface="Calibri"/>
                <a:cs typeface="Calibri"/>
              </a:defRPr>
            </a:pPr>
            <a:r>
              <a:rPr sz="2250" b="0" i="1">
                <a:solidFill>
                  <a:srgbClr val="753940"/>
                </a:solidFill>
                <a:latin typeface="Calibri"/>
                <a:ea typeface="Calibri"/>
                <a:cs typeface="Calibri"/>
              </a:rPr>
              <a:t>Что мы узнали?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0A8DD61-3EA0-4196-9E9C-14A01B66D1FC}"/>
              </a:ext>
            </a:extLst>
          </p:cNvPr>
          <p:cNvSpPr>
            <a:spLocks noGrp="1"/>
          </p:cNvSpPr>
          <p:nvPr/>
        </p:nvSpPr>
        <p:spPr>
          <a:xfrm>
            <a:off x="581025" y="2028825"/>
            <a:ext cx="5257800" cy="1866900"/>
          </a:xfrm>
          <a:prstGeom prst="rect">
            <a:avLst/>
          </a:prstGeom>
          <a:solidFill>
            <a:srgbClr val="E1E8E8"/>
          </a:solidFill>
          <a:ln w="0">
            <a:noFill/>
          </a:ln>
        </p:spPr>
      </p:sp>
      <p:sp>
        <p:nv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935AF1DB-D647-4854-B258-0620CA686B0F}"/>
              </a:ext>
            </a:extLst>
          </p:cNvPr>
          <p:cNvSpPr>
            <a:spLocks noGrp="1"/>
          </p:cNvSpPr>
          <p:nvPr/>
        </p:nvSpPr>
        <p:spPr>
          <a:xfrm>
            <a:off x="581025" y="2028825"/>
            <a:ext cx="0" cy="1866900"/>
          </a:xfrm>
          <a:prstGeom prst="line">
            <a:avLst/>
          </a:prstGeom>
          <a:noFill/>
          <a:ln w="47625">
            <a:solidFill>
              <a:srgbClr val="627E8C"/>
            </a:solidFill>
          </a:ln>
        </p:spPr>
      </p:sp>
      <p:sp>
        <p:nvSpPr>
          <p:cNvPr id="5" name="text-13-89">
            <a:extLst>
              <a:ext uri="{FF2B5EF4-FFF2-40B4-BE49-F238E27FC236}">
                <a16:creationId xmlns:a16="http://schemas.microsoft.com/office/drawing/2014/main" id="{934C7CD8-7064-457F-8F22-2AB34506021A}"/>
              </a:ext>
            </a:extLst>
          </p:cNvPr>
          <p:cNvSpPr>
            <a:spLocks noGrp="1"/>
          </p:cNvSpPr>
          <p:nvPr/>
        </p:nvSpPr>
        <p:spPr>
          <a:xfrm>
            <a:off x="838200" y="2276475"/>
            <a:ext cx="4772025" cy="15049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0000"/>
              </a:lnSpc>
              <a:buNone/>
              <a:defRPr sz="2550" b="0" i="0">
                <a:solidFill>
                  <a:srgbClr val="172F40"/>
                </a:solidFill>
                <a:latin typeface="Calibri"/>
                <a:ea typeface="Calibri"/>
                <a:cs typeface="Calibri"/>
              </a:defRPr>
            </a:pPr>
            <a:r>
              <a:rPr sz="2550" b="1" i="0">
                <a:solidFill>
                  <a:srgbClr val="753940"/>
                </a:solidFill>
                <a:latin typeface="Calibri"/>
                <a:ea typeface="Calibri"/>
                <a:cs typeface="Calibri"/>
              </a:rPr>
              <a:t>Германия</a:t>
            </a:r>
            <a:r>
              <a:rPr sz="2550" b="0" i="0">
                <a:solidFill>
                  <a:srgbClr val="172F40"/>
                </a:solidFill>
                <a:latin typeface="Calibri"/>
                <a:ea typeface="Calibri"/>
                <a:cs typeface="Calibri"/>
              </a:rPr>
              <a:t> осталась раздробленной, власть императора </a:t>
            </a:r>
            <a:r>
              <a:rPr sz="2550" b="1" i="0">
                <a:solidFill>
                  <a:srgbClr val="753940"/>
                </a:solidFill>
                <a:latin typeface="Calibri"/>
                <a:ea typeface="Calibri"/>
                <a:cs typeface="Calibri"/>
              </a:rPr>
              <a:t>слабой.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7C45C0E-1909-4D88-9E99-84E3C45AD0DC}"/>
              </a:ext>
            </a:extLst>
          </p:cNvPr>
          <p:cNvSpPr>
            <a:spLocks noGrp="1"/>
          </p:cNvSpPr>
          <p:nvPr/>
        </p:nvSpPr>
        <p:spPr>
          <a:xfrm>
            <a:off x="6343650" y="2028825"/>
            <a:ext cx="5257800" cy="1866900"/>
          </a:xfrm>
          <a:prstGeom prst="rect">
            <a:avLst/>
          </a:prstGeom>
          <a:solidFill>
            <a:srgbClr val="EDE0DC"/>
          </a:solidFill>
          <a:ln w="0">
            <a:noFill/>
          </a:ln>
        </p:spPr>
      </p:sp>
      <p:sp>
        <p:nv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E5464AC9-205E-4937-A25D-B53ED7ACCE24}"/>
              </a:ext>
            </a:extLst>
          </p:cNvPr>
          <p:cNvSpPr>
            <a:spLocks noGrp="1"/>
          </p:cNvSpPr>
          <p:nvPr/>
        </p:nvSpPr>
        <p:spPr>
          <a:xfrm>
            <a:off x="6343650" y="2028825"/>
            <a:ext cx="0" cy="1866900"/>
          </a:xfrm>
          <a:prstGeom prst="line">
            <a:avLst/>
          </a:prstGeom>
          <a:noFill/>
          <a:ln w="47625">
            <a:solidFill>
              <a:srgbClr val="753940"/>
            </a:solidFill>
          </a:ln>
        </p:spPr>
      </p:sp>
      <p:sp>
        <p:nvSpPr>
          <p:cNvPr id="8" name="text-13-90">
            <a:extLst>
              <a:ext uri="{FF2B5EF4-FFF2-40B4-BE49-F238E27FC236}">
                <a16:creationId xmlns:a16="http://schemas.microsoft.com/office/drawing/2014/main" id="{21F05EC2-75B4-4088-B5A7-32CAFC993980}"/>
              </a:ext>
            </a:extLst>
          </p:cNvPr>
          <p:cNvSpPr>
            <a:spLocks noGrp="1"/>
          </p:cNvSpPr>
          <p:nvPr/>
        </p:nvSpPr>
        <p:spPr>
          <a:xfrm>
            <a:off x="6600825" y="2276475"/>
            <a:ext cx="4772025" cy="15049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0000"/>
              </a:lnSpc>
              <a:buNone/>
              <a:defRPr sz="2550" b="0" i="0">
                <a:solidFill>
                  <a:srgbClr val="172F40"/>
                </a:solidFill>
                <a:latin typeface="Calibri"/>
                <a:ea typeface="Calibri"/>
                <a:cs typeface="Calibri"/>
              </a:defRPr>
            </a:pPr>
            <a:r>
              <a:rPr sz="2550" b="1" i="0">
                <a:solidFill>
                  <a:srgbClr val="753940"/>
                </a:solidFill>
                <a:latin typeface="Calibri"/>
                <a:ea typeface="Calibri"/>
                <a:cs typeface="Calibri"/>
              </a:rPr>
              <a:t>Дунайская монархия Габсбургов</a:t>
            </a:r>
            <a:r>
              <a:rPr sz="2550" b="0" i="0">
                <a:solidFill>
                  <a:srgbClr val="172F40"/>
                </a:solidFill>
                <a:latin typeface="Calibri"/>
                <a:ea typeface="Calibri"/>
                <a:cs typeface="Calibri"/>
              </a:rPr>
              <a:t> стала сильным централизованным государством.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27CCE0E-8D09-4F62-871B-400F8C39872F}"/>
              </a:ext>
            </a:extLst>
          </p:cNvPr>
          <p:cNvSpPr>
            <a:spLocks noGrp="1"/>
          </p:cNvSpPr>
          <p:nvPr/>
        </p:nvSpPr>
        <p:spPr>
          <a:xfrm>
            <a:off x="581025" y="4324350"/>
            <a:ext cx="5257800" cy="1866900"/>
          </a:xfrm>
          <a:prstGeom prst="rect">
            <a:avLst/>
          </a:prstGeom>
          <a:solidFill>
            <a:srgbClr val="E4E7DB"/>
          </a:solidFill>
          <a:ln w="0">
            <a:noFill/>
          </a:ln>
        </p:spPr>
      </p:sp>
      <p:sp>
        <p:nv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D901C5D9-8D66-4527-B603-B213AFE0E1FA}"/>
              </a:ext>
            </a:extLst>
          </p:cNvPr>
          <p:cNvSpPr>
            <a:spLocks noGrp="1"/>
          </p:cNvSpPr>
          <p:nvPr/>
        </p:nvSpPr>
        <p:spPr>
          <a:xfrm>
            <a:off x="581025" y="4324350"/>
            <a:ext cx="0" cy="1866900"/>
          </a:xfrm>
          <a:prstGeom prst="line">
            <a:avLst/>
          </a:prstGeom>
          <a:noFill/>
          <a:ln w="47625">
            <a:solidFill>
              <a:srgbClr val="6F7F65"/>
            </a:solidFill>
          </a:ln>
        </p:spPr>
      </p:sp>
      <p:sp>
        <p:nvSpPr>
          <p:cNvPr id="11" name="text-13-91">
            <a:extLst>
              <a:ext uri="{FF2B5EF4-FFF2-40B4-BE49-F238E27FC236}">
                <a16:creationId xmlns:a16="http://schemas.microsoft.com/office/drawing/2014/main" id="{BD22F51B-140B-4361-A078-B501534AC2C6}"/>
              </a:ext>
            </a:extLst>
          </p:cNvPr>
          <p:cNvSpPr>
            <a:spLocks noGrp="1"/>
          </p:cNvSpPr>
          <p:nvPr/>
        </p:nvSpPr>
        <p:spPr>
          <a:xfrm>
            <a:off x="838200" y="4572000"/>
            <a:ext cx="4772025" cy="15049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0000"/>
              </a:lnSpc>
              <a:buNone/>
              <a:defRPr sz="2550" b="0" i="0">
                <a:solidFill>
                  <a:srgbClr val="172F40"/>
                </a:solidFill>
                <a:latin typeface="Calibri"/>
                <a:ea typeface="Calibri"/>
                <a:cs typeface="Calibri"/>
              </a:defRPr>
            </a:pPr>
            <a:r>
              <a:rPr sz="2550" b="0" i="0">
                <a:solidFill>
                  <a:srgbClr val="172F40"/>
                </a:solidFill>
                <a:latin typeface="Calibri"/>
                <a:ea typeface="Calibri"/>
                <a:cs typeface="Calibri"/>
              </a:rPr>
              <a:t>Угроза со стороны </a:t>
            </a:r>
            <a:r>
              <a:rPr sz="2550" b="1" i="0">
                <a:solidFill>
                  <a:srgbClr val="753940"/>
                </a:solidFill>
                <a:latin typeface="Calibri"/>
                <a:ea typeface="Calibri"/>
                <a:cs typeface="Calibri"/>
              </a:rPr>
              <a:t>Османской империи</a:t>
            </a:r>
            <a:r>
              <a:rPr sz="2550" b="0" i="0">
                <a:solidFill>
                  <a:srgbClr val="172F40"/>
                </a:solidFill>
                <a:latin typeface="Calibri"/>
                <a:ea typeface="Calibri"/>
                <a:cs typeface="Calibri"/>
              </a:rPr>
              <a:t> была отражена.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D45FA811-847D-49EB-8984-3256E373E542}"/>
              </a:ext>
            </a:extLst>
          </p:cNvPr>
          <p:cNvSpPr>
            <a:spLocks noGrp="1"/>
          </p:cNvSpPr>
          <p:nvPr/>
        </p:nvSpPr>
        <p:spPr>
          <a:xfrm>
            <a:off x="6343650" y="4324350"/>
            <a:ext cx="5257800" cy="1866900"/>
          </a:xfrm>
          <a:prstGeom prst="rect">
            <a:avLst/>
          </a:prstGeom>
          <a:solidFill>
            <a:srgbClr val="FCF8F0"/>
          </a:solidFill>
          <a:ln w="0">
            <a:noFill/>
          </a:ln>
        </p:spPr>
      </p:sp>
      <p:sp>
        <p:nv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507C03E2-3128-4964-94C1-1FF4D059CC71}"/>
              </a:ext>
            </a:extLst>
          </p:cNvPr>
          <p:cNvSpPr>
            <a:spLocks noGrp="1"/>
          </p:cNvSpPr>
          <p:nvPr/>
        </p:nvSpPr>
        <p:spPr>
          <a:xfrm>
            <a:off x="6343650" y="4324350"/>
            <a:ext cx="0" cy="1866900"/>
          </a:xfrm>
          <a:prstGeom prst="line">
            <a:avLst/>
          </a:prstGeom>
          <a:noFill/>
          <a:ln w="47625">
            <a:solidFill>
              <a:srgbClr val="A48B5D"/>
            </a:solidFill>
          </a:ln>
        </p:spPr>
      </p:sp>
      <p:sp>
        <p:nvSpPr>
          <p:cNvPr id="14" name="text-13-92">
            <a:extLst>
              <a:ext uri="{FF2B5EF4-FFF2-40B4-BE49-F238E27FC236}">
                <a16:creationId xmlns:a16="http://schemas.microsoft.com/office/drawing/2014/main" id="{25A4559C-00D7-4800-B08C-36C9964A989B}"/>
              </a:ext>
            </a:extLst>
          </p:cNvPr>
          <p:cNvSpPr>
            <a:spLocks noGrp="1"/>
          </p:cNvSpPr>
          <p:nvPr/>
        </p:nvSpPr>
        <p:spPr>
          <a:xfrm>
            <a:off x="6600825" y="4572000"/>
            <a:ext cx="4772025" cy="15049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0000"/>
              </a:lnSpc>
              <a:buNone/>
              <a:defRPr sz="2550" b="0" i="0">
                <a:solidFill>
                  <a:srgbClr val="172F40"/>
                </a:solidFill>
                <a:latin typeface="Calibri"/>
                <a:ea typeface="Calibri"/>
                <a:cs typeface="Calibri"/>
              </a:defRPr>
            </a:pPr>
            <a:r>
              <a:rPr sz="2550" b="0" i="0">
                <a:solidFill>
                  <a:srgbClr val="172F40"/>
                </a:solidFill>
                <a:latin typeface="Calibri"/>
                <a:ea typeface="Calibri"/>
                <a:cs typeface="Calibri"/>
              </a:rPr>
              <a:t>На политической карте Европы усилилась </a:t>
            </a:r>
            <a:r>
              <a:rPr sz="2550" b="1" i="0">
                <a:solidFill>
                  <a:srgbClr val="753940"/>
                </a:solidFill>
                <a:latin typeface="Calibri"/>
                <a:ea typeface="Calibri"/>
                <a:cs typeface="Calibri"/>
              </a:rPr>
              <a:t>Пруссия.</a:t>
            </a:r>
          </a:p>
        </p:txBody>
      </p:sp>
      <p:sp>
        <p:nv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3F638156-53C6-4757-9AE5-F3A54D9C9F91}"/>
              </a:ext>
            </a:extLst>
          </p:cNvPr>
          <p:cNvSpPr>
            <a:spLocks noGrp="1"/>
          </p:cNvSpPr>
          <p:nvPr/>
        </p:nvSpPr>
        <p:spPr>
          <a:xfrm>
            <a:off x="571500" y="6400800"/>
            <a:ext cx="11049000" cy="0"/>
          </a:xfrm>
          <a:prstGeom prst="line">
            <a:avLst/>
          </a:prstGeom>
          <a:noFill/>
          <a:ln w="6668">
            <a:solidFill>
              <a:srgbClr val="C9BFA7"/>
            </a:solidFill>
          </a:ln>
        </p:spPr>
      </p:sp>
      <p:sp>
        <p:nvSpPr>
          <p:cNvPr id="16" name="signature">
            <a:extLst>
              <a:ext uri="{FF2B5EF4-FFF2-40B4-BE49-F238E27FC236}">
                <a16:creationId xmlns:a16="http://schemas.microsoft.com/office/drawing/2014/main" id="{D0126AF9-BD98-467A-B63E-B35FB4C6FDED}"/>
              </a:ext>
            </a:extLst>
          </p:cNvPr>
          <p:cNvSpPr>
            <a:spLocks noGrp="1"/>
          </p:cNvSpPr>
          <p:nvPr/>
        </p:nvSpPr>
        <p:spPr>
          <a:xfrm>
            <a:off x="9715500" y="6505575"/>
            <a:ext cx="1905000" cy="190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10000"/>
              </a:lnSpc>
              <a:buNone/>
              <a:defRPr sz="1125" b="0" i="0">
                <a:solidFill>
                  <a:srgbClr val="786F61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786F61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5026581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F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-14-94">
            <a:extLst>
              <a:ext uri="{FF2B5EF4-FFF2-40B4-BE49-F238E27FC236}">
                <a16:creationId xmlns:a16="http://schemas.microsoft.com/office/drawing/2014/main" id="{DA363815-74C3-4416-BBB6-CAF37404862D}"/>
              </a:ext>
            </a:extLst>
          </p:cNvPr>
          <p:cNvSpPr>
            <a:spLocks noGrp="1"/>
          </p:cNvSpPr>
          <p:nvPr/>
        </p:nvSpPr>
        <p:spPr>
          <a:xfrm>
            <a:off x="571500" y="333375"/>
            <a:ext cx="11049000" cy="571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0000"/>
              </a:lnSpc>
              <a:buNone/>
              <a:defRPr sz="3225" b="0" i="0">
                <a:solidFill>
                  <a:srgbClr val="172F40"/>
                </a:solidFill>
                <a:latin typeface="Georgia"/>
                <a:ea typeface="Georgia"/>
                <a:cs typeface="Georgia"/>
              </a:defRPr>
            </a:pPr>
            <a:r>
              <a:rPr sz="3225" b="0" i="0">
                <a:solidFill>
                  <a:srgbClr val="172F40"/>
                </a:solidFill>
                <a:latin typeface="Georgia"/>
                <a:ea typeface="Georgia"/>
                <a:cs typeface="Georgia"/>
              </a:rPr>
              <a:t>Закрепление:</a:t>
            </a:r>
          </a:p>
        </p:txBody>
      </p:sp>
      <p:sp>
        <p:nvSpPr>
          <p:cNvPr id="2" name="text-14-95">
            <a:extLst>
              <a:ext uri="{FF2B5EF4-FFF2-40B4-BE49-F238E27FC236}">
                <a16:creationId xmlns:a16="http://schemas.microsoft.com/office/drawing/2014/main" id="{0B9188F8-BC33-49D5-8AAD-A7E8F05D14D4}"/>
              </a:ext>
            </a:extLst>
          </p:cNvPr>
          <p:cNvSpPr>
            <a:spLocks noGrp="1"/>
          </p:cNvSpPr>
          <p:nvPr/>
        </p:nvSpPr>
        <p:spPr>
          <a:xfrm>
            <a:off x="571500" y="876300"/>
            <a:ext cx="11049000" cy="5429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0000"/>
              </a:lnSpc>
              <a:buNone/>
              <a:defRPr sz="3225" b="0" i="0">
                <a:solidFill>
                  <a:srgbClr val="172F40"/>
                </a:solidFill>
                <a:latin typeface="Georgia"/>
                <a:ea typeface="Georgia"/>
                <a:cs typeface="Georgia"/>
              </a:defRPr>
            </a:pPr>
            <a:r>
              <a:rPr sz="3225" b="0" i="0">
                <a:solidFill>
                  <a:srgbClr val="172F40"/>
                </a:solidFill>
                <a:latin typeface="Georgia"/>
                <a:ea typeface="Georgia"/>
                <a:cs typeface="Georgia"/>
              </a:rPr>
              <a:t>Ответь на главный вопрос параграфа</a:t>
            </a:r>
          </a:p>
        </p:txBody>
      </p:sp>
      <p:sp>
        <p:nvSpPr>
          <p:cNvPr id="3" name="text-14-96">
            <a:extLst>
              <a:ext uri="{FF2B5EF4-FFF2-40B4-BE49-F238E27FC236}">
                <a16:creationId xmlns:a16="http://schemas.microsoft.com/office/drawing/2014/main" id="{2995C9D1-539B-4931-AEC8-2DCCB40AE4CB}"/>
              </a:ext>
            </a:extLst>
          </p:cNvPr>
          <p:cNvSpPr>
            <a:spLocks noGrp="1"/>
          </p:cNvSpPr>
          <p:nvPr/>
        </p:nvSpPr>
        <p:spPr>
          <a:xfrm>
            <a:off x="600075" y="1619250"/>
            <a:ext cx="10953750" cy="10096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0000"/>
              </a:lnSpc>
              <a:buNone/>
              <a:defRPr sz="2400" b="0" i="0">
                <a:solidFill>
                  <a:srgbClr val="172F40"/>
                </a:solidFill>
                <a:latin typeface="Calibri"/>
                <a:ea typeface="Calibri"/>
                <a:cs typeface="Calibri"/>
              </a:defRPr>
            </a:pPr>
            <a:r>
              <a:rPr sz="2400" b="1" i="0">
                <a:solidFill>
                  <a:srgbClr val="753940"/>
                </a:solidFill>
                <a:latin typeface="Calibri"/>
                <a:ea typeface="Calibri"/>
                <a:cs typeface="Calibri"/>
              </a:rPr>
              <a:t>Вопрос:</a:t>
            </a:r>
            <a:r>
              <a:rPr sz="2400" b="0" i="0">
                <a:solidFill>
                  <a:srgbClr val="172F40"/>
                </a:solidFill>
                <a:latin typeface="Calibri"/>
                <a:ea typeface="Calibri"/>
                <a:cs typeface="Calibri"/>
              </a:rPr>
              <a:t> Почему власть императоров из династии Габсбургов была гораздо сильнее в Австрии, Чехии и Венгрии, чем в Германии?</a:t>
            </a:r>
          </a:p>
        </p:txBody>
      </p:sp>
      <p:sp>
        <p:nvSpPr>
          <p:cNvPr id="4" name="text-14-97">
            <a:extLst>
              <a:ext uri="{FF2B5EF4-FFF2-40B4-BE49-F238E27FC236}">
                <a16:creationId xmlns:a16="http://schemas.microsoft.com/office/drawing/2014/main" id="{1E95E78E-366B-46BA-A342-FFFB8251E2F1}"/>
              </a:ext>
            </a:extLst>
          </p:cNvPr>
          <p:cNvSpPr>
            <a:spLocks noGrp="1"/>
          </p:cNvSpPr>
          <p:nvPr/>
        </p:nvSpPr>
        <p:spPr>
          <a:xfrm>
            <a:off x="609600" y="2762250"/>
            <a:ext cx="10668000" cy="4095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0000"/>
              </a:lnSpc>
              <a:buNone/>
              <a:defRPr sz="2250" b="1" i="0">
                <a:solidFill>
                  <a:srgbClr val="753940"/>
                </a:solidFill>
                <a:latin typeface="Calibri"/>
                <a:ea typeface="Calibri"/>
                <a:cs typeface="Calibri"/>
              </a:defRPr>
            </a:pPr>
            <a:r>
              <a:rPr sz="2250" b="1" i="0">
                <a:solidFill>
                  <a:srgbClr val="753940"/>
                </a:solidFill>
                <a:latin typeface="Calibri"/>
                <a:ea typeface="Calibri"/>
                <a:cs typeface="Calibri"/>
              </a:rPr>
              <a:t>Варианты ответа:</a:t>
            </a:r>
          </a:p>
        </p:txBody>
      </p:sp>
      <p:sp>
        <p:nv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8CC20790-16A7-4443-B85A-393D895490D1}"/>
              </a:ext>
            </a:extLst>
          </p:cNvPr>
          <p:cNvSpPr>
            <a:spLocks noGrp="1"/>
          </p:cNvSpPr>
          <p:nvPr/>
        </p:nvSpPr>
        <p:spPr>
          <a:xfrm>
            <a:off x="609600" y="3305175"/>
            <a:ext cx="3305175" cy="0"/>
          </a:xfrm>
          <a:prstGeom prst="line">
            <a:avLst/>
          </a:prstGeom>
          <a:noFill/>
          <a:ln w="13335">
            <a:solidFill>
              <a:srgbClr val="A48B5D"/>
            </a:solidFill>
          </a:ln>
        </p:spPr>
      </p:sp>
      <p:sp>
        <p:nvSpPr>
          <p:cNvPr id="6" name="text-14-98">
            <a:extLst>
              <a:ext uri="{FF2B5EF4-FFF2-40B4-BE49-F238E27FC236}">
                <a16:creationId xmlns:a16="http://schemas.microsoft.com/office/drawing/2014/main" id="{447B352E-F9FC-4B0C-B1A2-735449E6F403}"/>
              </a:ext>
            </a:extLst>
          </p:cNvPr>
          <p:cNvSpPr>
            <a:spLocks noGrp="1"/>
          </p:cNvSpPr>
          <p:nvPr/>
        </p:nvSpPr>
        <p:spPr>
          <a:xfrm>
            <a:off x="609600" y="3505200"/>
            <a:ext cx="3305175" cy="20478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0000"/>
              </a:lnSpc>
              <a:buNone/>
              <a:defRPr sz="2175" b="0" i="0">
                <a:solidFill>
                  <a:srgbClr val="172F40"/>
                </a:solidFill>
                <a:latin typeface="Calibri"/>
                <a:ea typeface="Calibri"/>
                <a:cs typeface="Calibri"/>
              </a:defRPr>
            </a:pPr>
            <a:r>
              <a:rPr sz="2175" b="0" i="0">
                <a:solidFill>
                  <a:srgbClr val="172F40"/>
                </a:solidFill>
                <a:latin typeface="Calibri"/>
                <a:ea typeface="Calibri"/>
                <a:cs typeface="Calibri"/>
              </a:rPr>
              <a:t>Потому что в Германии было слишком много сильных и независимых князей.</a:t>
            </a:r>
          </a:p>
        </p:txBody>
      </p:sp>
      <p:sp>
        <p:nv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6D5D3A15-1DE4-4CA9-8ACB-643441D99117}"/>
              </a:ext>
            </a:extLst>
          </p:cNvPr>
          <p:cNvSpPr>
            <a:spLocks noGrp="1"/>
          </p:cNvSpPr>
          <p:nvPr/>
        </p:nvSpPr>
        <p:spPr>
          <a:xfrm>
            <a:off x="4381500" y="3305175"/>
            <a:ext cx="3305175" cy="0"/>
          </a:xfrm>
          <a:prstGeom prst="line">
            <a:avLst/>
          </a:prstGeom>
          <a:noFill/>
          <a:ln w="13335">
            <a:solidFill>
              <a:srgbClr val="A48B5D"/>
            </a:solidFill>
          </a:ln>
        </p:spPr>
      </p:sp>
      <p:sp>
        <p:nvSpPr>
          <p:cNvPr id="8" name="text-14-99">
            <a:extLst>
              <a:ext uri="{FF2B5EF4-FFF2-40B4-BE49-F238E27FC236}">
                <a16:creationId xmlns:a16="http://schemas.microsoft.com/office/drawing/2014/main" id="{55402516-1903-4B64-B0DD-899F5F32F1D6}"/>
              </a:ext>
            </a:extLst>
          </p:cNvPr>
          <p:cNvSpPr>
            <a:spLocks noGrp="1"/>
          </p:cNvSpPr>
          <p:nvPr/>
        </p:nvSpPr>
        <p:spPr>
          <a:xfrm>
            <a:off x="4381500" y="3505200"/>
            <a:ext cx="3305175" cy="20478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0000"/>
              </a:lnSpc>
              <a:buNone/>
              <a:defRPr sz="2175" b="0" i="0">
                <a:solidFill>
                  <a:srgbClr val="172F40"/>
                </a:solidFill>
                <a:latin typeface="Calibri"/>
                <a:ea typeface="Calibri"/>
                <a:cs typeface="Calibri"/>
              </a:defRPr>
            </a:pPr>
            <a:r>
              <a:rPr sz="2175" b="0" i="0">
                <a:solidFill>
                  <a:srgbClr val="172F40"/>
                </a:solidFill>
                <a:latin typeface="Calibri"/>
                <a:ea typeface="Calibri"/>
                <a:cs typeface="Calibri"/>
              </a:rPr>
              <a:t>Потому что угроза со стороны турок заставляла укреплять центральную власть в наследственных землях.</a:t>
            </a:r>
          </a:p>
        </p:txBody>
      </p:sp>
      <p:sp>
        <p:nv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D171F9B3-BEF2-4A95-81DD-C4BB9DC56561}"/>
              </a:ext>
            </a:extLst>
          </p:cNvPr>
          <p:cNvSpPr>
            <a:spLocks noGrp="1"/>
          </p:cNvSpPr>
          <p:nvPr/>
        </p:nvSpPr>
        <p:spPr>
          <a:xfrm>
            <a:off x="8143875" y="3305175"/>
            <a:ext cx="3371850" cy="0"/>
          </a:xfrm>
          <a:prstGeom prst="line">
            <a:avLst/>
          </a:prstGeom>
          <a:noFill/>
          <a:ln w="13335">
            <a:solidFill>
              <a:srgbClr val="A48B5D"/>
            </a:solidFill>
          </a:ln>
        </p:spPr>
      </p:sp>
      <p:sp>
        <p:nvSpPr>
          <p:cNvPr id="10" name="text-14-100">
            <a:extLst>
              <a:ext uri="{FF2B5EF4-FFF2-40B4-BE49-F238E27FC236}">
                <a16:creationId xmlns:a16="http://schemas.microsoft.com/office/drawing/2014/main" id="{8EA3A794-7B5D-470F-98C2-9A71BA6BD91C}"/>
              </a:ext>
            </a:extLst>
          </p:cNvPr>
          <p:cNvSpPr>
            <a:spLocks noGrp="1"/>
          </p:cNvSpPr>
          <p:nvPr/>
        </p:nvSpPr>
        <p:spPr>
          <a:xfrm>
            <a:off x="8143875" y="3505200"/>
            <a:ext cx="3371850" cy="20478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0000"/>
              </a:lnSpc>
              <a:buNone/>
              <a:defRPr sz="2175" b="0" i="0">
                <a:solidFill>
                  <a:srgbClr val="172F40"/>
                </a:solidFill>
                <a:latin typeface="Calibri"/>
                <a:ea typeface="Calibri"/>
                <a:cs typeface="Calibri"/>
              </a:defRPr>
            </a:pPr>
            <a:r>
              <a:rPr sz="2175" b="0" i="0">
                <a:solidFill>
                  <a:srgbClr val="172F40"/>
                </a:solidFill>
                <a:latin typeface="Calibri"/>
                <a:ea typeface="Calibri"/>
                <a:cs typeface="Calibri"/>
              </a:rPr>
              <a:t>Потому что Габсбурги были королями этих стран по праву наследования, а не выборными императорами.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383436F-5751-4930-887D-D919F8948A0B}"/>
              </a:ext>
            </a:extLst>
          </p:cNvPr>
          <p:cNvSpPr>
            <a:spLocks noGrp="1"/>
          </p:cNvSpPr>
          <p:nvPr/>
        </p:nvSpPr>
        <p:spPr>
          <a:xfrm>
            <a:off x="447675" y="5781675"/>
            <a:ext cx="11249025" cy="514350"/>
          </a:xfrm>
          <a:prstGeom prst="rect">
            <a:avLst/>
          </a:prstGeom>
          <a:solidFill>
            <a:srgbClr val="E4E7DB"/>
          </a:solidFill>
          <a:ln w="0">
            <a:noFill/>
          </a:ln>
        </p:spPr>
      </p:sp>
      <p:sp>
        <p:nvSpPr>
          <p:cNvPr id="12" name="text-14-101">
            <a:extLst>
              <a:ext uri="{FF2B5EF4-FFF2-40B4-BE49-F238E27FC236}">
                <a16:creationId xmlns:a16="http://schemas.microsoft.com/office/drawing/2014/main" id="{6C3152B3-07E9-43D7-9381-85C027B744B3}"/>
              </a:ext>
            </a:extLst>
          </p:cNvPr>
          <p:cNvSpPr>
            <a:spLocks noGrp="1"/>
          </p:cNvSpPr>
          <p:nvPr/>
        </p:nvSpPr>
        <p:spPr>
          <a:xfrm>
            <a:off x="600075" y="5886450"/>
            <a:ext cx="10963275" cy="3714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0000"/>
              </a:lnSpc>
              <a:buNone/>
              <a:defRPr sz="2175" b="0" i="0">
                <a:solidFill>
                  <a:srgbClr val="172F40"/>
                </a:solidFill>
                <a:latin typeface="Calibri"/>
                <a:ea typeface="Calibri"/>
                <a:cs typeface="Calibri"/>
              </a:defRPr>
            </a:pPr>
            <a:r>
              <a:rPr sz="2175" b="1" i="0">
                <a:solidFill>
                  <a:srgbClr val="6F7F65"/>
                </a:solidFill>
                <a:latin typeface="Calibri"/>
                <a:ea typeface="Calibri"/>
                <a:cs typeface="Calibri"/>
              </a:rPr>
              <a:t>Правильный ответ:</a:t>
            </a:r>
            <a:r>
              <a:rPr sz="2175" b="0" i="0">
                <a:solidFill>
                  <a:srgbClr val="172F40"/>
                </a:solidFill>
                <a:latin typeface="Calibri"/>
                <a:ea typeface="Calibri"/>
                <a:cs typeface="Calibri"/>
              </a:rPr>
              <a:t> Все варианты верны и взаимосвязаны.</a:t>
            </a:r>
          </a:p>
        </p:txBody>
      </p:sp>
      <p:sp>
        <p:nv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A0E39458-9CDB-4FAE-81ED-0EB82F5E984B}"/>
              </a:ext>
            </a:extLst>
          </p:cNvPr>
          <p:cNvSpPr>
            <a:spLocks noGrp="1"/>
          </p:cNvSpPr>
          <p:nvPr/>
        </p:nvSpPr>
        <p:spPr>
          <a:xfrm>
            <a:off x="571500" y="6400800"/>
            <a:ext cx="11049000" cy="0"/>
          </a:xfrm>
          <a:prstGeom prst="line">
            <a:avLst/>
          </a:prstGeom>
          <a:noFill/>
          <a:ln w="6668">
            <a:solidFill>
              <a:srgbClr val="C9BFA7"/>
            </a:solidFill>
          </a:ln>
        </p:spPr>
      </p:sp>
      <p:sp>
        <p:nvSpPr>
          <p:cNvPr id="14" name="signature">
            <a:extLst>
              <a:ext uri="{FF2B5EF4-FFF2-40B4-BE49-F238E27FC236}">
                <a16:creationId xmlns:a16="http://schemas.microsoft.com/office/drawing/2014/main" id="{B653B11E-5690-4B8D-A882-3AEE9FD9A863}"/>
              </a:ext>
            </a:extLst>
          </p:cNvPr>
          <p:cNvSpPr>
            <a:spLocks noGrp="1"/>
          </p:cNvSpPr>
          <p:nvPr/>
        </p:nvSpPr>
        <p:spPr>
          <a:xfrm>
            <a:off x="9715500" y="6505575"/>
            <a:ext cx="1905000" cy="190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10000"/>
              </a:lnSpc>
              <a:buNone/>
              <a:defRPr sz="1125" b="0" i="0">
                <a:solidFill>
                  <a:srgbClr val="786F61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786F61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6056504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F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8393130-82DA-4173-8C11-94A663A9B73F}"/>
              </a:ext>
            </a:extLst>
          </p:cNvPr>
          <p:cNvSpPr>
            <a:spLocks noGrp="1"/>
          </p:cNvSpPr>
          <p:nvPr/>
        </p:nvSpPr>
        <p:spPr>
          <a:xfrm>
            <a:off x="5191125" y="0"/>
            <a:ext cx="7000875" cy="6400800"/>
          </a:xfrm>
          <a:prstGeom prst="rect">
            <a:avLst/>
          </a:prstGeom>
          <a:solidFill>
            <a:srgbClr val="753940"/>
          </a:solidFill>
          <a:ln w="0">
            <a:noFill/>
          </a:ln>
        </p:spPr>
      </p:sp>
      <p:sp>
        <p:nvSpPr>
          <p:cNvPr id="2" name="text-15-103">
            <a:extLst>
              <a:ext uri="{FF2B5EF4-FFF2-40B4-BE49-F238E27FC236}">
                <a16:creationId xmlns:a16="http://schemas.microsoft.com/office/drawing/2014/main" id="{35DEB324-97C4-464F-9318-3BE2D7AF7234}"/>
              </a:ext>
            </a:extLst>
          </p:cNvPr>
          <p:cNvSpPr>
            <a:spLocks noGrp="1"/>
          </p:cNvSpPr>
          <p:nvPr/>
        </p:nvSpPr>
        <p:spPr>
          <a:xfrm>
            <a:off x="581025" y="1162050"/>
            <a:ext cx="4257675" cy="1619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6000"/>
              </a:lnSpc>
              <a:buNone/>
              <a:defRPr sz="4125" b="0" i="0">
                <a:solidFill>
                  <a:srgbClr val="172F40"/>
                </a:solidFill>
                <a:latin typeface="Georgia"/>
                <a:ea typeface="Georgia"/>
                <a:cs typeface="Georgia"/>
              </a:defRPr>
            </a:pPr>
            <a:r>
              <a:rPr sz="4125" b="0" i="0">
                <a:solidFill>
                  <a:srgbClr val="172F40"/>
                </a:solidFill>
                <a:latin typeface="Georgia"/>
                <a:ea typeface="Georgia"/>
                <a:cs typeface="Georgia"/>
              </a:rPr>
              <a:t>Домашнее</a:t>
            </a:r>
          </a:p>
          <a:p>
            <a:pPr algn="l">
              <a:lnSpc>
                <a:spcPct val="116000"/>
              </a:lnSpc>
              <a:buNone/>
              <a:defRPr sz="4125" b="0" i="0">
                <a:solidFill>
                  <a:srgbClr val="172F40"/>
                </a:solidFill>
                <a:latin typeface="Georgia"/>
                <a:ea typeface="Georgia"/>
                <a:cs typeface="Georgia"/>
              </a:defRPr>
            </a:pPr>
            <a:r>
              <a:rPr sz="4125" b="0" i="0">
                <a:solidFill>
                  <a:srgbClr val="172F40"/>
                </a:solidFill>
                <a:latin typeface="Georgia"/>
                <a:ea typeface="Georgia"/>
                <a:cs typeface="Georgia"/>
              </a:rPr>
              <a:t>задание</a:t>
            </a:r>
          </a:p>
        </p:txBody>
      </p:sp>
      <p:sp>
        <p:nv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32708C7-7C5B-4F3A-AB16-CE028CED1129}"/>
              </a:ext>
            </a:extLst>
          </p:cNvPr>
          <p:cNvSpPr>
            <a:spLocks noGrp="1"/>
          </p:cNvSpPr>
          <p:nvPr/>
        </p:nvSpPr>
        <p:spPr>
          <a:xfrm>
            <a:off x="590550" y="3286125"/>
            <a:ext cx="3324225" cy="0"/>
          </a:xfrm>
          <a:prstGeom prst="line">
            <a:avLst/>
          </a:prstGeom>
          <a:noFill/>
          <a:ln w="16193">
            <a:solidFill>
              <a:srgbClr val="A48B5D"/>
            </a:solidFill>
          </a:ln>
        </p:spPr>
      </p:sp>
      <p:sp>
        <p:nvSpPr>
          <p:cNvPr id="4" name="text-15-104">
            <a:extLst>
              <a:ext uri="{FF2B5EF4-FFF2-40B4-BE49-F238E27FC236}">
                <a16:creationId xmlns:a16="http://schemas.microsoft.com/office/drawing/2014/main" id="{966A5734-187F-4308-90F4-CE6B468C08EB}"/>
              </a:ext>
            </a:extLst>
          </p:cNvPr>
          <p:cNvSpPr>
            <a:spLocks noGrp="1"/>
          </p:cNvSpPr>
          <p:nvPr/>
        </p:nvSpPr>
        <p:spPr>
          <a:xfrm>
            <a:off x="590550" y="3724275"/>
            <a:ext cx="4114800" cy="1343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0000"/>
              </a:lnSpc>
              <a:buNone/>
              <a:defRPr sz="3300" b="0" i="0">
                <a:solidFill>
                  <a:srgbClr val="172F40"/>
                </a:solidFill>
                <a:latin typeface="Calibri"/>
                <a:ea typeface="Calibri"/>
                <a:cs typeface="Calibri"/>
              </a:defRPr>
            </a:pPr>
            <a:r>
              <a:rPr sz="3300" b="0" i="0">
                <a:solidFill>
                  <a:srgbClr val="172F40"/>
                </a:solidFill>
                <a:latin typeface="Calibri"/>
                <a:ea typeface="Calibri"/>
                <a:cs typeface="Calibri"/>
              </a:rPr>
              <a:t>Параграф </a:t>
            </a:r>
            <a:r>
              <a:rPr sz="3300" b="1" i="0">
                <a:solidFill>
                  <a:srgbClr val="753940"/>
                </a:solidFill>
                <a:latin typeface="Calibri"/>
                <a:ea typeface="Calibri"/>
                <a:cs typeface="Calibri"/>
              </a:rPr>
              <a:t>7</a:t>
            </a:r>
            <a:r>
              <a:rPr sz="3300" b="0" i="0">
                <a:solidFill>
                  <a:srgbClr val="172F40"/>
                </a:solidFill>
                <a:latin typeface="Calibri"/>
                <a:ea typeface="Calibri"/>
                <a:cs typeface="Calibri"/>
              </a:rPr>
              <a:t> читать.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5543550" y="1796415"/>
            <a:ext cx="6096000" cy="3188970"/>
          </a:xfrm>
          <a:prstGeom prst="rect">
            <a:avLst/>
          </a:prstGeom>
        </p:spPr>
      </p:pic>
      <p:sp>
        <p:nv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F585B9FE-A429-4A1D-8F43-7F473F1AFB8E}"/>
              </a:ext>
            </a:extLst>
          </p:cNvPr>
          <p:cNvSpPr>
            <a:spLocks noGrp="1"/>
          </p:cNvSpPr>
          <p:nvPr/>
        </p:nvSpPr>
        <p:spPr>
          <a:xfrm>
            <a:off x="571500" y="6400800"/>
            <a:ext cx="11049000" cy="0"/>
          </a:xfrm>
          <a:prstGeom prst="line">
            <a:avLst/>
          </a:prstGeom>
          <a:noFill/>
          <a:ln w="6668">
            <a:solidFill>
              <a:srgbClr val="C9BFA7"/>
            </a:solidFill>
          </a:ln>
        </p:spPr>
      </p:sp>
      <p:sp>
        <p:nvSpPr>
          <p:cNvPr id="7" name="signature">
            <a:extLst>
              <a:ext uri="{FF2B5EF4-FFF2-40B4-BE49-F238E27FC236}">
                <a16:creationId xmlns:a16="http://schemas.microsoft.com/office/drawing/2014/main" id="{FFBB3190-5D30-4321-8CFB-5A0BBAEA282C}"/>
              </a:ext>
            </a:extLst>
          </p:cNvPr>
          <p:cNvSpPr>
            <a:spLocks noGrp="1"/>
          </p:cNvSpPr>
          <p:nvPr/>
        </p:nvSpPr>
        <p:spPr>
          <a:xfrm>
            <a:off x="9715500" y="6505575"/>
            <a:ext cx="1905000" cy="190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10000"/>
              </a:lnSpc>
              <a:buNone/>
              <a:defRPr sz="1125" b="0" i="0">
                <a:solidFill>
                  <a:srgbClr val="786F61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786F61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9907638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F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1F082C84-1BDF-45EE-B843-6E1B5C9799FF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3943350" cy="6400800"/>
          </a:xfrm>
          <a:prstGeom prst="rect">
            <a:avLst/>
          </a:prstGeom>
          <a:solidFill>
            <a:srgbClr val="142B39"/>
          </a:solidFill>
          <a:ln w="0">
            <a:noFill/>
          </a:ln>
        </p:spPr>
      </p:sp>
      <p:sp>
        <p:nvSpPr>
          <p:cNvPr id="2" name="text-2-2">
            <a:extLst>
              <a:ext uri="{FF2B5EF4-FFF2-40B4-BE49-F238E27FC236}">
                <a16:creationId xmlns:a16="http://schemas.microsoft.com/office/drawing/2014/main" id="{D0AA82D2-885F-40DC-B53F-0D75D90237C3}"/>
              </a:ext>
            </a:extLst>
          </p:cNvPr>
          <p:cNvSpPr>
            <a:spLocks noGrp="1"/>
          </p:cNvSpPr>
          <p:nvPr/>
        </p:nvSpPr>
        <p:spPr>
          <a:xfrm>
            <a:off x="523875" y="561975"/>
            <a:ext cx="2952750" cy="1381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4275" b="0" i="0">
                <a:solidFill>
                  <a:srgbClr val="F4EFE3"/>
                </a:solidFill>
                <a:latin typeface="Georgia"/>
                <a:ea typeface="Georgia"/>
                <a:cs typeface="Georgia"/>
              </a:defRPr>
            </a:pPr>
            <a:r>
              <a:rPr sz="4275" b="0" i="0">
                <a:solidFill>
                  <a:srgbClr val="F4EFE3"/>
                </a:solidFill>
                <a:latin typeface="Georgia"/>
                <a:ea typeface="Georgia"/>
                <a:cs typeface="Georgia"/>
              </a:rPr>
              <a:t>План урока</a:t>
            </a: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2"/>
          <a:srcRect l="1659" r="1659"/>
          <a:stretch>
            <a:fillRect/>
          </a:stretch>
        </p:blipFill>
        <p:spPr>
          <a:xfrm>
            <a:off x="361950" y="2857500"/>
            <a:ext cx="3200400" cy="3086100"/>
          </a:xfrm>
          <a:prstGeom prst="rect">
            <a:avLst/>
          </a:prstGeom>
        </p:spPr>
      </p:pic>
      <p:sp>
        <p:nv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143C87C7-4DC9-41AE-B677-1C48E1299F27}"/>
              </a:ext>
            </a:extLst>
          </p:cNvPr>
          <p:cNvSpPr>
            <a:spLocks noGrp="1"/>
          </p:cNvSpPr>
          <p:nvPr/>
        </p:nvSpPr>
        <p:spPr>
          <a:xfrm>
            <a:off x="523875" y="2247900"/>
            <a:ext cx="2876550" cy="0"/>
          </a:xfrm>
          <a:prstGeom prst="line">
            <a:avLst/>
          </a:prstGeom>
          <a:noFill/>
          <a:ln w="14288">
            <a:solidFill>
              <a:srgbClr val="A48B5D"/>
            </a:solidFill>
          </a:ln>
        </p:spPr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E7458DB-2B6E-4074-B89F-67880A703629}"/>
              </a:ext>
            </a:extLst>
          </p:cNvPr>
          <p:cNvSpPr>
            <a:spLocks noGrp="1"/>
          </p:cNvSpPr>
          <p:nvPr/>
        </p:nvSpPr>
        <p:spPr>
          <a:xfrm>
            <a:off x="4333875" y="723900"/>
            <a:ext cx="66675" cy="361950"/>
          </a:xfrm>
          <a:prstGeom prst="rect">
            <a:avLst/>
          </a:prstGeom>
          <a:solidFill>
            <a:srgbClr val="172F40"/>
          </a:solidFill>
          <a:ln w="0">
            <a:noFill/>
          </a:ln>
        </p:spPr>
      </p:sp>
      <p:sp>
        <p:nvSpPr>
          <p:cNvPr id="6" name="text-2-3">
            <a:extLst>
              <a:ext uri="{FF2B5EF4-FFF2-40B4-BE49-F238E27FC236}">
                <a16:creationId xmlns:a16="http://schemas.microsoft.com/office/drawing/2014/main" id="{0F0345AA-A0BC-4522-83A6-BC9B800E2090}"/>
              </a:ext>
            </a:extLst>
          </p:cNvPr>
          <p:cNvSpPr>
            <a:spLocks noGrp="1"/>
          </p:cNvSpPr>
          <p:nvPr/>
        </p:nvSpPr>
        <p:spPr>
          <a:xfrm>
            <a:off x="4610100" y="628650"/>
            <a:ext cx="6896100" cy="8858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0000"/>
              </a:lnSpc>
              <a:buNone/>
              <a:defRPr sz="2475" b="0" i="0">
                <a:solidFill>
                  <a:srgbClr val="172F40"/>
                </a:solidFill>
                <a:latin typeface="Calibri"/>
                <a:ea typeface="Calibri"/>
                <a:cs typeface="Calibri"/>
              </a:defRPr>
            </a:pPr>
            <a:r>
              <a:rPr sz="2475" b="1" i="0">
                <a:solidFill>
                  <a:srgbClr val="753940"/>
                </a:solidFill>
                <a:latin typeface="Calibri"/>
                <a:ea typeface="Calibri"/>
                <a:cs typeface="Calibri"/>
              </a:rPr>
              <a:t>Священная Римская империя:</a:t>
            </a:r>
            <a:r>
              <a:rPr sz="2475" b="0" i="0">
                <a:solidFill>
                  <a:srgbClr val="172F40"/>
                </a:solidFill>
                <a:latin typeface="Calibri"/>
                <a:ea typeface="Calibri"/>
                <a:cs typeface="Calibri"/>
              </a:rPr>
              <a:t> слабость императора и сила князей.</a:t>
            </a:r>
          </a:p>
        </p:txBody>
      </p:sp>
      <p:sp>
        <p:nv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43720F23-0A18-4089-B4A4-47A52D373A18}"/>
              </a:ext>
            </a:extLst>
          </p:cNvPr>
          <p:cNvSpPr>
            <a:spLocks noGrp="1"/>
          </p:cNvSpPr>
          <p:nvPr/>
        </p:nvSpPr>
        <p:spPr>
          <a:xfrm>
            <a:off x="4610100" y="1628775"/>
            <a:ext cx="6896100" cy="0"/>
          </a:xfrm>
          <a:prstGeom prst="line">
            <a:avLst/>
          </a:prstGeom>
          <a:noFill/>
          <a:ln w="6191">
            <a:solidFill>
              <a:srgbClr val="CCC3B1"/>
            </a:solidFill>
          </a:ln>
        </p:spPr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1D009CD-3390-47B5-862B-871EA0DD7D5A}"/>
              </a:ext>
            </a:extLst>
          </p:cNvPr>
          <p:cNvSpPr>
            <a:spLocks noGrp="1"/>
          </p:cNvSpPr>
          <p:nvPr/>
        </p:nvSpPr>
        <p:spPr>
          <a:xfrm>
            <a:off x="4333875" y="1876425"/>
            <a:ext cx="66675" cy="361950"/>
          </a:xfrm>
          <a:prstGeom prst="rect">
            <a:avLst/>
          </a:prstGeom>
          <a:solidFill>
            <a:srgbClr val="753940"/>
          </a:solidFill>
          <a:ln w="0">
            <a:noFill/>
          </a:ln>
        </p:spPr>
      </p:sp>
      <p:sp>
        <p:nvSpPr>
          <p:cNvPr id="9" name="text-2-4">
            <a:extLst>
              <a:ext uri="{FF2B5EF4-FFF2-40B4-BE49-F238E27FC236}">
                <a16:creationId xmlns:a16="http://schemas.microsoft.com/office/drawing/2014/main" id="{7DF79FD5-0774-4AD2-A08B-90345F0638C0}"/>
              </a:ext>
            </a:extLst>
          </p:cNvPr>
          <p:cNvSpPr>
            <a:spLocks noGrp="1"/>
          </p:cNvSpPr>
          <p:nvPr/>
        </p:nvSpPr>
        <p:spPr>
          <a:xfrm>
            <a:off x="4610100" y="1781175"/>
            <a:ext cx="6896100" cy="800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0000"/>
              </a:lnSpc>
              <a:buNone/>
              <a:defRPr sz="2475" b="0" i="0">
                <a:solidFill>
                  <a:srgbClr val="172F40"/>
                </a:solidFill>
                <a:latin typeface="Calibri"/>
                <a:ea typeface="Calibri"/>
                <a:cs typeface="Calibri"/>
              </a:defRPr>
            </a:pPr>
            <a:r>
              <a:rPr sz="2475" b="0" i="0">
                <a:solidFill>
                  <a:srgbClr val="172F40"/>
                </a:solidFill>
                <a:latin typeface="Calibri"/>
                <a:ea typeface="Calibri"/>
                <a:cs typeface="Calibri"/>
              </a:rPr>
              <a:t>Реформация и Крестьянская война 1524-1525 гг.</a:t>
            </a:r>
          </a:p>
        </p:txBody>
      </p:sp>
      <p:sp>
        <p:nv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936783DB-3B49-4067-B8B8-A36547F43EDB}"/>
              </a:ext>
            </a:extLst>
          </p:cNvPr>
          <p:cNvSpPr>
            <a:spLocks noGrp="1"/>
          </p:cNvSpPr>
          <p:nvPr/>
        </p:nvSpPr>
        <p:spPr>
          <a:xfrm>
            <a:off x="4610100" y="2695575"/>
            <a:ext cx="6896100" cy="0"/>
          </a:xfrm>
          <a:prstGeom prst="line">
            <a:avLst/>
          </a:prstGeom>
          <a:noFill/>
          <a:ln w="6191">
            <a:solidFill>
              <a:srgbClr val="CCC3B1"/>
            </a:solidFill>
          </a:ln>
        </p:spPr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24C6BB9-2A5B-4F0A-90E1-FEB83C6923BD}"/>
              </a:ext>
            </a:extLst>
          </p:cNvPr>
          <p:cNvSpPr>
            <a:spLocks noGrp="1"/>
          </p:cNvSpPr>
          <p:nvPr/>
        </p:nvSpPr>
        <p:spPr>
          <a:xfrm>
            <a:off x="4333875" y="2876550"/>
            <a:ext cx="66675" cy="361950"/>
          </a:xfrm>
          <a:prstGeom prst="rect">
            <a:avLst/>
          </a:prstGeom>
          <a:solidFill>
            <a:srgbClr val="6F7F65"/>
          </a:solidFill>
          <a:ln w="0">
            <a:noFill/>
          </a:ln>
        </p:spPr>
      </p:sp>
      <p:sp>
        <p:nvSpPr>
          <p:cNvPr id="12" name="text-2-5">
            <a:extLst>
              <a:ext uri="{FF2B5EF4-FFF2-40B4-BE49-F238E27FC236}">
                <a16:creationId xmlns:a16="http://schemas.microsoft.com/office/drawing/2014/main" id="{8D51D309-28B6-47A5-866A-FAD613120A92}"/>
              </a:ext>
            </a:extLst>
          </p:cNvPr>
          <p:cNvSpPr>
            <a:spLocks noGrp="1"/>
          </p:cNvSpPr>
          <p:nvPr/>
        </p:nvSpPr>
        <p:spPr>
          <a:xfrm>
            <a:off x="4610100" y="2781300"/>
            <a:ext cx="6896100" cy="9429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0000"/>
              </a:lnSpc>
              <a:buNone/>
              <a:defRPr sz="2475" b="0" i="0">
                <a:solidFill>
                  <a:srgbClr val="172F40"/>
                </a:solidFill>
                <a:latin typeface="Calibri"/>
                <a:ea typeface="Calibri"/>
                <a:cs typeface="Calibri"/>
              </a:defRPr>
            </a:pPr>
            <a:r>
              <a:rPr sz="2475" b="0" i="0">
                <a:solidFill>
                  <a:srgbClr val="172F40"/>
                </a:solidFill>
                <a:latin typeface="Calibri"/>
                <a:ea typeface="Calibri"/>
                <a:cs typeface="Calibri"/>
              </a:rPr>
              <a:t>Угроза с Востока: Османская империя и битва при Мохаче.</a:t>
            </a:r>
          </a:p>
        </p:txBody>
      </p:sp>
      <p:sp>
        <p:nv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DD0A4A63-C252-4923-A8B5-8EC82DA9B7D3}"/>
              </a:ext>
            </a:extLst>
          </p:cNvPr>
          <p:cNvSpPr>
            <a:spLocks noGrp="1"/>
          </p:cNvSpPr>
          <p:nvPr/>
        </p:nvSpPr>
        <p:spPr>
          <a:xfrm>
            <a:off x="4610100" y="3838575"/>
            <a:ext cx="6896100" cy="0"/>
          </a:xfrm>
          <a:prstGeom prst="line">
            <a:avLst/>
          </a:prstGeom>
          <a:noFill/>
          <a:ln w="6191">
            <a:solidFill>
              <a:srgbClr val="CCC3B1"/>
            </a:solidFill>
          </a:ln>
        </p:spPr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D14227AA-5BDE-40CE-8511-A55E8482E2D2}"/>
              </a:ext>
            </a:extLst>
          </p:cNvPr>
          <p:cNvSpPr>
            <a:spLocks noGrp="1"/>
          </p:cNvSpPr>
          <p:nvPr/>
        </p:nvSpPr>
        <p:spPr>
          <a:xfrm>
            <a:off x="4333875" y="4029075"/>
            <a:ext cx="66675" cy="361950"/>
          </a:xfrm>
          <a:prstGeom prst="rect">
            <a:avLst/>
          </a:prstGeom>
          <a:solidFill>
            <a:srgbClr val="627E8C"/>
          </a:solidFill>
          <a:ln w="0">
            <a:noFill/>
          </a:ln>
        </p:spPr>
      </p:sp>
      <p:sp>
        <p:nvSpPr>
          <p:cNvPr id="15" name="text-2-6">
            <a:extLst>
              <a:ext uri="{FF2B5EF4-FFF2-40B4-BE49-F238E27FC236}">
                <a16:creationId xmlns:a16="http://schemas.microsoft.com/office/drawing/2014/main" id="{B2E7E944-899C-4147-941D-123E05052AA8}"/>
              </a:ext>
            </a:extLst>
          </p:cNvPr>
          <p:cNvSpPr>
            <a:spLocks noGrp="1"/>
          </p:cNvSpPr>
          <p:nvPr/>
        </p:nvSpPr>
        <p:spPr>
          <a:xfrm>
            <a:off x="4610100" y="3933825"/>
            <a:ext cx="6896100" cy="8667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0000"/>
              </a:lnSpc>
              <a:buNone/>
              <a:defRPr sz="2475" b="0" i="0">
                <a:solidFill>
                  <a:srgbClr val="172F40"/>
                </a:solidFill>
                <a:latin typeface="Calibri"/>
                <a:ea typeface="Calibri"/>
                <a:cs typeface="Calibri"/>
              </a:defRPr>
            </a:pPr>
            <a:r>
              <a:rPr sz="2475" b="0" i="0">
                <a:solidFill>
                  <a:srgbClr val="172F40"/>
                </a:solidFill>
                <a:latin typeface="Calibri"/>
                <a:ea typeface="Calibri"/>
                <a:cs typeface="Calibri"/>
              </a:rPr>
              <a:t>Как возникла могущественная держава Габсбургов?</a:t>
            </a:r>
          </a:p>
        </p:txBody>
      </p:sp>
      <p:sp>
        <p:nv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7D517CD1-A5D7-41E0-B809-583C59F5A9AE}"/>
              </a:ext>
            </a:extLst>
          </p:cNvPr>
          <p:cNvSpPr>
            <a:spLocks noGrp="1"/>
          </p:cNvSpPr>
          <p:nvPr/>
        </p:nvSpPr>
        <p:spPr>
          <a:xfrm>
            <a:off x="4610100" y="4914900"/>
            <a:ext cx="6896100" cy="0"/>
          </a:xfrm>
          <a:prstGeom prst="line">
            <a:avLst/>
          </a:prstGeom>
          <a:noFill/>
          <a:ln w="6191">
            <a:solidFill>
              <a:srgbClr val="CCC3B1"/>
            </a:solidFill>
          </a:ln>
        </p:spPr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5EFC095F-34D4-4FF7-A35B-9F8299994573}"/>
              </a:ext>
            </a:extLst>
          </p:cNvPr>
          <p:cNvSpPr>
            <a:spLocks noGrp="1"/>
          </p:cNvSpPr>
          <p:nvPr/>
        </p:nvSpPr>
        <p:spPr>
          <a:xfrm>
            <a:off x="4333875" y="5038725"/>
            <a:ext cx="66675" cy="361950"/>
          </a:xfrm>
          <a:prstGeom prst="rect">
            <a:avLst/>
          </a:prstGeom>
          <a:solidFill>
            <a:srgbClr val="753940"/>
          </a:solidFill>
          <a:ln w="0">
            <a:noFill/>
          </a:ln>
        </p:spPr>
      </p:sp>
      <p:sp>
        <p:nvSpPr>
          <p:cNvPr id="18" name="text-2-7">
            <a:extLst>
              <a:ext uri="{FF2B5EF4-FFF2-40B4-BE49-F238E27FC236}">
                <a16:creationId xmlns:a16="http://schemas.microsoft.com/office/drawing/2014/main" id="{671E4418-0631-4121-8B50-0226D3E63768}"/>
              </a:ext>
            </a:extLst>
          </p:cNvPr>
          <p:cNvSpPr>
            <a:spLocks noGrp="1"/>
          </p:cNvSpPr>
          <p:nvPr/>
        </p:nvSpPr>
        <p:spPr>
          <a:xfrm>
            <a:off x="4610100" y="4943475"/>
            <a:ext cx="6896100" cy="8667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0000"/>
              </a:lnSpc>
              <a:buNone/>
              <a:defRPr sz="2475" b="0" i="0">
                <a:solidFill>
                  <a:srgbClr val="172F40"/>
                </a:solidFill>
                <a:latin typeface="Calibri"/>
                <a:ea typeface="Calibri"/>
                <a:cs typeface="Calibri"/>
              </a:defRPr>
            </a:pPr>
            <a:r>
              <a:rPr sz="2475" b="0" i="0">
                <a:solidFill>
                  <a:srgbClr val="172F40"/>
                </a:solidFill>
                <a:latin typeface="Calibri"/>
                <a:ea typeface="Calibri"/>
                <a:cs typeface="Calibri"/>
              </a:rPr>
              <a:t>Две осады Вены и освобождение Венгрии.</a:t>
            </a:r>
          </a:p>
        </p:txBody>
      </p:sp>
      <p:sp>
        <p:nv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CB27F8A4-A53A-420A-83BF-40F015459235}"/>
              </a:ext>
            </a:extLst>
          </p:cNvPr>
          <p:cNvSpPr>
            <a:spLocks noGrp="1"/>
          </p:cNvSpPr>
          <p:nvPr/>
        </p:nvSpPr>
        <p:spPr>
          <a:xfrm>
            <a:off x="571500" y="6400800"/>
            <a:ext cx="11049000" cy="0"/>
          </a:xfrm>
          <a:prstGeom prst="line">
            <a:avLst/>
          </a:prstGeom>
          <a:noFill/>
          <a:ln w="6668">
            <a:solidFill>
              <a:srgbClr val="C9BFA7"/>
            </a:solidFill>
          </a:ln>
        </p:spPr>
      </p:sp>
      <p:sp>
        <p:nvSpPr>
          <p:cNvPr id="20" name="signature">
            <a:extLst>
              <a:ext uri="{FF2B5EF4-FFF2-40B4-BE49-F238E27FC236}">
                <a16:creationId xmlns:a16="http://schemas.microsoft.com/office/drawing/2014/main" id="{2FB18A42-51A8-47A1-BDF5-D7BE2A75626B}"/>
              </a:ext>
            </a:extLst>
          </p:cNvPr>
          <p:cNvSpPr>
            <a:spLocks noGrp="1"/>
          </p:cNvSpPr>
          <p:nvPr/>
        </p:nvSpPr>
        <p:spPr>
          <a:xfrm>
            <a:off x="9715500" y="6505575"/>
            <a:ext cx="1905000" cy="190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10000"/>
              </a:lnSpc>
              <a:buNone/>
              <a:defRPr sz="1125" b="0" i="0">
                <a:solidFill>
                  <a:srgbClr val="786F61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786F61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0865366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F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">
            <a:extLst>
              <a:ext uri="{FF2B5EF4-FFF2-40B4-BE49-F238E27FC236}">
                <a16:creationId xmlns:a16="http://schemas.microsoft.com/office/drawing/2014/main" id="{B0B928E8-2C7A-4169-887F-AAABE0980C10}"/>
              </a:ext>
            </a:extLst>
          </p:cNvPr>
          <p:cNvSpPr>
            <a:spLocks noGrp="1"/>
          </p:cNvSpPr>
          <p:nvPr/>
        </p:nvSpPr>
        <p:spPr>
          <a:xfrm>
            <a:off x="571500" y="381000"/>
            <a:ext cx="11049000" cy="647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3525" b="0" i="0">
                <a:solidFill>
                  <a:srgbClr val="172F40"/>
                </a:solidFill>
                <a:latin typeface="Georgia"/>
                <a:ea typeface="Georgia"/>
                <a:cs typeface="Georgia"/>
              </a:defRPr>
            </a:pPr>
            <a:r>
              <a:rPr sz="3525" b="0" i="0">
                <a:solidFill>
                  <a:srgbClr val="172F40"/>
                </a:solidFill>
                <a:latin typeface="Georgia"/>
                <a:ea typeface="Georgia"/>
                <a:cs typeface="Georgia"/>
              </a:rPr>
              <a:t>Германия в начале XVI века</a:t>
            </a:r>
          </a:p>
        </p:txBody>
      </p:sp>
      <p:sp>
        <p:nvSpPr>
          <p:cNvPr id="2" name="subtitle">
            <a:extLst>
              <a:ext uri="{FF2B5EF4-FFF2-40B4-BE49-F238E27FC236}">
                <a16:creationId xmlns:a16="http://schemas.microsoft.com/office/drawing/2014/main" id="{8034FBBE-AE4F-4F68-8AD5-03CC824632EB}"/>
              </a:ext>
            </a:extLst>
          </p:cNvPr>
          <p:cNvSpPr>
            <a:spLocks noGrp="1"/>
          </p:cNvSpPr>
          <p:nvPr/>
        </p:nvSpPr>
        <p:spPr>
          <a:xfrm>
            <a:off x="590550" y="1028700"/>
            <a:ext cx="11049000" cy="571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250" b="0" i="1">
                <a:solidFill>
                  <a:srgbClr val="753940"/>
                </a:solidFill>
                <a:latin typeface="Calibri"/>
                <a:ea typeface="Calibri"/>
                <a:cs typeface="Calibri"/>
              </a:defRPr>
            </a:pPr>
            <a:r>
              <a:rPr sz="2250" b="0" i="1">
                <a:solidFill>
                  <a:srgbClr val="753940"/>
                </a:solidFill>
                <a:latin typeface="Calibri"/>
                <a:ea typeface="Calibri"/>
                <a:cs typeface="Calibri"/>
              </a:rPr>
              <a:t>"Все враждовали со всеми"</a:t>
            </a:r>
          </a:p>
        </p:txBody>
      </p:sp>
      <p:sp>
        <p:nv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EA3DCC5E-327E-4FB6-9E02-8F538BF61023}"/>
              </a:ext>
            </a:extLst>
          </p:cNvPr>
          <p:cNvSpPr>
            <a:spLocks noGrp="1"/>
          </p:cNvSpPr>
          <p:nvPr/>
        </p:nvSpPr>
        <p:spPr>
          <a:xfrm>
            <a:off x="571500" y="1628775"/>
            <a:ext cx="11049000" cy="0"/>
          </a:xfrm>
          <a:prstGeom prst="line">
            <a:avLst/>
          </a:prstGeom>
          <a:noFill/>
          <a:ln w="9525">
            <a:solidFill>
              <a:srgbClr val="A48B5D"/>
            </a:solidFill>
          </a:ln>
        </p:spPr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486588" y="1752600"/>
            <a:ext cx="6065798" cy="4543425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A802A16-5C03-4B18-867F-2D8DDBF309C7}"/>
              </a:ext>
            </a:extLst>
          </p:cNvPr>
          <p:cNvSpPr>
            <a:spLocks noGrp="1"/>
          </p:cNvSpPr>
          <p:nvPr/>
        </p:nvSpPr>
        <p:spPr>
          <a:xfrm>
            <a:off x="6696075" y="1866900"/>
            <a:ext cx="4924425" cy="1095375"/>
          </a:xfrm>
          <a:prstGeom prst="rect">
            <a:avLst/>
          </a:prstGeom>
          <a:solidFill>
            <a:srgbClr val="E1E8E8"/>
          </a:solidFill>
          <a:ln w="0">
            <a:noFill/>
          </a:ln>
        </p:spPr>
      </p:sp>
      <p:sp>
        <p:nvSpPr>
          <p:cNvPr id="6" name="text-3-11">
            <a:extLst>
              <a:ext uri="{FF2B5EF4-FFF2-40B4-BE49-F238E27FC236}">
                <a16:creationId xmlns:a16="http://schemas.microsoft.com/office/drawing/2014/main" id="{42AD9FB1-8878-44AB-B7A1-83BE18643443}"/>
              </a:ext>
            </a:extLst>
          </p:cNvPr>
          <p:cNvSpPr>
            <a:spLocks noGrp="1"/>
          </p:cNvSpPr>
          <p:nvPr/>
        </p:nvSpPr>
        <p:spPr>
          <a:xfrm>
            <a:off x="6905625" y="2047875"/>
            <a:ext cx="4505325" cy="8382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0000"/>
              </a:lnSpc>
              <a:buNone/>
              <a:defRPr sz="2400" b="0" i="0">
                <a:solidFill>
                  <a:srgbClr val="172F40"/>
                </a:solidFill>
                <a:latin typeface="Calibri"/>
                <a:ea typeface="Calibri"/>
                <a:cs typeface="Calibri"/>
              </a:defRPr>
            </a:pPr>
            <a:r>
              <a:rPr sz="2400" b="0" i="0">
                <a:solidFill>
                  <a:srgbClr val="172F40"/>
                </a:solidFill>
                <a:latin typeface="Calibri"/>
                <a:ea typeface="Calibri"/>
                <a:cs typeface="Calibri"/>
              </a:rPr>
              <a:t>Германия — часть </a:t>
            </a:r>
            <a:r>
              <a:rPr sz="2400" b="1" i="0">
                <a:solidFill>
                  <a:srgbClr val="753940"/>
                </a:solidFill>
                <a:latin typeface="Calibri"/>
                <a:ea typeface="Calibri"/>
                <a:cs typeface="Calibri"/>
              </a:rPr>
              <a:t>Священной Римской империи.</a:t>
            </a:r>
          </a:p>
        </p:txBody>
      </p:sp>
      <p:sp>
        <p:nvSpPr>
          <p:cNvPr id="7" name="text-3-12">
            <a:extLst>
              <a:ext uri="{FF2B5EF4-FFF2-40B4-BE49-F238E27FC236}">
                <a16:creationId xmlns:a16="http://schemas.microsoft.com/office/drawing/2014/main" id="{FD3319F4-F5DA-427D-86A2-BCC81C22C451}"/>
              </a:ext>
            </a:extLst>
          </p:cNvPr>
          <p:cNvSpPr>
            <a:spLocks noGrp="1"/>
          </p:cNvSpPr>
          <p:nvPr/>
        </p:nvSpPr>
        <p:spPr>
          <a:xfrm>
            <a:off x="6896100" y="3209925"/>
            <a:ext cx="4552950" cy="981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0000"/>
              </a:lnSpc>
              <a:buNone/>
              <a:defRPr sz="2700" b="0" i="0">
                <a:solidFill>
                  <a:srgbClr val="172F40"/>
                </a:solidFill>
                <a:latin typeface="Calibri"/>
                <a:ea typeface="Calibri"/>
                <a:cs typeface="Calibri"/>
              </a:defRPr>
            </a:pPr>
            <a:r>
              <a:rPr sz="2700" b="0" i="0">
                <a:solidFill>
                  <a:srgbClr val="172F40"/>
                </a:solidFill>
                <a:latin typeface="Calibri"/>
                <a:ea typeface="Calibri"/>
                <a:cs typeface="Calibri"/>
              </a:rPr>
              <a:t>Раздробленность: </a:t>
            </a:r>
            <a:r>
              <a:rPr sz="2700" b="1" i="0">
                <a:solidFill>
                  <a:srgbClr val="753940"/>
                </a:solidFill>
                <a:latin typeface="Calibri"/>
                <a:ea typeface="Calibri"/>
                <a:cs typeface="Calibri"/>
              </a:rPr>
              <a:t>~300</a:t>
            </a:r>
            <a:r>
              <a:rPr sz="2700" b="0" i="0">
                <a:solidFill>
                  <a:srgbClr val="172F40"/>
                </a:solidFill>
                <a:latin typeface="Calibri"/>
                <a:ea typeface="Calibri"/>
                <a:cs typeface="Calibri"/>
              </a:rPr>
              <a:t> независимых княжеств.</a:t>
            </a:r>
          </a:p>
        </p:txBody>
      </p:sp>
      <p:sp>
        <p:nv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7C8B9647-7FEF-42DA-89E5-59993DC1E51A}"/>
              </a:ext>
            </a:extLst>
          </p:cNvPr>
          <p:cNvSpPr>
            <a:spLocks noGrp="1"/>
          </p:cNvSpPr>
          <p:nvPr/>
        </p:nvSpPr>
        <p:spPr>
          <a:xfrm>
            <a:off x="6896100" y="4286250"/>
            <a:ext cx="4552950" cy="0"/>
          </a:xfrm>
          <a:prstGeom prst="line">
            <a:avLst/>
          </a:prstGeom>
          <a:noFill/>
          <a:ln w="9525">
            <a:solidFill>
              <a:srgbClr val="A48B5D"/>
            </a:solidFill>
          </a:ln>
        </p:spPr>
      </p:sp>
      <p:sp>
        <p:nvSpPr>
          <p:cNvPr id="9" name="text-3-13">
            <a:extLst>
              <a:ext uri="{FF2B5EF4-FFF2-40B4-BE49-F238E27FC236}">
                <a16:creationId xmlns:a16="http://schemas.microsoft.com/office/drawing/2014/main" id="{22D3BBF5-AC66-499F-B8E3-01E027602E5A}"/>
              </a:ext>
            </a:extLst>
          </p:cNvPr>
          <p:cNvSpPr>
            <a:spLocks noGrp="1"/>
          </p:cNvSpPr>
          <p:nvPr/>
        </p:nvSpPr>
        <p:spPr>
          <a:xfrm>
            <a:off x="6896100" y="4505325"/>
            <a:ext cx="4552950" cy="8096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0000"/>
              </a:lnSpc>
              <a:buNone/>
              <a:defRPr sz="2325" b="0" i="0">
                <a:solidFill>
                  <a:srgbClr val="172F40"/>
                </a:solidFill>
                <a:latin typeface="Calibri"/>
                <a:ea typeface="Calibri"/>
                <a:cs typeface="Calibri"/>
              </a:defRPr>
            </a:pPr>
            <a:r>
              <a:rPr sz="2325" b="0" i="0">
                <a:solidFill>
                  <a:srgbClr val="172F40"/>
                </a:solidFill>
                <a:latin typeface="Calibri"/>
                <a:ea typeface="Calibri"/>
                <a:cs typeface="Calibri"/>
              </a:rPr>
              <a:t>Князья имели свою армию, налоги и законы.</a:t>
            </a:r>
          </a:p>
        </p:txBody>
      </p:sp>
      <p:sp>
        <p:nvSpPr>
          <p:cNvPr id="10" name="text-3-14">
            <a:extLst>
              <a:ext uri="{FF2B5EF4-FFF2-40B4-BE49-F238E27FC236}">
                <a16:creationId xmlns:a16="http://schemas.microsoft.com/office/drawing/2014/main" id="{9FCB1CB8-0A84-4671-933C-509E71B67EF9}"/>
              </a:ext>
            </a:extLst>
          </p:cNvPr>
          <p:cNvSpPr>
            <a:spLocks noGrp="1"/>
          </p:cNvSpPr>
          <p:nvPr/>
        </p:nvSpPr>
        <p:spPr>
          <a:xfrm>
            <a:off x="6800850" y="5410200"/>
            <a:ext cx="1981200" cy="3905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0000"/>
              </a:lnSpc>
              <a:buNone/>
              <a:defRPr sz="2250" b="1" i="0">
                <a:solidFill>
                  <a:srgbClr val="172F40"/>
                </a:solidFill>
                <a:latin typeface="Calibri"/>
                <a:ea typeface="Calibri"/>
                <a:cs typeface="Calibri"/>
              </a:defRPr>
            </a:pPr>
            <a:r>
              <a:rPr sz="2250" b="1" i="0">
                <a:solidFill>
                  <a:srgbClr val="172F40"/>
                </a:solidFill>
                <a:latin typeface="Calibri"/>
                <a:ea typeface="Calibri"/>
                <a:cs typeface="Calibri"/>
              </a:rPr>
              <a:t>Императора</a:t>
            </a:r>
          </a:p>
        </p:txBody>
      </p:sp>
      <p:sp>
        <p:nvSpPr>
          <p:cNvPr id="11" name="text-3-15">
            <a:extLst>
              <a:ext uri="{FF2B5EF4-FFF2-40B4-BE49-F238E27FC236}">
                <a16:creationId xmlns:a16="http://schemas.microsoft.com/office/drawing/2014/main" id="{1B26A8F8-F650-4ED2-9DC6-FF57401172B4}"/>
              </a:ext>
            </a:extLst>
          </p:cNvPr>
          <p:cNvSpPr>
            <a:spLocks noGrp="1"/>
          </p:cNvSpPr>
          <p:nvPr/>
        </p:nvSpPr>
        <p:spPr>
          <a:xfrm>
            <a:off x="8886825" y="5410200"/>
            <a:ext cx="1257300" cy="3905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0000"/>
              </a:lnSpc>
              <a:buNone/>
              <a:defRPr sz="2175" b="0" i="0">
                <a:solidFill>
                  <a:srgbClr val="172F40"/>
                </a:solidFill>
                <a:latin typeface="Calibri"/>
                <a:ea typeface="Calibri"/>
                <a:cs typeface="Calibri"/>
              </a:defRPr>
            </a:pPr>
            <a:r>
              <a:rPr sz="2175" b="0" i="0">
                <a:solidFill>
                  <a:srgbClr val="172F40"/>
                </a:solidFill>
                <a:latin typeface="Calibri"/>
                <a:ea typeface="Calibri"/>
                <a:cs typeface="Calibri"/>
              </a:rPr>
              <a:t>избирали</a:t>
            </a:r>
          </a:p>
        </p:txBody>
      </p:sp>
      <p:sp>
        <p:nvSpPr>
          <p:cNvPr id="12" name="text-3-16">
            <a:extLst>
              <a:ext uri="{FF2B5EF4-FFF2-40B4-BE49-F238E27FC236}">
                <a16:creationId xmlns:a16="http://schemas.microsoft.com/office/drawing/2014/main" id="{892D6553-D77C-4EB3-A655-207C1A7106E1}"/>
              </a:ext>
            </a:extLst>
          </p:cNvPr>
          <p:cNvSpPr>
            <a:spLocks noGrp="1"/>
          </p:cNvSpPr>
          <p:nvPr/>
        </p:nvSpPr>
        <p:spPr>
          <a:xfrm>
            <a:off x="10115550" y="5410200"/>
            <a:ext cx="1504950" cy="3905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0000"/>
              </a:lnSpc>
              <a:buNone/>
              <a:defRPr sz="2175" b="1" i="0">
                <a:solidFill>
                  <a:srgbClr val="172F40"/>
                </a:solidFill>
                <a:latin typeface="Calibri"/>
                <a:ea typeface="Calibri"/>
                <a:cs typeface="Calibri"/>
              </a:defRPr>
            </a:pPr>
            <a:r>
              <a:rPr sz="2175" b="1" i="0">
                <a:solidFill>
                  <a:srgbClr val="172F40"/>
                </a:solidFill>
                <a:latin typeface="Calibri"/>
                <a:ea typeface="Calibri"/>
                <a:cs typeface="Calibri"/>
              </a:rPr>
              <a:t>курфюрсты,</a:t>
            </a:r>
          </a:p>
        </p:txBody>
      </p:sp>
      <p:sp>
        <p:nvSpPr>
          <p:cNvPr id="13" name="Стрелка: влево 12">
            <a:extLst>
              <a:ext uri="{FF2B5EF4-FFF2-40B4-BE49-F238E27FC236}">
                <a16:creationId xmlns:a16="http://schemas.microsoft.com/office/drawing/2014/main" id="{99B88083-64E3-4BCD-AD40-F0C20C78E4D9}"/>
              </a:ext>
            </a:extLst>
          </p:cNvPr>
          <p:cNvSpPr>
            <a:spLocks noGrp="1"/>
          </p:cNvSpPr>
          <p:nvPr/>
        </p:nvSpPr>
        <p:spPr>
          <a:xfrm>
            <a:off x="8458200" y="5800725"/>
            <a:ext cx="1743075" cy="123825"/>
          </a:xfrm>
          <a:prstGeom prst="leftArrow">
            <a:avLst/>
          </a:prstGeom>
          <a:solidFill>
            <a:srgbClr val="A48B5D"/>
          </a:solidFill>
          <a:ln w="0">
            <a:noFill/>
          </a:ln>
        </p:spPr>
      </p:sp>
      <p:sp>
        <p:nvSpPr>
          <p:cNvPr id="14" name="text-3-17">
            <a:extLst>
              <a:ext uri="{FF2B5EF4-FFF2-40B4-BE49-F238E27FC236}">
                <a16:creationId xmlns:a16="http://schemas.microsoft.com/office/drawing/2014/main" id="{08CA95AA-B8D3-4C3A-AAE0-531EA4F8C248}"/>
              </a:ext>
            </a:extLst>
          </p:cNvPr>
          <p:cNvSpPr>
            <a:spLocks noGrp="1"/>
          </p:cNvSpPr>
          <p:nvPr/>
        </p:nvSpPr>
        <p:spPr>
          <a:xfrm>
            <a:off x="6896100" y="5915025"/>
            <a:ext cx="4552950" cy="3905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0000"/>
              </a:lnSpc>
              <a:buNone/>
              <a:defRPr sz="2175" b="0" i="0">
                <a:solidFill>
                  <a:srgbClr val="172F40"/>
                </a:solidFill>
                <a:latin typeface="Calibri"/>
                <a:ea typeface="Calibri"/>
                <a:cs typeface="Calibri"/>
              </a:defRPr>
            </a:pPr>
            <a:r>
              <a:rPr sz="2175" b="0" i="0">
                <a:solidFill>
                  <a:srgbClr val="172F40"/>
                </a:solidFill>
                <a:latin typeface="Calibri"/>
                <a:ea typeface="Calibri"/>
                <a:cs typeface="Calibri"/>
              </a:rPr>
              <a:t>его власть была </a:t>
            </a:r>
            <a:r>
              <a:rPr sz="2175" b="1" i="0">
                <a:solidFill>
                  <a:srgbClr val="753940"/>
                </a:solidFill>
                <a:latin typeface="Calibri"/>
                <a:ea typeface="Calibri"/>
                <a:cs typeface="Calibri"/>
              </a:rPr>
              <a:t>слабой.</a:t>
            </a:r>
          </a:p>
        </p:txBody>
      </p:sp>
      <p:sp>
        <p:nv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9FA999C6-E123-4ECE-B272-7F5642943AAF}"/>
              </a:ext>
            </a:extLst>
          </p:cNvPr>
          <p:cNvSpPr>
            <a:spLocks noGrp="1"/>
          </p:cNvSpPr>
          <p:nvPr/>
        </p:nvSpPr>
        <p:spPr>
          <a:xfrm>
            <a:off x="571500" y="6400800"/>
            <a:ext cx="11049000" cy="0"/>
          </a:xfrm>
          <a:prstGeom prst="line">
            <a:avLst/>
          </a:prstGeom>
          <a:noFill/>
          <a:ln w="6668">
            <a:solidFill>
              <a:srgbClr val="C9BFA7"/>
            </a:solidFill>
          </a:ln>
        </p:spPr>
      </p:sp>
      <p:sp>
        <p:nvSpPr>
          <p:cNvPr id="16" name="signature">
            <a:extLst>
              <a:ext uri="{FF2B5EF4-FFF2-40B4-BE49-F238E27FC236}">
                <a16:creationId xmlns:a16="http://schemas.microsoft.com/office/drawing/2014/main" id="{111A7AF8-DB09-4C93-8B8C-1ABD495BDCDF}"/>
              </a:ext>
            </a:extLst>
          </p:cNvPr>
          <p:cNvSpPr>
            <a:spLocks noGrp="1"/>
          </p:cNvSpPr>
          <p:nvPr/>
        </p:nvSpPr>
        <p:spPr>
          <a:xfrm>
            <a:off x="9715500" y="6505575"/>
            <a:ext cx="1905000" cy="190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10000"/>
              </a:lnSpc>
              <a:buNone/>
              <a:defRPr sz="1125" b="0" i="0">
                <a:solidFill>
                  <a:srgbClr val="786F61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786F61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65874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F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">
            <a:extLst>
              <a:ext uri="{FF2B5EF4-FFF2-40B4-BE49-F238E27FC236}">
                <a16:creationId xmlns:a16="http://schemas.microsoft.com/office/drawing/2014/main" id="{1A17600C-8AEB-4BEE-B89B-5320DBBC983F}"/>
              </a:ext>
            </a:extLst>
          </p:cNvPr>
          <p:cNvSpPr>
            <a:spLocks noGrp="1"/>
          </p:cNvSpPr>
          <p:nvPr/>
        </p:nvSpPr>
        <p:spPr>
          <a:xfrm>
            <a:off x="571500" y="381000"/>
            <a:ext cx="11049000" cy="647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3900" b="0" i="0">
                <a:solidFill>
                  <a:srgbClr val="172F40"/>
                </a:solidFill>
                <a:latin typeface="Georgia"/>
                <a:ea typeface="Georgia"/>
                <a:cs typeface="Georgia"/>
              </a:defRPr>
            </a:pPr>
            <a:r>
              <a:rPr sz="3900" b="0" i="0">
                <a:solidFill>
                  <a:srgbClr val="172F40"/>
                </a:solidFill>
                <a:latin typeface="Georgia"/>
                <a:ea typeface="Georgia"/>
                <a:cs typeface="Georgia"/>
              </a:rPr>
              <a:t>Кто такие Габсбурги?</a:t>
            </a:r>
          </a:p>
        </p:txBody>
      </p:sp>
      <p:sp>
        <p:nvSpPr>
          <p:cNvPr id="2" name="subtitle">
            <a:extLst>
              <a:ext uri="{FF2B5EF4-FFF2-40B4-BE49-F238E27FC236}">
                <a16:creationId xmlns:a16="http://schemas.microsoft.com/office/drawing/2014/main" id="{0B2024F9-6AC1-4B35-A6E8-5BB07307C66E}"/>
              </a:ext>
            </a:extLst>
          </p:cNvPr>
          <p:cNvSpPr>
            <a:spLocks noGrp="1"/>
          </p:cNvSpPr>
          <p:nvPr/>
        </p:nvSpPr>
        <p:spPr>
          <a:xfrm>
            <a:off x="590550" y="1123950"/>
            <a:ext cx="11049000" cy="571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250" b="0" i="1">
                <a:solidFill>
                  <a:srgbClr val="753940"/>
                </a:solidFill>
                <a:latin typeface="Calibri"/>
                <a:ea typeface="Calibri"/>
                <a:cs typeface="Calibri"/>
              </a:defRPr>
            </a:pPr>
            <a:r>
              <a:rPr sz="2250" b="0" i="1">
                <a:solidFill>
                  <a:srgbClr val="753940"/>
                </a:solidFill>
                <a:latin typeface="Calibri"/>
                <a:ea typeface="Calibri"/>
                <a:cs typeface="Calibri"/>
              </a:rPr>
              <a:t>Императоры без реальной власти</a:t>
            </a:r>
          </a:p>
        </p:txBody>
      </p:sp>
      <p:sp>
        <p:nvSpPr>
          <p:cNvPr id="3" name="text-4-21">
            <a:extLst>
              <a:ext uri="{FF2B5EF4-FFF2-40B4-BE49-F238E27FC236}">
                <a16:creationId xmlns:a16="http://schemas.microsoft.com/office/drawing/2014/main" id="{E726AE34-22BD-439D-9286-D75F5DB1816A}"/>
              </a:ext>
            </a:extLst>
          </p:cNvPr>
          <p:cNvSpPr>
            <a:spLocks noGrp="1"/>
          </p:cNvSpPr>
          <p:nvPr/>
        </p:nvSpPr>
        <p:spPr>
          <a:xfrm>
            <a:off x="1162050" y="1847850"/>
            <a:ext cx="9848850" cy="762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10000"/>
              </a:lnSpc>
              <a:buNone/>
              <a:defRPr sz="2625" b="0" i="0">
                <a:solidFill>
                  <a:srgbClr val="172F40"/>
                </a:solidFill>
                <a:latin typeface="Calibri"/>
                <a:ea typeface="Calibri"/>
                <a:cs typeface="Calibri"/>
              </a:defRPr>
            </a:pPr>
            <a:r>
              <a:rPr sz="2625" b="0" i="0">
                <a:solidFill>
                  <a:srgbClr val="172F40"/>
                </a:solidFill>
                <a:latin typeface="Calibri"/>
                <a:ea typeface="Calibri"/>
                <a:cs typeface="Calibri"/>
              </a:rPr>
              <a:t>С XV века императорами почти всегда были </a:t>
            </a:r>
            <a:r>
              <a:rPr sz="2625" b="1" i="0">
                <a:solidFill>
                  <a:srgbClr val="753940"/>
                </a:solidFill>
                <a:latin typeface="Calibri"/>
                <a:ea typeface="Calibri"/>
                <a:cs typeface="Calibri"/>
              </a:rPr>
              <a:t>Габсбурги.</a:t>
            </a:r>
          </a:p>
        </p:txBody>
      </p:sp>
      <p:sp>
        <p:nv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BEEC73E4-C007-4095-815C-7DDA8D413FB1}"/>
              </a:ext>
            </a:extLst>
          </p:cNvPr>
          <p:cNvSpPr>
            <a:spLocks noGrp="1"/>
          </p:cNvSpPr>
          <p:nvPr/>
        </p:nvSpPr>
        <p:spPr>
          <a:xfrm>
            <a:off x="6086475" y="2686050"/>
            <a:ext cx="0" cy="333375"/>
          </a:xfrm>
          <a:prstGeom prst="line">
            <a:avLst/>
          </a:prstGeom>
          <a:noFill/>
          <a:ln w="14288">
            <a:solidFill>
              <a:srgbClr val="A48B5D"/>
            </a:solidFill>
          </a:ln>
        </p:spPr>
      </p:sp>
      <p:sp>
        <p:nv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28A1F6C2-CDF5-44D2-8EF5-E50B93A00D33}"/>
              </a:ext>
            </a:extLst>
          </p:cNvPr>
          <p:cNvSpPr>
            <a:spLocks noGrp="1"/>
          </p:cNvSpPr>
          <p:nvPr/>
        </p:nvSpPr>
        <p:spPr>
          <a:xfrm>
            <a:off x="3324225" y="3019425"/>
            <a:ext cx="5524500" cy="0"/>
          </a:xfrm>
          <a:prstGeom prst="line">
            <a:avLst/>
          </a:prstGeom>
          <a:noFill/>
          <a:ln w="14288">
            <a:solidFill>
              <a:srgbClr val="A48B5D"/>
            </a:solidFill>
          </a:ln>
        </p:spPr>
      </p:sp>
      <p:sp>
        <p:nv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A150DCBE-EC83-4C86-B2B3-5127D9138A3B}"/>
              </a:ext>
            </a:extLst>
          </p:cNvPr>
          <p:cNvSpPr>
            <a:spLocks noGrp="1"/>
          </p:cNvSpPr>
          <p:nvPr/>
        </p:nvSpPr>
        <p:spPr>
          <a:xfrm>
            <a:off x="3324225" y="3019425"/>
            <a:ext cx="0" cy="285750"/>
          </a:xfrm>
          <a:prstGeom prst="line">
            <a:avLst/>
          </a:prstGeom>
          <a:noFill/>
          <a:ln w="14288">
            <a:solidFill>
              <a:srgbClr val="A48B5D"/>
            </a:solidFill>
          </a:ln>
        </p:spPr>
      </p:sp>
      <p:sp>
        <p:nv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DECC6363-0418-4C62-8FCB-5ACFE9DA2872}"/>
              </a:ext>
            </a:extLst>
          </p:cNvPr>
          <p:cNvSpPr>
            <a:spLocks noGrp="1"/>
          </p:cNvSpPr>
          <p:nvPr/>
        </p:nvSpPr>
        <p:spPr>
          <a:xfrm>
            <a:off x="8848725" y="3019425"/>
            <a:ext cx="0" cy="285750"/>
          </a:xfrm>
          <a:prstGeom prst="line">
            <a:avLst/>
          </a:prstGeom>
          <a:noFill/>
          <a:ln w="14288">
            <a:solidFill>
              <a:srgbClr val="A48B5D"/>
            </a:solidFill>
          </a:ln>
        </p:spPr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CEDBB7D-1180-4853-8ACB-9E1B89D93C4D}"/>
              </a:ext>
            </a:extLst>
          </p:cNvPr>
          <p:cNvSpPr>
            <a:spLocks noGrp="1"/>
          </p:cNvSpPr>
          <p:nvPr/>
        </p:nvSpPr>
        <p:spPr>
          <a:xfrm>
            <a:off x="571500" y="3305175"/>
            <a:ext cx="5305425" cy="2705100"/>
          </a:xfrm>
          <a:prstGeom prst="rect">
            <a:avLst/>
          </a:prstGeom>
          <a:solidFill>
            <a:srgbClr val="E1E8E8"/>
          </a:solidFill>
          <a:ln w="0">
            <a:noFill/>
          </a:ln>
        </p:spPr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C92103E-63EE-4D8D-9F29-E0B9AB6BDB25}"/>
              </a:ext>
            </a:extLst>
          </p:cNvPr>
          <p:cNvSpPr>
            <a:spLocks noGrp="1"/>
          </p:cNvSpPr>
          <p:nvPr/>
        </p:nvSpPr>
        <p:spPr>
          <a:xfrm>
            <a:off x="6315075" y="3305175"/>
            <a:ext cx="5305425" cy="2705100"/>
          </a:xfrm>
          <a:prstGeom prst="rect">
            <a:avLst/>
          </a:prstGeom>
          <a:solidFill>
            <a:srgbClr val="753940"/>
          </a:solidFill>
          <a:ln w="0">
            <a:noFill/>
          </a:ln>
        </p:spPr>
      </p:sp>
      <p:sp>
        <p:nvSpPr>
          <p:cNvPr id="10" name="text-4-22">
            <a:extLst>
              <a:ext uri="{FF2B5EF4-FFF2-40B4-BE49-F238E27FC236}">
                <a16:creationId xmlns:a16="http://schemas.microsoft.com/office/drawing/2014/main" id="{A694E4B4-94D1-496A-961C-A03E9747A876}"/>
              </a:ext>
            </a:extLst>
          </p:cNvPr>
          <p:cNvSpPr>
            <a:spLocks noGrp="1"/>
          </p:cNvSpPr>
          <p:nvPr/>
        </p:nvSpPr>
        <p:spPr>
          <a:xfrm>
            <a:off x="809625" y="3514725"/>
            <a:ext cx="4714875" cy="4953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0000"/>
              </a:lnSpc>
              <a:buNone/>
              <a:defRPr sz="3075" b="0" i="0">
                <a:solidFill>
                  <a:srgbClr val="172F40"/>
                </a:solidFill>
                <a:latin typeface="Georgia"/>
                <a:ea typeface="Georgia"/>
                <a:cs typeface="Georgia"/>
              </a:defRPr>
            </a:pPr>
            <a:r>
              <a:rPr sz="3075" b="0" i="0">
                <a:solidFill>
                  <a:srgbClr val="172F40"/>
                </a:solidFill>
                <a:latin typeface="Georgia"/>
                <a:ea typeface="Georgia"/>
                <a:cs typeface="Georgia"/>
              </a:rPr>
              <a:t>Проблема:</a:t>
            </a:r>
          </a:p>
        </p:txBody>
      </p:sp>
      <p:sp>
        <p:nvSpPr>
          <p:cNvPr id="11" name="text-4-23">
            <a:extLst>
              <a:ext uri="{FF2B5EF4-FFF2-40B4-BE49-F238E27FC236}">
                <a16:creationId xmlns:a16="http://schemas.microsoft.com/office/drawing/2014/main" id="{2F5856DF-7D7A-4201-AD64-70694DE904A0}"/>
              </a:ext>
            </a:extLst>
          </p:cNvPr>
          <p:cNvSpPr>
            <a:spLocks noGrp="1"/>
          </p:cNvSpPr>
          <p:nvPr/>
        </p:nvSpPr>
        <p:spPr>
          <a:xfrm>
            <a:off x="809625" y="4229100"/>
            <a:ext cx="4676775" cy="15811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0000"/>
              </a:lnSpc>
              <a:buNone/>
              <a:defRPr sz="2550" b="0" i="0">
                <a:solidFill>
                  <a:srgbClr val="172F40"/>
                </a:solidFill>
                <a:latin typeface="Calibri"/>
                <a:ea typeface="Calibri"/>
                <a:cs typeface="Calibri"/>
              </a:defRPr>
            </a:pPr>
            <a:r>
              <a:rPr sz="2550" b="0" i="0">
                <a:solidFill>
                  <a:srgbClr val="172F40"/>
                </a:solidFill>
                <a:latin typeface="Calibri"/>
                <a:ea typeface="Calibri"/>
                <a:cs typeface="Calibri"/>
              </a:rPr>
              <a:t>Их власть в Германии была </a:t>
            </a:r>
            <a:r>
              <a:rPr sz="2550" b="1" i="0">
                <a:solidFill>
                  <a:srgbClr val="753940"/>
                </a:solidFill>
                <a:latin typeface="Calibri"/>
                <a:ea typeface="Calibri"/>
                <a:cs typeface="Calibri"/>
              </a:rPr>
              <a:t>слабой</a:t>
            </a:r>
            <a:r>
              <a:rPr sz="2550" b="0" i="0">
                <a:solidFill>
                  <a:srgbClr val="172F40"/>
                </a:solidFill>
                <a:latin typeface="Calibri"/>
                <a:ea typeface="Calibri"/>
                <a:cs typeface="Calibri"/>
              </a:rPr>
              <a:t>, </a:t>
            </a:r>
            <a:r>
              <a:rPr sz="2550" b="1" i="0">
                <a:solidFill>
                  <a:srgbClr val="753940"/>
                </a:solidFill>
                <a:latin typeface="Calibri"/>
                <a:ea typeface="Calibri"/>
                <a:cs typeface="Calibri"/>
              </a:rPr>
              <a:t>зависела от князей.</a:t>
            </a:r>
          </a:p>
        </p:txBody>
      </p:sp>
      <p:sp>
        <p:nvSpPr>
          <p:cNvPr id="12" name="text-4-24">
            <a:extLst>
              <a:ext uri="{FF2B5EF4-FFF2-40B4-BE49-F238E27FC236}">
                <a16:creationId xmlns:a16="http://schemas.microsoft.com/office/drawing/2014/main" id="{D8DA6751-F0D9-4C8F-B196-58EECB1F3161}"/>
              </a:ext>
            </a:extLst>
          </p:cNvPr>
          <p:cNvSpPr>
            <a:spLocks noGrp="1"/>
          </p:cNvSpPr>
          <p:nvPr/>
        </p:nvSpPr>
        <p:spPr>
          <a:xfrm>
            <a:off x="6572250" y="3514725"/>
            <a:ext cx="4648200" cy="6286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0000"/>
              </a:lnSpc>
              <a:buNone/>
              <a:defRPr sz="3450" b="0" i="0">
                <a:solidFill>
                  <a:srgbClr val="F4EFE3"/>
                </a:solidFill>
                <a:latin typeface="Georgia"/>
                <a:ea typeface="Georgia"/>
                <a:cs typeface="Georgia"/>
              </a:defRPr>
            </a:pPr>
            <a:r>
              <a:rPr sz="3450" b="0" i="0">
                <a:solidFill>
                  <a:srgbClr val="F4EFE3"/>
                </a:solidFill>
                <a:latin typeface="Georgia"/>
                <a:ea typeface="Georgia"/>
                <a:cs typeface="Georgia"/>
              </a:rPr>
              <a:t>Но!</a:t>
            </a:r>
          </a:p>
        </p:txBody>
      </p:sp>
      <p:sp>
        <p:nvSpPr>
          <p:cNvPr id="13" name="text-4-25">
            <a:extLst>
              <a:ext uri="{FF2B5EF4-FFF2-40B4-BE49-F238E27FC236}">
                <a16:creationId xmlns:a16="http://schemas.microsoft.com/office/drawing/2014/main" id="{6433B0E5-4267-470C-BD4A-8608CA7CE149}"/>
              </a:ext>
            </a:extLst>
          </p:cNvPr>
          <p:cNvSpPr>
            <a:spLocks noGrp="1"/>
          </p:cNvSpPr>
          <p:nvPr/>
        </p:nvSpPr>
        <p:spPr>
          <a:xfrm>
            <a:off x="6572250" y="4229100"/>
            <a:ext cx="4667250" cy="1619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0000"/>
              </a:lnSpc>
              <a:buNone/>
              <a:defRPr sz="2550" b="0" i="0">
                <a:solidFill>
                  <a:srgbClr val="F4EFE3"/>
                </a:solidFill>
                <a:latin typeface="Calibri"/>
                <a:ea typeface="Calibri"/>
                <a:cs typeface="Calibri"/>
              </a:defRPr>
            </a:pPr>
            <a:r>
              <a:rPr sz="2550" b="0" i="0">
                <a:solidFill>
                  <a:srgbClr val="F4EFE3"/>
                </a:solidFill>
                <a:latin typeface="Calibri"/>
                <a:ea typeface="Calibri"/>
                <a:cs typeface="Calibri"/>
              </a:rPr>
              <a:t>У них были собственные сильные владения: </a:t>
            </a:r>
            <a:r>
              <a:rPr sz="2550" b="1" i="0">
                <a:solidFill>
                  <a:srgbClr val="E9D9AF"/>
                </a:solidFill>
                <a:latin typeface="Calibri"/>
                <a:ea typeface="Calibri"/>
                <a:cs typeface="Calibri"/>
              </a:rPr>
              <a:t>Австрия, Чехия, позже Венгрия.</a:t>
            </a:r>
          </a:p>
        </p:txBody>
      </p:sp>
      <p:sp>
        <p:nv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591A7CDA-EBE1-43FE-BF0D-55BD0BF15C44}"/>
              </a:ext>
            </a:extLst>
          </p:cNvPr>
          <p:cNvSpPr>
            <a:spLocks noGrp="1"/>
          </p:cNvSpPr>
          <p:nvPr/>
        </p:nvSpPr>
        <p:spPr>
          <a:xfrm>
            <a:off x="571500" y="6400800"/>
            <a:ext cx="11049000" cy="0"/>
          </a:xfrm>
          <a:prstGeom prst="line">
            <a:avLst/>
          </a:prstGeom>
          <a:noFill/>
          <a:ln w="6668">
            <a:solidFill>
              <a:srgbClr val="C9BFA7"/>
            </a:solidFill>
          </a:ln>
        </p:spPr>
      </p:sp>
      <p:sp>
        <p:nvSpPr>
          <p:cNvPr id="15" name="signature">
            <a:extLst>
              <a:ext uri="{FF2B5EF4-FFF2-40B4-BE49-F238E27FC236}">
                <a16:creationId xmlns:a16="http://schemas.microsoft.com/office/drawing/2014/main" id="{AFFB1CBF-FB92-4587-B9CD-96E8F702AD6D}"/>
              </a:ext>
            </a:extLst>
          </p:cNvPr>
          <p:cNvSpPr>
            <a:spLocks noGrp="1"/>
          </p:cNvSpPr>
          <p:nvPr/>
        </p:nvSpPr>
        <p:spPr>
          <a:xfrm>
            <a:off x="9715500" y="6505575"/>
            <a:ext cx="1905000" cy="190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10000"/>
              </a:lnSpc>
              <a:buNone/>
              <a:defRPr sz="1125" b="0" i="0">
                <a:solidFill>
                  <a:srgbClr val="786F61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786F61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284926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F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">
            <a:extLst>
              <a:ext uri="{FF2B5EF4-FFF2-40B4-BE49-F238E27FC236}">
                <a16:creationId xmlns:a16="http://schemas.microsoft.com/office/drawing/2014/main" id="{3112BC81-55C1-464E-A651-9CB6DFF2191D}"/>
              </a:ext>
            </a:extLst>
          </p:cNvPr>
          <p:cNvSpPr>
            <a:spLocks noGrp="1"/>
          </p:cNvSpPr>
          <p:nvPr/>
        </p:nvSpPr>
        <p:spPr>
          <a:xfrm>
            <a:off x="571500" y="381000"/>
            <a:ext cx="11049000" cy="647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3900" b="0" i="0">
                <a:solidFill>
                  <a:srgbClr val="172F40"/>
                </a:solidFill>
                <a:latin typeface="Georgia"/>
                <a:ea typeface="Georgia"/>
                <a:cs typeface="Georgia"/>
              </a:defRPr>
            </a:pPr>
            <a:r>
              <a:rPr sz="3900" b="0" i="0">
                <a:solidFill>
                  <a:srgbClr val="172F40"/>
                </a:solidFill>
                <a:latin typeface="Georgia"/>
                <a:ea typeface="Georgia"/>
                <a:cs typeface="Georgia"/>
              </a:rPr>
              <a:t>Реформация и рыцари</a:t>
            </a:r>
          </a:p>
        </p:txBody>
      </p:sp>
      <p:sp>
        <p:nvSpPr>
          <p:cNvPr id="2" name="subtitle">
            <a:extLst>
              <a:ext uri="{FF2B5EF4-FFF2-40B4-BE49-F238E27FC236}">
                <a16:creationId xmlns:a16="http://schemas.microsoft.com/office/drawing/2014/main" id="{197412EE-8792-4259-A71F-A61C451E8D92}"/>
              </a:ext>
            </a:extLst>
          </p:cNvPr>
          <p:cNvSpPr>
            <a:spLocks noGrp="1"/>
          </p:cNvSpPr>
          <p:nvPr/>
        </p:nvSpPr>
        <p:spPr>
          <a:xfrm>
            <a:off x="590550" y="1123950"/>
            <a:ext cx="11049000" cy="571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250" b="0" i="1">
                <a:solidFill>
                  <a:srgbClr val="753940"/>
                </a:solidFill>
                <a:latin typeface="Calibri"/>
                <a:ea typeface="Calibri"/>
                <a:cs typeface="Calibri"/>
              </a:defRPr>
            </a:pPr>
            <a:r>
              <a:rPr sz="2250" b="0" i="1">
                <a:solidFill>
                  <a:srgbClr val="753940"/>
                </a:solidFill>
                <a:latin typeface="Calibri"/>
                <a:ea typeface="Calibri"/>
                <a:cs typeface="Calibri"/>
              </a:rPr>
              <a:t>Начало религиозного раскола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AEF5AD5-888F-4A99-B29F-9A6D8988E2E9}"/>
              </a:ext>
            </a:extLst>
          </p:cNvPr>
          <p:cNvSpPr>
            <a:spLocks noGrp="1"/>
          </p:cNvSpPr>
          <p:nvPr/>
        </p:nvSpPr>
        <p:spPr>
          <a:xfrm>
            <a:off x="571500" y="1800225"/>
            <a:ext cx="3333750" cy="4305300"/>
          </a:xfrm>
          <a:prstGeom prst="rect">
            <a:avLst/>
          </a:prstGeom>
          <a:solidFill>
            <a:srgbClr val="FCF8F0"/>
          </a:solidFill>
          <a:ln w="0">
            <a:noFill/>
          </a:ln>
        </p:spPr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778193" y="1866900"/>
            <a:ext cx="2920365" cy="4171950"/>
          </a:xfrm>
          <a:prstGeom prst="rect">
            <a:avLst/>
          </a:prstGeom>
        </p:spPr>
      </p:pic>
      <p:sp>
        <p:nvSpPr>
          <p:cNvPr id="5" name="text-5-29">
            <a:extLst>
              <a:ext uri="{FF2B5EF4-FFF2-40B4-BE49-F238E27FC236}">
                <a16:creationId xmlns:a16="http://schemas.microsoft.com/office/drawing/2014/main" id="{2B996F3C-D78E-4331-8863-9FA2825887BE}"/>
              </a:ext>
            </a:extLst>
          </p:cNvPr>
          <p:cNvSpPr>
            <a:spLocks noGrp="1"/>
          </p:cNvSpPr>
          <p:nvPr/>
        </p:nvSpPr>
        <p:spPr>
          <a:xfrm>
            <a:off x="4410075" y="2028825"/>
            <a:ext cx="6829425" cy="1181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0000"/>
              </a:lnSpc>
              <a:buNone/>
              <a:defRPr sz="2850" b="0" i="0">
                <a:solidFill>
                  <a:srgbClr val="172F40"/>
                </a:solidFill>
                <a:latin typeface="Calibri"/>
                <a:ea typeface="Calibri"/>
                <a:cs typeface="Calibri"/>
              </a:defRPr>
            </a:pPr>
            <a:r>
              <a:rPr sz="2850" b="0" i="0">
                <a:solidFill>
                  <a:srgbClr val="172F40"/>
                </a:solidFill>
                <a:latin typeface="Calibri"/>
                <a:ea typeface="Calibri"/>
                <a:cs typeface="Calibri"/>
              </a:rPr>
              <a:t>Идеи Реформации </a:t>
            </a:r>
            <a:r>
              <a:rPr sz="2850" b="1" i="0">
                <a:solidFill>
                  <a:srgbClr val="753940"/>
                </a:solidFill>
                <a:latin typeface="Calibri"/>
                <a:ea typeface="Calibri"/>
                <a:cs typeface="Calibri"/>
              </a:rPr>
              <a:t>Мартина Лютера</a:t>
            </a:r>
            <a:r>
              <a:rPr sz="2850" b="0" i="0">
                <a:solidFill>
                  <a:srgbClr val="172F40"/>
                </a:solidFill>
                <a:latin typeface="Calibri"/>
                <a:ea typeface="Calibri"/>
                <a:cs typeface="Calibri"/>
              </a:rPr>
              <a:t> охватили Германию.</a:t>
            </a:r>
          </a:p>
        </p:txBody>
      </p:sp>
      <p:sp>
        <p:nv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6899EE61-46A0-4EA6-9D17-AF394E04BA70}"/>
              </a:ext>
            </a:extLst>
          </p:cNvPr>
          <p:cNvSpPr>
            <a:spLocks noGrp="1"/>
          </p:cNvSpPr>
          <p:nvPr/>
        </p:nvSpPr>
        <p:spPr>
          <a:xfrm>
            <a:off x="4429125" y="3476625"/>
            <a:ext cx="6943725" cy="0"/>
          </a:xfrm>
          <a:prstGeom prst="line">
            <a:avLst/>
          </a:prstGeom>
          <a:noFill/>
          <a:ln w="12383">
            <a:solidFill>
              <a:srgbClr val="A48B5D"/>
            </a:solidFill>
          </a:ln>
        </p:spPr>
      </p:sp>
      <p:sp>
        <p:nvSpPr>
          <p:cNvPr id="7" name="text-5-30">
            <a:extLst>
              <a:ext uri="{FF2B5EF4-FFF2-40B4-BE49-F238E27FC236}">
                <a16:creationId xmlns:a16="http://schemas.microsoft.com/office/drawing/2014/main" id="{0B5E725C-BA12-47C2-9732-DABAED52A2C8}"/>
              </a:ext>
            </a:extLst>
          </p:cNvPr>
          <p:cNvSpPr>
            <a:spLocks noGrp="1"/>
          </p:cNvSpPr>
          <p:nvPr/>
        </p:nvSpPr>
        <p:spPr>
          <a:xfrm>
            <a:off x="4410075" y="3781425"/>
            <a:ext cx="6858000" cy="8286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0000"/>
              </a:lnSpc>
              <a:buNone/>
              <a:defRPr sz="2700" b="1" i="0">
                <a:solidFill>
                  <a:srgbClr val="753940"/>
                </a:solidFill>
                <a:latin typeface="Calibri"/>
                <a:ea typeface="Calibri"/>
                <a:cs typeface="Calibri"/>
              </a:defRPr>
            </a:pPr>
            <a:r>
              <a:rPr sz="2700" b="1" i="0">
                <a:solidFill>
                  <a:srgbClr val="753940"/>
                </a:solidFill>
                <a:latin typeface="Calibri"/>
                <a:ea typeface="Calibri"/>
                <a:cs typeface="Calibri"/>
              </a:rPr>
              <a:t>Восстание рыцарей (1522-1523): </a:t>
            </a:r>
          </a:p>
        </p:txBody>
      </p:sp>
      <p:sp>
        <p:nvSpPr>
          <p:cNvPr id="8" name="text-5-31">
            <a:extLst>
              <a:ext uri="{FF2B5EF4-FFF2-40B4-BE49-F238E27FC236}">
                <a16:creationId xmlns:a16="http://schemas.microsoft.com/office/drawing/2014/main" id="{05C0F92B-4AB5-410A-AE45-3598E3CA5B1C}"/>
              </a:ext>
            </a:extLst>
          </p:cNvPr>
          <p:cNvSpPr>
            <a:spLocks noGrp="1"/>
          </p:cNvSpPr>
          <p:nvPr/>
        </p:nvSpPr>
        <p:spPr>
          <a:xfrm>
            <a:off x="4410075" y="4772025"/>
            <a:ext cx="6858000" cy="12477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0000"/>
              </a:lnSpc>
              <a:buNone/>
              <a:defRPr sz="2550" b="0" i="0">
                <a:solidFill>
                  <a:srgbClr val="172F40"/>
                </a:solidFill>
                <a:latin typeface="Calibri"/>
                <a:ea typeface="Calibri"/>
                <a:cs typeface="Calibri"/>
              </a:defRPr>
            </a:pPr>
            <a:r>
              <a:rPr sz="2550" b="0" i="0">
                <a:solidFill>
                  <a:srgbClr val="172F40"/>
                </a:solidFill>
                <a:latin typeface="Calibri"/>
                <a:ea typeface="Calibri"/>
                <a:cs typeface="Calibri"/>
              </a:rPr>
              <a:t>Беднеющие рыцари хотели ослабить князей и церковь, но </a:t>
            </a:r>
            <a:r>
              <a:rPr sz="2550" b="1" i="0">
                <a:solidFill>
                  <a:srgbClr val="753940"/>
                </a:solidFill>
                <a:latin typeface="Calibri"/>
                <a:ea typeface="Calibri"/>
                <a:cs typeface="Calibri"/>
              </a:rPr>
              <a:t>потерпели поражение.</a:t>
            </a:r>
          </a:p>
        </p:txBody>
      </p:sp>
      <p:sp>
        <p:nv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FB550844-4423-4775-8A9C-F4B9A9D27C67}"/>
              </a:ext>
            </a:extLst>
          </p:cNvPr>
          <p:cNvSpPr>
            <a:spLocks noGrp="1"/>
          </p:cNvSpPr>
          <p:nvPr/>
        </p:nvSpPr>
        <p:spPr>
          <a:xfrm>
            <a:off x="571500" y="6400800"/>
            <a:ext cx="11049000" cy="0"/>
          </a:xfrm>
          <a:prstGeom prst="line">
            <a:avLst/>
          </a:prstGeom>
          <a:noFill/>
          <a:ln w="6668">
            <a:solidFill>
              <a:srgbClr val="C9BFA7"/>
            </a:solidFill>
          </a:ln>
        </p:spPr>
      </p:sp>
      <p:sp>
        <p:nvSpPr>
          <p:cNvPr id="10" name="signature">
            <a:extLst>
              <a:ext uri="{FF2B5EF4-FFF2-40B4-BE49-F238E27FC236}">
                <a16:creationId xmlns:a16="http://schemas.microsoft.com/office/drawing/2014/main" id="{BCD0BC33-B8DA-489B-8FEC-2B7879581DCC}"/>
              </a:ext>
            </a:extLst>
          </p:cNvPr>
          <p:cNvSpPr>
            <a:spLocks noGrp="1"/>
          </p:cNvSpPr>
          <p:nvPr/>
        </p:nvSpPr>
        <p:spPr>
          <a:xfrm>
            <a:off x="9715500" y="6505575"/>
            <a:ext cx="1905000" cy="190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10000"/>
              </a:lnSpc>
              <a:buNone/>
              <a:defRPr sz="1125" b="0" i="0">
                <a:solidFill>
                  <a:srgbClr val="786F61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786F61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4885538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F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">
            <a:extLst>
              <a:ext uri="{FF2B5EF4-FFF2-40B4-BE49-F238E27FC236}">
                <a16:creationId xmlns:a16="http://schemas.microsoft.com/office/drawing/2014/main" id="{380B2848-DEC6-427B-BE86-FA5613A8B610}"/>
              </a:ext>
            </a:extLst>
          </p:cNvPr>
          <p:cNvSpPr>
            <a:spLocks noGrp="1"/>
          </p:cNvSpPr>
          <p:nvPr/>
        </p:nvSpPr>
        <p:spPr>
          <a:xfrm>
            <a:off x="571500" y="381000"/>
            <a:ext cx="11049000" cy="647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3375" b="0" i="0">
                <a:solidFill>
                  <a:srgbClr val="172F40"/>
                </a:solidFill>
                <a:latin typeface="Georgia"/>
                <a:ea typeface="Georgia"/>
                <a:cs typeface="Georgia"/>
              </a:defRPr>
            </a:pPr>
            <a:r>
              <a:rPr sz="3375" b="0" i="0">
                <a:solidFill>
                  <a:srgbClr val="172F40"/>
                </a:solidFill>
                <a:latin typeface="Georgia"/>
                <a:ea typeface="Georgia"/>
                <a:cs typeface="Georgia"/>
              </a:rPr>
              <a:t>Крестьянская война (1524-1525)</a:t>
            </a:r>
          </a:p>
        </p:txBody>
      </p:sp>
      <p:sp>
        <p:nvSpPr>
          <p:cNvPr id="2" name="subtitle">
            <a:extLst>
              <a:ext uri="{FF2B5EF4-FFF2-40B4-BE49-F238E27FC236}">
                <a16:creationId xmlns:a16="http://schemas.microsoft.com/office/drawing/2014/main" id="{40C07537-B28E-4EA8-945F-7A61BABA3926}"/>
              </a:ext>
            </a:extLst>
          </p:cNvPr>
          <p:cNvSpPr>
            <a:spLocks noGrp="1"/>
          </p:cNvSpPr>
          <p:nvPr/>
        </p:nvSpPr>
        <p:spPr>
          <a:xfrm>
            <a:off x="590550" y="1057275"/>
            <a:ext cx="11049000" cy="571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250" b="0" i="1">
                <a:solidFill>
                  <a:srgbClr val="753940"/>
                </a:solidFill>
                <a:latin typeface="Calibri"/>
                <a:ea typeface="Calibri"/>
                <a:cs typeface="Calibri"/>
              </a:defRPr>
            </a:pPr>
            <a:r>
              <a:rPr sz="2250" b="0" i="1">
                <a:solidFill>
                  <a:srgbClr val="753940"/>
                </a:solidFill>
                <a:latin typeface="Calibri"/>
                <a:ea typeface="Calibri"/>
                <a:cs typeface="Calibri"/>
              </a:rPr>
              <a:t>Самое крупное народное восстание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54BDDF9-AB00-4A0D-AC6F-02C121712538}"/>
              </a:ext>
            </a:extLst>
          </p:cNvPr>
          <p:cNvSpPr>
            <a:spLocks noGrp="1"/>
          </p:cNvSpPr>
          <p:nvPr/>
        </p:nvSpPr>
        <p:spPr>
          <a:xfrm>
            <a:off x="495300" y="1895475"/>
            <a:ext cx="6619875" cy="1838325"/>
          </a:xfrm>
          <a:prstGeom prst="rect">
            <a:avLst/>
          </a:prstGeom>
          <a:solidFill>
            <a:srgbClr val="EDE0DC"/>
          </a:solidFill>
          <a:ln w="0">
            <a:noFill/>
          </a:ln>
        </p:spPr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466AD8D-44C8-46AB-87D9-7D468F19FD55}"/>
              </a:ext>
            </a:extLst>
          </p:cNvPr>
          <p:cNvSpPr>
            <a:spLocks noGrp="1"/>
          </p:cNvSpPr>
          <p:nvPr/>
        </p:nvSpPr>
        <p:spPr>
          <a:xfrm>
            <a:off x="495300" y="4048125"/>
            <a:ext cx="6619875" cy="1952625"/>
          </a:xfrm>
          <a:prstGeom prst="rect">
            <a:avLst/>
          </a:prstGeom>
          <a:solidFill>
            <a:srgbClr val="E4E7DB"/>
          </a:solidFill>
          <a:ln w="0">
            <a:noFill/>
          </a:ln>
        </p:spPr>
      </p:sp>
      <p:sp>
        <p:nvSpPr>
          <p:cNvPr id="5" name="text-6-35">
            <a:extLst>
              <a:ext uri="{FF2B5EF4-FFF2-40B4-BE49-F238E27FC236}">
                <a16:creationId xmlns:a16="http://schemas.microsoft.com/office/drawing/2014/main" id="{AA3A8C1A-D62B-4418-A2CB-5EC7778B4F68}"/>
              </a:ext>
            </a:extLst>
          </p:cNvPr>
          <p:cNvSpPr>
            <a:spLocks noGrp="1"/>
          </p:cNvSpPr>
          <p:nvPr/>
        </p:nvSpPr>
        <p:spPr>
          <a:xfrm>
            <a:off x="742950" y="2124075"/>
            <a:ext cx="6076950" cy="1371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0000"/>
              </a:lnSpc>
              <a:buNone/>
              <a:defRPr sz="2700" b="0" i="0">
                <a:solidFill>
                  <a:srgbClr val="172F40"/>
                </a:solidFill>
                <a:latin typeface="Calibri"/>
                <a:ea typeface="Calibri"/>
                <a:cs typeface="Calibri"/>
              </a:defRPr>
            </a:pPr>
            <a:r>
              <a:rPr sz="2700" b="1" i="0">
                <a:solidFill>
                  <a:srgbClr val="753940"/>
                </a:solidFill>
                <a:latin typeface="Calibri"/>
                <a:ea typeface="Calibri"/>
                <a:cs typeface="Calibri"/>
              </a:rPr>
              <a:t>Причины:</a:t>
            </a:r>
            <a:r>
              <a:rPr sz="2700" b="0" i="0">
                <a:solidFill>
                  <a:srgbClr val="172F40"/>
                </a:solidFill>
                <a:latin typeface="Calibri"/>
                <a:ea typeface="Calibri"/>
                <a:cs typeface="Calibri"/>
              </a:rPr>
              <a:t> Гнёт сеньоров, влияние идей Реформации (</a:t>
            </a:r>
            <a:r>
              <a:rPr sz="2700" b="1" i="0">
                <a:solidFill>
                  <a:srgbClr val="753940"/>
                </a:solidFill>
                <a:latin typeface="Calibri"/>
                <a:ea typeface="Calibri"/>
                <a:cs typeface="Calibri"/>
              </a:rPr>
              <a:t>Томас Мюнцер</a:t>
            </a:r>
            <a:r>
              <a:rPr sz="2700" b="0" i="0">
                <a:solidFill>
                  <a:srgbClr val="172F40"/>
                </a:solidFill>
                <a:latin typeface="Calibri"/>
                <a:ea typeface="Calibri"/>
                <a:cs typeface="Calibri"/>
              </a:rPr>
              <a:t>).</a:t>
            </a:r>
          </a:p>
        </p:txBody>
      </p:sp>
      <p:sp>
        <p:nvSpPr>
          <p:cNvPr id="6" name="text-6-36">
            <a:extLst>
              <a:ext uri="{FF2B5EF4-FFF2-40B4-BE49-F238E27FC236}">
                <a16:creationId xmlns:a16="http://schemas.microsoft.com/office/drawing/2014/main" id="{72483A66-111D-41CC-B137-8479E567E5C5}"/>
              </a:ext>
            </a:extLst>
          </p:cNvPr>
          <p:cNvSpPr>
            <a:spLocks noGrp="1"/>
          </p:cNvSpPr>
          <p:nvPr/>
        </p:nvSpPr>
        <p:spPr>
          <a:xfrm>
            <a:off x="742950" y="4305300"/>
            <a:ext cx="6076950" cy="14668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0000"/>
              </a:lnSpc>
              <a:buNone/>
              <a:defRPr sz="2700" b="0" i="0">
                <a:solidFill>
                  <a:srgbClr val="172F40"/>
                </a:solidFill>
                <a:latin typeface="Calibri"/>
                <a:ea typeface="Calibri"/>
                <a:cs typeface="Calibri"/>
              </a:defRPr>
            </a:pPr>
            <a:r>
              <a:rPr sz="2700" b="1" i="0">
                <a:solidFill>
                  <a:srgbClr val="6F7F65"/>
                </a:solidFill>
                <a:latin typeface="Calibri"/>
                <a:ea typeface="Calibri"/>
                <a:cs typeface="Calibri"/>
              </a:rPr>
              <a:t>Требования:</a:t>
            </a:r>
            <a:r>
              <a:rPr sz="2700" b="0" i="0">
                <a:solidFill>
                  <a:srgbClr val="172F40"/>
                </a:solidFill>
                <a:latin typeface="Calibri"/>
                <a:ea typeface="Calibri"/>
                <a:cs typeface="Calibri"/>
              </a:rPr>
              <a:t> Свобода, снижение налогов, справедливость.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7838239" y="1590675"/>
            <a:ext cx="3097298" cy="4572000"/>
          </a:xfrm>
          <a:prstGeom prst="rect">
            <a:avLst/>
          </a:prstGeom>
        </p:spPr>
      </p:pic>
      <p:sp>
        <p:nv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FF5803C7-9316-46EA-83DF-2C66EE515816}"/>
              </a:ext>
            </a:extLst>
          </p:cNvPr>
          <p:cNvSpPr>
            <a:spLocks noGrp="1"/>
          </p:cNvSpPr>
          <p:nvPr/>
        </p:nvSpPr>
        <p:spPr>
          <a:xfrm>
            <a:off x="571500" y="6400800"/>
            <a:ext cx="11049000" cy="0"/>
          </a:xfrm>
          <a:prstGeom prst="line">
            <a:avLst/>
          </a:prstGeom>
          <a:noFill/>
          <a:ln w="6668">
            <a:solidFill>
              <a:srgbClr val="C9BFA7"/>
            </a:solidFill>
          </a:ln>
        </p:spPr>
      </p:sp>
      <p:sp>
        <p:nvSpPr>
          <p:cNvPr id="9" name="signature">
            <a:extLst>
              <a:ext uri="{FF2B5EF4-FFF2-40B4-BE49-F238E27FC236}">
                <a16:creationId xmlns:a16="http://schemas.microsoft.com/office/drawing/2014/main" id="{5003F92E-36B1-47F9-A156-5F32EC5636F6}"/>
              </a:ext>
            </a:extLst>
          </p:cNvPr>
          <p:cNvSpPr>
            <a:spLocks noGrp="1"/>
          </p:cNvSpPr>
          <p:nvPr/>
        </p:nvSpPr>
        <p:spPr>
          <a:xfrm>
            <a:off x="9715500" y="6505575"/>
            <a:ext cx="1905000" cy="190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10000"/>
              </a:lnSpc>
              <a:buNone/>
              <a:defRPr sz="1125" b="0" i="0">
                <a:solidFill>
                  <a:srgbClr val="786F61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786F61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5021517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F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">
            <a:extLst>
              <a:ext uri="{FF2B5EF4-FFF2-40B4-BE49-F238E27FC236}">
                <a16:creationId xmlns:a16="http://schemas.microsoft.com/office/drawing/2014/main" id="{3768365D-DE81-490E-AF8A-F50E32BF7F8D}"/>
              </a:ext>
            </a:extLst>
          </p:cNvPr>
          <p:cNvSpPr>
            <a:spLocks noGrp="1"/>
          </p:cNvSpPr>
          <p:nvPr/>
        </p:nvSpPr>
        <p:spPr>
          <a:xfrm>
            <a:off x="571500" y="381000"/>
            <a:ext cx="11049000" cy="647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3825" b="0" i="0">
                <a:solidFill>
                  <a:srgbClr val="172F40"/>
                </a:solidFill>
                <a:latin typeface="Georgia"/>
                <a:ea typeface="Georgia"/>
                <a:cs typeface="Georgia"/>
              </a:defRPr>
            </a:pPr>
            <a:r>
              <a:rPr sz="3825" b="0" i="0">
                <a:solidFill>
                  <a:srgbClr val="172F40"/>
                </a:solidFill>
                <a:latin typeface="Georgia"/>
                <a:ea typeface="Georgia"/>
                <a:cs typeface="Georgia"/>
              </a:rPr>
              <a:t>Программы восставших</a:t>
            </a:r>
          </a:p>
        </p:txBody>
      </p:sp>
      <p:sp>
        <p:nvSpPr>
          <p:cNvPr id="2" name="subtitle">
            <a:extLst>
              <a:ext uri="{FF2B5EF4-FFF2-40B4-BE49-F238E27FC236}">
                <a16:creationId xmlns:a16="http://schemas.microsoft.com/office/drawing/2014/main" id="{AEFB152F-6E20-4E7B-80F0-97463F84F29A}"/>
              </a:ext>
            </a:extLst>
          </p:cNvPr>
          <p:cNvSpPr>
            <a:spLocks noGrp="1"/>
          </p:cNvSpPr>
          <p:nvPr/>
        </p:nvSpPr>
        <p:spPr>
          <a:xfrm>
            <a:off x="590550" y="1095375"/>
            <a:ext cx="11049000" cy="571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250" b="0" i="1">
                <a:solidFill>
                  <a:srgbClr val="753940"/>
                </a:solidFill>
                <a:latin typeface="Calibri"/>
                <a:ea typeface="Calibri"/>
                <a:cs typeface="Calibri"/>
              </a:defRPr>
            </a:pPr>
            <a:r>
              <a:rPr sz="2250" b="0" i="1">
                <a:solidFill>
                  <a:srgbClr val="753940"/>
                </a:solidFill>
                <a:latin typeface="Calibri"/>
                <a:ea typeface="Calibri"/>
                <a:cs typeface="Calibri"/>
              </a:rPr>
              <a:t>Чего хотели добиться восставшие?</a:t>
            </a:r>
          </a:p>
        </p:txBody>
      </p:sp>
      <p:sp>
        <p:nv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D2AB89C7-C888-467E-913C-379529663EA0}"/>
              </a:ext>
            </a:extLst>
          </p:cNvPr>
          <p:cNvSpPr>
            <a:spLocks noGrp="1"/>
          </p:cNvSpPr>
          <p:nvPr/>
        </p:nvSpPr>
        <p:spPr>
          <a:xfrm>
            <a:off x="600075" y="1838325"/>
            <a:ext cx="3333750" cy="0"/>
          </a:xfrm>
          <a:prstGeom prst="line">
            <a:avLst/>
          </a:prstGeom>
          <a:noFill/>
          <a:ln w="38100">
            <a:solidFill>
              <a:srgbClr val="627E8C"/>
            </a:solidFill>
          </a:ln>
        </p:spPr>
      </p:sp>
      <p:sp>
        <p:nvSpPr>
          <p:cNvPr id="4" name="text-7-40">
            <a:extLst>
              <a:ext uri="{FF2B5EF4-FFF2-40B4-BE49-F238E27FC236}">
                <a16:creationId xmlns:a16="http://schemas.microsoft.com/office/drawing/2014/main" id="{A5D15F54-1185-4C11-BA40-A17396C0F2F2}"/>
              </a:ext>
            </a:extLst>
          </p:cNvPr>
          <p:cNvSpPr>
            <a:spLocks noGrp="1"/>
          </p:cNvSpPr>
          <p:nvPr/>
        </p:nvSpPr>
        <p:spPr>
          <a:xfrm>
            <a:off x="600075" y="2009775"/>
            <a:ext cx="3333750" cy="8858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0000"/>
              </a:lnSpc>
              <a:buNone/>
              <a:defRPr sz="2550" b="0" i="0">
                <a:solidFill>
                  <a:srgbClr val="627E8C"/>
                </a:solidFill>
                <a:latin typeface="Georgia"/>
                <a:ea typeface="Georgia"/>
                <a:cs typeface="Georgia"/>
              </a:defRPr>
            </a:pPr>
            <a:r>
              <a:rPr sz="2550" b="0" i="0">
                <a:solidFill>
                  <a:srgbClr val="627E8C"/>
                </a:solidFill>
                <a:latin typeface="Georgia"/>
                <a:ea typeface="Georgia"/>
                <a:cs typeface="Georgia"/>
              </a:rPr>
              <a:t>«12 статей»:</a:t>
            </a:r>
          </a:p>
        </p:txBody>
      </p:sp>
      <p:sp>
        <p:nvSpPr>
          <p:cNvPr id="5" name="text-7-41">
            <a:extLst>
              <a:ext uri="{FF2B5EF4-FFF2-40B4-BE49-F238E27FC236}">
                <a16:creationId xmlns:a16="http://schemas.microsoft.com/office/drawing/2014/main" id="{4B6717B4-1753-47C9-8020-EC101BDAD0AA}"/>
              </a:ext>
            </a:extLst>
          </p:cNvPr>
          <p:cNvSpPr>
            <a:spLocks noGrp="1"/>
          </p:cNvSpPr>
          <p:nvPr/>
        </p:nvSpPr>
        <p:spPr>
          <a:xfrm>
            <a:off x="600075" y="3009900"/>
            <a:ext cx="3333750" cy="18478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0000"/>
              </a:lnSpc>
              <a:buNone/>
              <a:defRPr sz="2325" b="0" i="0">
                <a:solidFill>
                  <a:srgbClr val="172F40"/>
                </a:solidFill>
                <a:latin typeface="Calibri"/>
                <a:ea typeface="Calibri"/>
                <a:cs typeface="Calibri"/>
              </a:defRPr>
            </a:pPr>
            <a:r>
              <a:rPr sz="2325" b="0" i="0">
                <a:solidFill>
                  <a:srgbClr val="172F40"/>
                </a:solidFill>
                <a:latin typeface="Calibri"/>
                <a:ea typeface="Calibri"/>
                <a:cs typeface="Calibri"/>
              </a:rPr>
              <a:t>Мирные требования, ссылки на Библию.</a:t>
            </a:r>
          </a:p>
        </p:txBody>
      </p:sp>
      <p:sp>
        <p:nv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BF9290F7-48D4-4323-BCE8-A2162240D427}"/>
              </a:ext>
            </a:extLst>
          </p:cNvPr>
          <p:cNvSpPr>
            <a:spLocks noGrp="1"/>
          </p:cNvSpPr>
          <p:nvPr/>
        </p:nvSpPr>
        <p:spPr>
          <a:xfrm>
            <a:off x="4400550" y="1838325"/>
            <a:ext cx="3333750" cy="0"/>
          </a:xfrm>
          <a:prstGeom prst="line">
            <a:avLst/>
          </a:prstGeom>
          <a:noFill/>
          <a:ln w="38100">
            <a:solidFill>
              <a:srgbClr val="6F7F65"/>
            </a:solidFill>
          </a:ln>
        </p:spPr>
      </p:sp>
      <p:sp>
        <p:nvSpPr>
          <p:cNvPr id="7" name="text-7-42">
            <a:extLst>
              <a:ext uri="{FF2B5EF4-FFF2-40B4-BE49-F238E27FC236}">
                <a16:creationId xmlns:a16="http://schemas.microsoft.com/office/drawing/2014/main" id="{E094BF2C-D345-4A07-B226-668CF249FAE2}"/>
              </a:ext>
            </a:extLst>
          </p:cNvPr>
          <p:cNvSpPr>
            <a:spLocks noGrp="1"/>
          </p:cNvSpPr>
          <p:nvPr/>
        </p:nvSpPr>
        <p:spPr>
          <a:xfrm>
            <a:off x="4400550" y="2009775"/>
            <a:ext cx="3333750" cy="8858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0000"/>
              </a:lnSpc>
              <a:buNone/>
              <a:defRPr sz="2550" b="0" i="0">
                <a:solidFill>
                  <a:srgbClr val="6F7F65"/>
                </a:solidFill>
                <a:latin typeface="Georgia"/>
                <a:ea typeface="Georgia"/>
                <a:cs typeface="Georgia"/>
              </a:defRPr>
            </a:pPr>
            <a:r>
              <a:rPr sz="2550" b="0" i="0">
                <a:solidFill>
                  <a:srgbClr val="6F7F65"/>
                </a:solidFill>
                <a:latin typeface="Georgia"/>
                <a:ea typeface="Georgia"/>
                <a:cs typeface="Georgia"/>
              </a:rPr>
              <a:t>«Статейное письмо»:</a:t>
            </a:r>
          </a:p>
        </p:txBody>
      </p:sp>
      <p:sp>
        <p:nvSpPr>
          <p:cNvPr id="8" name="text-7-43">
            <a:extLst>
              <a:ext uri="{FF2B5EF4-FFF2-40B4-BE49-F238E27FC236}">
                <a16:creationId xmlns:a16="http://schemas.microsoft.com/office/drawing/2014/main" id="{D4559F65-9F75-48A6-8D40-C7F455035034}"/>
              </a:ext>
            </a:extLst>
          </p:cNvPr>
          <p:cNvSpPr>
            <a:spLocks noGrp="1"/>
          </p:cNvSpPr>
          <p:nvPr/>
        </p:nvSpPr>
        <p:spPr>
          <a:xfrm>
            <a:off x="4400550" y="3009900"/>
            <a:ext cx="3333750" cy="18478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0000"/>
              </a:lnSpc>
              <a:buNone/>
              <a:defRPr sz="2325" b="0" i="0">
                <a:solidFill>
                  <a:srgbClr val="172F40"/>
                </a:solidFill>
                <a:latin typeface="Calibri"/>
                <a:ea typeface="Calibri"/>
                <a:cs typeface="Calibri"/>
              </a:defRPr>
            </a:pPr>
            <a:r>
              <a:rPr sz="2325" b="0" i="0">
                <a:solidFill>
                  <a:srgbClr val="172F40"/>
                </a:solidFill>
                <a:latin typeface="Calibri"/>
                <a:ea typeface="Calibri"/>
                <a:cs typeface="Calibri"/>
              </a:rPr>
              <a:t>Призыв к свержению власти "господ".</a:t>
            </a:r>
          </a:p>
        </p:txBody>
      </p:sp>
      <p:sp>
        <p:nv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409A708E-6A45-41E1-8164-1494DA2F877C}"/>
              </a:ext>
            </a:extLst>
          </p:cNvPr>
          <p:cNvSpPr>
            <a:spLocks noGrp="1"/>
          </p:cNvSpPr>
          <p:nvPr/>
        </p:nvSpPr>
        <p:spPr>
          <a:xfrm>
            <a:off x="8201025" y="1838325"/>
            <a:ext cx="3333750" cy="0"/>
          </a:xfrm>
          <a:prstGeom prst="line">
            <a:avLst/>
          </a:prstGeom>
          <a:noFill/>
          <a:ln w="38100">
            <a:solidFill>
              <a:srgbClr val="753940"/>
            </a:solidFill>
          </a:ln>
        </p:spPr>
      </p:sp>
      <p:sp>
        <p:nvSpPr>
          <p:cNvPr id="10" name="text-7-44">
            <a:extLst>
              <a:ext uri="{FF2B5EF4-FFF2-40B4-BE49-F238E27FC236}">
                <a16:creationId xmlns:a16="http://schemas.microsoft.com/office/drawing/2014/main" id="{5BEB5740-35FC-4426-A52D-14F67AFA46BA}"/>
              </a:ext>
            </a:extLst>
          </p:cNvPr>
          <p:cNvSpPr>
            <a:spLocks noGrp="1"/>
          </p:cNvSpPr>
          <p:nvPr/>
        </p:nvSpPr>
        <p:spPr>
          <a:xfrm>
            <a:off x="8201025" y="2009775"/>
            <a:ext cx="3333750" cy="8858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0000"/>
              </a:lnSpc>
              <a:buNone/>
              <a:defRPr sz="2550" b="0" i="0">
                <a:solidFill>
                  <a:srgbClr val="753940"/>
                </a:solidFill>
                <a:latin typeface="Georgia"/>
                <a:ea typeface="Georgia"/>
                <a:cs typeface="Georgia"/>
              </a:defRPr>
            </a:pPr>
            <a:r>
              <a:rPr sz="2550" b="0" i="0">
                <a:solidFill>
                  <a:srgbClr val="753940"/>
                </a:solidFill>
                <a:latin typeface="Georgia"/>
                <a:ea typeface="Georgia"/>
                <a:cs typeface="Georgia"/>
              </a:rPr>
              <a:t>Хайльброннская программа:</a:t>
            </a:r>
          </a:p>
        </p:txBody>
      </p:sp>
      <p:sp>
        <p:nvSpPr>
          <p:cNvPr id="11" name="text-7-45">
            <a:extLst>
              <a:ext uri="{FF2B5EF4-FFF2-40B4-BE49-F238E27FC236}">
                <a16:creationId xmlns:a16="http://schemas.microsoft.com/office/drawing/2014/main" id="{DC3921A4-73C9-41D9-8469-EAE1C346014C}"/>
              </a:ext>
            </a:extLst>
          </p:cNvPr>
          <p:cNvSpPr>
            <a:spLocks noGrp="1"/>
          </p:cNvSpPr>
          <p:nvPr/>
        </p:nvSpPr>
        <p:spPr>
          <a:xfrm>
            <a:off x="8201025" y="3009900"/>
            <a:ext cx="3333750" cy="18478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0000"/>
              </a:lnSpc>
              <a:buNone/>
              <a:defRPr sz="2325" b="0" i="0">
                <a:solidFill>
                  <a:srgbClr val="172F40"/>
                </a:solidFill>
                <a:latin typeface="Calibri"/>
                <a:ea typeface="Calibri"/>
                <a:cs typeface="Calibri"/>
              </a:defRPr>
            </a:pPr>
            <a:r>
              <a:rPr sz="2325" b="0" i="0">
                <a:solidFill>
                  <a:srgbClr val="172F40"/>
                </a:solidFill>
                <a:latin typeface="Calibri"/>
                <a:ea typeface="Calibri"/>
                <a:cs typeface="Calibri"/>
              </a:rPr>
              <a:t>(от горожан) Предлагала объединить Германию, провести денежную реформу.</a:t>
            </a: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600075" y="4985445"/>
            <a:ext cx="2238375" cy="1259086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5A3F239-97F4-4107-AE1E-20D07B400B94}"/>
              </a:ext>
            </a:extLst>
          </p:cNvPr>
          <p:cNvSpPr>
            <a:spLocks noGrp="1"/>
          </p:cNvSpPr>
          <p:nvPr/>
        </p:nvSpPr>
        <p:spPr>
          <a:xfrm>
            <a:off x="3124200" y="5076825"/>
            <a:ext cx="8420100" cy="1095375"/>
          </a:xfrm>
          <a:prstGeom prst="rect">
            <a:avLst/>
          </a:prstGeom>
          <a:solidFill>
            <a:srgbClr val="EDE0DC"/>
          </a:solidFill>
          <a:ln w="0">
            <a:noFill/>
          </a:ln>
        </p:spPr>
      </p:sp>
      <p:sp>
        <p:nvSpPr>
          <p:cNvPr id="14" name="text-7-46">
            <a:extLst>
              <a:ext uri="{FF2B5EF4-FFF2-40B4-BE49-F238E27FC236}">
                <a16:creationId xmlns:a16="http://schemas.microsoft.com/office/drawing/2014/main" id="{3DA32B58-504B-4BED-9218-2838288440A9}"/>
              </a:ext>
            </a:extLst>
          </p:cNvPr>
          <p:cNvSpPr>
            <a:spLocks noGrp="1"/>
          </p:cNvSpPr>
          <p:nvPr/>
        </p:nvSpPr>
        <p:spPr>
          <a:xfrm>
            <a:off x="3333750" y="5238750"/>
            <a:ext cx="8001000" cy="8096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0000"/>
              </a:lnSpc>
              <a:buNone/>
              <a:defRPr sz="2400" b="0" i="0">
                <a:solidFill>
                  <a:srgbClr val="172F40"/>
                </a:solidFill>
                <a:latin typeface="Calibri"/>
                <a:ea typeface="Calibri"/>
                <a:cs typeface="Calibri"/>
              </a:defRPr>
            </a:pPr>
            <a:r>
              <a:rPr sz="2400" b="1" i="0">
                <a:solidFill>
                  <a:srgbClr val="753940"/>
                </a:solidFill>
                <a:latin typeface="Calibri"/>
                <a:ea typeface="Calibri"/>
                <a:cs typeface="Calibri"/>
              </a:rPr>
              <a:t>Итог:</a:t>
            </a:r>
            <a:r>
              <a:rPr sz="2400" b="0" i="0">
                <a:solidFill>
                  <a:srgbClr val="172F40"/>
                </a:solidFill>
                <a:latin typeface="Calibri"/>
                <a:ea typeface="Calibri"/>
                <a:cs typeface="Calibri"/>
              </a:rPr>
              <a:t> Восстание жестоко подавлено, положение крестьян ухудшилось.</a:t>
            </a:r>
          </a:p>
        </p:txBody>
      </p:sp>
      <p:sp>
        <p:nv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1D8EF6C7-C272-49A4-8213-8EB6526F095D}"/>
              </a:ext>
            </a:extLst>
          </p:cNvPr>
          <p:cNvSpPr>
            <a:spLocks noGrp="1"/>
          </p:cNvSpPr>
          <p:nvPr/>
        </p:nvSpPr>
        <p:spPr>
          <a:xfrm>
            <a:off x="571500" y="6400800"/>
            <a:ext cx="11049000" cy="0"/>
          </a:xfrm>
          <a:prstGeom prst="line">
            <a:avLst/>
          </a:prstGeom>
          <a:noFill/>
          <a:ln w="6668">
            <a:solidFill>
              <a:srgbClr val="C9BFA7"/>
            </a:solidFill>
          </a:ln>
        </p:spPr>
      </p:sp>
      <p:sp>
        <p:nvSpPr>
          <p:cNvPr id="16" name="signature">
            <a:extLst>
              <a:ext uri="{FF2B5EF4-FFF2-40B4-BE49-F238E27FC236}">
                <a16:creationId xmlns:a16="http://schemas.microsoft.com/office/drawing/2014/main" id="{4915D7D1-5BB8-41E8-B179-FB3B6F3A081A}"/>
              </a:ext>
            </a:extLst>
          </p:cNvPr>
          <p:cNvSpPr>
            <a:spLocks noGrp="1"/>
          </p:cNvSpPr>
          <p:nvPr/>
        </p:nvSpPr>
        <p:spPr>
          <a:xfrm>
            <a:off x="9715500" y="6505575"/>
            <a:ext cx="1905000" cy="190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10000"/>
              </a:lnSpc>
              <a:buNone/>
              <a:defRPr sz="1125" b="0" i="0">
                <a:solidFill>
                  <a:srgbClr val="786F61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786F61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7014848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F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">
            <a:extLst>
              <a:ext uri="{FF2B5EF4-FFF2-40B4-BE49-F238E27FC236}">
                <a16:creationId xmlns:a16="http://schemas.microsoft.com/office/drawing/2014/main" id="{4CA7F0C8-CA99-4F82-B736-73205EFB89B0}"/>
              </a:ext>
            </a:extLst>
          </p:cNvPr>
          <p:cNvSpPr>
            <a:spLocks noGrp="1"/>
          </p:cNvSpPr>
          <p:nvPr/>
        </p:nvSpPr>
        <p:spPr>
          <a:xfrm>
            <a:off x="571500" y="381000"/>
            <a:ext cx="11049000" cy="647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3600" b="0" i="0">
                <a:solidFill>
                  <a:srgbClr val="172F40"/>
                </a:solidFill>
                <a:latin typeface="Georgia"/>
                <a:ea typeface="Georgia"/>
                <a:cs typeface="Georgia"/>
              </a:defRPr>
            </a:pPr>
            <a:r>
              <a:rPr sz="3600" b="0" i="0">
                <a:solidFill>
                  <a:srgbClr val="172F40"/>
                </a:solidFill>
                <a:latin typeface="Georgia"/>
                <a:ea typeface="Georgia"/>
                <a:cs typeface="Georgia"/>
              </a:rPr>
              <a:t>Угроза с Востока: Османы</a:t>
            </a:r>
          </a:p>
        </p:txBody>
      </p:sp>
      <p:sp>
        <p:nvSpPr>
          <p:cNvPr id="2" name="subtitle">
            <a:extLst>
              <a:ext uri="{FF2B5EF4-FFF2-40B4-BE49-F238E27FC236}">
                <a16:creationId xmlns:a16="http://schemas.microsoft.com/office/drawing/2014/main" id="{3F186A30-5B16-4F94-80F9-52AA2FB98FEA}"/>
              </a:ext>
            </a:extLst>
          </p:cNvPr>
          <p:cNvSpPr>
            <a:spLocks noGrp="1"/>
          </p:cNvSpPr>
          <p:nvPr/>
        </p:nvSpPr>
        <p:spPr>
          <a:xfrm>
            <a:off x="590550" y="1085850"/>
            <a:ext cx="11049000" cy="571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250" b="0" i="1">
                <a:solidFill>
                  <a:srgbClr val="753940"/>
                </a:solidFill>
                <a:latin typeface="Calibri"/>
                <a:ea typeface="Calibri"/>
                <a:cs typeface="Calibri"/>
              </a:defRPr>
            </a:pPr>
            <a:r>
              <a:rPr sz="2250" b="0" i="1">
                <a:solidFill>
                  <a:srgbClr val="753940"/>
                </a:solidFill>
                <a:latin typeface="Calibri"/>
                <a:ea typeface="Calibri"/>
                <a:cs typeface="Calibri"/>
              </a:rPr>
              <a:t>Битва при Мохаче, 1526 год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708098" y="1885950"/>
            <a:ext cx="5756128" cy="379095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96DC902-4844-400F-829E-5970C8B08A2E}"/>
              </a:ext>
            </a:extLst>
          </p:cNvPr>
          <p:cNvSpPr>
            <a:spLocks noGrp="1"/>
          </p:cNvSpPr>
          <p:nvPr/>
        </p:nvSpPr>
        <p:spPr>
          <a:xfrm>
            <a:off x="7029450" y="1990725"/>
            <a:ext cx="57150" cy="428625"/>
          </a:xfrm>
          <a:prstGeom prst="rect">
            <a:avLst/>
          </a:prstGeom>
          <a:solidFill>
            <a:srgbClr val="753940"/>
          </a:solidFill>
          <a:ln w="0">
            <a:noFill/>
          </a:ln>
        </p:spPr>
      </p:sp>
      <p:sp>
        <p:nvSpPr>
          <p:cNvPr id="5" name="text-8-50">
            <a:extLst>
              <a:ext uri="{FF2B5EF4-FFF2-40B4-BE49-F238E27FC236}">
                <a16:creationId xmlns:a16="http://schemas.microsoft.com/office/drawing/2014/main" id="{4EDA2886-9F7B-42D3-8B36-98DB69CF0D32}"/>
              </a:ext>
            </a:extLst>
          </p:cNvPr>
          <p:cNvSpPr>
            <a:spLocks noGrp="1"/>
          </p:cNvSpPr>
          <p:nvPr/>
        </p:nvSpPr>
        <p:spPr>
          <a:xfrm>
            <a:off x="7286625" y="1914525"/>
            <a:ext cx="4219575" cy="10572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0000"/>
              </a:lnSpc>
              <a:buNone/>
              <a:defRPr sz="2475" b="0" i="0">
                <a:solidFill>
                  <a:srgbClr val="172F40"/>
                </a:solidFill>
                <a:latin typeface="Calibri"/>
                <a:ea typeface="Calibri"/>
                <a:cs typeface="Calibri"/>
              </a:defRPr>
            </a:pPr>
            <a:r>
              <a:rPr sz="2475" b="0" i="0">
                <a:solidFill>
                  <a:srgbClr val="172F40"/>
                </a:solidFill>
                <a:latin typeface="Calibri"/>
                <a:ea typeface="Calibri"/>
                <a:cs typeface="Calibri"/>
              </a:rPr>
              <a:t>Османская империя угрожала всей Центральной Европе.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EFED6D6-2138-4BEB-929E-7FF0F53EE8D3}"/>
              </a:ext>
            </a:extLst>
          </p:cNvPr>
          <p:cNvSpPr>
            <a:spLocks noGrp="1"/>
          </p:cNvSpPr>
          <p:nvPr/>
        </p:nvSpPr>
        <p:spPr>
          <a:xfrm>
            <a:off x="7029450" y="3286125"/>
            <a:ext cx="57150" cy="428625"/>
          </a:xfrm>
          <a:prstGeom prst="rect">
            <a:avLst/>
          </a:prstGeom>
          <a:solidFill>
            <a:srgbClr val="A48B5D"/>
          </a:solidFill>
          <a:ln w="0">
            <a:noFill/>
          </a:ln>
        </p:spPr>
      </p:sp>
      <p:sp>
        <p:nvSpPr>
          <p:cNvPr id="7" name="text-8-51">
            <a:extLst>
              <a:ext uri="{FF2B5EF4-FFF2-40B4-BE49-F238E27FC236}">
                <a16:creationId xmlns:a16="http://schemas.microsoft.com/office/drawing/2014/main" id="{1ACAC90D-9DAF-4796-84FF-9A89804F883D}"/>
              </a:ext>
            </a:extLst>
          </p:cNvPr>
          <p:cNvSpPr>
            <a:spLocks noGrp="1"/>
          </p:cNvSpPr>
          <p:nvPr/>
        </p:nvSpPr>
        <p:spPr>
          <a:xfrm>
            <a:off x="7286625" y="3209925"/>
            <a:ext cx="4219575" cy="10572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0000"/>
              </a:lnSpc>
              <a:buNone/>
              <a:defRPr sz="2475" b="0" i="0">
                <a:solidFill>
                  <a:srgbClr val="172F40"/>
                </a:solidFill>
                <a:latin typeface="Calibri"/>
                <a:ea typeface="Calibri"/>
                <a:cs typeface="Calibri"/>
              </a:defRPr>
            </a:pPr>
            <a:r>
              <a:rPr sz="2475" b="0" i="0">
                <a:solidFill>
                  <a:srgbClr val="172F40"/>
                </a:solidFill>
                <a:latin typeface="Calibri"/>
                <a:ea typeface="Calibri"/>
                <a:cs typeface="Calibri"/>
              </a:rPr>
              <a:t>Венгерское войско было разбито турками.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1212813-04DB-4B11-9F64-6848ED049857}"/>
              </a:ext>
            </a:extLst>
          </p:cNvPr>
          <p:cNvSpPr>
            <a:spLocks noGrp="1"/>
          </p:cNvSpPr>
          <p:nvPr/>
        </p:nvSpPr>
        <p:spPr>
          <a:xfrm>
            <a:off x="7029450" y="4419600"/>
            <a:ext cx="57150" cy="428625"/>
          </a:xfrm>
          <a:prstGeom prst="rect">
            <a:avLst/>
          </a:prstGeom>
          <a:solidFill>
            <a:srgbClr val="A48B5D"/>
          </a:solidFill>
          <a:ln w="0">
            <a:noFill/>
          </a:ln>
        </p:spPr>
      </p:sp>
      <p:sp>
        <p:nvSpPr>
          <p:cNvPr id="9" name="text-8-52">
            <a:extLst>
              <a:ext uri="{FF2B5EF4-FFF2-40B4-BE49-F238E27FC236}">
                <a16:creationId xmlns:a16="http://schemas.microsoft.com/office/drawing/2014/main" id="{1CDB1B6C-5B90-4859-9263-AD58FE269E9D}"/>
              </a:ext>
            </a:extLst>
          </p:cNvPr>
          <p:cNvSpPr>
            <a:spLocks noGrp="1"/>
          </p:cNvSpPr>
          <p:nvPr/>
        </p:nvSpPr>
        <p:spPr>
          <a:xfrm>
            <a:off x="7286625" y="4343400"/>
            <a:ext cx="4219575" cy="10572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0000"/>
              </a:lnSpc>
              <a:buNone/>
              <a:defRPr sz="2475" b="0" i="0">
                <a:solidFill>
                  <a:srgbClr val="172F40"/>
                </a:solidFill>
                <a:latin typeface="Calibri"/>
                <a:ea typeface="Calibri"/>
                <a:cs typeface="Calibri"/>
              </a:defRPr>
            </a:pPr>
            <a:r>
              <a:rPr sz="2475" b="0" i="0">
                <a:solidFill>
                  <a:srgbClr val="172F40"/>
                </a:solidFill>
                <a:latin typeface="Calibri"/>
                <a:ea typeface="Calibri"/>
                <a:cs typeface="Calibri"/>
              </a:rPr>
              <a:t>Король </a:t>
            </a:r>
            <a:r>
              <a:rPr sz="2475" b="1" i="0">
                <a:solidFill>
                  <a:srgbClr val="753940"/>
                </a:solidFill>
                <a:latin typeface="Calibri"/>
                <a:ea typeface="Calibri"/>
                <a:cs typeface="Calibri"/>
              </a:rPr>
              <a:t>Людовик II</a:t>
            </a:r>
            <a:r>
              <a:rPr sz="2475" b="0" i="0">
                <a:solidFill>
                  <a:srgbClr val="172F40"/>
                </a:solidFill>
                <a:latin typeface="Calibri"/>
                <a:ea typeface="Calibri"/>
                <a:cs typeface="Calibri"/>
              </a:rPr>
              <a:t> погиб, не оставив наследника.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77881EF-CABE-4C53-83A3-1A8CA5F1A5EE}"/>
              </a:ext>
            </a:extLst>
          </p:cNvPr>
          <p:cNvSpPr>
            <a:spLocks noGrp="1"/>
          </p:cNvSpPr>
          <p:nvPr/>
        </p:nvSpPr>
        <p:spPr>
          <a:xfrm>
            <a:off x="571500" y="5743575"/>
            <a:ext cx="10982325" cy="514350"/>
          </a:xfrm>
          <a:prstGeom prst="rect">
            <a:avLst/>
          </a:prstGeom>
          <a:solidFill>
            <a:srgbClr val="EDE0DC"/>
          </a:solidFill>
          <a:ln w="0">
            <a:noFill/>
          </a:ln>
        </p:spPr>
      </p:sp>
      <p:sp>
        <p:nvSpPr>
          <p:cNvPr id="11" name="text-8-53">
            <a:extLst>
              <a:ext uri="{FF2B5EF4-FFF2-40B4-BE49-F238E27FC236}">
                <a16:creationId xmlns:a16="http://schemas.microsoft.com/office/drawing/2014/main" id="{68DA0BB3-3E31-4274-9279-3C9B301D02CD}"/>
              </a:ext>
            </a:extLst>
          </p:cNvPr>
          <p:cNvSpPr>
            <a:spLocks noGrp="1"/>
          </p:cNvSpPr>
          <p:nvPr/>
        </p:nvSpPr>
        <p:spPr>
          <a:xfrm>
            <a:off x="762000" y="5838825"/>
            <a:ext cx="10601325" cy="3905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0000"/>
              </a:lnSpc>
              <a:buNone/>
              <a:defRPr sz="2325" b="0" i="0">
                <a:solidFill>
                  <a:srgbClr val="172F40"/>
                </a:solidFill>
                <a:latin typeface="Calibri"/>
                <a:ea typeface="Calibri"/>
                <a:cs typeface="Calibri"/>
              </a:defRPr>
            </a:pPr>
            <a:r>
              <a:rPr sz="2325" b="1" i="0">
                <a:solidFill>
                  <a:srgbClr val="753940"/>
                </a:solidFill>
                <a:latin typeface="Calibri"/>
                <a:ea typeface="Calibri"/>
                <a:cs typeface="Calibri"/>
              </a:rPr>
              <a:t>Последствие:</a:t>
            </a:r>
            <a:r>
              <a:rPr sz="2325" b="0" i="0">
                <a:solidFill>
                  <a:srgbClr val="172F40"/>
                </a:solidFill>
                <a:latin typeface="Calibri"/>
                <a:ea typeface="Calibri"/>
                <a:cs typeface="Calibri"/>
              </a:rPr>
              <a:t> Путь туркам вглубь Европы был открыт.</a:t>
            </a:r>
          </a:p>
        </p:txBody>
      </p:sp>
      <p:sp>
        <p:nv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DBC90C9D-4086-4AD9-899B-AB0274818870}"/>
              </a:ext>
            </a:extLst>
          </p:cNvPr>
          <p:cNvSpPr>
            <a:spLocks noGrp="1"/>
          </p:cNvSpPr>
          <p:nvPr/>
        </p:nvSpPr>
        <p:spPr>
          <a:xfrm>
            <a:off x="571500" y="6400800"/>
            <a:ext cx="11049000" cy="0"/>
          </a:xfrm>
          <a:prstGeom prst="line">
            <a:avLst/>
          </a:prstGeom>
          <a:noFill/>
          <a:ln w="6668">
            <a:solidFill>
              <a:srgbClr val="C9BFA7"/>
            </a:solidFill>
          </a:ln>
        </p:spPr>
      </p:sp>
      <p:sp>
        <p:nvSpPr>
          <p:cNvPr id="13" name="signature">
            <a:extLst>
              <a:ext uri="{FF2B5EF4-FFF2-40B4-BE49-F238E27FC236}">
                <a16:creationId xmlns:a16="http://schemas.microsoft.com/office/drawing/2014/main" id="{160880C5-32F9-4208-B7AF-A077DB1D660A}"/>
              </a:ext>
            </a:extLst>
          </p:cNvPr>
          <p:cNvSpPr>
            <a:spLocks noGrp="1"/>
          </p:cNvSpPr>
          <p:nvPr/>
        </p:nvSpPr>
        <p:spPr>
          <a:xfrm>
            <a:off x="9715500" y="6505575"/>
            <a:ext cx="1905000" cy="190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10000"/>
              </a:lnSpc>
              <a:buNone/>
              <a:defRPr sz="1125" b="0" i="0">
                <a:solidFill>
                  <a:srgbClr val="786F61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786F61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662891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F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">
            <a:extLst>
              <a:ext uri="{FF2B5EF4-FFF2-40B4-BE49-F238E27FC236}">
                <a16:creationId xmlns:a16="http://schemas.microsoft.com/office/drawing/2014/main" id="{1DB973A0-D0CE-41C7-AB7E-B1D6918B6446}"/>
              </a:ext>
            </a:extLst>
          </p:cNvPr>
          <p:cNvSpPr>
            <a:spLocks noGrp="1"/>
          </p:cNvSpPr>
          <p:nvPr/>
        </p:nvSpPr>
        <p:spPr>
          <a:xfrm>
            <a:off x="571500" y="381000"/>
            <a:ext cx="11049000" cy="647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3525" b="0" i="0">
                <a:solidFill>
                  <a:srgbClr val="172F40"/>
                </a:solidFill>
                <a:latin typeface="Georgia"/>
                <a:ea typeface="Georgia"/>
                <a:cs typeface="Georgia"/>
              </a:defRPr>
            </a:pPr>
            <a:r>
              <a:rPr sz="3525" b="0" i="0">
                <a:solidFill>
                  <a:srgbClr val="172F40"/>
                </a:solidFill>
                <a:latin typeface="Georgia"/>
                <a:ea typeface="Georgia"/>
                <a:cs typeface="Georgia"/>
              </a:rPr>
              <a:t>Рождение державы Габсбургов</a:t>
            </a:r>
          </a:p>
        </p:txBody>
      </p:sp>
      <p:sp>
        <p:nvSpPr>
          <p:cNvPr id="2" name="subtitle">
            <a:extLst>
              <a:ext uri="{FF2B5EF4-FFF2-40B4-BE49-F238E27FC236}">
                <a16:creationId xmlns:a16="http://schemas.microsoft.com/office/drawing/2014/main" id="{6157E10D-4A38-45F8-8383-086FB4A722BD}"/>
              </a:ext>
            </a:extLst>
          </p:cNvPr>
          <p:cNvSpPr>
            <a:spLocks noGrp="1"/>
          </p:cNvSpPr>
          <p:nvPr/>
        </p:nvSpPr>
        <p:spPr>
          <a:xfrm>
            <a:off x="590550" y="1076325"/>
            <a:ext cx="11049000" cy="571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250" b="0" i="1">
                <a:solidFill>
                  <a:srgbClr val="753940"/>
                </a:solidFill>
                <a:latin typeface="Calibri"/>
                <a:ea typeface="Calibri"/>
                <a:cs typeface="Calibri"/>
              </a:defRPr>
            </a:pPr>
            <a:r>
              <a:rPr sz="2250" b="0" i="1">
                <a:solidFill>
                  <a:srgbClr val="753940"/>
                </a:solidFill>
                <a:latin typeface="Calibri"/>
                <a:ea typeface="Calibri"/>
                <a:cs typeface="Calibri"/>
              </a:rPr>
              <a:t>1526 год — ключевая дата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2"/>
          <a:srcRect l="22561" r="22561"/>
          <a:stretch>
            <a:fillRect/>
          </a:stretch>
        </p:blipFill>
        <p:spPr>
          <a:xfrm>
            <a:off x="571500" y="1895475"/>
            <a:ext cx="2781300" cy="3171825"/>
          </a:xfrm>
          <a:prstGeom prst="rect">
            <a:avLst/>
          </a:prstGeom>
        </p:spPr>
      </p:pic>
      <p:sp>
        <p:nvSpPr>
          <p:cNvPr id="4" name="text-9-57">
            <a:extLst>
              <a:ext uri="{FF2B5EF4-FFF2-40B4-BE49-F238E27FC236}">
                <a16:creationId xmlns:a16="http://schemas.microsoft.com/office/drawing/2014/main" id="{2BCFB6E5-ED66-4E5A-B664-010E7DF4BE17}"/>
              </a:ext>
            </a:extLst>
          </p:cNvPr>
          <p:cNvSpPr>
            <a:spLocks noGrp="1"/>
          </p:cNvSpPr>
          <p:nvPr/>
        </p:nvSpPr>
        <p:spPr>
          <a:xfrm>
            <a:off x="3724275" y="1952625"/>
            <a:ext cx="4438650" cy="552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0000"/>
              </a:lnSpc>
              <a:buNone/>
              <a:defRPr sz="2700" b="0" i="0">
                <a:solidFill>
                  <a:srgbClr val="753940"/>
                </a:solidFill>
                <a:latin typeface="Georgia"/>
                <a:ea typeface="Georgia"/>
                <a:cs typeface="Georgia"/>
              </a:defRPr>
            </a:pPr>
            <a:r>
              <a:rPr sz="2700" b="0" i="0">
                <a:solidFill>
                  <a:srgbClr val="753940"/>
                </a:solidFill>
                <a:latin typeface="Georgia"/>
                <a:ea typeface="Georgia"/>
                <a:cs typeface="Georgia"/>
              </a:rPr>
              <a:t>Фердинанд I Габсбург</a:t>
            </a:r>
          </a:p>
        </p:txBody>
      </p:sp>
      <p:sp>
        <p:nv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387818FC-E30E-40F7-8F0E-A1B10A1114D8}"/>
              </a:ext>
            </a:extLst>
          </p:cNvPr>
          <p:cNvSpPr>
            <a:spLocks noGrp="1"/>
          </p:cNvSpPr>
          <p:nvPr/>
        </p:nvSpPr>
        <p:spPr>
          <a:xfrm>
            <a:off x="3743325" y="2609850"/>
            <a:ext cx="723900" cy="0"/>
          </a:xfrm>
          <a:prstGeom prst="line">
            <a:avLst/>
          </a:prstGeom>
          <a:noFill/>
          <a:ln w="15240">
            <a:solidFill>
              <a:srgbClr val="A48B5D"/>
            </a:solidFill>
          </a:ln>
        </p:spPr>
      </p:sp>
      <p:sp>
        <p:nvSpPr>
          <p:cNvPr id="6" name="text-9-58">
            <a:extLst>
              <a:ext uri="{FF2B5EF4-FFF2-40B4-BE49-F238E27FC236}">
                <a16:creationId xmlns:a16="http://schemas.microsoft.com/office/drawing/2014/main" id="{1AB90B2B-C71A-4665-98B4-75B145819AEC}"/>
              </a:ext>
            </a:extLst>
          </p:cNvPr>
          <p:cNvSpPr>
            <a:spLocks noGrp="1"/>
          </p:cNvSpPr>
          <p:nvPr/>
        </p:nvSpPr>
        <p:spPr>
          <a:xfrm>
            <a:off x="4695825" y="2447925"/>
            <a:ext cx="6496050" cy="590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0000"/>
              </a:lnSpc>
              <a:buNone/>
              <a:defRPr sz="2325" b="0" i="0">
                <a:solidFill>
                  <a:srgbClr val="172F40"/>
                </a:solidFill>
                <a:latin typeface="Calibri"/>
                <a:ea typeface="Calibri"/>
                <a:cs typeface="Calibri"/>
              </a:defRPr>
            </a:pPr>
            <a:r>
              <a:rPr sz="2325" b="0" i="0">
                <a:solidFill>
                  <a:srgbClr val="172F40"/>
                </a:solidFill>
                <a:latin typeface="Calibri"/>
                <a:ea typeface="Calibri"/>
                <a:cs typeface="Calibri"/>
              </a:rPr>
              <a:t>(брат императора </a:t>
            </a:r>
            <a:r>
              <a:rPr sz="2325" b="1" i="0">
                <a:solidFill>
                  <a:srgbClr val="753940"/>
                </a:solidFill>
                <a:latin typeface="Calibri"/>
                <a:ea typeface="Calibri"/>
                <a:cs typeface="Calibri"/>
              </a:rPr>
              <a:t>Карла V</a:t>
            </a:r>
            <a:r>
              <a:rPr sz="2325" b="0" i="0">
                <a:solidFill>
                  <a:srgbClr val="172F40"/>
                </a:solidFill>
                <a:latin typeface="Calibri"/>
                <a:ea typeface="Calibri"/>
                <a:cs typeface="Calibri"/>
              </a:rPr>
              <a:t>)</a:t>
            </a:r>
          </a:p>
        </p:txBody>
      </p:sp>
      <p:sp>
        <p:nvSpPr>
          <p:cNvPr id="7" name="text-9-59">
            <a:extLst>
              <a:ext uri="{FF2B5EF4-FFF2-40B4-BE49-F238E27FC236}">
                <a16:creationId xmlns:a16="http://schemas.microsoft.com/office/drawing/2014/main" id="{55F2555D-D9AA-44F8-9A10-12F8F5059344}"/>
              </a:ext>
            </a:extLst>
          </p:cNvPr>
          <p:cNvSpPr>
            <a:spLocks noGrp="1"/>
          </p:cNvSpPr>
          <p:nvPr/>
        </p:nvSpPr>
        <p:spPr>
          <a:xfrm>
            <a:off x="3724275" y="3181350"/>
            <a:ext cx="7572375" cy="8096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0000"/>
              </a:lnSpc>
              <a:buNone/>
              <a:defRPr sz="2550" b="0" i="0">
                <a:solidFill>
                  <a:srgbClr val="172F40"/>
                </a:solidFill>
                <a:latin typeface="Calibri"/>
                <a:ea typeface="Calibri"/>
                <a:cs typeface="Calibri"/>
              </a:defRPr>
            </a:pPr>
            <a:r>
              <a:rPr sz="2550" b="0" i="0">
                <a:solidFill>
                  <a:srgbClr val="172F40"/>
                </a:solidFill>
                <a:latin typeface="Calibri"/>
                <a:ea typeface="Calibri"/>
                <a:cs typeface="Calibri"/>
              </a:rPr>
              <a:t>получил права на </a:t>
            </a:r>
            <a:r>
              <a:rPr sz="2550" b="1" i="0">
                <a:solidFill>
                  <a:srgbClr val="753940"/>
                </a:solidFill>
                <a:latin typeface="Calibri"/>
                <a:ea typeface="Calibri"/>
                <a:cs typeface="Calibri"/>
              </a:rPr>
              <a:t>Чехию</a:t>
            </a:r>
            <a:r>
              <a:rPr sz="2550" b="0" i="0">
                <a:solidFill>
                  <a:srgbClr val="172F40"/>
                </a:solidFill>
                <a:latin typeface="Calibri"/>
                <a:ea typeface="Calibri"/>
                <a:cs typeface="Calibri"/>
              </a:rPr>
              <a:t> и </a:t>
            </a:r>
            <a:r>
              <a:rPr sz="2550" b="1" i="0">
                <a:solidFill>
                  <a:srgbClr val="753940"/>
                </a:solidFill>
                <a:latin typeface="Calibri"/>
                <a:ea typeface="Calibri"/>
                <a:cs typeface="Calibri"/>
              </a:rPr>
              <a:t>Венгрию.</a:t>
            </a:r>
          </a:p>
        </p:txBody>
      </p:sp>
      <p:sp>
        <p:nvSpPr>
          <p:cNvPr id="8" name="text-9-60">
            <a:extLst>
              <a:ext uri="{FF2B5EF4-FFF2-40B4-BE49-F238E27FC236}">
                <a16:creationId xmlns:a16="http://schemas.microsoft.com/office/drawing/2014/main" id="{972EF46D-FE8C-4F93-AA76-AB01F388FD2D}"/>
              </a:ext>
            </a:extLst>
          </p:cNvPr>
          <p:cNvSpPr>
            <a:spLocks noGrp="1"/>
          </p:cNvSpPr>
          <p:nvPr/>
        </p:nvSpPr>
        <p:spPr>
          <a:xfrm>
            <a:off x="3724275" y="4057650"/>
            <a:ext cx="7677150" cy="8953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0000"/>
              </a:lnSpc>
              <a:buNone/>
              <a:defRPr sz="2475" b="0" i="0">
                <a:solidFill>
                  <a:srgbClr val="172F40"/>
                </a:solidFill>
                <a:latin typeface="Calibri"/>
                <a:ea typeface="Calibri"/>
                <a:cs typeface="Calibri"/>
              </a:defRPr>
            </a:pPr>
            <a:r>
              <a:rPr sz="2475" b="0" i="0">
                <a:solidFill>
                  <a:srgbClr val="172F40"/>
                </a:solidFill>
                <a:latin typeface="Calibri"/>
                <a:ea typeface="Calibri"/>
                <a:cs typeface="Calibri"/>
              </a:rPr>
              <a:t>Так возникла </a:t>
            </a:r>
            <a:r>
              <a:rPr sz="2475" b="1" i="0">
                <a:solidFill>
                  <a:srgbClr val="753940"/>
                </a:solidFill>
                <a:latin typeface="Calibri"/>
                <a:ea typeface="Calibri"/>
                <a:cs typeface="Calibri"/>
              </a:rPr>
              <a:t>Дунайская монархия Габсбургов</a:t>
            </a:r>
            <a:r>
              <a:rPr sz="2475" b="0" i="0">
                <a:solidFill>
                  <a:srgbClr val="172F40"/>
                </a:solidFill>
                <a:latin typeface="Calibri"/>
                <a:ea typeface="Calibri"/>
                <a:cs typeface="Calibri"/>
              </a:rPr>
              <a:t> 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E5A1910-78F0-49C2-9D1F-15FDB7ECB05F}"/>
              </a:ext>
            </a:extLst>
          </p:cNvPr>
          <p:cNvSpPr>
            <a:spLocks noGrp="1"/>
          </p:cNvSpPr>
          <p:nvPr/>
        </p:nvSpPr>
        <p:spPr>
          <a:xfrm>
            <a:off x="3619500" y="5057775"/>
            <a:ext cx="2152650" cy="619125"/>
          </a:xfrm>
          <a:prstGeom prst="rect">
            <a:avLst/>
          </a:prstGeom>
          <a:solidFill>
            <a:srgbClr val="E4E7DB"/>
          </a:solidFill>
          <a:ln w="0">
            <a:noFill/>
          </a:ln>
        </p:spPr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49FFF61-BA50-4301-8FCB-DB49BCD73301}"/>
              </a:ext>
            </a:extLst>
          </p:cNvPr>
          <p:cNvSpPr>
            <a:spLocks noGrp="1"/>
          </p:cNvSpPr>
          <p:nvPr/>
        </p:nvSpPr>
        <p:spPr>
          <a:xfrm>
            <a:off x="6238875" y="5057775"/>
            <a:ext cx="1504950" cy="619125"/>
          </a:xfrm>
          <a:prstGeom prst="rect">
            <a:avLst/>
          </a:prstGeom>
          <a:solidFill>
            <a:srgbClr val="E1E8E8"/>
          </a:solidFill>
          <a:ln w="0">
            <a:noFill/>
          </a:ln>
        </p:spPr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6E8BE4C-CEF4-4A13-9A2E-7E69C60868DD}"/>
              </a:ext>
            </a:extLst>
          </p:cNvPr>
          <p:cNvSpPr>
            <a:spLocks noGrp="1"/>
          </p:cNvSpPr>
          <p:nvPr/>
        </p:nvSpPr>
        <p:spPr>
          <a:xfrm>
            <a:off x="8143875" y="5057775"/>
            <a:ext cx="3400425" cy="619125"/>
          </a:xfrm>
          <a:prstGeom prst="rect">
            <a:avLst/>
          </a:prstGeom>
          <a:solidFill>
            <a:srgbClr val="EDE0DC"/>
          </a:solidFill>
          <a:ln w="0">
            <a:noFill/>
          </a:ln>
        </p:spPr>
      </p:sp>
      <p:sp>
        <p:nvSpPr>
          <p:cNvPr id="12" name="text-9-61">
            <a:extLst>
              <a:ext uri="{FF2B5EF4-FFF2-40B4-BE49-F238E27FC236}">
                <a16:creationId xmlns:a16="http://schemas.microsoft.com/office/drawing/2014/main" id="{97C26506-63F9-4040-BD57-F89714C768A6}"/>
              </a:ext>
            </a:extLst>
          </p:cNvPr>
          <p:cNvSpPr>
            <a:spLocks noGrp="1"/>
          </p:cNvSpPr>
          <p:nvPr/>
        </p:nvSpPr>
        <p:spPr>
          <a:xfrm>
            <a:off x="3714750" y="5191125"/>
            <a:ext cx="2047875" cy="4476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10000"/>
              </a:lnSpc>
              <a:buNone/>
              <a:defRPr sz="2400" b="1" i="0">
                <a:solidFill>
                  <a:srgbClr val="172F40"/>
                </a:solidFill>
                <a:latin typeface="Calibri"/>
                <a:ea typeface="Calibri"/>
                <a:cs typeface="Calibri"/>
              </a:defRPr>
            </a:pPr>
            <a:r>
              <a:rPr sz="2400" b="1" i="0">
                <a:solidFill>
                  <a:srgbClr val="172F40"/>
                </a:solidFill>
                <a:latin typeface="Calibri"/>
                <a:ea typeface="Calibri"/>
                <a:cs typeface="Calibri"/>
              </a:rPr>
              <a:t>(Австрия</a:t>
            </a:r>
          </a:p>
        </p:txBody>
      </p:sp>
      <p:sp>
        <p:nvSpPr>
          <p:cNvPr id="13" name="text-9-62">
            <a:extLst>
              <a:ext uri="{FF2B5EF4-FFF2-40B4-BE49-F238E27FC236}">
                <a16:creationId xmlns:a16="http://schemas.microsoft.com/office/drawing/2014/main" id="{E47A177C-8F51-4C37-B526-E68BAA854307}"/>
              </a:ext>
            </a:extLst>
          </p:cNvPr>
          <p:cNvSpPr>
            <a:spLocks noGrp="1"/>
          </p:cNvSpPr>
          <p:nvPr/>
        </p:nvSpPr>
        <p:spPr>
          <a:xfrm>
            <a:off x="5800725" y="5191125"/>
            <a:ext cx="542925" cy="4476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10000"/>
              </a:lnSpc>
              <a:buNone/>
              <a:defRPr sz="2400" b="0" i="0">
                <a:solidFill>
                  <a:srgbClr val="172F40"/>
                </a:solidFill>
                <a:latin typeface="Calibri"/>
                <a:ea typeface="Calibri"/>
                <a:cs typeface="Calibri"/>
              </a:defRPr>
            </a:pPr>
            <a:r>
              <a:rPr sz="2400" b="0" i="0">
                <a:solidFill>
                  <a:srgbClr val="172F40"/>
                </a:solidFill>
                <a:latin typeface="Calibri"/>
                <a:ea typeface="Calibri"/>
                <a:cs typeface="Calibri"/>
              </a:rPr>
              <a:t> + </a:t>
            </a:r>
          </a:p>
        </p:txBody>
      </p:sp>
      <p:sp>
        <p:nvSpPr>
          <p:cNvPr id="14" name="text-9-63">
            <a:extLst>
              <a:ext uri="{FF2B5EF4-FFF2-40B4-BE49-F238E27FC236}">
                <a16:creationId xmlns:a16="http://schemas.microsoft.com/office/drawing/2014/main" id="{9249C1D1-0ACD-4780-B5CC-254F7DB1EEE9}"/>
              </a:ext>
            </a:extLst>
          </p:cNvPr>
          <p:cNvSpPr>
            <a:spLocks noGrp="1"/>
          </p:cNvSpPr>
          <p:nvPr/>
        </p:nvSpPr>
        <p:spPr>
          <a:xfrm>
            <a:off x="6343650" y="5191125"/>
            <a:ext cx="1381125" cy="4476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10000"/>
              </a:lnSpc>
              <a:buNone/>
              <a:defRPr sz="2400" b="1" i="0">
                <a:solidFill>
                  <a:srgbClr val="172F40"/>
                </a:solidFill>
                <a:latin typeface="Calibri"/>
                <a:ea typeface="Calibri"/>
                <a:cs typeface="Calibri"/>
              </a:defRPr>
            </a:pPr>
            <a:r>
              <a:rPr sz="2400" b="1" i="0">
                <a:solidFill>
                  <a:srgbClr val="172F40"/>
                </a:solidFill>
                <a:latin typeface="Calibri"/>
                <a:ea typeface="Calibri"/>
                <a:cs typeface="Calibri"/>
              </a:rPr>
              <a:t>Чехия</a:t>
            </a:r>
          </a:p>
        </p:txBody>
      </p:sp>
      <p:sp>
        <p:nvSpPr>
          <p:cNvPr id="15" name="text-9-64">
            <a:extLst>
              <a:ext uri="{FF2B5EF4-FFF2-40B4-BE49-F238E27FC236}">
                <a16:creationId xmlns:a16="http://schemas.microsoft.com/office/drawing/2014/main" id="{56D701F6-4901-416D-B148-F61011E17A0E}"/>
              </a:ext>
            </a:extLst>
          </p:cNvPr>
          <p:cNvSpPr>
            <a:spLocks noGrp="1"/>
          </p:cNvSpPr>
          <p:nvPr/>
        </p:nvSpPr>
        <p:spPr>
          <a:xfrm>
            <a:off x="7762875" y="5191125"/>
            <a:ext cx="495300" cy="4476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10000"/>
              </a:lnSpc>
              <a:buNone/>
              <a:defRPr sz="2400" b="0" i="0">
                <a:solidFill>
                  <a:srgbClr val="172F40"/>
                </a:solidFill>
                <a:latin typeface="Calibri"/>
                <a:ea typeface="Calibri"/>
                <a:cs typeface="Calibri"/>
              </a:defRPr>
            </a:pPr>
            <a:r>
              <a:rPr sz="2400" b="0" i="0">
                <a:solidFill>
                  <a:srgbClr val="172F40"/>
                </a:solidFill>
                <a:latin typeface="Calibri"/>
                <a:ea typeface="Calibri"/>
                <a:cs typeface="Calibri"/>
              </a:rPr>
              <a:t> + </a:t>
            </a:r>
          </a:p>
        </p:txBody>
      </p:sp>
      <p:sp>
        <p:nvSpPr>
          <p:cNvPr id="16" name="text-9-65">
            <a:extLst>
              <a:ext uri="{FF2B5EF4-FFF2-40B4-BE49-F238E27FC236}">
                <a16:creationId xmlns:a16="http://schemas.microsoft.com/office/drawing/2014/main" id="{ED46D457-B15D-4993-8D4E-4AE998B4B7B4}"/>
              </a:ext>
            </a:extLst>
          </p:cNvPr>
          <p:cNvSpPr>
            <a:spLocks noGrp="1"/>
          </p:cNvSpPr>
          <p:nvPr/>
        </p:nvSpPr>
        <p:spPr>
          <a:xfrm>
            <a:off x="8258175" y="5191125"/>
            <a:ext cx="3181350" cy="4476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10000"/>
              </a:lnSpc>
              <a:buNone/>
              <a:defRPr sz="2400" b="1" i="0">
                <a:solidFill>
                  <a:srgbClr val="753940"/>
                </a:solidFill>
                <a:latin typeface="Calibri"/>
                <a:ea typeface="Calibri"/>
                <a:cs typeface="Calibri"/>
              </a:defRPr>
            </a:pPr>
            <a:r>
              <a:rPr sz="2400" b="1" i="0">
                <a:solidFill>
                  <a:srgbClr val="753940"/>
                </a:solidFill>
                <a:latin typeface="Calibri"/>
                <a:ea typeface="Calibri"/>
                <a:cs typeface="Calibri"/>
              </a:rPr>
              <a:t>часть Венгрии).</a:t>
            </a:r>
          </a:p>
        </p:txBody>
      </p:sp>
      <p:sp>
        <p:nvSpPr>
          <p:cNvPr id="17" name="text-9-66">
            <a:extLst>
              <a:ext uri="{FF2B5EF4-FFF2-40B4-BE49-F238E27FC236}">
                <a16:creationId xmlns:a16="http://schemas.microsoft.com/office/drawing/2014/main" id="{43F6C4BE-70DA-4457-97C0-73C1FCF1A74E}"/>
              </a:ext>
            </a:extLst>
          </p:cNvPr>
          <p:cNvSpPr>
            <a:spLocks noGrp="1"/>
          </p:cNvSpPr>
          <p:nvPr/>
        </p:nvSpPr>
        <p:spPr>
          <a:xfrm>
            <a:off x="590550" y="5915025"/>
            <a:ext cx="10934700" cy="400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0000"/>
              </a:lnSpc>
              <a:buNone/>
              <a:defRPr sz="2400" b="0" i="0">
                <a:solidFill>
                  <a:srgbClr val="172F40"/>
                </a:solidFill>
                <a:latin typeface="Calibri"/>
                <a:ea typeface="Calibri"/>
                <a:cs typeface="Calibri"/>
              </a:defRPr>
            </a:pPr>
            <a:r>
              <a:rPr sz="2400" b="0" i="0">
                <a:solidFill>
                  <a:srgbClr val="172F40"/>
                </a:solidFill>
                <a:latin typeface="Calibri"/>
                <a:ea typeface="Calibri"/>
                <a:cs typeface="Calibri"/>
              </a:rPr>
              <a:t>Власть Габсбургов здесь была </a:t>
            </a:r>
            <a:r>
              <a:rPr sz="2400" b="1" i="0">
                <a:solidFill>
                  <a:srgbClr val="753940"/>
                </a:solidFill>
                <a:latin typeface="Calibri"/>
                <a:ea typeface="Calibri"/>
                <a:cs typeface="Calibri"/>
              </a:rPr>
              <a:t>сильной и реальной.</a:t>
            </a:r>
          </a:p>
        </p:txBody>
      </p:sp>
      <p:sp>
        <p:nv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9BD7B2F7-52F1-4CF1-84E6-A8D78FF684E9}"/>
              </a:ext>
            </a:extLst>
          </p:cNvPr>
          <p:cNvSpPr>
            <a:spLocks noGrp="1"/>
          </p:cNvSpPr>
          <p:nvPr/>
        </p:nvSpPr>
        <p:spPr>
          <a:xfrm>
            <a:off x="571500" y="6400800"/>
            <a:ext cx="11049000" cy="0"/>
          </a:xfrm>
          <a:prstGeom prst="line">
            <a:avLst/>
          </a:prstGeom>
          <a:noFill/>
          <a:ln w="6668">
            <a:solidFill>
              <a:srgbClr val="C9BFA7"/>
            </a:solidFill>
          </a:ln>
        </p:spPr>
      </p:sp>
      <p:sp>
        <p:nvSpPr>
          <p:cNvPr id="19" name="signature">
            <a:extLst>
              <a:ext uri="{FF2B5EF4-FFF2-40B4-BE49-F238E27FC236}">
                <a16:creationId xmlns:a16="http://schemas.microsoft.com/office/drawing/2014/main" id="{EB47ACC5-D012-4B53-B6F4-BC9397E827D3}"/>
              </a:ext>
            </a:extLst>
          </p:cNvPr>
          <p:cNvSpPr>
            <a:spLocks noGrp="1"/>
          </p:cNvSpPr>
          <p:nvPr/>
        </p:nvSpPr>
        <p:spPr>
          <a:xfrm>
            <a:off x="9715500" y="6505575"/>
            <a:ext cx="1905000" cy="190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10000"/>
              </a:lnSpc>
              <a:buNone/>
              <a:defRPr sz="1125" b="0" i="0">
                <a:solidFill>
                  <a:srgbClr val="786F61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786F61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150714396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629</Words>
  <Application>Microsoft Office PowerPoint</Application>
  <DocSecurity>0</DocSecurity>
  <PresentationFormat>Широкоэкранный</PresentationFormat>
  <Paragraphs>111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Calibri</vt:lpstr>
      <vt:lpstr>Georgia</vt:lpstr>
      <vt:lpstr>ChatGPT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100ballnik.com</dc:creator>
  <cp:lastModifiedBy>Mendal</cp:lastModifiedBy>
  <cp:revision>2</cp:revision>
  <dcterms:created xsi:type="dcterms:W3CDTF">2026-09-12T12:07:56Z</dcterms:created>
  <dcterms:modified xsi:type="dcterms:W3CDTF">2026-09-12T12:20:00Z</dcterms:modified>
</cp:coreProperties>
</file>