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6" r:id="rId3"/>
    <p:sldId id="258" r:id="rId4"/>
    <p:sldId id="269" r:id="rId5"/>
    <p:sldId id="259" r:id="rId6"/>
    <p:sldId id="270" r:id="rId7"/>
    <p:sldId id="260" r:id="rId8"/>
    <p:sldId id="271" r:id="rId9"/>
    <p:sldId id="261" r:id="rId10"/>
    <p:sldId id="272" r:id="rId11"/>
    <p:sldId id="268" r:id="rId12"/>
    <p:sldId id="274" r:id="rId13"/>
    <p:sldId id="27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2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249340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06455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547352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149612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43597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084423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063194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537932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876398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560079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286789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1C593-65D0-4073-BCC9-577B9352EA9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300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B23A1B68-FB0D-B3E2-0C03-E17A9D2434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8B3386B-B258-D641-593E-97F315645438}"/>
              </a:ext>
            </a:extLst>
          </p:cNvPr>
          <p:cNvSpPr txBox="1"/>
          <p:nvPr/>
        </p:nvSpPr>
        <p:spPr>
          <a:xfrm>
            <a:off x="469710" y="2844225"/>
            <a:ext cx="11397672" cy="1077218"/>
          </a:xfrm>
          <a:prstGeom prst="rect">
            <a:avLst/>
          </a:prstGeom>
          <a:solidFill>
            <a:schemeClr val="bg1">
              <a:alpha val="91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sz="3200" dirty="0">
                <a:latin typeface="Arial Black" panose="020B0A04020102020204" pitchFamily="34" charset="0"/>
              </a:rPr>
              <a:t>РАСЦВЕТ ДРЕВНЕЕГИПЕТСКОГО ГОСУДАРСТВА</a:t>
            </a:r>
          </a:p>
          <a:p>
            <a:pPr algn="ctr"/>
            <a:r>
              <a:rPr lang="ru-RU" sz="3200" dirty="0">
                <a:latin typeface="Arial Black" panose="020B0A04020102020204" pitchFamily="34" charset="0"/>
              </a:rPr>
              <a:t> 8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5C2670E-444C-6236-1831-28B7DBB7D1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94624" y="3215641"/>
            <a:ext cx="705802" cy="705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976014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5E1F5D-6073-717B-EF14-30F2293B21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3248BC7D-984A-ABDE-109F-FAE7591103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018E56F-E9AB-2C48-F958-F08C7E5C6979}"/>
              </a:ext>
            </a:extLst>
          </p:cNvPr>
          <p:cNvSpPr txBox="1"/>
          <p:nvPr/>
        </p:nvSpPr>
        <p:spPr>
          <a:xfrm>
            <a:off x="1665890" y="144900"/>
            <a:ext cx="9144000" cy="108481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ru-RU" sz="5100">
                <a:solidFill>
                  <a:srgbClr val="FFFFFF"/>
                </a:solidFill>
                <a:latin typeface="Arial Black" panose="020B0A04020102020204" pitchFamily="34" charset="0"/>
                <a:ea typeface="+mj-ea"/>
                <a:cs typeface="+mj-cs"/>
              </a:rPr>
              <a:t>ПРОБЛЕМНЫЙ ВОПРОС </a:t>
            </a:r>
            <a:endParaRPr lang="en-US" sz="5100" dirty="0">
              <a:solidFill>
                <a:srgbClr val="FFFFFF"/>
              </a:solidFill>
              <a:latin typeface="Arial Black" panose="020B0A04020102020204" pitchFamily="34" charset="0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34EB83-B583-ECC3-BE8B-72681AEDE6DB}"/>
              </a:ext>
            </a:extLst>
          </p:cNvPr>
          <p:cNvSpPr txBox="1"/>
          <p:nvPr/>
        </p:nvSpPr>
        <p:spPr>
          <a:xfrm>
            <a:off x="1478280" y="2569159"/>
            <a:ext cx="985266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Arial Black" panose="020B0A04020102020204" pitchFamily="34" charset="0"/>
              </a:rPr>
              <a:t>Что способствовало расцвету Древнеегипетского государства?</a:t>
            </a:r>
          </a:p>
        </p:txBody>
      </p:sp>
    </p:spTree>
    <p:extLst>
      <p:ext uri="{BB962C8B-B14F-4D97-AF65-F5344CB8AC3E}">
        <p14:creationId xmlns:p14="http://schemas.microsoft.com/office/powerpoint/2010/main" val="24685854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520B564-43C2-D819-6871-270D74342833}"/>
              </a:ext>
            </a:extLst>
          </p:cNvPr>
          <p:cNvSpPr txBox="1"/>
          <p:nvPr/>
        </p:nvSpPr>
        <p:spPr>
          <a:xfrm>
            <a:off x="152400" y="120134"/>
            <a:ext cx="6096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>
                <a:latin typeface="Arial Black" panose="020B0A04020102020204" pitchFamily="34" charset="0"/>
              </a:rPr>
              <a:t>ХОЗЯЙСТВО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F42E3B-F942-EF45-6A09-61D3C16605CF}"/>
              </a:ext>
            </a:extLst>
          </p:cNvPr>
          <p:cNvSpPr txBox="1"/>
          <p:nvPr/>
        </p:nvSpPr>
        <p:spPr>
          <a:xfrm>
            <a:off x="152400" y="889575"/>
            <a:ext cx="118872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  середине 2-го тысячелетия до н. э. Древний Египет вступил в очередную фазу расцвета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Столицей государства в это время стали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Фи́вы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Здесь строились новые дворцы и храмы. Египтяне переняли у жителей Палестины и Сирии коневодство, что позволило им создать новый тип войск  — отряды боевых колесниц</a:t>
            </a:r>
          </a:p>
        </p:txBody>
      </p:sp>
      <p:pic>
        <p:nvPicPr>
          <p:cNvPr id="3082" name="Picture 10" descr="Picture background">
            <a:extLst>
              <a:ext uri="{FF2B5EF4-FFF2-40B4-BE49-F238E27FC236}">
                <a16:creationId xmlns:a16="http://schemas.microsoft.com/office/drawing/2014/main" id="{67DB10BE-0521-365E-ED51-953138FE35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588" y="2459235"/>
            <a:ext cx="6069012" cy="4291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3867667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id="{4BC7CBC5-C8F1-883D-6696-D1F4D42CA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637"/>
            <a:ext cx="7183307" cy="6572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: вниз 3">
            <a:extLst>
              <a:ext uri="{FF2B5EF4-FFF2-40B4-BE49-F238E27FC236}">
                <a16:creationId xmlns:a16="http://schemas.microsoft.com/office/drawing/2014/main" id="{B9BB4C67-0D2A-C618-3D7E-372B5F2AA8C9}"/>
              </a:ext>
            </a:extLst>
          </p:cNvPr>
          <p:cNvSpPr/>
          <p:nvPr/>
        </p:nvSpPr>
        <p:spPr>
          <a:xfrm>
            <a:off x="3782288" y="3429000"/>
            <a:ext cx="421223" cy="958509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8C94BE-40E1-F349-9935-C78FD75C7254}"/>
              </a:ext>
            </a:extLst>
          </p:cNvPr>
          <p:cNvSpPr txBox="1"/>
          <p:nvPr/>
        </p:nvSpPr>
        <p:spPr>
          <a:xfrm>
            <a:off x="7697339" y="2644170"/>
            <a:ext cx="42581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anose="020B0A04020102020204" pitchFamily="34" charset="0"/>
              </a:rPr>
              <a:t>ОТМЕТИМ НА КАРТЕ НОВУЮ СТОЛИЦУ ДРЕВНЕГО ЕГИПТА </a:t>
            </a:r>
          </a:p>
          <a:p>
            <a:pPr algn="ctr"/>
            <a:r>
              <a:rPr lang="ru-RU" sz="2400" dirty="0">
                <a:latin typeface="Arial Black" panose="020B0A04020102020204" pitchFamily="34" charset="0"/>
              </a:rPr>
              <a:t>ГОРОД ФИВЫ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7FE6B8-8951-42AC-DFDC-7A1B8314A768}"/>
              </a:ext>
            </a:extLst>
          </p:cNvPr>
          <p:cNvSpPr txBox="1"/>
          <p:nvPr/>
        </p:nvSpPr>
        <p:spPr>
          <a:xfrm>
            <a:off x="7183307" y="4387509"/>
            <a:ext cx="4861213" cy="135421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КЛАССУ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применение орудий труда из металлов и новых технологий привело к расцвету хозяйства в Древнем Египте?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F14D496-C594-5B82-BAED-583E50297D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9554" y="5319371"/>
            <a:ext cx="1195887" cy="1192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7460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icture background">
            <a:extLst>
              <a:ext uri="{FF2B5EF4-FFF2-40B4-BE49-F238E27FC236}">
                <a16:creationId xmlns:a16="http://schemas.microsoft.com/office/drawing/2014/main" id="{F0EBD7E0-6EB2-C7B8-7445-6EFC23E000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2943"/>
            <a:ext cx="12054840" cy="4655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17FFEAF-6B2F-0769-BC7F-22D423743E93}"/>
              </a:ext>
            </a:extLst>
          </p:cNvPr>
          <p:cNvSpPr txBox="1"/>
          <p:nvPr/>
        </p:nvSpPr>
        <p:spPr>
          <a:xfrm>
            <a:off x="137160" y="196334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latin typeface="Arial Black" panose="020B0A04020102020204" pitchFamily="34" charset="0"/>
              </a:rPr>
              <a:t>ВОЙСКО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9C311F-940C-EB19-CC78-2D19A202106D}"/>
              </a:ext>
            </a:extLst>
          </p:cNvPr>
          <p:cNvSpPr txBox="1"/>
          <p:nvPr/>
        </p:nvSpPr>
        <p:spPr>
          <a:xfrm>
            <a:off x="137160" y="842665"/>
            <a:ext cx="11917680" cy="2554545"/>
          </a:xfrm>
          <a:prstGeom prst="rect">
            <a:avLst/>
          </a:prstGeom>
          <a:solidFill>
            <a:schemeClr val="bg1">
              <a:alpha val="63000"/>
            </a:schemeClr>
          </a:solidFill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Фараоны создали сильную для своего времени армию, и в итоге она стала регулярной (постоянной). Основу регулярной армии составляли пехотинцы, их набирали из крестьян и обучали владеть оружием, нападать на врага, защищаться, сражаться единым строем.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Армия делилась на отряды. Воины одних отрядов имели копья и щиты, вооружением других были топоры и кинжалы, третьих — лук и стрелы. 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  составе армии находились отряды, вооружённые пращами (ремнями для метания камней). </a:t>
            </a:r>
          </a:p>
        </p:txBody>
      </p:sp>
    </p:spTree>
    <p:extLst>
      <p:ext uri="{BB962C8B-B14F-4D97-AF65-F5344CB8AC3E}">
        <p14:creationId xmlns:p14="http://schemas.microsoft.com/office/powerpoint/2010/main" val="327060735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2D197B-8DCE-47C4-2624-4751D1E542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0E74857-B380-3C1F-D07C-630D72D055CB}"/>
              </a:ext>
            </a:extLst>
          </p:cNvPr>
          <p:cNvSpPr txBox="1"/>
          <p:nvPr/>
        </p:nvSpPr>
        <p:spPr>
          <a:xfrm>
            <a:off x="137160" y="196334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latin typeface="Arial Black" panose="020B0A04020102020204" pitchFamily="34" charset="0"/>
              </a:rPr>
              <a:t>ВОЙСКО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67CEE0-1F44-6DDE-05A9-4CC045F97984}"/>
              </a:ext>
            </a:extLst>
          </p:cNvPr>
          <p:cNvSpPr txBox="1"/>
          <p:nvPr/>
        </p:nvSpPr>
        <p:spPr>
          <a:xfrm>
            <a:off x="137160" y="803514"/>
            <a:ext cx="1191768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Главную ударную силу в египетской армии составляли отряды колесниц. На каждой колеснице размещались два воина: один управлял и прикрывал щитом другого, стрелявшего из лука и метавшего дротики (короткие копья).</a:t>
            </a:r>
          </a:p>
        </p:txBody>
      </p:sp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id="{1CAF31D9-F3E1-0775-BA28-1B4543EA9D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003843"/>
            <a:ext cx="6858000" cy="4657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45D4847-7A94-D0CF-29A5-56CB87BD132E}"/>
              </a:ext>
            </a:extLst>
          </p:cNvPr>
          <p:cNvSpPr txBox="1"/>
          <p:nvPr/>
        </p:nvSpPr>
        <p:spPr>
          <a:xfrm>
            <a:off x="137160" y="2362200"/>
            <a:ext cx="4724400" cy="35394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Стр. 50 п.2 – прочитайте отрывок из текста и ответьте на вопрос </a:t>
            </a: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тактику использовали египтяне на поле боя?</a:t>
            </a:r>
          </a:p>
        </p:txBody>
      </p:sp>
    </p:spTree>
    <p:extLst>
      <p:ext uri="{BB962C8B-B14F-4D97-AF65-F5344CB8AC3E}">
        <p14:creationId xmlns:p14="http://schemas.microsoft.com/office/powerpoint/2010/main" val="32467165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8F83586-D29F-97A7-87DD-CE51C33AB4B6}"/>
              </a:ext>
            </a:extLst>
          </p:cNvPr>
          <p:cNvSpPr txBox="1"/>
          <p:nvPr/>
        </p:nvSpPr>
        <p:spPr>
          <a:xfrm>
            <a:off x="213360" y="181094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latin typeface="Arial Black" panose="020B0A04020102020204" pitchFamily="34" charset="0"/>
              </a:rPr>
              <a:t>ТУТМОС </a:t>
            </a:r>
            <a:r>
              <a:rPr lang="en-US" sz="3200" b="1" dirty="0">
                <a:latin typeface="Arial Black" panose="020B0A04020102020204" pitchFamily="34" charset="0"/>
              </a:rPr>
              <a:t>III</a:t>
            </a:r>
            <a:endParaRPr lang="ru-RU" sz="3200" b="1" dirty="0">
              <a:latin typeface="Arial Black" panose="020B0A04020102020204" pitchFamily="34" charset="0"/>
            </a:endParaRPr>
          </a:p>
        </p:txBody>
      </p:sp>
      <p:pic>
        <p:nvPicPr>
          <p:cNvPr id="7172" name="Picture 4" descr="Picture background">
            <a:extLst>
              <a:ext uri="{FF2B5EF4-FFF2-40B4-BE49-F238E27FC236}">
                <a16:creationId xmlns:a16="http://schemas.microsoft.com/office/drawing/2014/main" id="{0A3CDB0E-E25C-E1ED-7464-5BF303E7A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7636" y="473481"/>
            <a:ext cx="4660688" cy="591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3E026F-6168-9FA4-8A43-92AED9D82845}"/>
              </a:ext>
            </a:extLst>
          </p:cNvPr>
          <p:cNvSpPr txBox="1"/>
          <p:nvPr/>
        </p:nvSpPr>
        <p:spPr>
          <a:xfrm>
            <a:off x="213360" y="1659285"/>
            <a:ext cx="7186324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Наивысшего своего расцвета Древнеегипетское государство достигло при фараоне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Тутмо́се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III 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(1490—1436  годы до н. э.). 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совершил 15 военных походов в Сирию и Палестину.</a:t>
            </a:r>
          </a:p>
        </p:txBody>
      </p:sp>
    </p:spTree>
    <p:extLst>
      <p:ext uri="{BB962C8B-B14F-4D97-AF65-F5344CB8AC3E}">
        <p14:creationId xmlns:p14="http://schemas.microsoft.com/office/powerpoint/2010/main" val="2483579085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7ACA83-204B-23FD-74E1-1E8DE660A6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E4FABBF-27D1-9CE2-4016-9B9BC0C58138}"/>
              </a:ext>
            </a:extLst>
          </p:cNvPr>
          <p:cNvSpPr txBox="1"/>
          <p:nvPr/>
        </p:nvSpPr>
        <p:spPr>
          <a:xfrm>
            <a:off x="213360" y="181094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latin typeface="Arial Black" panose="020B0A04020102020204" pitchFamily="34" charset="0"/>
              </a:rPr>
              <a:t>ТУТМОС </a:t>
            </a:r>
            <a:r>
              <a:rPr lang="en-US" sz="3200" b="1" dirty="0">
                <a:latin typeface="Arial Black" panose="020B0A04020102020204" pitchFamily="34" charset="0"/>
              </a:rPr>
              <a:t>III</a:t>
            </a:r>
            <a:endParaRPr lang="ru-RU" sz="3200" b="1" dirty="0">
              <a:latin typeface="Arial Black" panose="020B0A04020102020204" pitchFamily="34" charset="0"/>
            </a:endParaRPr>
          </a:p>
        </p:txBody>
      </p:sp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id="{9E016C22-14A0-DD4E-E381-5B89D2259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760" y="0"/>
            <a:ext cx="38252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6730386-2CCC-19A1-FA26-A177F5432FA3}"/>
              </a:ext>
            </a:extLst>
          </p:cNvPr>
          <p:cNvSpPr txBox="1"/>
          <p:nvPr/>
        </p:nvSpPr>
        <p:spPr>
          <a:xfrm>
            <a:off x="213360" y="708778"/>
            <a:ext cx="8386444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полководческому таланту Тутмоса III  египтяне разбили объединённое войско этих земель в битве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Мегги́до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Покорённые народы фараон обложил данью; в качестве дани в Египет отправляли серебро, благовония, ткани, ковры, строевой лес. 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юге Тутмос расширил египетские владения в богатой золотом Нубии.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Слава о  богатстве Египта распространилась далеко за его пределами. О  Египте стали говорить, что у фараонов золота, как песка в пустыне</a:t>
            </a:r>
            <a:r>
              <a:rPr lang="ru-RU" dirty="0"/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5A93C9-6E85-C326-91A9-CC230912BA57}"/>
              </a:ext>
            </a:extLst>
          </p:cNvPr>
          <p:cNvSpPr txBox="1"/>
          <p:nvPr/>
        </p:nvSpPr>
        <p:spPr>
          <a:xfrm>
            <a:off x="670560" y="3683497"/>
            <a:ext cx="6949440" cy="26776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Стр. 50 п.3 – прочитайте отрывок из текста и ответьте на вопрос </a:t>
            </a: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последствия для Египта имели завоевания Тутмоса III?</a:t>
            </a:r>
          </a:p>
        </p:txBody>
      </p:sp>
    </p:spTree>
    <p:extLst>
      <p:ext uri="{BB962C8B-B14F-4D97-AF65-F5344CB8AC3E}">
        <p14:creationId xmlns:p14="http://schemas.microsoft.com/office/powerpoint/2010/main" val="38612333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6106206-D01D-7069-A04A-94FF3CE99798}"/>
              </a:ext>
            </a:extLst>
          </p:cNvPr>
          <p:cNvSpPr txBox="1"/>
          <p:nvPr/>
        </p:nvSpPr>
        <p:spPr>
          <a:xfrm>
            <a:off x="365760" y="196334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latin typeface="Arial Black" panose="020B0A04020102020204" pitchFamily="34" charset="0"/>
              </a:rPr>
              <a:t>РАМСЕС </a:t>
            </a:r>
            <a:r>
              <a:rPr lang="en-US" sz="3200" dirty="0">
                <a:latin typeface="Arial Black" panose="020B0A04020102020204" pitchFamily="34" charset="0"/>
              </a:rPr>
              <a:t>II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393DC3-3593-6302-397D-8A00BA757054}"/>
              </a:ext>
            </a:extLst>
          </p:cNvPr>
          <p:cNvSpPr txBox="1"/>
          <p:nvPr/>
        </p:nvSpPr>
        <p:spPr>
          <a:xfrm>
            <a:off x="157655" y="1247507"/>
            <a:ext cx="6956249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  годы правления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Рамсе́са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II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1290— 1223 годов до н. э.) 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египтяне воевали с 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Хе́ттским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царством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Война с  переменным успехом продолжалась несколько лет. Одно из значительных сражений произошло у 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Каде́ш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196" name="Picture 4" descr="Picture background">
            <a:extLst>
              <a:ext uri="{FF2B5EF4-FFF2-40B4-BE49-F238E27FC236}">
                <a16:creationId xmlns:a16="http://schemas.microsoft.com/office/drawing/2014/main" id="{D4E930C4-DAB1-10B1-1DF6-860DE17F43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905" y="-196334"/>
            <a:ext cx="51863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4325372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3B620F-9B08-0D96-632E-3D03767DB7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7" name="Rectangle 10246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2" name="Picture 2" descr="Picture background">
            <a:extLst>
              <a:ext uri="{FF2B5EF4-FFF2-40B4-BE49-F238E27FC236}">
                <a16:creationId xmlns:a16="http://schemas.microsoft.com/office/drawing/2014/main" id="{5EEA0BD4-D318-9091-45E6-609C27BBF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445"/>
          <a:stretch>
            <a:fillRect/>
          </a:stretch>
        </p:blipFill>
        <p:spPr bwMode="auto">
          <a:xfrm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4CEB173-4372-64C7-431A-5336178BAD0F}"/>
              </a:ext>
            </a:extLst>
          </p:cNvPr>
          <p:cNvSpPr txBox="1"/>
          <p:nvPr/>
        </p:nvSpPr>
        <p:spPr>
          <a:xfrm>
            <a:off x="327662" y="-1779843"/>
            <a:ext cx="12085320" cy="290051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ru-RU" sz="6000" dirty="0">
                <a:solidFill>
                  <a:srgbClr val="FFFFFF"/>
                </a:solidFill>
                <a:latin typeface="Arial Black" panose="020B0A04020102020204" pitchFamily="34" charset="0"/>
                <a:ea typeface="+mj-ea"/>
                <a:cs typeface="+mj-cs"/>
              </a:rPr>
              <a:t>БИТВА У ГОРОДА КАДЕШ</a:t>
            </a:r>
            <a:endParaRPr lang="en-US" sz="6000" dirty="0">
              <a:solidFill>
                <a:srgbClr val="FFFFFF"/>
              </a:solidFill>
              <a:latin typeface="Arial Black" panose="020B0A04020102020204" pitchFamily="34" charset="0"/>
              <a:ea typeface="+mj-ea"/>
              <a:cs typeface="+mj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53A4D8-A2B8-1325-E62D-C9010DB36599}"/>
              </a:ext>
            </a:extLst>
          </p:cNvPr>
          <p:cNvSpPr txBox="1"/>
          <p:nvPr/>
        </p:nvSpPr>
        <p:spPr>
          <a:xfrm>
            <a:off x="814898" y="1526183"/>
            <a:ext cx="5410200" cy="4893647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Колесницы хеттов ворвались в лагерь египтян и нанесли им большой урон. Положение спас Рамсес II (2), он вскочил на колесницу и двинулся на хеттов. Хетты окружили фараона, его спасли египетские воины. Позднее Рамсес  II (2) и  царь хеттов заключили мирный договор: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бóльшая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часть Сирии осталась за хеттами, Палестина, большинство финикийских городов и часть юга Сирии — за Египтом. Обе стороны приняли обязательство не воевать друг против друга.</a:t>
            </a:r>
          </a:p>
        </p:txBody>
      </p:sp>
      <p:pic>
        <p:nvPicPr>
          <p:cNvPr id="10244" name="Picture 4" descr="Picture background">
            <a:extLst>
              <a:ext uri="{FF2B5EF4-FFF2-40B4-BE49-F238E27FC236}">
                <a16:creationId xmlns:a16="http://schemas.microsoft.com/office/drawing/2014/main" id="{8F7FF11D-1B5F-9364-472B-247E1FF04C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7"/>
          <a:stretch>
            <a:fillRect/>
          </a:stretch>
        </p:blipFill>
        <p:spPr bwMode="auto">
          <a:xfrm>
            <a:off x="6712334" y="1120674"/>
            <a:ext cx="4891087" cy="570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23732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icture background">
            <a:extLst>
              <a:ext uri="{FF2B5EF4-FFF2-40B4-BE49-F238E27FC236}">
                <a16:creationId xmlns:a16="http://schemas.microsoft.com/office/drawing/2014/main" id="{43F6A741-56F5-85FE-9493-D6F52722B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876"/>
            <a:ext cx="5554717" cy="229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9987531-0D97-F768-6AD4-06006D8D8332}"/>
              </a:ext>
            </a:extLst>
          </p:cNvPr>
          <p:cNvSpPr txBox="1"/>
          <p:nvPr/>
        </p:nvSpPr>
        <p:spPr>
          <a:xfrm>
            <a:off x="227388" y="1533479"/>
            <a:ext cx="1196461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Расположите в хронологической последовательности исторические события.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Запишите в тетради цифры, которыми обозначены исторические события, в правильной последовательности: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  сражение около города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Кадеш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  битва при Мегиддо;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 объединение Верхнего и Нижнего Египта.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C7F926-D913-9345-61E9-244DAFDF54E3}"/>
              </a:ext>
            </a:extLst>
          </p:cNvPr>
          <p:cNvSpPr txBox="1"/>
          <p:nvPr/>
        </p:nvSpPr>
        <p:spPr>
          <a:xfrm>
            <a:off x="81732" y="948704"/>
            <a:ext cx="688164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latin typeface="Arial Black" panose="020B0A04020102020204" pitchFamily="34" charset="0"/>
              </a:rPr>
              <a:t>РАБОТАЕМ С ХРОНОЛОГИЕЙ</a:t>
            </a:r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1A5BC33B-0308-2EDB-C4DA-2886F9900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717" y="5079635"/>
            <a:ext cx="6637283" cy="165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8712224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43508AA-B47D-02E8-90E7-7094ABE6A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489" y="0"/>
            <a:ext cx="8867630" cy="730193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2BC2502-2CFB-EA8A-CD5D-A74D821FA32C}"/>
              </a:ext>
            </a:extLst>
          </p:cNvPr>
          <p:cNvSpPr txBox="1"/>
          <p:nvPr/>
        </p:nvSpPr>
        <p:spPr>
          <a:xfrm>
            <a:off x="3855720" y="640080"/>
            <a:ext cx="40831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>
                <a:latin typeface="Arial Black" panose="020B0A04020102020204" pitchFamily="34" charset="0"/>
              </a:rPr>
              <a:t>ЗАКРЕПИМ</a:t>
            </a:r>
            <a:r>
              <a:rPr lang="ru-RU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898EFE-4A90-C5CE-BF13-7AEF79DD893B}"/>
              </a:ext>
            </a:extLst>
          </p:cNvPr>
          <p:cNvSpPr txBox="1"/>
          <p:nvPr/>
        </p:nvSpPr>
        <p:spPr>
          <a:xfrm>
            <a:off x="2472937" y="1665810"/>
            <a:ext cx="7246125" cy="45243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Подумайте, что позволило правителям Египта расширить его территорию.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Какие государства и территории были целью завоеваний фараонов? Объясните почему.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Объясните, как географическое положение Египта влияло на его защищённость?</a:t>
            </a:r>
          </a:p>
        </p:txBody>
      </p:sp>
    </p:spTree>
    <p:extLst>
      <p:ext uri="{BB962C8B-B14F-4D97-AF65-F5344CB8AC3E}">
        <p14:creationId xmlns:p14="http://schemas.microsoft.com/office/powerpoint/2010/main" val="2780244965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F6CB90-37E4-EDF5-4E06-FF6B266097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CAF5A464-1F8F-396E-645C-5F6FE54CE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3C44AC-FD0D-E5C8-DB52-32BACB731222}"/>
              </a:ext>
            </a:extLst>
          </p:cNvPr>
          <p:cNvSpPr txBox="1"/>
          <p:nvPr/>
        </p:nvSpPr>
        <p:spPr>
          <a:xfrm>
            <a:off x="1382012" y="2341305"/>
            <a:ext cx="9131026" cy="584775"/>
          </a:xfrm>
          <a:prstGeom prst="rect">
            <a:avLst/>
          </a:prstGeom>
          <a:solidFill>
            <a:schemeClr val="bg1">
              <a:alpha val="91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sz="3200" dirty="0">
                <a:latin typeface="Arial Black" panose="020B0A04020102020204" pitchFamily="34" charset="0"/>
              </a:rPr>
              <a:t>ДОМАШНЯЯ РАБОТА       8 - ПЕРЕСКАЗ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72DDDAE-30D3-47B4-913A-C77B355541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22384" y="2341305"/>
            <a:ext cx="705802" cy="705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26808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585</Words>
  <Application>Microsoft Office PowerPoint</Application>
  <PresentationFormat>Широкоэкранный</PresentationFormat>
  <Paragraphs>54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WPS Presentation</dc:title>
  <dc:creator>Диана</dc:creator>
  <cp:lastModifiedBy>Office</cp:lastModifiedBy>
  <cp:revision>3</cp:revision>
  <dcterms:created xsi:type="dcterms:W3CDTF">2025-09-18T17:48:43Z</dcterms:created>
  <dcterms:modified xsi:type="dcterms:W3CDTF">2025-09-18T19:09:10Z</dcterms:modified>
</cp:coreProperties>
</file>