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82" r:id="rId3"/>
    <p:sldId id="256" r:id="rId4"/>
    <p:sldId id="272" r:id="rId5"/>
    <p:sldId id="293" r:id="rId6"/>
    <p:sldId id="294" r:id="rId7"/>
    <p:sldId id="295" r:id="rId8"/>
    <p:sldId id="296" r:id="rId9"/>
    <p:sldId id="297" r:id="rId10"/>
    <p:sldId id="298" r:id="rId11"/>
    <p:sldId id="271" r:id="rId12"/>
    <p:sldId id="286" r:id="rId13"/>
    <p:sldId id="287" r:id="rId14"/>
    <p:sldId id="261" r:id="rId15"/>
    <p:sldId id="260" r:id="rId16"/>
    <p:sldId id="283" r:id="rId17"/>
    <p:sldId id="29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28AC8-F3E8-C483-95B5-ED6231B5B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8DD7F2-82E7-5D83-F846-865F0FD11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69E56C-CD54-F21B-2BA2-C1077C7C2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95F58D-3F6B-84F8-D484-E857E6341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E0962-1040-2CC6-135B-D16905F4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0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18DB1-DD92-CCB9-5C43-21CA4FA08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A71E03-83DE-E81E-5EC3-BD84EA35F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3E6DE-4C8E-D752-3729-587EF6EB7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C8B18A-05FF-BD23-27D7-C97B63E4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EA8444-1BF9-9BBB-73B8-A939EC85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24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4C91A6D-81BD-5D16-6025-10F131322C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CDB8BD-31E5-DFE3-5E40-16353AE1B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72535B-9C2F-133F-1ED5-83D23B92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4E8D31-C2FD-30FD-333D-0DE77E4F2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62FABA-F119-5A82-884E-29FF851BF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8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BDADD-85B2-978A-2C3E-F93CC82F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D7DA0A-BBF5-8327-34D8-552B6258F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8D660E-42A2-684C-F322-A642FA854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DB85D2-C31F-47B4-507C-2E0DE80B1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02B3BC-65F0-877B-F8B2-D76EE6736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0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EEA65-6624-0509-3EFD-61D8084A7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B77897-52E2-53CF-7AEB-E7461B17E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543ED7-CCA2-148E-AC97-8253FCFE9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3C3C83-A586-27B9-C2D5-9DF6F509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FCA3D6-6534-992A-F4EA-9191B6A5C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0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B34CD-5C4D-12C5-BC24-C93F20C5D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4AFB6-C73A-E84F-8462-DB49D7FE5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D92D50-072B-E6D6-76DD-2DF526E85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A98DF7-384D-5994-0ABF-3E732284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E82DDD-C971-B3DC-B725-E647F8D7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092470-BD3B-DE97-4978-B92D096C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35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03AE8-FCE1-41CB-8BAA-F85347B26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C03AA5-2A14-5F45-76E0-CE85F0984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BE8F9E-CAA9-DD12-AB4E-7A826994D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05D115-13E9-CCB4-CA81-C68DB8D96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E4C343-F863-3272-D773-02F74FC187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621155-B56F-0B78-B3F2-ADE54270C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17438C7-7440-7AA2-7AF0-5B0AB1DBC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97BD411-2785-BF32-B099-77204D5D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31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E0CD9-F4DF-E3DE-7B95-A25FBEF45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90DF3B-053C-4133-0463-DA037E2C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8FFAE4-F6F1-D0FB-8650-0A122AE2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E18649-C5C1-5E5E-8BA4-7975EA086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3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868AA6-FD9F-BE2F-385A-C6B23D10B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E71CDB-4DF7-7829-E01F-207C3880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A4C11F-0218-882F-ED70-AC248D31E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34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9B152-9856-8464-A5CD-67F6B2417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5FF77-C0F7-DF3C-C814-D6CEEE5E3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8AB360-2E81-04CA-C7B3-5783F3490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4710C0-F71E-3726-F544-1B4833A0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D8808B-C068-408B-469B-1466F2DC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C6DA50-AB4F-E3FF-5EC0-6099DDB5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0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E11CD-B16F-3285-FD17-079306C9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75A431-D028-2753-7380-4605150C1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D792D9-AE08-549E-4074-EAADDA372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E0DAB5-3096-391F-5325-F59AAEE2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CDDC01-915C-F843-FEE3-D2586D3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E95235-3504-1896-13BF-FE378935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4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0E3EB-FD0F-EF3A-1620-F5DEBFF4E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335C53-44C4-66FE-AB89-AC88CEAFD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23FF19-54EE-0233-3517-BCBAD847A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95E91-F6BB-4F13-B862-D58F19C5C149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9880A-E66B-AE1B-A270-98FAB0BFB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AC3289-A3F7-6B0B-C6EC-90B1A6B8A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F628-E01E-4629-968F-5B1275A90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7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488" y="28516"/>
            <a:ext cx="9144000" cy="105119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0" y="2743200"/>
            <a:ext cx="12192000" cy="41148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Обязательно: 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6-7 п.1-3 читать, выучить новые понятия.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учащихся на отдельном листе в клеточку : 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составить рассказ о жителях Древнего Египта и управлении страной, используя основные понятия темы (фараон, вельможи, писцы, войско, налоги, раб).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15"/>
            <a:ext cx="3329641" cy="2469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F905749-EF4E-41D7-9F64-422241A90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34168"/>
            <a:ext cx="12192000" cy="49241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из этих групп населения Древнего Египта была самой многочисленной?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земледельцы и ремесленники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чьих плечах лежала обязанность кормить своим трудом не только себя и свою семью, но и обеспечивать благосостояние других?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земледельцы и ремесленники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входило в их обязанность перед государством?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налоги</a:t>
            </a:r>
          </a:p>
          <a:p>
            <a:endParaRPr lang="ru-RU" dirty="0"/>
          </a:p>
        </p:txBody>
      </p:sp>
      <p:pic>
        <p:nvPicPr>
          <p:cNvPr id="2" name="Picture 4" descr="ag00317_">
            <a:extLst>
              <a:ext uri="{FF2B5EF4-FFF2-40B4-BE49-F238E27FC236}">
                <a16:creationId xmlns:a16="http://schemas.microsoft.com/office/drawing/2014/main" id="{C95E6A77-EEF6-58BE-7091-D23E7391F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25" y="4179610"/>
            <a:ext cx="1700012" cy="2644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158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82948"/>
            <a:ext cx="4961045" cy="3314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Огромного труда требовало орошение полей.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берегах Нила египтяне строили земляные насыпи, рыли каналы отделявшие одно поле от другого.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3984005"/>
            <a:ext cx="12191999" cy="287399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страна, если смотреть на неё сверху, была похожа на шахматную доску. Во время разлива вода надолго застаивалась в квадратах, образованных насыпями и каналами.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важно для египтян заниматься орошением земли?</a:t>
            </a:r>
          </a:p>
          <a:p>
            <a:pPr algn="ctr"/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4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6586"/>
            <a:ext cx="1432472" cy="1839696"/>
          </a:xfrm>
          <a:prstGeom prst="rect">
            <a:avLst/>
          </a:prstGeom>
          <a:noFill/>
        </p:spPr>
      </p:pic>
      <p:pic>
        <p:nvPicPr>
          <p:cNvPr id="40962" name="Picture 2" descr="1"/>
          <p:cNvPicPr>
            <a:picLocks noChangeAspect="1" noChangeArrowheads="1"/>
          </p:cNvPicPr>
          <p:nvPr/>
        </p:nvPicPr>
        <p:blipFill>
          <a:blip r:embed="rId3" cstate="print"/>
          <a:srcRect l="1695" t="1564" r="1242" b="2416"/>
          <a:stretch/>
        </p:blipFill>
        <p:spPr bwMode="auto">
          <a:xfrm>
            <a:off x="4961045" y="-1"/>
            <a:ext cx="7248127" cy="3984005"/>
          </a:xfrm>
          <a:prstGeom prst="rect">
            <a:avLst/>
          </a:prstGeom>
          <a:noFill/>
          <a:ln w="5715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" y="0"/>
            <a:ext cx="12192001" cy="891789"/>
          </a:xfrm>
        </p:spPr>
        <p:txBody>
          <a:bodyPr>
            <a:no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изображённое устройство?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оно было придумано?    </a:t>
            </a:r>
          </a:p>
        </p:txBody>
      </p:sp>
      <p:pic>
        <p:nvPicPr>
          <p:cNvPr id="5" name="Picture 2" descr="http://www.husain-off.ru/hg7n/images1/drm5-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915" y="891788"/>
            <a:ext cx="12094085" cy="5966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2"/>
          <p:cNvPicPr>
            <a:picLocks noChangeAspect="1" noChangeArrowheads="1"/>
          </p:cNvPicPr>
          <p:nvPr/>
        </p:nvPicPr>
        <p:blipFill>
          <a:blip r:embed="rId2" cstate="print"/>
          <a:srcRect l="2151" t="3427" r="3211" b="1310"/>
          <a:stretch/>
        </p:blipFill>
        <p:spPr bwMode="auto">
          <a:xfrm>
            <a:off x="8487177" y="657705"/>
            <a:ext cx="3625087" cy="609209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0" y="657706"/>
            <a:ext cx="762698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египтяне 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 в глиняных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домах, а летом 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навесом.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хижины 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располагался очаг, </a:t>
            </a:r>
          </a:p>
          <a:p>
            <a:pPr>
              <a:buSzPct val="70000"/>
              <a:buFont typeface="Wingdings 3" pitchFamily="18" charset="2"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 лежали циновки.</a:t>
            </a:r>
          </a:p>
        </p:txBody>
      </p:sp>
      <p:pic>
        <p:nvPicPr>
          <p:cNvPr id="57346" name="Picture 2" descr="http://www.husain-off.ru/hg7n/images1/drm5-05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4118" y="652077"/>
            <a:ext cx="5063058" cy="3245519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283F4E-6747-6DA8-D972-72756553C9BC}"/>
              </a:ext>
            </a:extLst>
          </p:cNvPr>
          <p:cNvSpPr txBox="1"/>
          <p:nvPr/>
        </p:nvSpPr>
        <p:spPr>
          <a:xfrm>
            <a:off x="-1" y="3897597"/>
            <a:ext cx="848717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пища была скромной : хлеб, финики, вяленая рыба, по праздникам – мясо и вино.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хранились в глиняных кувшинах.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36" y="2"/>
            <a:ext cx="12032527" cy="526356"/>
          </a:xfrm>
        </p:spPr>
        <p:txBody>
          <a:bodyPr>
            <a:no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простые египтяне не запирали двери в домах?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584102" y="5280338"/>
            <a:ext cx="10607898" cy="15535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каким занятием художник изобразил египтян?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назывались люди, занятые изготовлением различных изделий?</a:t>
            </a:r>
          </a:p>
        </p:txBody>
      </p:sp>
      <p:pic>
        <p:nvPicPr>
          <p:cNvPr id="30722" name="Picture 2" descr="http://www.husain-off.ru/hg7n/images1/drm5-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4906852"/>
          </a:xfrm>
          <a:prstGeom prst="rect">
            <a:avLst/>
          </a:prstGeom>
          <a:noFill/>
        </p:spPr>
      </p:pic>
      <p:pic>
        <p:nvPicPr>
          <p:cNvPr id="6" name="Picture 4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13556"/>
            <a:ext cx="1783931" cy="2820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524000" y="1484784"/>
            <a:ext cx="9144000" cy="5373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437113"/>
            <a:ext cx="1219200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«Поучение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Хети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сына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Дуауфа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своему сыну Пепи» на ваших столах и выпишите какие ремёсла там перечислены.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Египте трудились мастера различных ремёсел: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скульптор, ювелир, медник, каменотес, брадобрей, строитель, ткач, красильщик,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сандальщик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2" descr="http://www.husain-off.ru/hg7n/images1/drm5-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4408"/>
            <a:ext cx="8735614" cy="4412705"/>
          </a:xfrm>
          <a:prstGeom prst="rect">
            <a:avLst/>
          </a:prstGeom>
          <a:noFill/>
        </p:spPr>
      </p:pic>
      <p:pic>
        <p:nvPicPr>
          <p:cNvPr id="29704" name="Picture 8" descr="http://www.husain-off.ru/hg7n/images1/drm5-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5615" y="0"/>
            <a:ext cx="3456384" cy="4388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821" y="5756544"/>
            <a:ext cx="9123731" cy="110145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самый простой вид торговли. 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вид обмена называется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натуральным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3250" name="Picture 2" descr="http://fb2.booksgid.com/content/AE/zhaklin-dinin-puteshestvie-v-drevniy-mir-illyustrirovannaya-enciklopediya-dlya-detey/img/i_032.jpg"/>
          <p:cNvPicPr>
            <a:picLocks noChangeAspect="1" noChangeArrowheads="1"/>
          </p:cNvPicPr>
          <p:nvPr/>
        </p:nvPicPr>
        <p:blipFill>
          <a:blip r:embed="rId2" cstate="print"/>
          <a:srcRect t="4434" r="2390"/>
          <a:stretch/>
        </p:blipFill>
        <p:spPr bwMode="auto">
          <a:xfrm>
            <a:off x="-1" y="1346529"/>
            <a:ext cx="12192000" cy="45906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-9240"/>
            <a:ext cx="121920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египетских городах все необходимое для жизни люди могли купить на базаре. Денег тогда не существовало, так что горожане обменивали одни товары на другие.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0C8A01F5-6CC2-D8CD-8A22-1E58E2E6A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2880"/>
            <a:ext cx="12192000" cy="5205120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297A36-F89E-934F-A0C3-3F17BCBE4CE2}"/>
              </a:ext>
            </a:extLst>
          </p:cNvPr>
          <p:cNvSpPr/>
          <p:nvPr/>
        </p:nvSpPr>
        <p:spPr>
          <a:xfrm>
            <a:off x="0" y="-9240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изображён на рисунке???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BC4141-B4F4-D3F9-6F07-DCF06A31ABAC}"/>
              </a:ext>
            </a:extLst>
          </p:cNvPr>
          <p:cNvSpPr/>
          <p:nvPr/>
        </p:nvSpPr>
        <p:spPr>
          <a:xfrm>
            <a:off x="0" y="544800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называли рабов в Древнем Египте?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4C3E16-0AFC-B053-E746-DCDA5CC77927}"/>
              </a:ext>
            </a:extLst>
          </p:cNvPr>
          <p:cNvSpPr/>
          <p:nvPr/>
        </p:nvSpPr>
        <p:spPr>
          <a:xfrm>
            <a:off x="0" y="1098840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занимались рабы?</a:t>
            </a:r>
          </a:p>
        </p:txBody>
      </p:sp>
    </p:spTree>
    <p:extLst>
      <p:ext uri="{BB962C8B-B14F-4D97-AF65-F5344CB8AC3E}">
        <p14:creationId xmlns:p14="http://schemas.microsoft.com/office/powerpoint/2010/main" val="54541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833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Arial" pitchFamily="34" charset="0"/>
              </a:rPr>
              <a:t>Повторение пройденного.</a:t>
            </a:r>
            <a:endParaRPr lang="ru-RU" sz="4000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0" y="708338"/>
            <a:ext cx="12192000" cy="587727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Страна, которая располагалась на берегах Нила от первого порога до Средиземного моря -  … 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тростник, из которого изготавливали бумагу - … 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каменистые преграды в реке -  … 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часть страны Египет, где Нил распадается на несколько рукавов, образующих огромный треугольник -  …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Островки зелени -  … 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 Древнего Египта -  …   </a:t>
            </a:r>
          </a:p>
          <a:p>
            <a:pPr marL="880110" lvl="1" indent="-514350">
              <a:buClr>
                <a:schemeClr val="tx1"/>
              </a:buClr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Столица Древнего Египта - …                                  </a:t>
            </a:r>
            <a:r>
              <a:rPr lang="ru-RU" sz="3200" dirty="0">
                <a:solidFill>
                  <a:srgbClr val="F10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3651" y="27546"/>
            <a:ext cx="10028349" cy="66694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Древнего Египта </a:t>
            </a:r>
          </a:p>
        </p:txBody>
      </p:sp>
      <p:pic>
        <p:nvPicPr>
          <p:cNvPr id="4" name="Picture 4" descr="http://the300spartans.ru/wp-content/uploads/2012/06/%D0%B7%D0%B5%D0%BC%D0%BB%D0%B5%D0%B4%D0%B5%D0%BB%D0%B8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2034"/>
            <a:ext cx="12192000" cy="61359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3FABBDB-BAD9-7C2E-2763-81E4C21682F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035120" cy="6669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5760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какие группы делилось население Египта?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8366" y="745221"/>
            <a:ext cx="7233634" cy="61903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0" name="Стрелка вниз 9"/>
          <p:cNvSpPr/>
          <p:nvPr/>
        </p:nvSpPr>
        <p:spPr>
          <a:xfrm>
            <a:off x="3481011" y="1432321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445007" y="2594623"/>
            <a:ext cx="432048" cy="453790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68630" y="754905"/>
            <a:ext cx="3510642" cy="57606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ФАРАОН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44083" y="1969577"/>
            <a:ext cx="3510644" cy="514927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ВЕЛЬМОЖИ</a:t>
            </a:r>
            <a:endParaRPr lang="ru-RU" sz="2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99633" y="3158532"/>
            <a:ext cx="3510644" cy="453790"/>
          </a:xfrm>
          <a:prstGeom prst="rect">
            <a:avLst/>
          </a:prstGeom>
          <a:solidFill>
            <a:schemeClr val="bg1"/>
          </a:solidFill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buSzPct val="70000"/>
              <a:buFont typeface="Monotype Sorts" pitchFamily="2" charset="2"/>
              <a:buNone/>
            </a:pPr>
            <a:r>
              <a:rPr lang="ru-RU" sz="2200" b="1" dirty="0">
                <a:solidFill>
                  <a:srgbClr val="660066"/>
                </a:solidFill>
              </a:rPr>
              <a:t>ПИСЦЫ </a:t>
            </a:r>
          </a:p>
        </p:txBody>
      </p:sp>
      <p:sp>
        <p:nvSpPr>
          <p:cNvPr id="15" name="Стрелка вниз 14"/>
          <p:cNvSpPr/>
          <p:nvPr/>
        </p:nvSpPr>
        <p:spPr>
          <a:xfrm flipH="1">
            <a:off x="3445007" y="3664786"/>
            <a:ext cx="432048" cy="351187"/>
          </a:xfrm>
          <a:prstGeom prst="downArrow">
            <a:avLst/>
          </a:prstGeom>
          <a:solidFill>
            <a:srgbClr val="FF66CC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44083" y="5270840"/>
            <a:ext cx="3559735" cy="720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600"/>
                </a:solidFill>
              </a:rPr>
              <a:t>ЗЕМЛЕДЕЛЬЦЫ И РЕМЕСЛЕННИКИ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9" name="Стрелка вниз 14">
            <a:extLst>
              <a:ext uri="{FF2B5EF4-FFF2-40B4-BE49-F238E27FC236}">
                <a16:creationId xmlns:a16="http://schemas.microsoft.com/office/drawing/2014/main" id="{A5DB66AF-3379-43BB-BE13-634000325A0C}"/>
              </a:ext>
            </a:extLst>
          </p:cNvPr>
          <p:cNvSpPr/>
          <p:nvPr/>
        </p:nvSpPr>
        <p:spPr>
          <a:xfrm flipH="1">
            <a:off x="3445007" y="4794025"/>
            <a:ext cx="432048" cy="369398"/>
          </a:xfrm>
          <a:prstGeom prst="downArrow">
            <a:avLst/>
          </a:prstGeom>
          <a:solidFill>
            <a:schemeClr val="accent4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62B51E9-E172-43F8-94E3-E45C59F35730}"/>
              </a:ext>
            </a:extLst>
          </p:cNvPr>
          <p:cNvSpPr/>
          <p:nvPr/>
        </p:nvSpPr>
        <p:spPr>
          <a:xfrm>
            <a:off x="1944082" y="6364784"/>
            <a:ext cx="3559736" cy="411238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9DBC8D42-297A-41DC-8543-79A1507AB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75087" y="4146996"/>
            <a:ext cx="3559735" cy="544361"/>
          </a:xfrm>
          <a:prstGeom prst="rect">
            <a:avLst/>
          </a:prstGeom>
          <a:solidFill>
            <a:schemeClr val="bg1"/>
          </a:solidFill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eaLnBrk="0" hangingPunct="0">
              <a:buSzPct val="70000"/>
              <a:buFont typeface="Monotype Sorts" pitchFamily="2" charset="2"/>
              <a:buNone/>
            </a:pPr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ВОИНЫ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06EB3055-3D93-19A0-604F-B9467E7B2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75279" y="146495"/>
            <a:ext cx="8062173" cy="298146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высеченная из камня древним мастером фигура одного из самых известных в истории Египта фараонов по имени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Рамсес.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его голове корона в виде шлема, надо лбом золотая змея, которая как верили египтяне, защищала фараона от всех бед и врагов. В руках символы власти –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скипетр и плеть. 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267CEFA3-2A8B-2D59-2486-66196DB6920B}"/>
              </a:ext>
            </a:extLst>
          </p:cNvPr>
          <p:cNvSpPr txBox="1">
            <a:spLocks/>
          </p:cNvSpPr>
          <p:nvPr/>
        </p:nvSpPr>
        <p:spPr>
          <a:xfrm>
            <a:off x="3455144" y="4019618"/>
            <a:ext cx="8775492" cy="1423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Египта считали, что фараоны утверждаются на престоле богом солнца – Ра. Поэтому фараон и сам является богом.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095EDBF3-CAC1-C658-3AD0-FF5E5E3ADC7A}"/>
              </a:ext>
            </a:extLst>
          </p:cNvPr>
          <p:cNvSpPr txBox="1">
            <a:spLocks/>
          </p:cNvSpPr>
          <p:nvPr/>
        </p:nvSpPr>
        <p:spPr>
          <a:xfrm>
            <a:off x="4250028" y="3244571"/>
            <a:ext cx="7941972" cy="711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 фараоны в огромных дворцах.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FC8F4D-825F-1824-40F4-6810E86BD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9000"/>
            <a:ext cx="3326355" cy="3378906"/>
          </a:xfrm>
          <a:prstGeom prst="rect">
            <a:avLst/>
          </a:prstGeom>
        </p:spPr>
      </p:pic>
      <p:sp>
        <p:nvSpPr>
          <p:cNvPr id="2" name="Текст 3">
            <a:extLst>
              <a:ext uri="{FF2B5EF4-FFF2-40B4-BE49-F238E27FC236}">
                <a16:creationId xmlns:a16="http://schemas.microsoft.com/office/drawing/2014/main" id="{28532D66-1F3B-4A14-AB44-B88A7237EB77}"/>
              </a:ext>
            </a:extLst>
          </p:cNvPr>
          <p:cNvSpPr txBox="1">
            <a:spLocks/>
          </p:cNvSpPr>
          <p:nvPr/>
        </p:nvSpPr>
        <p:spPr>
          <a:xfrm>
            <a:off x="3326355" y="5442734"/>
            <a:ext cx="8865645" cy="1415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вельможи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помощники фараона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ни в чём не смели ему перечить и трепетали перед ним как перед богом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1B3ECC41-E6AA-58B6-C3B0-3942E6ECCC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06"/>
            <a:ext cx="4108361" cy="3345994"/>
          </a:xfrm>
        </p:spPr>
      </p:pic>
    </p:spTree>
    <p:extLst>
      <p:ext uri="{BB962C8B-B14F-4D97-AF65-F5344CB8AC3E}">
        <p14:creationId xmlns:p14="http://schemas.microsoft.com/office/powerpoint/2010/main" val="2210075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D2283A6-BE2E-5F64-A91D-E420474DF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9" y="137420"/>
            <a:ext cx="3088237" cy="4873625"/>
          </a:xfr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CF8A2BED-624C-B3D7-EBA8-4B2475490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80786" y="137419"/>
            <a:ext cx="8918665" cy="409973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статуя вельможи вырезанная из дерева древнеегипетским мастером. Правдиво воссоздан облик пожилого вельможи, с бритой головой, большим животом, полными плечами и руками.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Вельможа идёт, твёрдо ступая, опираясь на посох, весь он полон сознания собственного достоинства.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следили за порядком и следили чтобы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исправно поступали в казну государства.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ещё занимались вельможи?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7D18D3E-3BD7-8019-4612-5647863C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785" y="4381770"/>
            <a:ext cx="8918665" cy="60137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сбор в пользу государства.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9534F24-1CEC-14F8-8DB8-21B0B1E814FA}"/>
              </a:ext>
            </a:extLst>
          </p:cNvPr>
          <p:cNvSpPr txBox="1">
            <a:spLocks/>
          </p:cNvSpPr>
          <p:nvPr/>
        </p:nvSpPr>
        <p:spPr>
          <a:xfrm>
            <a:off x="2446690" y="5556608"/>
            <a:ext cx="8918665" cy="6013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п.2 стр. 44 заполните пропуски в тексте. </a:t>
            </a:r>
          </a:p>
        </p:txBody>
      </p:sp>
    </p:spTree>
    <p:extLst>
      <p:ext uri="{BB962C8B-B14F-4D97-AF65-F5344CB8AC3E}">
        <p14:creationId xmlns:p14="http://schemas.microsoft.com/office/powerpoint/2010/main" val="195021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D1329BA-A956-93A8-6494-863928A60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290552" cy="3258355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86147D-7A32-5645-F328-FCE6BE86A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0" y="3084920"/>
            <a:ext cx="2713954" cy="3502624"/>
          </a:xfrm>
          <a:prstGeom prst="rect">
            <a:avLst/>
          </a:prstGeom>
        </p:spPr>
      </p:pic>
      <p:pic>
        <p:nvPicPr>
          <p:cNvPr id="9" name="Picture 2" descr="http://www.husain-off.ru/hg7n/images1/drm5-063.gif">
            <a:extLst>
              <a:ext uri="{FF2B5EF4-FFF2-40B4-BE49-F238E27FC236}">
                <a16:creationId xmlns:a16="http://schemas.microsoft.com/office/drawing/2014/main" id="{35B3D197-F884-026B-23F3-B221B4D31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94339" y="4063284"/>
            <a:ext cx="2297660" cy="2794716"/>
          </a:xfrm>
          <a:prstGeom prst="rect">
            <a:avLst/>
          </a:prstGeom>
          <a:noFill/>
        </p:spPr>
      </p:pic>
      <p:pic>
        <p:nvPicPr>
          <p:cNvPr id="10" name="Picture 2" descr="http://www.husain-off.ru/hg7n/images1/drm5-067.gif">
            <a:extLst>
              <a:ext uri="{FF2B5EF4-FFF2-40B4-BE49-F238E27FC236}">
                <a16:creationId xmlns:a16="http://schemas.microsoft.com/office/drawing/2014/main" id="{A53DEB76-B4F0-6872-5C68-6B057776B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6976" y="3925865"/>
            <a:ext cx="5470083" cy="2794716"/>
          </a:xfrm>
          <a:prstGeom prst="rect">
            <a:avLst/>
          </a:prstGeom>
          <a:noFill/>
        </p:spPr>
      </p:pic>
      <p:sp>
        <p:nvSpPr>
          <p:cNvPr id="11" name="Текст 3">
            <a:extLst>
              <a:ext uri="{FF2B5EF4-FFF2-40B4-BE49-F238E27FC236}">
                <a16:creationId xmlns:a16="http://schemas.microsoft.com/office/drawing/2014/main" id="{96AB547E-6D07-696C-54CE-00F37C462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5324" y="137419"/>
            <a:ext cx="9036675" cy="409973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Вельмож  невысокого ранга называли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писцами.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Писцы очень нужны вельможам и фараону. Они сосчитают и запишут все, что им прикажут: и сколько зерна в казне, и каков размер полей, обрабатываемых земледельцами, и какой налог  каждый из них ежегодно обязан отдать.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3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0747DAA5-BF35-6FCE-BA77-2630D625AC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"/>
          <a:stretch>
            <a:fillRect/>
          </a:stretch>
        </p:blipFill>
        <p:spPr>
          <a:xfrm>
            <a:off x="0" y="257578"/>
            <a:ext cx="3119907" cy="584700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CDE4F-8D20-1803-6A81-A8F2D6C2B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95" y="2936383"/>
            <a:ext cx="10298806" cy="3921616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:a16="http://schemas.microsoft.com/office/drawing/2014/main" id="{9A8C425E-2BAA-241F-F6C5-879998BC1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5324" y="137419"/>
            <a:ext cx="9036675" cy="409973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Фараоны оказывали всяческое внимание храмам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жрецам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дарили им земли и сокровища. Считалось, что без жрецов было невозможно связаться с богами и получить их поддержку.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Жрецы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служители богов</a:t>
            </a:r>
          </a:p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знаниями обладали жрецы? п.3 стр. 45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18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B76CA-B67F-06B8-5803-26ECF157B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B010766-1624-BFC3-D408-D01AB6ED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003" y="641320"/>
            <a:ext cx="9144000" cy="105119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FED07271-D778-966F-4823-0A788034F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305317"/>
            <a:ext cx="12192000" cy="377994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Обязательно: 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6-7 п.4-5 читать, выучить новые понятия.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учащихся на отдельном листе в клеточку : 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составить рассказ от имени египетского земледельца или  ремесленника о том, как прошел его день, на каких работах он был занят, что ел на обед.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ag00029_">
            <a:extLst>
              <a:ext uri="{FF2B5EF4-FFF2-40B4-BE49-F238E27FC236}">
                <a16:creationId xmlns:a16="http://schemas.microsoft.com/office/drawing/2014/main" id="{E594F11F-33C5-44E8-20EC-67F2D0887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15"/>
            <a:ext cx="3329641" cy="2469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9570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769</Words>
  <Application>Microsoft Office PowerPoint</Application>
  <PresentationFormat>Широкоэкранный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Monotype Sorts</vt:lpstr>
      <vt:lpstr>Times New Roman</vt:lpstr>
      <vt:lpstr>Wingdings 3</vt:lpstr>
      <vt:lpstr>Тема Office</vt:lpstr>
      <vt:lpstr>ДОМАШНЕЕ ЗАДАНИЕ</vt:lpstr>
      <vt:lpstr>Повторение пройденного.</vt:lpstr>
      <vt:lpstr>Общество Древнего Египта </vt:lpstr>
      <vt:lpstr>На какие группы делилось население Египта?</vt:lpstr>
      <vt:lpstr>Презентация PowerPoint</vt:lpstr>
      <vt:lpstr>Налог – это сбор в пользу государства. </vt:lpstr>
      <vt:lpstr>Презентация PowerPoint</vt:lpstr>
      <vt:lpstr>Презентация PowerPoint</vt:lpstr>
      <vt:lpstr>ДОМАШНЕЕ ЗАДАНИЕ</vt:lpstr>
      <vt:lpstr>Презентация PowerPoint</vt:lpstr>
      <vt:lpstr>Презентация PowerPoint</vt:lpstr>
      <vt:lpstr> Как называется изображённое устройство?  Для чего оно было придумано?    </vt:lpstr>
      <vt:lpstr>Почему простые египтяне не запирали двери в домах? </vt:lpstr>
      <vt:lpstr>Презентация PowerPoint</vt:lpstr>
      <vt:lpstr>Презентация PowerPoint</vt:lpstr>
      <vt:lpstr>Обмен — это самый простой вид торговли.  Такой вид обмена называется натуральным.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Илья Ухабов</dc:creator>
  <cp:lastModifiedBy>Илья Ухабов</cp:lastModifiedBy>
  <cp:revision>5</cp:revision>
  <dcterms:created xsi:type="dcterms:W3CDTF">2025-07-01T19:27:33Z</dcterms:created>
  <dcterms:modified xsi:type="dcterms:W3CDTF">2025-07-02T17:42:37Z</dcterms:modified>
</cp:coreProperties>
</file>