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9" r:id="rId2"/>
    <p:sldId id="271" r:id="rId3"/>
    <p:sldId id="273" r:id="rId4"/>
    <p:sldId id="274" r:id="rId5"/>
    <p:sldId id="275" r:id="rId6"/>
    <p:sldId id="270" r:id="rId7"/>
    <p:sldId id="257" r:id="rId8"/>
    <p:sldId id="272" r:id="rId9"/>
    <p:sldId id="321" r:id="rId10"/>
    <p:sldId id="285" r:id="rId11"/>
    <p:sldId id="256" r:id="rId12"/>
    <p:sldId id="258" r:id="rId13"/>
    <p:sldId id="322" r:id="rId14"/>
    <p:sldId id="259" r:id="rId15"/>
    <p:sldId id="323" r:id="rId16"/>
    <p:sldId id="260" r:id="rId17"/>
    <p:sldId id="261" r:id="rId18"/>
    <p:sldId id="324" r:id="rId19"/>
    <p:sldId id="262" r:id="rId20"/>
    <p:sldId id="325" r:id="rId21"/>
    <p:sldId id="263" r:id="rId22"/>
    <p:sldId id="326" r:id="rId23"/>
    <p:sldId id="264" r:id="rId24"/>
    <p:sldId id="266" r:id="rId25"/>
    <p:sldId id="267" r:id="rId26"/>
  </p:sldIdLst>
  <p:sldSz cx="6858000" cy="51435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522" y="82"/>
      </p:cViewPr>
      <p:guideLst>
        <p:guide orient="horz" pos="16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49CC4-23D0-4E33-B7C3-68B9C9E3BB7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C384C-1CF2-4B38-A2EA-B9B41A5F3B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1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D54079F-B1E8-4653-9A71-E3DD4962442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518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C384C-1CF2-4B38-A2EA-B9B41A5F3BE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346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C384C-1CF2-4B38-A2EA-B9B41A5F3BE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223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C384C-1CF2-4B38-A2EA-B9B41A5F3BE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24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1151335"/>
            <a:ext cx="303133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1631156"/>
            <a:ext cx="303133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076327"/>
            <a:ext cx="22562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3D32C9-132E-4375-AC14-59E2E36ED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5E4650-47BC-4849-B4A5-2ED7925E96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AA7DD6-3184-4587-9E17-E94A6834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0"/>
            <a:ext cx="51435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06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669" y="0"/>
            <a:ext cx="6874669" cy="441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35396" y="166165"/>
            <a:ext cx="7128792" cy="1102519"/>
          </a:xfrm>
        </p:spPr>
        <p:txBody>
          <a:bodyPr>
            <a:normAutofit fontScale="90000"/>
          </a:bodyPr>
          <a:lstStyle/>
          <a:p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Колониальные империи раннего Нового времени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3131D81B-E86A-444D-B55A-0DB353F915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«Британская империя. Разделяй и властвуй!», Джон Роберт Сили читать онлайн  фрагмент бесплатно без регистрации">
            <a:extLst>
              <a:ext uri="{FF2B5EF4-FFF2-40B4-BE49-F238E27FC236}">
                <a16:creationId xmlns:a16="http://schemas.microsoft.com/office/drawing/2014/main" id="{20C47A29-DB4B-47DB-B56B-69DB76089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233" y="1449833"/>
            <a:ext cx="2415302" cy="357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63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машинка\Downloads\6371718129476515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7567" y="-164554"/>
            <a:ext cx="9143999" cy="564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0648" y="339503"/>
            <a:ext cx="73448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DengXian"/>
                <a:cs typeface="Arial" panose="020B0604020202020204" pitchFamily="34" charset="0"/>
              </a:rPr>
              <a:t>Сегодня мы будем работать с кейс-методом. Это значит, что мы разделимся на группы, каждая из которых получит “кейс” – описание конкретной колониальной империи или явления. Ваша задача – проанализировать этот кейс, выявить ключевые особенности и представить свои выводы классу.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каждой группы есть 7-10 минут на изучение своего кейса. Пожалуйста, прочитайте его внимательно, обсудите в группе и подготовьте краткое выступление, отвечая на следующие вопросы: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	Какая страна представлена в вашем кейсе?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	Какие территории были колониями этой страны?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	Каковы были основные цели и методы колонизации?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	Какие важные события или особенности характерны для данной колониальной политики?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•	Каковы были основные итоги колонизации для самой метрополии и для колоний?</a:t>
            </a:r>
          </a:p>
        </p:txBody>
      </p:sp>
    </p:spTree>
    <p:extLst>
      <p:ext uri="{BB962C8B-B14F-4D97-AF65-F5344CB8AC3E}">
        <p14:creationId xmlns:p14="http://schemas.microsoft.com/office/powerpoint/2010/main" val="3633929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B368D-4A98-4111-A12C-6DF137D3C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707E4-A2EC-4A8F-9E32-773C1BEEC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F163CF9-8AD9-40E9-BF3A-7B6F95054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D281A46D-A128-49FF-9935-4083D9BB2513}"/>
              </a:ext>
            </a:extLst>
          </p:cNvPr>
          <p:cNvSpPr/>
          <p:nvPr/>
        </p:nvSpPr>
        <p:spPr>
          <a:xfrm>
            <a:off x="1340768" y="3507854"/>
            <a:ext cx="288032" cy="36004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867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6632" y="-11906"/>
            <a:ext cx="5653088" cy="638175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Португальская колониальная империя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094112" y="339502"/>
            <a:ext cx="3736702" cy="27363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Португалия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используя свои передовые корабли, быстро освоила морской путь в Индию. Ее колонии располагались вдоль побережья Африки, в Индии, Юго-Восточной Азии и Бразилии. </a:t>
            </a:r>
          </a:p>
        </p:txBody>
      </p:sp>
      <p:pic>
        <p:nvPicPr>
          <p:cNvPr id="5122" name="Picture 2" descr="C:\Users\машинка\Downloads\dd6d1f1d-0b02-450e-9e26-b0ecf8c0d6f0-101515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9" t="8379" r="8244" b="8530"/>
          <a:stretch/>
        </p:blipFill>
        <p:spPr bwMode="auto">
          <a:xfrm>
            <a:off x="32891" y="676448"/>
            <a:ext cx="2917206" cy="28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B967CF-D1D8-482F-87D9-D1094FC77B9B}"/>
              </a:ext>
            </a:extLst>
          </p:cNvPr>
          <p:cNvSpPr txBox="1"/>
          <p:nvPr/>
        </p:nvSpPr>
        <p:spPr>
          <a:xfrm>
            <a:off x="131762" y="3427214"/>
            <a:ext cx="65944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/>
              <a:t>Основной целью была торговля пряностями, золотом, слоновой костью. Португальцы строили фактории ( </a:t>
            </a:r>
            <a:r>
              <a:rPr lang="ru-RU" sz="2000" b="1" dirty="0"/>
              <a:t>торговое поселение (пост) )</a:t>
            </a:r>
            <a:r>
              <a:rPr lang="ru-RU" sz="2000" dirty="0"/>
              <a:t>и крепости, контролируя торговые пути, а не массово заселяя территории.</a:t>
            </a:r>
          </a:p>
        </p:txBody>
      </p:sp>
    </p:spTree>
    <p:extLst>
      <p:ext uri="{BB962C8B-B14F-4D97-AF65-F5344CB8AC3E}">
        <p14:creationId xmlns:p14="http://schemas.microsoft.com/office/powerpoint/2010/main" val="272474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B368D-4A98-4111-A12C-6DF137D3C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707E4-A2EC-4A8F-9E32-773C1BEEC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F163CF9-8AD9-40E9-BF3A-7B6F95054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D281A46D-A128-49FF-9935-4083D9BB2513}"/>
              </a:ext>
            </a:extLst>
          </p:cNvPr>
          <p:cNvSpPr/>
          <p:nvPr/>
        </p:nvSpPr>
        <p:spPr>
          <a:xfrm>
            <a:off x="1988840" y="3435846"/>
            <a:ext cx="288032" cy="36004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94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8316" y="-54992"/>
            <a:ext cx="6741368" cy="788988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Конкиста (</a:t>
            </a:r>
            <a:r>
              <a:rPr lang="ru-RU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период завоевания )</a:t>
            </a:r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Испанская колониальная империя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672408" y="555526"/>
            <a:ext cx="3068960" cy="26642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Испанские конкистадоры (завоеватели), такие как Кортес и Писарро, завоевали могущественные империи ацтеков и инков в Америке. </a:t>
            </a:r>
          </a:p>
        </p:txBody>
      </p:sp>
      <p:pic>
        <p:nvPicPr>
          <p:cNvPr id="6146" name="Picture 2" descr="C:\Users\машинка\Downloads\Spanish_Empire_Anachronous_en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755129"/>
            <a:ext cx="347027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50C96C-8B21-47FD-BB27-C43A454B1E38}"/>
              </a:ext>
            </a:extLst>
          </p:cNvPr>
          <p:cNvSpPr txBox="1"/>
          <p:nvPr/>
        </p:nvSpPr>
        <p:spPr>
          <a:xfrm>
            <a:off x="216049" y="3563441"/>
            <a:ext cx="661104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Целями были поиск золота и серебра, распространение христианства. Испанцы активно заселяли территории, основывали города, внедряли свои порядки и насаждали католицизм, что привело к гибели коренного населения и изменению их культуры.</a:t>
            </a:r>
          </a:p>
        </p:txBody>
      </p:sp>
    </p:spTree>
    <p:extLst>
      <p:ext uri="{BB962C8B-B14F-4D97-AF65-F5344CB8AC3E}">
        <p14:creationId xmlns:p14="http://schemas.microsoft.com/office/powerpoint/2010/main" val="294985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083300" cy="70961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Голландцы на просторах океанов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2710686" y="673894"/>
            <a:ext cx="4147314" cy="28339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Голландия, будучи морской державой, создала обширную торговую империю. Она стремилась к контролю над торговлей пряностями в Азии (Индонезия), основала поселения в Северной Америке (Новый Амстердам – будущий Нью-Йорк) и Африке. .</a:t>
            </a:r>
          </a:p>
        </p:txBody>
      </p:sp>
      <p:pic>
        <p:nvPicPr>
          <p:cNvPr id="7170" name="Picture 2" descr="C:\Users\машинка\Downloads\0a373a8b40f8c96e2fa3d899860138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771550"/>
            <a:ext cx="2594054" cy="213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99AA934-68CD-4F75-BCCE-88FB5C9EF688}"/>
              </a:ext>
            </a:extLst>
          </p:cNvPr>
          <p:cNvSpPr txBox="1"/>
          <p:nvPr/>
        </p:nvSpPr>
        <p:spPr>
          <a:xfrm>
            <a:off x="12551" y="3356287"/>
            <a:ext cx="68767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Голландцы активно использовали форты, торговые компании (например, Ост-Индскую) и часто вытесняли конкурентов силой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767454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B368D-4A98-4111-A12C-6DF137D3C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707E4-A2EC-4A8F-9E32-773C1BEEC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F163CF9-8AD9-40E9-BF3A-7B6F95054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D281A46D-A128-49FF-9935-4083D9BB2513}"/>
              </a:ext>
            </a:extLst>
          </p:cNvPr>
          <p:cNvSpPr/>
          <p:nvPr/>
        </p:nvSpPr>
        <p:spPr>
          <a:xfrm>
            <a:off x="2492896" y="1063229"/>
            <a:ext cx="288032" cy="36004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97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553200" cy="70008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Англичане в Северной Америке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2388468" y="601663"/>
            <a:ext cx="4495800" cy="225812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Англия постепенно начала осваивать Северную Америку, основывая колонии (например,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Джеймстаун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Плимут). Цели были разнообразны: </a:t>
            </a:r>
            <a:r>
              <a:rPr lang="ru-RU" sz="19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золота, предоставление земли переселенцам, религиозная свобода для пуритан</a:t>
            </a:r>
          </a:p>
        </p:txBody>
      </p:sp>
      <p:pic>
        <p:nvPicPr>
          <p:cNvPr id="8194" name="Picture 2" descr="C:\Users\машинка\Downloads\Colonias_europea_en_América_siglo_XVI-XVII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28" y="700088"/>
            <a:ext cx="2435925" cy="280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8E0DEF-B6C5-45AD-8957-CA0EC38860DC}"/>
              </a:ext>
            </a:extLst>
          </p:cNvPr>
          <p:cNvSpPr txBox="1"/>
          <p:nvPr/>
        </p:nvSpPr>
        <p:spPr>
          <a:xfrm>
            <a:off x="90884" y="3510956"/>
            <a:ext cx="68113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Английская колонизация отличалась массовым притоком переселенцев, которые занимались сельским хозяйством и развивали торговлю, что привело к масштабным изменениям в жизни коренного населения.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19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EC53AA-7B94-4492-A421-749227524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D7D6B2-0C27-4BC3-9D87-6CCDB8F16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/>
              <a:t>Тема прошлого урока</a:t>
            </a:r>
          </a:p>
        </p:txBody>
      </p:sp>
    </p:spTree>
    <p:extLst>
      <p:ext uri="{BB962C8B-B14F-4D97-AF65-F5344CB8AC3E}">
        <p14:creationId xmlns:p14="http://schemas.microsoft.com/office/powerpoint/2010/main" val="1542814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B368D-4A98-4111-A12C-6DF137D3C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707E4-A2EC-4A8F-9E32-773C1BEEC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F163CF9-8AD9-40E9-BF3A-7B6F95054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4572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id="{D281A46D-A128-49FF-9935-4083D9BB2513}"/>
              </a:ext>
            </a:extLst>
          </p:cNvPr>
          <p:cNvSpPr/>
          <p:nvPr/>
        </p:nvSpPr>
        <p:spPr>
          <a:xfrm>
            <a:off x="2924944" y="2391730"/>
            <a:ext cx="288032" cy="36004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5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6858000" cy="70008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Французы в Новом Свете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098403" y="463299"/>
            <a:ext cx="3744416" cy="37872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Франция осваивала Северную Америку (Канада, Луизиана) и Карибские острова. Французы активно занимались торговлей пушниной с индейцами, что способствовало более мирным отношениям с некоторыми племенами по сравнению с испанцами или англичанами. Они также основывали небольшие поселения и укрепления.</a:t>
            </a:r>
          </a:p>
        </p:txBody>
      </p:sp>
      <p:pic>
        <p:nvPicPr>
          <p:cNvPr id="9218" name="Picture 2" descr="C:\Users\машинка\Downloads\c9d0e0aba82da8cecdc6852a02df646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774824"/>
            <a:ext cx="2812579" cy="359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617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B0D1B7-9806-4CB5-AE11-35495AF224D3}"/>
              </a:ext>
            </a:extLst>
          </p:cNvPr>
          <p:cNvSpPr txBox="1"/>
          <p:nvPr/>
        </p:nvSpPr>
        <p:spPr>
          <a:xfrm>
            <a:off x="332656" y="267494"/>
            <a:ext cx="1503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/>
              <a:t>стр</a:t>
            </a:r>
            <a:r>
              <a:rPr lang="ru-RU" sz="4000" dirty="0"/>
              <a:t> 34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62F42B-B611-4935-8364-E556C5022D24}"/>
              </a:ext>
            </a:extLst>
          </p:cNvPr>
          <p:cNvSpPr txBox="1"/>
          <p:nvPr/>
        </p:nvSpPr>
        <p:spPr>
          <a:xfrm>
            <a:off x="332656" y="1203598"/>
            <a:ext cx="5370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Выписать в тетрадь итоги ВГО</a:t>
            </a:r>
          </a:p>
        </p:txBody>
      </p:sp>
    </p:spTree>
    <p:extLst>
      <p:ext uri="{BB962C8B-B14F-4D97-AF65-F5344CB8AC3E}">
        <p14:creationId xmlns:p14="http://schemas.microsoft.com/office/powerpoint/2010/main" val="2961780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2592" y="-92546"/>
            <a:ext cx="6741368" cy="925215"/>
          </a:xfrm>
        </p:spPr>
        <p:txBody>
          <a:bodyPr>
            <a:noAutofit/>
          </a:bodyPr>
          <a:lstStyle/>
          <a:p>
            <a:r>
              <a:rPr lang="ru-RU" sz="20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Великих географических открытий и </a:t>
            </a:r>
            <a:r>
              <a:rPr lang="ru-RU" sz="18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колониальных</a:t>
            </a:r>
            <a:r>
              <a:rPr lang="ru-RU" sz="20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захватов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14040" y="832670"/>
            <a:ext cx="6829920" cy="368329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200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Результаты открытий были огромны: </a:t>
            </a:r>
          </a:p>
          <a:p>
            <a:pPr algn="just"/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изменилась карта мира, </a:t>
            </a:r>
          </a:p>
          <a:p>
            <a:pPr algn="just"/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начался глобальный обмен товарами, растениями, животными и даже болезнями (так называемый “Колумбов обмен”). </a:t>
            </a:r>
          </a:p>
          <a:p>
            <a:pPr algn="just"/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Европа получила доступ к новым ресурсам, что способствовало ее экономическому развитию, но для коренного населения колоний это часто означало гибель, утрату культуры и подчинение.</a:t>
            </a:r>
          </a:p>
        </p:txBody>
      </p:sp>
    </p:spTree>
    <p:extLst>
      <p:ext uri="{BB962C8B-B14F-4D97-AF65-F5344CB8AC3E}">
        <p14:creationId xmlns:p14="http://schemas.microsoft.com/office/powerpoint/2010/main" val="25781266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4280" y="555526"/>
            <a:ext cx="6858000" cy="4248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Параграф 3,</a:t>
            </a:r>
          </a:p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u="sng" dirty="0">
                <a:latin typeface="Arial" panose="020B0604020202020204" pitchFamily="34" charset="0"/>
                <a:cs typeface="Arial" panose="020B0604020202020204" pitchFamily="34" charset="0"/>
              </a:rPr>
              <a:t>Задание (одно на выбор):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№1: Выберите любую одну колониальную империю, которую мы сегодня обсуждали, и напишите небольшой абзац (5-7 предложений), объясняя, почему именно эта империя добилась наибольшего успеха в колонизации (или, наоборот, почему ее империя была менее прочной). Обоснуйте свое мнение, используя факты из урока.</a:t>
            </a:r>
          </a:p>
          <a:p>
            <a:pPr mar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№2: Представьте, что вы – коренной житель Америки, который впервые встречает европейских колонизаторов. Напишите короткое обращение к ним (5-7 предложений), выражая свои чувства и опасения, используя слова: </a:t>
            </a:r>
            <a:r>
              <a:rPr lang="ru-RU" sz="1800" i="1" dirty="0">
                <a:latin typeface="Arial" panose="020B0604020202020204" pitchFamily="34" charset="0"/>
                <a:cs typeface="Arial" panose="020B0604020202020204" pitchFamily="34" charset="0"/>
              </a:rPr>
              <a:t>чужеземцы, наши земли, золото, болезни, неизвестность, судьба.</a:t>
            </a:r>
          </a:p>
        </p:txBody>
      </p:sp>
      <p:pic>
        <p:nvPicPr>
          <p:cNvPr id="5122" name="Picture 2" descr="Домашнее задание в детском саду?: second_sign — LiveJournal">
            <a:extLst>
              <a:ext uri="{FF2B5EF4-FFF2-40B4-BE49-F238E27FC236}">
                <a16:creationId xmlns:a16="http://schemas.microsoft.com/office/drawing/2014/main" id="{C9FF2835-8F90-4A46-B1D1-EE0CAA3D2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489" y="8310"/>
            <a:ext cx="1909348" cy="90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457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7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F334D-A13D-4B9D-A9ED-F47448618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CD1D1F-CBA8-4F27-AC09-1C27EC0B4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Причины ВГО</a:t>
            </a:r>
          </a:p>
        </p:txBody>
      </p:sp>
    </p:spTree>
    <p:extLst>
      <p:ext uri="{BB962C8B-B14F-4D97-AF65-F5344CB8AC3E}">
        <p14:creationId xmlns:p14="http://schemas.microsoft.com/office/powerpoint/2010/main" val="3026564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6CB0BA3-B67E-4851-A88B-7CFEB73078B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8640" y="267494"/>
            <a:ext cx="6172200" cy="3394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4000" dirty="0"/>
              <a:t>Выпиши</a:t>
            </a:r>
            <a:r>
              <a:rPr lang="ru-RU" altLang="ru-RU" sz="4000" baseline="0" dirty="0"/>
              <a:t> лишнее и дай объяснение почему: Португалия, Англия, США, Испания.</a:t>
            </a:r>
            <a:endParaRPr lang="ru-RU" altLang="ru-RU" sz="4000" dirty="0"/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65768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220C65-3928-41C0-8125-BA8470B561DD}"/>
              </a:ext>
            </a:extLst>
          </p:cNvPr>
          <p:cNvSpPr txBox="1"/>
          <p:nvPr/>
        </p:nvSpPr>
        <p:spPr>
          <a:xfrm>
            <a:off x="260648" y="555526"/>
            <a:ext cx="590465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altLang="ru-RU" sz="3200" dirty="0"/>
              <a:t>Выпиши</a:t>
            </a:r>
            <a:r>
              <a:rPr lang="ru-RU" altLang="ru-RU" sz="3200" baseline="0" dirty="0"/>
              <a:t> лишнее и дай объяснение почему: Китай, Германия, Португалия, Австро-Венгрия.</a:t>
            </a:r>
            <a:endParaRPr lang="ru-RU" altLang="ru-RU" sz="3200" dirty="0"/>
          </a:p>
        </p:txBody>
      </p:sp>
    </p:spTree>
    <p:extLst>
      <p:ext uri="{BB962C8B-B14F-4D97-AF65-F5344CB8AC3E}">
        <p14:creationId xmlns:p14="http://schemas.microsoft.com/office/powerpoint/2010/main" val="3492133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39D473-5FBA-42FC-93E4-E67B4C8BA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A2E716-530C-47AD-AF2C-65918F4BD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Страна, обокравшая мир. Блеск и нищета Англии XIX века | Читать статьи по  истории РФ для школьников и студентов">
            <a:extLst>
              <a:ext uri="{FF2B5EF4-FFF2-40B4-BE49-F238E27FC236}">
                <a16:creationId xmlns:a16="http://schemas.microsoft.com/office/drawing/2014/main" id="{C58EFE15-3DC6-4E65-9BCA-40D43EFE0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70"/>
            <a:ext cx="685800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841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шинка\Downloads\scale_1200 (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04" y="3463449"/>
            <a:ext cx="2132857" cy="154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17" y="411510"/>
            <a:ext cx="68348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ea typeface="DengXian"/>
                <a:cs typeface="Arial" panose="020B0604020202020204" pitchFamily="34" charset="0"/>
              </a:rPr>
              <a:t>Ребята, мы с вами пережили эпоху Великих географических открытий. Открыты новые земли, найдены морские пути. </a:t>
            </a:r>
          </a:p>
          <a:p>
            <a:pPr algn="just"/>
            <a:endParaRPr lang="ru-RU" sz="2400" b="1" dirty="0">
              <a:latin typeface="Arial" panose="020B0604020202020204" pitchFamily="34" charset="0"/>
              <a:ea typeface="DengXian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latin typeface="Arial" panose="020B0604020202020204" pitchFamily="34" charset="0"/>
                <a:ea typeface="DengXian"/>
                <a:cs typeface="Arial" panose="020B0604020202020204" pitchFamily="34" charset="0"/>
              </a:rPr>
              <a:t>Но что происходило дальше? </a:t>
            </a:r>
          </a:p>
          <a:p>
            <a:pPr algn="just"/>
            <a:endParaRPr lang="ru-RU" sz="2400" b="1" dirty="0">
              <a:latin typeface="Arial" panose="020B0604020202020204" pitchFamily="34" charset="0"/>
              <a:ea typeface="DengXian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latin typeface="Arial" panose="020B0604020202020204" pitchFamily="34" charset="0"/>
                <a:ea typeface="DengXian"/>
                <a:cs typeface="Arial" panose="020B0604020202020204" pitchFamily="34" charset="0"/>
              </a:rPr>
              <a:t>Как Европа начала осваивать эти новые территории?</a:t>
            </a:r>
          </a:p>
          <a:p>
            <a:pPr algn="just"/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07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6C35C5-4A86-4D09-AA73-1333F9EDBA3A}"/>
              </a:ext>
            </a:extLst>
          </p:cNvPr>
          <p:cNvSpPr txBox="1"/>
          <p:nvPr/>
        </p:nvSpPr>
        <p:spPr>
          <a:xfrm>
            <a:off x="58316" y="123478"/>
            <a:ext cx="674136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После того, как Васко да Гама добрался до Индии, а Колумб открыл Америку, что, по вашему мнению, предприняли европейские страны, чтобы закрепиться на новых землях?</a:t>
            </a: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страны, как мы помним, были наиболее активны в совершении географических открытий?</a:t>
            </a:r>
          </a:p>
          <a:p>
            <a:pPr algn="just"/>
            <a:endParaRPr lang="ru-RU" sz="20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думаете, какие цели преследовали европейцы, отправляясь в далекие края с завоевательными походами?</a:t>
            </a:r>
          </a:p>
        </p:txBody>
      </p:sp>
    </p:spTree>
    <p:extLst>
      <p:ext uri="{BB962C8B-B14F-4D97-AF65-F5344CB8AC3E}">
        <p14:creationId xmlns:p14="http://schemas.microsoft.com/office/powerpoint/2010/main" val="200761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706" y="573528"/>
            <a:ext cx="6426714" cy="1200329"/>
          </a:xfrm>
          <a:prstGeom prst="rect">
            <a:avLst/>
          </a:prstGeom>
          <a:ln w="571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зависимая территория, находящаяся под властью иностранного государства (метрополии), без самостоятельной политической и экономической власти, управляемая на основе особого режима.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7928" y="2438281"/>
            <a:ext cx="5520072" cy="1200329"/>
          </a:xfrm>
          <a:prstGeom prst="rect">
            <a:avLst/>
          </a:prstGeom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вид исправительных учреждений для содержания совершеннолетних граждан, осуждённых к лишению свободы. Был распространён в СССР, а ныне — в некоторых постсоветских странах.</a:t>
            </a:r>
          </a:p>
        </p:txBody>
      </p:sp>
    </p:spTree>
    <p:extLst>
      <p:ext uri="{BB962C8B-B14F-4D97-AF65-F5344CB8AC3E}">
        <p14:creationId xmlns:p14="http://schemas.microsoft.com/office/powerpoint/2010/main" val="8016568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808</Words>
  <Application>Microsoft Office PowerPoint</Application>
  <PresentationFormat>Произвольный</PresentationFormat>
  <Paragraphs>56</Paragraphs>
  <Slides>25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Колониальные империи раннего Нового времени</vt:lpstr>
      <vt:lpstr>Презентация PowerPoint</vt:lpstr>
      <vt:lpstr>Презентация PowerPoint</vt:lpstr>
      <vt:lpstr>Португальская колониальная империя</vt:lpstr>
      <vt:lpstr>Презентация PowerPoint</vt:lpstr>
      <vt:lpstr>Конкиста (период завоевания ) и Испанская колониальная империя</vt:lpstr>
      <vt:lpstr>Голландцы на просторах океанов</vt:lpstr>
      <vt:lpstr>Презентация PowerPoint</vt:lpstr>
      <vt:lpstr>Англичане в Северной Америке</vt:lpstr>
      <vt:lpstr>Презентация PowerPoint</vt:lpstr>
      <vt:lpstr>Французы в Новом Свете</vt:lpstr>
      <vt:lpstr>Презентация PowerPoint</vt:lpstr>
      <vt:lpstr>Итоги Великих географических открытий и колониальных захватов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машинка</dc:creator>
  <cp:lastModifiedBy>Светлана Михеева</cp:lastModifiedBy>
  <cp:revision>8</cp:revision>
  <dcterms:created xsi:type="dcterms:W3CDTF">2025-09-01T14:21:52Z</dcterms:created>
  <dcterms:modified xsi:type="dcterms:W3CDTF">2025-09-11T12:28:04Z</dcterms:modified>
</cp:coreProperties>
</file>