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A5BE119-76C0-48DC-A16F-C7F89BE27CA5}" type="doc">
      <dgm:prSet loTypeId="urn:microsoft.com/office/officeart/2005/8/layout/hProcess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13BE282-22B8-45C4-8AA8-6003C5A24C3A}">
      <dgm:prSet phldrT="[Текст]"/>
      <dgm:spPr/>
      <dgm:t>
        <a:bodyPr/>
        <a:lstStyle/>
        <a:p>
          <a:endParaRPr lang="ru-RU" dirty="0"/>
        </a:p>
      </dgm:t>
    </dgm:pt>
    <dgm:pt modelId="{CA43EFFD-60C5-4933-BB52-9D2B56C9FBC5}" type="parTrans" cxnId="{973C7AFB-2451-4F88-8345-D14F19C04EF2}">
      <dgm:prSet/>
      <dgm:spPr/>
      <dgm:t>
        <a:bodyPr/>
        <a:lstStyle/>
        <a:p>
          <a:endParaRPr lang="ru-RU"/>
        </a:p>
      </dgm:t>
    </dgm:pt>
    <dgm:pt modelId="{0BD29C73-5F6A-42B2-995F-733DF6B114E1}" type="sibTrans" cxnId="{973C7AFB-2451-4F88-8345-D14F19C04EF2}">
      <dgm:prSet/>
      <dgm:spPr/>
      <dgm:t>
        <a:bodyPr/>
        <a:lstStyle/>
        <a:p>
          <a:endParaRPr lang="ru-RU"/>
        </a:p>
      </dgm:t>
    </dgm:pt>
    <dgm:pt modelId="{C48B63D9-1293-4674-A34A-AF8F5D2EBC7C}">
      <dgm:prSet phldrT="[Текст]"/>
      <dgm:spPr/>
      <dgm:t>
        <a:bodyPr/>
        <a:lstStyle/>
        <a:p>
          <a:r>
            <a:rPr lang="ru-RU" u="sng" dirty="0"/>
            <a:t>Король</a:t>
          </a:r>
        </a:p>
      </dgm:t>
    </dgm:pt>
    <dgm:pt modelId="{4681F680-0EDE-42DE-9EE9-9C85EDF2D5FB}" type="parTrans" cxnId="{DED7CABB-146F-46A3-8F44-6B1963C67A98}">
      <dgm:prSet/>
      <dgm:spPr/>
      <dgm:t>
        <a:bodyPr/>
        <a:lstStyle/>
        <a:p>
          <a:endParaRPr lang="ru-RU"/>
        </a:p>
      </dgm:t>
    </dgm:pt>
    <dgm:pt modelId="{ADCDD2C7-BA23-409B-8C4A-B299C48EC7EB}" type="sibTrans" cxnId="{DED7CABB-146F-46A3-8F44-6B1963C67A98}">
      <dgm:prSet/>
      <dgm:spPr/>
      <dgm:t>
        <a:bodyPr/>
        <a:lstStyle/>
        <a:p>
          <a:endParaRPr lang="ru-RU"/>
        </a:p>
      </dgm:t>
    </dgm:pt>
    <dgm:pt modelId="{0BE75E88-90E8-4D44-9677-837DEFF23693}">
      <dgm:prSet phldrT="[Текст]"/>
      <dgm:spPr/>
      <dgm:t>
        <a:bodyPr/>
        <a:lstStyle/>
        <a:p>
          <a:r>
            <a:rPr lang="ru-RU" u="sng" dirty="0"/>
            <a:t>Правительство</a:t>
          </a:r>
        </a:p>
      </dgm:t>
    </dgm:pt>
    <dgm:pt modelId="{FD5D430A-4A35-453A-A314-B044B0D7113D}" type="parTrans" cxnId="{B32AAA32-9DDC-4DDB-A282-34B47C3E0059}">
      <dgm:prSet/>
      <dgm:spPr/>
      <dgm:t>
        <a:bodyPr/>
        <a:lstStyle/>
        <a:p>
          <a:endParaRPr lang="ru-RU"/>
        </a:p>
      </dgm:t>
    </dgm:pt>
    <dgm:pt modelId="{7EC1EAFB-F563-497F-8CAC-5552AB4A9C9D}" type="sibTrans" cxnId="{B32AAA32-9DDC-4DDB-A282-34B47C3E0059}">
      <dgm:prSet/>
      <dgm:spPr/>
      <dgm:t>
        <a:bodyPr/>
        <a:lstStyle/>
        <a:p>
          <a:endParaRPr lang="ru-RU"/>
        </a:p>
      </dgm:t>
    </dgm:pt>
    <dgm:pt modelId="{038C25A4-478F-49B0-B0D4-81CBC35F5562}">
      <dgm:prSet phldrT="[Текст]"/>
      <dgm:spPr/>
      <dgm:t>
        <a:bodyPr/>
        <a:lstStyle/>
        <a:p>
          <a:r>
            <a:rPr lang="ru-RU" u="sng" dirty="0"/>
            <a:t>Парламент</a:t>
          </a:r>
        </a:p>
      </dgm:t>
    </dgm:pt>
    <dgm:pt modelId="{49C43613-50DC-48AF-8B44-A323CAEFDE53}" type="parTrans" cxnId="{68BA4968-ACF9-4F9E-B1A9-36CDD1F66FBE}">
      <dgm:prSet/>
      <dgm:spPr/>
      <dgm:t>
        <a:bodyPr/>
        <a:lstStyle/>
        <a:p>
          <a:endParaRPr lang="ru-RU"/>
        </a:p>
      </dgm:t>
    </dgm:pt>
    <dgm:pt modelId="{4F2FD192-CD5E-4EA0-8F76-D8F7B6A0F585}" type="sibTrans" cxnId="{68BA4968-ACF9-4F9E-B1A9-36CDD1F66FBE}">
      <dgm:prSet/>
      <dgm:spPr/>
      <dgm:t>
        <a:bodyPr/>
        <a:lstStyle/>
        <a:p>
          <a:endParaRPr lang="ru-RU"/>
        </a:p>
      </dgm:t>
    </dgm:pt>
    <dgm:pt modelId="{1CAF1917-7DDF-4247-8821-0002EC01592A}">
      <dgm:prSet phldrT="[Текст]"/>
      <dgm:spPr/>
      <dgm:t>
        <a:bodyPr/>
        <a:lstStyle/>
        <a:p>
          <a:r>
            <a:rPr lang="ru-RU" dirty="0"/>
            <a:t>после 1708 года не накладывал вето на решения парламента, манипулировал решениями парламента через подкуп отдельных группировок</a:t>
          </a:r>
        </a:p>
      </dgm:t>
    </dgm:pt>
    <dgm:pt modelId="{65BF09C1-DE14-4C04-A6E6-1202BBEB8739}" type="parTrans" cxnId="{E77D9B9A-3FE7-40D9-8175-15901ECF085C}">
      <dgm:prSet/>
      <dgm:spPr/>
      <dgm:t>
        <a:bodyPr/>
        <a:lstStyle/>
        <a:p>
          <a:endParaRPr lang="ru-RU"/>
        </a:p>
      </dgm:t>
    </dgm:pt>
    <dgm:pt modelId="{BF845446-F2E7-4D4C-9F1F-7D883E4E7922}" type="sibTrans" cxnId="{E77D9B9A-3FE7-40D9-8175-15901ECF085C}">
      <dgm:prSet/>
      <dgm:spPr/>
      <dgm:t>
        <a:bodyPr/>
        <a:lstStyle/>
        <a:p>
          <a:endParaRPr lang="ru-RU"/>
        </a:p>
      </dgm:t>
    </dgm:pt>
    <dgm:pt modelId="{E5E83FDD-CBD0-4034-956C-5F4BEA54A97D}">
      <dgm:prSet phldrT="[Текст]"/>
      <dgm:spPr/>
      <dgm:t>
        <a:bodyPr/>
        <a:lstStyle/>
        <a:p>
          <a:r>
            <a:rPr lang="ru-RU" u="none" dirty="0"/>
            <a:t>соглашался с королём в установлении новых налогов, мог лишить должности королевских министров</a:t>
          </a:r>
        </a:p>
      </dgm:t>
    </dgm:pt>
    <dgm:pt modelId="{CD18E91D-BF93-4559-9480-26E74A0A8B8A}" type="parTrans" cxnId="{A5A881C8-50F8-4800-BEE6-AB3C3AEADD04}">
      <dgm:prSet/>
      <dgm:spPr/>
      <dgm:t>
        <a:bodyPr/>
        <a:lstStyle/>
        <a:p>
          <a:endParaRPr lang="ru-RU"/>
        </a:p>
      </dgm:t>
    </dgm:pt>
    <dgm:pt modelId="{0DC96E89-1DAB-4505-A07D-61F554800A18}" type="sibTrans" cxnId="{A5A881C8-50F8-4800-BEE6-AB3C3AEADD04}">
      <dgm:prSet/>
      <dgm:spPr/>
      <dgm:t>
        <a:bodyPr/>
        <a:lstStyle/>
        <a:p>
          <a:endParaRPr lang="ru-RU"/>
        </a:p>
      </dgm:t>
    </dgm:pt>
    <dgm:pt modelId="{16B3774C-0CA5-4122-A7F5-DBBF6F7BFA4A}">
      <dgm:prSet phldrT="[Текст]"/>
      <dgm:spPr/>
      <dgm:t>
        <a:bodyPr/>
        <a:lstStyle/>
        <a:p>
          <a:r>
            <a:rPr lang="ru-RU" u="none" dirty="0"/>
            <a:t>министры назначались королем</a:t>
          </a:r>
        </a:p>
        <a:p>
          <a:endParaRPr lang="ru-RU" u="none" dirty="0"/>
        </a:p>
      </dgm:t>
    </dgm:pt>
    <dgm:pt modelId="{53E657D5-E456-4472-8BA6-A1693CA1924E}" type="parTrans" cxnId="{45BEFAE7-DE92-4716-85C6-1558AE0F1AE3}">
      <dgm:prSet/>
      <dgm:spPr/>
      <dgm:t>
        <a:bodyPr/>
        <a:lstStyle/>
        <a:p>
          <a:endParaRPr lang="ru-RU"/>
        </a:p>
      </dgm:t>
    </dgm:pt>
    <dgm:pt modelId="{5C502B12-8F92-4334-9AD3-384976FD0475}" type="sibTrans" cxnId="{45BEFAE7-DE92-4716-85C6-1558AE0F1AE3}">
      <dgm:prSet/>
      <dgm:spPr/>
      <dgm:t>
        <a:bodyPr/>
        <a:lstStyle/>
        <a:p>
          <a:endParaRPr lang="ru-RU"/>
        </a:p>
      </dgm:t>
    </dgm:pt>
    <dgm:pt modelId="{F76D086E-A0D1-453F-8482-662DD347D800}">
      <dgm:prSet phldrT="[Текст]" phldr="1"/>
      <dgm:spPr/>
      <dgm:t>
        <a:bodyPr/>
        <a:lstStyle/>
        <a:p>
          <a:endParaRPr lang="ru-RU" dirty="0"/>
        </a:p>
      </dgm:t>
    </dgm:pt>
    <dgm:pt modelId="{823CA840-7393-4B06-A5AD-11848DB7F2B0}" type="sibTrans" cxnId="{246E62EB-E8E1-4DE6-A56C-2C427B4F122A}">
      <dgm:prSet/>
      <dgm:spPr/>
      <dgm:t>
        <a:bodyPr/>
        <a:lstStyle/>
        <a:p>
          <a:endParaRPr lang="ru-RU"/>
        </a:p>
      </dgm:t>
    </dgm:pt>
    <dgm:pt modelId="{C3221ACC-407E-4480-B069-4D81F7033F09}" type="parTrans" cxnId="{246E62EB-E8E1-4DE6-A56C-2C427B4F122A}">
      <dgm:prSet/>
      <dgm:spPr/>
      <dgm:t>
        <a:bodyPr/>
        <a:lstStyle/>
        <a:p>
          <a:endParaRPr lang="ru-RU"/>
        </a:p>
      </dgm:t>
    </dgm:pt>
    <dgm:pt modelId="{70F7AE71-F3A1-426C-84A1-629DFDAF1484}">
      <dgm:prSet phldrT="[Текст]" phldr="1"/>
      <dgm:spPr/>
      <dgm:t>
        <a:bodyPr/>
        <a:lstStyle/>
        <a:p>
          <a:endParaRPr lang="ru-RU" dirty="0"/>
        </a:p>
      </dgm:t>
    </dgm:pt>
    <dgm:pt modelId="{08EDB32C-BB29-4013-9828-1736E5B4412A}" type="sibTrans" cxnId="{D65A468C-A930-4107-9750-4D6EA57FA6DD}">
      <dgm:prSet/>
      <dgm:spPr/>
      <dgm:t>
        <a:bodyPr/>
        <a:lstStyle/>
        <a:p>
          <a:endParaRPr lang="ru-RU"/>
        </a:p>
      </dgm:t>
    </dgm:pt>
    <dgm:pt modelId="{BC27804A-D100-41CE-8371-8D655331531C}" type="parTrans" cxnId="{D65A468C-A930-4107-9750-4D6EA57FA6DD}">
      <dgm:prSet/>
      <dgm:spPr/>
      <dgm:t>
        <a:bodyPr/>
        <a:lstStyle/>
        <a:p>
          <a:endParaRPr lang="ru-RU"/>
        </a:p>
      </dgm:t>
    </dgm:pt>
    <dgm:pt modelId="{30FA6B8B-F787-4274-AF79-4BFAE9FD3C77}" type="pres">
      <dgm:prSet presAssocID="{0A5BE119-76C0-48DC-A16F-C7F89BE27CA5}" presName="Name0" presStyleCnt="0">
        <dgm:presLayoutVars>
          <dgm:dir/>
          <dgm:animLvl val="lvl"/>
          <dgm:resizeHandles val="exact"/>
        </dgm:presLayoutVars>
      </dgm:prSet>
      <dgm:spPr/>
    </dgm:pt>
    <dgm:pt modelId="{1A445D64-541D-4797-951D-17A5174B42A2}" type="pres">
      <dgm:prSet presAssocID="{813BE282-22B8-45C4-8AA8-6003C5A24C3A}" presName="compositeNode" presStyleCnt="0">
        <dgm:presLayoutVars>
          <dgm:bulletEnabled val="1"/>
        </dgm:presLayoutVars>
      </dgm:prSet>
      <dgm:spPr/>
    </dgm:pt>
    <dgm:pt modelId="{0F0D8B56-AF79-4416-92AA-29976DADFA82}" type="pres">
      <dgm:prSet presAssocID="{813BE282-22B8-45C4-8AA8-6003C5A24C3A}" presName="bgRect" presStyleLbl="node1" presStyleIdx="0" presStyleCnt="3"/>
      <dgm:spPr/>
    </dgm:pt>
    <dgm:pt modelId="{69E00C46-664C-404C-BB3F-595211147533}" type="pres">
      <dgm:prSet presAssocID="{813BE282-22B8-45C4-8AA8-6003C5A24C3A}" presName="parentNode" presStyleLbl="node1" presStyleIdx="0" presStyleCnt="3">
        <dgm:presLayoutVars>
          <dgm:chMax val="0"/>
          <dgm:bulletEnabled val="1"/>
        </dgm:presLayoutVars>
      </dgm:prSet>
      <dgm:spPr/>
    </dgm:pt>
    <dgm:pt modelId="{9C3EFE85-2329-48A8-882D-68057F4A9382}" type="pres">
      <dgm:prSet presAssocID="{813BE282-22B8-45C4-8AA8-6003C5A24C3A}" presName="childNode" presStyleLbl="node1" presStyleIdx="0" presStyleCnt="3">
        <dgm:presLayoutVars>
          <dgm:bulletEnabled val="1"/>
        </dgm:presLayoutVars>
      </dgm:prSet>
      <dgm:spPr/>
    </dgm:pt>
    <dgm:pt modelId="{0231BE99-F40C-4827-AE23-F86FCF36CA65}" type="pres">
      <dgm:prSet presAssocID="{0BD29C73-5F6A-42B2-995F-733DF6B114E1}" presName="hSp" presStyleCnt="0"/>
      <dgm:spPr/>
    </dgm:pt>
    <dgm:pt modelId="{247B3E9B-6677-4E2A-929B-3324E52F06D2}" type="pres">
      <dgm:prSet presAssocID="{0BD29C73-5F6A-42B2-995F-733DF6B114E1}" presName="vProcSp" presStyleCnt="0"/>
      <dgm:spPr/>
    </dgm:pt>
    <dgm:pt modelId="{D82D5967-7071-497B-88D8-19BFCDFA0A60}" type="pres">
      <dgm:prSet presAssocID="{0BD29C73-5F6A-42B2-995F-733DF6B114E1}" presName="vSp1" presStyleCnt="0"/>
      <dgm:spPr/>
    </dgm:pt>
    <dgm:pt modelId="{95E825E7-941A-4F74-8328-657787FAC5E9}" type="pres">
      <dgm:prSet presAssocID="{0BD29C73-5F6A-42B2-995F-733DF6B114E1}" presName="simulatedConn" presStyleLbl="solidFgAcc1" presStyleIdx="0" presStyleCnt="2"/>
      <dgm:spPr/>
    </dgm:pt>
    <dgm:pt modelId="{2EC119B4-B0E7-43D5-9AF8-47280DAEDD04}" type="pres">
      <dgm:prSet presAssocID="{0BD29C73-5F6A-42B2-995F-733DF6B114E1}" presName="vSp2" presStyleCnt="0"/>
      <dgm:spPr/>
    </dgm:pt>
    <dgm:pt modelId="{944EB0C1-3079-4935-9981-14310F20F13E}" type="pres">
      <dgm:prSet presAssocID="{0BD29C73-5F6A-42B2-995F-733DF6B114E1}" presName="sibTrans" presStyleCnt="0"/>
      <dgm:spPr/>
    </dgm:pt>
    <dgm:pt modelId="{FC3A5A33-FC7C-4616-BE96-91338343C8AF}" type="pres">
      <dgm:prSet presAssocID="{F76D086E-A0D1-453F-8482-662DD347D800}" presName="compositeNode" presStyleCnt="0">
        <dgm:presLayoutVars>
          <dgm:bulletEnabled val="1"/>
        </dgm:presLayoutVars>
      </dgm:prSet>
      <dgm:spPr/>
    </dgm:pt>
    <dgm:pt modelId="{E606A90D-3855-4703-8B87-6CD476F4FFDE}" type="pres">
      <dgm:prSet presAssocID="{F76D086E-A0D1-453F-8482-662DD347D800}" presName="bgRect" presStyleLbl="node1" presStyleIdx="1" presStyleCnt="3"/>
      <dgm:spPr/>
    </dgm:pt>
    <dgm:pt modelId="{16D581AB-9190-4F46-89FA-55F540F97A41}" type="pres">
      <dgm:prSet presAssocID="{F76D086E-A0D1-453F-8482-662DD347D800}" presName="parentNode" presStyleLbl="node1" presStyleIdx="1" presStyleCnt="3">
        <dgm:presLayoutVars>
          <dgm:chMax val="0"/>
          <dgm:bulletEnabled val="1"/>
        </dgm:presLayoutVars>
      </dgm:prSet>
      <dgm:spPr/>
    </dgm:pt>
    <dgm:pt modelId="{94A5DC16-A3CF-4692-B4EC-8A1019DFD257}" type="pres">
      <dgm:prSet presAssocID="{F76D086E-A0D1-453F-8482-662DD347D800}" presName="childNode" presStyleLbl="node1" presStyleIdx="1" presStyleCnt="3">
        <dgm:presLayoutVars>
          <dgm:bulletEnabled val="1"/>
        </dgm:presLayoutVars>
      </dgm:prSet>
      <dgm:spPr/>
    </dgm:pt>
    <dgm:pt modelId="{7BC6CD3C-ACE8-4FBF-A787-3B8FE548553E}" type="pres">
      <dgm:prSet presAssocID="{823CA840-7393-4B06-A5AD-11848DB7F2B0}" presName="hSp" presStyleCnt="0"/>
      <dgm:spPr/>
    </dgm:pt>
    <dgm:pt modelId="{AF4435D6-C471-48E8-BCC7-29F1838EC113}" type="pres">
      <dgm:prSet presAssocID="{823CA840-7393-4B06-A5AD-11848DB7F2B0}" presName="vProcSp" presStyleCnt="0"/>
      <dgm:spPr/>
    </dgm:pt>
    <dgm:pt modelId="{996449E7-6A90-44BA-81D9-5381329BFDB8}" type="pres">
      <dgm:prSet presAssocID="{823CA840-7393-4B06-A5AD-11848DB7F2B0}" presName="vSp1" presStyleCnt="0"/>
      <dgm:spPr/>
    </dgm:pt>
    <dgm:pt modelId="{937E0233-22EC-41CA-BBE0-56BF2775C1C8}" type="pres">
      <dgm:prSet presAssocID="{823CA840-7393-4B06-A5AD-11848DB7F2B0}" presName="simulatedConn" presStyleLbl="solidFgAcc1" presStyleIdx="1" presStyleCnt="2"/>
      <dgm:spPr/>
    </dgm:pt>
    <dgm:pt modelId="{D541FCDC-E486-482B-8A90-84FC6C8C6968}" type="pres">
      <dgm:prSet presAssocID="{823CA840-7393-4B06-A5AD-11848DB7F2B0}" presName="vSp2" presStyleCnt="0"/>
      <dgm:spPr/>
    </dgm:pt>
    <dgm:pt modelId="{9A35CCB3-4C61-4BF1-BCAC-A941BBA60002}" type="pres">
      <dgm:prSet presAssocID="{823CA840-7393-4B06-A5AD-11848DB7F2B0}" presName="sibTrans" presStyleCnt="0"/>
      <dgm:spPr/>
    </dgm:pt>
    <dgm:pt modelId="{CCEDFE55-8921-4108-BCF8-24D544D9AFD2}" type="pres">
      <dgm:prSet presAssocID="{70F7AE71-F3A1-426C-84A1-629DFDAF1484}" presName="compositeNode" presStyleCnt="0">
        <dgm:presLayoutVars>
          <dgm:bulletEnabled val="1"/>
        </dgm:presLayoutVars>
      </dgm:prSet>
      <dgm:spPr/>
    </dgm:pt>
    <dgm:pt modelId="{53375818-3B1F-44ED-8D00-3B2CAED7D575}" type="pres">
      <dgm:prSet presAssocID="{70F7AE71-F3A1-426C-84A1-629DFDAF1484}" presName="bgRect" presStyleLbl="node1" presStyleIdx="2" presStyleCnt="3"/>
      <dgm:spPr/>
    </dgm:pt>
    <dgm:pt modelId="{D1031BD2-826B-4BC9-A9F5-BCE93C53B946}" type="pres">
      <dgm:prSet presAssocID="{70F7AE71-F3A1-426C-84A1-629DFDAF1484}" presName="parentNode" presStyleLbl="node1" presStyleIdx="2" presStyleCnt="3">
        <dgm:presLayoutVars>
          <dgm:chMax val="0"/>
          <dgm:bulletEnabled val="1"/>
        </dgm:presLayoutVars>
      </dgm:prSet>
      <dgm:spPr/>
    </dgm:pt>
    <dgm:pt modelId="{35A2E40D-8007-461D-A33F-DC010B613351}" type="pres">
      <dgm:prSet presAssocID="{70F7AE71-F3A1-426C-84A1-629DFDAF1484}" presName="childNode" presStyleLbl="node1" presStyleIdx="2" presStyleCnt="3">
        <dgm:presLayoutVars>
          <dgm:bulletEnabled val="1"/>
        </dgm:presLayoutVars>
      </dgm:prSet>
      <dgm:spPr/>
    </dgm:pt>
  </dgm:ptLst>
  <dgm:cxnLst>
    <dgm:cxn modelId="{E8EC5508-1760-4196-9435-B35C3A1F4F7F}" type="presOf" srcId="{813BE282-22B8-45C4-8AA8-6003C5A24C3A}" destId="{69E00C46-664C-404C-BB3F-595211147533}" srcOrd="1" destOrd="0" presId="urn:microsoft.com/office/officeart/2005/8/layout/hProcess7"/>
    <dgm:cxn modelId="{12EACA1D-3AB0-42EE-859B-44ADA9DB33B4}" type="presOf" srcId="{E5E83FDD-CBD0-4034-956C-5F4BEA54A97D}" destId="{35A2E40D-8007-461D-A33F-DC010B613351}" srcOrd="0" destOrd="1" presId="urn:microsoft.com/office/officeart/2005/8/layout/hProcess7"/>
    <dgm:cxn modelId="{34D3B120-3E85-44C5-8E0A-3621911227B7}" type="presOf" srcId="{813BE282-22B8-45C4-8AA8-6003C5A24C3A}" destId="{0F0D8B56-AF79-4416-92AA-29976DADFA82}" srcOrd="0" destOrd="0" presId="urn:microsoft.com/office/officeart/2005/8/layout/hProcess7"/>
    <dgm:cxn modelId="{B43E0B2C-8ECD-4C72-B598-729E2B8B5ACB}" type="presOf" srcId="{1CAF1917-7DDF-4247-8821-0002EC01592A}" destId="{9C3EFE85-2329-48A8-882D-68057F4A9382}" srcOrd="0" destOrd="1" presId="urn:microsoft.com/office/officeart/2005/8/layout/hProcess7"/>
    <dgm:cxn modelId="{61B0E630-EBE0-4FF6-90F9-AAC3343ADCB0}" type="presOf" srcId="{16B3774C-0CA5-4122-A7F5-DBBF6F7BFA4A}" destId="{94A5DC16-A3CF-4692-B4EC-8A1019DFD257}" srcOrd="0" destOrd="1" presId="urn:microsoft.com/office/officeart/2005/8/layout/hProcess7"/>
    <dgm:cxn modelId="{B32AAA32-9DDC-4DDB-A282-34B47C3E0059}" srcId="{F76D086E-A0D1-453F-8482-662DD347D800}" destId="{0BE75E88-90E8-4D44-9677-837DEFF23693}" srcOrd="0" destOrd="0" parTransId="{FD5D430A-4A35-453A-A314-B044B0D7113D}" sibTransId="{7EC1EAFB-F563-497F-8CAC-5552AB4A9C9D}"/>
    <dgm:cxn modelId="{EE09BE34-67F5-4121-BAD3-923B859FBF05}" type="presOf" srcId="{C48B63D9-1293-4674-A34A-AF8F5D2EBC7C}" destId="{9C3EFE85-2329-48A8-882D-68057F4A9382}" srcOrd="0" destOrd="0" presId="urn:microsoft.com/office/officeart/2005/8/layout/hProcess7"/>
    <dgm:cxn modelId="{CB1C6A3A-C793-4DC0-92AA-AA11103C4EAC}" type="presOf" srcId="{70F7AE71-F3A1-426C-84A1-629DFDAF1484}" destId="{D1031BD2-826B-4BC9-A9F5-BCE93C53B946}" srcOrd="1" destOrd="0" presId="urn:microsoft.com/office/officeart/2005/8/layout/hProcess7"/>
    <dgm:cxn modelId="{EFB31F61-15C3-44D3-BDB8-9916565F26DD}" type="presOf" srcId="{038C25A4-478F-49B0-B0D4-81CBC35F5562}" destId="{35A2E40D-8007-461D-A33F-DC010B613351}" srcOrd="0" destOrd="0" presId="urn:microsoft.com/office/officeart/2005/8/layout/hProcess7"/>
    <dgm:cxn modelId="{68BA4968-ACF9-4F9E-B1A9-36CDD1F66FBE}" srcId="{70F7AE71-F3A1-426C-84A1-629DFDAF1484}" destId="{038C25A4-478F-49B0-B0D4-81CBC35F5562}" srcOrd="0" destOrd="0" parTransId="{49C43613-50DC-48AF-8B44-A323CAEFDE53}" sibTransId="{4F2FD192-CD5E-4EA0-8F76-D8F7B6A0F585}"/>
    <dgm:cxn modelId="{6085A84D-5473-4A86-9A61-6524DC3F2A8F}" type="presOf" srcId="{0A5BE119-76C0-48DC-A16F-C7F89BE27CA5}" destId="{30FA6B8B-F787-4274-AF79-4BFAE9FD3C77}" srcOrd="0" destOrd="0" presId="urn:microsoft.com/office/officeart/2005/8/layout/hProcess7"/>
    <dgm:cxn modelId="{F1BB0182-48EE-4628-935F-A886901B8A2B}" type="presOf" srcId="{F76D086E-A0D1-453F-8482-662DD347D800}" destId="{E606A90D-3855-4703-8B87-6CD476F4FFDE}" srcOrd="0" destOrd="0" presId="urn:microsoft.com/office/officeart/2005/8/layout/hProcess7"/>
    <dgm:cxn modelId="{D65A468C-A930-4107-9750-4D6EA57FA6DD}" srcId="{0A5BE119-76C0-48DC-A16F-C7F89BE27CA5}" destId="{70F7AE71-F3A1-426C-84A1-629DFDAF1484}" srcOrd="2" destOrd="0" parTransId="{BC27804A-D100-41CE-8371-8D655331531C}" sibTransId="{08EDB32C-BB29-4013-9828-1736E5B4412A}"/>
    <dgm:cxn modelId="{10D0CD90-3DB2-41C5-BAEB-074608E54438}" type="presOf" srcId="{F76D086E-A0D1-453F-8482-662DD347D800}" destId="{16D581AB-9190-4F46-89FA-55F540F97A41}" srcOrd="1" destOrd="0" presId="urn:microsoft.com/office/officeart/2005/8/layout/hProcess7"/>
    <dgm:cxn modelId="{E85CEC99-17E9-44D7-B3C6-76E9DC176625}" type="presOf" srcId="{0BE75E88-90E8-4D44-9677-837DEFF23693}" destId="{94A5DC16-A3CF-4692-B4EC-8A1019DFD257}" srcOrd="0" destOrd="0" presId="urn:microsoft.com/office/officeart/2005/8/layout/hProcess7"/>
    <dgm:cxn modelId="{E77D9B9A-3FE7-40D9-8175-15901ECF085C}" srcId="{813BE282-22B8-45C4-8AA8-6003C5A24C3A}" destId="{1CAF1917-7DDF-4247-8821-0002EC01592A}" srcOrd="1" destOrd="0" parTransId="{65BF09C1-DE14-4C04-A6E6-1202BBEB8739}" sibTransId="{BF845446-F2E7-4D4C-9F1F-7D883E4E7922}"/>
    <dgm:cxn modelId="{DAFB0B9C-D786-44A5-A521-A4B89A1486CF}" type="presOf" srcId="{70F7AE71-F3A1-426C-84A1-629DFDAF1484}" destId="{53375818-3B1F-44ED-8D00-3B2CAED7D575}" srcOrd="0" destOrd="0" presId="urn:microsoft.com/office/officeart/2005/8/layout/hProcess7"/>
    <dgm:cxn modelId="{DED7CABB-146F-46A3-8F44-6B1963C67A98}" srcId="{813BE282-22B8-45C4-8AA8-6003C5A24C3A}" destId="{C48B63D9-1293-4674-A34A-AF8F5D2EBC7C}" srcOrd="0" destOrd="0" parTransId="{4681F680-0EDE-42DE-9EE9-9C85EDF2D5FB}" sibTransId="{ADCDD2C7-BA23-409B-8C4A-B299C48EC7EB}"/>
    <dgm:cxn modelId="{A5A881C8-50F8-4800-BEE6-AB3C3AEADD04}" srcId="{70F7AE71-F3A1-426C-84A1-629DFDAF1484}" destId="{E5E83FDD-CBD0-4034-956C-5F4BEA54A97D}" srcOrd="1" destOrd="0" parTransId="{CD18E91D-BF93-4559-9480-26E74A0A8B8A}" sibTransId="{0DC96E89-1DAB-4505-A07D-61F554800A18}"/>
    <dgm:cxn modelId="{45BEFAE7-DE92-4716-85C6-1558AE0F1AE3}" srcId="{F76D086E-A0D1-453F-8482-662DD347D800}" destId="{16B3774C-0CA5-4122-A7F5-DBBF6F7BFA4A}" srcOrd="1" destOrd="0" parTransId="{53E657D5-E456-4472-8BA6-A1693CA1924E}" sibTransId="{5C502B12-8F92-4334-9AD3-384976FD0475}"/>
    <dgm:cxn modelId="{246E62EB-E8E1-4DE6-A56C-2C427B4F122A}" srcId="{0A5BE119-76C0-48DC-A16F-C7F89BE27CA5}" destId="{F76D086E-A0D1-453F-8482-662DD347D800}" srcOrd="1" destOrd="0" parTransId="{C3221ACC-407E-4480-B069-4D81F7033F09}" sibTransId="{823CA840-7393-4B06-A5AD-11848DB7F2B0}"/>
    <dgm:cxn modelId="{973C7AFB-2451-4F88-8345-D14F19C04EF2}" srcId="{0A5BE119-76C0-48DC-A16F-C7F89BE27CA5}" destId="{813BE282-22B8-45C4-8AA8-6003C5A24C3A}" srcOrd="0" destOrd="0" parTransId="{CA43EFFD-60C5-4933-BB52-9D2B56C9FBC5}" sibTransId="{0BD29C73-5F6A-42B2-995F-733DF6B114E1}"/>
    <dgm:cxn modelId="{AB5AE970-610E-40EC-873C-5ED85693FD69}" type="presParOf" srcId="{30FA6B8B-F787-4274-AF79-4BFAE9FD3C77}" destId="{1A445D64-541D-4797-951D-17A5174B42A2}" srcOrd="0" destOrd="0" presId="urn:microsoft.com/office/officeart/2005/8/layout/hProcess7"/>
    <dgm:cxn modelId="{82E6592B-A327-4AFA-8C24-192B9D9E5577}" type="presParOf" srcId="{1A445D64-541D-4797-951D-17A5174B42A2}" destId="{0F0D8B56-AF79-4416-92AA-29976DADFA82}" srcOrd="0" destOrd="0" presId="urn:microsoft.com/office/officeart/2005/8/layout/hProcess7"/>
    <dgm:cxn modelId="{81BCF6FF-40B8-4D7F-B85C-0F565C8C3DCA}" type="presParOf" srcId="{1A445D64-541D-4797-951D-17A5174B42A2}" destId="{69E00C46-664C-404C-BB3F-595211147533}" srcOrd="1" destOrd="0" presId="urn:microsoft.com/office/officeart/2005/8/layout/hProcess7"/>
    <dgm:cxn modelId="{37044241-B2A7-435A-83E1-A4BF5F43B446}" type="presParOf" srcId="{1A445D64-541D-4797-951D-17A5174B42A2}" destId="{9C3EFE85-2329-48A8-882D-68057F4A9382}" srcOrd="2" destOrd="0" presId="urn:microsoft.com/office/officeart/2005/8/layout/hProcess7"/>
    <dgm:cxn modelId="{78B6DED3-DBE9-454F-994D-98879FD247EF}" type="presParOf" srcId="{30FA6B8B-F787-4274-AF79-4BFAE9FD3C77}" destId="{0231BE99-F40C-4827-AE23-F86FCF36CA65}" srcOrd="1" destOrd="0" presId="urn:microsoft.com/office/officeart/2005/8/layout/hProcess7"/>
    <dgm:cxn modelId="{AFEECED0-3485-49EA-9EC6-235C16F0429C}" type="presParOf" srcId="{30FA6B8B-F787-4274-AF79-4BFAE9FD3C77}" destId="{247B3E9B-6677-4E2A-929B-3324E52F06D2}" srcOrd="2" destOrd="0" presId="urn:microsoft.com/office/officeart/2005/8/layout/hProcess7"/>
    <dgm:cxn modelId="{B64CC911-12F9-44ED-B6C7-F1890CE6FD12}" type="presParOf" srcId="{247B3E9B-6677-4E2A-929B-3324E52F06D2}" destId="{D82D5967-7071-497B-88D8-19BFCDFA0A60}" srcOrd="0" destOrd="0" presId="urn:microsoft.com/office/officeart/2005/8/layout/hProcess7"/>
    <dgm:cxn modelId="{5B3DC852-0FA9-420E-B210-D1A082FD6590}" type="presParOf" srcId="{247B3E9B-6677-4E2A-929B-3324E52F06D2}" destId="{95E825E7-941A-4F74-8328-657787FAC5E9}" srcOrd="1" destOrd="0" presId="urn:microsoft.com/office/officeart/2005/8/layout/hProcess7"/>
    <dgm:cxn modelId="{E84C6683-29AE-4187-B45D-7B0D85C7E30D}" type="presParOf" srcId="{247B3E9B-6677-4E2A-929B-3324E52F06D2}" destId="{2EC119B4-B0E7-43D5-9AF8-47280DAEDD04}" srcOrd="2" destOrd="0" presId="urn:microsoft.com/office/officeart/2005/8/layout/hProcess7"/>
    <dgm:cxn modelId="{67179637-6DC4-44F9-B413-601186B631DE}" type="presParOf" srcId="{30FA6B8B-F787-4274-AF79-4BFAE9FD3C77}" destId="{944EB0C1-3079-4935-9981-14310F20F13E}" srcOrd="3" destOrd="0" presId="urn:microsoft.com/office/officeart/2005/8/layout/hProcess7"/>
    <dgm:cxn modelId="{907F9514-0490-405E-AA1C-9858E3E6F9B0}" type="presParOf" srcId="{30FA6B8B-F787-4274-AF79-4BFAE9FD3C77}" destId="{FC3A5A33-FC7C-4616-BE96-91338343C8AF}" srcOrd="4" destOrd="0" presId="urn:microsoft.com/office/officeart/2005/8/layout/hProcess7"/>
    <dgm:cxn modelId="{2FFFF115-2849-4003-9B50-59ACB2A84689}" type="presParOf" srcId="{FC3A5A33-FC7C-4616-BE96-91338343C8AF}" destId="{E606A90D-3855-4703-8B87-6CD476F4FFDE}" srcOrd="0" destOrd="0" presId="urn:microsoft.com/office/officeart/2005/8/layout/hProcess7"/>
    <dgm:cxn modelId="{B55F0B0F-073C-4A01-88EB-994262CEA399}" type="presParOf" srcId="{FC3A5A33-FC7C-4616-BE96-91338343C8AF}" destId="{16D581AB-9190-4F46-89FA-55F540F97A41}" srcOrd="1" destOrd="0" presId="urn:microsoft.com/office/officeart/2005/8/layout/hProcess7"/>
    <dgm:cxn modelId="{90E3207E-C8D5-4C0B-8DB1-7FB28978EFBD}" type="presParOf" srcId="{FC3A5A33-FC7C-4616-BE96-91338343C8AF}" destId="{94A5DC16-A3CF-4692-B4EC-8A1019DFD257}" srcOrd="2" destOrd="0" presId="urn:microsoft.com/office/officeart/2005/8/layout/hProcess7"/>
    <dgm:cxn modelId="{D324A1B6-FE06-4926-A003-ED1F2C612F14}" type="presParOf" srcId="{30FA6B8B-F787-4274-AF79-4BFAE9FD3C77}" destId="{7BC6CD3C-ACE8-4FBF-A787-3B8FE548553E}" srcOrd="5" destOrd="0" presId="urn:microsoft.com/office/officeart/2005/8/layout/hProcess7"/>
    <dgm:cxn modelId="{072F9280-53D2-4F7D-8A4A-72D23FF108EC}" type="presParOf" srcId="{30FA6B8B-F787-4274-AF79-4BFAE9FD3C77}" destId="{AF4435D6-C471-48E8-BCC7-29F1838EC113}" srcOrd="6" destOrd="0" presId="urn:microsoft.com/office/officeart/2005/8/layout/hProcess7"/>
    <dgm:cxn modelId="{9454A8B0-F5D9-4351-973A-E680049C8DE0}" type="presParOf" srcId="{AF4435D6-C471-48E8-BCC7-29F1838EC113}" destId="{996449E7-6A90-44BA-81D9-5381329BFDB8}" srcOrd="0" destOrd="0" presId="urn:microsoft.com/office/officeart/2005/8/layout/hProcess7"/>
    <dgm:cxn modelId="{3CA9B04A-B8EA-4A03-882C-0A4A1CA52F82}" type="presParOf" srcId="{AF4435D6-C471-48E8-BCC7-29F1838EC113}" destId="{937E0233-22EC-41CA-BBE0-56BF2775C1C8}" srcOrd="1" destOrd="0" presId="urn:microsoft.com/office/officeart/2005/8/layout/hProcess7"/>
    <dgm:cxn modelId="{806D47C8-27C6-4197-8FC7-60CADE6045D9}" type="presParOf" srcId="{AF4435D6-C471-48E8-BCC7-29F1838EC113}" destId="{D541FCDC-E486-482B-8A90-84FC6C8C6968}" srcOrd="2" destOrd="0" presId="urn:microsoft.com/office/officeart/2005/8/layout/hProcess7"/>
    <dgm:cxn modelId="{F9297050-0500-4758-8854-6168FC226290}" type="presParOf" srcId="{30FA6B8B-F787-4274-AF79-4BFAE9FD3C77}" destId="{9A35CCB3-4C61-4BF1-BCAC-A941BBA60002}" srcOrd="7" destOrd="0" presId="urn:microsoft.com/office/officeart/2005/8/layout/hProcess7"/>
    <dgm:cxn modelId="{36CBA0B1-E595-46FF-8CB5-A66B9B56152A}" type="presParOf" srcId="{30FA6B8B-F787-4274-AF79-4BFAE9FD3C77}" destId="{CCEDFE55-8921-4108-BCF8-24D544D9AFD2}" srcOrd="8" destOrd="0" presId="urn:microsoft.com/office/officeart/2005/8/layout/hProcess7"/>
    <dgm:cxn modelId="{C9A1C66E-7994-44C1-9F26-9F36995912D0}" type="presParOf" srcId="{CCEDFE55-8921-4108-BCF8-24D544D9AFD2}" destId="{53375818-3B1F-44ED-8D00-3B2CAED7D575}" srcOrd="0" destOrd="0" presId="urn:microsoft.com/office/officeart/2005/8/layout/hProcess7"/>
    <dgm:cxn modelId="{D93DD3E0-B29A-4C16-96A0-06EA1177A570}" type="presParOf" srcId="{CCEDFE55-8921-4108-BCF8-24D544D9AFD2}" destId="{D1031BD2-826B-4BC9-A9F5-BCE93C53B946}" srcOrd="1" destOrd="0" presId="urn:microsoft.com/office/officeart/2005/8/layout/hProcess7"/>
    <dgm:cxn modelId="{5246F6ED-2555-4146-B69D-7391CD6FD84F}" type="presParOf" srcId="{CCEDFE55-8921-4108-BCF8-24D544D9AFD2}" destId="{35A2E40D-8007-461D-A33F-DC010B613351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0D8B56-AF79-4416-92AA-29976DADFA82}">
      <dsp:nvSpPr>
        <dsp:cNvPr id="0" name=""/>
        <dsp:cNvSpPr/>
      </dsp:nvSpPr>
      <dsp:spPr>
        <a:xfrm>
          <a:off x="726" y="0"/>
          <a:ext cx="3126953" cy="3317875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30302" rIns="168910" bIns="0" numCol="1" spcCol="1270" anchor="t" anchorCtr="0">
          <a:noAutofit/>
        </a:bodyPr>
        <a:lstStyle/>
        <a:p>
          <a:pPr marL="0" lvl="0" indent="0" algn="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800" kern="1200" dirty="0"/>
        </a:p>
      </dsp:txBody>
      <dsp:txXfrm rot="16200000">
        <a:off x="-1046906" y="1047633"/>
        <a:ext cx="2720657" cy="625390"/>
      </dsp:txXfrm>
    </dsp:sp>
    <dsp:sp modelId="{9C3EFE85-2329-48A8-882D-68057F4A9382}">
      <dsp:nvSpPr>
        <dsp:cNvPr id="0" name=""/>
        <dsp:cNvSpPr/>
      </dsp:nvSpPr>
      <dsp:spPr>
        <a:xfrm>
          <a:off x="626117" y="0"/>
          <a:ext cx="2329580" cy="3317875"/>
        </a:xfrm>
        <a:prstGeom prst="rect">
          <a:avLst/>
        </a:prstGeom>
        <a:noFill/>
        <a:ln w="15875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82296" rIns="0" bIns="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u="sng" kern="1200" dirty="0"/>
            <a:t>Король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после 1708 года не накладывал вето на решения парламента, манипулировал решениями парламента через подкуп отдельных группировок</a:t>
          </a:r>
        </a:p>
      </dsp:txBody>
      <dsp:txXfrm>
        <a:off x="626117" y="0"/>
        <a:ext cx="2329580" cy="3317875"/>
      </dsp:txXfrm>
    </dsp:sp>
    <dsp:sp modelId="{E606A90D-3855-4703-8B87-6CD476F4FFDE}">
      <dsp:nvSpPr>
        <dsp:cNvPr id="0" name=""/>
        <dsp:cNvSpPr/>
      </dsp:nvSpPr>
      <dsp:spPr>
        <a:xfrm>
          <a:off x="3237123" y="0"/>
          <a:ext cx="3126953" cy="3317875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30302" rIns="168910" bIns="0" numCol="1" spcCol="1270" anchor="t" anchorCtr="0">
          <a:noAutofit/>
        </a:bodyPr>
        <a:lstStyle/>
        <a:p>
          <a:pPr marL="0" lvl="0" indent="0" algn="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800" kern="1200" dirty="0"/>
        </a:p>
      </dsp:txBody>
      <dsp:txXfrm rot="16200000">
        <a:off x="2189489" y="1047633"/>
        <a:ext cx="2720657" cy="625390"/>
      </dsp:txXfrm>
    </dsp:sp>
    <dsp:sp modelId="{95E825E7-941A-4F74-8328-657787FAC5E9}">
      <dsp:nvSpPr>
        <dsp:cNvPr id="0" name=""/>
        <dsp:cNvSpPr/>
      </dsp:nvSpPr>
      <dsp:spPr>
        <a:xfrm rot="5400000">
          <a:off x="3009094" y="2608216"/>
          <a:ext cx="487326" cy="469042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A5DC16-A3CF-4692-B4EC-8A1019DFD257}">
      <dsp:nvSpPr>
        <dsp:cNvPr id="0" name=""/>
        <dsp:cNvSpPr/>
      </dsp:nvSpPr>
      <dsp:spPr>
        <a:xfrm>
          <a:off x="3862514" y="0"/>
          <a:ext cx="2329580" cy="3317875"/>
        </a:xfrm>
        <a:prstGeom prst="rect">
          <a:avLst/>
        </a:prstGeom>
        <a:noFill/>
        <a:ln w="15875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82296" rIns="0" bIns="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u="sng" kern="1200" dirty="0"/>
            <a:t>Правительство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u="none" kern="1200" dirty="0"/>
            <a:t>министры назначались королем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400" u="none" kern="1200" dirty="0"/>
        </a:p>
      </dsp:txBody>
      <dsp:txXfrm>
        <a:off x="3862514" y="0"/>
        <a:ext cx="2329580" cy="3317875"/>
      </dsp:txXfrm>
    </dsp:sp>
    <dsp:sp modelId="{53375818-3B1F-44ED-8D00-3B2CAED7D575}">
      <dsp:nvSpPr>
        <dsp:cNvPr id="0" name=""/>
        <dsp:cNvSpPr/>
      </dsp:nvSpPr>
      <dsp:spPr>
        <a:xfrm>
          <a:off x="6473520" y="0"/>
          <a:ext cx="3126953" cy="3317875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30302" rIns="168910" bIns="0" numCol="1" spcCol="1270" anchor="t" anchorCtr="0">
          <a:noAutofit/>
        </a:bodyPr>
        <a:lstStyle/>
        <a:p>
          <a:pPr marL="0" lvl="0" indent="0" algn="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800" kern="1200" dirty="0"/>
        </a:p>
      </dsp:txBody>
      <dsp:txXfrm rot="16200000">
        <a:off x="5425886" y="1047633"/>
        <a:ext cx="2720657" cy="625390"/>
      </dsp:txXfrm>
    </dsp:sp>
    <dsp:sp modelId="{937E0233-22EC-41CA-BBE0-56BF2775C1C8}">
      <dsp:nvSpPr>
        <dsp:cNvPr id="0" name=""/>
        <dsp:cNvSpPr/>
      </dsp:nvSpPr>
      <dsp:spPr>
        <a:xfrm rot="5400000">
          <a:off x="6245491" y="2608216"/>
          <a:ext cx="487326" cy="469042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A2E40D-8007-461D-A33F-DC010B613351}">
      <dsp:nvSpPr>
        <dsp:cNvPr id="0" name=""/>
        <dsp:cNvSpPr/>
      </dsp:nvSpPr>
      <dsp:spPr>
        <a:xfrm>
          <a:off x="7098910" y="0"/>
          <a:ext cx="2329580" cy="3317875"/>
        </a:xfrm>
        <a:prstGeom prst="rect">
          <a:avLst/>
        </a:prstGeom>
        <a:noFill/>
        <a:ln w="15875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82296" rIns="0" bIns="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u="sng" kern="1200" dirty="0"/>
            <a:t>Парламент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u="none" kern="1200" dirty="0"/>
            <a:t>соглашался с королём в установлении новых налогов, мог лишить должности королевских министров</a:t>
          </a:r>
        </a:p>
      </dsp:txBody>
      <dsp:txXfrm>
        <a:off x="7098910" y="0"/>
        <a:ext cx="2329580" cy="33178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9/11/2025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9/11/2025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9/11/2025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9/11/2025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8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EB058C-E64E-C7AC-2D9E-CDB0DC5D7D9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Государство Старого порядка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35A5780-7D24-79FF-D03D-9D4D05F9FB9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ru-RU" sz="7200" dirty="0">
                <a:solidFill>
                  <a:schemeClr val="accent4">
                    <a:lumMod val="50000"/>
                  </a:schemeClr>
                </a:solidFill>
              </a:rPr>
              <a:t>8 класс</a:t>
            </a:r>
          </a:p>
          <a:p>
            <a:r>
              <a:rPr lang="ru-RU" sz="7200" dirty="0">
                <a:solidFill>
                  <a:schemeClr val="accent4">
                    <a:lumMod val="50000"/>
                  </a:schemeClr>
                </a:solidFill>
              </a:rPr>
              <a:t>Всеобщая история</a:t>
            </a:r>
          </a:p>
          <a:p>
            <a:r>
              <a:rPr lang="ru-RU" sz="6400" dirty="0" err="1">
                <a:solidFill>
                  <a:schemeClr val="accent6">
                    <a:lumMod val="50000"/>
                  </a:schemeClr>
                </a:solidFill>
              </a:rPr>
              <a:t>Староверова</a:t>
            </a:r>
            <a:r>
              <a:rPr lang="ru-RU" sz="6400" dirty="0">
                <a:solidFill>
                  <a:schemeClr val="accent6">
                    <a:lumMod val="50000"/>
                  </a:schemeClr>
                </a:solidFill>
              </a:rPr>
              <a:t> О.А.</a:t>
            </a:r>
          </a:p>
          <a:p>
            <a:r>
              <a:rPr lang="ru-RU" sz="6400" dirty="0">
                <a:solidFill>
                  <a:schemeClr val="accent6">
                    <a:lumMod val="50000"/>
                  </a:schemeClr>
                </a:solidFill>
              </a:rPr>
              <a:t>МАОУ Валковская средняя школа </a:t>
            </a:r>
          </a:p>
          <a:p>
            <a:r>
              <a:rPr lang="ru-RU" sz="6400" dirty="0">
                <a:solidFill>
                  <a:schemeClr val="accent6">
                    <a:lumMod val="50000"/>
                  </a:schemeClr>
                </a:solidFill>
              </a:rPr>
              <a:t>Нижегородская обл.</a:t>
            </a:r>
          </a:p>
          <a:p>
            <a:r>
              <a:rPr lang="ru-RU" sz="6400" dirty="0"/>
              <a:t>2025</a:t>
            </a:r>
          </a:p>
        </p:txBody>
      </p:sp>
    </p:spTree>
    <p:extLst>
      <p:ext uri="{BB962C8B-B14F-4D97-AF65-F5344CB8AC3E}">
        <p14:creationId xmlns:p14="http://schemas.microsoft.com/office/powerpoint/2010/main" val="11921565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406C9E-7081-9E8C-8043-C9FE9FAE19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kumimoji="0" lang="ru-RU" sz="3600" b="0" i="0" u="none" strike="noStrike" kern="1200" cap="none" spc="0" normalizeH="0" baseline="0" noProof="0" dirty="0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Garamond" panose="02020404030301010803"/>
                <a:ea typeface="+mj-ea"/>
                <a:cs typeface="Times New Roman" panose="02020603050405020304" pitchFamily="18" charset="0"/>
              </a:rPr>
              <a:t>Просвещённый </a:t>
            </a:r>
            <a:br>
              <a:rPr kumimoji="0" lang="ru-RU" sz="3600" b="0" i="0" u="none" strike="noStrike" kern="1200" cap="none" spc="0" normalizeH="0" baseline="0" noProof="0" dirty="0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Garamond" panose="02020404030301010803"/>
                <a:ea typeface="+mj-ea"/>
                <a:cs typeface="Times New Roman" panose="02020603050405020304" pitchFamily="18" charset="0"/>
              </a:rPr>
            </a:br>
            <a:r>
              <a:rPr kumimoji="0" lang="ru-RU" sz="3600" b="0" i="0" u="none" strike="noStrike" kern="1200" cap="none" spc="0" normalizeH="0" baseline="0" noProof="0" dirty="0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Garamond" panose="02020404030301010803"/>
                <a:ea typeface="+mj-ea"/>
                <a:cs typeface="Times New Roman" panose="02020603050405020304" pitchFamily="18" charset="0"/>
              </a:rPr>
              <a:t>абсолютизм в Испании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DE1C05A-90BB-9FAF-119C-A8846932D2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ru-RU" dirty="0"/>
              <a:t>Реформы Карла </a:t>
            </a:r>
            <a:r>
              <a:rPr lang="en-US" dirty="0"/>
              <a:t>III</a:t>
            </a:r>
            <a:r>
              <a:rPr lang="ru-RU" dirty="0"/>
              <a:t>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Снял все ограничения на занятия дворян </a:t>
            </a:r>
          </a:p>
          <a:p>
            <a:pPr marL="0" indent="0">
              <a:buNone/>
            </a:pPr>
            <a:r>
              <a:rPr lang="ru-RU" dirty="0"/>
              <a:t>    торговлей и ремеслом, поощрял развитие мануфактур;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Создан первый общенациональный банк;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Строительство дорог, каналов, мостов, общественных зданий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В Мадриде появилась обсерватория, ботанический сад, академии искусств и истории</a:t>
            </a:r>
          </a:p>
          <a:p>
            <a:pPr marL="0" indent="0">
              <a:buNone/>
            </a:pPr>
            <a:r>
              <a:rPr lang="ru-RU" dirty="0"/>
              <a:t> 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BCBBBE1-9790-38AC-BDF2-128067359C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6747" y="761999"/>
            <a:ext cx="3783495" cy="2522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1788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28CD8E-6A79-84D8-5209-6D3AFC4BFE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/>
              <a:t>Португалия в </a:t>
            </a:r>
            <a:r>
              <a:rPr lang="en-US" dirty="0"/>
              <a:t>XVIII </a:t>
            </a:r>
            <a:r>
              <a:rPr lang="ru-RU" dirty="0"/>
              <a:t>веке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DB0F3B1-2300-A960-D998-0F819CC55E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ru-RU" dirty="0"/>
              <a:t>Землетрясение 1750 г., Лиссабон в руинах, погибло 60 тыс. человек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/>
              <a:t>Король Жозе </a:t>
            </a:r>
            <a:r>
              <a:rPr lang="en-US" dirty="0"/>
              <a:t>I </a:t>
            </a:r>
            <a:r>
              <a:rPr lang="ru-RU" dirty="0"/>
              <a:t>назначает министра Себастьяна Жозе де Карвалью (маркиз </a:t>
            </a:r>
            <a:r>
              <a:rPr lang="ru-RU" dirty="0" err="1"/>
              <a:t>Помбал</a:t>
            </a:r>
            <a:r>
              <a:rPr lang="ru-RU" dirty="0"/>
              <a:t>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/>
              <a:t>Перестройка столицы после землетрясения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/>
              <a:t>Развитие мануфактурного производства, колониальной торговли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/>
              <a:t>Строгие меры контроля за качеством вина &gt; восстание в Порто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&gt; казнь 30 бунтовщиков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>
                <a:solidFill>
                  <a:prstClr val="black">
                    <a:lumMod val="85000"/>
                    <a:lumOff val="15000"/>
                  </a:prstClr>
                </a:solidFill>
                <a:latin typeface="Garamond" panose="02020404030301010803"/>
              </a:rPr>
              <a:t>1758 г. Покушение на короля, расправа над семьёй аристократа Тавора (пытки и жестокая казнь)</a:t>
            </a:r>
            <a:endParaRPr lang="ru-RU" dirty="0"/>
          </a:p>
          <a:p>
            <a:pPr>
              <a:buFont typeface="Wingdings" panose="05000000000000000000" pitchFamily="2" charset="2"/>
              <a:buChar char="v"/>
            </a:pPr>
            <a:endParaRPr lang="ru-RU" dirty="0"/>
          </a:p>
          <a:p>
            <a:pPr>
              <a:buFont typeface="Wingdings" panose="05000000000000000000" pitchFamily="2" charset="2"/>
              <a:buChar char="v"/>
            </a:pP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77A93B0-ADFA-6534-6E1A-4B46F68676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9425" y="700615"/>
            <a:ext cx="4340087" cy="177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7517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68335E-D58C-672C-3240-D44324C63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kumimoji="0" lang="ru-RU" sz="4400" b="0" i="0" u="none" strike="noStrike" kern="1200" cap="none" spc="0" normalizeH="0" baseline="0" noProof="0" dirty="0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Garamond" panose="02020404030301010803"/>
                <a:ea typeface="+mj-ea"/>
                <a:cs typeface="+mj-cs"/>
              </a:rPr>
              <a:t>Португалия в </a:t>
            </a:r>
            <a:r>
              <a:rPr kumimoji="0" lang="en-US" sz="4400" b="0" i="0" u="none" strike="noStrike" kern="1200" cap="none" spc="0" normalizeH="0" baseline="0" noProof="0" dirty="0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Garamond" panose="02020404030301010803"/>
                <a:ea typeface="+mj-ea"/>
                <a:cs typeface="+mj-cs"/>
              </a:rPr>
              <a:t>XVIII </a:t>
            </a:r>
            <a:r>
              <a:rPr kumimoji="0" lang="ru-RU" sz="4400" b="0" i="0" u="none" strike="noStrike" kern="1200" cap="none" spc="0" normalizeH="0" baseline="0" noProof="0" dirty="0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Garamond" panose="02020404030301010803"/>
                <a:ea typeface="+mj-ea"/>
                <a:cs typeface="+mj-cs"/>
              </a:rPr>
              <a:t>веке 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F5BA394-F464-5BDC-9995-3813448B0B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ru-RU" dirty="0"/>
              <a:t>Изгнание и уничтожение иезуитов и индейцев</a:t>
            </a:r>
          </a:p>
          <a:p>
            <a:pPr marL="0" indent="0">
              <a:buNone/>
            </a:pPr>
            <a:r>
              <a:rPr lang="ru-RU" dirty="0"/>
              <a:t> в Парагвае после покушения на короля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/>
              <a:t>Введение светского образования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/>
              <a:t>Появились научные центры, обсерватория, музей, ботанический сад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/>
              <a:t>1777 г. умер Жозе </a:t>
            </a:r>
            <a:r>
              <a:rPr lang="en-US" dirty="0"/>
              <a:t>I</a:t>
            </a:r>
            <a:r>
              <a:rPr lang="ru-RU" dirty="0"/>
              <a:t>, </a:t>
            </a:r>
            <a:r>
              <a:rPr lang="ru-RU" dirty="0" err="1"/>
              <a:t>Помбал</a:t>
            </a:r>
            <a:r>
              <a:rPr lang="ru-RU" dirty="0"/>
              <a:t> лишён всех титулов, отдан под суд, выслан из столицы.</a:t>
            </a:r>
          </a:p>
          <a:p>
            <a:pPr>
              <a:buFont typeface="Wingdings" panose="05000000000000000000" pitchFamily="2" charset="2"/>
              <a:buChar char="v"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6E1F297-BFDF-D932-795E-6CBC990E77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0" y="1105796"/>
            <a:ext cx="1775791" cy="251439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DEF62A1-A017-F8D3-FD4E-FBA342D22D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8313" y="1437074"/>
            <a:ext cx="1887605" cy="2506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8804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E4258E-940D-ED17-327B-3BE5CDE4EE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C00000"/>
                </a:solidFill>
              </a:rPr>
              <a:t>Общие черты в развитии стран Европы в </a:t>
            </a:r>
            <a:r>
              <a:rPr lang="en-US" dirty="0">
                <a:solidFill>
                  <a:srgbClr val="C00000"/>
                </a:solidFill>
              </a:rPr>
              <a:t>XVIII </a:t>
            </a:r>
            <a:r>
              <a:rPr lang="ru-RU" dirty="0">
                <a:solidFill>
                  <a:srgbClr val="C00000"/>
                </a:solidFill>
              </a:rPr>
              <a:t>веке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AFF354C-BC82-22BB-2775-5D730065EF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ru-RU" dirty="0"/>
              <a:t>Реформирование с целью укрепления центральной власти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Ослабление влияния церкви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Развитие системы образования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Создание условий для развития экономик стран Европы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Обучение и повышение квалификации служащих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Распространение идей Просвещения</a:t>
            </a:r>
          </a:p>
          <a:p>
            <a:pPr marL="457200" indent="-457200">
              <a:buFont typeface="+mj-lt"/>
              <a:buAutoNum type="arabicPeriod"/>
            </a:pPr>
            <a:endParaRPr lang="ru-RU" dirty="0"/>
          </a:p>
          <a:p>
            <a:pPr marL="457200" indent="-457200">
              <a:buFont typeface="+mj-lt"/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18241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60D000-F7AE-D762-BFCA-16E2A6067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Государства Европы в </a:t>
            </a:r>
            <a:r>
              <a:rPr lang="en-US" dirty="0"/>
              <a:t>XVIII </a:t>
            </a:r>
            <a:r>
              <a:rPr lang="ru-RU" dirty="0"/>
              <a:t>веке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32BD68E8-D64E-2E69-A1AC-20D11E763FC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09530887"/>
              </p:ext>
            </p:extLst>
          </p:nvPr>
        </p:nvGraphicFramePr>
        <p:xfrm>
          <a:off x="1295400" y="2557463"/>
          <a:ext cx="9601200" cy="3169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00600">
                  <a:extLst>
                    <a:ext uri="{9D8B030D-6E8A-4147-A177-3AD203B41FA5}">
                      <a16:colId xmlns:a16="http://schemas.microsoft.com/office/drawing/2014/main" val="485674080"/>
                    </a:ext>
                  </a:extLst>
                </a:gridCol>
                <a:gridCol w="4800600">
                  <a:extLst>
                    <a:ext uri="{9D8B030D-6E8A-4147-A177-3AD203B41FA5}">
                      <a16:colId xmlns:a16="http://schemas.microsoft.com/office/drawing/2014/main" val="2005061437"/>
                    </a:ext>
                  </a:extLst>
                </a:gridCol>
              </a:tblGrid>
              <a:tr h="1490973">
                <a:tc>
                  <a:txBody>
                    <a:bodyPr/>
                    <a:lstStyle/>
                    <a:p>
                      <a:r>
                        <a:rPr lang="ru-RU" dirty="0"/>
                        <a:t>                          </a:t>
                      </a:r>
                      <a:r>
                        <a:rPr lang="ru-RU" sz="2400" dirty="0"/>
                        <a:t>МОНАРХИИ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    </a:t>
                      </a:r>
                      <a:r>
                        <a:rPr lang="ru-RU" sz="2400" dirty="0"/>
                        <a:t>ОЛИГАРХИЧЕСКИЕ РЕСПУБЛИКИ</a:t>
                      </a:r>
                    </a:p>
                    <a:p>
                      <a:pPr algn="ctr"/>
                      <a:r>
                        <a:rPr lang="ru-RU" sz="2400" dirty="0"/>
                        <a:t> 4 государства:</a:t>
                      </a:r>
                    </a:p>
                    <a:p>
                      <a:pPr algn="ctr"/>
                      <a:r>
                        <a:rPr lang="ru-RU" sz="2400" dirty="0"/>
                        <a:t>(период упадка)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9697437"/>
                  </a:ext>
                </a:extLst>
              </a:tr>
              <a:tr h="1490973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Большинство государств Европы – абсолютные монархии</a:t>
                      </a:r>
                    </a:p>
                    <a:p>
                      <a:pPr algn="ctr"/>
                      <a:r>
                        <a:rPr lang="ru-RU" sz="2000" dirty="0"/>
                        <a:t>Великобритания (с 1707г. Англия + Шотландия) – парламентская монархия</a:t>
                      </a:r>
                    </a:p>
                    <a:p>
                      <a:pPr algn="ctr"/>
                      <a:r>
                        <a:rPr lang="ru-RU" sz="2000" dirty="0"/>
                        <a:t>Речь Посполитая- выборная монархия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2000" dirty="0"/>
                        <a:t>Республика Соединённых провинций (Нидерланды)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2000" dirty="0"/>
                        <a:t>Венеция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2000" dirty="0"/>
                        <a:t>Генуя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2000" dirty="0"/>
                        <a:t>Швейцария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97044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95369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84EF6A-A059-3E70-5E53-07B4B51CD0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952685"/>
          </a:xfrm>
        </p:spPr>
        <p:txBody>
          <a:bodyPr>
            <a:normAutofit/>
          </a:bodyPr>
          <a:lstStyle/>
          <a:p>
            <a:pPr algn="l"/>
            <a:r>
              <a:rPr lang="ru-RU" sz="4000" dirty="0"/>
              <a:t>Монархия в Речи Посполитой</a:t>
            </a: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50BF0712-A766-5EA7-4CD2-DC73B34D27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9531463"/>
              </p:ext>
            </p:extLst>
          </p:nvPr>
        </p:nvGraphicFramePr>
        <p:xfrm>
          <a:off x="967409" y="2642692"/>
          <a:ext cx="9929188" cy="36088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64594">
                  <a:extLst>
                    <a:ext uri="{9D8B030D-6E8A-4147-A177-3AD203B41FA5}">
                      <a16:colId xmlns:a16="http://schemas.microsoft.com/office/drawing/2014/main" val="4060847199"/>
                    </a:ext>
                  </a:extLst>
                </a:gridCol>
                <a:gridCol w="4964594">
                  <a:extLst>
                    <a:ext uri="{9D8B030D-6E8A-4147-A177-3AD203B41FA5}">
                      <a16:colId xmlns:a16="http://schemas.microsoft.com/office/drawing/2014/main" val="653523236"/>
                    </a:ext>
                  </a:extLst>
                </a:gridCol>
              </a:tblGrid>
              <a:tr h="3294230">
                <a:tc>
                  <a:txBody>
                    <a:bodyPr/>
                    <a:lstStyle/>
                    <a:p>
                      <a:r>
                        <a:rPr lang="ru-RU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3992A"/>
                        </a:buClr>
                        <a:buSzPct val="115000"/>
                        <a:buFont typeface="Wingdings" panose="05000000000000000000" pitchFamily="2" charset="2"/>
                        <a:buChar char="v"/>
                        <a:tabLst/>
                        <a:defRPr/>
                      </a:pPr>
                      <a:r>
                        <a:rPr kumimoji="0" lang="ru-RU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Сейм</a:t>
                      </a:r>
                      <a:r>
                        <a:rPr kumimoji="0" lang="ru-RU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– сословно–представительный </a:t>
                      </a:r>
                    </a:p>
                    <a:p>
                      <a:pPr marL="285750" marR="0" lvl="0" indent="-2857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3992A"/>
                        </a:buClr>
                        <a:buSzPct val="115000"/>
                        <a:buFont typeface="Wingdings" panose="05000000000000000000" pitchFamily="2" charset="2"/>
                        <a:buChar char="v"/>
                        <a:tabLst/>
                        <a:defRPr/>
                      </a:pPr>
                      <a:r>
                        <a:rPr kumimoji="0" lang="ru-RU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орган польской шляхты (дворян)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2400" dirty="0"/>
                        <a:t>Вводил новые налоги;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2400" dirty="0"/>
                        <a:t>- объявлял войну и заключал мир;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2400" dirty="0"/>
                        <a:t>любой депутат-шляхтич мог наложить вето на принимаемый сеймом закон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8518440"/>
                  </a:ext>
                </a:extLst>
              </a:tr>
            </a:tbl>
          </a:graphicData>
        </a:graphic>
      </p:graphicFrame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F58AB07-DE0D-AD24-D2F0-FF10DCA24C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3362" y="677167"/>
            <a:ext cx="2823235" cy="1819281"/>
          </a:xfrm>
          <a:prstGeom prst="rect">
            <a:avLst/>
          </a:prstGeom>
        </p:spPr>
      </p:pic>
      <p:sp>
        <p:nvSpPr>
          <p:cNvPr id="9" name="Объект 8">
            <a:extLst>
              <a:ext uri="{FF2B5EF4-FFF2-40B4-BE49-F238E27FC236}">
                <a16:creationId xmlns:a16="http://schemas.microsoft.com/office/drawing/2014/main" id="{CAE2EAC7-6629-EB43-D435-DA3890439E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0467" y="2081061"/>
            <a:ext cx="10314124" cy="3935425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ru-RU" sz="2800" dirty="0"/>
              <a:t>Король избирался пожизненно сеймом</a:t>
            </a:r>
          </a:p>
          <a:p>
            <a:pPr>
              <a:buFont typeface="Wingdings" panose="05000000000000000000" pitchFamily="2" charset="2"/>
              <a:buChar char="v"/>
            </a:pPr>
            <a:endParaRPr lang="ru-RU" sz="2000" dirty="0"/>
          </a:p>
          <a:p>
            <a:pPr>
              <a:buFont typeface="Wingdings" panose="05000000000000000000" pitchFamily="2" charset="2"/>
              <a:buChar char="v"/>
            </a:pPr>
            <a:r>
              <a:rPr lang="ru-RU" dirty="0">
                <a:solidFill>
                  <a:schemeClr val="bg1"/>
                </a:solidFill>
              </a:rPr>
              <a:t>Король не имел права: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/>
              <a:t>- передавать власть по наследству;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/>
              <a:t>- арестовывать шляхтича без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/>
              <a:t>   решения суда;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/>
              <a:t>- издавать декреты, противоречащие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/>
              <a:t> закону;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>
                <a:solidFill>
                  <a:schemeClr val="bg1"/>
                </a:solidFill>
              </a:rPr>
              <a:t>Король обязан: </a:t>
            </a:r>
            <a:r>
              <a:rPr lang="ru-RU" dirty="0"/>
              <a:t>раз в 2 года созывать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/>
              <a:t> сейм</a:t>
            </a:r>
          </a:p>
          <a:p>
            <a:pPr>
              <a:buFont typeface="Wingdings" panose="05000000000000000000" pitchFamily="2" charset="2"/>
              <a:buChar char="v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16642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8AFCD7-7DC9-5CB4-B9C3-DC65CCD80A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ru-RU" dirty="0"/>
              <a:t>Монархия в Великобритании </a:t>
            </a:r>
            <a:br>
              <a:rPr lang="en-US" dirty="0"/>
            </a:br>
            <a:r>
              <a:rPr lang="ru-RU" dirty="0"/>
              <a:t>в </a:t>
            </a:r>
            <a:r>
              <a:rPr lang="en-US" dirty="0"/>
              <a:t>XVIII </a:t>
            </a:r>
            <a:r>
              <a:rPr lang="ru-RU" dirty="0"/>
              <a:t>веке</a:t>
            </a:r>
          </a:p>
        </p:txBody>
      </p:sp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A8AF6BA0-FB47-0873-2B09-304EC831D50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79279317"/>
              </p:ext>
            </p:extLst>
          </p:nvPr>
        </p:nvGraphicFramePr>
        <p:xfrm>
          <a:off x="1295400" y="2557463"/>
          <a:ext cx="9601200" cy="3317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90BD107-FAED-300C-DE1C-FAEA01212C4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3669" y="527160"/>
            <a:ext cx="3244298" cy="2030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0898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5E7D0F-BD8B-299E-BDD8-C86A733316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899677"/>
          </a:xfrm>
        </p:spPr>
        <p:txBody>
          <a:bodyPr/>
          <a:lstStyle/>
          <a:p>
            <a:r>
              <a:rPr lang="ru-RU" dirty="0"/>
              <a:t>Просвещённый  абсолютизм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7CCB71E-5A26-C663-5E44-45FEE5DE05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001078"/>
            <a:ext cx="9601196" cy="3874790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ru-RU" dirty="0"/>
              <a:t>Перераспределение налогов (попытка обложить налогами дворянство и духовенство удалась в империи Габсбургов)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/>
              <a:t>Церковные реформы (секуляризация земель в Австрии и Тоскане, гонения на иезуитов в Австрии, Франции, Испании, Португалии, Неаполе 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/>
              <a:t>Ограничение зависимости крестьян от сеньоров с целью перенаправить налоги в казну государства (Австрия, Тоскана, Дания, Пьемонт)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/>
              <a:t>Реформа образования (ослабление роли церкви в образовании, рост числа учебных заведений)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/>
              <a:t>Административные реформы и систематизация права (цель: улучшить управление страной, обновление судебной системы, запрет пыток)</a:t>
            </a:r>
          </a:p>
          <a:p>
            <a:pPr marL="0" indent="0">
              <a:buNone/>
            </a:pPr>
            <a:endParaRPr lang="ru-RU" dirty="0"/>
          </a:p>
          <a:p>
            <a:pPr>
              <a:buFont typeface="Wingdings" panose="05000000000000000000" pitchFamily="2" charset="2"/>
              <a:buChar char="v"/>
            </a:pPr>
            <a:endParaRPr lang="ru-RU" dirty="0"/>
          </a:p>
          <a:p>
            <a:pPr>
              <a:buFont typeface="Wingdings" panose="05000000000000000000" pitchFamily="2" charset="2"/>
              <a:buChar char="v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94409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4CD46C-CE22-6AE3-15CE-CF884CAF4C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Просвещённый абсолютизм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73DDB08-9C50-0BF9-8CB3-4E7B3D0FB2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ru-RU" dirty="0"/>
              <a:t>Стремление увеличить число подданных привело к улучшению системы медицинского обслуживания (первые прививки)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/>
              <a:t>Стремление укрепить экономику стимулировало отмену для циркуляции товаров и капиталов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/>
              <a:t>Вольтер и Д'Аламбер мечта о </a:t>
            </a:r>
            <a:r>
              <a:rPr lang="ru-RU" i="1" dirty="0"/>
              <a:t>просвещённом деспотизме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i="1" dirty="0"/>
              <a:t>«Деспотизм свободы» </a:t>
            </a:r>
            <a:r>
              <a:rPr lang="ru-RU" dirty="0"/>
              <a:t>как насильственное преобразование общества в годы Французской революции</a:t>
            </a:r>
            <a:endParaRPr lang="ru-RU" i="1" dirty="0"/>
          </a:p>
          <a:p>
            <a:pPr>
              <a:buFont typeface="Wingdings" panose="05000000000000000000" pitchFamily="2" charset="2"/>
              <a:buChar char="v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737089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268EC0-0560-7E04-DA69-DEBEE3BDD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dirty="0"/>
              <a:t>Просвещённый </a:t>
            </a:r>
            <a:br>
              <a:rPr lang="ru-RU" dirty="0"/>
            </a:br>
            <a:r>
              <a:rPr lang="ru-RU" dirty="0"/>
              <a:t>абсолютизм в Испании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756B3B7-2914-D666-C654-5AEA4D9D77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ru-RU" dirty="0"/>
              <a:t>Карл </a:t>
            </a:r>
            <a:r>
              <a:rPr lang="en-US" dirty="0"/>
              <a:t>III </a:t>
            </a:r>
            <a:r>
              <a:rPr lang="ru-RU" dirty="0"/>
              <a:t>приступает к реформам после </a:t>
            </a:r>
          </a:p>
          <a:p>
            <a:pPr marL="0" indent="0">
              <a:buNone/>
            </a:pPr>
            <a:r>
              <a:rPr lang="ru-RU" dirty="0"/>
              <a:t>Семилетней войны (1756-1763)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/>
              <a:t>1765 г. – введение свободной торговли хлебом привело к росту цен из-за неурожаев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/>
              <a:t>Введение французской моды (короткие плащи и треуголки) привело к массовым возмущениям жителей Мадрида</a:t>
            </a:r>
          </a:p>
          <a:p>
            <a:pPr>
              <a:buFont typeface="Wingdings" panose="05000000000000000000" pitchFamily="2" charset="2"/>
              <a:buChar char="v"/>
            </a:pP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19F73B6-4777-5455-7F38-EB1BFCE704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2289" y="660319"/>
            <a:ext cx="2180823" cy="2919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3083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04F0F2-EE37-61BE-6F13-6F379752AA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dirty="0">
                <a:cs typeface="Times New Roman" panose="02020603050405020304" pitchFamily="18" charset="0"/>
              </a:rPr>
              <a:t>Просвещённый </a:t>
            </a:r>
            <a:br>
              <a:rPr lang="ru-RU" dirty="0">
                <a:cs typeface="Times New Roman" panose="02020603050405020304" pitchFamily="18" charset="0"/>
              </a:rPr>
            </a:br>
            <a:r>
              <a:rPr lang="ru-RU" dirty="0">
                <a:cs typeface="Times New Roman" panose="02020603050405020304" pitchFamily="18" charset="0"/>
              </a:rPr>
              <a:t>абсолютизм в Испании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44950A7-1233-A91E-0BD7-B100C2A876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ru-RU" dirty="0"/>
              <a:t>Педро </a:t>
            </a:r>
            <a:r>
              <a:rPr lang="ru-RU" dirty="0" err="1"/>
              <a:t>Абарка</a:t>
            </a:r>
            <a:r>
              <a:rPr lang="ru-RU" dirty="0"/>
              <a:t>, граф Аранда назначен главой </a:t>
            </a:r>
          </a:p>
          <a:p>
            <a:pPr marL="0" indent="0">
              <a:buNone/>
            </a:pPr>
            <a:r>
              <a:rPr lang="ru-RU" dirty="0"/>
              <a:t>     правительства после мятежа. Реформы: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Добился изгнания иезуитов из страны и конфискации их имущества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Реформы в образовании (преподавание естественных и точных наук в университетах, создание высших технических учебных заведений и ремесленных училищ)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Реформа судебной системы (запрет пыток, ограничение полномочий инквизиции)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A49C82-A925-F34F-F086-39DCF4595E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5800" y="618471"/>
            <a:ext cx="2279580" cy="2963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8542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4B4099-ACB1-D74F-56F2-EEEBA20C84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kumimoji="0" lang="ru-RU" sz="4000" b="0" i="0" u="none" strike="noStrike" kern="1200" cap="none" spc="0" normalizeH="0" baseline="0" noProof="0" dirty="0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Garamond" panose="02020404030301010803"/>
                <a:ea typeface="+mj-ea"/>
                <a:cs typeface="Times New Roman" panose="02020603050405020304" pitchFamily="18" charset="0"/>
              </a:rPr>
              <a:t>Просвещённый </a:t>
            </a:r>
            <a:br>
              <a:rPr kumimoji="0" lang="ru-RU" sz="4000" b="0" i="0" u="none" strike="noStrike" kern="1200" cap="none" spc="0" normalizeH="0" baseline="0" noProof="0" dirty="0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Garamond" panose="02020404030301010803"/>
                <a:ea typeface="+mj-ea"/>
                <a:cs typeface="Times New Roman" panose="02020603050405020304" pitchFamily="18" charset="0"/>
              </a:rPr>
            </a:br>
            <a:r>
              <a:rPr kumimoji="0" lang="ru-RU" sz="4000" b="0" i="0" u="none" strike="noStrike" kern="1200" cap="none" spc="0" normalizeH="0" baseline="0" noProof="0" dirty="0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Garamond" panose="02020404030301010803"/>
                <a:ea typeface="+mj-ea"/>
                <a:cs typeface="Times New Roman" panose="02020603050405020304" pitchFamily="18" charset="0"/>
              </a:rPr>
              <a:t>абсолютизм в Испании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9B9C71C-F9AB-DD18-B6FF-4F043C751F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ru-RU" dirty="0"/>
              <a:t>Реформы графа Аранды: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Муниципальная – выборность должностных лиц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Военная – введение регулярной армии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Налоговая – не реализована (сопротивление дворянства и духовенства введению единых налогов)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Заселение южных пустующих земель переселенцами из Германии и Нидерландов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Предоставление пустующих земель короны под возделывание крестьянам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D62D422-BB1C-E536-96FC-3E83975380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8783" y="761998"/>
            <a:ext cx="3521143" cy="2372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29929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191</TotalTime>
  <Words>690</Words>
  <Application>Microsoft Office PowerPoint</Application>
  <PresentationFormat>Широкоэкранный</PresentationFormat>
  <Paragraphs>101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Garamond</vt:lpstr>
      <vt:lpstr>Times New Roman</vt:lpstr>
      <vt:lpstr>Wingdings</vt:lpstr>
      <vt:lpstr>Натуральные материалы</vt:lpstr>
      <vt:lpstr>Государство Старого порядка</vt:lpstr>
      <vt:lpstr>Государства Европы в XVIII веке</vt:lpstr>
      <vt:lpstr>Монархия в Речи Посполитой</vt:lpstr>
      <vt:lpstr>Монархия в Великобритании  в XVIII веке</vt:lpstr>
      <vt:lpstr>Просвещённый  абсолютизм</vt:lpstr>
      <vt:lpstr>Просвещённый абсолютизм</vt:lpstr>
      <vt:lpstr>Просвещённый  абсолютизм в Испании</vt:lpstr>
      <vt:lpstr>Просвещённый  абсолютизм в Испании</vt:lpstr>
      <vt:lpstr>Просвещённый  абсолютизм в Испании</vt:lpstr>
      <vt:lpstr>Просвещённый  абсолютизм в Испании</vt:lpstr>
      <vt:lpstr>Португалия в XVIII веке</vt:lpstr>
      <vt:lpstr>Португалия в XVIII веке </vt:lpstr>
      <vt:lpstr>Общие черты в развитии стран Европы в XVIII веке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Пользователь</dc:creator>
  <cp:lastModifiedBy>Пользователь</cp:lastModifiedBy>
  <cp:revision>23</cp:revision>
  <dcterms:created xsi:type="dcterms:W3CDTF">2025-09-10T19:51:35Z</dcterms:created>
  <dcterms:modified xsi:type="dcterms:W3CDTF">2025-09-10T23:03:36Z</dcterms:modified>
</cp:coreProperties>
</file>