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7820-A3D0-42EA-AFA1-0C965DAA4B23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162F-55E6-417F-8EAF-F70056B175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7820-A3D0-42EA-AFA1-0C965DAA4B23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162F-55E6-417F-8EAF-F70056B175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7820-A3D0-42EA-AFA1-0C965DAA4B23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162F-55E6-417F-8EAF-F70056B175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7820-A3D0-42EA-AFA1-0C965DAA4B23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162F-55E6-417F-8EAF-F70056B175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7820-A3D0-42EA-AFA1-0C965DAA4B23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162F-55E6-417F-8EAF-F70056B175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7820-A3D0-42EA-AFA1-0C965DAA4B23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162F-55E6-417F-8EAF-F70056B175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7820-A3D0-42EA-AFA1-0C965DAA4B23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162F-55E6-417F-8EAF-F70056B175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7820-A3D0-42EA-AFA1-0C965DAA4B23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162F-55E6-417F-8EAF-F70056B175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7820-A3D0-42EA-AFA1-0C965DAA4B23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162F-55E6-417F-8EAF-F70056B175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7820-A3D0-42EA-AFA1-0C965DAA4B23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162F-55E6-417F-8EAF-F70056B175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7820-A3D0-42EA-AFA1-0C965DAA4B23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6162F-55E6-417F-8EAF-F70056B175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97820-A3D0-42EA-AFA1-0C965DAA4B23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6162F-55E6-417F-8EAF-F70056B1759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avatars.mds.yandex.net/i?id=d88646611d3399af9959047f32a768f0b972bf1a-11397886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472" y="1785926"/>
            <a:ext cx="79296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Англия в XVI — начале XVII в.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8860" y="285728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Всеобщая история – 7 класс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4876" y="5500702"/>
            <a:ext cx="44291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Соляник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Татьяна Ивановна, 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ГБОУ ЛНР «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Зориковская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средняя школа»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avatars.mds.yandex.net/i?id=d88646611d3399af9959047f32a768f0b972bf1a-11397886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472" y="214290"/>
            <a:ext cx="800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пути к абсолютной монархии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2071678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Давайте вспомним, что такое парламент?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910" y="2571744"/>
            <a:ext cx="7858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Парламент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высший орган представительства в Англии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24" y="92867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Согласно сложившейся традиции, Англией правил «король в парламенте»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28860" y="3357562"/>
            <a:ext cx="400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ПАРЛАМЕНТ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(с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XIV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века)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7422" y="3357562"/>
            <a:ext cx="4357718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85786" y="4500570"/>
            <a:ext cx="3286148" cy="1285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072066" y="4500570"/>
            <a:ext cx="3500462" cy="12144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57224" y="4500570"/>
            <a:ext cx="307183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Палата лордов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(назначались королем из аристократов)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57818" y="4429132"/>
            <a:ext cx="292895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Палата общин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(выборные из дворян и горожан)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rot="10800000" flipV="1">
            <a:off x="2786050" y="3857628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429256" y="3857628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14282" y="5857892"/>
            <a:ext cx="885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Избирательным правом в палату общин обладали только люди с высоким имущественным цензом (2% населения Англии)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/>
      <p:bldP spid="17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avatars.mds.yandex.net/i?id=d88646611d3399af9959047f32a768f0b972bf1a-11397886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</p:spPr>
      </p:pic>
      <p:sp>
        <p:nvSpPr>
          <p:cNvPr id="16386" name="AutoShape 2" descr="https://cf.ppt-online.org/files1/slide/z/zKD9gyUwjmadl5h8eIc0iQBHRuY3W1kM47b2xtFOA/slide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7" y="1293139"/>
            <a:ext cx="3429023" cy="5131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357686" y="1500174"/>
            <a:ext cx="39290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Королем, заложившим фундамент абсолютной монархии, стал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Генрих 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VIII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(1509-1547)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472" y="214290"/>
            <a:ext cx="800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пути к абсолютной монархии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avatars.mds.yandex.net/i?id=d88646611d3399af9959047f32a768f0b972bf1a-11397886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" y="0"/>
            <a:ext cx="9144026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928794" y="928670"/>
            <a:ext cx="56169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Генрих 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VIII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(1509-1547)</a:t>
            </a:r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71472" y="214290"/>
            <a:ext cx="800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пути к абсолютной монархии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1714488"/>
            <a:ext cx="764386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dirty="0" smtClean="0"/>
              <a:t>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Подчинил ранее независимый Уэльс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Ограничил право лордов вершить суд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лавным органом власти стал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Тайный   совет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Появился особый суд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Звездная палата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Отсутствует главная опора абсолютизма – наемная армия, хотя много внимания уделялось строительству флота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avatars.mds.yandex.net/i?id=d88646611d3399af9959047f32a768f0b972bf1a-11397886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472" y="214290"/>
            <a:ext cx="800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Королевская Реформация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28794" y="928670"/>
            <a:ext cx="56169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Генрих 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VIII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(1509-1547)</a:t>
            </a:r>
            <a:endParaRPr lang="ru-RU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1357290" y="1714488"/>
            <a:ext cx="692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Вспомним! Что такое «реформация»?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0100" y="235743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Реформация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массовое движение за обновление, реформу католической церкви.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3429000"/>
            <a:ext cx="84296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Пиком Реформации стал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 о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супрематии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(верховенстве):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 церковь независима от Рима-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англиканская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 король - глава церкви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58" y="5500702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Прочитайте и определите причины Реформации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и процесс ее проведения  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( параграф 11, пункт 2, стр.108)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avatars.mds.yandex.net/i?id=d88646611d3399af9959047f32a768f0b972bf1a-11397886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472" y="214290"/>
            <a:ext cx="800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Эпоха Елизаветы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85860"/>
            <a:ext cx="4929741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286380" y="1071546"/>
            <a:ext cx="385762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Елизавета </a:t>
            </a:r>
            <a:r>
              <a:rPr lang="uk-UA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</a:p>
          <a:p>
            <a:pPr algn="ctr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(1558-1603)-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дочь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Генриха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VIII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(вторая Дева Мария)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29256" y="3286124"/>
            <a:ext cx="37147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1588 г.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у британских берегов погибла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Непобедимая армада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испанский флот, посланный свергнуть Елизавету и вернуть в Англию католицизм.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avatars.mds.yandex.net/i?id=d88646611d3399af9959047f32a768f0b972bf1a-11397886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" y="0"/>
            <a:ext cx="9144026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214290"/>
            <a:ext cx="800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Эпоха Елизаветы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5984" y="2071678"/>
            <a:ext cx="4309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Пуританы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2571744"/>
            <a:ext cx="750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Найдите определение понятию «пуританизм» в словаре учебника и запишите в тетрадь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4071942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2910" y="857232"/>
            <a:ext cx="8072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Пуританизм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протестантское течение В Англии. Пуритане боролись за завершение Реформации, за очищение от остатков католицизма.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4348" y="3557475"/>
            <a:ext cx="292895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Пресвитериане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42910" y="4214818"/>
            <a:ext cx="33575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Хотели, чтобы церковь управлялась выборными органами общин, пресвитерами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628" y="3500438"/>
            <a:ext cx="29289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Индепенденты</a:t>
            </a:r>
          </a:p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(независимые)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786314" y="4429132"/>
            <a:ext cx="3500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Полагали, что свобода возможна лишь при полной независимости каждой общины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rot="10800000" flipV="1">
            <a:off x="2285984" y="2643182"/>
            <a:ext cx="1357322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8" idx="0"/>
          </p:cNvCxnSpPr>
          <p:nvPr/>
        </p:nvCxnSpPr>
        <p:spPr>
          <a:xfrm rot="16200000" flipH="1">
            <a:off x="5054206" y="2339571"/>
            <a:ext cx="857256" cy="13216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0" grpId="0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avatars.mds.yandex.net/i?id=d88646611d3399af9959047f32a768f0b972bf1a-11397886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" y="0"/>
            <a:ext cx="9144026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596" y="214290"/>
            <a:ext cx="8286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Перемены в экономике и обществе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1285860"/>
            <a:ext cx="221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Быстрый рост населения</a:t>
            </a:r>
          </a:p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214678" y="1000108"/>
            <a:ext cx="27860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Увеличение цен на продовольствие и на шерсть(для производства тканей)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43702" y="1142984"/>
            <a:ext cx="2143140" cy="13849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Начало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аграрной революции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4348" y="1142984"/>
            <a:ext cx="2071702" cy="10715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43240" y="1000108"/>
            <a:ext cx="2786082" cy="192882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2857488" y="1643050"/>
            <a:ext cx="21431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6000760" y="1714488"/>
            <a:ext cx="50006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429388" y="2500306"/>
            <a:ext cx="23574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Запиши определение со словаря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3714752"/>
            <a:ext cx="671517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Появление нового дворянства -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джентри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2910" y="4714884"/>
            <a:ext cx="614366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Происходит процесс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огораживания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29058" y="4214818"/>
            <a:ext cx="3929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Запиши определение со словаря</a:t>
            </a:r>
          </a:p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3857620" y="5357826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Запиши определение со словаря</a:t>
            </a:r>
          </a:p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428596" y="5715016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еще перемены в экономике происходили в Англии?</a:t>
            </a:r>
          </a:p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(прочитать на стр.111 параграфа 11)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 animBg="1"/>
      <p:bldP spid="12" grpId="0" animBg="1"/>
      <p:bldP spid="15" grpId="0"/>
      <p:bldP spid="15" grpId="1"/>
      <p:bldP spid="16" grpId="0" animBg="1"/>
      <p:bldP spid="17" grpId="0" animBg="1"/>
      <p:bldP spid="20" grpId="0"/>
      <p:bldP spid="20" grpId="1"/>
      <p:bldP spid="21" grpId="0"/>
      <p:bldP spid="21" grpId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avatars.mds.yandex.net/i?id=d88646611d3399af9959047f32a768f0b972bf1a-11397886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596" y="214290"/>
            <a:ext cx="8286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Смена династии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928670"/>
            <a:ext cx="7572428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После смерти бездетной Елизаветы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корона перешла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династии Стюартов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910" y="1785926"/>
            <a:ext cx="7358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Яков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(1603-1625)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(король Шотландии и праправнук Генриха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VII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2857496"/>
            <a:ext cx="64294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Карл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(1625-1649)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(сын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Якова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8662" y="3786190"/>
            <a:ext cx="7715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Стюарты  попытались продолжить курс Тюдоров на укрепление абсолютной власти монархов, но столкнулись  с большими трудностями: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инансовая,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тказ от реформ,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тказ от наемной армии, ослабление флота.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avatars.mds.yandex.net/i?id=d88646611d3399af9959047f32a768f0b972bf1a-11397886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8596" y="214290"/>
            <a:ext cx="8286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Подведем итог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5786" y="1000108"/>
            <a:ext cx="764386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XVI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в. Англия меняется: становится лидером протестантского мира, проживает аграрную революцию, борется за господство на морях.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малонаселенной страны на краю Европы она превращается в могущественное, экономически развитое государство. </a:t>
            </a:r>
          </a:p>
          <a:p>
            <a:pPr algn="ctr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Тьюдоры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укрепляют свою власть, стремятся к построению абсолютной монархии. Однако с приходом династии Стюартов в стране нарастают финансовые проблемы, не позволяющие завершить возведение здания абсолютной монархии.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avatars.mds.yandex.net/i?id=d88646611d3399af9959047f32a768f0b972bf1a-11397886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596" y="214290"/>
            <a:ext cx="8286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5918" y="1428736"/>
            <a:ext cx="58579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Читать параграф 11, ответить на вопросы, выучить записи в тетради.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536</Words>
  <Application>Microsoft Office PowerPoint</Application>
  <PresentationFormat>Экран (4:3)</PresentationFormat>
  <Paragraphs>76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21</cp:revision>
  <dcterms:created xsi:type="dcterms:W3CDTF">2025-09-30T10:29:13Z</dcterms:created>
  <dcterms:modified xsi:type="dcterms:W3CDTF">2025-09-30T14:47:47Z</dcterms:modified>
</cp:coreProperties>
</file>