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7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72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15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7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4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276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Алена Бушуева</dc:creator>
  <cp:lastModifiedBy>user</cp:lastModifiedBy>
  <cp:revision>1</cp:revision>
  <dcterms:created xsi:type="dcterms:W3CDTF">2026-09-19T10:51:29Z</dcterms:created>
  <dcterms:modified xsi:type="dcterms:W3CDTF">2026-09-19T10:57:38Z</dcterms:modified>
</cp:coreProperties>
</file>