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4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«Великие идеологии»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История 9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780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идеология 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(стр. 38)</a:t>
            </a:r>
            <a:endParaRPr lang="ru-RU" sz="31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770984" cy="1540768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 национального самосознания и одновременно процесс самопознания и развития национально-культурной самобытности.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078788"/>
              </p:ext>
            </p:extLst>
          </p:nvPr>
        </p:nvGraphicFramePr>
        <p:xfrm>
          <a:off x="251520" y="3645024"/>
          <a:ext cx="7920880" cy="2985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1597"/>
                <a:gridCol w="4919283"/>
              </a:tblGrid>
              <a:tr h="1189734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Основоположники </a:t>
                      </a:r>
                      <a:r>
                        <a:rPr lang="ru-RU" dirty="0" smtClean="0"/>
                        <a:t>национальной идеологии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81297">
                <a:tc>
                  <a:txBody>
                    <a:bodyPr/>
                    <a:lstStyle/>
                    <a:p>
                      <a:r>
                        <a:rPr lang="ru-RU" dirty="0" smtClean="0"/>
                        <a:t>Сторонники </a:t>
                      </a:r>
                      <a:r>
                        <a:rPr lang="ru-RU" dirty="0" smtClean="0"/>
                        <a:t>национальной идеологии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81297">
                <a:tc>
                  <a:txBody>
                    <a:bodyPr/>
                    <a:lstStyle/>
                    <a:p>
                      <a:r>
                        <a:rPr lang="ru-RU" dirty="0" smtClean="0"/>
                        <a:t>Сущность программы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00192" y="1412776"/>
            <a:ext cx="2736304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872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д/з п. 4 вопросы стр. 42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Индивидуальные сообщения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7816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Идеология-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взглядов и идей в которых осознаются и оцениваются отношения людей к действительности и друг к другу, социальные проблемы и конфликты, а также содержатся цели (программы) социальной деятельности, направленной на закрепление или изменение (развитие) данных общественных отношений.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601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Стр. 33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в тексте на какие делят идеологии ?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123728" y="2996952"/>
            <a:ext cx="1872208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355976" y="3140968"/>
            <a:ext cx="208823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39552" y="4221088"/>
            <a:ext cx="309634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4077072"/>
            <a:ext cx="266429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22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идеологии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44000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702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Либерализм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стр. 34)</a:t>
            </a:r>
            <a:endParaRPr lang="ru-RU" sz="31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915000" cy="2188840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лат.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liberalis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свободный) — философское и общественно-политическое течение, провозглашающее незыблемость прав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 человека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766556"/>
              </p:ext>
            </p:extLst>
          </p:nvPr>
        </p:nvGraphicFramePr>
        <p:xfrm>
          <a:off x="395536" y="4293096"/>
          <a:ext cx="792088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1597"/>
                <a:gridCol w="491928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Основоположники либерализма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Сторонники либерализма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Сущность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70" name="Picture 2" descr="https://img-gorod.ru/27/176/2717649_deta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2656"/>
            <a:ext cx="2652922" cy="37890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153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1905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Консерваторы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(стр.35)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7"/>
            <a:ext cx="5904656" cy="151216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Консерватизм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(от лат.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сохранять) — идеология, в основе которой лежит негативное отношение к изменениям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409320"/>
              </p:ext>
            </p:extLst>
          </p:nvPr>
        </p:nvGraphicFramePr>
        <p:xfrm>
          <a:off x="467544" y="3608736"/>
          <a:ext cx="7920880" cy="2036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1597"/>
                <a:gridCol w="4919283"/>
              </a:tblGrid>
              <a:tr h="756368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Основоположники </a:t>
                      </a:r>
                      <a:r>
                        <a:rPr lang="ru-RU" dirty="0" smtClean="0"/>
                        <a:t>консерватизма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5932">
                <a:tc>
                  <a:txBody>
                    <a:bodyPr/>
                    <a:lstStyle/>
                    <a:p>
                      <a:r>
                        <a:rPr lang="ru-RU" dirty="0" smtClean="0"/>
                        <a:t>Сторонники </a:t>
                      </a:r>
                      <a:r>
                        <a:rPr lang="ru-RU" dirty="0" smtClean="0"/>
                        <a:t>консерватизма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5932">
                <a:tc>
                  <a:txBody>
                    <a:bodyPr/>
                    <a:lstStyle/>
                    <a:p>
                      <a:r>
                        <a:rPr lang="ru-RU" dirty="0" smtClean="0"/>
                        <a:t>Сущность </a:t>
                      </a:r>
                      <a:r>
                        <a:rPr lang="ru-RU" dirty="0" smtClean="0"/>
                        <a:t>программы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 descr="http://shoyher.narod.ru/Portret/Mestrz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6672"/>
            <a:ext cx="2448272" cy="2902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080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Социалисты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(стр.36)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698976" cy="211683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Социали́зм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(фр.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socialisme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лат.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«общественный») — доктрина, полагающая целью и идеалом социальную справедливость, свободу и равенство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945442"/>
              </p:ext>
            </p:extLst>
          </p:nvPr>
        </p:nvGraphicFramePr>
        <p:xfrm>
          <a:off x="467544" y="3933056"/>
          <a:ext cx="7920880" cy="214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1597"/>
                <a:gridCol w="4919283"/>
              </a:tblGrid>
              <a:tr h="864096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Основоположники </a:t>
                      </a:r>
                      <a:r>
                        <a:rPr lang="ru-RU" dirty="0" smtClean="0"/>
                        <a:t>социализма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Сторонники </a:t>
                      </a:r>
                      <a:r>
                        <a:rPr lang="ru-RU" dirty="0" smtClean="0"/>
                        <a:t>социализма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Сущность программы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 descr="http://shoyher.narod.ru/Portret/Sensimo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936251"/>
            <a:ext cx="2557339" cy="3140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9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Анархисты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(стр. 36)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6059016" cy="2476872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АНАРХИЗМ (от греч.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anarchia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безвластие, безначалие) — учение, пытающееся обосновать необходимость освобождения людей от воздействия всех разновидностей общественной власти, чтобы обеспечить полную свободу личности.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776342"/>
              </p:ext>
            </p:extLst>
          </p:nvPr>
        </p:nvGraphicFramePr>
        <p:xfrm>
          <a:off x="539552" y="4221088"/>
          <a:ext cx="7920880" cy="214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1597"/>
                <a:gridCol w="4919283"/>
              </a:tblGrid>
              <a:tr h="864096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Основоположники </a:t>
                      </a:r>
                      <a:r>
                        <a:rPr lang="ru-RU" dirty="0" smtClean="0"/>
                        <a:t>анархизма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Сторонники </a:t>
                      </a:r>
                      <a:r>
                        <a:rPr lang="ru-RU" dirty="0" smtClean="0"/>
                        <a:t>анархизма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Сущность программы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24744"/>
            <a:ext cx="2448272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553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Марксизм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(стр.37)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987008" cy="154076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Маркси́зм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философское, экономическое и политическое учение, основанное Карлом Марксом и Фридрихом Энгельсом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5467"/>
              </p:ext>
            </p:extLst>
          </p:nvPr>
        </p:nvGraphicFramePr>
        <p:xfrm>
          <a:off x="457200" y="3284983"/>
          <a:ext cx="7920880" cy="2952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1597"/>
                <a:gridCol w="4919283"/>
              </a:tblGrid>
              <a:tr h="1189734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Основоположники </a:t>
                      </a:r>
                      <a:r>
                        <a:rPr lang="ru-RU" dirty="0" smtClean="0"/>
                        <a:t>марксизма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81297">
                <a:tc>
                  <a:txBody>
                    <a:bodyPr/>
                    <a:lstStyle/>
                    <a:p>
                      <a:r>
                        <a:rPr lang="ru-RU" dirty="0" smtClean="0"/>
                        <a:t>Сторонники </a:t>
                      </a:r>
                      <a:r>
                        <a:rPr lang="ru-RU" dirty="0" smtClean="0"/>
                        <a:t>марксизма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81297">
                <a:tc>
                  <a:txBody>
                    <a:bodyPr/>
                    <a:lstStyle/>
                    <a:p>
                      <a:r>
                        <a:rPr lang="ru-RU" dirty="0" smtClean="0"/>
                        <a:t>Сущность программы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48" y="332656"/>
            <a:ext cx="2468852" cy="2744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4386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198</Words>
  <Application>Microsoft Office PowerPoint</Application>
  <PresentationFormat>Экран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«Великие идеологии»</vt:lpstr>
      <vt:lpstr>Идеология-</vt:lpstr>
      <vt:lpstr>идеологии</vt:lpstr>
      <vt:lpstr>идеологии</vt:lpstr>
      <vt:lpstr>Либерализм (стр. 34)</vt:lpstr>
      <vt:lpstr>Консерваторы (стр.35)</vt:lpstr>
      <vt:lpstr>Социалисты (стр.36)</vt:lpstr>
      <vt:lpstr>Анархисты (стр. 36)</vt:lpstr>
      <vt:lpstr>Марксизм (стр.37)</vt:lpstr>
      <vt:lpstr>Национальная идеология (стр. 38)</vt:lpstr>
      <vt:lpstr>д/з п. 4 вопросы стр. 42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</cp:revision>
  <dcterms:created xsi:type="dcterms:W3CDTF">2019-09-15T15:57:52Z</dcterms:created>
  <dcterms:modified xsi:type="dcterms:W3CDTF">2019-09-15T16:40:19Z</dcterms:modified>
</cp:coreProperties>
</file>