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Тест на знание произведения Льюиса </a:t>
            </a:r>
            <a:r>
              <a:rPr lang="ru-RU" dirty="0" err="1" smtClean="0"/>
              <a:t>Кэролла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«Алиса в стране чудес»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Что показывали часы Кролика 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А</a:t>
            </a:r>
            <a:r>
              <a:rPr lang="ru-RU" sz="4000" dirty="0" smtClean="0"/>
              <a:t>) </a:t>
            </a:r>
            <a:r>
              <a:rPr lang="ru-RU" sz="4000" dirty="0" smtClean="0"/>
              <a:t>Час</a:t>
            </a:r>
          </a:p>
          <a:p>
            <a:r>
              <a:rPr lang="ru-RU" sz="4000" dirty="0" smtClean="0"/>
              <a:t>Б</a:t>
            </a:r>
            <a:r>
              <a:rPr lang="ru-RU" sz="4000" dirty="0" smtClean="0"/>
              <a:t>) </a:t>
            </a:r>
            <a:r>
              <a:rPr lang="ru-RU" sz="4000" dirty="0" smtClean="0"/>
              <a:t>минуту</a:t>
            </a:r>
          </a:p>
          <a:p>
            <a:r>
              <a:rPr lang="ru-RU" sz="4000" dirty="0" smtClean="0"/>
              <a:t>В</a:t>
            </a:r>
            <a:r>
              <a:rPr lang="ru-RU" sz="4000" dirty="0" smtClean="0"/>
              <a:t>) </a:t>
            </a:r>
            <a:r>
              <a:rPr lang="ru-RU" sz="4000" dirty="0" smtClean="0"/>
              <a:t>секунду</a:t>
            </a:r>
          </a:p>
          <a:p>
            <a:r>
              <a:rPr lang="ru-RU" sz="4000" dirty="0" smtClean="0"/>
              <a:t>Г</a:t>
            </a:r>
            <a:r>
              <a:rPr lang="ru-RU" sz="4000" dirty="0" smtClean="0"/>
              <a:t>) день</a:t>
            </a:r>
          </a:p>
          <a:p>
            <a:r>
              <a:rPr lang="ru-RU" sz="4000" dirty="0" smtClean="0"/>
              <a:t> </a:t>
            </a:r>
            <a:endParaRPr lang="ru-RU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какую игру играла Алиса с королевой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dirty="0" smtClean="0"/>
              <a:t>А</a:t>
            </a:r>
            <a:r>
              <a:rPr lang="ru-RU" sz="4400" dirty="0" smtClean="0"/>
              <a:t>) в теннис  </a:t>
            </a:r>
            <a:endParaRPr lang="ru-RU" sz="4400" dirty="0" smtClean="0"/>
          </a:p>
          <a:p>
            <a:r>
              <a:rPr lang="ru-RU" sz="4400" dirty="0" smtClean="0"/>
              <a:t>б</a:t>
            </a:r>
            <a:r>
              <a:rPr lang="ru-RU" sz="4400" dirty="0" smtClean="0"/>
              <a:t>) в </a:t>
            </a:r>
            <a:r>
              <a:rPr lang="ru-RU" sz="4400" dirty="0" smtClean="0"/>
              <a:t>крокет</a:t>
            </a:r>
          </a:p>
          <a:p>
            <a:r>
              <a:rPr lang="ru-RU" sz="4400" dirty="0" smtClean="0"/>
              <a:t>в</a:t>
            </a:r>
            <a:r>
              <a:rPr lang="ru-RU" sz="4400" dirty="0" smtClean="0"/>
              <a:t>) </a:t>
            </a:r>
            <a:r>
              <a:rPr lang="ru-RU" sz="4400" dirty="0" err="1" smtClean="0"/>
              <a:t>в</a:t>
            </a:r>
            <a:r>
              <a:rPr lang="ru-RU" sz="4400" dirty="0" smtClean="0"/>
              <a:t> бильярд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Соблюдались ли правила игры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А</a:t>
            </a:r>
            <a:r>
              <a:rPr lang="ru-RU" sz="4800" dirty="0" smtClean="0"/>
              <a:t>) </a:t>
            </a:r>
            <a:r>
              <a:rPr lang="ru-RU" sz="4800" dirty="0" smtClean="0"/>
              <a:t>нет</a:t>
            </a:r>
          </a:p>
          <a:p>
            <a:r>
              <a:rPr lang="ru-RU" sz="4800" dirty="0" smtClean="0"/>
              <a:t>Б</a:t>
            </a:r>
            <a:r>
              <a:rPr lang="ru-RU" sz="4800" dirty="0" smtClean="0"/>
              <a:t>) </a:t>
            </a:r>
            <a:r>
              <a:rPr lang="ru-RU" sz="4800" dirty="0" smtClean="0"/>
              <a:t>да</a:t>
            </a:r>
          </a:p>
          <a:p>
            <a:r>
              <a:rPr lang="ru-RU" sz="4800" dirty="0" smtClean="0"/>
              <a:t>В</a:t>
            </a:r>
            <a:r>
              <a:rPr lang="ru-RU" sz="4800" dirty="0" smtClean="0"/>
              <a:t>) иногда</a:t>
            </a:r>
          </a:p>
          <a:p>
            <a:r>
              <a:rPr lang="ru-RU" sz="4800" dirty="0" smtClean="0"/>
              <a:t> </a:t>
            </a:r>
            <a:endParaRPr lang="ru-RU" sz="4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Какой масти были Король и Королева 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А</a:t>
            </a:r>
            <a:r>
              <a:rPr lang="ru-RU" sz="4800" dirty="0" smtClean="0"/>
              <a:t>) Пики </a:t>
            </a:r>
            <a:endParaRPr lang="ru-RU" sz="4800" dirty="0" smtClean="0"/>
          </a:p>
          <a:p>
            <a:r>
              <a:rPr lang="ru-RU" sz="4800" dirty="0" smtClean="0"/>
              <a:t>Б</a:t>
            </a:r>
            <a:r>
              <a:rPr lang="ru-RU" sz="4800" dirty="0" smtClean="0"/>
              <a:t>) бубновые  </a:t>
            </a:r>
            <a:endParaRPr lang="ru-RU" sz="4800" dirty="0" smtClean="0"/>
          </a:p>
          <a:p>
            <a:r>
              <a:rPr lang="ru-RU" sz="4800" dirty="0" smtClean="0"/>
              <a:t>В</a:t>
            </a:r>
            <a:r>
              <a:rPr lang="ru-RU" sz="4800" dirty="0" smtClean="0"/>
              <a:t>) червонные</a:t>
            </a:r>
          </a:p>
          <a:p>
            <a:endParaRPr lang="ru-RU" sz="4800" dirty="0" smtClean="0"/>
          </a:p>
          <a:p>
            <a:endParaRPr lang="ru-RU" sz="4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Кто был первым свидетелем на суде?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а</a:t>
            </a:r>
            <a:r>
              <a:rPr lang="ru-RU" sz="4800" dirty="0" smtClean="0"/>
              <a:t>) Шляпочник </a:t>
            </a:r>
            <a:endParaRPr lang="ru-RU" sz="4800" dirty="0" smtClean="0"/>
          </a:p>
          <a:p>
            <a:r>
              <a:rPr lang="ru-RU" sz="4800" dirty="0" smtClean="0"/>
              <a:t>Б</a:t>
            </a:r>
            <a:r>
              <a:rPr lang="ru-RU" sz="4800" dirty="0" smtClean="0"/>
              <a:t>) кухарка </a:t>
            </a:r>
            <a:endParaRPr lang="ru-RU" sz="4800" dirty="0" smtClean="0"/>
          </a:p>
          <a:p>
            <a:r>
              <a:rPr lang="ru-RU" sz="4800" dirty="0" smtClean="0"/>
              <a:t>В</a:t>
            </a:r>
            <a:r>
              <a:rPr lang="ru-RU" sz="4800" dirty="0" smtClean="0"/>
              <a:t>) </a:t>
            </a:r>
            <a:r>
              <a:rPr lang="ru-RU" sz="4800" dirty="0" smtClean="0"/>
              <a:t>Алиса</a:t>
            </a:r>
            <a:endParaRPr lang="ru-RU" sz="48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Все приключения Алисы были…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А</a:t>
            </a:r>
            <a:r>
              <a:rPr lang="ru-RU" sz="5400" dirty="0" smtClean="0"/>
              <a:t>)  явью </a:t>
            </a:r>
            <a:endParaRPr lang="ru-RU" sz="5400" dirty="0" smtClean="0"/>
          </a:p>
          <a:p>
            <a:r>
              <a:rPr lang="ru-RU" sz="5400" dirty="0" smtClean="0"/>
              <a:t>Б</a:t>
            </a:r>
            <a:r>
              <a:rPr lang="ru-RU" sz="5400" dirty="0" smtClean="0"/>
              <a:t>) сном </a:t>
            </a:r>
            <a:endParaRPr lang="ru-RU" sz="5400" dirty="0" smtClean="0"/>
          </a:p>
          <a:p>
            <a:r>
              <a:rPr lang="ru-RU" sz="5400" dirty="0" smtClean="0"/>
              <a:t>В</a:t>
            </a:r>
            <a:r>
              <a:rPr lang="ru-RU" sz="5400" dirty="0" smtClean="0"/>
              <a:t>) сказкой, написанной Алисой</a:t>
            </a:r>
          </a:p>
          <a:p>
            <a:endParaRPr lang="ru-RU"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06215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Ответьте на вопросы, выбрав правильный вариант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Как </a:t>
            </a:r>
            <a:r>
              <a:rPr lang="ru-RU" dirty="0" smtClean="0"/>
              <a:t>звали главную героиню сказки?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5672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А</a:t>
            </a:r>
            <a:r>
              <a:rPr lang="ru-RU" sz="4000" dirty="0" smtClean="0"/>
              <a:t>) Мария     Б) Полина       В) Алиса</a:t>
            </a:r>
          </a:p>
          <a:p>
            <a:endParaRPr lang="ru-RU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какое время года происходили события сказки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 А) летом    Б) весной    </a:t>
            </a:r>
            <a:endParaRPr lang="ru-RU" sz="4400" dirty="0" smtClean="0"/>
          </a:p>
          <a:p>
            <a:r>
              <a:rPr lang="ru-RU" sz="4400" dirty="0" smtClean="0"/>
              <a:t>в</a:t>
            </a:r>
            <a:r>
              <a:rPr lang="ru-RU" sz="4400" dirty="0" smtClean="0"/>
              <a:t>) осенью         г)  зимой</a:t>
            </a:r>
          </a:p>
          <a:p>
            <a:endParaRPr lang="ru-RU" sz="4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Какая надпись была на флаконе с волшебной жидкостью 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3600" dirty="0" smtClean="0"/>
          </a:p>
          <a:p>
            <a:r>
              <a:rPr lang="ru-RU" sz="3600" dirty="0" smtClean="0"/>
              <a:t>А) </a:t>
            </a:r>
            <a:r>
              <a:rPr lang="ru-RU" sz="3600" dirty="0" smtClean="0"/>
              <a:t>Яд</a:t>
            </a:r>
          </a:p>
          <a:p>
            <a:r>
              <a:rPr lang="ru-RU" sz="3600" dirty="0" smtClean="0"/>
              <a:t>б</a:t>
            </a:r>
            <a:r>
              <a:rPr lang="ru-RU" sz="3600" dirty="0" smtClean="0"/>
              <a:t>) выпей </a:t>
            </a:r>
            <a:r>
              <a:rPr lang="ru-RU" sz="3600" dirty="0" smtClean="0"/>
              <a:t>меня</a:t>
            </a:r>
          </a:p>
          <a:p>
            <a:r>
              <a:rPr lang="ru-RU" sz="3600" dirty="0" smtClean="0"/>
              <a:t>в</a:t>
            </a:r>
            <a:r>
              <a:rPr lang="ru-RU" sz="3600" dirty="0" smtClean="0"/>
              <a:t>) не пей </a:t>
            </a:r>
            <a:r>
              <a:rPr lang="ru-RU" sz="3600" dirty="0" smtClean="0"/>
              <a:t>меня</a:t>
            </a:r>
            <a:endParaRPr lang="ru-RU" sz="36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 каким предметом сравнила Алиса своё внезапное уменьшение?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 </a:t>
            </a:r>
            <a:r>
              <a:rPr lang="ru-RU" sz="4000" dirty="0" smtClean="0"/>
              <a:t>А) с подзорной </a:t>
            </a:r>
            <a:r>
              <a:rPr lang="ru-RU" sz="4000" dirty="0" smtClean="0"/>
              <a:t>трубой</a:t>
            </a:r>
          </a:p>
          <a:p>
            <a:r>
              <a:rPr lang="ru-RU" sz="4000" dirty="0" smtClean="0"/>
              <a:t>б</a:t>
            </a:r>
            <a:r>
              <a:rPr lang="ru-RU" sz="4000" dirty="0" smtClean="0"/>
              <a:t>) с </a:t>
            </a:r>
            <a:r>
              <a:rPr lang="ru-RU" sz="4000" dirty="0" smtClean="0"/>
              <a:t>пирамидой</a:t>
            </a:r>
          </a:p>
          <a:p>
            <a:r>
              <a:rPr lang="ru-RU" sz="4000" dirty="0" smtClean="0"/>
              <a:t>в</a:t>
            </a:r>
            <a:r>
              <a:rPr lang="ru-RU" sz="4000" dirty="0" smtClean="0"/>
              <a:t>) с песочным домиком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Море, в котором чуть не утонула Алиса?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 А) </a:t>
            </a:r>
            <a:r>
              <a:rPr lang="ru-RU" sz="4000" dirty="0" smtClean="0"/>
              <a:t>Чёрное</a:t>
            </a:r>
          </a:p>
          <a:p>
            <a:r>
              <a:rPr lang="ru-RU" sz="4000" dirty="0" smtClean="0"/>
              <a:t>б</a:t>
            </a:r>
            <a:r>
              <a:rPr lang="ru-RU" sz="4000" dirty="0" smtClean="0"/>
              <a:t>) Из её </a:t>
            </a:r>
            <a:r>
              <a:rPr lang="ru-RU" sz="4000" dirty="0" smtClean="0"/>
              <a:t>слёз</a:t>
            </a:r>
          </a:p>
          <a:p>
            <a:r>
              <a:rPr lang="ru-RU" sz="4000" dirty="0" smtClean="0"/>
              <a:t>в</a:t>
            </a:r>
            <a:r>
              <a:rPr lang="ru-RU" sz="4000" dirty="0" smtClean="0"/>
              <a:t>) </a:t>
            </a:r>
            <a:r>
              <a:rPr lang="ru-RU" sz="4000" dirty="0" smtClean="0"/>
              <a:t>Каспийское</a:t>
            </a:r>
            <a:endParaRPr lang="ru-RU" sz="40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 Какие предметы держал в руках кролик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 А) шляпу    б) чашку  </a:t>
            </a:r>
            <a:endParaRPr lang="ru-RU" sz="4000" dirty="0" smtClean="0"/>
          </a:p>
          <a:p>
            <a:r>
              <a:rPr lang="ru-RU" sz="4000" dirty="0" smtClean="0"/>
              <a:t>в</a:t>
            </a:r>
            <a:r>
              <a:rPr lang="ru-RU" sz="4000" dirty="0" smtClean="0"/>
              <a:t>) перчатки  г) перчатки и веер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Что особенного было в </a:t>
            </a:r>
            <a:r>
              <a:rPr lang="ru-RU" dirty="0" err="1" smtClean="0"/>
              <a:t>Чеширском</a:t>
            </a:r>
            <a:r>
              <a:rPr lang="ru-RU" dirty="0" smtClean="0"/>
              <a:t> коте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 А) его строение </a:t>
            </a:r>
            <a:r>
              <a:rPr lang="ru-RU" sz="4000" dirty="0" smtClean="0"/>
              <a:t>тела</a:t>
            </a:r>
          </a:p>
          <a:p>
            <a:r>
              <a:rPr lang="ru-RU" sz="4000" dirty="0" smtClean="0"/>
              <a:t>б</a:t>
            </a:r>
            <a:r>
              <a:rPr lang="ru-RU" sz="4000" dirty="0" smtClean="0"/>
              <a:t>) отсутствие каких- то частей тела </a:t>
            </a:r>
          </a:p>
          <a:p>
            <a:r>
              <a:rPr lang="ru-RU" sz="4000" dirty="0" smtClean="0"/>
              <a:t>  в) его </a:t>
            </a:r>
            <a:r>
              <a:rPr lang="ru-RU" sz="4000" dirty="0" smtClean="0"/>
              <a:t>возраст</a:t>
            </a:r>
            <a:endParaRPr lang="ru-RU" sz="40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Каким маслом чинили часы Шляпник и  Кролик?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 А) сливочным </a:t>
            </a:r>
            <a:endParaRPr lang="ru-RU" sz="4000" dirty="0" smtClean="0"/>
          </a:p>
          <a:p>
            <a:r>
              <a:rPr lang="ru-RU" sz="4000" dirty="0" smtClean="0"/>
              <a:t>Б</a:t>
            </a:r>
            <a:r>
              <a:rPr lang="ru-RU" sz="4000" dirty="0" smtClean="0"/>
              <a:t>) машинным </a:t>
            </a:r>
            <a:endParaRPr lang="ru-RU" sz="4000" dirty="0" smtClean="0"/>
          </a:p>
          <a:p>
            <a:r>
              <a:rPr lang="ru-RU" sz="4000" dirty="0" smtClean="0"/>
              <a:t>в</a:t>
            </a:r>
            <a:r>
              <a:rPr lang="ru-RU" sz="4000" dirty="0" smtClean="0"/>
              <a:t>) оливковым</a:t>
            </a:r>
          </a:p>
          <a:p>
            <a:r>
              <a:rPr lang="ru-RU" sz="4000" dirty="0" smtClean="0"/>
              <a:t> </a:t>
            </a:r>
          </a:p>
          <a:p>
            <a:endParaRPr lang="ru-RU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</TotalTime>
  <Words>153</Words>
  <PresentationFormat>Экран (4:3)</PresentationFormat>
  <Paragraphs>61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Тест на знание произведения Льюиса Кэролла</vt:lpstr>
      <vt:lpstr>Ответьте на вопросы, выбрав правильный вариант. Как звали главную героиню сказки? </vt:lpstr>
      <vt:lpstr>В какое время года происходили события сказки?</vt:lpstr>
      <vt:lpstr>Какая надпись была на флаконе с волшебной жидкостью ?</vt:lpstr>
      <vt:lpstr>С каким предметом сравнила Алиса своё внезапное уменьшение? </vt:lpstr>
      <vt:lpstr> Море, в котором чуть не утонула Алиса? </vt:lpstr>
      <vt:lpstr>  Какие предметы держал в руках кролик?</vt:lpstr>
      <vt:lpstr>Что особенного было в Чеширском коте?</vt:lpstr>
      <vt:lpstr>Каким маслом чинили часы Шляпник и  Кролик?</vt:lpstr>
      <vt:lpstr>Что показывали часы Кролика ?</vt:lpstr>
      <vt:lpstr>В какую игру играла Алиса с королевой?</vt:lpstr>
      <vt:lpstr>Соблюдались ли правила игры?</vt:lpstr>
      <vt:lpstr>Какой масти были Король и Королева ?</vt:lpstr>
      <vt:lpstr>Кто был первым свидетелем на суде?</vt:lpstr>
      <vt:lpstr>Все приключения Алисы были…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на знание произведения Льюиса Керолла</dc:title>
  <cp:lastModifiedBy>chk694534@outlook.com</cp:lastModifiedBy>
  <cp:revision>2</cp:revision>
  <dcterms:modified xsi:type="dcterms:W3CDTF">2023-03-06T05:32:21Z</dcterms:modified>
</cp:coreProperties>
</file>