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1CD2A-8A3E-47DF-B5A4-CDEFE3516AFC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39595-44B7-45A4-B025-EF42855FDB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9595-44B7-45A4-B025-EF42855FDBC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</a:t>
            </a:r>
            <a:br>
              <a:rPr lang="ru-RU" dirty="0" smtClean="0"/>
            </a:br>
            <a:r>
              <a:rPr lang="ru-RU" dirty="0" smtClean="0"/>
              <a:t>9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Ода на день восшествия на всероссийский престол императрицы </a:t>
            </a:r>
            <a:r>
              <a:rPr lang="ru-RU" sz="2800" b="1" dirty="0" err="1" smtClean="0"/>
              <a:t>Елисаветы</a:t>
            </a:r>
            <a:r>
              <a:rPr lang="ru-RU" sz="2800" b="1" dirty="0" smtClean="0"/>
              <a:t> Петровны 1747 года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14290"/>
            <a:ext cx="2095501" cy="285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Освоение богатств с помощью наук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Воззри на горы </a:t>
            </a:r>
            <a:r>
              <a:rPr lang="ru-RU" dirty="0" err="1" smtClean="0"/>
              <a:t>превысоки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Воззри в поля свои широки,</a:t>
            </a:r>
          </a:p>
          <a:p>
            <a:r>
              <a:rPr lang="ru-RU" dirty="0" smtClean="0"/>
              <a:t>Где Волга, Днепр, где Обь течет;</a:t>
            </a:r>
          </a:p>
          <a:p>
            <a:r>
              <a:rPr lang="ru-RU" dirty="0" smtClean="0"/>
              <a:t>Богатство, в оных потаенно,</a:t>
            </a:r>
          </a:p>
          <a:p>
            <a:r>
              <a:rPr lang="ru-RU" dirty="0" smtClean="0"/>
              <a:t>Наукой будет откровенно,</a:t>
            </a:r>
          </a:p>
          <a:p>
            <a:r>
              <a:rPr lang="ru-RU" dirty="0" smtClean="0"/>
              <a:t>Что щедростью твоей цветет.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 вырастить своих учёных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 вы, которых ожидает</a:t>
            </a:r>
          </a:p>
          <a:p>
            <a:r>
              <a:rPr lang="ru-RU" dirty="0" smtClean="0"/>
              <a:t>Отечество от недр своих</a:t>
            </a:r>
          </a:p>
          <a:p>
            <a:r>
              <a:rPr lang="ru-RU" dirty="0" smtClean="0"/>
              <a:t>И видеть таковых желает,</a:t>
            </a:r>
          </a:p>
          <a:p>
            <a:r>
              <a:rPr lang="ru-RU" dirty="0" smtClean="0"/>
              <a:t>Каких зовет от стран чужих,</a:t>
            </a:r>
          </a:p>
          <a:p>
            <a:r>
              <a:rPr lang="ru-RU" dirty="0" smtClean="0"/>
              <a:t>О, ваши дни благословенны!</a:t>
            </a:r>
          </a:p>
          <a:p>
            <a:r>
              <a:rPr lang="ru-RU" dirty="0" smtClean="0"/>
              <a:t>Дерзайте ныне </a:t>
            </a:r>
            <a:r>
              <a:rPr lang="ru-RU" dirty="0" err="1" smtClean="0"/>
              <a:t>ободренны</a:t>
            </a:r>
            <a:endParaRPr lang="ru-RU" dirty="0" smtClean="0"/>
          </a:p>
          <a:p>
            <a:r>
              <a:rPr lang="ru-RU" dirty="0" smtClean="0"/>
              <a:t>Раченьем вашим показать,</a:t>
            </a:r>
          </a:p>
          <a:p>
            <a:r>
              <a:rPr lang="ru-RU" dirty="0" smtClean="0"/>
              <a:t>Что может собственных Платонов</a:t>
            </a:r>
          </a:p>
          <a:p>
            <a:r>
              <a:rPr lang="ru-RU" dirty="0" smtClean="0"/>
              <a:t>И быстрых разумом Невтонов</a:t>
            </a:r>
          </a:p>
          <a:p>
            <a:r>
              <a:rPr lang="ru-RU" dirty="0" smtClean="0"/>
              <a:t>Российская земля рождать.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914400"/>
          </a:xfrm>
        </p:spPr>
        <p:txBody>
          <a:bodyPr/>
          <a:lstStyle/>
          <a:p>
            <a:r>
              <a:rPr lang="ru-RU" dirty="0" smtClean="0"/>
              <a:t>Ради собственного счастья и пользы хорошо заниматься науками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Науки юношей питают,</a:t>
            </a:r>
          </a:p>
          <a:p>
            <a:r>
              <a:rPr lang="ru-RU" dirty="0" smtClean="0"/>
              <a:t>Отраду старым подают,</a:t>
            </a:r>
          </a:p>
          <a:p>
            <a:r>
              <a:rPr lang="ru-RU" dirty="0" smtClean="0"/>
              <a:t>В счастливой жизни украшают,</a:t>
            </a:r>
          </a:p>
          <a:p>
            <a:r>
              <a:rPr lang="ru-RU" dirty="0" smtClean="0"/>
              <a:t>В несчастной случай берегут;</a:t>
            </a:r>
          </a:p>
          <a:p>
            <a:r>
              <a:rPr lang="ru-RU" dirty="0" smtClean="0"/>
              <a:t>В домашних трудностях утеха</a:t>
            </a:r>
          </a:p>
          <a:p>
            <a:r>
              <a:rPr lang="ru-RU" dirty="0" smtClean="0"/>
              <a:t>И в дальних </a:t>
            </a:r>
            <a:r>
              <a:rPr lang="ru-RU" dirty="0" err="1" smtClean="0"/>
              <a:t>странствах</a:t>
            </a:r>
            <a:r>
              <a:rPr lang="ru-RU" dirty="0" smtClean="0"/>
              <a:t> не помеха.</a:t>
            </a:r>
          </a:p>
          <a:p>
            <a:r>
              <a:rPr lang="ru-RU" dirty="0" smtClean="0"/>
              <a:t>Науки пользуют везде,</a:t>
            </a:r>
          </a:p>
          <a:p>
            <a:r>
              <a:rPr lang="ru-RU" dirty="0" smtClean="0"/>
              <a:t>Среди народов и в пустыне,</a:t>
            </a:r>
          </a:p>
          <a:p>
            <a:r>
              <a:rPr lang="ru-RU" dirty="0" smtClean="0"/>
              <a:t>В градском шуму и наедине,</a:t>
            </a:r>
          </a:p>
          <a:p>
            <a:r>
              <a:rPr lang="ru-RU" dirty="0" smtClean="0"/>
              <a:t>В покое сладки и в труде.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идеи 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1. Прославление мира и отрицание войны</a:t>
            </a:r>
          </a:p>
          <a:p>
            <a:r>
              <a:rPr lang="ru-RU" sz="3200" b="1" dirty="0" smtClean="0"/>
              <a:t>2. Счастье каждого конкретного человека</a:t>
            </a:r>
          </a:p>
          <a:p>
            <a:r>
              <a:rPr lang="ru-RU" sz="3200" b="1" dirty="0" smtClean="0"/>
              <a:t>3. Прославление Петра, Екатерины, Елизаветы</a:t>
            </a:r>
          </a:p>
          <a:p>
            <a:r>
              <a:rPr lang="ru-RU" sz="3200" b="1" dirty="0" smtClean="0"/>
              <a:t>4. </a:t>
            </a:r>
            <a:r>
              <a:rPr lang="ru-RU" sz="3200" b="1" dirty="0" err="1" smtClean="0"/>
              <a:t>Восславление</a:t>
            </a:r>
            <a:r>
              <a:rPr lang="ru-RU" sz="3200" b="1" dirty="0" smtClean="0"/>
              <a:t> величайших возможностей науки</a:t>
            </a:r>
            <a:endParaRPr lang="ru-RU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Композиция 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Идея мира</a:t>
            </a:r>
          </a:p>
          <a:p>
            <a:r>
              <a:rPr lang="ru-RU" dirty="0" smtClean="0"/>
              <a:t>Елизавета</a:t>
            </a:r>
          </a:p>
          <a:p>
            <a:r>
              <a:rPr lang="ru-RU" dirty="0" smtClean="0"/>
              <a:t>Пётр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Науки</a:t>
            </a:r>
          </a:p>
          <a:p>
            <a:endParaRPr lang="ru-RU" dirty="0" smtClean="0"/>
          </a:p>
          <a:p>
            <a:r>
              <a:rPr lang="ru-RU" dirty="0" smtClean="0"/>
              <a:t>Елизавета</a:t>
            </a:r>
          </a:p>
          <a:p>
            <a:r>
              <a:rPr lang="ru-RU" dirty="0" smtClean="0"/>
              <a:t>Идея мира</a:t>
            </a:r>
          </a:p>
          <a:p>
            <a:r>
              <a:rPr lang="ru-RU" dirty="0" smtClean="0"/>
              <a:t>Величие России</a:t>
            </a:r>
          </a:p>
          <a:p>
            <a:r>
              <a:rPr lang="ru-RU" dirty="0" smtClean="0"/>
              <a:t>науки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М.В.Ломоносов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Превосходный философ, политик, поэт</a:t>
            </a:r>
            <a:endParaRPr lang="ru-RU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Тишина – отсутствие войны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Царей и царств земных отрада</a:t>
            </a:r>
          </a:p>
          <a:p>
            <a:r>
              <a:rPr lang="ru-RU" sz="3500" b="1" dirty="0" smtClean="0"/>
              <a:t>Возлюбленная тишина,</a:t>
            </a:r>
          </a:p>
          <a:p>
            <a:r>
              <a:rPr lang="ru-RU" sz="3500" b="1" dirty="0" smtClean="0"/>
              <a:t>Блаженство сел, градов ограда,</a:t>
            </a:r>
          </a:p>
          <a:p>
            <a:r>
              <a:rPr lang="ru-RU" sz="3500" b="1" dirty="0" smtClean="0"/>
              <a:t>Коль ты полезна и красна!</a:t>
            </a:r>
          </a:p>
          <a:p>
            <a:r>
              <a:rPr lang="ru-RU" dirty="0" smtClean="0"/>
              <a:t>Вокруг тебя цветы пестреют</a:t>
            </a:r>
          </a:p>
          <a:p>
            <a:r>
              <a:rPr lang="ru-RU" dirty="0" smtClean="0"/>
              <a:t>И </a:t>
            </a:r>
            <a:r>
              <a:rPr lang="ru-RU" dirty="0" err="1" smtClean="0"/>
              <a:t>класы</a:t>
            </a:r>
            <a:r>
              <a:rPr lang="ru-RU" dirty="0" smtClean="0"/>
              <a:t> на полях желтеют;</a:t>
            </a:r>
          </a:p>
          <a:p>
            <a:r>
              <a:rPr lang="ru-RU" dirty="0" smtClean="0"/>
              <a:t>Сокровищ полны корабли</a:t>
            </a:r>
          </a:p>
          <a:p>
            <a:r>
              <a:rPr lang="ru-RU" dirty="0" smtClean="0"/>
              <a:t>Дерзают в море за тобою;</a:t>
            </a:r>
          </a:p>
          <a:p>
            <a:r>
              <a:rPr lang="ru-RU" dirty="0" smtClean="0"/>
              <a:t>Ты сыплешь щедрою рукою</a:t>
            </a:r>
          </a:p>
          <a:p>
            <a:r>
              <a:rPr lang="ru-RU" dirty="0" smtClean="0"/>
              <a:t>Свое богатство по земли.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Счастье подданных превыше всего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 краше в свете не находит</a:t>
            </a:r>
          </a:p>
          <a:p>
            <a:r>
              <a:rPr lang="ru-RU" dirty="0" err="1" smtClean="0"/>
              <a:t>Елисаветы</a:t>
            </a:r>
            <a:r>
              <a:rPr lang="ru-RU" dirty="0" smtClean="0"/>
              <a:t> и тебя.</a:t>
            </a:r>
          </a:p>
          <a:p>
            <a:r>
              <a:rPr lang="ru-RU" dirty="0" smtClean="0"/>
              <a:t>Ты кроме той всего превыше;</a:t>
            </a:r>
          </a:p>
          <a:p>
            <a:r>
              <a:rPr lang="ru-RU" dirty="0" smtClean="0"/>
              <a:t>Душа ее зефира тише, </a:t>
            </a:r>
          </a:p>
          <a:p>
            <a:r>
              <a:rPr lang="ru-RU" dirty="0" smtClean="0"/>
              <a:t>И зрак прекраснее рая.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Мир превыше всего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/>
              <a:t>Тебя в Россию возвратила,</a:t>
            </a:r>
          </a:p>
          <a:p>
            <a:r>
              <a:rPr lang="ru-RU" sz="3600" b="1" dirty="0" smtClean="0"/>
              <a:t>Войне поставила конец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Деньги на Академию наук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Молчите, пламенные звуки,</a:t>
            </a:r>
          </a:p>
          <a:p>
            <a:r>
              <a:rPr lang="ru-RU" dirty="0" smtClean="0"/>
              <a:t>И колебать престаньте свет;</a:t>
            </a:r>
          </a:p>
          <a:p>
            <a:r>
              <a:rPr lang="ru-RU" dirty="0" smtClean="0"/>
              <a:t>Здесь в мире расширять науки</a:t>
            </a:r>
          </a:p>
          <a:p>
            <a:r>
              <a:rPr lang="ru-RU" dirty="0" smtClean="0"/>
              <a:t>Изволила </a:t>
            </a:r>
            <a:r>
              <a:rPr lang="ru-RU" dirty="0" err="1" smtClean="0"/>
              <a:t>Елисавет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Вы, наглы вихри, не дерзайте</a:t>
            </a:r>
          </a:p>
          <a:p>
            <a:r>
              <a:rPr lang="ru-RU" dirty="0" smtClean="0"/>
              <a:t>Реветь, но кротко разглашайте</a:t>
            </a:r>
          </a:p>
          <a:p>
            <a:r>
              <a:rPr lang="ru-RU" dirty="0" smtClean="0"/>
              <a:t>Прекрасны наши времена.</a:t>
            </a:r>
          </a:p>
          <a:p>
            <a:r>
              <a:rPr lang="ru-RU" dirty="0" smtClean="0"/>
              <a:t>В безмолвии внимай, </a:t>
            </a:r>
            <a:r>
              <a:rPr lang="ru-RU" dirty="0" err="1" smtClean="0"/>
              <a:t>вселенна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Се </a:t>
            </a:r>
            <a:r>
              <a:rPr lang="ru-RU" dirty="0" err="1" smtClean="0"/>
              <a:t>хощет</a:t>
            </a:r>
            <a:r>
              <a:rPr lang="ru-RU" dirty="0" smtClean="0"/>
              <a:t> лира </a:t>
            </a:r>
            <a:r>
              <a:rPr lang="ru-RU" dirty="0" err="1" smtClean="0"/>
              <a:t>восхищенна</a:t>
            </a:r>
            <a:endParaRPr lang="ru-RU" dirty="0" smtClean="0"/>
          </a:p>
          <a:p>
            <a:r>
              <a:rPr lang="ru-RU" dirty="0" smtClean="0"/>
              <a:t>Гласить велики имена.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Лучше созидать, а не разрушать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Зиждитель мира искони</a:t>
            </a:r>
          </a:p>
          <a:p>
            <a:r>
              <a:rPr lang="ru-RU" dirty="0" smtClean="0"/>
              <a:t>Своими положил судьбами</a:t>
            </a:r>
          </a:p>
          <a:p>
            <a:r>
              <a:rPr lang="ru-RU" dirty="0" smtClean="0"/>
              <a:t>Себя прославить в наши дни;</a:t>
            </a:r>
          </a:p>
          <a:p>
            <a:r>
              <a:rPr lang="ru-RU" dirty="0" smtClean="0"/>
              <a:t>Послал в Россию Человека,</a:t>
            </a:r>
          </a:p>
          <a:p>
            <a:r>
              <a:rPr lang="ru-RU" dirty="0" smtClean="0"/>
              <a:t>Каков неслыхан был от века.</a:t>
            </a:r>
          </a:p>
          <a:p>
            <a:r>
              <a:rPr lang="ru-RU" dirty="0" smtClean="0"/>
              <a:t>Сквозь все </a:t>
            </a:r>
            <a:r>
              <a:rPr lang="ru-RU" dirty="0" err="1" smtClean="0"/>
              <a:t>препятства</a:t>
            </a:r>
            <a:r>
              <a:rPr lang="ru-RU" dirty="0" smtClean="0"/>
              <a:t> он вознес</a:t>
            </a:r>
          </a:p>
          <a:p>
            <a:r>
              <a:rPr lang="ru-RU" dirty="0" smtClean="0"/>
              <a:t>Главу, победами </a:t>
            </a:r>
            <a:r>
              <a:rPr lang="ru-RU" dirty="0" err="1" smtClean="0"/>
              <a:t>венчанну</a:t>
            </a:r>
            <a:r>
              <a:rPr lang="ru-RU" dirty="0" smtClean="0"/>
              <a:t>,</a:t>
            </a:r>
          </a:p>
          <a:p>
            <a:r>
              <a:rPr lang="ru-RU" dirty="0" smtClean="0"/>
              <a:t>Россию, грубостью </a:t>
            </a:r>
            <a:r>
              <a:rPr lang="ru-RU" dirty="0" err="1" smtClean="0"/>
              <a:t>попранну</a:t>
            </a:r>
            <a:r>
              <a:rPr lang="ru-RU" dirty="0" smtClean="0"/>
              <a:t>,</a:t>
            </a:r>
          </a:p>
          <a:p>
            <a:r>
              <a:rPr lang="ru-RU" dirty="0" smtClean="0"/>
              <a:t>С собой возвысил до небес.</a:t>
            </a:r>
          </a:p>
          <a:p>
            <a:endParaRPr lang="ru-RU" dirty="0" smtClean="0"/>
          </a:p>
          <a:p>
            <a:r>
              <a:rPr lang="ru-RU" dirty="0" smtClean="0"/>
              <a:t>В полях кровавых Марс страшился,</a:t>
            </a:r>
          </a:p>
          <a:p>
            <a:r>
              <a:rPr lang="ru-RU" dirty="0" smtClean="0"/>
              <a:t>Свой меч в Петровых зря руках,</a:t>
            </a:r>
          </a:p>
          <a:p>
            <a:r>
              <a:rPr lang="ru-RU" dirty="0" smtClean="0"/>
              <a:t>И с трепетом Нептун чудился,</a:t>
            </a:r>
          </a:p>
          <a:p>
            <a:r>
              <a:rPr lang="ru-RU" dirty="0" smtClean="0"/>
              <a:t>Взирая на российский флаг.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Науки персонифицируются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Тогда божественны науки</a:t>
            </a:r>
          </a:p>
          <a:p>
            <a:r>
              <a:rPr lang="ru-RU" dirty="0" smtClean="0"/>
              <a:t>Чрез горы, реки и моря</a:t>
            </a:r>
          </a:p>
          <a:p>
            <a:r>
              <a:rPr lang="ru-RU" dirty="0" smtClean="0"/>
              <a:t>В Россию простирали руки,</a:t>
            </a:r>
          </a:p>
          <a:p>
            <a:r>
              <a:rPr lang="ru-RU" dirty="0" smtClean="0"/>
              <a:t>К сему монарху говоря:</a:t>
            </a:r>
          </a:p>
          <a:p>
            <a:r>
              <a:rPr lang="ru-RU" dirty="0" smtClean="0"/>
              <a:t>«Мы с крайним тщанием готовы</a:t>
            </a:r>
          </a:p>
          <a:p>
            <a:r>
              <a:rPr lang="ru-RU" dirty="0" smtClean="0"/>
              <a:t>Подать в российском роде новы</a:t>
            </a:r>
          </a:p>
          <a:p>
            <a:r>
              <a:rPr lang="ru-RU" dirty="0" smtClean="0"/>
              <a:t>Чистейшего ума плоды».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Екатерина – продолжательница дела Петрова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холмы покрывают лики;</a:t>
            </a:r>
          </a:p>
          <a:p>
            <a:r>
              <a:rPr lang="ru-RU" dirty="0" smtClean="0"/>
              <a:t>В долинах раздаются клики:</a:t>
            </a:r>
          </a:p>
          <a:p>
            <a:r>
              <a:rPr lang="ru-RU" dirty="0" smtClean="0"/>
              <a:t>Великая Петрова дщерь</a:t>
            </a:r>
          </a:p>
          <a:p>
            <a:r>
              <a:rPr lang="ru-RU" dirty="0" smtClean="0"/>
              <a:t>Щедроты </a:t>
            </a:r>
            <a:r>
              <a:rPr lang="ru-RU" dirty="0" err="1" smtClean="0"/>
              <a:t>отчи</a:t>
            </a:r>
            <a:r>
              <a:rPr lang="ru-RU" dirty="0" smtClean="0"/>
              <a:t> превышает,</a:t>
            </a:r>
          </a:p>
          <a:p>
            <a:r>
              <a:rPr lang="ru-RU" dirty="0" smtClean="0"/>
              <a:t>Довольство муз усугубляет </a:t>
            </a:r>
          </a:p>
          <a:p>
            <a:r>
              <a:rPr lang="ru-RU" dirty="0" smtClean="0"/>
              <a:t>И к счастью отверзает дверь.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Воинская слава затмевается стоном побеждённых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Звучащу</a:t>
            </a:r>
            <a:r>
              <a:rPr lang="ru-RU" dirty="0" smtClean="0"/>
              <a:t> славу заглушает,</a:t>
            </a:r>
          </a:p>
          <a:p>
            <a:r>
              <a:rPr lang="ru-RU" dirty="0" smtClean="0"/>
              <a:t>И грому труб ее мешает</a:t>
            </a:r>
          </a:p>
          <a:p>
            <a:r>
              <a:rPr lang="ru-RU" b="1" dirty="0" smtClean="0"/>
              <a:t>Плачевный побежденных стон.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</TotalTime>
  <Words>511</Words>
  <PresentationFormat>Экран (4:3)</PresentationFormat>
  <Paragraphs>114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Литература 9 класс</vt:lpstr>
      <vt:lpstr>Тишина – отсутствие войны</vt:lpstr>
      <vt:lpstr>Счастье подданных превыше всего</vt:lpstr>
      <vt:lpstr>Мир превыше всего</vt:lpstr>
      <vt:lpstr>Деньги на Академию наук</vt:lpstr>
      <vt:lpstr>Лучше созидать, а не разрушать</vt:lpstr>
      <vt:lpstr>Науки персонифицируются</vt:lpstr>
      <vt:lpstr>Екатерина – продолжательница дела Петрова</vt:lpstr>
      <vt:lpstr>Воинская слава затмевается стоном побеждённых</vt:lpstr>
      <vt:lpstr>Освоение богатств с помощью наук</vt:lpstr>
      <vt:lpstr>Важно вырастить своих учёных</vt:lpstr>
      <vt:lpstr>Ради собственного счастья и пользы хорошо заниматься науками </vt:lpstr>
      <vt:lpstr>Основные идеи оды</vt:lpstr>
      <vt:lpstr>Композиция оды</vt:lpstr>
      <vt:lpstr>М.В.Ломоносов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9 класс</dc:title>
  <dc:creator>Администратор</dc:creator>
  <cp:lastModifiedBy>Пользователь Windows</cp:lastModifiedBy>
  <cp:revision>5</cp:revision>
  <dcterms:created xsi:type="dcterms:W3CDTF">2015-09-24T16:53:58Z</dcterms:created>
  <dcterms:modified xsi:type="dcterms:W3CDTF">2015-09-25T15:50:30Z</dcterms:modified>
</cp:coreProperties>
</file>