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2204C-0933-4EA5-9884-5B9E21FB78D3}" type="datetimeFigureOut">
              <a:rPr lang="ru-RU" smtClean="0"/>
              <a:t>26.10.2022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4C6E-73D1-4EC5-AB86-30B01C473DC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8561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856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0_9d0e7_4d7ac881_orig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1963" t="10517" r="1963" b="28332"/>
          <a:stretch>
            <a:fillRect/>
          </a:stretch>
        </p:blipFill>
        <p:spPr>
          <a:xfrm>
            <a:off x="0" y="0"/>
            <a:ext cx="9036496" cy="514350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2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120" y="0"/>
            <a:ext cx="9189120" cy="5166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upload-TASS_1202379-pic4_zoom-1000x1000-840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15377"/>
            <a:ext cx="9144000" cy="629695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7112" cy="512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562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39502"/>
            <a:ext cx="9143999" cy="446913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8560" cy="514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8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5140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856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Экран (16:9)</PresentationFormat>
  <Paragraphs>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Lyahoff</dc:creator>
  <cp:lastModifiedBy>Lyahoff</cp:lastModifiedBy>
  <cp:revision>2</cp:revision>
  <dcterms:created xsi:type="dcterms:W3CDTF">2022-10-26T17:18:50Z</dcterms:created>
  <dcterms:modified xsi:type="dcterms:W3CDTF">2022-10-26T17:36:01Z</dcterms:modified>
</cp:coreProperties>
</file>