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6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0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4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8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5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7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6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9883-30EE-4A71-A2EF-45C0C18D113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AEA9-F643-4CC0-8037-996592CD9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6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254" y="180108"/>
            <a:ext cx="10335491" cy="114978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«Царевна-лягушка»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heaclub.ru/tim/50ff998b228d7596146eae9a8dd17517/inscenirovka-skazki-quotcarevna-lyagushkaquot-na-novii-lad-po-rol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2" y="1440874"/>
            <a:ext cx="5777345" cy="51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392034"/>
              </p:ext>
            </p:extLst>
          </p:nvPr>
        </p:nvGraphicFramePr>
        <p:xfrm>
          <a:off x="401781" y="365125"/>
          <a:ext cx="11450784" cy="596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392">
                  <a:extLst>
                    <a:ext uri="{9D8B030D-6E8A-4147-A177-3AD203B41FA5}">
                      <a16:colId xmlns:a16="http://schemas.microsoft.com/office/drawing/2014/main" val="3745002520"/>
                    </a:ext>
                  </a:extLst>
                </a:gridCol>
                <a:gridCol w="5725392">
                  <a:extLst>
                    <a:ext uri="{9D8B030D-6E8A-4147-A177-3AD203B41FA5}">
                      <a16:colId xmlns:a16="http://schemas.microsoft.com/office/drawing/2014/main" val="1620977540"/>
                    </a:ext>
                  </a:extLst>
                </a:gridCol>
              </a:tblGrid>
              <a:tr h="57784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композиции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61413"/>
                  </a:ext>
                </a:extLst>
              </a:tr>
              <a:tr h="421993">
                <a:tc>
                  <a:txBody>
                    <a:bodyPr/>
                    <a:lstStyle/>
                    <a:p>
                      <a:pPr algn="just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Экспозиция (причины, которые породили завязку)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Сватовство, приказы царя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059"/>
                  </a:ext>
                </a:extLst>
              </a:tr>
              <a:tr h="654168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Завязка (лавный герой или героиня обнаруживают потерю)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Василиса Премудрая обернулась белой лебедью и улетела в окно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57365"/>
                  </a:ext>
                </a:extLst>
              </a:tr>
              <a:tr h="974839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сюжета (поиск потерянного или недостающего)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Иван-царевич отправляется на поиски и встречается с медведем, зайцем, уткой, селезнем, щукой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348437"/>
                  </a:ext>
                </a:extLst>
              </a:tr>
              <a:tr h="1000492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Кульминация (главный герой или героиня сражаются с противоборствующей силой и всегда побеждают ее или разгадывают трудные загадки)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Иван-царевич убивает Кощея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755315"/>
                  </a:ext>
                </a:extLst>
              </a:tr>
              <a:tr h="997375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Развязка (преодоление потери)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Иван-царевич возвращается во дворец с Василисой Премудрой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87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4291"/>
            <a:ext cx="10515600" cy="544267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избрал такой странный способ выбора невест для своих сыновей? </a:t>
            </a:r>
          </a:p>
          <a:p>
            <a:pPr marL="0" indent="0" algn="just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всякой сказки есть свои «условия». Если бы их не было, то и сказки не было. Необычные ситуации и положения — особые приметы любой сказки.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 невест старшие братья?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Иван-царевич вначале хотел «отступиться от своей находки», «бежать»?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смеются над Иваном-царевичем? </a:t>
            </a:r>
          </a:p>
        </p:txBody>
      </p:sp>
    </p:spTree>
    <p:extLst>
      <p:ext uri="{BB962C8B-B14F-4D97-AF65-F5344CB8AC3E}">
        <p14:creationId xmlns:p14="http://schemas.microsoft.com/office/powerpoint/2010/main" val="29463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54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эпизода «Первый приказ царя» от слов «Поклонились царевичи отцу и пошли...» до слов «Вот этот хлеб только в большие праздники есть».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918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сказать о героине?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царь работу невесток? Почему сказка преувеличивает недостатки работы других невесток?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преувеличением подчеркивается искусство Василисы Премудрой, которое удивляет царевича и заслуживает высокой оценки царя. Указание на превосходство лягушки над снохами крайне необходимо: высмеянная Иванова «неровня» оказывается достойнее, умнее боярыни и купеческой дочери. </a:t>
            </a:r>
          </a:p>
        </p:txBody>
      </p:sp>
    </p:spTree>
    <p:extLst>
      <p:ext uri="{BB962C8B-B14F-4D97-AF65-F5344CB8AC3E}">
        <p14:creationId xmlns:p14="http://schemas.microsoft.com/office/powerpoint/2010/main" val="2813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царевич оценивает работу Василисы? 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случае царевич «диву давался», во втором случае ковер получился такой, «что ни вздумать, ни взгадать, разве в сказке сказать», и царевич ахнул. Здесь отмечается не только мастерство царевны, но и умение Ивана-царевича оценить это мастерство.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предстает Василиса в сцене пира?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8036"/>
            <a:ext cx="10515600" cy="5608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«Василиса Премудрая из кубка пьет — и не допивает...»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слов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как перестала она танцевать, все исчезло: и озеро, и лебеди...».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трижды испытывает невесток? В чем смысл повтора? </a:t>
            </a:r>
          </a:p>
          <a:p>
            <a:pPr marL="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Повторы в сказках носят традиционный характер. Обычно троекратное повторение эпизода с наращением эффекта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двух случаях искусству Василисы дивятся царь и его приближенные, в третий раз весь народ получает возможность оценить мастерство героини.</a:t>
            </a:r>
          </a:p>
        </p:txBody>
      </p:sp>
    </p:spTree>
    <p:extLst>
      <p:ext uri="{BB962C8B-B14F-4D97-AF65-F5344CB8AC3E}">
        <p14:creationId xmlns:p14="http://schemas.microsoft.com/office/powerpoint/2010/main" val="13292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uzei-mira.com/uploads/posts/2015-12/1450260426_carevna-liagushka-vasnec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1027906"/>
            <a:ext cx="6370205" cy="47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c.pics.livejournal.com/selyanka1/80512851/5359477/5359477_9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8" y="37530"/>
            <a:ext cx="4888578" cy="675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623455"/>
            <a:ext cx="11180618" cy="601287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представляли героиню? Кому из художников удалось лучше передать ваши представления о Василисе Премудрой?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Иван-царевич сжег лягушачью кожу?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Расстроенный насмешками братьев и невесток, Иван при виде красоты жены решился на роковой для себя поступок — захотел навсегда сохранить ей облик красавицы.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начала Иван не может побороть в себе чувства стыда перед людьми за то, что ему попалась неказистая жена.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всегда печален и горько ему выслушивать насмешливые речи братьев. Увидев же жену во всем блеске красоты, Иван решил, что пришло время положить конец мучениям. В его поступке, разумеется, выразились и восхищение, и гордость.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оценив внутренних достоинств жены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огорченный ее безобразием, тем, что она неровня ему, Иван всей силой души пожелал иметь жену-красавицу.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мог полюбить лишь ее внешнюю красоту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27906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 ли Иван-царевич Василисы Премудрой?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убежден, что внешняя красота привлекательнее внутренних достоинств. Это представление сказка не может оставить без опровержения.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должен искупить свою вину перед женой, которой он еще недостоин.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 Премудрая отнеслась к поступку Ивана-царевича?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Иван-царевич отправился на поиски Василисы Премудрой? </a:t>
            </a:r>
          </a:p>
        </p:txBody>
      </p:sp>
    </p:spTree>
    <p:extLst>
      <p:ext uri="{BB962C8B-B14F-4D97-AF65-F5344CB8AC3E}">
        <p14:creationId xmlns:p14="http://schemas.microsoft.com/office/powerpoint/2010/main" val="23950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8" y="900545"/>
            <a:ext cx="5624946" cy="527641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— отрицательный персонаж русских сказок. Часто выступает в роли похитителя невесты главного героя. Изображается в виде худого высокого старика, часто представляется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подсказал Ивану-царевичу, как расправиться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Кощеем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194" name="Picture 2" descr="https://placepic.ru/wp-content/uploads/2021/10/1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11" y="1372790"/>
            <a:ext cx="5775903" cy="43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сказка «Царевна-лягушка»?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говорит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счастье настоящих отношений между людьми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омраченных помыслами о знатности и богатстве. В ней воплощена мечта о жизни, достойной внутренних качеств человека.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выражает также мечту о торжестве справедливости, которой реальный мир не знает.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называется «Царевна-лягушка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имени героини?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образе Царевны-лягушки нашла отражение мечта народа об идеальной героине, умной, скромной, трудолюбивой, способной победить силы зла, сотворить новый счастливый и справедливый мир.</a:t>
            </a:r>
          </a:p>
        </p:txBody>
      </p:sp>
    </p:spTree>
    <p:extLst>
      <p:ext uri="{BB962C8B-B14F-4D97-AF65-F5344CB8AC3E}">
        <p14:creationId xmlns:p14="http://schemas.microsoft.com/office/powerpoint/2010/main" val="17167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понятием волшебной сказки и 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композицией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формулировать тему и основную мысль прочитанной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4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Сочинить собственную волшебную сказку (минимум 1 страница).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сказка?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сказки выделяют?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сказка – это…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сказки?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9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СКАЗКИ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эта сказка? Назовите ее героев.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героев вам понравился больше всего и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99186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964"/>
            <a:ext cx="10158845" cy="5982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Иван-царевич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один из главных персонажей русского фольклора, борется со злом, помогает обиженным или слабым. Как сказочный персонаж он появился в конце XVIII — начале XIX в. Главное действующее лицо во множестве сказочных сюжетов (например, в сказках «Царевна-лягушка», «Иван-царевич и Серый Волк»,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яблоки» и др.). </a:t>
            </a:r>
          </a:p>
        </p:txBody>
      </p:sp>
      <p:pic>
        <p:nvPicPr>
          <p:cNvPr id="2050" name="Picture 2" descr="https://placepic.ru/wp-content/uploads/2021/06/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51" y="2712893"/>
            <a:ext cx="7992533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 Премудрая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персонаж русских народных волшебных сказок. В большинстве из них Василиса Премудрая — дочь морского царя, наделенная мудростью и способностью превращения. Тот же женский образ выступает под именем Марьи-царевны, Марьи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Моревны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Елены Прекрасной. </a:t>
            </a:r>
          </a:p>
        </p:txBody>
      </p:sp>
      <p:pic>
        <p:nvPicPr>
          <p:cNvPr id="3074" name="Picture 2" descr="https://images.kinorium.com/movie/shot/620847/w1500_127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3" y="2718125"/>
            <a:ext cx="6937952" cy="35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героиня в сказке превращена именно в лягушку?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1825625"/>
            <a:ext cx="5763491" cy="461962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поверьям, лягушка — лунное животное, приносящее дождь. Символ плодородия, плодовитости. Означает обновление жизни и воскресение. В христианстве она символизирует и положительные качества (связь с плодородием, производительной силой, возрождением), и отрицательные (связь с темным миром, болезнью, смертью). </a:t>
            </a:r>
          </a:p>
        </p:txBody>
      </p:sp>
      <p:pic>
        <p:nvPicPr>
          <p:cNvPr id="4098" name="Picture 2" descr="https://audiobaby.net/img/audioskazki/carevna-ljag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6" y="1825626"/>
            <a:ext cx="5929387" cy="41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651597"/>
            <a:ext cx="6151417" cy="43481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Чудо, которое творит на царском пиру Царевна-лягушка, при всей своей волшебно-сказочной традиционности, носит христианский характер. Ведь в танце Василисы, спрятавшей в рукава объедки, происходит не просто творение мира, но именно оживление, воскрешение: лебедей — из косточек, озера — из остатков выпитого.</a:t>
            </a:r>
          </a:p>
        </p:txBody>
      </p:sp>
      <p:pic>
        <p:nvPicPr>
          <p:cNvPr id="5122" name="Picture 2" descr="https://images.kinorium.com/movie/shot/735006/w1500_370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0" y="2189452"/>
            <a:ext cx="5777346" cy="41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8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Доказываем, что перед нами волшебная сказка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61131"/>
              </p:ext>
            </p:extLst>
          </p:nvPr>
        </p:nvGraphicFramePr>
        <p:xfrm>
          <a:off x="692726" y="1325562"/>
          <a:ext cx="5569528" cy="532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528">
                  <a:extLst>
                    <a:ext uri="{9D8B030D-6E8A-4147-A177-3AD203B41FA5}">
                      <a16:colId xmlns:a16="http://schemas.microsoft.com/office/drawing/2014/main" val="1554770027"/>
                    </a:ext>
                  </a:extLst>
                </a:gridCol>
              </a:tblGrid>
              <a:tr h="48985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композиции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49970"/>
                  </a:ext>
                </a:extLst>
              </a:tr>
              <a:tr h="752622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Экспозиция (причины, которые породили завязку)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87909"/>
                  </a:ext>
                </a:extLst>
              </a:tr>
              <a:tr h="752622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Завязка (лавный герой или героиня обнаруживают потерю)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78283"/>
                  </a:ext>
                </a:extLst>
              </a:tr>
              <a:tr h="1079848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сюжета (поиск потерянного или недостающего)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85983"/>
                  </a:ext>
                </a:extLst>
              </a:tr>
              <a:tr h="1407075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Кульминация (главный герой или героиня сражаются с противоборствующей силой и всегда побеждают ее или разгадывают трудные загадки)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320198"/>
                  </a:ext>
                </a:extLst>
              </a:tr>
              <a:tr h="845500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Развязка (преодоление потери)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1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6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1060</Words>
  <Application>Microsoft Office PowerPoint</Application>
  <PresentationFormat>Широкоэкранный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Сказка «Царевна-лягушка»</vt:lpstr>
      <vt:lpstr>ЦЕЛИ</vt:lpstr>
      <vt:lpstr>ВСПОМИНАЕМ</vt:lpstr>
      <vt:lpstr>АНАЛИЗ СКАЗКИ </vt:lpstr>
      <vt:lpstr>Презентация PowerPoint</vt:lpstr>
      <vt:lpstr>Презентация PowerPoint</vt:lpstr>
      <vt:lpstr>Почему героиня в сказке превращена именно в лягушку? </vt:lpstr>
      <vt:lpstr>Презентация PowerPoint</vt:lpstr>
      <vt:lpstr>Доказываем, что перед нами волшебная сказка</vt:lpstr>
      <vt:lpstr>Презентация PowerPoint</vt:lpstr>
      <vt:lpstr>Презентация PowerPoint</vt:lpstr>
      <vt:lpstr>Чтение эпизода «Первый приказ царя» от слов «Поклонились царевичи отцу и пошли...» до слов «Вот этот хлеб только в большие праздники есть».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</vt:lpstr>
      <vt:lpstr>ДОМАШНЕЕ ЗАДАНИЕ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2022-09-21T12:27:36Z</dcterms:created>
  <dcterms:modified xsi:type="dcterms:W3CDTF">2022-09-21T13:18:36Z</dcterms:modified>
</cp:coreProperties>
</file>