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8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6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4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2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8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4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4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2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8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DC5A-AD9B-447B-8CB5-461FDDAAD70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5396-0692-4567-AE7B-D6BB02474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8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Задолго до рождения</a:t>
            </a:r>
            <a:b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849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Настоящим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именем знаменитого персонажа древних мифов является </a:t>
            </a:r>
            <a:r>
              <a:rPr lang="ru-RU" b="1" i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Алкид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микенского царя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Электриона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были великолепные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стада. Заметив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ножество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овец и коз, что паслись неподалёку,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телебои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решились похитить их.</a:t>
            </a:r>
          </a:p>
          <a:p>
            <a:pPr marL="0" indent="0" algn="ctr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Разгневанный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опечаленный царь объявил, что человек, вернувший ему стада, получит не только власть, но и красавицу-царевну в жёны. Это сделать удалось Амфитриону, который и стал супругом прекрасной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Алкмены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Однако супруг царевны оказался обладателем непростого характера. Во время свадебного пира он затеял с тестем спор из-за раздела спасённых стад, в результате чего убил отца своей жены. </a:t>
            </a:r>
          </a:p>
        </p:txBody>
      </p:sp>
    </p:spTree>
    <p:extLst>
      <p:ext uri="{BB962C8B-B14F-4D97-AF65-F5344CB8AC3E}">
        <p14:creationId xmlns:p14="http://schemas.microsoft.com/office/powerpoint/2010/main" val="293539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Божественный супруг</a:t>
            </a: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64" y="1368426"/>
            <a:ext cx="6199909" cy="3563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Амфитрион отправляется в военный поход против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телебоев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Алкмене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является сам Зевс, что принял обличье супруга. Бог не смог устоять перед красотой женщины, а потому спустился к ней с Олимпа.</a:t>
            </a:r>
          </a:p>
          <a:p>
            <a:pPr marL="0" indent="0" algn="ctr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Вскоре вернулся сам Амфитрион, который всех известил о своей победе. Через некоторое время у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Алкмены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родилось двое близнецов. Один мальчик был сыном её законного супруга, отцом же другого был верховный бог.</a:t>
            </a:r>
          </a:p>
          <a:p>
            <a:pPr marL="0" indent="0" algn="ctr">
              <a:buNone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http://s020.radikal.ru/i703/1401/24/00e8b0689e3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2"/>
          <a:stretch/>
        </p:blipFill>
        <p:spPr bwMode="auto">
          <a:xfrm>
            <a:off x="7024255" y="1522048"/>
            <a:ext cx="4987922" cy="40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0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ashion.disney.ru/uploads/wysiwyg/gods/Earrings-Cuff-G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200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Судьба, определённая богами</a:t>
            </a:r>
            <a:b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день появления на свет своего сына Зевс собрал у себя всех божеств, которым объявил о великом событии. 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отметил, что ребёнок этот станет властителем над всем своим родом.</a:t>
            </a:r>
          </a:p>
          <a:p>
            <a:pPr marL="0" indent="0" algn="ctr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Обозлённая Гера, которая возненавидела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Алкмену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то, что Зевс оказал ей внимание, решила пойти на коварство. Она попросила мужа дать клятву, что тот, кто первым родится в этот день, будет главой среди всех своих родных.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Спустя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несколько минут ему пришла весть о рождении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Эврисфея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это значило, что он будет властвовать и над сыном Зевса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6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Младенец-силач</a:t>
            </a: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936" y="1330469"/>
            <a:ext cx="111321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 боги решали на Олимпе судьбу людей, своих близнецов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Алкмена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назвала </a:t>
            </a:r>
            <a:r>
              <a:rPr lang="ru-RU" b="1" i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Алкидом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b="1" i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Ификлом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Впоследствии именно </a:t>
            </a:r>
            <a:r>
              <a:rPr lang="ru-RU" b="1" i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Алкид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станет выдающимся героем Греции, которого одна из прорицательниц назовёт Гераклом.</a:t>
            </a:r>
          </a:p>
          <a:p>
            <a:pPr marL="0" indent="0" algn="ctr"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s://pbs.twimg.com/media/CS2k-10W4AAoX3s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9" y="3333123"/>
            <a:ext cx="5694218" cy="31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1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3635" y="1770207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6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такое подвиг?</a:t>
            </a:r>
          </a:p>
          <a:p>
            <a:pPr marL="0" indent="0" algn="ctr">
              <a:buNone/>
            </a:pPr>
            <a:endParaRPr lang="ru-RU" sz="6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https://slovnet.ru/wp-content/uploads/2019/08/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1" y="1292103"/>
            <a:ext cx="3733800" cy="54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7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кто же такой герой?</a:t>
            </a:r>
          </a:p>
        </p:txBody>
      </p:sp>
      <p:pic>
        <p:nvPicPr>
          <p:cNvPr id="6148" name="Picture 4" descr="https://cdn.hipwallpaper.com/i/56/98/HDPW0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3" y="1639886"/>
            <a:ext cx="2276664" cy="52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7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925" y="73977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Герой</a:t>
            </a: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4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Человек, совершающий подвиги, необычный по своей храбрости, доблести, самоотверженности. </a:t>
            </a:r>
            <a:endParaRPr lang="ru-RU" sz="4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Главное действующее лицо литературного произведения.</a:t>
            </a:r>
          </a:p>
          <a:p>
            <a:pPr marL="0" indent="0">
              <a:buNone/>
            </a:pPr>
            <a:endParaRPr lang="ru-RU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2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91" y="1127052"/>
            <a:ext cx="58674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Герой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это сын или потомок божества и смертного человека, полубог. Обычно герой наделён сверхчеловеческими возможностями и непомерной силой, но, в отличие от богов, лишен бессмертия</a:t>
            </a:r>
          </a:p>
        </p:txBody>
      </p:sp>
      <p:pic>
        <p:nvPicPr>
          <p:cNvPr id="7170" name="Picture 2" descr="https://slovnet.ru/wp-content/uploads/2019/08/2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8" y="343797"/>
            <a:ext cx="4756115" cy="63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0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141.picsart.com/2912923220332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77" y="3359519"/>
            <a:ext cx="4998232" cy="34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91" y="85580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Докажите, что крылатому выражению «авгиевы конюшни», «дал жизнь» миф о 6 подвиге Геракла. Что называют «крылатым выражением»?</a:t>
            </a:r>
            <a:endParaRPr lang="ru-RU" sz="4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38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400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Тема Office</vt:lpstr>
      <vt:lpstr>Задолго до рождения </vt:lpstr>
      <vt:lpstr>Божественный супруг </vt:lpstr>
      <vt:lpstr>Судьба, определённая богами </vt:lpstr>
      <vt:lpstr>Младенец-силач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Задолго до рождения </dc:title>
  <dc:creator>PC</dc:creator>
  <cp:lastModifiedBy>PC</cp:lastModifiedBy>
  <cp:revision>6</cp:revision>
  <dcterms:created xsi:type="dcterms:W3CDTF">2021-04-13T12:31:18Z</dcterms:created>
  <dcterms:modified xsi:type="dcterms:W3CDTF">2021-04-13T14:19:23Z</dcterms:modified>
</cp:coreProperties>
</file>