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entury" panose="02040604050505020304" pitchFamily="18" charset="0"/>
      <p:regular r:id="rId9"/>
    </p:embeddedFont>
    <p:embeddedFont>
      <p:font typeface="Gilroy Bold" panose="00000800000000000000" pitchFamily="2" charset="-52"/>
      <p:bold r:id="rId10"/>
    </p:embeddedFont>
    <p:embeddedFont>
      <p:font typeface="Gilroy Heavy" panose="00000A00000000000000" pitchFamily="2" charset="-52"/>
      <p:bold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000"/>
    <a:srgbClr val="F97376"/>
    <a:srgbClr val="FFF2CC"/>
    <a:srgbClr val="A9D18E"/>
    <a:srgbClr val="254183"/>
    <a:srgbClr val="673E23"/>
    <a:srgbClr val="52170B"/>
    <a:srgbClr val="FF3300"/>
    <a:srgbClr val="FFC000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98" autoAdjust="0"/>
  </p:normalViewPr>
  <p:slideViewPr>
    <p:cSldViewPr snapToGrid="0">
      <p:cViewPr varScale="1">
        <p:scale>
          <a:sx n="105" d="100"/>
          <a:sy n="105" d="100"/>
        </p:scale>
        <p:origin x="15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5883-9C45-4B17-AFFC-95367A29A47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099-B47C-485D-8B2C-593A774C6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0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5883-9C45-4B17-AFFC-95367A29A47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099-B47C-485D-8B2C-593A774C6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9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5883-9C45-4B17-AFFC-95367A29A47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099-B47C-485D-8B2C-593A774C6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5883-9C45-4B17-AFFC-95367A29A47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099-B47C-485D-8B2C-593A774C6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62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5883-9C45-4B17-AFFC-95367A29A47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099-B47C-485D-8B2C-593A774C6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1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5883-9C45-4B17-AFFC-95367A29A47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099-B47C-485D-8B2C-593A774C6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8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5883-9C45-4B17-AFFC-95367A29A47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099-B47C-485D-8B2C-593A774C6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8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5883-9C45-4B17-AFFC-95367A29A47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099-B47C-485D-8B2C-593A774C6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1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5883-9C45-4B17-AFFC-95367A29A47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099-B47C-485D-8B2C-593A774C6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4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5883-9C45-4B17-AFFC-95367A29A47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099-B47C-485D-8B2C-593A774C6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3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5883-9C45-4B17-AFFC-95367A29A47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5099-B47C-485D-8B2C-593A774C6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48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5883-9C45-4B17-AFFC-95367A29A47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5099-B47C-485D-8B2C-593A774C6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6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98290" y="242638"/>
            <a:ext cx="7433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УЧЕБНЫЙ КАЛЕНДАРЬ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entury" panose="02040604050505020304" pitchFamily="18" charset="0"/>
              </a:rPr>
              <a:t>на 2025-2026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C2240-6166-42F1-9957-15D04FD59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7601" r="5875" b="2256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0DF3F800-07EA-4463-BBEF-169737712A37}"/>
              </a:ext>
            </a:extLst>
          </p:cNvPr>
          <p:cNvSpPr/>
          <p:nvPr/>
        </p:nvSpPr>
        <p:spPr>
          <a:xfrm>
            <a:off x="158329" y="770397"/>
            <a:ext cx="2310553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A83F66-25D4-4685-AC68-0765852B9FC5}"/>
              </a:ext>
            </a:extLst>
          </p:cNvPr>
          <p:cNvSpPr txBox="1"/>
          <p:nvPr/>
        </p:nvSpPr>
        <p:spPr>
          <a:xfrm>
            <a:off x="409917" y="875297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/>
            </a:pPr>
            <a:r>
              <a:rPr spc="300" dirty="0" err="1">
                <a:solidFill>
                  <a:srgbClr val="F94000"/>
                </a:solidFill>
                <a:latin typeface="Gilroy Heavy" panose="00000A00000000000000" pitchFamily="2" charset="-52"/>
              </a:rPr>
              <a:t>Сентябрь</a:t>
            </a:r>
            <a:endParaRPr spc="300" dirty="0">
              <a:solidFill>
                <a:srgbClr val="F94000"/>
              </a:solidFill>
              <a:latin typeface="Gilroy Heavy" panose="00000A00000000000000" pitchFamily="2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4B8A9D-3B1B-4966-BAC2-D983E4A336BA}"/>
              </a:ext>
            </a:extLst>
          </p:cNvPr>
          <p:cNvSpPr txBox="1"/>
          <p:nvPr/>
        </p:nvSpPr>
        <p:spPr>
          <a:xfrm>
            <a:off x="255798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Пн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91AE01-63E0-4F2E-AF9A-74A0426341ED}"/>
              </a:ext>
            </a:extLst>
          </p:cNvPr>
          <p:cNvSpPr txBox="1"/>
          <p:nvPr/>
        </p:nvSpPr>
        <p:spPr>
          <a:xfrm>
            <a:off x="572708" y="1141751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59AAC0-2B18-4583-B7DE-67129C3AB9BC}"/>
              </a:ext>
            </a:extLst>
          </p:cNvPr>
          <p:cNvSpPr txBox="1"/>
          <p:nvPr/>
        </p:nvSpPr>
        <p:spPr>
          <a:xfrm>
            <a:off x="846224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Ср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2F95EB-9C9D-4853-9FC2-0DE7254D235B}"/>
              </a:ext>
            </a:extLst>
          </p:cNvPr>
          <p:cNvSpPr txBox="1"/>
          <p:nvPr/>
        </p:nvSpPr>
        <p:spPr>
          <a:xfrm>
            <a:off x="1141437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Чт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C3BA4E-BD96-4577-B116-4068F76FC41D}"/>
              </a:ext>
            </a:extLst>
          </p:cNvPr>
          <p:cNvSpPr txBox="1"/>
          <p:nvPr/>
        </p:nvSpPr>
        <p:spPr>
          <a:xfrm>
            <a:off x="1423625" y="1137749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61A946-93AD-460C-BE51-F81865277E79}"/>
              </a:ext>
            </a:extLst>
          </p:cNvPr>
          <p:cNvSpPr txBox="1"/>
          <p:nvPr/>
        </p:nvSpPr>
        <p:spPr>
          <a:xfrm>
            <a:off x="1711126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Сб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521A4A-2183-4EB0-9FD0-D274570ECE71}"/>
              </a:ext>
            </a:extLst>
          </p:cNvPr>
          <p:cNvSpPr txBox="1"/>
          <p:nvPr/>
        </p:nvSpPr>
        <p:spPr>
          <a:xfrm>
            <a:off x="2006339" y="1137628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Вс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53" name="Rectangle 40">
            <a:extLst>
              <a:ext uri="{FF2B5EF4-FFF2-40B4-BE49-F238E27FC236}">
                <a16:creationId xmlns:a16="http://schemas.microsoft.com/office/drawing/2014/main" id="{099BC998-FFC0-4C9B-B531-6C71C802B999}"/>
              </a:ext>
            </a:extLst>
          </p:cNvPr>
          <p:cNvSpPr/>
          <p:nvPr/>
        </p:nvSpPr>
        <p:spPr>
          <a:xfrm>
            <a:off x="284954" y="136237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86" name="Rectangle 40">
            <a:extLst>
              <a:ext uri="{FF2B5EF4-FFF2-40B4-BE49-F238E27FC236}">
                <a16:creationId xmlns:a16="http://schemas.microsoft.com/office/drawing/2014/main" id="{2E8DF76D-54CD-4503-86A3-C0777E093C16}"/>
              </a:ext>
            </a:extLst>
          </p:cNvPr>
          <p:cNvSpPr/>
          <p:nvPr/>
        </p:nvSpPr>
        <p:spPr>
          <a:xfrm>
            <a:off x="574622" y="136237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40">
            <a:extLst>
              <a:ext uri="{FF2B5EF4-FFF2-40B4-BE49-F238E27FC236}">
                <a16:creationId xmlns:a16="http://schemas.microsoft.com/office/drawing/2014/main" id="{8E9960D9-3C28-47DC-99D6-FA9FC93DEC23}"/>
              </a:ext>
            </a:extLst>
          </p:cNvPr>
          <p:cNvSpPr/>
          <p:nvPr/>
        </p:nvSpPr>
        <p:spPr>
          <a:xfrm>
            <a:off x="865136" y="136237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40">
            <a:extLst>
              <a:ext uri="{FF2B5EF4-FFF2-40B4-BE49-F238E27FC236}">
                <a16:creationId xmlns:a16="http://schemas.microsoft.com/office/drawing/2014/main" id="{4592FCC2-4EA5-4D4B-B0C5-1DE0695BA63F}"/>
              </a:ext>
            </a:extLst>
          </p:cNvPr>
          <p:cNvSpPr/>
          <p:nvPr/>
        </p:nvSpPr>
        <p:spPr>
          <a:xfrm>
            <a:off x="1155650" y="136237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B8AF2473-57E2-461B-A682-104CBC53068F}"/>
              </a:ext>
            </a:extLst>
          </p:cNvPr>
          <p:cNvSpPr/>
          <p:nvPr/>
        </p:nvSpPr>
        <p:spPr>
          <a:xfrm>
            <a:off x="1442777" y="136237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A4DEBA6-7A13-4E42-B060-C08BB92D8A03}"/>
              </a:ext>
            </a:extLst>
          </p:cNvPr>
          <p:cNvSpPr/>
          <p:nvPr/>
        </p:nvSpPr>
        <p:spPr>
          <a:xfrm>
            <a:off x="1733291" y="1362373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ctangle 40">
            <a:extLst>
              <a:ext uri="{FF2B5EF4-FFF2-40B4-BE49-F238E27FC236}">
                <a16:creationId xmlns:a16="http://schemas.microsoft.com/office/drawing/2014/main" id="{2168B7E5-F21B-420C-9807-F1678C098C3E}"/>
              </a:ext>
            </a:extLst>
          </p:cNvPr>
          <p:cNvSpPr/>
          <p:nvPr/>
        </p:nvSpPr>
        <p:spPr>
          <a:xfrm>
            <a:off x="2023805" y="1362373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083983C-4B94-4285-B0E5-7FF91A71EB16}"/>
              </a:ext>
            </a:extLst>
          </p:cNvPr>
          <p:cNvSpPr txBox="1"/>
          <p:nvPr/>
        </p:nvSpPr>
        <p:spPr>
          <a:xfrm>
            <a:off x="245573" y="1337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49E88D7-8C5B-4882-89D6-AF9DAF55F145}"/>
              </a:ext>
            </a:extLst>
          </p:cNvPr>
          <p:cNvSpPr txBox="1"/>
          <p:nvPr/>
        </p:nvSpPr>
        <p:spPr>
          <a:xfrm>
            <a:off x="533327" y="1337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7BCC912-3C8E-49DC-B953-D0DD82711E00}"/>
              </a:ext>
            </a:extLst>
          </p:cNvPr>
          <p:cNvSpPr txBox="1"/>
          <p:nvPr/>
        </p:nvSpPr>
        <p:spPr>
          <a:xfrm>
            <a:off x="833665" y="1337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35E94C0-C86A-49A4-BF42-FB168A928B1D}"/>
              </a:ext>
            </a:extLst>
          </p:cNvPr>
          <p:cNvSpPr txBox="1"/>
          <p:nvPr/>
        </p:nvSpPr>
        <p:spPr>
          <a:xfrm>
            <a:off x="1111894" y="13339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4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66F370C-A92A-447E-B422-ED021533097C}"/>
              </a:ext>
            </a:extLst>
          </p:cNvPr>
          <p:cNvSpPr txBox="1"/>
          <p:nvPr/>
        </p:nvSpPr>
        <p:spPr>
          <a:xfrm>
            <a:off x="1418565" y="133604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5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D9F9121-FA1C-4CFC-9352-80F578013FFC}"/>
              </a:ext>
            </a:extLst>
          </p:cNvPr>
          <p:cNvSpPr txBox="1"/>
          <p:nvPr/>
        </p:nvSpPr>
        <p:spPr>
          <a:xfrm>
            <a:off x="1706959" y="13339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6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78A089E-56A2-4114-A927-3F4F23561E11}"/>
              </a:ext>
            </a:extLst>
          </p:cNvPr>
          <p:cNvSpPr txBox="1"/>
          <p:nvPr/>
        </p:nvSpPr>
        <p:spPr>
          <a:xfrm>
            <a:off x="1995098" y="13339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7</a:t>
            </a:r>
          </a:p>
        </p:txBody>
      </p:sp>
      <p:sp>
        <p:nvSpPr>
          <p:cNvPr id="155" name="Rectangle 40">
            <a:extLst>
              <a:ext uri="{FF2B5EF4-FFF2-40B4-BE49-F238E27FC236}">
                <a16:creationId xmlns:a16="http://schemas.microsoft.com/office/drawing/2014/main" id="{BA61FB81-F91A-4A22-93E4-DB07C9EA6E5C}"/>
              </a:ext>
            </a:extLst>
          </p:cNvPr>
          <p:cNvSpPr/>
          <p:nvPr/>
        </p:nvSpPr>
        <p:spPr>
          <a:xfrm>
            <a:off x="284954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156" name="Rectangle 40">
            <a:extLst>
              <a:ext uri="{FF2B5EF4-FFF2-40B4-BE49-F238E27FC236}">
                <a16:creationId xmlns:a16="http://schemas.microsoft.com/office/drawing/2014/main" id="{A59DFFC3-85F7-446A-AB93-9365566D298D}"/>
              </a:ext>
            </a:extLst>
          </p:cNvPr>
          <p:cNvSpPr/>
          <p:nvPr/>
        </p:nvSpPr>
        <p:spPr>
          <a:xfrm>
            <a:off x="574622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Rectangle 40">
            <a:extLst>
              <a:ext uri="{FF2B5EF4-FFF2-40B4-BE49-F238E27FC236}">
                <a16:creationId xmlns:a16="http://schemas.microsoft.com/office/drawing/2014/main" id="{A4653751-3CDB-4E4F-B586-437E5434C8C5}"/>
              </a:ext>
            </a:extLst>
          </p:cNvPr>
          <p:cNvSpPr/>
          <p:nvPr/>
        </p:nvSpPr>
        <p:spPr>
          <a:xfrm>
            <a:off x="865136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Rectangle 40">
            <a:extLst>
              <a:ext uri="{FF2B5EF4-FFF2-40B4-BE49-F238E27FC236}">
                <a16:creationId xmlns:a16="http://schemas.microsoft.com/office/drawing/2014/main" id="{AA8A8D09-0FE5-4CE1-A9EE-3B463B45C57F}"/>
              </a:ext>
            </a:extLst>
          </p:cNvPr>
          <p:cNvSpPr/>
          <p:nvPr/>
        </p:nvSpPr>
        <p:spPr>
          <a:xfrm>
            <a:off x="1155650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Rectangle 40">
            <a:extLst>
              <a:ext uri="{FF2B5EF4-FFF2-40B4-BE49-F238E27FC236}">
                <a16:creationId xmlns:a16="http://schemas.microsoft.com/office/drawing/2014/main" id="{07390A4F-6AD4-48A3-8073-401406F0B3B7}"/>
              </a:ext>
            </a:extLst>
          </p:cNvPr>
          <p:cNvSpPr/>
          <p:nvPr/>
        </p:nvSpPr>
        <p:spPr>
          <a:xfrm>
            <a:off x="1442777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Rectangle 40">
            <a:extLst>
              <a:ext uri="{FF2B5EF4-FFF2-40B4-BE49-F238E27FC236}">
                <a16:creationId xmlns:a16="http://schemas.microsoft.com/office/drawing/2014/main" id="{57CAFEE7-1A71-463C-ABBC-AF9D18771AAA}"/>
              </a:ext>
            </a:extLst>
          </p:cNvPr>
          <p:cNvSpPr/>
          <p:nvPr/>
        </p:nvSpPr>
        <p:spPr>
          <a:xfrm>
            <a:off x="1733291" y="157301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Rectangle 40">
            <a:extLst>
              <a:ext uri="{FF2B5EF4-FFF2-40B4-BE49-F238E27FC236}">
                <a16:creationId xmlns:a16="http://schemas.microsoft.com/office/drawing/2014/main" id="{CBC44916-0A41-4068-A7BA-B216CBFDD8B4}"/>
              </a:ext>
            </a:extLst>
          </p:cNvPr>
          <p:cNvSpPr/>
          <p:nvPr/>
        </p:nvSpPr>
        <p:spPr>
          <a:xfrm>
            <a:off x="2023805" y="157301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A3904DB-5C55-4D4B-B009-8775F800D16A}"/>
              </a:ext>
            </a:extLst>
          </p:cNvPr>
          <p:cNvSpPr txBox="1"/>
          <p:nvPr/>
        </p:nvSpPr>
        <p:spPr>
          <a:xfrm>
            <a:off x="255111" y="154892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8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16DFDCC-11E6-4D90-939D-31DCB5DED45F}"/>
              </a:ext>
            </a:extLst>
          </p:cNvPr>
          <p:cNvSpPr txBox="1"/>
          <p:nvPr/>
        </p:nvSpPr>
        <p:spPr>
          <a:xfrm>
            <a:off x="542865" y="154892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9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29B6380-7BC5-4FF2-B083-AAF9D4DD8EFE}"/>
              </a:ext>
            </a:extLst>
          </p:cNvPr>
          <p:cNvSpPr txBox="1"/>
          <p:nvPr/>
        </p:nvSpPr>
        <p:spPr>
          <a:xfrm>
            <a:off x="832972" y="1549423"/>
            <a:ext cx="365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10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3745E96-DB53-4E12-BF8E-36B55BDEBA53}"/>
              </a:ext>
            </a:extLst>
          </p:cNvPr>
          <p:cNvSpPr txBox="1"/>
          <p:nvPr/>
        </p:nvSpPr>
        <p:spPr>
          <a:xfrm>
            <a:off x="1121432" y="1545578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ADC7A77-4428-4B23-9D0E-0AB5380AADEA}"/>
              </a:ext>
            </a:extLst>
          </p:cNvPr>
          <p:cNvSpPr txBox="1"/>
          <p:nvPr/>
        </p:nvSpPr>
        <p:spPr>
          <a:xfrm>
            <a:off x="1411946" y="1548488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12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F598005-582A-4B7D-84AD-A56A4B6D2510}"/>
              </a:ext>
            </a:extLst>
          </p:cNvPr>
          <p:cNvSpPr txBox="1"/>
          <p:nvPr/>
        </p:nvSpPr>
        <p:spPr>
          <a:xfrm>
            <a:off x="1699999" y="1545578"/>
            <a:ext cx="35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13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7373E7F-704D-45F4-ABA3-9EC02CA19123}"/>
              </a:ext>
            </a:extLst>
          </p:cNvPr>
          <p:cNvSpPr txBox="1"/>
          <p:nvPr/>
        </p:nvSpPr>
        <p:spPr>
          <a:xfrm>
            <a:off x="1990513" y="1545578"/>
            <a:ext cx="356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14</a:t>
            </a:r>
          </a:p>
        </p:txBody>
      </p:sp>
      <p:sp>
        <p:nvSpPr>
          <p:cNvPr id="169" name="Rectangle 40">
            <a:extLst>
              <a:ext uri="{FF2B5EF4-FFF2-40B4-BE49-F238E27FC236}">
                <a16:creationId xmlns:a16="http://schemas.microsoft.com/office/drawing/2014/main" id="{53CE980F-9906-4419-A2F5-8397F72989BF}"/>
              </a:ext>
            </a:extLst>
          </p:cNvPr>
          <p:cNvSpPr/>
          <p:nvPr/>
        </p:nvSpPr>
        <p:spPr>
          <a:xfrm>
            <a:off x="284954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170" name="Rectangle 40">
            <a:extLst>
              <a:ext uri="{FF2B5EF4-FFF2-40B4-BE49-F238E27FC236}">
                <a16:creationId xmlns:a16="http://schemas.microsoft.com/office/drawing/2014/main" id="{01A60BC9-7643-4E57-BEE8-7221E8E8CAED}"/>
              </a:ext>
            </a:extLst>
          </p:cNvPr>
          <p:cNvSpPr/>
          <p:nvPr/>
        </p:nvSpPr>
        <p:spPr>
          <a:xfrm>
            <a:off x="574622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Rectangle 40">
            <a:extLst>
              <a:ext uri="{FF2B5EF4-FFF2-40B4-BE49-F238E27FC236}">
                <a16:creationId xmlns:a16="http://schemas.microsoft.com/office/drawing/2014/main" id="{94B9EB5E-32F4-459B-ACC4-F2F55FC97C96}"/>
              </a:ext>
            </a:extLst>
          </p:cNvPr>
          <p:cNvSpPr/>
          <p:nvPr/>
        </p:nvSpPr>
        <p:spPr>
          <a:xfrm>
            <a:off x="865136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Rectangle 40">
            <a:extLst>
              <a:ext uri="{FF2B5EF4-FFF2-40B4-BE49-F238E27FC236}">
                <a16:creationId xmlns:a16="http://schemas.microsoft.com/office/drawing/2014/main" id="{AB3BF986-8A09-413F-BACA-58702906EB81}"/>
              </a:ext>
            </a:extLst>
          </p:cNvPr>
          <p:cNvSpPr/>
          <p:nvPr/>
        </p:nvSpPr>
        <p:spPr>
          <a:xfrm>
            <a:off x="1155650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Rectangle 40">
            <a:extLst>
              <a:ext uri="{FF2B5EF4-FFF2-40B4-BE49-F238E27FC236}">
                <a16:creationId xmlns:a16="http://schemas.microsoft.com/office/drawing/2014/main" id="{5C57982E-B477-4D79-9EEB-17F920B282BF}"/>
              </a:ext>
            </a:extLst>
          </p:cNvPr>
          <p:cNvSpPr/>
          <p:nvPr/>
        </p:nvSpPr>
        <p:spPr>
          <a:xfrm>
            <a:off x="1442777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Rectangle 40">
            <a:extLst>
              <a:ext uri="{FF2B5EF4-FFF2-40B4-BE49-F238E27FC236}">
                <a16:creationId xmlns:a16="http://schemas.microsoft.com/office/drawing/2014/main" id="{203DC50B-37C4-4F56-AD33-90F213B492E2}"/>
              </a:ext>
            </a:extLst>
          </p:cNvPr>
          <p:cNvSpPr/>
          <p:nvPr/>
        </p:nvSpPr>
        <p:spPr>
          <a:xfrm>
            <a:off x="1733291" y="1782071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Rectangle 40">
            <a:extLst>
              <a:ext uri="{FF2B5EF4-FFF2-40B4-BE49-F238E27FC236}">
                <a16:creationId xmlns:a16="http://schemas.microsoft.com/office/drawing/2014/main" id="{4880B6DE-63D9-4354-BF89-68F95F893085}"/>
              </a:ext>
            </a:extLst>
          </p:cNvPr>
          <p:cNvSpPr/>
          <p:nvPr/>
        </p:nvSpPr>
        <p:spPr>
          <a:xfrm>
            <a:off x="2023805" y="1782071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F60FA4C-E550-42FE-B839-5F81B6E7339F}"/>
              </a:ext>
            </a:extLst>
          </p:cNvPr>
          <p:cNvSpPr txBox="1"/>
          <p:nvPr/>
        </p:nvSpPr>
        <p:spPr>
          <a:xfrm>
            <a:off x="255111" y="1755437"/>
            <a:ext cx="358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15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5D2845B-0E2B-4802-8B48-58541514D23F}"/>
              </a:ext>
            </a:extLst>
          </p:cNvPr>
          <p:cNvSpPr txBox="1"/>
          <p:nvPr/>
        </p:nvSpPr>
        <p:spPr>
          <a:xfrm>
            <a:off x="542865" y="1755437"/>
            <a:ext cx="353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16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70B93634-E34B-40E2-8543-F66582D2C162}"/>
              </a:ext>
            </a:extLst>
          </p:cNvPr>
          <p:cNvSpPr txBox="1"/>
          <p:nvPr/>
        </p:nvSpPr>
        <p:spPr>
          <a:xfrm>
            <a:off x="843203" y="1755437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17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25912A3-1BC0-422C-9486-7EB4C40911D7}"/>
              </a:ext>
            </a:extLst>
          </p:cNvPr>
          <p:cNvSpPr txBox="1"/>
          <p:nvPr/>
        </p:nvSpPr>
        <p:spPr>
          <a:xfrm>
            <a:off x="1121432" y="1755437"/>
            <a:ext cx="358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18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BBA6DF4-67DC-48FC-BC3F-A126C6A312D3}"/>
              </a:ext>
            </a:extLst>
          </p:cNvPr>
          <p:cNvSpPr txBox="1"/>
          <p:nvPr/>
        </p:nvSpPr>
        <p:spPr>
          <a:xfrm>
            <a:off x="1411946" y="1755437"/>
            <a:ext cx="353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19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77DEEE5-C35C-44C7-B266-834D011BA4D8}"/>
              </a:ext>
            </a:extLst>
          </p:cNvPr>
          <p:cNvSpPr txBox="1"/>
          <p:nvPr/>
        </p:nvSpPr>
        <p:spPr>
          <a:xfrm>
            <a:off x="1691535" y="1755437"/>
            <a:ext cx="389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2F1D29F-44CF-42E7-BEE5-E198D3C84472}"/>
              </a:ext>
            </a:extLst>
          </p:cNvPr>
          <p:cNvSpPr txBox="1"/>
          <p:nvPr/>
        </p:nvSpPr>
        <p:spPr>
          <a:xfrm>
            <a:off x="1990513" y="1755437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21</a:t>
            </a:r>
          </a:p>
        </p:txBody>
      </p:sp>
      <p:sp>
        <p:nvSpPr>
          <p:cNvPr id="183" name="Rectangle 40">
            <a:extLst>
              <a:ext uri="{FF2B5EF4-FFF2-40B4-BE49-F238E27FC236}">
                <a16:creationId xmlns:a16="http://schemas.microsoft.com/office/drawing/2014/main" id="{C31B2450-A816-4429-8F1E-BF3199FA3D2C}"/>
              </a:ext>
            </a:extLst>
          </p:cNvPr>
          <p:cNvSpPr/>
          <p:nvPr/>
        </p:nvSpPr>
        <p:spPr>
          <a:xfrm>
            <a:off x="284954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184" name="Rectangle 40">
            <a:extLst>
              <a:ext uri="{FF2B5EF4-FFF2-40B4-BE49-F238E27FC236}">
                <a16:creationId xmlns:a16="http://schemas.microsoft.com/office/drawing/2014/main" id="{3AC16E66-82C0-4934-A30B-F923FD2E224A}"/>
              </a:ext>
            </a:extLst>
          </p:cNvPr>
          <p:cNvSpPr/>
          <p:nvPr/>
        </p:nvSpPr>
        <p:spPr>
          <a:xfrm>
            <a:off x="574622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Rectangle 40">
            <a:extLst>
              <a:ext uri="{FF2B5EF4-FFF2-40B4-BE49-F238E27FC236}">
                <a16:creationId xmlns:a16="http://schemas.microsoft.com/office/drawing/2014/main" id="{0844C1A2-F4A9-4690-B99F-865B2668DD42}"/>
              </a:ext>
            </a:extLst>
          </p:cNvPr>
          <p:cNvSpPr/>
          <p:nvPr/>
        </p:nvSpPr>
        <p:spPr>
          <a:xfrm>
            <a:off x="865136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Rectangle 40">
            <a:extLst>
              <a:ext uri="{FF2B5EF4-FFF2-40B4-BE49-F238E27FC236}">
                <a16:creationId xmlns:a16="http://schemas.microsoft.com/office/drawing/2014/main" id="{3515BE69-D49C-4FC8-BF4C-7C854FE32BA2}"/>
              </a:ext>
            </a:extLst>
          </p:cNvPr>
          <p:cNvSpPr/>
          <p:nvPr/>
        </p:nvSpPr>
        <p:spPr>
          <a:xfrm>
            <a:off x="1155650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Rectangle 40">
            <a:extLst>
              <a:ext uri="{FF2B5EF4-FFF2-40B4-BE49-F238E27FC236}">
                <a16:creationId xmlns:a16="http://schemas.microsoft.com/office/drawing/2014/main" id="{3D8E0C3B-AB2C-4FFC-859F-91348DD6DFFC}"/>
              </a:ext>
            </a:extLst>
          </p:cNvPr>
          <p:cNvSpPr/>
          <p:nvPr/>
        </p:nvSpPr>
        <p:spPr>
          <a:xfrm>
            <a:off x="1442777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Rectangle 40">
            <a:extLst>
              <a:ext uri="{FF2B5EF4-FFF2-40B4-BE49-F238E27FC236}">
                <a16:creationId xmlns:a16="http://schemas.microsoft.com/office/drawing/2014/main" id="{35478815-73A2-4FDE-B082-B35BB98EED77}"/>
              </a:ext>
            </a:extLst>
          </p:cNvPr>
          <p:cNvSpPr/>
          <p:nvPr/>
        </p:nvSpPr>
        <p:spPr>
          <a:xfrm>
            <a:off x="1733291" y="199605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Rectangle 40">
            <a:extLst>
              <a:ext uri="{FF2B5EF4-FFF2-40B4-BE49-F238E27FC236}">
                <a16:creationId xmlns:a16="http://schemas.microsoft.com/office/drawing/2014/main" id="{7C61D284-8FE1-4338-B114-F34A9EA069EC}"/>
              </a:ext>
            </a:extLst>
          </p:cNvPr>
          <p:cNvSpPr/>
          <p:nvPr/>
        </p:nvSpPr>
        <p:spPr>
          <a:xfrm>
            <a:off x="2023805" y="199605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75C6B4A-A557-4BA7-A158-A4849977A3FF}"/>
              </a:ext>
            </a:extLst>
          </p:cNvPr>
          <p:cNvSpPr txBox="1"/>
          <p:nvPr/>
        </p:nvSpPr>
        <p:spPr>
          <a:xfrm>
            <a:off x="245573" y="1969662"/>
            <a:ext cx="372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58E838EE-710F-4811-ACDA-8E5A14F6D375}"/>
              </a:ext>
            </a:extLst>
          </p:cNvPr>
          <p:cNvSpPr txBox="1"/>
          <p:nvPr/>
        </p:nvSpPr>
        <p:spPr>
          <a:xfrm>
            <a:off x="530980" y="1969662"/>
            <a:ext cx="377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23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DDCCA684-CD91-4FF6-82B7-2F6B4A5D9D07}"/>
              </a:ext>
            </a:extLst>
          </p:cNvPr>
          <p:cNvSpPr txBox="1"/>
          <p:nvPr/>
        </p:nvSpPr>
        <p:spPr>
          <a:xfrm>
            <a:off x="843203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24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421157E-0DD7-40E8-BC36-BC91170B1C84}"/>
              </a:ext>
            </a:extLst>
          </p:cNvPr>
          <p:cNvSpPr txBox="1"/>
          <p:nvPr/>
        </p:nvSpPr>
        <p:spPr>
          <a:xfrm>
            <a:off x="1121432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25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A59784E-98F0-4E56-919C-3FF9A887E3A2}"/>
              </a:ext>
            </a:extLst>
          </p:cNvPr>
          <p:cNvSpPr txBox="1"/>
          <p:nvPr/>
        </p:nvSpPr>
        <p:spPr>
          <a:xfrm>
            <a:off x="1411946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26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5D8CC813-36C3-4177-A3C2-B80881FC5534}"/>
              </a:ext>
            </a:extLst>
          </p:cNvPr>
          <p:cNvSpPr txBox="1"/>
          <p:nvPr/>
        </p:nvSpPr>
        <p:spPr>
          <a:xfrm>
            <a:off x="1699999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27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AF1B949D-FACF-4513-819A-2B5C459727C3}"/>
              </a:ext>
            </a:extLst>
          </p:cNvPr>
          <p:cNvSpPr txBox="1"/>
          <p:nvPr/>
        </p:nvSpPr>
        <p:spPr>
          <a:xfrm>
            <a:off x="1990513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28</a:t>
            </a:r>
          </a:p>
        </p:txBody>
      </p:sp>
      <p:sp>
        <p:nvSpPr>
          <p:cNvPr id="197" name="Rectangle 40">
            <a:extLst>
              <a:ext uri="{FF2B5EF4-FFF2-40B4-BE49-F238E27FC236}">
                <a16:creationId xmlns:a16="http://schemas.microsoft.com/office/drawing/2014/main" id="{56AC1BEC-C5DF-43DA-AF3B-E371B3270309}"/>
              </a:ext>
            </a:extLst>
          </p:cNvPr>
          <p:cNvSpPr/>
          <p:nvPr/>
        </p:nvSpPr>
        <p:spPr>
          <a:xfrm>
            <a:off x="284954" y="2206970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198" name="Rectangle 40">
            <a:extLst>
              <a:ext uri="{FF2B5EF4-FFF2-40B4-BE49-F238E27FC236}">
                <a16:creationId xmlns:a16="http://schemas.microsoft.com/office/drawing/2014/main" id="{97152328-929F-483F-BAB4-C1F795CF5AAB}"/>
              </a:ext>
            </a:extLst>
          </p:cNvPr>
          <p:cNvSpPr/>
          <p:nvPr/>
        </p:nvSpPr>
        <p:spPr>
          <a:xfrm>
            <a:off x="574622" y="2206970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6F83C1C-55CF-4125-B1E1-F292780B8819}"/>
              </a:ext>
            </a:extLst>
          </p:cNvPr>
          <p:cNvSpPr txBox="1"/>
          <p:nvPr/>
        </p:nvSpPr>
        <p:spPr>
          <a:xfrm>
            <a:off x="255111" y="218161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29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DBBC0DBA-CC39-4BB2-992B-C01CDA851434}"/>
              </a:ext>
            </a:extLst>
          </p:cNvPr>
          <p:cNvSpPr txBox="1"/>
          <p:nvPr/>
        </p:nvSpPr>
        <p:spPr>
          <a:xfrm>
            <a:off x="542865" y="2181613"/>
            <a:ext cx="34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30</a:t>
            </a:r>
          </a:p>
        </p:txBody>
      </p:sp>
      <p:sp>
        <p:nvSpPr>
          <p:cNvPr id="212" name="Прямоугольник: скругленные углы 211">
            <a:extLst>
              <a:ext uri="{FF2B5EF4-FFF2-40B4-BE49-F238E27FC236}">
                <a16:creationId xmlns:a16="http://schemas.microsoft.com/office/drawing/2014/main" id="{95D318BF-C132-4198-B55A-CAA46B3BB389}"/>
              </a:ext>
            </a:extLst>
          </p:cNvPr>
          <p:cNvSpPr/>
          <p:nvPr/>
        </p:nvSpPr>
        <p:spPr>
          <a:xfrm>
            <a:off x="2562393" y="770397"/>
            <a:ext cx="2310553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9C3305B8-1035-4CBD-AA44-7CF4F497B3C2}"/>
              </a:ext>
            </a:extLst>
          </p:cNvPr>
          <p:cNvSpPr txBox="1"/>
          <p:nvPr/>
        </p:nvSpPr>
        <p:spPr>
          <a:xfrm>
            <a:off x="2813981" y="875297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/>
            </a:pPr>
            <a:r>
              <a:rPr lang="ru-RU" spc="300" dirty="0">
                <a:solidFill>
                  <a:srgbClr val="F94000"/>
                </a:solidFill>
                <a:latin typeface="Gilroy Heavy" panose="00000A00000000000000" pitchFamily="2" charset="-52"/>
              </a:rPr>
              <a:t>Октябрь</a:t>
            </a:r>
            <a:endParaRPr spc="300" dirty="0">
              <a:solidFill>
                <a:srgbClr val="F94000"/>
              </a:solidFill>
              <a:latin typeface="Gilroy Heavy" panose="00000A00000000000000" pitchFamily="2" charset="-52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0E8D1EA5-D95C-40AB-A009-F15D2D5A9769}"/>
              </a:ext>
            </a:extLst>
          </p:cNvPr>
          <p:cNvSpPr txBox="1"/>
          <p:nvPr/>
        </p:nvSpPr>
        <p:spPr>
          <a:xfrm>
            <a:off x="2659862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Пн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A6D73138-676B-4AA4-9794-1BF071C2D962}"/>
              </a:ext>
            </a:extLst>
          </p:cNvPr>
          <p:cNvSpPr txBox="1"/>
          <p:nvPr/>
        </p:nvSpPr>
        <p:spPr>
          <a:xfrm>
            <a:off x="2976772" y="1141751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5CDBAC0E-AC97-4E5D-B6E8-77E38960CF4A}"/>
              </a:ext>
            </a:extLst>
          </p:cNvPr>
          <p:cNvSpPr txBox="1"/>
          <p:nvPr/>
        </p:nvSpPr>
        <p:spPr>
          <a:xfrm>
            <a:off x="3250288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Ср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8896925A-4C58-4EAE-8088-BBBE17DBA61C}"/>
              </a:ext>
            </a:extLst>
          </p:cNvPr>
          <p:cNvSpPr txBox="1"/>
          <p:nvPr/>
        </p:nvSpPr>
        <p:spPr>
          <a:xfrm>
            <a:off x="3545501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Чт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912C4592-53F4-48AC-ADE8-54C62DAAAE1A}"/>
              </a:ext>
            </a:extLst>
          </p:cNvPr>
          <p:cNvSpPr txBox="1"/>
          <p:nvPr/>
        </p:nvSpPr>
        <p:spPr>
          <a:xfrm>
            <a:off x="3827689" y="1137749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52854C07-E528-4189-B9A7-E963EA51A925}"/>
              </a:ext>
            </a:extLst>
          </p:cNvPr>
          <p:cNvSpPr txBox="1"/>
          <p:nvPr/>
        </p:nvSpPr>
        <p:spPr>
          <a:xfrm>
            <a:off x="4115190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Сб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BDA0A26A-77C2-408C-97BD-DBE1C9A044C1}"/>
              </a:ext>
            </a:extLst>
          </p:cNvPr>
          <p:cNvSpPr txBox="1"/>
          <p:nvPr/>
        </p:nvSpPr>
        <p:spPr>
          <a:xfrm>
            <a:off x="4410403" y="1137628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Вс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223" name="Rectangle 40">
            <a:extLst>
              <a:ext uri="{FF2B5EF4-FFF2-40B4-BE49-F238E27FC236}">
                <a16:creationId xmlns:a16="http://schemas.microsoft.com/office/drawing/2014/main" id="{138148F8-01B3-411A-BFA3-55997E7629F9}"/>
              </a:ext>
            </a:extLst>
          </p:cNvPr>
          <p:cNvSpPr/>
          <p:nvPr/>
        </p:nvSpPr>
        <p:spPr>
          <a:xfrm>
            <a:off x="3269200" y="136237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Rectangle 40">
            <a:extLst>
              <a:ext uri="{FF2B5EF4-FFF2-40B4-BE49-F238E27FC236}">
                <a16:creationId xmlns:a16="http://schemas.microsoft.com/office/drawing/2014/main" id="{B4A788A4-C5D5-4A6C-895E-9567DE6B13B8}"/>
              </a:ext>
            </a:extLst>
          </p:cNvPr>
          <p:cNvSpPr/>
          <p:nvPr/>
        </p:nvSpPr>
        <p:spPr>
          <a:xfrm>
            <a:off x="3559714" y="136237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Rectangle 40">
            <a:extLst>
              <a:ext uri="{FF2B5EF4-FFF2-40B4-BE49-F238E27FC236}">
                <a16:creationId xmlns:a16="http://schemas.microsoft.com/office/drawing/2014/main" id="{ECD76D8D-4A92-4D1B-90C7-C41010059BA4}"/>
              </a:ext>
            </a:extLst>
          </p:cNvPr>
          <p:cNvSpPr/>
          <p:nvPr/>
        </p:nvSpPr>
        <p:spPr>
          <a:xfrm>
            <a:off x="3846841" y="136237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Rectangle 40">
            <a:extLst>
              <a:ext uri="{FF2B5EF4-FFF2-40B4-BE49-F238E27FC236}">
                <a16:creationId xmlns:a16="http://schemas.microsoft.com/office/drawing/2014/main" id="{5C912C1C-625A-4B4C-AE0E-ED05E6B7A816}"/>
              </a:ext>
            </a:extLst>
          </p:cNvPr>
          <p:cNvSpPr/>
          <p:nvPr/>
        </p:nvSpPr>
        <p:spPr>
          <a:xfrm>
            <a:off x="4137355" y="1362373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Rectangle 40">
            <a:extLst>
              <a:ext uri="{FF2B5EF4-FFF2-40B4-BE49-F238E27FC236}">
                <a16:creationId xmlns:a16="http://schemas.microsoft.com/office/drawing/2014/main" id="{A1D93809-3C12-4BE7-8CDB-43D8C0256165}"/>
              </a:ext>
            </a:extLst>
          </p:cNvPr>
          <p:cNvSpPr/>
          <p:nvPr/>
        </p:nvSpPr>
        <p:spPr>
          <a:xfrm>
            <a:off x="4427869" y="1362373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D2D42F8D-2DCF-43C9-A4EF-CF7BE4A6A545}"/>
              </a:ext>
            </a:extLst>
          </p:cNvPr>
          <p:cNvSpPr txBox="1"/>
          <p:nvPr/>
        </p:nvSpPr>
        <p:spPr>
          <a:xfrm>
            <a:off x="3237729" y="1337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03F7051F-9882-414F-8F57-141CBD59E51B}"/>
              </a:ext>
            </a:extLst>
          </p:cNvPr>
          <p:cNvSpPr txBox="1"/>
          <p:nvPr/>
        </p:nvSpPr>
        <p:spPr>
          <a:xfrm>
            <a:off x="3515958" y="13339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4A09E453-BCFE-43B3-AC79-FF82DFEBFF6B}"/>
              </a:ext>
            </a:extLst>
          </p:cNvPr>
          <p:cNvSpPr txBox="1"/>
          <p:nvPr/>
        </p:nvSpPr>
        <p:spPr>
          <a:xfrm>
            <a:off x="3806472" y="133689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8355CE69-929F-40C1-B12F-C8305C1D9E34}"/>
              </a:ext>
            </a:extLst>
          </p:cNvPr>
          <p:cNvSpPr txBox="1"/>
          <p:nvPr/>
        </p:nvSpPr>
        <p:spPr>
          <a:xfrm>
            <a:off x="4094525" y="13339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4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9375A27E-6694-489D-A87A-0C4E6B0C7F56}"/>
              </a:ext>
            </a:extLst>
          </p:cNvPr>
          <p:cNvSpPr txBox="1"/>
          <p:nvPr/>
        </p:nvSpPr>
        <p:spPr>
          <a:xfrm>
            <a:off x="4385039" y="13339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5</a:t>
            </a:r>
          </a:p>
        </p:txBody>
      </p:sp>
      <p:sp>
        <p:nvSpPr>
          <p:cNvPr id="235" name="Rectangle 40">
            <a:extLst>
              <a:ext uri="{FF2B5EF4-FFF2-40B4-BE49-F238E27FC236}">
                <a16:creationId xmlns:a16="http://schemas.microsoft.com/office/drawing/2014/main" id="{CFE902C8-901A-483D-9AB4-7E07B5BB3558}"/>
              </a:ext>
            </a:extLst>
          </p:cNvPr>
          <p:cNvSpPr/>
          <p:nvPr/>
        </p:nvSpPr>
        <p:spPr>
          <a:xfrm>
            <a:off x="2689018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236" name="Rectangle 40">
            <a:extLst>
              <a:ext uri="{FF2B5EF4-FFF2-40B4-BE49-F238E27FC236}">
                <a16:creationId xmlns:a16="http://schemas.microsoft.com/office/drawing/2014/main" id="{998DA035-1A87-4A4C-B77D-F6C8B43EAC4E}"/>
              </a:ext>
            </a:extLst>
          </p:cNvPr>
          <p:cNvSpPr/>
          <p:nvPr/>
        </p:nvSpPr>
        <p:spPr>
          <a:xfrm>
            <a:off x="2978686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Rectangle 40">
            <a:extLst>
              <a:ext uri="{FF2B5EF4-FFF2-40B4-BE49-F238E27FC236}">
                <a16:creationId xmlns:a16="http://schemas.microsoft.com/office/drawing/2014/main" id="{6A0D300C-4B23-4371-B7A0-606385E72617}"/>
              </a:ext>
            </a:extLst>
          </p:cNvPr>
          <p:cNvSpPr/>
          <p:nvPr/>
        </p:nvSpPr>
        <p:spPr>
          <a:xfrm>
            <a:off x="3269200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Rectangle 40">
            <a:extLst>
              <a:ext uri="{FF2B5EF4-FFF2-40B4-BE49-F238E27FC236}">
                <a16:creationId xmlns:a16="http://schemas.microsoft.com/office/drawing/2014/main" id="{1EF8B13F-728B-4844-92E2-DA21C8342F6A}"/>
              </a:ext>
            </a:extLst>
          </p:cNvPr>
          <p:cNvSpPr/>
          <p:nvPr/>
        </p:nvSpPr>
        <p:spPr>
          <a:xfrm>
            <a:off x="3559714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Rectangle 40">
            <a:extLst>
              <a:ext uri="{FF2B5EF4-FFF2-40B4-BE49-F238E27FC236}">
                <a16:creationId xmlns:a16="http://schemas.microsoft.com/office/drawing/2014/main" id="{497FE62A-E7DB-4019-B492-B270A05A5A37}"/>
              </a:ext>
            </a:extLst>
          </p:cNvPr>
          <p:cNvSpPr/>
          <p:nvPr/>
        </p:nvSpPr>
        <p:spPr>
          <a:xfrm>
            <a:off x="3846841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Rectangle 40">
            <a:extLst>
              <a:ext uri="{FF2B5EF4-FFF2-40B4-BE49-F238E27FC236}">
                <a16:creationId xmlns:a16="http://schemas.microsoft.com/office/drawing/2014/main" id="{46214AAF-DC3C-4D35-90D1-104B6063317D}"/>
              </a:ext>
            </a:extLst>
          </p:cNvPr>
          <p:cNvSpPr/>
          <p:nvPr/>
        </p:nvSpPr>
        <p:spPr>
          <a:xfrm>
            <a:off x="4137355" y="157301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Rectangle 40">
            <a:extLst>
              <a:ext uri="{FF2B5EF4-FFF2-40B4-BE49-F238E27FC236}">
                <a16:creationId xmlns:a16="http://schemas.microsoft.com/office/drawing/2014/main" id="{4B103AF0-8E82-41D3-9968-CCCF3542B4BB}"/>
              </a:ext>
            </a:extLst>
          </p:cNvPr>
          <p:cNvSpPr/>
          <p:nvPr/>
        </p:nvSpPr>
        <p:spPr>
          <a:xfrm>
            <a:off x="4427869" y="157301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CCEB0037-A3C8-4708-89D3-BB9F94AEE58E}"/>
              </a:ext>
            </a:extLst>
          </p:cNvPr>
          <p:cNvSpPr txBox="1"/>
          <p:nvPr/>
        </p:nvSpPr>
        <p:spPr>
          <a:xfrm>
            <a:off x="2659175" y="154892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6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CA6D595-12B8-45C4-A82F-95AD7D319559}"/>
              </a:ext>
            </a:extLst>
          </p:cNvPr>
          <p:cNvSpPr txBox="1"/>
          <p:nvPr/>
        </p:nvSpPr>
        <p:spPr>
          <a:xfrm>
            <a:off x="2946929" y="154892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7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45A3E45A-DCE3-4165-953A-16A1CAE4B101}"/>
              </a:ext>
            </a:extLst>
          </p:cNvPr>
          <p:cNvSpPr txBox="1"/>
          <p:nvPr/>
        </p:nvSpPr>
        <p:spPr>
          <a:xfrm>
            <a:off x="3237036" y="1549423"/>
            <a:ext cx="365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8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21517AAC-67F4-4CD4-9A2D-8256451E1473}"/>
              </a:ext>
            </a:extLst>
          </p:cNvPr>
          <p:cNvSpPr txBox="1"/>
          <p:nvPr/>
        </p:nvSpPr>
        <p:spPr>
          <a:xfrm>
            <a:off x="3525496" y="1545578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9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042D999C-FE07-40A0-9EC7-8459460342D8}"/>
              </a:ext>
            </a:extLst>
          </p:cNvPr>
          <p:cNvSpPr txBox="1"/>
          <p:nvPr/>
        </p:nvSpPr>
        <p:spPr>
          <a:xfrm>
            <a:off x="3816010" y="1548488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10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077A57D-4761-46E6-B4EA-DADBEC4C33F9}"/>
              </a:ext>
            </a:extLst>
          </p:cNvPr>
          <p:cNvSpPr txBox="1"/>
          <p:nvPr/>
        </p:nvSpPr>
        <p:spPr>
          <a:xfrm>
            <a:off x="4104063" y="1545578"/>
            <a:ext cx="35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11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A0180E63-6F77-43B3-888B-BE4DAD8C6CBE}"/>
              </a:ext>
            </a:extLst>
          </p:cNvPr>
          <p:cNvSpPr txBox="1"/>
          <p:nvPr/>
        </p:nvSpPr>
        <p:spPr>
          <a:xfrm>
            <a:off x="4394577" y="1545578"/>
            <a:ext cx="356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12</a:t>
            </a:r>
          </a:p>
        </p:txBody>
      </p:sp>
      <p:sp>
        <p:nvSpPr>
          <p:cNvPr id="249" name="Rectangle 40">
            <a:extLst>
              <a:ext uri="{FF2B5EF4-FFF2-40B4-BE49-F238E27FC236}">
                <a16:creationId xmlns:a16="http://schemas.microsoft.com/office/drawing/2014/main" id="{27464D26-E05B-49C0-BBCE-ECAE15A0A875}"/>
              </a:ext>
            </a:extLst>
          </p:cNvPr>
          <p:cNvSpPr/>
          <p:nvPr/>
        </p:nvSpPr>
        <p:spPr>
          <a:xfrm>
            <a:off x="2689018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250" name="Rectangle 40">
            <a:extLst>
              <a:ext uri="{FF2B5EF4-FFF2-40B4-BE49-F238E27FC236}">
                <a16:creationId xmlns:a16="http://schemas.microsoft.com/office/drawing/2014/main" id="{35E58C4F-55F5-4B6C-9FD1-D4AD026EA428}"/>
              </a:ext>
            </a:extLst>
          </p:cNvPr>
          <p:cNvSpPr/>
          <p:nvPr/>
        </p:nvSpPr>
        <p:spPr>
          <a:xfrm>
            <a:off x="2978686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Rectangle 40">
            <a:extLst>
              <a:ext uri="{FF2B5EF4-FFF2-40B4-BE49-F238E27FC236}">
                <a16:creationId xmlns:a16="http://schemas.microsoft.com/office/drawing/2014/main" id="{3BE418F7-4DD4-4260-B54E-513654B63720}"/>
              </a:ext>
            </a:extLst>
          </p:cNvPr>
          <p:cNvSpPr/>
          <p:nvPr/>
        </p:nvSpPr>
        <p:spPr>
          <a:xfrm>
            <a:off x="3269200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Rectangle 40">
            <a:extLst>
              <a:ext uri="{FF2B5EF4-FFF2-40B4-BE49-F238E27FC236}">
                <a16:creationId xmlns:a16="http://schemas.microsoft.com/office/drawing/2014/main" id="{9AFF6B25-CE1D-4F36-B755-6B960789E5B7}"/>
              </a:ext>
            </a:extLst>
          </p:cNvPr>
          <p:cNvSpPr/>
          <p:nvPr/>
        </p:nvSpPr>
        <p:spPr>
          <a:xfrm>
            <a:off x="3559714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Rectangle 40">
            <a:extLst>
              <a:ext uri="{FF2B5EF4-FFF2-40B4-BE49-F238E27FC236}">
                <a16:creationId xmlns:a16="http://schemas.microsoft.com/office/drawing/2014/main" id="{E6BC5483-D802-41BB-8B0E-1AE290591A36}"/>
              </a:ext>
            </a:extLst>
          </p:cNvPr>
          <p:cNvSpPr/>
          <p:nvPr/>
        </p:nvSpPr>
        <p:spPr>
          <a:xfrm>
            <a:off x="3846841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Rectangle 40">
            <a:extLst>
              <a:ext uri="{FF2B5EF4-FFF2-40B4-BE49-F238E27FC236}">
                <a16:creationId xmlns:a16="http://schemas.microsoft.com/office/drawing/2014/main" id="{600166B1-88FE-4048-911C-0A2A890A10AE}"/>
              </a:ext>
            </a:extLst>
          </p:cNvPr>
          <p:cNvSpPr/>
          <p:nvPr/>
        </p:nvSpPr>
        <p:spPr>
          <a:xfrm>
            <a:off x="4137355" y="1782071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Rectangle 40">
            <a:extLst>
              <a:ext uri="{FF2B5EF4-FFF2-40B4-BE49-F238E27FC236}">
                <a16:creationId xmlns:a16="http://schemas.microsoft.com/office/drawing/2014/main" id="{4FA01B74-EBA3-45F9-AFF3-96C1085C3CEE}"/>
              </a:ext>
            </a:extLst>
          </p:cNvPr>
          <p:cNvSpPr/>
          <p:nvPr/>
        </p:nvSpPr>
        <p:spPr>
          <a:xfrm>
            <a:off x="4427869" y="1782071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BF8039BD-4A36-4CC3-954D-47C24D435929}"/>
              </a:ext>
            </a:extLst>
          </p:cNvPr>
          <p:cNvSpPr txBox="1"/>
          <p:nvPr/>
        </p:nvSpPr>
        <p:spPr>
          <a:xfrm>
            <a:off x="2659175" y="1755437"/>
            <a:ext cx="358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13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19CDCD37-7330-4DEC-A7F8-B84402C72B80}"/>
              </a:ext>
            </a:extLst>
          </p:cNvPr>
          <p:cNvSpPr txBox="1"/>
          <p:nvPr/>
        </p:nvSpPr>
        <p:spPr>
          <a:xfrm>
            <a:off x="2946929" y="1755437"/>
            <a:ext cx="353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14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264FE01C-B455-4709-92CF-4D62543CD215}"/>
              </a:ext>
            </a:extLst>
          </p:cNvPr>
          <p:cNvSpPr txBox="1"/>
          <p:nvPr/>
        </p:nvSpPr>
        <p:spPr>
          <a:xfrm>
            <a:off x="3247267" y="1755437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15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8DD07D7-2DA2-46FA-BCC2-BA231C0BDF97}"/>
              </a:ext>
            </a:extLst>
          </p:cNvPr>
          <p:cNvSpPr txBox="1"/>
          <p:nvPr/>
        </p:nvSpPr>
        <p:spPr>
          <a:xfrm>
            <a:off x="3525496" y="1755437"/>
            <a:ext cx="358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16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DCA4540F-5FDE-4492-A23B-94BE16A068CA}"/>
              </a:ext>
            </a:extLst>
          </p:cNvPr>
          <p:cNvSpPr txBox="1"/>
          <p:nvPr/>
        </p:nvSpPr>
        <p:spPr>
          <a:xfrm>
            <a:off x="3816010" y="1755437"/>
            <a:ext cx="353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17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48A4B484-C0FD-477F-8577-339D49969B8D}"/>
              </a:ext>
            </a:extLst>
          </p:cNvPr>
          <p:cNvSpPr txBox="1"/>
          <p:nvPr/>
        </p:nvSpPr>
        <p:spPr>
          <a:xfrm>
            <a:off x="4095599" y="1755437"/>
            <a:ext cx="389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18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31DDB34C-E4DF-4006-B0D6-2EC2C406B4F1}"/>
              </a:ext>
            </a:extLst>
          </p:cNvPr>
          <p:cNvSpPr txBox="1"/>
          <p:nvPr/>
        </p:nvSpPr>
        <p:spPr>
          <a:xfrm>
            <a:off x="4394577" y="1755437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19</a:t>
            </a:r>
          </a:p>
        </p:txBody>
      </p:sp>
      <p:sp>
        <p:nvSpPr>
          <p:cNvPr id="263" name="Rectangle 40">
            <a:extLst>
              <a:ext uri="{FF2B5EF4-FFF2-40B4-BE49-F238E27FC236}">
                <a16:creationId xmlns:a16="http://schemas.microsoft.com/office/drawing/2014/main" id="{4A846034-E1D7-4A52-B3CF-6487DC3F185C}"/>
              </a:ext>
            </a:extLst>
          </p:cNvPr>
          <p:cNvSpPr/>
          <p:nvPr/>
        </p:nvSpPr>
        <p:spPr>
          <a:xfrm>
            <a:off x="2689018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264" name="Rectangle 40">
            <a:extLst>
              <a:ext uri="{FF2B5EF4-FFF2-40B4-BE49-F238E27FC236}">
                <a16:creationId xmlns:a16="http://schemas.microsoft.com/office/drawing/2014/main" id="{D43AA805-D35F-44B4-ADB3-3CB7E0C1D510}"/>
              </a:ext>
            </a:extLst>
          </p:cNvPr>
          <p:cNvSpPr/>
          <p:nvPr/>
        </p:nvSpPr>
        <p:spPr>
          <a:xfrm>
            <a:off x="2978686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Rectangle 40">
            <a:extLst>
              <a:ext uri="{FF2B5EF4-FFF2-40B4-BE49-F238E27FC236}">
                <a16:creationId xmlns:a16="http://schemas.microsoft.com/office/drawing/2014/main" id="{3C9DCD3E-C40E-45C7-8450-BA4A328B1421}"/>
              </a:ext>
            </a:extLst>
          </p:cNvPr>
          <p:cNvSpPr/>
          <p:nvPr/>
        </p:nvSpPr>
        <p:spPr>
          <a:xfrm>
            <a:off x="3269200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Rectangle 40">
            <a:extLst>
              <a:ext uri="{FF2B5EF4-FFF2-40B4-BE49-F238E27FC236}">
                <a16:creationId xmlns:a16="http://schemas.microsoft.com/office/drawing/2014/main" id="{A7C35F86-E772-4501-9855-EE8E102EE02D}"/>
              </a:ext>
            </a:extLst>
          </p:cNvPr>
          <p:cNvSpPr/>
          <p:nvPr/>
        </p:nvSpPr>
        <p:spPr>
          <a:xfrm>
            <a:off x="3559714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Rectangle 40">
            <a:extLst>
              <a:ext uri="{FF2B5EF4-FFF2-40B4-BE49-F238E27FC236}">
                <a16:creationId xmlns:a16="http://schemas.microsoft.com/office/drawing/2014/main" id="{E2B7FAB3-94BB-4704-8824-C2311C3D1102}"/>
              </a:ext>
            </a:extLst>
          </p:cNvPr>
          <p:cNvSpPr/>
          <p:nvPr/>
        </p:nvSpPr>
        <p:spPr>
          <a:xfrm>
            <a:off x="3846841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Rectangle 40">
            <a:extLst>
              <a:ext uri="{FF2B5EF4-FFF2-40B4-BE49-F238E27FC236}">
                <a16:creationId xmlns:a16="http://schemas.microsoft.com/office/drawing/2014/main" id="{09FF80E7-5CE3-4864-B865-037086615013}"/>
              </a:ext>
            </a:extLst>
          </p:cNvPr>
          <p:cNvSpPr/>
          <p:nvPr/>
        </p:nvSpPr>
        <p:spPr>
          <a:xfrm>
            <a:off x="4137355" y="199605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Rectangle 40">
            <a:extLst>
              <a:ext uri="{FF2B5EF4-FFF2-40B4-BE49-F238E27FC236}">
                <a16:creationId xmlns:a16="http://schemas.microsoft.com/office/drawing/2014/main" id="{058E6481-51AE-495A-B1E6-000D52979BBC}"/>
              </a:ext>
            </a:extLst>
          </p:cNvPr>
          <p:cNvSpPr/>
          <p:nvPr/>
        </p:nvSpPr>
        <p:spPr>
          <a:xfrm>
            <a:off x="4427869" y="199605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9AD9856C-C13C-4B1C-9FD5-02F03F3EA920}"/>
              </a:ext>
            </a:extLst>
          </p:cNvPr>
          <p:cNvSpPr txBox="1"/>
          <p:nvPr/>
        </p:nvSpPr>
        <p:spPr>
          <a:xfrm>
            <a:off x="2649637" y="1969662"/>
            <a:ext cx="372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20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27ECA05D-D9CC-4D95-9A41-6B817987DE27}"/>
              </a:ext>
            </a:extLst>
          </p:cNvPr>
          <p:cNvSpPr txBox="1"/>
          <p:nvPr/>
        </p:nvSpPr>
        <p:spPr>
          <a:xfrm>
            <a:off x="2935044" y="1969662"/>
            <a:ext cx="377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21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561CE37D-6220-4C51-A93D-126546039C52}"/>
              </a:ext>
            </a:extLst>
          </p:cNvPr>
          <p:cNvSpPr txBox="1"/>
          <p:nvPr/>
        </p:nvSpPr>
        <p:spPr>
          <a:xfrm>
            <a:off x="3247267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22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D870A915-6DEC-409C-8D6C-F3ACBCB40710}"/>
              </a:ext>
            </a:extLst>
          </p:cNvPr>
          <p:cNvSpPr txBox="1"/>
          <p:nvPr/>
        </p:nvSpPr>
        <p:spPr>
          <a:xfrm>
            <a:off x="3525496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23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D7AF9080-3BEA-4D90-827F-01CAEDEAEE5B}"/>
              </a:ext>
            </a:extLst>
          </p:cNvPr>
          <p:cNvSpPr txBox="1"/>
          <p:nvPr/>
        </p:nvSpPr>
        <p:spPr>
          <a:xfrm>
            <a:off x="3816010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24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08A28F8F-67C2-498B-8544-C7010D792D1B}"/>
              </a:ext>
            </a:extLst>
          </p:cNvPr>
          <p:cNvSpPr txBox="1"/>
          <p:nvPr/>
        </p:nvSpPr>
        <p:spPr>
          <a:xfrm>
            <a:off x="4104063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25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7F1E907E-5481-412C-8787-9971D1AF0C40}"/>
              </a:ext>
            </a:extLst>
          </p:cNvPr>
          <p:cNvSpPr txBox="1"/>
          <p:nvPr/>
        </p:nvSpPr>
        <p:spPr>
          <a:xfrm>
            <a:off x="4394577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26</a:t>
            </a:r>
          </a:p>
        </p:txBody>
      </p:sp>
      <p:sp>
        <p:nvSpPr>
          <p:cNvPr id="277" name="Rectangle 40">
            <a:extLst>
              <a:ext uri="{FF2B5EF4-FFF2-40B4-BE49-F238E27FC236}">
                <a16:creationId xmlns:a16="http://schemas.microsoft.com/office/drawing/2014/main" id="{A1ADE679-A768-4589-A211-9E3BE7C25FC7}"/>
              </a:ext>
            </a:extLst>
          </p:cNvPr>
          <p:cNvSpPr/>
          <p:nvPr/>
        </p:nvSpPr>
        <p:spPr>
          <a:xfrm>
            <a:off x="2689018" y="2206970"/>
            <a:ext cx="290514" cy="213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278" name="Rectangle 40">
            <a:extLst>
              <a:ext uri="{FF2B5EF4-FFF2-40B4-BE49-F238E27FC236}">
                <a16:creationId xmlns:a16="http://schemas.microsoft.com/office/drawing/2014/main" id="{5321627F-357F-4900-B8B0-2072BAA4C78E}"/>
              </a:ext>
            </a:extLst>
          </p:cNvPr>
          <p:cNvSpPr/>
          <p:nvPr/>
        </p:nvSpPr>
        <p:spPr>
          <a:xfrm>
            <a:off x="2978686" y="2206970"/>
            <a:ext cx="290514" cy="213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109EEE82-8741-4594-BF20-1FE7021FC7E4}"/>
              </a:ext>
            </a:extLst>
          </p:cNvPr>
          <p:cNvSpPr txBox="1"/>
          <p:nvPr/>
        </p:nvSpPr>
        <p:spPr>
          <a:xfrm>
            <a:off x="2659175" y="218161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27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3801A9E-C770-4537-B5E0-083F4F104670}"/>
              </a:ext>
            </a:extLst>
          </p:cNvPr>
          <p:cNvSpPr txBox="1"/>
          <p:nvPr/>
        </p:nvSpPr>
        <p:spPr>
          <a:xfrm>
            <a:off x="2946929" y="2181613"/>
            <a:ext cx="34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28</a:t>
            </a:r>
          </a:p>
        </p:txBody>
      </p:sp>
      <p:sp>
        <p:nvSpPr>
          <p:cNvPr id="281" name="Прямоугольник: скругленные углы 280">
            <a:extLst>
              <a:ext uri="{FF2B5EF4-FFF2-40B4-BE49-F238E27FC236}">
                <a16:creationId xmlns:a16="http://schemas.microsoft.com/office/drawing/2014/main" id="{6EF78B4B-823A-487F-A828-55980F7645E1}"/>
              </a:ext>
            </a:extLst>
          </p:cNvPr>
          <p:cNvSpPr/>
          <p:nvPr/>
        </p:nvSpPr>
        <p:spPr>
          <a:xfrm>
            <a:off x="4969026" y="770397"/>
            <a:ext cx="2310553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EEEE0C5-E0CC-4EF4-8859-D7E8F79B0A5F}"/>
              </a:ext>
            </a:extLst>
          </p:cNvPr>
          <p:cNvSpPr txBox="1"/>
          <p:nvPr/>
        </p:nvSpPr>
        <p:spPr>
          <a:xfrm>
            <a:off x="5220614" y="875297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/>
            </a:pPr>
            <a:r>
              <a:rPr lang="ru-RU" spc="300" dirty="0">
                <a:solidFill>
                  <a:srgbClr val="F94000"/>
                </a:solidFill>
                <a:latin typeface="Gilroy Heavy" panose="00000A00000000000000" pitchFamily="2" charset="-52"/>
              </a:rPr>
              <a:t>Ноябрь</a:t>
            </a:r>
            <a:endParaRPr spc="300" dirty="0">
              <a:solidFill>
                <a:srgbClr val="F94000"/>
              </a:solidFill>
              <a:latin typeface="Gilroy Heavy" panose="00000A00000000000000" pitchFamily="2" charset="-52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E40B129E-3B8F-4E4C-9C17-ABFDA7FE025D}"/>
              </a:ext>
            </a:extLst>
          </p:cNvPr>
          <p:cNvSpPr txBox="1"/>
          <p:nvPr/>
        </p:nvSpPr>
        <p:spPr>
          <a:xfrm>
            <a:off x="5066495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Пн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B82DE410-1FEF-4DA8-A81A-01D22B03ED0C}"/>
              </a:ext>
            </a:extLst>
          </p:cNvPr>
          <p:cNvSpPr txBox="1"/>
          <p:nvPr/>
        </p:nvSpPr>
        <p:spPr>
          <a:xfrm>
            <a:off x="5383405" y="1141751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C6702801-7F96-402D-A181-815A2CC60EE8}"/>
              </a:ext>
            </a:extLst>
          </p:cNvPr>
          <p:cNvSpPr txBox="1"/>
          <p:nvPr/>
        </p:nvSpPr>
        <p:spPr>
          <a:xfrm>
            <a:off x="5656921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Ср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3E78FEAB-BE8C-4235-A07B-E102C102CBA3}"/>
              </a:ext>
            </a:extLst>
          </p:cNvPr>
          <p:cNvSpPr txBox="1"/>
          <p:nvPr/>
        </p:nvSpPr>
        <p:spPr>
          <a:xfrm>
            <a:off x="5952134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Чт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B7131779-D194-408E-ACFC-E2EDFF27F5BC}"/>
              </a:ext>
            </a:extLst>
          </p:cNvPr>
          <p:cNvSpPr txBox="1"/>
          <p:nvPr/>
        </p:nvSpPr>
        <p:spPr>
          <a:xfrm>
            <a:off x="6234322" y="1137749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C5F965EA-13AE-47B9-ADBC-244A6EFF2FE1}"/>
              </a:ext>
            </a:extLst>
          </p:cNvPr>
          <p:cNvSpPr txBox="1"/>
          <p:nvPr/>
        </p:nvSpPr>
        <p:spPr>
          <a:xfrm>
            <a:off x="6521823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Сб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9F215FE3-685B-4943-9BB9-14F918BF61F4}"/>
              </a:ext>
            </a:extLst>
          </p:cNvPr>
          <p:cNvSpPr txBox="1"/>
          <p:nvPr/>
        </p:nvSpPr>
        <p:spPr>
          <a:xfrm>
            <a:off x="6817036" y="1137628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Вс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295" name="Rectangle 40">
            <a:extLst>
              <a:ext uri="{FF2B5EF4-FFF2-40B4-BE49-F238E27FC236}">
                <a16:creationId xmlns:a16="http://schemas.microsoft.com/office/drawing/2014/main" id="{662AF163-BC7E-458D-B269-21A54A3AFC1C}"/>
              </a:ext>
            </a:extLst>
          </p:cNvPr>
          <p:cNvSpPr/>
          <p:nvPr/>
        </p:nvSpPr>
        <p:spPr>
          <a:xfrm>
            <a:off x="6543988" y="1362373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Rectangle 40">
            <a:extLst>
              <a:ext uri="{FF2B5EF4-FFF2-40B4-BE49-F238E27FC236}">
                <a16:creationId xmlns:a16="http://schemas.microsoft.com/office/drawing/2014/main" id="{9FDFDE3A-EBF3-4B3B-926D-25803A38524B}"/>
              </a:ext>
            </a:extLst>
          </p:cNvPr>
          <p:cNvSpPr/>
          <p:nvPr/>
        </p:nvSpPr>
        <p:spPr>
          <a:xfrm>
            <a:off x="6834502" y="1362373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365108D-3DB5-4DAA-8612-7108A372B293}"/>
              </a:ext>
            </a:extLst>
          </p:cNvPr>
          <p:cNvSpPr txBox="1"/>
          <p:nvPr/>
        </p:nvSpPr>
        <p:spPr>
          <a:xfrm>
            <a:off x="6515835" y="133135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010B1483-778A-4477-A260-66F5E756B099}"/>
              </a:ext>
            </a:extLst>
          </p:cNvPr>
          <p:cNvSpPr txBox="1"/>
          <p:nvPr/>
        </p:nvSpPr>
        <p:spPr>
          <a:xfrm>
            <a:off x="6805317" y="13339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</a:t>
            </a:r>
          </a:p>
        </p:txBody>
      </p:sp>
      <p:sp>
        <p:nvSpPr>
          <p:cNvPr id="304" name="Rectangle 40">
            <a:extLst>
              <a:ext uri="{FF2B5EF4-FFF2-40B4-BE49-F238E27FC236}">
                <a16:creationId xmlns:a16="http://schemas.microsoft.com/office/drawing/2014/main" id="{23A83A5C-6E9F-4B45-BA13-4C430FD42354}"/>
              </a:ext>
            </a:extLst>
          </p:cNvPr>
          <p:cNvSpPr/>
          <p:nvPr/>
        </p:nvSpPr>
        <p:spPr>
          <a:xfrm>
            <a:off x="5095651" y="1573016"/>
            <a:ext cx="290514" cy="213163"/>
          </a:xfrm>
          <a:prstGeom prst="rect">
            <a:avLst/>
          </a:prstGeom>
          <a:solidFill>
            <a:srgbClr val="F97376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305" name="Rectangle 40">
            <a:extLst>
              <a:ext uri="{FF2B5EF4-FFF2-40B4-BE49-F238E27FC236}">
                <a16:creationId xmlns:a16="http://schemas.microsoft.com/office/drawing/2014/main" id="{38FF138A-8F95-4FDD-AB36-806D099C2242}"/>
              </a:ext>
            </a:extLst>
          </p:cNvPr>
          <p:cNvSpPr/>
          <p:nvPr/>
        </p:nvSpPr>
        <p:spPr>
          <a:xfrm>
            <a:off x="5385319" y="1573016"/>
            <a:ext cx="290514" cy="213163"/>
          </a:xfrm>
          <a:prstGeom prst="rect">
            <a:avLst/>
          </a:prstGeom>
          <a:solidFill>
            <a:srgbClr val="F94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Rectangle 40">
            <a:extLst>
              <a:ext uri="{FF2B5EF4-FFF2-40B4-BE49-F238E27FC236}">
                <a16:creationId xmlns:a16="http://schemas.microsoft.com/office/drawing/2014/main" id="{2AD3BFED-DD92-416C-A2B8-DA2EDE8C2563}"/>
              </a:ext>
            </a:extLst>
          </p:cNvPr>
          <p:cNvSpPr/>
          <p:nvPr/>
        </p:nvSpPr>
        <p:spPr>
          <a:xfrm>
            <a:off x="5675833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Rectangle 40">
            <a:extLst>
              <a:ext uri="{FF2B5EF4-FFF2-40B4-BE49-F238E27FC236}">
                <a16:creationId xmlns:a16="http://schemas.microsoft.com/office/drawing/2014/main" id="{BBB81D21-2DAD-44AF-A887-0F1DD56C37F4}"/>
              </a:ext>
            </a:extLst>
          </p:cNvPr>
          <p:cNvSpPr/>
          <p:nvPr/>
        </p:nvSpPr>
        <p:spPr>
          <a:xfrm>
            <a:off x="5966347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Rectangle 40">
            <a:extLst>
              <a:ext uri="{FF2B5EF4-FFF2-40B4-BE49-F238E27FC236}">
                <a16:creationId xmlns:a16="http://schemas.microsoft.com/office/drawing/2014/main" id="{82634DCA-CFF1-4353-BCA3-A0A207894DDA}"/>
              </a:ext>
            </a:extLst>
          </p:cNvPr>
          <p:cNvSpPr/>
          <p:nvPr/>
        </p:nvSpPr>
        <p:spPr>
          <a:xfrm>
            <a:off x="6253474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Rectangle 40">
            <a:extLst>
              <a:ext uri="{FF2B5EF4-FFF2-40B4-BE49-F238E27FC236}">
                <a16:creationId xmlns:a16="http://schemas.microsoft.com/office/drawing/2014/main" id="{0EBEDE8D-8F49-4C04-A428-42A4624E640A}"/>
              </a:ext>
            </a:extLst>
          </p:cNvPr>
          <p:cNvSpPr/>
          <p:nvPr/>
        </p:nvSpPr>
        <p:spPr>
          <a:xfrm>
            <a:off x="6543988" y="157301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Rectangle 40">
            <a:extLst>
              <a:ext uri="{FF2B5EF4-FFF2-40B4-BE49-F238E27FC236}">
                <a16:creationId xmlns:a16="http://schemas.microsoft.com/office/drawing/2014/main" id="{D8658119-28DC-4FC2-9441-06D700944E9B}"/>
              </a:ext>
            </a:extLst>
          </p:cNvPr>
          <p:cNvSpPr/>
          <p:nvPr/>
        </p:nvSpPr>
        <p:spPr>
          <a:xfrm>
            <a:off x="6834502" y="157301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37BD53B5-9DDD-4AA3-A4C4-DCECD20306FC}"/>
              </a:ext>
            </a:extLst>
          </p:cNvPr>
          <p:cNvSpPr txBox="1"/>
          <p:nvPr/>
        </p:nvSpPr>
        <p:spPr>
          <a:xfrm>
            <a:off x="5065808" y="154892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411D211F-80D1-43B1-976B-B15142ACF929}"/>
              </a:ext>
            </a:extLst>
          </p:cNvPr>
          <p:cNvSpPr txBox="1"/>
          <p:nvPr/>
        </p:nvSpPr>
        <p:spPr>
          <a:xfrm>
            <a:off x="5353562" y="154892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4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8811B1EE-5B0D-4FE6-BAC4-AC100C916DA7}"/>
              </a:ext>
            </a:extLst>
          </p:cNvPr>
          <p:cNvSpPr txBox="1"/>
          <p:nvPr/>
        </p:nvSpPr>
        <p:spPr>
          <a:xfrm>
            <a:off x="5643669" y="1549423"/>
            <a:ext cx="365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5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77550C1B-04A1-4BD8-9DA6-1A4C025460D2}"/>
              </a:ext>
            </a:extLst>
          </p:cNvPr>
          <p:cNvSpPr txBox="1"/>
          <p:nvPr/>
        </p:nvSpPr>
        <p:spPr>
          <a:xfrm>
            <a:off x="5932129" y="1545578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6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D30C0A6B-0F99-41B9-B720-84F7166DD7FE}"/>
              </a:ext>
            </a:extLst>
          </p:cNvPr>
          <p:cNvSpPr txBox="1"/>
          <p:nvPr/>
        </p:nvSpPr>
        <p:spPr>
          <a:xfrm>
            <a:off x="6222643" y="1548488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7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84AD24FC-8C37-4F82-ADA2-F85E390515A5}"/>
              </a:ext>
            </a:extLst>
          </p:cNvPr>
          <p:cNvSpPr txBox="1"/>
          <p:nvPr/>
        </p:nvSpPr>
        <p:spPr>
          <a:xfrm>
            <a:off x="6510696" y="1545578"/>
            <a:ext cx="35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8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21B2F231-82C7-4969-8CBE-02CB628A19FD}"/>
              </a:ext>
            </a:extLst>
          </p:cNvPr>
          <p:cNvSpPr txBox="1"/>
          <p:nvPr/>
        </p:nvSpPr>
        <p:spPr>
          <a:xfrm>
            <a:off x="6801210" y="1545578"/>
            <a:ext cx="356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9</a:t>
            </a:r>
          </a:p>
        </p:txBody>
      </p:sp>
      <p:sp>
        <p:nvSpPr>
          <p:cNvPr id="318" name="Rectangle 40">
            <a:extLst>
              <a:ext uri="{FF2B5EF4-FFF2-40B4-BE49-F238E27FC236}">
                <a16:creationId xmlns:a16="http://schemas.microsoft.com/office/drawing/2014/main" id="{299D51EF-BB78-4291-99B5-114F356FCA08}"/>
              </a:ext>
            </a:extLst>
          </p:cNvPr>
          <p:cNvSpPr/>
          <p:nvPr/>
        </p:nvSpPr>
        <p:spPr>
          <a:xfrm>
            <a:off x="5095651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319" name="Rectangle 40">
            <a:extLst>
              <a:ext uri="{FF2B5EF4-FFF2-40B4-BE49-F238E27FC236}">
                <a16:creationId xmlns:a16="http://schemas.microsoft.com/office/drawing/2014/main" id="{31EE534B-D3FB-48DC-927A-E8FDEBCC2537}"/>
              </a:ext>
            </a:extLst>
          </p:cNvPr>
          <p:cNvSpPr/>
          <p:nvPr/>
        </p:nvSpPr>
        <p:spPr>
          <a:xfrm>
            <a:off x="5385319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Rectangle 40">
            <a:extLst>
              <a:ext uri="{FF2B5EF4-FFF2-40B4-BE49-F238E27FC236}">
                <a16:creationId xmlns:a16="http://schemas.microsoft.com/office/drawing/2014/main" id="{8F4716AA-D280-486A-A66D-05702D0085F0}"/>
              </a:ext>
            </a:extLst>
          </p:cNvPr>
          <p:cNvSpPr/>
          <p:nvPr/>
        </p:nvSpPr>
        <p:spPr>
          <a:xfrm>
            <a:off x="5675833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Rectangle 40">
            <a:extLst>
              <a:ext uri="{FF2B5EF4-FFF2-40B4-BE49-F238E27FC236}">
                <a16:creationId xmlns:a16="http://schemas.microsoft.com/office/drawing/2014/main" id="{8F781F44-8AA5-407C-9253-A16A2C974980}"/>
              </a:ext>
            </a:extLst>
          </p:cNvPr>
          <p:cNvSpPr/>
          <p:nvPr/>
        </p:nvSpPr>
        <p:spPr>
          <a:xfrm>
            <a:off x="5966347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Rectangle 40">
            <a:extLst>
              <a:ext uri="{FF2B5EF4-FFF2-40B4-BE49-F238E27FC236}">
                <a16:creationId xmlns:a16="http://schemas.microsoft.com/office/drawing/2014/main" id="{A588578B-487C-4FA2-82B8-0D5B10F4F868}"/>
              </a:ext>
            </a:extLst>
          </p:cNvPr>
          <p:cNvSpPr/>
          <p:nvPr/>
        </p:nvSpPr>
        <p:spPr>
          <a:xfrm>
            <a:off x="6253474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ectangle 40">
            <a:extLst>
              <a:ext uri="{FF2B5EF4-FFF2-40B4-BE49-F238E27FC236}">
                <a16:creationId xmlns:a16="http://schemas.microsoft.com/office/drawing/2014/main" id="{E6F61249-DECA-42DB-A191-A5600D8D5C4C}"/>
              </a:ext>
            </a:extLst>
          </p:cNvPr>
          <p:cNvSpPr/>
          <p:nvPr/>
        </p:nvSpPr>
        <p:spPr>
          <a:xfrm>
            <a:off x="6543988" y="1782071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Rectangle 40">
            <a:extLst>
              <a:ext uri="{FF2B5EF4-FFF2-40B4-BE49-F238E27FC236}">
                <a16:creationId xmlns:a16="http://schemas.microsoft.com/office/drawing/2014/main" id="{3ADA5056-3E1E-45F2-93E3-D658B2F92EB3}"/>
              </a:ext>
            </a:extLst>
          </p:cNvPr>
          <p:cNvSpPr/>
          <p:nvPr/>
        </p:nvSpPr>
        <p:spPr>
          <a:xfrm>
            <a:off x="6834502" y="1782071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FCC8CBDC-BB3A-4B71-84E3-D666B7944879}"/>
              </a:ext>
            </a:extLst>
          </p:cNvPr>
          <p:cNvSpPr txBox="1"/>
          <p:nvPr/>
        </p:nvSpPr>
        <p:spPr>
          <a:xfrm>
            <a:off x="5065808" y="1755437"/>
            <a:ext cx="358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10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3FBEE74F-AC5E-44D0-B16C-E7DE69CF588D}"/>
              </a:ext>
            </a:extLst>
          </p:cNvPr>
          <p:cNvSpPr txBox="1"/>
          <p:nvPr/>
        </p:nvSpPr>
        <p:spPr>
          <a:xfrm>
            <a:off x="5353562" y="1755437"/>
            <a:ext cx="353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11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2CE18B4B-1241-44BD-AD78-FC3133AA5B54}"/>
              </a:ext>
            </a:extLst>
          </p:cNvPr>
          <p:cNvSpPr txBox="1"/>
          <p:nvPr/>
        </p:nvSpPr>
        <p:spPr>
          <a:xfrm>
            <a:off x="5653900" y="1755437"/>
            <a:ext cx="345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1212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6CA44286-B902-4C76-9CA9-F2CD981C8CFD}"/>
              </a:ext>
            </a:extLst>
          </p:cNvPr>
          <p:cNvSpPr txBox="1"/>
          <p:nvPr/>
        </p:nvSpPr>
        <p:spPr>
          <a:xfrm>
            <a:off x="5932129" y="1755437"/>
            <a:ext cx="358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13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2EE91873-A24D-4C1A-8AAE-F69940B1C769}"/>
              </a:ext>
            </a:extLst>
          </p:cNvPr>
          <p:cNvSpPr txBox="1"/>
          <p:nvPr/>
        </p:nvSpPr>
        <p:spPr>
          <a:xfrm>
            <a:off x="6222643" y="1755437"/>
            <a:ext cx="353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14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21C9A22E-EAC4-4A23-B746-D808C1AAE4DD}"/>
              </a:ext>
            </a:extLst>
          </p:cNvPr>
          <p:cNvSpPr txBox="1"/>
          <p:nvPr/>
        </p:nvSpPr>
        <p:spPr>
          <a:xfrm>
            <a:off x="6502232" y="1755437"/>
            <a:ext cx="389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15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35948F49-C32C-448F-96F6-DECCC0C4E577}"/>
              </a:ext>
            </a:extLst>
          </p:cNvPr>
          <p:cNvSpPr txBox="1"/>
          <p:nvPr/>
        </p:nvSpPr>
        <p:spPr>
          <a:xfrm>
            <a:off x="6801210" y="1755437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16</a:t>
            </a:r>
          </a:p>
        </p:txBody>
      </p:sp>
      <p:sp>
        <p:nvSpPr>
          <p:cNvPr id="332" name="Rectangle 40">
            <a:extLst>
              <a:ext uri="{FF2B5EF4-FFF2-40B4-BE49-F238E27FC236}">
                <a16:creationId xmlns:a16="http://schemas.microsoft.com/office/drawing/2014/main" id="{C00EEDA3-C0ED-4571-ACF1-D70C1763A4C0}"/>
              </a:ext>
            </a:extLst>
          </p:cNvPr>
          <p:cNvSpPr/>
          <p:nvPr/>
        </p:nvSpPr>
        <p:spPr>
          <a:xfrm>
            <a:off x="5095651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333" name="Rectangle 40">
            <a:extLst>
              <a:ext uri="{FF2B5EF4-FFF2-40B4-BE49-F238E27FC236}">
                <a16:creationId xmlns:a16="http://schemas.microsoft.com/office/drawing/2014/main" id="{AF6167C6-370D-4EDB-9A24-296E054D43C8}"/>
              </a:ext>
            </a:extLst>
          </p:cNvPr>
          <p:cNvSpPr/>
          <p:nvPr/>
        </p:nvSpPr>
        <p:spPr>
          <a:xfrm>
            <a:off x="5385319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Rectangle 40">
            <a:extLst>
              <a:ext uri="{FF2B5EF4-FFF2-40B4-BE49-F238E27FC236}">
                <a16:creationId xmlns:a16="http://schemas.microsoft.com/office/drawing/2014/main" id="{E6BF20F6-0CB0-4C42-A658-7215074A5E17}"/>
              </a:ext>
            </a:extLst>
          </p:cNvPr>
          <p:cNvSpPr/>
          <p:nvPr/>
        </p:nvSpPr>
        <p:spPr>
          <a:xfrm>
            <a:off x="5675833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Rectangle 40">
            <a:extLst>
              <a:ext uri="{FF2B5EF4-FFF2-40B4-BE49-F238E27FC236}">
                <a16:creationId xmlns:a16="http://schemas.microsoft.com/office/drawing/2014/main" id="{6EE69BDA-EE39-476B-878B-58E25936C112}"/>
              </a:ext>
            </a:extLst>
          </p:cNvPr>
          <p:cNvSpPr/>
          <p:nvPr/>
        </p:nvSpPr>
        <p:spPr>
          <a:xfrm>
            <a:off x="5966347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Rectangle 40">
            <a:extLst>
              <a:ext uri="{FF2B5EF4-FFF2-40B4-BE49-F238E27FC236}">
                <a16:creationId xmlns:a16="http://schemas.microsoft.com/office/drawing/2014/main" id="{ACC78087-1C1D-4063-817C-A4774FBF15AE}"/>
              </a:ext>
            </a:extLst>
          </p:cNvPr>
          <p:cNvSpPr/>
          <p:nvPr/>
        </p:nvSpPr>
        <p:spPr>
          <a:xfrm>
            <a:off x="6253474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Rectangle 40">
            <a:extLst>
              <a:ext uri="{FF2B5EF4-FFF2-40B4-BE49-F238E27FC236}">
                <a16:creationId xmlns:a16="http://schemas.microsoft.com/office/drawing/2014/main" id="{81B0CB44-4771-4E65-B547-F10D1D0756E1}"/>
              </a:ext>
            </a:extLst>
          </p:cNvPr>
          <p:cNvSpPr/>
          <p:nvPr/>
        </p:nvSpPr>
        <p:spPr>
          <a:xfrm>
            <a:off x="6543988" y="199605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Rectangle 40">
            <a:extLst>
              <a:ext uri="{FF2B5EF4-FFF2-40B4-BE49-F238E27FC236}">
                <a16:creationId xmlns:a16="http://schemas.microsoft.com/office/drawing/2014/main" id="{D1F5BA72-8F6D-4A2F-8C5D-D3AB59103E09}"/>
              </a:ext>
            </a:extLst>
          </p:cNvPr>
          <p:cNvSpPr/>
          <p:nvPr/>
        </p:nvSpPr>
        <p:spPr>
          <a:xfrm>
            <a:off x="6834502" y="199605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603AC0E7-EE46-4936-9998-9A5FED982A42}"/>
              </a:ext>
            </a:extLst>
          </p:cNvPr>
          <p:cNvSpPr txBox="1"/>
          <p:nvPr/>
        </p:nvSpPr>
        <p:spPr>
          <a:xfrm>
            <a:off x="5056270" y="1969662"/>
            <a:ext cx="372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17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D00838C0-42B9-4514-9655-75CBEB9872B8}"/>
              </a:ext>
            </a:extLst>
          </p:cNvPr>
          <p:cNvSpPr txBox="1"/>
          <p:nvPr/>
        </p:nvSpPr>
        <p:spPr>
          <a:xfrm>
            <a:off x="5341677" y="1969662"/>
            <a:ext cx="377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18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63E8ABB7-03DA-40A8-A208-2A81A58B835C}"/>
              </a:ext>
            </a:extLst>
          </p:cNvPr>
          <p:cNvSpPr txBox="1"/>
          <p:nvPr/>
        </p:nvSpPr>
        <p:spPr>
          <a:xfrm>
            <a:off x="5653900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19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BE075A58-9E88-452F-B4F2-6A0208BFD4CD}"/>
              </a:ext>
            </a:extLst>
          </p:cNvPr>
          <p:cNvSpPr txBox="1"/>
          <p:nvPr/>
        </p:nvSpPr>
        <p:spPr>
          <a:xfrm>
            <a:off x="5932129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20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9FC73557-0998-43CC-9DF9-EB867CD88984}"/>
              </a:ext>
            </a:extLst>
          </p:cNvPr>
          <p:cNvSpPr txBox="1"/>
          <p:nvPr/>
        </p:nvSpPr>
        <p:spPr>
          <a:xfrm>
            <a:off x="6222643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21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754A9C75-4726-45C0-BC1B-3A409C025CFD}"/>
              </a:ext>
            </a:extLst>
          </p:cNvPr>
          <p:cNvSpPr txBox="1"/>
          <p:nvPr/>
        </p:nvSpPr>
        <p:spPr>
          <a:xfrm>
            <a:off x="6510696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22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0CC7F4FC-BC90-4E69-B4EA-5C7E1621CBEC}"/>
              </a:ext>
            </a:extLst>
          </p:cNvPr>
          <p:cNvSpPr txBox="1"/>
          <p:nvPr/>
        </p:nvSpPr>
        <p:spPr>
          <a:xfrm>
            <a:off x="6801210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23</a:t>
            </a:r>
          </a:p>
        </p:txBody>
      </p:sp>
      <p:sp>
        <p:nvSpPr>
          <p:cNvPr id="346" name="Rectangle 40">
            <a:extLst>
              <a:ext uri="{FF2B5EF4-FFF2-40B4-BE49-F238E27FC236}">
                <a16:creationId xmlns:a16="http://schemas.microsoft.com/office/drawing/2014/main" id="{4A5950F8-F4AB-44A3-89A6-0E0A3B5D0107}"/>
              </a:ext>
            </a:extLst>
          </p:cNvPr>
          <p:cNvSpPr/>
          <p:nvPr/>
        </p:nvSpPr>
        <p:spPr>
          <a:xfrm>
            <a:off x="5095651" y="2206970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347" name="Rectangle 40">
            <a:extLst>
              <a:ext uri="{FF2B5EF4-FFF2-40B4-BE49-F238E27FC236}">
                <a16:creationId xmlns:a16="http://schemas.microsoft.com/office/drawing/2014/main" id="{1C36C615-2A52-4910-8AD3-625A9AC16DAB}"/>
              </a:ext>
            </a:extLst>
          </p:cNvPr>
          <p:cNvSpPr/>
          <p:nvPr/>
        </p:nvSpPr>
        <p:spPr>
          <a:xfrm>
            <a:off x="5385319" y="2206970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EE2F5FB6-C239-449F-904E-16605C2147C9}"/>
              </a:ext>
            </a:extLst>
          </p:cNvPr>
          <p:cNvSpPr txBox="1"/>
          <p:nvPr/>
        </p:nvSpPr>
        <p:spPr>
          <a:xfrm>
            <a:off x="5065808" y="218161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24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970AE182-74B3-4ACE-9639-0DDCECEF8358}"/>
              </a:ext>
            </a:extLst>
          </p:cNvPr>
          <p:cNvSpPr txBox="1"/>
          <p:nvPr/>
        </p:nvSpPr>
        <p:spPr>
          <a:xfrm>
            <a:off x="5353562" y="2181613"/>
            <a:ext cx="34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25</a:t>
            </a:r>
          </a:p>
        </p:txBody>
      </p:sp>
      <p:sp>
        <p:nvSpPr>
          <p:cNvPr id="350" name="Прямоугольник: скругленные углы 349">
            <a:extLst>
              <a:ext uri="{FF2B5EF4-FFF2-40B4-BE49-F238E27FC236}">
                <a16:creationId xmlns:a16="http://schemas.microsoft.com/office/drawing/2014/main" id="{A2C73032-41E0-47B6-8267-B4152FF167A3}"/>
              </a:ext>
            </a:extLst>
          </p:cNvPr>
          <p:cNvSpPr/>
          <p:nvPr/>
        </p:nvSpPr>
        <p:spPr>
          <a:xfrm>
            <a:off x="7373090" y="770397"/>
            <a:ext cx="2310553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82A2D52B-7903-4922-8128-DB9A09DFED67}"/>
              </a:ext>
            </a:extLst>
          </p:cNvPr>
          <p:cNvSpPr txBox="1"/>
          <p:nvPr/>
        </p:nvSpPr>
        <p:spPr>
          <a:xfrm>
            <a:off x="7624678" y="875297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/>
            </a:pPr>
            <a:r>
              <a:rPr lang="ru-RU" spc="300" dirty="0">
                <a:solidFill>
                  <a:srgbClr val="F94000"/>
                </a:solidFill>
                <a:latin typeface="Gilroy Heavy" panose="00000A00000000000000" pitchFamily="2" charset="-52"/>
              </a:rPr>
              <a:t>Декабрь</a:t>
            </a:r>
            <a:endParaRPr spc="300" dirty="0">
              <a:solidFill>
                <a:srgbClr val="F94000"/>
              </a:solidFill>
              <a:latin typeface="Gilroy Heavy" panose="00000A00000000000000" pitchFamily="2" charset="-52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63899E5A-0EF4-4849-BDAB-C47653245F95}"/>
              </a:ext>
            </a:extLst>
          </p:cNvPr>
          <p:cNvSpPr txBox="1"/>
          <p:nvPr/>
        </p:nvSpPr>
        <p:spPr>
          <a:xfrm>
            <a:off x="7470559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Пн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E5DD31A2-20B7-4554-AB47-24C5BE61C75B}"/>
              </a:ext>
            </a:extLst>
          </p:cNvPr>
          <p:cNvSpPr txBox="1"/>
          <p:nvPr/>
        </p:nvSpPr>
        <p:spPr>
          <a:xfrm>
            <a:off x="7787469" y="1141751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1A7CF2F6-0D90-49D7-9E46-54B50501DDCE}"/>
              </a:ext>
            </a:extLst>
          </p:cNvPr>
          <p:cNvSpPr txBox="1"/>
          <p:nvPr/>
        </p:nvSpPr>
        <p:spPr>
          <a:xfrm>
            <a:off x="8060985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Ср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F12A9576-1C99-457E-942B-7D35A7F5E64F}"/>
              </a:ext>
            </a:extLst>
          </p:cNvPr>
          <p:cNvSpPr txBox="1"/>
          <p:nvPr/>
        </p:nvSpPr>
        <p:spPr>
          <a:xfrm>
            <a:off x="8356198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Чт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D77B5887-B576-4C2B-B3E5-9FB708D57791}"/>
              </a:ext>
            </a:extLst>
          </p:cNvPr>
          <p:cNvSpPr txBox="1"/>
          <p:nvPr/>
        </p:nvSpPr>
        <p:spPr>
          <a:xfrm>
            <a:off x="8638386" y="1137749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DE36E9C0-A898-4D4A-90AA-8A363284211E}"/>
              </a:ext>
            </a:extLst>
          </p:cNvPr>
          <p:cNvSpPr txBox="1"/>
          <p:nvPr/>
        </p:nvSpPr>
        <p:spPr>
          <a:xfrm>
            <a:off x="8925887" y="1137547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Сб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75E06AF6-585D-4277-BD20-806569256406}"/>
              </a:ext>
            </a:extLst>
          </p:cNvPr>
          <p:cNvSpPr txBox="1"/>
          <p:nvPr/>
        </p:nvSpPr>
        <p:spPr>
          <a:xfrm>
            <a:off x="9221100" y="1137628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Вс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359" name="Rectangle 40">
            <a:extLst>
              <a:ext uri="{FF2B5EF4-FFF2-40B4-BE49-F238E27FC236}">
                <a16:creationId xmlns:a16="http://schemas.microsoft.com/office/drawing/2014/main" id="{B0F2EC9E-FFDF-49AD-BA8E-0C3FA8F15577}"/>
              </a:ext>
            </a:extLst>
          </p:cNvPr>
          <p:cNvSpPr/>
          <p:nvPr/>
        </p:nvSpPr>
        <p:spPr>
          <a:xfrm>
            <a:off x="7499715" y="136237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360" name="Rectangle 40">
            <a:extLst>
              <a:ext uri="{FF2B5EF4-FFF2-40B4-BE49-F238E27FC236}">
                <a16:creationId xmlns:a16="http://schemas.microsoft.com/office/drawing/2014/main" id="{C8454596-FF23-41D7-8AD5-7395304B80C9}"/>
              </a:ext>
            </a:extLst>
          </p:cNvPr>
          <p:cNvSpPr/>
          <p:nvPr/>
        </p:nvSpPr>
        <p:spPr>
          <a:xfrm>
            <a:off x="7789383" y="136237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Rectangle 40">
            <a:extLst>
              <a:ext uri="{FF2B5EF4-FFF2-40B4-BE49-F238E27FC236}">
                <a16:creationId xmlns:a16="http://schemas.microsoft.com/office/drawing/2014/main" id="{2AF12A90-74DD-4AF3-888F-902D05D18B0C}"/>
              </a:ext>
            </a:extLst>
          </p:cNvPr>
          <p:cNvSpPr/>
          <p:nvPr/>
        </p:nvSpPr>
        <p:spPr>
          <a:xfrm>
            <a:off x="8079897" y="136237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Rectangle 40">
            <a:extLst>
              <a:ext uri="{FF2B5EF4-FFF2-40B4-BE49-F238E27FC236}">
                <a16:creationId xmlns:a16="http://schemas.microsoft.com/office/drawing/2014/main" id="{01A24805-2661-45FA-8BFB-85A4AAEE22B8}"/>
              </a:ext>
            </a:extLst>
          </p:cNvPr>
          <p:cNvSpPr/>
          <p:nvPr/>
        </p:nvSpPr>
        <p:spPr>
          <a:xfrm>
            <a:off x="8370411" y="136237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Rectangle 40">
            <a:extLst>
              <a:ext uri="{FF2B5EF4-FFF2-40B4-BE49-F238E27FC236}">
                <a16:creationId xmlns:a16="http://schemas.microsoft.com/office/drawing/2014/main" id="{EB7EE1DE-1DAF-4426-8F42-A3F5EBAC0299}"/>
              </a:ext>
            </a:extLst>
          </p:cNvPr>
          <p:cNvSpPr/>
          <p:nvPr/>
        </p:nvSpPr>
        <p:spPr>
          <a:xfrm>
            <a:off x="8657538" y="136237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Rectangle 40">
            <a:extLst>
              <a:ext uri="{FF2B5EF4-FFF2-40B4-BE49-F238E27FC236}">
                <a16:creationId xmlns:a16="http://schemas.microsoft.com/office/drawing/2014/main" id="{0ACC9082-C99E-4E67-93D2-3B43D48ABD42}"/>
              </a:ext>
            </a:extLst>
          </p:cNvPr>
          <p:cNvSpPr/>
          <p:nvPr/>
        </p:nvSpPr>
        <p:spPr>
          <a:xfrm>
            <a:off x="8948052" y="1362373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Rectangle 40">
            <a:extLst>
              <a:ext uri="{FF2B5EF4-FFF2-40B4-BE49-F238E27FC236}">
                <a16:creationId xmlns:a16="http://schemas.microsoft.com/office/drawing/2014/main" id="{29824F60-2B5E-42D2-8861-906CDDA6FD08}"/>
              </a:ext>
            </a:extLst>
          </p:cNvPr>
          <p:cNvSpPr/>
          <p:nvPr/>
        </p:nvSpPr>
        <p:spPr>
          <a:xfrm>
            <a:off x="9238566" y="1362373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2ED4B821-64AA-4A8D-8100-7BE4BD3B9844}"/>
              </a:ext>
            </a:extLst>
          </p:cNvPr>
          <p:cNvSpPr txBox="1"/>
          <p:nvPr/>
        </p:nvSpPr>
        <p:spPr>
          <a:xfrm>
            <a:off x="7460334" y="1337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A8D190F6-6471-4C0A-86A4-D78D9386B814}"/>
              </a:ext>
            </a:extLst>
          </p:cNvPr>
          <p:cNvSpPr txBox="1"/>
          <p:nvPr/>
        </p:nvSpPr>
        <p:spPr>
          <a:xfrm>
            <a:off x="7748088" y="1337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2CE0AE18-CB40-4E2A-8265-DFCB245E4D6E}"/>
              </a:ext>
            </a:extLst>
          </p:cNvPr>
          <p:cNvSpPr txBox="1"/>
          <p:nvPr/>
        </p:nvSpPr>
        <p:spPr>
          <a:xfrm>
            <a:off x="8048426" y="1337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23D68556-0E8B-48AF-A8FE-BF63CA0F476B}"/>
              </a:ext>
            </a:extLst>
          </p:cNvPr>
          <p:cNvSpPr txBox="1"/>
          <p:nvPr/>
        </p:nvSpPr>
        <p:spPr>
          <a:xfrm>
            <a:off x="8326655" y="13339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4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40700A0C-7CFE-44E6-B71C-DB1AC42ABCA5}"/>
              </a:ext>
            </a:extLst>
          </p:cNvPr>
          <p:cNvSpPr txBox="1"/>
          <p:nvPr/>
        </p:nvSpPr>
        <p:spPr>
          <a:xfrm>
            <a:off x="8617169" y="133689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5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2388D969-1BCD-482A-AED0-67E267ECE3EB}"/>
              </a:ext>
            </a:extLst>
          </p:cNvPr>
          <p:cNvSpPr txBox="1"/>
          <p:nvPr/>
        </p:nvSpPr>
        <p:spPr>
          <a:xfrm>
            <a:off x="8905222" y="13339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6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3C5DD2AA-AABD-4016-A7B5-35CE29D41204}"/>
              </a:ext>
            </a:extLst>
          </p:cNvPr>
          <p:cNvSpPr txBox="1"/>
          <p:nvPr/>
        </p:nvSpPr>
        <p:spPr>
          <a:xfrm>
            <a:off x="9195736" y="13339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7</a:t>
            </a:r>
          </a:p>
        </p:txBody>
      </p:sp>
      <p:sp>
        <p:nvSpPr>
          <p:cNvPr id="373" name="Rectangle 40">
            <a:extLst>
              <a:ext uri="{FF2B5EF4-FFF2-40B4-BE49-F238E27FC236}">
                <a16:creationId xmlns:a16="http://schemas.microsoft.com/office/drawing/2014/main" id="{68C2CCE4-7978-4FBD-B151-BD705733BF44}"/>
              </a:ext>
            </a:extLst>
          </p:cNvPr>
          <p:cNvSpPr/>
          <p:nvPr/>
        </p:nvSpPr>
        <p:spPr>
          <a:xfrm>
            <a:off x="7499715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374" name="Rectangle 40">
            <a:extLst>
              <a:ext uri="{FF2B5EF4-FFF2-40B4-BE49-F238E27FC236}">
                <a16:creationId xmlns:a16="http://schemas.microsoft.com/office/drawing/2014/main" id="{4807F652-AEF2-4045-88EB-3C7353AD54F6}"/>
              </a:ext>
            </a:extLst>
          </p:cNvPr>
          <p:cNvSpPr/>
          <p:nvPr/>
        </p:nvSpPr>
        <p:spPr>
          <a:xfrm>
            <a:off x="7789383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Rectangle 40">
            <a:extLst>
              <a:ext uri="{FF2B5EF4-FFF2-40B4-BE49-F238E27FC236}">
                <a16:creationId xmlns:a16="http://schemas.microsoft.com/office/drawing/2014/main" id="{7FDD857A-86C3-4A6A-8AF7-6259592D8CD3}"/>
              </a:ext>
            </a:extLst>
          </p:cNvPr>
          <p:cNvSpPr/>
          <p:nvPr/>
        </p:nvSpPr>
        <p:spPr>
          <a:xfrm>
            <a:off x="8079897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Rectangle 40">
            <a:extLst>
              <a:ext uri="{FF2B5EF4-FFF2-40B4-BE49-F238E27FC236}">
                <a16:creationId xmlns:a16="http://schemas.microsoft.com/office/drawing/2014/main" id="{DD73A1B7-1CE3-41EB-A7AC-57D580068FE1}"/>
              </a:ext>
            </a:extLst>
          </p:cNvPr>
          <p:cNvSpPr/>
          <p:nvPr/>
        </p:nvSpPr>
        <p:spPr>
          <a:xfrm>
            <a:off x="8370411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Rectangle 40">
            <a:extLst>
              <a:ext uri="{FF2B5EF4-FFF2-40B4-BE49-F238E27FC236}">
                <a16:creationId xmlns:a16="http://schemas.microsoft.com/office/drawing/2014/main" id="{627B9C1D-98E7-42DF-A37D-1F061C03E478}"/>
              </a:ext>
            </a:extLst>
          </p:cNvPr>
          <p:cNvSpPr/>
          <p:nvPr/>
        </p:nvSpPr>
        <p:spPr>
          <a:xfrm>
            <a:off x="8657538" y="157301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Rectangle 40">
            <a:extLst>
              <a:ext uri="{FF2B5EF4-FFF2-40B4-BE49-F238E27FC236}">
                <a16:creationId xmlns:a16="http://schemas.microsoft.com/office/drawing/2014/main" id="{A380CDB6-7943-43E8-95A6-9A2FF19B4270}"/>
              </a:ext>
            </a:extLst>
          </p:cNvPr>
          <p:cNvSpPr/>
          <p:nvPr/>
        </p:nvSpPr>
        <p:spPr>
          <a:xfrm>
            <a:off x="8948052" y="157301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Rectangle 40">
            <a:extLst>
              <a:ext uri="{FF2B5EF4-FFF2-40B4-BE49-F238E27FC236}">
                <a16:creationId xmlns:a16="http://schemas.microsoft.com/office/drawing/2014/main" id="{C70656E9-872E-495C-AD99-FE18352BB469}"/>
              </a:ext>
            </a:extLst>
          </p:cNvPr>
          <p:cNvSpPr/>
          <p:nvPr/>
        </p:nvSpPr>
        <p:spPr>
          <a:xfrm>
            <a:off x="9238566" y="157301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1D13A449-EC51-4B26-ADCB-33B5E0C699C2}"/>
              </a:ext>
            </a:extLst>
          </p:cNvPr>
          <p:cNvSpPr txBox="1"/>
          <p:nvPr/>
        </p:nvSpPr>
        <p:spPr>
          <a:xfrm>
            <a:off x="7469872" y="154892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8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5A4CAAD8-E5CC-4464-A5F3-B3E3B875D315}"/>
              </a:ext>
            </a:extLst>
          </p:cNvPr>
          <p:cNvSpPr txBox="1"/>
          <p:nvPr/>
        </p:nvSpPr>
        <p:spPr>
          <a:xfrm>
            <a:off x="7757626" y="154892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9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AC57F513-07BB-449C-9923-6B5DFD9438AB}"/>
              </a:ext>
            </a:extLst>
          </p:cNvPr>
          <p:cNvSpPr txBox="1"/>
          <p:nvPr/>
        </p:nvSpPr>
        <p:spPr>
          <a:xfrm>
            <a:off x="8047733" y="1549423"/>
            <a:ext cx="365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10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57736F26-625D-48FB-A745-72915768AC2D}"/>
              </a:ext>
            </a:extLst>
          </p:cNvPr>
          <p:cNvSpPr txBox="1"/>
          <p:nvPr/>
        </p:nvSpPr>
        <p:spPr>
          <a:xfrm>
            <a:off x="8336193" y="1545578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11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867195D2-B495-4B9A-BFCE-AD94C3B52F8A}"/>
              </a:ext>
            </a:extLst>
          </p:cNvPr>
          <p:cNvSpPr txBox="1"/>
          <p:nvPr/>
        </p:nvSpPr>
        <p:spPr>
          <a:xfrm>
            <a:off x="8626707" y="1548488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12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F438C613-1B47-495F-952A-6B42494D8118}"/>
              </a:ext>
            </a:extLst>
          </p:cNvPr>
          <p:cNvSpPr txBox="1"/>
          <p:nvPr/>
        </p:nvSpPr>
        <p:spPr>
          <a:xfrm>
            <a:off x="8914760" y="1545578"/>
            <a:ext cx="35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13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4698EECD-017E-41FB-A3EB-A649C62A7719}"/>
              </a:ext>
            </a:extLst>
          </p:cNvPr>
          <p:cNvSpPr txBox="1"/>
          <p:nvPr/>
        </p:nvSpPr>
        <p:spPr>
          <a:xfrm>
            <a:off x="9205274" y="1545578"/>
            <a:ext cx="356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14</a:t>
            </a:r>
          </a:p>
        </p:txBody>
      </p:sp>
      <p:sp>
        <p:nvSpPr>
          <p:cNvPr id="387" name="Rectangle 40">
            <a:extLst>
              <a:ext uri="{FF2B5EF4-FFF2-40B4-BE49-F238E27FC236}">
                <a16:creationId xmlns:a16="http://schemas.microsoft.com/office/drawing/2014/main" id="{5D3B39B2-D878-40A2-A997-CD6669232663}"/>
              </a:ext>
            </a:extLst>
          </p:cNvPr>
          <p:cNvSpPr/>
          <p:nvPr/>
        </p:nvSpPr>
        <p:spPr>
          <a:xfrm>
            <a:off x="7499715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388" name="Rectangle 40">
            <a:extLst>
              <a:ext uri="{FF2B5EF4-FFF2-40B4-BE49-F238E27FC236}">
                <a16:creationId xmlns:a16="http://schemas.microsoft.com/office/drawing/2014/main" id="{2623BC14-E532-45F3-B347-DE3DF72FC1D6}"/>
              </a:ext>
            </a:extLst>
          </p:cNvPr>
          <p:cNvSpPr/>
          <p:nvPr/>
        </p:nvSpPr>
        <p:spPr>
          <a:xfrm>
            <a:off x="7789383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Rectangle 40">
            <a:extLst>
              <a:ext uri="{FF2B5EF4-FFF2-40B4-BE49-F238E27FC236}">
                <a16:creationId xmlns:a16="http://schemas.microsoft.com/office/drawing/2014/main" id="{49F42BE0-0ECD-4FC7-8513-0A6EED60DBAF}"/>
              </a:ext>
            </a:extLst>
          </p:cNvPr>
          <p:cNvSpPr/>
          <p:nvPr/>
        </p:nvSpPr>
        <p:spPr>
          <a:xfrm>
            <a:off x="8079897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Rectangle 40">
            <a:extLst>
              <a:ext uri="{FF2B5EF4-FFF2-40B4-BE49-F238E27FC236}">
                <a16:creationId xmlns:a16="http://schemas.microsoft.com/office/drawing/2014/main" id="{243FF06E-2368-4172-83E7-4C6E8B24D285}"/>
              </a:ext>
            </a:extLst>
          </p:cNvPr>
          <p:cNvSpPr/>
          <p:nvPr/>
        </p:nvSpPr>
        <p:spPr>
          <a:xfrm>
            <a:off x="8370411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Rectangle 40">
            <a:extLst>
              <a:ext uri="{FF2B5EF4-FFF2-40B4-BE49-F238E27FC236}">
                <a16:creationId xmlns:a16="http://schemas.microsoft.com/office/drawing/2014/main" id="{3085848B-B068-454D-A840-2E729BDBB0F6}"/>
              </a:ext>
            </a:extLst>
          </p:cNvPr>
          <p:cNvSpPr/>
          <p:nvPr/>
        </p:nvSpPr>
        <p:spPr>
          <a:xfrm>
            <a:off x="8657538" y="1782071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Rectangle 40">
            <a:extLst>
              <a:ext uri="{FF2B5EF4-FFF2-40B4-BE49-F238E27FC236}">
                <a16:creationId xmlns:a16="http://schemas.microsoft.com/office/drawing/2014/main" id="{4783AC00-1ED1-4B0C-B7CD-4C523CEC323E}"/>
              </a:ext>
            </a:extLst>
          </p:cNvPr>
          <p:cNvSpPr/>
          <p:nvPr/>
        </p:nvSpPr>
        <p:spPr>
          <a:xfrm>
            <a:off x="8948052" y="1782071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Rectangle 40">
            <a:extLst>
              <a:ext uri="{FF2B5EF4-FFF2-40B4-BE49-F238E27FC236}">
                <a16:creationId xmlns:a16="http://schemas.microsoft.com/office/drawing/2014/main" id="{608757B8-E4E0-489B-BB31-179C5F64E432}"/>
              </a:ext>
            </a:extLst>
          </p:cNvPr>
          <p:cNvSpPr/>
          <p:nvPr/>
        </p:nvSpPr>
        <p:spPr>
          <a:xfrm>
            <a:off x="9238566" y="1782071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E6B4C597-ED50-4D9E-BF00-D67920F70EF6}"/>
              </a:ext>
            </a:extLst>
          </p:cNvPr>
          <p:cNvSpPr txBox="1"/>
          <p:nvPr/>
        </p:nvSpPr>
        <p:spPr>
          <a:xfrm>
            <a:off x="7469872" y="1755437"/>
            <a:ext cx="358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15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DCEBCE11-259D-45A9-A0CD-0FCB6356E809}"/>
              </a:ext>
            </a:extLst>
          </p:cNvPr>
          <p:cNvSpPr txBox="1"/>
          <p:nvPr/>
        </p:nvSpPr>
        <p:spPr>
          <a:xfrm>
            <a:off x="7757626" y="1755437"/>
            <a:ext cx="353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16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A18C1096-3746-4B21-A11D-A53EF074171D}"/>
              </a:ext>
            </a:extLst>
          </p:cNvPr>
          <p:cNvSpPr txBox="1"/>
          <p:nvPr/>
        </p:nvSpPr>
        <p:spPr>
          <a:xfrm>
            <a:off x="8057964" y="1755437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17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97C911CC-17E9-4EF5-BC2B-A7F49A669876}"/>
              </a:ext>
            </a:extLst>
          </p:cNvPr>
          <p:cNvSpPr txBox="1"/>
          <p:nvPr/>
        </p:nvSpPr>
        <p:spPr>
          <a:xfrm>
            <a:off x="8336193" y="1755437"/>
            <a:ext cx="358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18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F96477AC-8A01-4AAB-97B5-1578AF24F380}"/>
              </a:ext>
            </a:extLst>
          </p:cNvPr>
          <p:cNvSpPr txBox="1"/>
          <p:nvPr/>
        </p:nvSpPr>
        <p:spPr>
          <a:xfrm>
            <a:off x="8626707" y="1755437"/>
            <a:ext cx="353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19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A2075A89-E8BD-42BD-959C-AC38A34882D3}"/>
              </a:ext>
            </a:extLst>
          </p:cNvPr>
          <p:cNvSpPr txBox="1"/>
          <p:nvPr/>
        </p:nvSpPr>
        <p:spPr>
          <a:xfrm>
            <a:off x="8906296" y="1755437"/>
            <a:ext cx="389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20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0F294A6B-AD9D-46FC-8E68-0430F1548154}"/>
              </a:ext>
            </a:extLst>
          </p:cNvPr>
          <p:cNvSpPr txBox="1"/>
          <p:nvPr/>
        </p:nvSpPr>
        <p:spPr>
          <a:xfrm>
            <a:off x="9205274" y="1755437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21</a:t>
            </a:r>
          </a:p>
        </p:txBody>
      </p:sp>
      <p:sp>
        <p:nvSpPr>
          <p:cNvPr id="401" name="Rectangle 40">
            <a:extLst>
              <a:ext uri="{FF2B5EF4-FFF2-40B4-BE49-F238E27FC236}">
                <a16:creationId xmlns:a16="http://schemas.microsoft.com/office/drawing/2014/main" id="{468D6AEF-0895-400A-A900-B2E09D28E38B}"/>
              </a:ext>
            </a:extLst>
          </p:cNvPr>
          <p:cNvSpPr/>
          <p:nvPr/>
        </p:nvSpPr>
        <p:spPr>
          <a:xfrm>
            <a:off x="7499715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402" name="Rectangle 40">
            <a:extLst>
              <a:ext uri="{FF2B5EF4-FFF2-40B4-BE49-F238E27FC236}">
                <a16:creationId xmlns:a16="http://schemas.microsoft.com/office/drawing/2014/main" id="{331236CB-94BD-4CF4-9E7F-3AEEEE1BDABF}"/>
              </a:ext>
            </a:extLst>
          </p:cNvPr>
          <p:cNvSpPr/>
          <p:nvPr/>
        </p:nvSpPr>
        <p:spPr>
          <a:xfrm>
            <a:off x="7789383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Rectangle 40">
            <a:extLst>
              <a:ext uri="{FF2B5EF4-FFF2-40B4-BE49-F238E27FC236}">
                <a16:creationId xmlns:a16="http://schemas.microsoft.com/office/drawing/2014/main" id="{9671E775-C314-4500-864D-7F2BD163D41A}"/>
              </a:ext>
            </a:extLst>
          </p:cNvPr>
          <p:cNvSpPr/>
          <p:nvPr/>
        </p:nvSpPr>
        <p:spPr>
          <a:xfrm>
            <a:off x="8079897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Rectangle 40">
            <a:extLst>
              <a:ext uri="{FF2B5EF4-FFF2-40B4-BE49-F238E27FC236}">
                <a16:creationId xmlns:a16="http://schemas.microsoft.com/office/drawing/2014/main" id="{026C7533-1AE0-46BE-BAE5-38666DA88A90}"/>
              </a:ext>
            </a:extLst>
          </p:cNvPr>
          <p:cNvSpPr/>
          <p:nvPr/>
        </p:nvSpPr>
        <p:spPr>
          <a:xfrm>
            <a:off x="8370411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Rectangle 40">
            <a:extLst>
              <a:ext uri="{FF2B5EF4-FFF2-40B4-BE49-F238E27FC236}">
                <a16:creationId xmlns:a16="http://schemas.microsoft.com/office/drawing/2014/main" id="{D1D63E6B-9E0B-41E0-8944-283A42CA7B0D}"/>
              </a:ext>
            </a:extLst>
          </p:cNvPr>
          <p:cNvSpPr/>
          <p:nvPr/>
        </p:nvSpPr>
        <p:spPr>
          <a:xfrm>
            <a:off x="8657538" y="199605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Rectangle 40">
            <a:extLst>
              <a:ext uri="{FF2B5EF4-FFF2-40B4-BE49-F238E27FC236}">
                <a16:creationId xmlns:a16="http://schemas.microsoft.com/office/drawing/2014/main" id="{EF7D8AA1-CB53-4428-B6FC-1BF02E81CE64}"/>
              </a:ext>
            </a:extLst>
          </p:cNvPr>
          <p:cNvSpPr/>
          <p:nvPr/>
        </p:nvSpPr>
        <p:spPr>
          <a:xfrm>
            <a:off x="8948052" y="199605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Rectangle 40">
            <a:extLst>
              <a:ext uri="{FF2B5EF4-FFF2-40B4-BE49-F238E27FC236}">
                <a16:creationId xmlns:a16="http://schemas.microsoft.com/office/drawing/2014/main" id="{92501BAD-4B7E-4AF0-9F3B-C78D8DEE3D19}"/>
              </a:ext>
            </a:extLst>
          </p:cNvPr>
          <p:cNvSpPr/>
          <p:nvPr/>
        </p:nvSpPr>
        <p:spPr>
          <a:xfrm>
            <a:off x="9238566" y="199605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655B9AC3-5B1B-4E15-B587-E08C14253C55}"/>
              </a:ext>
            </a:extLst>
          </p:cNvPr>
          <p:cNvSpPr txBox="1"/>
          <p:nvPr/>
        </p:nvSpPr>
        <p:spPr>
          <a:xfrm>
            <a:off x="7460334" y="1969662"/>
            <a:ext cx="372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22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E60A33F-9811-4862-A507-2D8976BA94AE}"/>
              </a:ext>
            </a:extLst>
          </p:cNvPr>
          <p:cNvSpPr txBox="1"/>
          <p:nvPr/>
        </p:nvSpPr>
        <p:spPr>
          <a:xfrm>
            <a:off x="7745741" y="1969662"/>
            <a:ext cx="377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23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45E6F4E2-A383-4F55-8E38-73A97B639E37}"/>
              </a:ext>
            </a:extLst>
          </p:cNvPr>
          <p:cNvSpPr txBox="1"/>
          <p:nvPr/>
        </p:nvSpPr>
        <p:spPr>
          <a:xfrm>
            <a:off x="8057964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24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F6373BA1-447D-4BFE-A511-A3EE897D6ECC}"/>
              </a:ext>
            </a:extLst>
          </p:cNvPr>
          <p:cNvSpPr txBox="1"/>
          <p:nvPr/>
        </p:nvSpPr>
        <p:spPr>
          <a:xfrm>
            <a:off x="8336193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25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77496924-1B6A-40CA-8042-883FE93564CB}"/>
              </a:ext>
            </a:extLst>
          </p:cNvPr>
          <p:cNvSpPr txBox="1"/>
          <p:nvPr/>
        </p:nvSpPr>
        <p:spPr>
          <a:xfrm>
            <a:off x="8626707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26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A88CDC91-C6A6-4A90-83F9-4A3C8EDF3230}"/>
              </a:ext>
            </a:extLst>
          </p:cNvPr>
          <p:cNvSpPr txBox="1"/>
          <p:nvPr/>
        </p:nvSpPr>
        <p:spPr>
          <a:xfrm>
            <a:off x="8914760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27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BD14CD49-5905-41BD-B50A-0EE3CA91A9F4}"/>
              </a:ext>
            </a:extLst>
          </p:cNvPr>
          <p:cNvSpPr txBox="1"/>
          <p:nvPr/>
        </p:nvSpPr>
        <p:spPr>
          <a:xfrm>
            <a:off x="9205274" y="196966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28</a:t>
            </a:r>
          </a:p>
        </p:txBody>
      </p:sp>
      <p:sp>
        <p:nvSpPr>
          <p:cNvPr id="415" name="Rectangle 40">
            <a:extLst>
              <a:ext uri="{FF2B5EF4-FFF2-40B4-BE49-F238E27FC236}">
                <a16:creationId xmlns:a16="http://schemas.microsoft.com/office/drawing/2014/main" id="{BC70D57E-9D0D-423E-8A8D-AA63E540E666}"/>
              </a:ext>
            </a:extLst>
          </p:cNvPr>
          <p:cNvSpPr/>
          <p:nvPr/>
        </p:nvSpPr>
        <p:spPr>
          <a:xfrm>
            <a:off x="7499715" y="2206970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416" name="Rectangle 40">
            <a:extLst>
              <a:ext uri="{FF2B5EF4-FFF2-40B4-BE49-F238E27FC236}">
                <a16:creationId xmlns:a16="http://schemas.microsoft.com/office/drawing/2014/main" id="{1042EEDB-DBAF-4454-AA0B-228EEADB4E42}"/>
              </a:ext>
            </a:extLst>
          </p:cNvPr>
          <p:cNvSpPr/>
          <p:nvPr/>
        </p:nvSpPr>
        <p:spPr>
          <a:xfrm>
            <a:off x="7789383" y="2206970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9A8EFD26-F636-49A9-83AC-AD38A5B56E52}"/>
              </a:ext>
            </a:extLst>
          </p:cNvPr>
          <p:cNvSpPr txBox="1"/>
          <p:nvPr/>
        </p:nvSpPr>
        <p:spPr>
          <a:xfrm>
            <a:off x="7469872" y="218161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29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C6F3448E-FA8F-42B6-A156-4265CE193DE2}"/>
              </a:ext>
            </a:extLst>
          </p:cNvPr>
          <p:cNvSpPr txBox="1"/>
          <p:nvPr/>
        </p:nvSpPr>
        <p:spPr>
          <a:xfrm>
            <a:off x="7757626" y="2181613"/>
            <a:ext cx="34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30</a:t>
            </a:r>
          </a:p>
        </p:txBody>
      </p:sp>
      <p:sp>
        <p:nvSpPr>
          <p:cNvPr id="419" name="Прямоугольник: скругленные углы 418">
            <a:extLst>
              <a:ext uri="{FF2B5EF4-FFF2-40B4-BE49-F238E27FC236}">
                <a16:creationId xmlns:a16="http://schemas.microsoft.com/office/drawing/2014/main" id="{6A5D7179-D879-4884-8E0C-9A23B89C5EF5}"/>
              </a:ext>
            </a:extLst>
          </p:cNvPr>
          <p:cNvSpPr/>
          <p:nvPr/>
        </p:nvSpPr>
        <p:spPr>
          <a:xfrm>
            <a:off x="158329" y="2810060"/>
            <a:ext cx="2310553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41187E66-77A0-4E80-A4EF-07E05C8D64DF}"/>
              </a:ext>
            </a:extLst>
          </p:cNvPr>
          <p:cNvSpPr txBox="1"/>
          <p:nvPr/>
        </p:nvSpPr>
        <p:spPr>
          <a:xfrm>
            <a:off x="409917" y="2914960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/>
            </a:pPr>
            <a:r>
              <a:rPr lang="ru-RU" spc="300" dirty="0">
                <a:solidFill>
                  <a:srgbClr val="F94000"/>
                </a:solidFill>
                <a:latin typeface="Gilroy Heavy" panose="00000A00000000000000" pitchFamily="2" charset="-52"/>
              </a:rPr>
              <a:t>Январь</a:t>
            </a:r>
            <a:endParaRPr spc="300" dirty="0">
              <a:solidFill>
                <a:srgbClr val="F94000"/>
              </a:solidFill>
              <a:latin typeface="Gilroy Heavy" panose="00000A00000000000000" pitchFamily="2" charset="-52"/>
            </a:endParaRP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D02C41D8-E6CB-40B4-950E-6DFDF86EA29C}"/>
              </a:ext>
            </a:extLst>
          </p:cNvPr>
          <p:cNvSpPr txBox="1"/>
          <p:nvPr/>
        </p:nvSpPr>
        <p:spPr>
          <a:xfrm>
            <a:off x="255798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Пн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9F1F2944-49E7-4DE0-878C-E5A460CAABF6}"/>
              </a:ext>
            </a:extLst>
          </p:cNvPr>
          <p:cNvSpPr txBox="1"/>
          <p:nvPr/>
        </p:nvSpPr>
        <p:spPr>
          <a:xfrm>
            <a:off x="572708" y="3181414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4E9C7CAF-8F52-4B9C-92F7-F2E11D2388EF}"/>
              </a:ext>
            </a:extLst>
          </p:cNvPr>
          <p:cNvSpPr txBox="1"/>
          <p:nvPr/>
        </p:nvSpPr>
        <p:spPr>
          <a:xfrm>
            <a:off x="846224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Ср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571019B9-916F-439F-B534-4C857B519D45}"/>
              </a:ext>
            </a:extLst>
          </p:cNvPr>
          <p:cNvSpPr txBox="1"/>
          <p:nvPr/>
        </p:nvSpPr>
        <p:spPr>
          <a:xfrm>
            <a:off x="1141437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Чт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08A675C4-D81C-46E9-8F74-342C3AA39899}"/>
              </a:ext>
            </a:extLst>
          </p:cNvPr>
          <p:cNvSpPr txBox="1"/>
          <p:nvPr/>
        </p:nvSpPr>
        <p:spPr>
          <a:xfrm>
            <a:off x="1423625" y="3177412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3386618F-DB7B-44F7-9451-EC17281CCC10}"/>
              </a:ext>
            </a:extLst>
          </p:cNvPr>
          <p:cNvSpPr txBox="1"/>
          <p:nvPr/>
        </p:nvSpPr>
        <p:spPr>
          <a:xfrm>
            <a:off x="1711126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Сб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0E281545-E7E0-41DC-8DF9-FBF0A4E48876}"/>
              </a:ext>
            </a:extLst>
          </p:cNvPr>
          <p:cNvSpPr txBox="1"/>
          <p:nvPr/>
        </p:nvSpPr>
        <p:spPr>
          <a:xfrm>
            <a:off x="2006339" y="3177291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Вс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31" name="Rectangle 40">
            <a:extLst>
              <a:ext uri="{FF2B5EF4-FFF2-40B4-BE49-F238E27FC236}">
                <a16:creationId xmlns:a16="http://schemas.microsoft.com/office/drawing/2014/main" id="{3E36EDF7-5A3B-4AD1-BE36-597C422C0527}"/>
              </a:ext>
            </a:extLst>
          </p:cNvPr>
          <p:cNvSpPr/>
          <p:nvPr/>
        </p:nvSpPr>
        <p:spPr>
          <a:xfrm>
            <a:off x="1155650" y="3402036"/>
            <a:ext cx="290514" cy="213163"/>
          </a:xfrm>
          <a:prstGeom prst="rect">
            <a:avLst/>
          </a:prstGeom>
          <a:solidFill>
            <a:srgbClr val="F94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Rectangle 40">
            <a:extLst>
              <a:ext uri="{FF2B5EF4-FFF2-40B4-BE49-F238E27FC236}">
                <a16:creationId xmlns:a16="http://schemas.microsoft.com/office/drawing/2014/main" id="{AFAA854F-5C4C-4289-BA58-C571A16BBC93}"/>
              </a:ext>
            </a:extLst>
          </p:cNvPr>
          <p:cNvSpPr/>
          <p:nvPr/>
        </p:nvSpPr>
        <p:spPr>
          <a:xfrm>
            <a:off x="1442777" y="3402036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Rectangle 40">
            <a:extLst>
              <a:ext uri="{FF2B5EF4-FFF2-40B4-BE49-F238E27FC236}">
                <a16:creationId xmlns:a16="http://schemas.microsoft.com/office/drawing/2014/main" id="{6DB752C9-028E-40B5-8837-B98412F6A83A}"/>
              </a:ext>
            </a:extLst>
          </p:cNvPr>
          <p:cNvSpPr/>
          <p:nvPr/>
        </p:nvSpPr>
        <p:spPr>
          <a:xfrm>
            <a:off x="1733291" y="3402036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Rectangle 40">
            <a:extLst>
              <a:ext uri="{FF2B5EF4-FFF2-40B4-BE49-F238E27FC236}">
                <a16:creationId xmlns:a16="http://schemas.microsoft.com/office/drawing/2014/main" id="{0F0C71D5-8202-4AA1-A041-033B1F119688}"/>
              </a:ext>
            </a:extLst>
          </p:cNvPr>
          <p:cNvSpPr/>
          <p:nvPr/>
        </p:nvSpPr>
        <p:spPr>
          <a:xfrm>
            <a:off x="2023805" y="3402036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DB49AEEE-504C-42FF-B153-9350666DE710}"/>
              </a:ext>
            </a:extLst>
          </p:cNvPr>
          <p:cNvSpPr txBox="1"/>
          <p:nvPr/>
        </p:nvSpPr>
        <p:spPr>
          <a:xfrm>
            <a:off x="1111894" y="3373646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069172EC-CCB6-4827-8FBC-E2CA0E4F92F3}"/>
              </a:ext>
            </a:extLst>
          </p:cNvPr>
          <p:cNvSpPr txBox="1"/>
          <p:nvPr/>
        </p:nvSpPr>
        <p:spPr>
          <a:xfrm>
            <a:off x="1402408" y="3376556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66B62806-DBC1-4BE9-BF44-0413812EA3A5}"/>
              </a:ext>
            </a:extLst>
          </p:cNvPr>
          <p:cNvSpPr txBox="1"/>
          <p:nvPr/>
        </p:nvSpPr>
        <p:spPr>
          <a:xfrm>
            <a:off x="1690461" y="3373646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BF00E7DE-B6AE-44E1-9676-DE07EFF19C49}"/>
              </a:ext>
            </a:extLst>
          </p:cNvPr>
          <p:cNvSpPr txBox="1"/>
          <p:nvPr/>
        </p:nvSpPr>
        <p:spPr>
          <a:xfrm>
            <a:off x="1980975" y="3373646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4</a:t>
            </a:r>
          </a:p>
        </p:txBody>
      </p:sp>
      <p:sp>
        <p:nvSpPr>
          <p:cNvPr id="442" name="Rectangle 40">
            <a:extLst>
              <a:ext uri="{FF2B5EF4-FFF2-40B4-BE49-F238E27FC236}">
                <a16:creationId xmlns:a16="http://schemas.microsoft.com/office/drawing/2014/main" id="{1EA2419A-A559-47D6-BA88-0201582B844A}"/>
              </a:ext>
            </a:extLst>
          </p:cNvPr>
          <p:cNvSpPr/>
          <p:nvPr/>
        </p:nvSpPr>
        <p:spPr>
          <a:xfrm>
            <a:off x="284954" y="3612679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443" name="Rectangle 40">
            <a:extLst>
              <a:ext uri="{FF2B5EF4-FFF2-40B4-BE49-F238E27FC236}">
                <a16:creationId xmlns:a16="http://schemas.microsoft.com/office/drawing/2014/main" id="{EAEDCD33-730A-4405-B346-DA9C8A106D05}"/>
              </a:ext>
            </a:extLst>
          </p:cNvPr>
          <p:cNvSpPr/>
          <p:nvPr/>
        </p:nvSpPr>
        <p:spPr>
          <a:xfrm>
            <a:off x="574622" y="3612679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Rectangle 40">
            <a:extLst>
              <a:ext uri="{FF2B5EF4-FFF2-40B4-BE49-F238E27FC236}">
                <a16:creationId xmlns:a16="http://schemas.microsoft.com/office/drawing/2014/main" id="{1A0CB6A6-1259-4126-BCAF-37F833751A4D}"/>
              </a:ext>
            </a:extLst>
          </p:cNvPr>
          <p:cNvSpPr/>
          <p:nvPr/>
        </p:nvSpPr>
        <p:spPr>
          <a:xfrm>
            <a:off x="865136" y="3612679"/>
            <a:ext cx="290514" cy="213163"/>
          </a:xfrm>
          <a:prstGeom prst="rect">
            <a:avLst/>
          </a:prstGeom>
          <a:solidFill>
            <a:srgbClr val="F94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Rectangle 40">
            <a:extLst>
              <a:ext uri="{FF2B5EF4-FFF2-40B4-BE49-F238E27FC236}">
                <a16:creationId xmlns:a16="http://schemas.microsoft.com/office/drawing/2014/main" id="{B4AB9F93-7C73-4A17-BA69-841FC1A85093}"/>
              </a:ext>
            </a:extLst>
          </p:cNvPr>
          <p:cNvSpPr/>
          <p:nvPr/>
        </p:nvSpPr>
        <p:spPr>
          <a:xfrm>
            <a:off x="1155650" y="3612679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Rectangle 40">
            <a:extLst>
              <a:ext uri="{FF2B5EF4-FFF2-40B4-BE49-F238E27FC236}">
                <a16:creationId xmlns:a16="http://schemas.microsoft.com/office/drawing/2014/main" id="{0A9D6CA0-BA16-4554-9E19-773735C9A915}"/>
              </a:ext>
            </a:extLst>
          </p:cNvPr>
          <p:cNvSpPr/>
          <p:nvPr/>
        </p:nvSpPr>
        <p:spPr>
          <a:xfrm>
            <a:off x="1442777" y="3612679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Rectangle 40">
            <a:extLst>
              <a:ext uri="{FF2B5EF4-FFF2-40B4-BE49-F238E27FC236}">
                <a16:creationId xmlns:a16="http://schemas.microsoft.com/office/drawing/2014/main" id="{B8BBCE1D-44B3-473C-A354-7FDAA6472A02}"/>
              </a:ext>
            </a:extLst>
          </p:cNvPr>
          <p:cNvSpPr/>
          <p:nvPr/>
        </p:nvSpPr>
        <p:spPr>
          <a:xfrm>
            <a:off x="1733291" y="3612679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Rectangle 40">
            <a:extLst>
              <a:ext uri="{FF2B5EF4-FFF2-40B4-BE49-F238E27FC236}">
                <a16:creationId xmlns:a16="http://schemas.microsoft.com/office/drawing/2014/main" id="{42802CAA-9E0F-41D1-A29E-BEEA0D4C56A2}"/>
              </a:ext>
            </a:extLst>
          </p:cNvPr>
          <p:cNvSpPr/>
          <p:nvPr/>
        </p:nvSpPr>
        <p:spPr>
          <a:xfrm>
            <a:off x="2023805" y="3612679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A3F89CDF-8EBB-4287-A5D1-41BA1B1FD2A6}"/>
              </a:ext>
            </a:extLst>
          </p:cNvPr>
          <p:cNvSpPr txBox="1"/>
          <p:nvPr/>
        </p:nvSpPr>
        <p:spPr>
          <a:xfrm>
            <a:off x="255111" y="35885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5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5E538E4C-B6BF-4CBD-94BA-FA84A16FF415}"/>
              </a:ext>
            </a:extLst>
          </p:cNvPr>
          <p:cNvSpPr txBox="1"/>
          <p:nvPr/>
        </p:nvSpPr>
        <p:spPr>
          <a:xfrm>
            <a:off x="542865" y="35885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6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E127D583-8189-4735-A2BB-1FE6ABAC389A}"/>
              </a:ext>
            </a:extLst>
          </p:cNvPr>
          <p:cNvSpPr txBox="1"/>
          <p:nvPr/>
        </p:nvSpPr>
        <p:spPr>
          <a:xfrm>
            <a:off x="832972" y="3589086"/>
            <a:ext cx="365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7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2968ADAA-B7DE-414D-8310-1454105AE882}"/>
              </a:ext>
            </a:extLst>
          </p:cNvPr>
          <p:cNvSpPr txBox="1"/>
          <p:nvPr/>
        </p:nvSpPr>
        <p:spPr>
          <a:xfrm>
            <a:off x="1121432" y="3585241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8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14468982-375C-4778-A128-C3D308F344D6}"/>
              </a:ext>
            </a:extLst>
          </p:cNvPr>
          <p:cNvSpPr txBox="1"/>
          <p:nvPr/>
        </p:nvSpPr>
        <p:spPr>
          <a:xfrm>
            <a:off x="1411946" y="3588151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9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E9BF4B3F-C849-44B1-B4CE-C37963FDFF2F}"/>
              </a:ext>
            </a:extLst>
          </p:cNvPr>
          <p:cNvSpPr txBox="1"/>
          <p:nvPr/>
        </p:nvSpPr>
        <p:spPr>
          <a:xfrm>
            <a:off x="1699999" y="3585241"/>
            <a:ext cx="35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10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B30657FD-A8F9-4947-9EF3-B8A3881A6ADC}"/>
              </a:ext>
            </a:extLst>
          </p:cNvPr>
          <p:cNvSpPr txBox="1"/>
          <p:nvPr/>
        </p:nvSpPr>
        <p:spPr>
          <a:xfrm>
            <a:off x="1990513" y="3585241"/>
            <a:ext cx="356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11</a:t>
            </a:r>
          </a:p>
        </p:txBody>
      </p:sp>
      <p:sp>
        <p:nvSpPr>
          <p:cNvPr id="456" name="Rectangle 40">
            <a:extLst>
              <a:ext uri="{FF2B5EF4-FFF2-40B4-BE49-F238E27FC236}">
                <a16:creationId xmlns:a16="http://schemas.microsoft.com/office/drawing/2014/main" id="{3FC6E681-B66C-465D-B08B-496E13F08927}"/>
              </a:ext>
            </a:extLst>
          </p:cNvPr>
          <p:cNvSpPr/>
          <p:nvPr/>
        </p:nvSpPr>
        <p:spPr>
          <a:xfrm>
            <a:off x="284954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457" name="Rectangle 40">
            <a:extLst>
              <a:ext uri="{FF2B5EF4-FFF2-40B4-BE49-F238E27FC236}">
                <a16:creationId xmlns:a16="http://schemas.microsoft.com/office/drawing/2014/main" id="{6998375E-9538-4218-A373-F22DB8A4AAE2}"/>
              </a:ext>
            </a:extLst>
          </p:cNvPr>
          <p:cNvSpPr/>
          <p:nvPr/>
        </p:nvSpPr>
        <p:spPr>
          <a:xfrm>
            <a:off x="574622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Rectangle 40">
            <a:extLst>
              <a:ext uri="{FF2B5EF4-FFF2-40B4-BE49-F238E27FC236}">
                <a16:creationId xmlns:a16="http://schemas.microsoft.com/office/drawing/2014/main" id="{788FC9AE-5EA3-4B4A-858D-D69BB5F87AB8}"/>
              </a:ext>
            </a:extLst>
          </p:cNvPr>
          <p:cNvSpPr/>
          <p:nvPr/>
        </p:nvSpPr>
        <p:spPr>
          <a:xfrm>
            <a:off x="865136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Rectangle 40">
            <a:extLst>
              <a:ext uri="{FF2B5EF4-FFF2-40B4-BE49-F238E27FC236}">
                <a16:creationId xmlns:a16="http://schemas.microsoft.com/office/drawing/2014/main" id="{64106676-11E0-4E80-AE64-934F3B8DB019}"/>
              </a:ext>
            </a:extLst>
          </p:cNvPr>
          <p:cNvSpPr/>
          <p:nvPr/>
        </p:nvSpPr>
        <p:spPr>
          <a:xfrm>
            <a:off x="1155650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Rectangle 40">
            <a:extLst>
              <a:ext uri="{FF2B5EF4-FFF2-40B4-BE49-F238E27FC236}">
                <a16:creationId xmlns:a16="http://schemas.microsoft.com/office/drawing/2014/main" id="{9DD00FDC-332A-4C6C-A4D7-FB8E285424CD}"/>
              </a:ext>
            </a:extLst>
          </p:cNvPr>
          <p:cNvSpPr/>
          <p:nvPr/>
        </p:nvSpPr>
        <p:spPr>
          <a:xfrm>
            <a:off x="1442777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Rectangle 40">
            <a:extLst>
              <a:ext uri="{FF2B5EF4-FFF2-40B4-BE49-F238E27FC236}">
                <a16:creationId xmlns:a16="http://schemas.microsoft.com/office/drawing/2014/main" id="{72324D14-C712-453F-87B8-1C82F8B05345}"/>
              </a:ext>
            </a:extLst>
          </p:cNvPr>
          <p:cNvSpPr/>
          <p:nvPr/>
        </p:nvSpPr>
        <p:spPr>
          <a:xfrm>
            <a:off x="1733291" y="3821734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Rectangle 40">
            <a:extLst>
              <a:ext uri="{FF2B5EF4-FFF2-40B4-BE49-F238E27FC236}">
                <a16:creationId xmlns:a16="http://schemas.microsoft.com/office/drawing/2014/main" id="{615DD4AC-E62B-446E-9185-64EAEA9FA695}"/>
              </a:ext>
            </a:extLst>
          </p:cNvPr>
          <p:cNvSpPr/>
          <p:nvPr/>
        </p:nvSpPr>
        <p:spPr>
          <a:xfrm>
            <a:off x="2023805" y="3821734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424233C1-2AFE-4EC4-8C7C-ADE4CB14835B}"/>
              </a:ext>
            </a:extLst>
          </p:cNvPr>
          <p:cNvSpPr txBox="1"/>
          <p:nvPr/>
        </p:nvSpPr>
        <p:spPr>
          <a:xfrm>
            <a:off x="255111" y="3795100"/>
            <a:ext cx="358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12</a:t>
            </a: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11766D3D-4A03-4935-BBF4-169A6260ADF6}"/>
              </a:ext>
            </a:extLst>
          </p:cNvPr>
          <p:cNvSpPr txBox="1"/>
          <p:nvPr/>
        </p:nvSpPr>
        <p:spPr>
          <a:xfrm>
            <a:off x="542865" y="3795100"/>
            <a:ext cx="353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13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7E21BB0C-9097-4CDF-B3F7-622B22A487B1}"/>
              </a:ext>
            </a:extLst>
          </p:cNvPr>
          <p:cNvSpPr txBox="1"/>
          <p:nvPr/>
        </p:nvSpPr>
        <p:spPr>
          <a:xfrm>
            <a:off x="843203" y="379510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14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235D1769-B04F-4893-87CD-971AFEC3420F}"/>
              </a:ext>
            </a:extLst>
          </p:cNvPr>
          <p:cNvSpPr txBox="1"/>
          <p:nvPr/>
        </p:nvSpPr>
        <p:spPr>
          <a:xfrm>
            <a:off x="1121432" y="3795100"/>
            <a:ext cx="358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15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87BF717C-9522-412E-8F9D-8F12F16C36CB}"/>
              </a:ext>
            </a:extLst>
          </p:cNvPr>
          <p:cNvSpPr txBox="1"/>
          <p:nvPr/>
        </p:nvSpPr>
        <p:spPr>
          <a:xfrm>
            <a:off x="1411946" y="3795100"/>
            <a:ext cx="353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16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AFA756CC-1776-48BE-8E2D-607C4A73AA80}"/>
              </a:ext>
            </a:extLst>
          </p:cNvPr>
          <p:cNvSpPr txBox="1"/>
          <p:nvPr/>
        </p:nvSpPr>
        <p:spPr>
          <a:xfrm>
            <a:off x="1691535" y="3795100"/>
            <a:ext cx="389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17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D88061CF-09C4-4F1D-8510-C3CBCE28913F}"/>
              </a:ext>
            </a:extLst>
          </p:cNvPr>
          <p:cNvSpPr txBox="1"/>
          <p:nvPr/>
        </p:nvSpPr>
        <p:spPr>
          <a:xfrm>
            <a:off x="1990513" y="379510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18</a:t>
            </a:r>
          </a:p>
        </p:txBody>
      </p:sp>
      <p:sp>
        <p:nvSpPr>
          <p:cNvPr id="470" name="Rectangle 40">
            <a:extLst>
              <a:ext uri="{FF2B5EF4-FFF2-40B4-BE49-F238E27FC236}">
                <a16:creationId xmlns:a16="http://schemas.microsoft.com/office/drawing/2014/main" id="{D485BDB7-300E-4739-925A-8A7BE548FAD7}"/>
              </a:ext>
            </a:extLst>
          </p:cNvPr>
          <p:cNvSpPr/>
          <p:nvPr/>
        </p:nvSpPr>
        <p:spPr>
          <a:xfrm>
            <a:off x="284954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471" name="Rectangle 40">
            <a:extLst>
              <a:ext uri="{FF2B5EF4-FFF2-40B4-BE49-F238E27FC236}">
                <a16:creationId xmlns:a16="http://schemas.microsoft.com/office/drawing/2014/main" id="{55D83449-E432-4A45-B5BE-6104EF41A8CB}"/>
              </a:ext>
            </a:extLst>
          </p:cNvPr>
          <p:cNvSpPr/>
          <p:nvPr/>
        </p:nvSpPr>
        <p:spPr>
          <a:xfrm>
            <a:off x="574622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Rectangle 40">
            <a:extLst>
              <a:ext uri="{FF2B5EF4-FFF2-40B4-BE49-F238E27FC236}">
                <a16:creationId xmlns:a16="http://schemas.microsoft.com/office/drawing/2014/main" id="{222C58C1-797F-4717-8203-1B0E29BC3587}"/>
              </a:ext>
            </a:extLst>
          </p:cNvPr>
          <p:cNvSpPr/>
          <p:nvPr/>
        </p:nvSpPr>
        <p:spPr>
          <a:xfrm>
            <a:off x="865136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Rectangle 40">
            <a:extLst>
              <a:ext uri="{FF2B5EF4-FFF2-40B4-BE49-F238E27FC236}">
                <a16:creationId xmlns:a16="http://schemas.microsoft.com/office/drawing/2014/main" id="{73DBBDD3-11FB-400D-B026-6E9BF787084A}"/>
              </a:ext>
            </a:extLst>
          </p:cNvPr>
          <p:cNvSpPr/>
          <p:nvPr/>
        </p:nvSpPr>
        <p:spPr>
          <a:xfrm>
            <a:off x="1155650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Rectangle 40">
            <a:extLst>
              <a:ext uri="{FF2B5EF4-FFF2-40B4-BE49-F238E27FC236}">
                <a16:creationId xmlns:a16="http://schemas.microsoft.com/office/drawing/2014/main" id="{A0603EE0-58A9-4486-90EF-A87CA264BE63}"/>
              </a:ext>
            </a:extLst>
          </p:cNvPr>
          <p:cNvSpPr/>
          <p:nvPr/>
        </p:nvSpPr>
        <p:spPr>
          <a:xfrm>
            <a:off x="1442777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Rectangle 40">
            <a:extLst>
              <a:ext uri="{FF2B5EF4-FFF2-40B4-BE49-F238E27FC236}">
                <a16:creationId xmlns:a16="http://schemas.microsoft.com/office/drawing/2014/main" id="{A5AC14B5-D1F3-4ECC-8BFE-F17733A114D3}"/>
              </a:ext>
            </a:extLst>
          </p:cNvPr>
          <p:cNvSpPr/>
          <p:nvPr/>
        </p:nvSpPr>
        <p:spPr>
          <a:xfrm>
            <a:off x="1733291" y="4035719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Rectangle 40">
            <a:extLst>
              <a:ext uri="{FF2B5EF4-FFF2-40B4-BE49-F238E27FC236}">
                <a16:creationId xmlns:a16="http://schemas.microsoft.com/office/drawing/2014/main" id="{56DA06B1-D04F-4BE8-8E0E-C0959CE3E2F2}"/>
              </a:ext>
            </a:extLst>
          </p:cNvPr>
          <p:cNvSpPr/>
          <p:nvPr/>
        </p:nvSpPr>
        <p:spPr>
          <a:xfrm>
            <a:off x="2023805" y="4035719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849362B3-6F33-4C26-9131-BC8CEBC856B6}"/>
              </a:ext>
            </a:extLst>
          </p:cNvPr>
          <p:cNvSpPr txBox="1"/>
          <p:nvPr/>
        </p:nvSpPr>
        <p:spPr>
          <a:xfrm>
            <a:off x="245573" y="4009325"/>
            <a:ext cx="372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19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81744537-9B8D-4908-898D-DF1ECDE4C58C}"/>
              </a:ext>
            </a:extLst>
          </p:cNvPr>
          <p:cNvSpPr txBox="1"/>
          <p:nvPr/>
        </p:nvSpPr>
        <p:spPr>
          <a:xfrm>
            <a:off x="530980" y="4009325"/>
            <a:ext cx="377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20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B195C89A-D6C7-482B-96F5-63FB8F299644}"/>
              </a:ext>
            </a:extLst>
          </p:cNvPr>
          <p:cNvSpPr txBox="1"/>
          <p:nvPr/>
        </p:nvSpPr>
        <p:spPr>
          <a:xfrm>
            <a:off x="843203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21</a:t>
            </a: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151B32B6-C512-40B2-B1A9-B18785266F98}"/>
              </a:ext>
            </a:extLst>
          </p:cNvPr>
          <p:cNvSpPr txBox="1"/>
          <p:nvPr/>
        </p:nvSpPr>
        <p:spPr>
          <a:xfrm>
            <a:off x="1121432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22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CC9DDCC0-E2F5-491B-BFD7-9C537954B7BA}"/>
              </a:ext>
            </a:extLst>
          </p:cNvPr>
          <p:cNvSpPr txBox="1"/>
          <p:nvPr/>
        </p:nvSpPr>
        <p:spPr>
          <a:xfrm>
            <a:off x="1411946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23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5F738BED-B3A1-4F4C-8CA7-189EF9793E62}"/>
              </a:ext>
            </a:extLst>
          </p:cNvPr>
          <p:cNvSpPr txBox="1"/>
          <p:nvPr/>
        </p:nvSpPr>
        <p:spPr>
          <a:xfrm>
            <a:off x="1699999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24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F8D052EF-87C3-4C32-A5EA-83122AF03D32}"/>
              </a:ext>
            </a:extLst>
          </p:cNvPr>
          <p:cNvSpPr txBox="1"/>
          <p:nvPr/>
        </p:nvSpPr>
        <p:spPr>
          <a:xfrm>
            <a:off x="1990513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25</a:t>
            </a:r>
          </a:p>
        </p:txBody>
      </p:sp>
      <p:sp>
        <p:nvSpPr>
          <p:cNvPr id="484" name="Rectangle 40">
            <a:extLst>
              <a:ext uri="{FF2B5EF4-FFF2-40B4-BE49-F238E27FC236}">
                <a16:creationId xmlns:a16="http://schemas.microsoft.com/office/drawing/2014/main" id="{C45EC2FB-1643-4738-94DA-66747E07A173}"/>
              </a:ext>
            </a:extLst>
          </p:cNvPr>
          <p:cNvSpPr/>
          <p:nvPr/>
        </p:nvSpPr>
        <p:spPr>
          <a:xfrm>
            <a:off x="284954" y="424663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485" name="Rectangle 40">
            <a:extLst>
              <a:ext uri="{FF2B5EF4-FFF2-40B4-BE49-F238E27FC236}">
                <a16:creationId xmlns:a16="http://schemas.microsoft.com/office/drawing/2014/main" id="{D63C4761-7B10-4F4D-A2A3-62871A7A17EF}"/>
              </a:ext>
            </a:extLst>
          </p:cNvPr>
          <p:cNvSpPr/>
          <p:nvPr/>
        </p:nvSpPr>
        <p:spPr>
          <a:xfrm>
            <a:off x="574622" y="424663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FD73FFE2-D02C-4EAD-B54B-903F4E997FB9}"/>
              </a:ext>
            </a:extLst>
          </p:cNvPr>
          <p:cNvSpPr txBox="1"/>
          <p:nvPr/>
        </p:nvSpPr>
        <p:spPr>
          <a:xfrm>
            <a:off x="255111" y="4221276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26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9B83B37E-92BD-453C-824F-E6D15E0EA718}"/>
              </a:ext>
            </a:extLst>
          </p:cNvPr>
          <p:cNvSpPr txBox="1"/>
          <p:nvPr/>
        </p:nvSpPr>
        <p:spPr>
          <a:xfrm>
            <a:off x="542865" y="4221276"/>
            <a:ext cx="34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27</a:t>
            </a:r>
          </a:p>
        </p:txBody>
      </p:sp>
      <p:sp>
        <p:nvSpPr>
          <p:cNvPr id="488" name="Прямоугольник: скругленные углы 487">
            <a:extLst>
              <a:ext uri="{FF2B5EF4-FFF2-40B4-BE49-F238E27FC236}">
                <a16:creationId xmlns:a16="http://schemas.microsoft.com/office/drawing/2014/main" id="{5B617525-3167-4603-89AE-918FC33F1E61}"/>
              </a:ext>
            </a:extLst>
          </p:cNvPr>
          <p:cNvSpPr/>
          <p:nvPr/>
        </p:nvSpPr>
        <p:spPr>
          <a:xfrm>
            <a:off x="2562393" y="2810060"/>
            <a:ext cx="2310553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90E431EC-06F6-4A13-B2EC-7DFCF5061E14}"/>
              </a:ext>
            </a:extLst>
          </p:cNvPr>
          <p:cNvSpPr txBox="1"/>
          <p:nvPr/>
        </p:nvSpPr>
        <p:spPr>
          <a:xfrm>
            <a:off x="2813981" y="2914960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/>
            </a:pPr>
            <a:r>
              <a:rPr lang="ru-RU" spc="300" dirty="0">
                <a:solidFill>
                  <a:srgbClr val="F94000"/>
                </a:solidFill>
                <a:latin typeface="Gilroy Heavy" panose="00000A00000000000000" pitchFamily="2" charset="-52"/>
              </a:rPr>
              <a:t>Февраль</a:t>
            </a:r>
            <a:endParaRPr spc="300" dirty="0">
              <a:solidFill>
                <a:srgbClr val="F94000"/>
              </a:solidFill>
              <a:latin typeface="Gilroy Heavy" panose="00000A00000000000000" pitchFamily="2" charset="-52"/>
            </a:endParaRP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3A542B6D-904E-4918-B80F-CB78CEFF18D7}"/>
              </a:ext>
            </a:extLst>
          </p:cNvPr>
          <p:cNvSpPr txBox="1"/>
          <p:nvPr/>
        </p:nvSpPr>
        <p:spPr>
          <a:xfrm>
            <a:off x="2659862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Пн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570BFE10-3EC0-444F-A358-1B51B0384844}"/>
              </a:ext>
            </a:extLst>
          </p:cNvPr>
          <p:cNvSpPr txBox="1"/>
          <p:nvPr/>
        </p:nvSpPr>
        <p:spPr>
          <a:xfrm>
            <a:off x="2976772" y="3181414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EC67C6B4-7996-4668-B777-99CFCDA62D78}"/>
              </a:ext>
            </a:extLst>
          </p:cNvPr>
          <p:cNvSpPr txBox="1"/>
          <p:nvPr/>
        </p:nvSpPr>
        <p:spPr>
          <a:xfrm>
            <a:off x="3250288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Ср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9704AEB7-D6E9-4C63-B734-8F1DE4DE8459}"/>
              </a:ext>
            </a:extLst>
          </p:cNvPr>
          <p:cNvSpPr txBox="1"/>
          <p:nvPr/>
        </p:nvSpPr>
        <p:spPr>
          <a:xfrm>
            <a:off x="3545501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Чт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B186AEA7-8DA3-4F1D-B56F-1DBA52988BA2}"/>
              </a:ext>
            </a:extLst>
          </p:cNvPr>
          <p:cNvSpPr txBox="1"/>
          <p:nvPr/>
        </p:nvSpPr>
        <p:spPr>
          <a:xfrm>
            <a:off x="3827689" y="3177412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9367D8B4-38C4-422F-8020-466C7339D968}"/>
              </a:ext>
            </a:extLst>
          </p:cNvPr>
          <p:cNvSpPr txBox="1"/>
          <p:nvPr/>
        </p:nvSpPr>
        <p:spPr>
          <a:xfrm>
            <a:off x="4115190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Сб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009F13CB-6668-48B0-B829-746D1B013DC0}"/>
              </a:ext>
            </a:extLst>
          </p:cNvPr>
          <p:cNvSpPr txBox="1"/>
          <p:nvPr/>
        </p:nvSpPr>
        <p:spPr>
          <a:xfrm>
            <a:off x="4410403" y="3177291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Вс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503" name="Rectangle 40">
            <a:extLst>
              <a:ext uri="{FF2B5EF4-FFF2-40B4-BE49-F238E27FC236}">
                <a16:creationId xmlns:a16="http://schemas.microsoft.com/office/drawing/2014/main" id="{60D15AAC-5D38-4C11-A75D-139155143211}"/>
              </a:ext>
            </a:extLst>
          </p:cNvPr>
          <p:cNvSpPr/>
          <p:nvPr/>
        </p:nvSpPr>
        <p:spPr>
          <a:xfrm>
            <a:off x="4427869" y="340203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D8506E00-9D89-4EC5-919F-5DE7B5E46C4F}"/>
              </a:ext>
            </a:extLst>
          </p:cNvPr>
          <p:cNvSpPr txBox="1"/>
          <p:nvPr/>
        </p:nvSpPr>
        <p:spPr>
          <a:xfrm>
            <a:off x="4385039" y="3373646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</a:t>
            </a:r>
          </a:p>
        </p:txBody>
      </p:sp>
      <p:sp>
        <p:nvSpPr>
          <p:cNvPr id="511" name="Rectangle 40">
            <a:extLst>
              <a:ext uri="{FF2B5EF4-FFF2-40B4-BE49-F238E27FC236}">
                <a16:creationId xmlns:a16="http://schemas.microsoft.com/office/drawing/2014/main" id="{C52882A7-D725-4266-A61A-C7D803658996}"/>
              </a:ext>
            </a:extLst>
          </p:cNvPr>
          <p:cNvSpPr/>
          <p:nvPr/>
        </p:nvSpPr>
        <p:spPr>
          <a:xfrm>
            <a:off x="2689018" y="361267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512" name="Rectangle 40">
            <a:extLst>
              <a:ext uri="{FF2B5EF4-FFF2-40B4-BE49-F238E27FC236}">
                <a16:creationId xmlns:a16="http://schemas.microsoft.com/office/drawing/2014/main" id="{2C4D797A-1609-4E79-810E-06CA3F14B854}"/>
              </a:ext>
            </a:extLst>
          </p:cNvPr>
          <p:cNvSpPr/>
          <p:nvPr/>
        </p:nvSpPr>
        <p:spPr>
          <a:xfrm>
            <a:off x="2978686" y="361267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Rectangle 40">
            <a:extLst>
              <a:ext uri="{FF2B5EF4-FFF2-40B4-BE49-F238E27FC236}">
                <a16:creationId xmlns:a16="http://schemas.microsoft.com/office/drawing/2014/main" id="{7EDB39B1-65E3-4A28-9A05-79323766E785}"/>
              </a:ext>
            </a:extLst>
          </p:cNvPr>
          <p:cNvSpPr/>
          <p:nvPr/>
        </p:nvSpPr>
        <p:spPr>
          <a:xfrm>
            <a:off x="3269200" y="361267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Rectangle 40">
            <a:extLst>
              <a:ext uri="{FF2B5EF4-FFF2-40B4-BE49-F238E27FC236}">
                <a16:creationId xmlns:a16="http://schemas.microsoft.com/office/drawing/2014/main" id="{4367BBD8-382F-4D7B-A5C8-3B03A68C0920}"/>
              </a:ext>
            </a:extLst>
          </p:cNvPr>
          <p:cNvSpPr/>
          <p:nvPr/>
        </p:nvSpPr>
        <p:spPr>
          <a:xfrm>
            <a:off x="3559714" y="361267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Rectangle 40">
            <a:extLst>
              <a:ext uri="{FF2B5EF4-FFF2-40B4-BE49-F238E27FC236}">
                <a16:creationId xmlns:a16="http://schemas.microsoft.com/office/drawing/2014/main" id="{C203A0C1-F874-4312-84BD-B711BDEF14E4}"/>
              </a:ext>
            </a:extLst>
          </p:cNvPr>
          <p:cNvSpPr/>
          <p:nvPr/>
        </p:nvSpPr>
        <p:spPr>
          <a:xfrm>
            <a:off x="3846841" y="361267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Rectangle 40">
            <a:extLst>
              <a:ext uri="{FF2B5EF4-FFF2-40B4-BE49-F238E27FC236}">
                <a16:creationId xmlns:a16="http://schemas.microsoft.com/office/drawing/2014/main" id="{8E26FF79-06D0-446A-91F9-7C728DC841DA}"/>
              </a:ext>
            </a:extLst>
          </p:cNvPr>
          <p:cNvSpPr/>
          <p:nvPr/>
        </p:nvSpPr>
        <p:spPr>
          <a:xfrm>
            <a:off x="4137355" y="3612679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Rectangle 40">
            <a:extLst>
              <a:ext uri="{FF2B5EF4-FFF2-40B4-BE49-F238E27FC236}">
                <a16:creationId xmlns:a16="http://schemas.microsoft.com/office/drawing/2014/main" id="{8CFF0761-8D0C-41F1-ABCE-938EE09CEFA9}"/>
              </a:ext>
            </a:extLst>
          </p:cNvPr>
          <p:cNvSpPr/>
          <p:nvPr/>
        </p:nvSpPr>
        <p:spPr>
          <a:xfrm>
            <a:off x="4427869" y="3612679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EDD3F5C1-C4C3-4AC8-B247-616535F834EC}"/>
              </a:ext>
            </a:extLst>
          </p:cNvPr>
          <p:cNvSpPr txBox="1"/>
          <p:nvPr/>
        </p:nvSpPr>
        <p:spPr>
          <a:xfrm>
            <a:off x="2659175" y="35885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EA2B5905-149A-413C-97FE-4DF5002166E5}"/>
              </a:ext>
            </a:extLst>
          </p:cNvPr>
          <p:cNvSpPr txBox="1"/>
          <p:nvPr/>
        </p:nvSpPr>
        <p:spPr>
          <a:xfrm>
            <a:off x="2946929" y="35885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EBDD54F7-71F4-408C-A721-E66759FA460C}"/>
              </a:ext>
            </a:extLst>
          </p:cNvPr>
          <p:cNvSpPr txBox="1"/>
          <p:nvPr/>
        </p:nvSpPr>
        <p:spPr>
          <a:xfrm>
            <a:off x="3237036" y="3589086"/>
            <a:ext cx="365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4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E6A60EE8-F0A8-49EC-A8A5-EDC299CC6C31}"/>
              </a:ext>
            </a:extLst>
          </p:cNvPr>
          <p:cNvSpPr txBox="1"/>
          <p:nvPr/>
        </p:nvSpPr>
        <p:spPr>
          <a:xfrm>
            <a:off x="3525496" y="3585241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5</a:t>
            </a: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6B54AF55-89CB-4C57-A80D-6E863D9C6C3F}"/>
              </a:ext>
            </a:extLst>
          </p:cNvPr>
          <p:cNvSpPr txBox="1"/>
          <p:nvPr/>
        </p:nvSpPr>
        <p:spPr>
          <a:xfrm>
            <a:off x="3816010" y="3588151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6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0266AE14-D089-4385-8FA3-75766A992323}"/>
              </a:ext>
            </a:extLst>
          </p:cNvPr>
          <p:cNvSpPr txBox="1"/>
          <p:nvPr/>
        </p:nvSpPr>
        <p:spPr>
          <a:xfrm>
            <a:off x="4104063" y="3585241"/>
            <a:ext cx="35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7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3BB900DA-0956-4C9B-AF0F-83C132D87D95}"/>
              </a:ext>
            </a:extLst>
          </p:cNvPr>
          <p:cNvSpPr txBox="1"/>
          <p:nvPr/>
        </p:nvSpPr>
        <p:spPr>
          <a:xfrm>
            <a:off x="4394577" y="3585241"/>
            <a:ext cx="356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8</a:t>
            </a:r>
          </a:p>
        </p:txBody>
      </p:sp>
      <p:sp>
        <p:nvSpPr>
          <p:cNvPr id="525" name="Rectangle 40">
            <a:extLst>
              <a:ext uri="{FF2B5EF4-FFF2-40B4-BE49-F238E27FC236}">
                <a16:creationId xmlns:a16="http://schemas.microsoft.com/office/drawing/2014/main" id="{72FE10A8-40C4-460C-9184-F2F07B4BC86D}"/>
              </a:ext>
            </a:extLst>
          </p:cNvPr>
          <p:cNvSpPr/>
          <p:nvPr/>
        </p:nvSpPr>
        <p:spPr>
          <a:xfrm>
            <a:off x="2689018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526" name="Rectangle 40">
            <a:extLst>
              <a:ext uri="{FF2B5EF4-FFF2-40B4-BE49-F238E27FC236}">
                <a16:creationId xmlns:a16="http://schemas.microsoft.com/office/drawing/2014/main" id="{82585B16-83BD-46F7-BCB0-76A86BA2FD31}"/>
              </a:ext>
            </a:extLst>
          </p:cNvPr>
          <p:cNvSpPr/>
          <p:nvPr/>
        </p:nvSpPr>
        <p:spPr>
          <a:xfrm>
            <a:off x="2978686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Rectangle 40">
            <a:extLst>
              <a:ext uri="{FF2B5EF4-FFF2-40B4-BE49-F238E27FC236}">
                <a16:creationId xmlns:a16="http://schemas.microsoft.com/office/drawing/2014/main" id="{7FEB8ABB-6CF9-4141-84FF-A83D583F9FE3}"/>
              </a:ext>
            </a:extLst>
          </p:cNvPr>
          <p:cNvSpPr/>
          <p:nvPr/>
        </p:nvSpPr>
        <p:spPr>
          <a:xfrm>
            <a:off x="3269200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Rectangle 40">
            <a:extLst>
              <a:ext uri="{FF2B5EF4-FFF2-40B4-BE49-F238E27FC236}">
                <a16:creationId xmlns:a16="http://schemas.microsoft.com/office/drawing/2014/main" id="{9054A6F4-44A2-4057-AAA8-B407C8D477DA}"/>
              </a:ext>
            </a:extLst>
          </p:cNvPr>
          <p:cNvSpPr/>
          <p:nvPr/>
        </p:nvSpPr>
        <p:spPr>
          <a:xfrm>
            <a:off x="3559714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Rectangle 40">
            <a:extLst>
              <a:ext uri="{FF2B5EF4-FFF2-40B4-BE49-F238E27FC236}">
                <a16:creationId xmlns:a16="http://schemas.microsoft.com/office/drawing/2014/main" id="{01A57E1D-58DE-4CBD-98FE-C03BEEC80591}"/>
              </a:ext>
            </a:extLst>
          </p:cNvPr>
          <p:cNvSpPr/>
          <p:nvPr/>
        </p:nvSpPr>
        <p:spPr>
          <a:xfrm>
            <a:off x="3846841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Rectangle 40">
            <a:extLst>
              <a:ext uri="{FF2B5EF4-FFF2-40B4-BE49-F238E27FC236}">
                <a16:creationId xmlns:a16="http://schemas.microsoft.com/office/drawing/2014/main" id="{468A41D4-FB0B-49CF-AEEA-62CB86C6D9FE}"/>
              </a:ext>
            </a:extLst>
          </p:cNvPr>
          <p:cNvSpPr/>
          <p:nvPr/>
        </p:nvSpPr>
        <p:spPr>
          <a:xfrm>
            <a:off x="4137355" y="3821734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Rectangle 40">
            <a:extLst>
              <a:ext uri="{FF2B5EF4-FFF2-40B4-BE49-F238E27FC236}">
                <a16:creationId xmlns:a16="http://schemas.microsoft.com/office/drawing/2014/main" id="{9781C95F-9456-4E7B-95F6-46AA9AD0B0AB}"/>
              </a:ext>
            </a:extLst>
          </p:cNvPr>
          <p:cNvSpPr/>
          <p:nvPr/>
        </p:nvSpPr>
        <p:spPr>
          <a:xfrm>
            <a:off x="4427869" y="3821734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82DC9B0B-1094-4784-B3EA-A90A3F0C4510}"/>
              </a:ext>
            </a:extLst>
          </p:cNvPr>
          <p:cNvSpPr txBox="1"/>
          <p:nvPr/>
        </p:nvSpPr>
        <p:spPr>
          <a:xfrm>
            <a:off x="2659175" y="3795100"/>
            <a:ext cx="358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9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967EF319-460D-4D5C-A3DA-43ADB36166CF}"/>
              </a:ext>
            </a:extLst>
          </p:cNvPr>
          <p:cNvSpPr txBox="1"/>
          <p:nvPr/>
        </p:nvSpPr>
        <p:spPr>
          <a:xfrm>
            <a:off x="2946929" y="3795100"/>
            <a:ext cx="353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10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761874B6-E808-40A6-981B-F93B5A9F8928}"/>
              </a:ext>
            </a:extLst>
          </p:cNvPr>
          <p:cNvSpPr txBox="1"/>
          <p:nvPr/>
        </p:nvSpPr>
        <p:spPr>
          <a:xfrm>
            <a:off x="3247267" y="379510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11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956D804C-05E2-46D8-972E-16CE0679F1DC}"/>
              </a:ext>
            </a:extLst>
          </p:cNvPr>
          <p:cNvSpPr txBox="1"/>
          <p:nvPr/>
        </p:nvSpPr>
        <p:spPr>
          <a:xfrm>
            <a:off x="3525496" y="3795100"/>
            <a:ext cx="358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12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4F8A1D02-8966-4D0E-B9ED-CE20C93DB3E3}"/>
              </a:ext>
            </a:extLst>
          </p:cNvPr>
          <p:cNvSpPr txBox="1"/>
          <p:nvPr/>
        </p:nvSpPr>
        <p:spPr>
          <a:xfrm>
            <a:off x="3816010" y="3795100"/>
            <a:ext cx="353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13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D820E642-AF1D-417D-A609-8A672F65F714}"/>
              </a:ext>
            </a:extLst>
          </p:cNvPr>
          <p:cNvSpPr txBox="1"/>
          <p:nvPr/>
        </p:nvSpPr>
        <p:spPr>
          <a:xfrm>
            <a:off x="4095599" y="3795100"/>
            <a:ext cx="389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14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8E238E56-6509-48B6-8190-96C5FD9DE348}"/>
              </a:ext>
            </a:extLst>
          </p:cNvPr>
          <p:cNvSpPr txBox="1"/>
          <p:nvPr/>
        </p:nvSpPr>
        <p:spPr>
          <a:xfrm>
            <a:off x="4394577" y="379510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15</a:t>
            </a:r>
          </a:p>
        </p:txBody>
      </p:sp>
      <p:sp>
        <p:nvSpPr>
          <p:cNvPr id="539" name="Rectangle 40">
            <a:extLst>
              <a:ext uri="{FF2B5EF4-FFF2-40B4-BE49-F238E27FC236}">
                <a16:creationId xmlns:a16="http://schemas.microsoft.com/office/drawing/2014/main" id="{F17D3244-3D59-413A-82B0-D8B0E73D1B48}"/>
              </a:ext>
            </a:extLst>
          </p:cNvPr>
          <p:cNvSpPr/>
          <p:nvPr/>
        </p:nvSpPr>
        <p:spPr>
          <a:xfrm>
            <a:off x="2689018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540" name="Rectangle 40">
            <a:extLst>
              <a:ext uri="{FF2B5EF4-FFF2-40B4-BE49-F238E27FC236}">
                <a16:creationId xmlns:a16="http://schemas.microsoft.com/office/drawing/2014/main" id="{E8C456B2-EF59-472C-9FCA-48329941C530}"/>
              </a:ext>
            </a:extLst>
          </p:cNvPr>
          <p:cNvSpPr/>
          <p:nvPr/>
        </p:nvSpPr>
        <p:spPr>
          <a:xfrm>
            <a:off x="2978686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1" name="Rectangle 40">
            <a:extLst>
              <a:ext uri="{FF2B5EF4-FFF2-40B4-BE49-F238E27FC236}">
                <a16:creationId xmlns:a16="http://schemas.microsoft.com/office/drawing/2014/main" id="{D3B31DB2-FF67-462A-B535-B7FB4CE9A69D}"/>
              </a:ext>
            </a:extLst>
          </p:cNvPr>
          <p:cNvSpPr/>
          <p:nvPr/>
        </p:nvSpPr>
        <p:spPr>
          <a:xfrm>
            <a:off x="3269200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" name="Rectangle 40">
            <a:extLst>
              <a:ext uri="{FF2B5EF4-FFF2-40B4-BE49-F238E27FC236}">
                <a16:creationId xmlns:a16="http://schemas.microsoft.com/office/drawing/2014/main" id="{B4652848-8313-4C90-980D-6E034C218CCD}"/>
              </a:ext>
            </a:extLst>
          </p:cNvPr>
          <p:cNvSpPr/>
          <p:nvPr/>
        </p:nvSpPr>
        <p:spPr>
          <a:xfrm>
            <a:off x="3559714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3" name="Rectangle 40">
            <a:extLst>
              <a:ext uri="{FF2B5EF4-FFF2-40B4-BE49-F238E27FC236}">
                <a16:creationId xmlns:a16="http://schemas.microsoft.com/office/drawing/2014/main" id="{A388E957-C819-40A9-98EB-203B7FF0501C}"/>
              </a:ext>
            </a:extLst>
          </p:cNvPr>
          <p:cNvSpPr/>
          <p:nvPr/>
        </p:nvSpPr>
        <p:spPr>
          <a:xfrm>
            <a:off x="3846841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4" name="Rectangle 40">
            <a:extLst>
              <a:ext uri="{FF2B5EF4-FFF2-40B4-BE49-F238E27FC236}">
                <a16:creationId xmlns:a16="http://schemas.microsoft.com/office/drawing/2014/main" id="{7478D867-ED3D-4477-8AD5-34876F6DE5A6}"/>
              </a:ext>
            </a:extLst>
          </p:cNvPr>
          <p:cNvSpPr/>
          <p:nvPr/>
        </p:nvSpPr>
        <p:spPr>
          <a:xfrm>
            <a:off x="4137355" y="4035719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Rectangle 40">
            <a:extLst>
              <a:ext uri="{FF2B5EF4-FFF2-40B4-BE49-F238E27FC236}">
                <a16:creationId xmlns:a16="http://schemas.microsoft.com/office/drawing/2014/main" id="{07EFEC5F-8DC3-4544-A684-FE64EFC4D659}"/>
              </a:ext>
            </a:extLst>
          </p:cNvPr>
          <p:cNvSpPr/>
          <p:nvPr/>
        </p:nvSpPr>
        <p:spPr>
          <a:xfrm>
            <a:off x="4427869" y="4035719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507A03D5-B984-45F3-9E21-FC461D18724A}"/>
              </a:ext>
            </a:extLst>
          </p:cNvPr>
          <p:cNvSpPr txBox="1"/>
          <p:nvPr/>
        </p:nvSpPr>
        <p:spPr>
          <a:xfrm>
            <a:off x="2649637" y="4009325"/>
            <a:ext cx="372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16</a:t>
            </a: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0B7ACD1D-07BA-41D0-A767-57DC16F57ED8}"/>
              </a:ext>
            </a:extLst>
          </p:cNvPr>
          <p:cNvSpPr txBox="1"/>
          <p:nvPr/>
        </p:nvSpPr>
        <p:spPr>
          <a:xfrm>
            <a:off x="2935044" y="4009325"/>
            <a:ext cx="377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17</a:t>
            </a: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3A55C52A-BF15-4165-BBB4-4E2408B3C005}"/>
              </a:ext>
            </a:extLst>
          </p:cNvPr>
          <p:cNvSpPr txBox="1"/>
          <p:nvPr/>
        </p:nvSpPr>
        <p:spPr>
          <a:xfrm>
            <a:off x="3247267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18</a:t>
            </a: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3810C1AC-9F63-4256-BE8F-A86DF04279A6}"/>
              </a:ext>
            </a:extLst>
          </p:cNvPr>
          <p:cNvSpPr txBox="1"/>
          <p:nvPr/>
        </p:nvSpPr>
        <p:spPr>
          <a:xfrm>
            <a:off x="3525496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19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7A718B74-08D6-4B9C-B8BA-196864CD4E85}"/>
              </a:ext>
            </a:extLst>
          </p:cNvPr>
          <p:cNvSpPr txBox="1"/>
          <p:nvPr/>
        </p:nvSpPr>
        <p:spPr>
          <a:xfrm>
            <a:off x="3816010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20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48AB6E7A-7891-47D4-870A-E7EFC8F6CB10}"/>
              </a:ext>
            </a:extLst>
          </p:cNvPr>
          <p:cNvSpPr txBox="1"/>
          <p:nvPr/>
        </p:nvSpPr>
        <p:spPr>
          <a:xfrm>
            <a:off x="4104063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21</a:t>
            </a: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A142F4AA-ACCC-473C-9336-9815D381100D}"/>
              </a:ext>
            </a:extLst>
          </p:cNvPr>
          <p:cNvSpPr txBox="1"/>
          <p:nvPr/>
        </p:nvSpPr>
        <p:spPr>
          <a:xfrm>
            <a:off x="4394577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22</a:t>
            </a:r>
          </a:p>
        </p:txBody>
      </p:sp>
      <p:sp>
        <p:nvSpPr>
          <p:cNvPr id="557" name="Прямоугольник: скругленные углы 556">
            <a:extLst>
              <a:ext uri="{FF2B5EF4-FFF2-40B4-BE49-F238E27FC236}">
                <a16:creationId xmlns:a16="http://schemas.microsoft.com/office/drawing/2014/main" id="{55AE1438-CB0E-4A69-BF16-6C29FE4F64CF}"/>
              </a:ext>
            </a:extLst>
          </p:cNvPr>
          <p:cNvSpPr/>
          <p:nvPr/>
        </p:nvSpPr>
        <p:spPr>
          <a:xfrm>
            <a:off x="4969026" y="2810060"/>
            <a:ext cx="2310553" cy="20139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id="{6373B205-53A0-4FD0-97B8-D25BFFAA1ACF}"/>
              </a:ext>
            </a:extLst>
          </p:cNvPr>
          <p:cNvSpPr txBox="1"/>
          <p:nvPr/>
        </p:nvSpPr>
        <p:spPr>
          <a:xfrm>
            <a:off x="5220614" y="2914960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/>
            </a:pPr>
            <a:r>
              <a:rPr lang="ru-RU" spc="300" dirty="0">
                <a:solidFill>
                  <a:srgbClr val="F94000"/>
                </a:solidFill>
                <a:latin typeface="Gilroy Heavy" panose="00000A00000000000000" pitchFamily="2" charset="-52"/>
              </a:rPr>
              <a:t>Март</a:t>
            </a:r>
            <a:endParaRPr spc="300" dirty="0">
              <a:solidFill>
                <a:srgbClr val="F94000"/>
              </a:solidFill>
              <a:latin typeface="Gilroy Heavy" panose="00000A00000000000000" pitchFamily="2" charset="-52"/>
            </a:endParaRP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2C814181-4675-4E06-9767-469B9D68B318}"/>
              </a:ext>
            </a:extLst>
          </p:cNvPr>
          <p:cNvSpPr txBox="1"/>
          <p:nvPr/>
        </p:nvSpPr>
        <p:spPr>
          <a:xfrm>
            <a:off x="5066495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Пн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C5C47B94-8CA1-4B76-A6D6-34ACCB64C66F}"/>
              </a:ext>
            </a:extLst>
          </p:cNvPr>
          <p:cNvSpPr txBox="1"/>
          <p:nvPr/>
        </p:nvSpPr>
        <p:spPr>
          <a:xfrm>
            <a:off x="5383405" y="3181414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99C16D34-4E5C-495F-930C-24D974C4C585}"/>
              </a:ext>
            </a:extLst>
          </p:cNvPr>
          <p:cNvSpPr txBox="1"/>
          <p:nvPr/>
        </p:nvSpPr>
        <p:spPr>
          <a:xfrm>
            <a:off x="5656921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Ср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65DBCB1E-31BC-4613-AEFB-CA62F0333911}"/>
              </a:ext>
            </a:extLst>
          </p:cNvPr>
          <p:cNvSpPr txBox="1"/>
          <p:nvPr/>
        </p:nvSpPr>
        <p:spPr>
          <a:xfrm>
            <a:off x="5952134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Чт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03CC41A4-6053-4F4E-8513-4D5FBAAA4085}"/>
              </a:ext>
            </a:extLst>
          </p:cNvPr>
          <p:cNvSpPr txBox="1"/>
          <p:nvPr/>
        </p:nvSpPr>
        <p:spPr>
          <a:xfrm>
            <a:off x="6234322" y="3177412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A574F4A3-A49C-4369-8B7E-DA5688E6D988}"/>
              </a:ext>
            </a:extLst>
          </p:cNvPr>
          <p:cNvSpPr txBox="1"/>
          <p:nvPr/>
        </p:nvSpPr>
        <p:spPr>
          <a:xfrm>
            <a:off x="6521823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Сб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22696096-4CD8-42EF-BD38-726F96314BFE}"/>
              </a:ext>
            </a:extLst>
          </p:cNvPr>
          <p:cNvSpPr txBox="1"/>
          <p:nvPr/>
        </p:nvSpPr>
        <p:spPr>
          <a:xfrm>
            <a:off x="6817036" y="3177291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Вс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572" name="Rectangle 40">
            <a:extLst>
              <a:ext uri="{FF2B5EF4-FFF2-40B4-BE49-F238E27FC236}">
                <a16:creationId xmlns:a16="http://schemas.microsoft.com/office/drawing/2014/main" id="{93BC7548-0084-4699-A3E1-676411F2C750}"/>
              </a:ext>
            </a:extLst>
          </p:cNvPr>
          <p:cNvSpPr/>
          <p:nvPr/>
        </p:nvSpPr>
        <p:spPr>
          <a:xfrm>
            <a:off x="6834502" y="340203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C85FA43D-B3D0-4CED-A62E-D6DCA7453E22}"/>
              </a:ext>
            </a:extLst>
          </p:cNvPr>
          <p:cNvSpPr txBox="1"/>
          <p:nvPr/>
        </p:nvSpPr>
        <p:spPr>
          <a:xfrm>
            <a:off x="6791672" y="3373646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</a:t>
            </a:r>
          </a:p>
        </p:txBody>
      </p:sp>
      <p:sp>
        <p:nvSpPr>
          <p:cNvPr id="580" name="Rectangle 40">
            <a:extLst>
              <a:ext uri="{FF2B5EF4-FFF2-40B4-BE49-F238E27FC236}">
                <a16:creationId xmlns:a16="http://schemas.microsoft.com/office/drawing/2014/main" id="{0430A145-2F5A-43B9-B7CC-A92AB097D34A}"/>
              </a:ext>
            </a:extLst>
          </p:cNvPr>
          <p:cNvSpPr/>
          <p:nvPr/>
        </p:nvSpPr>
        <p:spPr>
          <a:xfrm>
            <a:off x="5095651" y="361267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581" name="Rectangle 40">
            <a:extLst>
              <a:ext uri="{FF2B5EF4-FFF2-40B4-BE49-F238E27FC236}">
                <a16:creationId xmlns:a16="http://schemas.microsoft.com/office/drawing/2014/main" id="{13F883BA-F8F7-4DAD-AF4E-6B9177B15FDB}"/>
              </a:ext>
            </a:extLst>
          </p:cNvPr>
          <p:cNvSpPr/>
          <p:nvPr/>
        </p:nvSpPr>
        <p:spPr>
          <a:xfrm>
            <a:off x="5385319" y="361267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Rectangle 40">
            <a:extLst>
              <a:ext uri="{FF2B5EF4-FFF2-40B4-BE49-F238E27FC236}">
                <a16:creationId xmlns:a16="http://schemas.microsoft.com/office/drawing/2014/main" id="{4E355687-0831-4026-AE5F-AB9842910BAF}"/>
              </a:ext>
            </a:extLst>
          </p:cNvPr>
          <p:cNvSpPr/>
          <p:nvPr/>
        </p:nvSpPr>
        <p:spPr>
          <a:xfrm>
            <a:off x="5675833" y="361267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" name="Rectangle 40">
            <a:extLst>
              <a:ext uri="{FF2B5EF4-FFF2-40B4-BE49-F238E27FC236}">
                <a16:creationId xmlns:a16="http://schemas.microsoft.com/office/drawing/2014/main" id="{E640B5D4-B630-44BA-A755-C076321CEF03}"/>
              </a:ext>
            </a:extLst>
          </p:cNvPr>
          <p:cNvSpPr/>
          <p:nvPr/>
        </p:nvSpPr>
        <p:spPr>
          <a:xfrm>
            <a:off x="5966347" y="361267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" name="Rectangle 40">
            <a:extLst>
              <a:ext uri="{FF2B5EF4-FFF2-40B4-BE49-F238E27FC236}">
                <a16:creationId xmlns:a16="http://schemas.microsoft.com/office/drawing/2014/main" id="{E24B70E7-6B82-4025-B043-9053DF14EA76}"/>
              </a:ext>
            </a:extLst>
          </p:cNvPr>
          <p:cNvSpPr/>
          <p:nvPr/>
        </p:nvSpPr>
        <p:spPr>
          <a:xfrm>
            <a:off x="6253474" y="361267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5" name="Rectangle 40">
            <a:extLst>
              <a:ext uri="{FF2B5EF4-FFF2-40B4-BE49-F238E27FC236}">
                <a16:creationId xmlns:a16="http://schemas.microsoft.com/office/drawing/2014/main" id="{966D43CD-59AC-485C-BAE6-90A89208B4D3}"/>
              </a:ext>
            </a:extLst>
          </p:cNvPr>
          <p:cNvSpPr/>
          <p:nvPr/>
        </p:nvSpPr>
        <p:spPr>
          <a:xfrm>
            <a:off x="6543988" y="3612679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6" name="Rectangle 40">
            <a:extLst>
              <a:ext uri="{FF2B5EF4-FFF2-40B4-BE49-F238E27FC236}">
                <a16:creationId xmlns:a16="http://schemas.microsoft.com/office/drawing/2014/main" id="{ED4DA670-4CB1-45C1-AA5E-01E964BEB376}"/>
              </a:ext>
            </a:extLst>
          </p:cNvPr>
          <p:cNvSpPr/>
          <p:nvPr/>
        </p:nvSpPr>
        <p:spPr>
          <a:xfrm>
            <a:off x="6834502" y="3612679"/>
            <a:ext cx="290514" cy="213163"/>
          </a:xfrm>
          <a:prstGeom prst="rect">
            <a:avLst/>
          </a:prstGeom>
          <a:solidFill>
            <a:srgbClr val="F94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1180EC47-6B8C-4702-82D9-85F109C9D3DD}"/>
              </a:ext>
            </a:extLst>
          </p:cNvPr>
          <p:cNvSpPr txBox="1"/>
          <p:nvPr/>
        </p:nvSpPr>
        <p:spPr>
          <a:xfrm>
            <a:off x="5065808" y="35885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</a:t>
            </a: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C728F83D-FA9D-429A-8134-BB1F955479F5}"/>
              </a:ext>
            </a:extLst>
          </p:cNvPr>
          <p:cNvSpPr txBox="1"/>
          <p:nvPr/>
        </p:nvSpPr>
        <p:spPr>
          <a:xfrm>
            <a:off x="5353562" y="35885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FCD8A7BF-4430-4E40-A098-886B37BC6E46}"/>
              </a:ext>
            </a:extLst>
          </p:cNvPr>
          <p:cNvSpPr txBox="1"/>
          <p:nvPr/>
        </p:nvSpPr>
        <p:spPr>
          <a:xfrm>
            <a:off x="5643669" y="3589086"/>
            <a:ext cx="365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4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1409FC02-C960-464C-8396-107EBA8C9410}"/>
              </a:ext>
            </a:extLst>
          </p:cNvPr>
          <p:cNvSpPr txBox="1"/>
          <p:nvPr/>
        </p:nvSpPr>
        <p:spPr>
          <a:xfrm>
            <a:off x="5932129" y="3585241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5</a:t>
            </a:r>
          </a:p>
        </p:txBody>
      </p:sp>
      <p:sp>
        <p:nvSpPr>
          <p:cNvPr id="591" name="TextBox 590">
            <a:extLst>
              <a:ext uri="{FF2B5EF4-FFF2-40B4-BE49-F238E27FC236}">
                <a16:creationId xmlns:a16="http://schemas.microsoft.com/office/drawing/2014/main" id="{E0583F7D-EB8F-4D40-9F1E-6A6211C6130E}"/>
              </a:ext>
            </a:extLst>
          </p:cNvPr>
          <p:cNvSpPr txBox="1"/>
          <p:nvPr/>
        </p:nvSpPr>
        <p:spPr>
          <a:xfrm>
            <a:off x="6222643" y="3588151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6</a:t>
            </a:r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8A6E0331-27E8-463A-ACA9-CBE4746B6147}"/>
              </a:ext>
            </a:extLst>
          </p:cNvPr>
          <p:cNvSpPr txBox="1"/>
          <p:nvPr/>
        </p:nvSpPr>
        <p:spPr>
          <a:xfrm>
            <a:off x="6510696" y="3585241"/>
            <a:ext cx="35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7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1B9BD71D-93AD-48DC-B696-C52D9457DE9F}"/>
              </a:ext>
            </a:extLst>
          </p:cNvPr>
          <p:cNvSpPr txBox="1"/>
          <p:nvPr/>
        </p:nvSpPr>
        <p:spPr>
          <a:xfrm>
            <a:off x="6801210" y="3585241"/>
            <a:ext cx="356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8</a:t>
            </a:r>
          </a:p>
        </p:txBody>
      </p:sp>
      <p:sp>
        <p:nvSpPr>
          <p:cNvPr id="594" name="Rectangle 40">
            <a:extLst>
              <a:ext uri="{FF2B5EF4-FFF2-40B4-BE49-F238E27FC236}">
                <a16:creationId xmlns:a16="http://schemas.microsoft.com/office/drawing/2014/main" id="{6461CFA3-2041-48E6-A1C7-DFEA1B2B326F}"/>
              </a:ext>
            </a:extLst>
          </p:cNvPr>
          <p:cNvSpPr/>
          <p:nvPr/>
        </p:nvSpPr>
        <p:spPr>
          <a:xfrm>
            <a:off x="5095651" y="3821734"/>
            <a:ext cx="290514" cy="213163"/>
          </a:xfrm>
          <a:prstGeom prst="rect">
            <a:avLst/>
          </a:prstGeom>
          <a:solidFill>
            <a:srgbClr val="F97376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595" name="Rectangle 40">
            <a:extLst>
              <a:ext uri="{FF2B5EF4-FFF2-40B4-BE49-F238E27FC236}">
                <a16:creationId xmlns:a16="http://schemas.microsoft.com/office/drawing/2014/main" id="{E678F098-879A-4377-AFDB-4C3A996D02AE}"/>
              </a:ext>
            </a:extLst>
          </p:cNvPr>
          <p:cNvSpPr/>
          <p:nvPr/>
        </p:nvSpPr>
        <p:spPr>
          <a:xfrm>
            <a:off x="5385319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Rectangle 40">
            <a:extLst>
              <a:ext uri="{FF2B5EF4-FFF2-40B4-BE49-F238E27FC236}">
                <a16:creationId xmlns:a16="http://schemas.microsoft.com/office/drawing/2014/main" id="{D0B17B2F-290B-4D2A-A5B9-C46AA4175287}"/>
              </a:ext>
            </a:extLst>
          </p:cNvPr>
          <p:cNvSpPr/>
          <p:nvPr/>
        </p:nvSpPr>
        <p:spPr>
          <a:xfrm>
            <a:off x="5675833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Rectangle 40">
            <a:extLst>
              <a:ext uri="{FF2B5EF4-FFF2-40B4-BE49-F238E27FC236}">
                <a16:creationId xmlns:a16="http://schemas.microsoft.com/office/drawing/2014/main" id="{F0C1AA67-498A-457C-BEF2-55C399EACC16}"/>
              </a:ext>
            </a:extLst>
          </p:cNvPr>
          <p:cNvSpPr/>
          <p:nvPr/>
        </p:nvSpPr>
        <p:spPr>
          <a:xfrm>
            <a:off x="5966347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8" name="Rectangle 40">
            <a:extLst>
              <a:ext uri="{FF2B5EF4-FFF2-40B4-BE49-F238E27FC236}">
                <a16:creationId xmlns:a16="http://schemas.microsoft.com/office/drawing/2014/main" id="{01B64956-6C8B-4720-9ADF-DED26E0EE0F7}"/>
              </a:ext>
            </a:extLst>
          </p:cNvPr>
          <p:cNvSpPr/>
          <p:nvPr/>
        </p:nvSpPr>
        <p:spPr>
          <a:xfrm>
            <a:off x="6253474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Rectangle 40">
            <a:extLst>
              <a:ext uri="{FF2B5EF4-FFF2-40B4-BE49-F238E27FC236}">
                <a16:creationId xmlns:a16="http://schemas.microsoft.com/office/drawing/2014/main" id="{93070D57-298D-4F89-8A3B-7252C2F2186D}"/>
              </a:ext>
            </a:extLst>
          </p:cNvPr>
          <p:cNvSpPr/>
          <p:nvPr/>
        </p:nvSpPr>
        <p:spPr>
          <a:xfrm>
            <a:off x="6543988" y="3821734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0" name="Rectangle 40">
            <a:extLst>
              <a:ext uri="{FF2B5EF4-FFF2-40B4-BE49-F238E27FC236}">
                <a16:creationId xmlns:a16="http://schemas.microsoft.com/office/drawing/2014/main" id="{6BC9D3BB-7CC1-49B0-80B0-0462ADAADAEA}"/>
              </a:ext>
            </a:extLst>
          </p:cNvPr>
          <p:cNvSpPr/>
          <p:nvPr/>
        </p:nvSpPr>
        <p:spPr>
          <a:xfrm>
            <a:off x="6834502" y="3821734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E884E96F-2F3A-4077-BDC9-5F9BDEE54E47}"/>
              </a:ext>
            </a:extLst>
          </p:cNvPr>
          <p:cNvSpPr txBox="1"/>
          <p:nvPr/>
        </p:nvSpPr>
        <p:spPr>
          <a:xfrm>
            <a:off x="5065808" y="3795100"/>
            <a:ext cx="358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9</a:t>
            </a: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EE9C1B2E-0091-4465-9A28-EEF496E75489}"/>
              </a:ext>
            </a:extLst>
          </p:cNvPr>
          <p:cNvSpPr txBox="1"/>
          <p:nvPr/>
        </p:nvSpPr>
        <p:spPr>
          <a:xfrm>
            <a:off x="5353562" y="3795100"/>
            <a:ext cx="353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10</a:t>
            </a: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40B90883-D623-48BA-BF21-443810A79B4A}"/>
              </a:ext>
            </a:extLst>
          </p:cNvPr>
          <p:cNvSpPr txBox="1"/>
          <p:nvPr/>
        </p:nvSpPr>
        <p:spPr>
          <a:xfrm>
            <a:off x="5653900" y="379510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11</a:t>
            </a:r>
          </a:p>
        </p:txBody>
      </p:sp>
      <p:sp>
        <p:nvSpPr>
          <p:cNvPr id="604" name="TextBox 603">
            <a:extLst>
              <a:ext uri="{FF2B5EF4-FFF2-40B4-BE49-F238E27FC236}">
                <a16:creationId xmlns:a16="http://schemas.microsoft.com/office/drawing/2014/main" id="{F77D3C19-2816-4FF0-946B-00E67FB75195}"/>
              </a:ext>
            </a:extLst>
          </p:cNvPr>
          <p:cNvSpPr txBox="1"/>
          <p:nvPr/>
        </p:nvSpPr>
        <p:spPr>
          <a:xfrm>
            <a:off x="5932129" y="3795100"/>
            <a:ext cx="358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12</a:t>
            </a: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423393DA-EEAC-4EE1-B28A-5B4ECB7BC80A}"/>
              </a:ext>
            </a:extLst>
          </p:cNvPr>
          <p:cNvSpPr txBox="1"/>
          <p:nvPr/>
        </p:nvSpPr>
        <p:spPr>
          <a:xfrm>
            <a:off x="6222643" y="3795100"/>
            <a:ext cx="353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13</a:t>
            </a:r>
          </a:p>
        </p:txBody>
      </p:sp>
      <p:sp>
        <p:nvSpPr>
          <p:cNvPr id="606" name="TextBox 605">
            <a:extLst>
              <a:ext uri="{FF2B5EF4-FFF2-40B4-BE49-F238E27FC236}">
                <a16:creationId xmlns:a16="http://schemas.microsoft.com/office/drawing/2014/main" id="{7DADFDCE-A9EB-4596-93BA-0165FC225D50}"/>
              </a:ext>
            </a:extLst>
          </p:cNvPr>
          <p:cNvSpPr txBox="1"/>
          <p:nvPr/>
        </p:nvSpPr>
        <p:spPr>
          <a:xfrm>
            <a:off x="6502232" y="3795100"/>
            <a:ext cx="389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14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6F427009-D9FE-4BB0-963A-DB0C608F02E8}"/>
              </a:ext>
            </a:extLst>
          </p:cNvPr>
          <p:cNvSpPr txBox="1"/>
          <p:nvPr/>
        </p:nvSpPr>
        <p:spPr>
          <a:xfrm>
            <a:off x="6801210" y="379510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15</a:t>
            </a:r>
          </a:p>
        </p:txBody>
      </p:sp>
      <p:sp>
        <p:nvSpPr>
          <p:cNvPr id="608" name="Rectangle 40">
            <a:extLst>
              <a:ext uri="{FF2B5EF4-FFF2-40B4-BE49-F238E27FC236}">
                <a16:creationId xmlns:a16="http://schemas.microsoft.com/office/drawing/2014/main" id="{447CB2B5-5F1A-463C-B871-4578115C177F}"/>
              </a:ext>
            </a:extLst>
          </p:cNvPr>
          <p:cNvSpPr/>
          <p:nvPr/>
        </p:nvSpPr>
        <p:spPr>
          <a:xfrm>
            <a:off x="5095651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609" name="Rectangle 40">
            <a:extLst>
              <a:ext uri="{FF2B5EF4-FFF2-40B4-BE49-F238E27FC236}">
                <a16:creationId xmlns:a16="http://schemas.microsoft.com/office/drawing/2014/main" id="{D8481C25-EB4B-4F77-9E3F-70C7BE2574A4}"/>
              </a:ext>
            </a:extLst>
          </p:cNvPr>
          <p:cNvSpPr/>
          <p:nvPr/>
        </p:nvSpPr>
        <p:spPr>
          <a:xfrm>
            <a:off x="5385319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0" name="Rectangle 40">
            <a:extLst>
              <a:ext uri="{FF2B5EF4-FFF2-40B4-BE49-F238E27FC236}">
                <a16:creationId xmlns:a16="http://schemas.microsoft.com/office/drawing/2014/main" id="{D82EB1E7-0C78-4461-A729-2EAA0D5771B6}"/>
              </a:ext>
            </a:extLst>
          </p:cNvPr>
          <p:cNvSpPr/>
          <p:nvPr/>
        </p:nvSpPr>
        <p:spPr>
          <a:xfrm>
            <a:off x="5675833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1" name="Rectangle 40">
            <a:extLst>
              <a:ext uri="{FF2B5EF4-FFF2-40B4-BE49-F238E27FC236}">
                <a16:creationId xmlns:a16="http://schemas.microsoft.com/office/drawing/2014/main" id="{9AEAD16A-093E-4C66-831A-89CAA4392CAC}"/>
              </a:ext>
            </a:extLst>
          </p:cNvPr>
          <p:cNvSpPr/>
          <p:nvPr/>
        </p:nvSpPr>
        <p:spPr>
          <a:xfrm>
            <a:off x="5966347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2" name="Rectangle 40">
            <a:extLst>
              <a:ext uri="{FF2B5EF4-FFF2-40B4-BE49-F238E27FC236}">
                <a16:creationId xmlns:a16="http://schemas.microsoft.com/office/drawing/2014/main" id="{29D9BBD9-3891-471C-A502-361230477A38}"/>
              </a:ext>
            </a:extLst>
          </p:cNvPr>
          <p:cNvSpPr/>
          <p:nvPr/>
        </p:nvSpPr>
        <p:spPr>
          <a:xfrm>
            <a:off x="6253474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3" name="Rectangle 40">
            <a:extLst>
              <a:ext uri="{FF2B5EF4-FFF2-40B4-BE49-F238E27FC236}">
                <a16:creationId xmlns:a16="http://schemas.microsoft.com/office/drawing/2014/main" id="{A936F442-F2B4-4012-A165-27A3FFAE2E3D}"/>
              </a:ext>
            </a:extLst>
          </p:cNvPr>
          <p:cNvSpPr/>
          <p:nvPr/>
        </p:nvSpPr>
        <p:spPr>
          <a:xfrm>
            <a:off x="6543988" y="4035719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Rectangle 40">
            <a:extLst>
              <a:ext uri="{FF2B5EF4-FFF2-40B4-BE49-F238E27FC236}">
                <a16:creationId xmlns:a16="http://schemas.microsoft.com/office/drawing/2014/main" id="{3375D552-C8E9-47D3-98C0-439794525FF1}"/>
              </a:ext>
            </a:extLst>
          </p:cNvPr>
          <p:cNvSpPr/>
          <p:nvPr/>
        </p:nvSpPr>
        <p:spPr>
          <a:xfrm>
            <a:off x="6834502" y="4035719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3C48686E-F1F5-4710-9EAF-327E5B603A0D}"/>
              </a:ext>
            </a:extLst>
          </p:cNvPr>
          <p:cNvSpPr txBox="1"/>
          <p:nvPr/>
        </p:nvSpPr>
        <p:spPr>
          <a:xfrm>
            <a:off x="5056270" y="4009325"/>
            <a:ext cx="372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16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F830600C-220E-4DDA-8BC4-E188DE937108}"/>
              </a:ext>
            </a:extLst>
          </p:cNvPr>
          <p:cNvSpPr txBox="1"/>
          <p:nvPr/>
        </p:nvSpPr>
        <p:spPr>
          <a:xfrm>
            <a:off x="5341677" y="4009325"/>
            <a:ext cx="377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17</a:t>
            </a:r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EC50E1B7-2067-4CBF-B49B-B47075BD44B2}"/>
              </a:ext>
            </a:extLst>
          </p:cNvPr>
          <p:cNvSpPr txBox="1"/>
          <p:nvPr/>
        </p:nvSpPr>
        <p:spPr>
          <a:xfrm>
            <a:off x="5653900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18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376C8354-9C19-441C-82B7-18A643CB2C5E}"/>
              </a:ext>
            </a:extLst>
          </p:cNvPr>
          <p:cNvSpPr txBox="1"/>
          <p:nvPr/>
        </p:nvSpPr>
        <p:spPr>
          <a:xfrm>
            <a:off x="5932129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19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7DF88956-1502-4F09-823A-2FE96BB4B5DE}"/>
              </a:ext>
            </a:extLst>
          </p:cNvPr>
          <p:cNvSpPr txBox="1"/>
          <p:nvPr/>
        </p:nvSpPr>
        <p:spPr>
          <a:xfrm>
            <a:off x="6222643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20</a:t>
            </a:r>
          </a:p>
        </p:txBody>
      </p:sp>
      <p:sp>
        <p:nvSpPr>
          <p:cNvPr id="620" name="TextBox 619">
            <a:extLst>
              <a:ext uri="{FF2B5EF4-FFF2-40B4-BE49-F238E27FC236}">
                <a16:creationId xmlns:a16="http://schemas.microsoft.com/office/drawing/2014/main" id="{9D2660EA-A3A8-4B70-9F78-9AE1AEE07801}"/>
              </a:ext>
            </a:extLst>
          </p:cNvPr>
          <p:cNvSpPr txBox="1"/>
          <p:nvPr/>
        </p:nvSpPr>
        <p:spPr>
          <a:xfrm>
            <a:off x="6510696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21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332721DF-EF0A-4342-84F4-9B41B8737742}"/>
              </a:ext>
            </a:extLst>
          </p:cNvPr>
          <p:cNvSpPr txBox="1"/>
          <p:nvPr/>
        </p:nvSpPr>
        <p:spPr>
          <a:xfrm>
            <a:off x="6801210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22</a:t>
            </a:r>
          </a:p>
        </p:txBody>
      </p:sp>
      <p:sp>
        <p:nvSpPr>
          <p:cNvPr id="622" name="Rectangle 40">
            <a:extLst>
              <a:ext uri="{FF2B5EF4-FFF2-40B4-BE49-F238E27FC236}">
                <a16:creationId xmlns:a16="http://schemas.microsoft.com/office/drawing/2014/main" id="{D5F0E1FB-36F3-44B2-B1C3-050E374E707D}"/>
              </a:ext>
            </a:extLst>
          </p:cNvPr>
          <p:cNvSpPr/>
          <p:nvPr/>
        </p:nvSpPr>
        <p:spPr>
          <a:xfrm>
            <a:off x="5095651" y="4246633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623" name="Rectangle 40">
            <a:extLst>
              <a:ext uri="{FF2B5EF4-FFF2-40B4-BE49-F238E27FC236}">
                <a16:creationId xmlns:a16="http://schemas.microsoft.com/office/drawing/2014/main" id="{0B65E710-9BCA-4FF3-BE1C-843DF5946E3B}"/>
              </a:ext>
            </a:extLst>
          </p:cNvPr>
          <p:cNvSpPr/>
          <p:nvPr/>
        </p:nvSpPr>
        <p:spPr>
          <a:xfrm>
            <a:off x="5385319" y="4246633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83E5C735-47D3-4054-862E-7723B7131BB2}"/>
              </a:ext>
            </a:extLst>
          </p:cNvPr>
          <p:cNvSpPr txBox="1"/>
          <p:nvPr/>
        </p:nvSpPr>
        <p:spPr>
          <a:xfrm>
            <a:off x="5065808" y="4221276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23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E2AA7F43-9FE6-48DA-A9B4-E33EC827DBE5}"/>
              </a:ext>
            </a:extLst>
          </p:cNvPr>
          <p:cNvSpPr txBox="1"/>
          <p:nvPr/>
        </p:nvSpPr>
        <p:spPr>
          <a:xfrm>
            <a:off x="5353562" y="4221276"/>
            <a:ext cx="34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24</a:t>
            </a:r>
          </a:p>
        </p:txBody>
      </p:sp>
      <p:sp>
        <p:nvSpPr>
          <p:cNvPr id="626" name="Прямоугольник: скругленные углы 625">
            <a:extLst>
              <a:ext uri="{FF2B5EF4-FFF2-40B4-BE49-F238E27FC236}">
                <a16:creationId xmlns:a16="http://schemas.microsoft.com/office/drawing/2014/main" id="{76CA647B-8B6A-4EB2-8C1B-CAF74F43BB0E}"/>
              </a:ext>
            </a:extLst>
          </p:cNvPr>
          <p:cNvSpPr/>
          <p:nvPr/>
        </p:nvSpPr>
        <p:spPr>
          <a:xfrm>
            <a:off x="7373090" y="2810060"/>
            <a:ext cx="2310553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30E7A458-D2FE-4066-8D56-0B4C77081B2F}"/>
              </a:ext>
            </a:extLst>
          </p:cNvPr>
          <p:cNvSpPr txBox="1"/>
          <p:nvPr/>
        </p:nvSpPr>
        <p:spPr>
          <a:xfrm>
            <a:off x="7624678" y="2914960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/>
            </a:pPr>
            <a:r>
              <a:rPr lang="ru-RU" spc="300" dirty="0">
                <a:solidFill>
                  <a:srgbClr val="F94000"/>
                </a:solidFill>
                <a:latin typeface="Gilroy Heavy" panose="00000A00000000000000" pitchFamily="2" charset="-52"/>
              </a:rPr>
              <a:t>Апрель</a:t>
            </a:r>
            <a:endParaRPr spc="300" dirty="0">
              <a:solidFill>
                <a:srgbClr val="F94000"/>
              </a:solidFill>
              <a:latin typeface="Gilroy Heavy" panose="00000A00000000000000" pitchFamily="2" charset="-52"/>
            </a:endParaRP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38EF8F88-41A1-4AFC-B569-4816A87695C6}"/>
              </a:ext>
            </a:extLst>
          </p:cNvPr>
          <p:cNvSpPr txBox="1"/>
          <p:nvPr/>
        </p:nvSpPr>
        <p:spPr>
          <a:xfrm>
            <a:off x="7470559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Пн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629" name="TextBox 628">
            <a:extLst>
              <a:ext uri="{FF2B5EF4-FFF2-40B4-BE49-F238E27FC236}">
                <a16:creationId xmlns:a16="http://schemas.microsoft.com/office/drawing/2014/main" id="{2E4A5056-BE19-4A8C-861D-AB2EFDA75367}"/>
              </a:ext>
            </a:extLst>
          </p:cNvPr>
          <p:cNvSpPr txBox="1"/>
          <p:nvPr/>
        </p:nvSpPr>
        <p:spPr>
          <a:xfrm>
            <a:off x="7787469" y="3181414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6998FA34-2806-43CD-A4D4-1BDCE186BD28}"/>
              </a:ext>
            </a:extLst>
          </p:cNvPr>
          <p:cNvSpPr txBox="1"/>
          <p:nvPr/>
        </p:nvSpPr>
        <p:spPr>
          <a:xfrm>
            <a:off x="8060985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Ср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202F2816-417F-409D-ADB2-D03B85707212}"/>
              </a:ext>
            </a:extLst>
          </p:cNvPr>
          <p:cNvSpPr txBox="1"/>
          <p:nvPr/>
        </p:nvSpPr>
        <p:spPr>
          <a:xfrm>
            <a:off x="8356198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Чт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6A0E3402-F08F-40C5-AFF7-B4D6937F589B}"/>
              </a:ext>
            </a:extLst>
          </p:cNvPr>
          <p:cNvSpPr txBox="1"/>
          <p:nvPr/>
        </p:nvSpPr>
        <p:spPr>
          <a:xfrm>
            <a:off x="8638386" y="3177412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633" name="TextBox 632">
            <a:extLst>
              <a:ext uri="{FF2B5EF4-FFF2-40B4-BE49-F238E27FC236}">
                <a16:creationId xmlns:a16="http://schemas.microsoft.com/office/drawing/2014/main" id="{DD6F10F5-A212-4447-9B39-6396D773C799}"/>
              </a:ext>
            </a:extLst>
          </p:cNvPr>
          <p:cNvSpPr txBox="1"/>
          <p:nvPr/>
        </p:nvSpPr>
        <p:spPr>
          <a:xfrm>
            <a:off x="8925887" y="3177210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Сб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634" name="TextBox 633">
            <a:extLst>
              <a:ext uri="{FF2B5EF4-FFF2-40B4-BE49-F238E27FC236}">
                <a16:creationId xmlns:a16="http://schemas.microsoft.com/office/drawing/2014/main" id="{47EE5B7E-06D0-4E2F-A50B-2E11C334E008}"/>
              </a:ext>
            </a:extLst>
          </p:cNvPr>
          <p:cNvSpPr txBox="1"/>
          <p:nvPr/>
        </p:nvSpPr>
        <p:spPr>
          <a:xfrm>
            <a:off x="9221100" y="3177291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Вс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637" name="Rectangle 40">
            <a:extLst>
              <a:ext uri="{FF2B5EF4-FFF2-40B4-BE49-F238E27FC236}">
                <a16:creationId xmlns:a16="http://schemas.microsoft.com/office/drawing/2014/main" id="{3046DBE5-2061-4AF7-BA80-9EA7F2A5AE59}"/>
              </a:ext>
            </a:extLst>
          </p:cNvPr>
          <p:cNvSpPr/>
          <p:nvPr/>
        </p:nvSpPr>
        <p:spPr>
          <a:xfrm>
            <a:off x="8079897" y="340203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Rectangle 40">
            <a:extLst>
              <a:ext uri="{FF2B5EF4-FFF2-40B4-BE49-F238E27FC236}">
                <a16:creationId xmlns:a16="http://schemas.microsoft.com/office/drawing/2014/main" id="{2E485610-52CE-4594-A60A-198A4AE0393C}"/>
              </a:ext>
            </a:extLst>
          </p:cNvPr>
          <p:cNvSpPr/>
          <p:nvPr/>
        </p:nvSpPr>
        <p:spPr>
          <a:xfrm>
            <a:off x="8370411" y="340203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Rectangle 40">
            <a:extLst>
              <a:ext uri="{FF2B5EF4-FFF2-40B4-BE49-F238E27FC236}">
                <a16:creationId xmlns:a16="http://schemas.microsoft.com/office/drawing/2014/main" id="{1FF0AE67-D278-45DF-BE86-0531DA55C716}"/>
              </a:ext>
            </a:extLst>
          </p:cNvPr>
          <p:cNvSpPr/>
          <p:nvPr/>
        </p:nvSpPr>
        <p:spPr>
          <a:xfrm>
            <a:off x="8657538" y="3402036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0" name="Rectangle 40">
            <a:extLst>
              <a:ext uri="{FF2B5EF4-FFF2-40B4-BE49-F238E27FC236}">
                <a16:creationId xmlns:a16="http://schemas.microsoft.com/office/drawing/2014/main" id="{6F69AAA8-8F19-4BA4-823B-2CE758CB885A}"/>
              </a:ext>
            </a:extLst>
          </p:cNvPr>
          <p:cNvSpPr/>
          <p:nvPr/>
        </p:nvSpPr>
        <p:spPr>
          <a:xfrm>
            <a:off x="8948052" y="340203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1" name="Rectangle 40">
            <a:extLst>
              <a:ext uri="{FF2B5EF4-FFF2-40B4-BE49-F238E27FC236}">
                <a16:creationId xmlns:a16="http://schemas.microsoft.com/office/drawing/2014/main" id="{0459D705-5EBF-4871-AB0C-5C68CB62C396}"/>
              </a:ext>
            </a:extLst>
          </p:cNvPr>
          <p:cNvSpPr/>
          <p:nvPr/>
        </p:nvSpPr>
        <p:spPr>
          <a:xfrm>
            <a:off x="9238566" y="3402036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9CFA54CD-0276-445E-8F3E-2F73F01A0271}"/>
              </a:ext>
            </a:extLst>
          </p:cNvPr>
          <p:cNvSpPr txBox="1"/>
          <p:nvPr/>
        </p:nvSpPr>
        <p:spPr>
          <a:xfrm>
            <a:off x="8048426" y="3376988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</a:t>
            </a:r>
          </a:p>
        </p:txBody>
      </p:sp>
      <p:sp>
        <p:nvSpPr>
          <p:cNvPr id="645" name="TextBox 644">
            <a:extLst>
              <a:ext uri="{FF2B5EF4-FFF2-40B4-BE49-F238E27FC236}">
                <a16:creationId xmlns:a16="http://schemas.microsoft.com/office/drawing/2014/main" id="{B4F2E494-11EA-40C5-BE91-AB35141DA2AE}"/>
              </a:ext>
            </a:extLst>
          </p:cNvPr>
          <p:cNvSpPr txBox="1"/>
          <p:nvPr/>
        </p:nvSpPr>
        <p:spPr>
          <a:xfrm>
            <a:off x="8345703" y="3373646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</a:t>
            </a:r>
          </a:p>
        </p:txBody>
      </p:sp>
      <p:sp>
        <p:nvSpPr>
          <p:cNvPr id="646" name="TextBox 645">
            <a:extLst>
              <a:ext uri="{FF2B5EF4-FFF2-40B4-BE49-F238E27FC236}">
                <a16:creationId xmlns:a16="http://schemas.microsoft.com/office/drawing/2014/main" id="{5AC54DDE-018D-4B62-9F54-6217964DD836}"/>
              </a:ext>
            </a:extLst>
          </p:cNvPr>
          <p:cNvSpPr txBox="1"/>
          <p:nvPr/>
        </p:nvSpPr>
        <p:spPr>
          <a:xfrm>
            <a:off x="8629074" y="3376556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</a:t>
            </a:r>
          </a:p>
        </p:txBody>
      </p:sp>
      <p:sp>
        <p:nvSpPr>
          <p:cNvPr id="647" name="TextBox 646">
            <a:extLst>
              <a:ext uri="{FF2B5EF4-FFF2-40B4-BE49-F238E27FC236}">
                <a16:creationId xmlns:a16="http://schemas.microsoft.com/office/drawing/2014/main" id="{B95089AE-5F64-4145-8209-437D41F53D07}"/>
              </a:ext>
            </a:extLst>
          </p:cNvPr>
          <p:cNvSpPr txBox="1"/>
          <p:nvPr/>
        </p:nvSpPr>
        <p:spPr>
          <a:xfrm>
            <a:off x="8921889" y="3373646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4</a:t>
            </a:r>
          </a:p>
        </p:txBody>
      </p:sp>
      <p:sp>
        <p:nvSpPr>
          <p:cNvPr id="648" name="TextBox 647">
            <a:extLst>
              <a:ext uri="{FF2B5EF4-FFF2-40B4-BE49-F238E27FC236}">
                <a16:creationId xmlns:a16="http://schemas.microsoft.com/office/drawing/2014/main" id="{D2F18232-A44E-415A-914A-00556229CC59}"/>
              </a:ext>
            </a:extLst>
          </p:cNvPr>
          <p:cNvSpPr txBox="1"/>
          <p:nvPr/>
        </p:nvSpPr>
        <p:spPr>
          <a:xfrm>
            <a:off x="9210022" y="3373646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5</a:t>
            </a:r>
          </a:p>
        </p:txBody>
      </p:sp>
      <p:sp>
        <p:nvSpPr>
          <p:cNvPr id="649" name="Rectangle 40">
            <a:extLst>
              <a:ext uri="{FF2B5EF4-FFF2-40B4-BE49-F238E27FC236}">
                <a16:creationId xmlns:a16="http://schemas.microsoft.com/office/drawing/2014/main" id="{6F66328D-5441-4939-AF95-9A7D84989DD4}"/>
              </a:ext>
            </a:extLst>
          </p:cNvPr>
          <p:cNvSpPr/>
          <p:nvPr/>
        </p:nvSpPr>
        <p:spPr>
          <a:xfrm>
            <a:off x="7499715" y="361267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650" name="Rectangle 40">
            <a:extLst>
              <a:ext uri="{FF2B5EF4-FFF2-40B4-BE49-F238E27FC236}">
                <a16:creationId xmlns:a16="http://schemas.microsoft.com/office/drawing/2014/main" id="{C7D8666C-F9E7-4E76-AE3F-69BCF7C922DA}"/>
              </a:ext>
            </a:extLst>
          </p:cNvPr>
          <p:cNvSpPr/>
          <p:nvPr/>
        </p:nvSpPr>
        <p:spPr>
          <a:xfrm>
            <a:off x="7789383" y="361267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1" name="Rectangle 40">
            <a:extLst>
              <a:ext uri="{FF2B5EF4-FFF2-40B4-BE49-F238E27FC236}">
                <a16:creationId xmlns:a16="http://schemas.microsoft.com/office/drawing/2014/main" id="{C36716A0-6DCF-442E-851B-6B27138C58E1}"/>
              </a:ext>
            </a:extLst>
          </p:cNvPr>
          <p:cNvSpPr/>
          <p:nvPr/>
        </p:nvSpPr>
        <p:spPr>
          <a:xfrm>
            <a:off x="8079897" y="361267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2" name="Rectangle 40">
            <a:extLst>
              <a:ext uri="{FF2B5EF4-FFF2-40B4-BE49-F238E27FC236}">
                <a16:creationId xmlns:a16="http://schemas.microsoft.com/office/drawing/2014/main" id="{54BAB328-0689-42C5-95A7-2D7457B01FEB}"/>
              </a:ext>
            </a:extLst>
          </p:cNvPr>
          <p:cNvSpPr/>
          <p:nvPr/>
        </p:nvSpPr>
        <p:spPr>
          <a:xfrm>
            <a:off x="8370411" y="361267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3" name="Rectangle 40">
            <a:extLst>
              <a:ext uri="{FF2B5EF4-FFF2-40B4-BE49-F238E27FC236}">
                <a16:creationId xmlns:a16="http://schemas.microsoft.com/office/drawing/2014/main" id="{C35541C0-952A-43DA-9AA8-33A777C7DC63}"/>
              </a:ext>
            </a:extLst>
          </p:cNvPr>
          <p:cNvSpPr/>
          <p:nvPr/>
        </p:nvSpPr>
        <p:spPr>
          <a:xfrm>
            <a:off x="8657538" y="361267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4" name="Rectangle 40">
            <a:extLst>
              <a:ext uri="{FF2B5EF4-FFF2-40B4-BE49-F238E27FC236}">
                <a16:creationId xmlns:a16="http://schemas.microsoft.com/office/drawing/2014/main" id="{4A785E9A-DEA1-47B8-B074-7F7B61945519}"/>
              </a:ext>
            </a:extLst>
          </p:cNvPr>
          <p:cNvSpPr/>
          <p:nvPr/>
        </p:nvSpPr>
        <p:spPr>
          <a:xfrm>
            <a:off x="8948052" y="3612679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" name="Rectangle 40">
            <a:extLst>
              <a:ext uri="{FF2B5EF4-FFF2-40B4-BE49-F238E27FC236}">
                <a16:creationId xmlns:a16="http://schemas.microsoft.com/office/drawing/2014/main" id="{2AB4130A-8756-45E5-BDC8-A712C16FC74D}"/>
              </a:ext>
            </a:extLst>
          </p:cNvPr>
          <p:cNvSpPr/>
          <p:nvPr/>
        </p:nvSpPr>
        <p:spPr>
          <a:xfrm>
            <a:off x="9238566" y="3612679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942605B5-B3D6-4A23-AF1A-DC9AB9B8CF31}"/>
              </a:ext>
            </a:extLst>
          </p:cNvPr>
          <p:cNvSpPr txBox="1"/>
          <p:nvPr/>
        </p:nvSpPr>
        <p:spPr>
          <a:xfrm>
            <a:off x="7469872" y="35885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6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D400216B-8699-4299-BB61-CD5907B7E9D4}"/>
              </a:ext>
            </a:extLst>
          </p:cNvPr>
          <p:cNvSpPr txBox="1"/>
          <p:nvPr/>
        </p:nvSpPr>
        <p:spPr>
          <a:xfrm>
            <a:off x="7757626" y="3588583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7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3B9F2CFF-086F-4180-9E8D-7DF1820F87EB}"/>
              </a:ext>
            </a:extLst>
          </p:cNvPr>
          <p:cNvSpPr txBox="1"/>
          <p:nvPr/>
        </p:nvSpPr>
        <p:spPr>
          <a:xfrm>
            <a:off x="8047733" y="3589086"/>
            <a:ext cx="365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8</a:t>
            </a: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64EE741A-E492-4C94-8A93-7FC8587FE268}"/>
              </a:ext>
            </a:extLst>
          </p:cNvPr>
          <p:cNvSpPr txBox="1"/>
          <p:nvPr/>
        </p:nvSpPr>
        <p:spPr>
          <a:xfrm>
            <a:off x="8336193" y="3585241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9</a:t>
            </a: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54A98F09-2AD0-4878-8011-010AE61313D4}"/>
              </a:ext>
            </a:extLst>
          </p:cNvPr>
          <p:cNvSpPr txBox="1"/>
          <p:nvPr/>
        </p:nvSpPr>
        <p:spPr>
          <a:xfrm>
            <a:off x="8626707" y="3588151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10</a:t>
            </a:r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C5735F99-E859-443F-A409-C45A20880F6D}"/>
              </a:ext>
            </a:extLst>
          </p:cNvPr>
          <p:cNvSpPr txBox="1"/>
          <p:nvPr/>
        </p:nvSpPr>
        <p:spPr>
          <a:xfrm>
            <a:off x="8914760" y="3585241"/>
            <a:ext cx="35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11</a:t>
            </a:r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id="{7B7871C4-0A36-42EF-B90F-E715045D848F}"/>
              </a:ext>
            </a:extLst>
          </p:cNvPr>
          <p:cNvSpPr txBox="1"/>
          <p:nvPr/>
        </p:nvSpPr>
        <p:spPr>
          <a:xfrm>
            <a:off x="9205274" y="3585241"/>
            <a:ext cx="356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12</a:t>
            </a:r>
          </a:p>
        </p:txBody>
      </p:sp>
      <p:sp>
        <p:nvSpPr>
          <p:cNvPr id="663" name="Rectangle 40">
            <a:extLst>
              <a:ext uri="{FF2B5EF4-FFF2-40B4-BE49-F238E27FC236}">
                <a16:creationId xmlns:a16="http://schemas.microsoft.com/office/drawing/2014/main" id="{F97E5729-B134-43E1-A751-5AAC8FB8B4B9}"/>
              </a:ext>
            </a:extLst>
          </p:cNvPr>
          <p:cNvSpPr/>
          <p:nvPr/>
        </p:nvSpPr>
        <p:spPr>
          <a:xfrm>
            <a:off x="7499715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664" name="Rectangle 40">
            <a:extLst>
              <a:ext uri="{FF2B5EF4-FFF2-40B4-BE49-F238E27FC236}">
                <a16:creationId xmlns:a16="http://schemas.microsoft.com/office/drawing/2014/main" id="{12777F86-8538-4EC1-9268-22508AC459B5}"/>
              </a:ext>
            </a:extLst>
          </p:cNvPr>
          <p:cNvSpPr/>
          <p:nvPr/>
        </p:nvSpPr>
        <p:spPr>
          <a:xfrm>
            <a:off x="7789383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" name="Rectangle 40">
            <a:extLst>
              <a:ext uri="{FF2B5EF4-FFF2-40B4-BE49-F238E27FC236}">
                <a16:creationId xmlns:a16="http://schemas.microsoft.com/office/drawing/2014/main" id="{82A3828E-FA2D-4F73-9654-0CC768EF9E91}"/>
              </a:ext>
            </a:extLst>
          </p:cNvPr>
          <p:cNvSpPr/>
          <p:nvPr/>
        </p:nvSpPr>
        <p:spPr>
          <a:xfrm>
            <a:off x="8079897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6" name="Rectangle 40">
            <a:extLst>
              <a:ext uri="{FF2B5EF4-FFF2-40B4-BE49-F238E27FC236}">
                <a16:creationId xmlns:a16="http://schemas.microsoft.com/office/drawing/2014/main" id="{33AFECF1-E19A-44F3-B107-7D48526F12F9}"/>
              </a:ext>
            </a:extLst>
          </p:cNvPr>
          <p:cNvSpPr/>
          <p:nvPr/>
        </p:nvSpPr>
        <p:spPr>
          <a:xfrm>
            <a:off x="8370411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7" name="Rectangle 40">
            <a:extLst>
              <a:ext uri="{FF2B5EF4-FFF2-40B4-BE49-F238E27FC236}">
                <a16:creationId xmlns:a16="http://schemas.microsoft.com/office/drawing/2014/main" id="{2612E5AD-D963-4EB8-B3CA-1D881D962DA9}"/>
              </a:ext>
            </a:extLst>
          </p:cNvPr>
          <p:cNvSpPr/>
          <p:nvPr/>
        </p:nvSpPr>
        <p:spPr>
          <a:xfrm>
            <a:off x="8657538" y="3821734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8" name="Rectangle 40">
            <a:extLst>
              <a:ext uri="{FF2B5EF4-FFF2-40B4-BE49-F238E27FC236}">
                <a16:creationId xmlns:a16="http://schemas.microsoft.com/office/drawing/2014/main" id="{DDBE7955-7B0D-49E7-A971-20CC479B8061}"/>
              </a:ext>
            </a:extLst>
          </p:cNvPr>
          <p:cNvSpPr/>
          <p:nvPr/>
        </p:nvSpPr>
        <p:spPr>
          <a:xfrm>
            <a:off x="8948052" y="3821734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9" name="Rectangle 40">
            <a:extLst>
              <a:ext uri="{FF2B5EF4-FFF2-40B4-BE49-F238E27FC236}">
                <a16:creationId xmlns:a16="http://schemas.microsoft.com/office/drawing/2014/main" id="{BB255436-4096-49BD-9529-92CA727E6F64}"/>
              </a:ext>
            </a:extLst>
          </p:cNvPr>
          <p:cNvSpPr/>
          <p:nvPr/>
        </p:nvSpPr>
        <p:spPr>
          <a:xfrm>
            <a:off x="9238566" y="3821734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0" name="TextBox 669">
            <a:extLst>
              <a:ext uri="{FF2B5EF4-FFF2-40B4-BE49-F238E27FC236}">
                <a16:creationId xmlns:a16="http://schemas.microsoft.com/office/drawing/2014/main" id="{2F163FFC-13EE-47EF-9B5B-5ED1007B1C86}"/>
              </a:ext>
            </a:extLst>
          </p:cNvPr>
          <p:cNvSpPr txBox="1"/>
          <p:nvPr/>
        </p:nvSpPr>
        <p:spPr>
          <a:xfrm>
            <a:off x="7469872" y="3795100"/>
            <a:ext cx="358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13</a:t>
            </a:r>
          </a:p>
        </p:txBody>
      </p:sp>
      <p:sp>
        <p:nvSpPr>
          <p:cNvPr id="671" name="TextBox 670">
            <a:extLst>
              <a:ext uri="{FF2B5EF4-FFF2-40B4-BE49-F238E27FC236}">
                <a16:creationId xmlns:a16="http://schemas.microsoft.com/office/drawing/2014/main" id="{BA762856-3EBE-4F0A-A719-3A2EA6E73E6B}"/>
              </a:ext>
            </a:extLst>
          </p:cNvPr>
          <p:cNvSpPr txBox="1"/>
          <p:nvPr/>
        </p:nvSpPr>
        <p:spPr>
          <a:xfrm>
            <a:off x="7757626" y="3795100"/>
            <a:ext cx="353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14</a:t>
            </a:r>
          </a:p>
        </p:txBody>
      </p:sp>
      <p:sp>
        <p:nvSpPr>
          <p:cNvPr id="672" name="TextBox 671">
            <a:extLst>
              <a:ext uri="{FF2B5EF4-FFF2-40B4-BE49-F238E27FC236}">
                <a16:creationId xmlns:a16="http://schemas.microsoft.com/office/drawing/2014/main" id="{0ECCF600-AF19-4EF6-9896-9E077456F986}"/>
              </a:ext>
            </a:extLst>
          </p:cNvPr>
          <p:cNvSpPr txBox="1"/>
          <p:nvPr/>
        </p:nvSpPr>
        <p:spPr>
          <a:xfrm>
            <a:off x="8057964" y="379510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15</a:t>
            </a:r>
          </a:p>
        </p:txBody>
      </p:sp>
      <p:sp>
        <p:nvSpPr>
          <p:cNvPr id="673" name="TextBox 672">
            <a:extLst>
              <a:ext uri="{FF2B5EF4-FFF2-40B4-BE49-F238E27FC236}">
                <a16:creationId xmlns:a16="http://schemas.microsoft.com/office/drawing/2014/main" id="{8741990F-5B39-4166-9D18-1BB43018DD31}"/>
              </a:ext>
            </a:extLst>
          </p:cNvPr>
          <p:cNvSpPr txBox="1"/>
          <p:nvPr/>
        </p:nvSpPr>
        <p:spPr>
          <a:xfrm>
            <a:off x="8336193" y="3795100"/>
            <a:ext cx="358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16</a:t>
            </a:r>
          </a:p>
        </p:txBody>
      </p:sp>
      <p:sp>
        <p:nvSpPr>
          <p:cNvPr id="674" name="TextBox 673">
            <a:extLst>
              <a:ext uri="{FF2B5EF4-FFF2-40B4-BE49-F238E27FC236}">
                <a16:creationId xmlns:a16="http://schemas.microsoft.com/office/drawing/2014/main" id="{E00404C8-B011-4A89-8E19-12FA9984A365}"/>
              </a:ext>
            </a:extLst>
          </p:cNvPr>
          <p:cNvSpPr txBox="1"/>
          <p:nvPr/>
        </p:nvSpPr>
        <p:spPr>
          <a:xfrm>
            <a:off x="8626707" y="3795100"/>
            <a:ext cx="353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17</a:t>
            </a:r>
          </a:p>
        </p:txBody>
      </p:sp>
      <p:sp>
        <p:nvSpPr>
          <p:cNvPr id="675" name="TextBox 674">
            <a:extLst>
              <a:ext uri="{FF2B5EF4-FFF2-40B4-BE49-F238E27FC236}">
                <a16:creationId xmlns:a16="http://schemas.microsoft.com/office/drawing/2014/main" id="{1C3EBD1C-F158-4674-BCE7-321325BB1536}"/>
              </a:ext>
            </a:extLst>
          </p:cNvPr>
          <p:cNvSpPr txBox="1"/>
          <p:nvPr/>
        </p:nvSpPr>
        <p:spPr>
          <a:xfrm>
            <a:off x="8906296" y="3795100"/>
            <a:ext cx="389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18</a:t>
            </a:r>
          </a:p>
        </p:txBody>
      </p:sp>
      <p:sp>
        <p:nvSpPr>
          <p:cNvPr id="676" name="TextBox 675">
            <a:extLst>
              <a:ext uri="{FF2B5EF4-FFF2-40B4-BE49-F238E27FC236}">
                <a16:creationId xmlns:a16="http://schemas.microsoft.com/office/drawing/2014/main" id="{79CC3ABD-2235-4419-AF37-D339E1257D8F}"/>
              </a:ext>
            </a:extLst>
          </p:cNvPr>
          <p:cNvSpPr txBox="1"/>
          <p:nvPr/>
        </p:nvSpPr>
        <p:spPr>
          <a:xfrm>
            <a:off x="9205274" y="379510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19</a:t>
            </a:r>
          </a:p>
        </p:txBody>
      </p:sp>
      <p:sp>
        <p:nvSpPr>
          <p:cNvPr id="677" name="Rectangle 40">
            <a:extLst>
              <a:ext uri="{FF2B5EF4-FFF2-40B4-BE49-F238E27FC236}">
                <a16:creationId xmlns:a16="http://schemas.microsoft.com/office/drawing/2014/main" id="{C103E549-FA6C-4E96-82CE-4676EA423D42}"/>
              </a:ext>
            </a:extLst>
          </p:cNvPr>
          <p:cNvSpPr/>
          <p:nvPr/>
        </p:nvSpPr>
        <p:spPr>
          <a:xfrm>
            <a:off x="7499715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678" name="Rectangle 40">
            <a:extLst>
              <a:ext uri="{FF2B5EF4-FFF2-40B4-BE49-F238E27FC236}">
                <a16:creationId xmlns:a16="http://schemas.microsoft.com/office/drawing/2014/main" id="{34FBC790-8EE5-4CE7-83D8-B26ECA14B5E0}"/>
              </a:ext>
            </a:extLst>
          </p:cNvPr>
          <p:cNvSpPr/>
          <p:nvPr/>
        </p:nvSpPr>
        <p:spPr>
          <a:xfrm>
            <a:off x="7789383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9" name="Rectangle 40">
            <a:extLst>
              <a:ext uri="{FF2B5EF4-FFF2-40B4-BE49-F238E27FC236}">
                <a16:creationId xmlns:a16="http://schemas.microsoft.com/office/drawing/2014/main" id="{00C039F3-8C85-4D3C-9A6E-ABA1C158F072}"/>
              </a:ext>
            </a:extLst>
          </p:cNvPr>
          <p:cNvSpPr/>
          <p:nvPr/>
        </p:nvSpPr>
        <p:spPr>
          <a:xfrm>
            <a:off x="8079897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0" name="Rectangle 40">
            <a:extLst>
              <a:ext uri="{FF2B5EF4-FFF2-40B4-BE49-F238E27FC236}">
                <a16:creationId xmlns:a16="http://schemas.microsoft.com/office/drawing/2014/main" id="{498583D5-DBD4-4EE0-997E-2BCFF4634FE2}"/>
              </a:ext>
            </a:extLst>
          </p:cNvPr>
          <p:cNvSpPr/>
          <p:nvPr/>
        </p:nvSpPr>
        <p:spPr>
          <a:xfrm>
            <a:off x="8370411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Rectangle 40">
            <a:extLst>
              <a:ext uri="{FF2B5EF4-FFF2-40B4-BE49-F238E27FC236}">
                <a16:creationId xmlns:a16="http://schemas.microsoft.com/office/drawing/2014/main" id="{6A9B485C-7874-44D5-B1E8-676CC401DEA4}"/>
              </a:ext>
            </a:extLst>
          </p:cNvPr>
          <p:cNvSpPr/>
          <p:nvPr/>
        </p:nvSpPr>
        <p:spPr>
          <a:xfrm>
            <a:off x="8657538" y="403571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Rectangle 40">
            <a:extLst>
              <a:ext uri="{FF2B5EF4-FFF2-40B4-BE49-F238E27FC236}">
                <a16:creationId xmlns:a16="http://schemas.microsoft.com/office/drawing/2014/main" id="{25C80CA4-3DB3-44E6-A2D1-E0E0DFFEFCFB}"/>
              </a:ext>
            </a:extLst>
          </p:cNvPr>
          <p:cNvSpPr/>
          <p:nvPr/>
        </p:nvSpPr>
        <p:spPr>
          <a:xfrm>
            <a:off x="8948052" y="4035719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3" name="Rectangle 40">
            <a:extLst>
              <a:ext uri="{FF2B5EF4-FFF2-40B4-BE49-F238E27FC236}">
                <a16:creationId xmlns:a16="http://schemas.microsoft.com/office/drawing/2014/main" id="{FF122643-AF08-47D9-BD5F-358435113F83}"/>
              </a:ext>
            </a:extLst>
          </p:cNvPr>
          <p:cNvSpPr/>
          <p:nvPr/>
        </p:nvSpPr>
        <p:spPr>
          <a:xfrm>
            <a:off x="9238566" y="4035719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TextBox 683">
            <a:extLst>
              <a:ext uri="{FF2B5EF4-FFF2-40B4-BE49-F238E27FC236}">
                <a16:creationId xmlns:a16="http://schemas.microsoft.com/office/drawing/2014/main" id="{8927D3E6-FBF9-4A42-B77E-6F3B28FAC97F}"/>
              </a:ext>
            </a:extLst>
          </p:cNvPr>
          <p:cNvSpPr txBox="1"/>
          <p:nvPr/>
        </p:nvSpPr>
        <p:spPr>
          <a:xfrm>
            <a:off x="7460334" y="4009325"/>
            <a:ext cx="372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20</a:t>
            </a: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04185C1B-F41B-4AEC-B5F4-8EA843655136}"/>
              </a:ext>
            </a:extLst>
          </p:cNvPr>
          <p:cNvSpPr txBox="1"/>
          <p:nvPr/>
        </p:nvSpPr>
        <p:spPr>
          <a:xfrm>
            <a:off x="7745741" y="4009325"/>
            <a:ext cx="377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21</a:t>
            </a: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8EB8D90D-33BF-469D-8E8F-A9F1180994E2}"/>
              </a:ext>
            </a:extLst>
          </p:cNvPr>
          <p:cNvSpPr txBox="1"/>
          <p:nvPr/>
        </p:nvSpPr>
        <p:spPr>
          <a:xfrm>
            <a:off x="8057964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22</a:t>
            </a:r>
          </a:p>
        </p:txBody>
      </p:sp>
      <p:sp>
        <p:nvSpPr>
          <p:cNvPr id="687" name="TextBox 686">
            <a:extLst>
              <a:ext uri="{FF2B5EF4-FFF2-40B4-BE49-F238E27FC236}">
                <a16:creationId xmlns:a16="http://schemas.microsoft.com/office/drawing/2014/main" id="{5085FEA1-BB00-48FE-BBBD-F8D8D5B24B1A}"/>
              </a:ext>
            </a:extLst>
          </p:cNvPr>
          <p:cNvSpPr txBox="1"/>
          <p:nvPr/>
        </p:nvSpPr>
        <p:spPr>
          <a:xfrm>
            <a:off x="8336193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23</a:t>
            </a:r>
          </a:p>
        </p:txBody>
      </p:sp>
      <p:sp>
        <p:nvSpPr>
          <p:cNvPr id="688" name="TextBox 687">
            <a:extLst>
              <a:ext uri="{FF2B5EF4-FFF2-40B4-BE49-F238E27FC236}">
                <a16:creationId xmlns:a16="http://schemas.microsoft.com/office/drawing/2014/main" id="{18343BCF-FB2B-46F8-BCF1-8763D3B41075}"/>
              </a:ext>
            </a:extLst>
          </p:cNvPr>
          <p:cNvSpPr txBox="1"/>
          <p:nvPr/>
        </p:nvSpPr>
        <p:spPr>
          <a:xfrm>
            <a:off x="8626707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24</a:t>
            </a:r>
          </a:p>
        </p:txBody>
      </p:sp>
      <p:sp>
        <p:nvSpPr>
          <p:cNvPr id="689" name="TextBox 688">
            <a:extLst>
              <a:ext uri="{FF2B5EF4-FFF2-40B4-BE49-F238E27FC236}">
                <a16:creationId xmlns:a16="http://schemas.microsoft.com/office/drawing/2014/main" id="{322804E2-CC55-4BEE-9F0E-594BE6FEE461}"/>
              </a:ext>
            </a:extLst>
          </p:cNvPr>
          <p:cNvSpPr txBox="1"/>
          <p:nvPr/>
        </p:nvSpPr>
        <p:spPr>
          <a:xfrm>
            <a:off x="8914760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25</a:t>
            </a:r>
          </a:p>
        </p:txBody>
      </p:sp>
      <p:sp>
        <p:nvSpPr>
          <p:cNvPr id="690" name="TextBox 689">
            <a:extLst>
              <a:ext uri="{FF2B5EF4-FFF2-40B4-BE49-F238E27FC236}">
                <a16:creationId xmlns:a16="http://schemas.microsoft.com/office/drawing/2014/main" id="{EB5A0E72-CF19-43C8-BBA5-5FDD751518A9}"/>
              </a:ext>
            </a:extLst>
          </p:cNvPr>
          <p:cNvSpPr txBox="1"/>
          <p:nvPr/>
        </p:nvSpPr>
        <p:spPr>
          <a:xfrm>
            <a:off x="9205274" y="400932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26</a:t>
            </a:r>
          </a:p>
        </p:txBody>
      </p:sp>
      <p:sp>
        <p:nvSpPr>
          <p:cNvPr id="691" name="Rectangle 40">
            <a:extLst>
              <a:ext uri="{FF2B5EF4-FFF2-40B4-BE49-F238E27FC236}">
                <a16:creationId xmlns:a16="http://schemas.microsoft.com/office/drawing/2014/main" id="{0376A923-80CA-4CE4-B543-72968CDA5BA2}"/>
              </a:ext>
            </a:extLst>
          </p:cNvPr>
          <p:cNvSpPr/>
          <p:nvPr/>
        </p:nvSpPr>
        <p:spPr>
          <a:xfrm>
            <a:off x="7499715" y="424663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692" name="Rectangle 40">
            <a:extLst>
              <a:ext uri="{FF2B5EF4-FFF2-40B4-BE49-F238E27FC236}">
                <a16:creationId xmlns:a16="http://schemas.microsoft.com/office/drawing/2014/main" id="{2B7F6CEE-8DAD-4313-89E4-1F2F0E0C68A3}"/>
              </a:ext>
            </a:extLst>
          </p:cNvPr>
          <p:cNvSpPr/>
          <p:nvPr/>
        </p:nvSpPr>
        <p:spPr>
          <a:xfrm>
            <a:off x="7789383" y="424663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TextBox 692">
            <a:extLst>
              <a:ext uri="{FF2B5EF4-FFF2-40B4-BE49-F238E27FC236}">
                <a16:creationId xmlns:a16="http://schemas.microsoft.com/office/drawing/2014/main" id="{A259F94D-E984-4182-B8DC-50B81C443A0F}"/>
              </a:ext>
            </a:extLst>
          </p:cNvPr>
          <p:cNvSpPr txBox="1"/>
          <p:nvPr/>
        </p:nvSpPr>
        <p:spPr>
          <a:xfrm>
            <a:off x="7469872" y="4221276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27</a:t>
            </a:r>
          </a:p>
        </p:txBody>
      </p:sp>
      <p:sp>
        <p:nvSpPr>
          <p:cNvPr id="694" name="TextBox 693">
            <a:extLst>
              <a:ext uri="{FF2B5EF4-FFF2-40B4-BE49-F238E27FC236}">
                <a16:creationId xmlns:a16="http://schemas.microsoft.com/office/drawing/2014/main" id="{0D35C44B-B037-4EA6-A4AB-DCDDC770CF6F}"/>
              </a:ext>
            </a:extLst>
          </p:cNvPr>
          <p:cNvSpPr txBox="1"/>
          <p:nvPr/>
        </p:nvSpPr>
        <p:spPr>
          <a:xfrm>
            <a:off x="7757626" y="4221276"/>
            <a:ext cx="34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28</a:t>
            </a:r>
          </a:p>
        </p:txBody>
      </p:sp>
      <p:sp>
        <p:nvSpPr>
          <p:cNvPr id="695" name="Прямоугольник: скругленные углы 694">
            <a:extLst>
              <a:ext uri="{FF2B5EF4-FFF2-40B4-BE49-F238E27FC236}">
                <a16:creationId xmlns:a16="http://schemas.microsoft.com/office/drawing/2014/main" id="{8DCB7788-85CD-47FF-9A52-48D487F16155}"/>
              </a:ext>
            </a:extLst>
          </p:cNvPr>
          <p:cNvSpPr/>
          <p:nvPr/>
        </p:nvSpPr>
        <p:spPr>
          <a:xfrm>
            <a:off x="157767" y="4823984"/>
            <a:ext cx="2310553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6" name="TextBox 695">
            <a:extLst>
              <a:ext uri="{FF2B5EF4-FFF2-40B4-BE49-F238E27FC236}">
                <a16:creationId xmlns:a16="http://schemas.microsoft.com/office/drawing/2014/main" id="{8D098154-6830-433C-8578-5D4953E69CD8}"/>
              </a:ext>
            </a:extLst>
          </p:cNvPr>
          <p:cNvSpPr txBox="1"/>
          <p:nvPr/>
        </p:nvSpPr>
        <p:spPr>
          <a:xfrm>
            <a:off x="409355" y="4928884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/>
            </a:pPr>
            <a:r>
              <a:rPr lang="ru-RU" spc="300" dirty="0">
                <a:solidFill>
                  <a:srgbClr val="F94000"/>
                </a:solidFill>
                <a:latin typeface="Gilroy Heavy" panose="00000A00000000000000" pitchFamily="2" charset="-52"/>
              </a:rPr>
              <a:t>Май</a:t>
            </a:r>
            <a:endParaRPr spc="300" dirty="0">
              <a:solidFill>
                <a:srgbClr val="F94000"/>
              </a:solidFill>
              <a:latin typeface="Gilroy Heavy" panose="00000A00000000000000" pitchFamily="2" charset="-52"/>
            </a:endParaRPr>
          </a:p>
        </p:txBody>
      </p:sp>
      <p:sp>
        <p:nvSpPr>
          <p:cNvPr id="697" name="TextBox 696">
            <a:extLst>
              <a:ext uri="{FF2B5EF4-FFF2-40B4-BE49-F238E27FC236}">
                <a16:creationId xmlns:a16="http://schemas.microsoft.com/office/drawing/2014/main" id="{CE672310-1DC3-41FC-819F-B31CB5098DC4}"/>
              </a:ext>
            </a:extLst>
          </p:cNvPr>
          <p:cNvSpPr txBox="1"/>
          <p:nvPr/>
        </p:nvSpPr>
        <p:spPr>
          <a:xfrm>
            <a:off x="255236" y="5191134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Пн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26E6717E-F081-4C21-B2F2-8E658138A282}"/>
              </a:ext>
            </a:extLst>
          </p:cNvPr>
          <p:cNvSpPr txBox="1"/>
          <p:nvPr/>
        </p:nvSpPr>
        <p:spPr>
          <a:xfrm>
            <a:off x="572146" y="5195338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699" name="TextBox 698">
            <a:extLst>
              <a:ext uri="{FF2B5EF4-FFF2-40B4-BE49-F238E27FC236}">
                <a16:creationId xmlns:a16="http://schemas.microsoft.com/office/drawing/2014/main" id="{5DA48491-D7F2-4CE9-9243-1B479E96CCD1}"/>
              </a:ext>
            </a:extLst>
          </p:cNvPr>
          <p:cNvSpPr txBox="1"/>
          <p:nvPr/>
        </p:nvSpPr>
        <p:spPr>
          <a:xfrm>
            <a:off x="845662" y="5191134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Ср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700" name="TextBox 699">
            <a:extLst>
              <a:ext uri="{FF2B5EF4-FFF2-40B4-BE49-F238E27FC236}">
                <a16:creationId xmlns:a16="http://schemas.microsoft.com/office/drawing/2014/main" id="{DCABCDE1-AF65-43CC-8D67-F7455471D27D}"/>
              </a:ext>
            </a:extLst>
          </p:cNvPr>
          <p:cNvSpPr txBox="1"/>
          <p:nvPr/>
        </p:nvSpPr>
        <p:spPr>
          <a:xfrm>
            <a:off x="1140875" y="5191134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Чт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701" name="TextBox 700">
            <a:extLst>
              <a:ext uri="{FF2B5EF4-FFF2-40B4-BE49-F238E27FC236}">
                <a16:creationId xmlns:a16="http://schemas.microsoft.com/office/drawing/2014/main" id="{AD416493-5D20-4181-8CE4-F0AFCAEBC28A}"/>
              </a:ext>
            </a:extLst>
          </p:cNvPr>
          <p:cNvSpPr txBox="1"/>
          <p:nvPr/>
        </p:nvSpPr>
        <p:spPr>
          <a:xfrm>
            <a:off x="1423063" y="5191336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Пт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702" name="TextBox 701">
            <a:extLst>
              <a:ext uri="{FF2B5EF4-FFF2-40B4-BE49-F238E27FC236}">
                <a16:creationId xmlns:a16="http://schemas.microsoft.com/office/drawing/2014/main" id="{171C9FD6-5B51-46DF-8D5C-695167B4CA7C}"/>
              </a:ext>
            </a:extLst>
          </p:cNvPr>
          <p:cNvSpPr txBox="1"/>
          <p:nvPr/>
        </p:nvSpPr>
        <p:spPr>
          <a:xfrm>
            <a:off x="1710564" y="5191134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Сб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703" name="TextBox 702">
            <a:extLst>
              <a:ext uri="{FF2B5EF4-FFF2-40B4-BE49-F238E27FC236}">
                <a16:creationId xmlns:a16="http://schemas.microsoft.com/office/drawing/2014/main" id="{49F133B5-90B2-4628-A4D5-F07FDAA1CE60}"/>
              </a:ext>
            </a:extLst>
          </p:cNvPr>
          <p:cNvSpPr txBox="1"/>
          <p:nvPr/>
        </p:nvSpPr>
        <p:spPr>
          <a:xfrm>
            <a:off x="2005777" y="5191215"/>
            <a:ext cx="36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1"/>
            </a:pPr>
            <a:r>
              <a:rPr dirty="0" err="1">
                <a:solidFill>
                  <a:srgbClr val="254183"/>
                </a:solidFill>
                <a:latin typeface="Gilroy Heavy" panose="00000A00000000000000" pitchFamily="2" charset="-52"/>
              </a:rPr>
              <a:t>Вс</a:t>
            </a:r>
            <a:endParaRPr dirty="0">
              <a:solidFill>
                <a:srgbClr val="254183"/>
              </a:solidFill>
              <a:latin typeface="Gilroy Heavy" panose="00000A00000000000000" pitchFamily="2" charset="-52"/>
            </a:endParaRPr>
          </a:p>
        </p:txBody>
      </p:sp>
      <p:sp>
        <p:nvSpPr>
          <p:cNvPr id="708" name="Rectangle 40">
            <a:extLst>
              <a:ext uri="{FF2B5EF4-FFF2-40B4-BE49-F238E27FC236}">
                <a16:creationId xmlns:a16="http://schemas.microsoft.com/office/drawing/2014/main" id="{3DEFA941-75F2-4A9E-8521-1CCBEACDA1E8}"/>
              </a:ext>
            </a:extLst>
          </p:cNvPr>
          <p:cNvSpPr/>
          <p:nvPr/>
        </p:nvSpPr>
        <p:spPr>
          <a:xfrm>
            <a:off x="1442215" y="5415960"/>
            <a:ext cx="290514" cy="213163"/>
          </a:xfrm>
          <a:prstGeom prst="rect">
            <a:avLst/>
          </a:prstGeom>
          <a:solidFill>
            <a:srgbClr val="F94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Rectangle 40">
            <a:extLst>
              <a:ext uri="{FF2B5EF4-FFF2-40B4-BE49-F238E27FC236}">
                <a16:creationId xmlns:a16="http://schemas.microsoft.com/office/drawing/2014/main" id="{A44BEF5A-7A7B-4E61-B991-2554BF5EAFDF}"/>
              </a:ext>
            </a:extLst>
          </p:cNvPr>
          <p:cNvSpPr/>
          <p:nvPr/>
        </p:nvSpPr>
        <p:spPr>
          <a:xfrm>
            <a:off x="1732729" y="5415960"/>
            <a:ext cx="290514" cy="213163"/>
          </a:xfrm>
          <a:prstGeom prst="rect">
            <a:avLst/>
          </a:prstGeom>
          <a:solidFill>
            <a:srgbClr val="F97376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Rectangle 40">
            <a:extLst>
              <a:ext uri="{FF2B5EF4-FFF2-40B4-BE49-F238E27FC236}">
                <a16:creationId xmlns:a16="http://schemas.microsoft.com/office/drawing/2014/main" id="{BF7FC7F2-9E4F-4418-918C-538C846A4FBE}"/>
              </a:ext>
            </a:extLst>
          </p:cNvPr>
          <p:cNvSpPr/>
          <p:nvPr/>
        </p:nvSpPr>
        <p:spPr>
          <a:xfrm>
            <a:off x="2023243" y="5415960"/>
            <a:ext cx="290514" cy="213163"/>
          </a:xfrm>
          <a:prstGeom prst="rect">
            <a:avLst/>
          </a:prstGeom>
          <a:solidFill>
            <a:srgbClr val="F97376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TextBox 714">
            <a:extLst>
              <a:ext uri="{FF2B5EF4-FFF2-40B4-BE49-F238E27FC236}">
                <a16:creationId xmlns:a16="http://schemas.microsoft.com/office/drawing/2014/main" id="{A2A0EF0D-7947-4E5B-B788-0AAA7CF7CE7E}"/>
              </a:ext>
            </a:extLst>
          </p:cNvPr>
          <p:cNvSpPr txBox="1"/>
          <p:nvPr/>
        </p:nvSpPr>
        <p:spPr>
          <a:xfrm>
            <a:off x="1413751" y="539048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</a:t>
            </a:r>
          </a:p>
        </p:txBody>
      </p:sp>
      <p:sp>
        <p:nvSpPr>
          <p:cNvPr id="716" name="TextBox 715">
            <a:extLst>
              <a:ext uri="{FF2B5EF4-FFF2-40B4-BE49-F238E27FC236}">
                <a16:creationId xmlns:a16="http://schemas.microsoft.com/office/drawing/2014/main" id="{1BC537FF-B2B0-4B80-B414-4C5548995C34}"/>
              </a:ext>
            </a:extLst>
          </p:cNvPr>
          <p:cNvSpPr txBox="1"/>
          <p:nvPr/>
        </p:nvSpPr>
        <p:spPr>
          <a:xfrm>
            <a:off x="1711328" y="538757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</a:t>
            </a:r>
          </a:p>
        </p:txBody>
      </p:sp>
      <p:sp>
        <p:nvSpPr>
          <p:cNvPr id="717" name="TextBox 716">
            <a:extLst>
              <a:ext uri="{FF2B5EF4-FFF2-40B4-BE49-F238E27FC236}">
                <a16:creationId xmlns:a16="http://schemas.microsoft.com/office/drawing/2014/main" id="{2DD759DB-ACBB-4A21-87CC-1B87D3A156DC}"/>
              </a:ext>
            </a:extLst>
          </p:cNvPr>
          <p:cNvSpPr txBox="1"/>
          <p:nvPr/>
        </p:nvSpPr>
        <p:spPr>
          <a:xfrm>
            <a:off x="1997080" y="538757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</a:t>
            </a:r>
          </a:p>
        </p:txBody>
      </p:sp>
      <p:sp>
        <p:nvSpPr>
          <p:cNvPr id="718" name="Rectangle 40">
            <a:extLst>
              <a:ext uri="{FF2B5EF4-FFF2-40B4-BE49-F238E27FC236}">
                <a16:creationId xmlns:a16="http://schemas.microsoft.com/office/drawing/2014/main" id="{04604FA1-0FC9-4B45-82D6-D5BDF7776512}"/>
              </a:ext>
            </a:extLst>
          </p:cNvPr>
          <p:cNvSpPr/>
          <p:nvPr/>
        </p:nvSpPr>
        <p:spPr>
          <a:xfrm>
            <a:off x="284392" y="5626603"/>
            <a:ext cx="290514" cy="213163"/>
          </a:xfrm>
          <a:prstGeom prst="rect">
            <a:avLst/>
          </a:prstGeom>
          <a:solidFill>
            <a:srgbClr val="F97376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719" name="Rectangle 40">
            <a:extLst>
              <a:ext uri="{FF2B5EF4-FFF2-40B4-BE49-F238E27FC236}">
                <a16:creationId xmlns:a16="http://schemas.microsoft.com/office/drawing/2014/main" id="{9EBB271D-A5B6-4AA8-80F6-E35C87B589E7}"/>
              </a:ext>
            </a:extLst>
          </p:cNvPr>
          <p:cNvSpPr/>
          <p:nvPr/>
        </p:nvSpPr>
        <p:spPr>
          <a:xfrm>
            <a:off x="574060" y="5626603"/>
            <a:ext cx="290514" cy="213163"/>
          </a:xfrm>
          <a:prstGeom prst="rect">
            <a:avLst/>
          </a:prstGeom>
          <a:solidFill>
            <a:srgbClr val="F97376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Rectangle 40">
            <a:extLst>
              <a:ext uri="{FF2B5EF4-FFF2-40B4-BE49-F238E27FC236}">
                <a16:creationId xmlns:a16="http://schemas.microsoft.com/office/drawing/2014/main" id="{8E45A584-7E34-47EF-9660-3A6000C2DD7F}"/>
              </a:ext>
            </a:extLst>
          </p:cNvPr>
          <p:cNvSpPr/>
          <p:nvPr/>
        </p:nvSpPr>
        <p:spPr>
          <a:xfrm>
            <a:off x="864574" y="562660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Rectangle 40">
            <a:extLst>
              <a:ext uri="{FF2B5EF4-FFF2-40B4-BE49-F238E27FC236}">
                <a16:creationId xmlns:a16="http://schemas.microsoft.com/office/drawing/2014/main" id="{C6023BDF-555E-4989-8A79-D65ECD0C14EA}"/>
              </a:ext>
            </a:extLst>
          </p:cNvPr>
          <p:cNvSpPr/>
          <p:nvPr/>
        </p:nvSpPr>
        <p:spPr>
          <a:xfrm>
            <a:off x="1155088" y="562660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Rectangle 40">
            <a:extLst>
              <a:ext uri="{FF2B5EF4-FFF2-40B4-BE49-F238E27FC236}">
                <a16:creationId xmlns:a16="http://schemas.microsoft.com/office/drawing/2014/main" id="{FA4A7A7E-E246-4CB4-A285-61F6A643BB2D}"/>
              </a:ext>
            </a:extLst>
          </p:cNvPr>
          <p:cNvSpPr/>
          <p:nvPr/>
        </p:nvSpPr>
        <p:spPr>
          <a:xfrm>
            <a:off x="1442215" y="562660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Rectangle 40">
            <a:extLst>
              <a:ext uri="{FF2B5EF4-FFF2-40B4-BE49-F238E27FC236}">
                <a16:creationId xmlns:a16="http://schemas.microsoft.com/office/drawing/2014/main" id="{492CAEAC-DBB8-40B2-9BE0-83203C4B855E}"/>
              </a:ext>
            </a:extLst>
          </p:cNvPr>
          <p:cNvSpPr/>
          <p:nvPr/>
        </p:nvSpPr>
        <p:spPr>
          <a:xfrm>
            <a:off x="1732729" y="5626603"/>
            <a:ext cx="290514" cy="213163"/>
          </a:xfrm>
          <a:prstGeom prst="rect">
            <a:avLst/>
          </a:prstGeom>
          <a:solidFill>
            <a:srgbClr val="F94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Rectangle 40">
            <a:extLst>
              <a:ext uri="{FF2B5EF4-FFF2-40B4-BE49-F238E27FC236}">
                <a16:creationId xmlns:a16="http://schemas.microsoft.com/office/drawing/2014/main" id="{7DAE3D9B-5BE7-41DF-9E16-46DB9330BEC2}"/>
              </a:ext>
            </a:extLst>
          </p:cNvPr>
          <p:cNvSpPr/>
          <p:nvPr/>
        </p:nvSpPr>
        <p:spPr>
          <a:xfrm>
            <a:off x="2023243" y="5626603"/>
            <a:ext cx="290514" cy="213163"/>
          </a:xfrm>
          <a:prstGeom prst="rect">
            <a:avLst/>
          </a:prstGeom>
          <a:solidFill>
            <a:srgbClr val="F97376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TextBox 724">
            <a:extLst>
              <a:ext uri="{FF2B5EF4-FFF2-40B4-BE49-F238E27FC236}">
                <a16:creationId xmlns:a16="http://schemas.microsoft.com/office/drawing/2014/main" id="{A999CB96-DA84-44C2-879F-755801DDC4C0}"/>
              </a:ext>
            </a:extLst>
          </p:cNvPr>
          <p:cNvSpPr txBox="1"/>
          <p:nvPr/>
        </p:nvSpPr>
        <p:spPr>
          <a:xfrm>
            <a:off x="254549" y="5602507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4</a:t>
            </a:r>
          </a:p>
        </p:txBody>
      </p:sp>
      <p:sp>
        <p:nvSpPr>
          <p:cNvPr id="726" name="TextBox 725">
            <a:extLst>
              <a:ext uri="{FF2B5EF4-FFF2-40B4-BE49-F238E27FC236}">
                <a16:creationId xmlns:a16="http://schemas.microsoft.com/office/drawing/2014/main" id="{FF40BD3A-54A3-4207-8F9C-3E2446E815AF}"/>
              </a:ext>
            </a:extLst>
          </p:cNvPr>
          <p:cNvSpPr txBox="1"/>
          <p:nvPr/>
        </p:nvSpPr>
        <p:spPr>
          <a:xfrm>
            <a:off x="542303" y="5602507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5</a:t>
            </a:r>
          </a:p>
        </p:txBody>
      </p:sp>
      <p:sp>
        <p:nvSpPr>
          <p:cNvPr id="727" name="TextBox 726">
            <a:extLst>
              <a:ext uri="{FF2B5EF4-FFF2-40B4-BE49-F238E27FC236}">
                <a16:creationId xmlns:a16="http://schemas.microsoft.com/office/drawing/2014/main" id="{E47864ED-41E2-4444-8269-FBFC948BE5C2}"/>
              </a:ext>
            </a:extLst>
          </p:cNvPr>
          <p:cNvSpPr txBox="1"/>
          <p:nvPr/>
        </p:nvSpPr>
        <p:spPr>
          <a:xfrm>
            <a:off x="832410" y="5603010"/>
            <a:ext cx="365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6</a:t>
            </a: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1A1C5BA6-4A1A-4B56-9D91-2EE43066F878}"/>
              </a:ext>
            </a:extLst>
          </p:cNvPr>
          <p:cNvSpPr txBox="1"/>
          <p:nvPr/>
        </p:nvSpPr>
        <p:spPr>
          <a:xfrm>
            <a:off x="1120870" y="559916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7</a:t>
            </a:r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4A0AFC1C-2944-44C5-8761-B02E16A8A7DA}"/>
              </a:ext>
            </a:extLst>
          </p:cNvPr>
          <p:cNvSpPr txBox="1"/>
          <p:nvPr/>
        </p:nvSpPr>
        <p:spPr>
          <a:xfrm>
            <a:off x="1411384" y="5602075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8</a:t>
            </a:r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F685C3A0-1910-49B8-815B-86399EEBB3A9}"/>
              </a:ext>
            </a:extLst>
          </p:cNvPr>
          <p:cNvSpPr txBox="1"/>
          <p:nvPr/>
        </p:nvSpPr>
        <p:spPr>
          <a:xfrm>
            <a:off x="1699437" y="5599165"/>
            <a:ext cx="354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9</a:t>
            </a:r>
          </a:p>
        </p:txBody>
      </p:sp>
      <p:sp>
        <p:nvSpPr>
          <p:cNvPr id="731" name="TextBox 730">
            <a:extLst>
              <a:ext uri="{FF2B5EF4-FFF2-40B4-BE49-F238E27FC236}">
                <a16:creationId xmlns:a16="http://schemas.microsoft.com/office/drawing/2014/main" id="{4BC394CC-CC29-44D1-9CFD-3CD114509C65}"/>
              </a:ext>
            </a:extLst>
          </p:cNvPr>
          <p:cNvSpPr txBox="1"/>
          <p:nvPr/>
        </p:nvSpPr>
        <p:spPr>
          <a:xfrm>
            <a:off x="1989951" y="5599165"/>
            <a:ext cx="356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10</a:t>
            </a:r>
          </a:p>
        </p:txBody>
      </p:sp>
      <p:sp>
        <p:nvSpPr>
          <p:cNvPr id="732" name="Rectangle 40">
            <a:extLst>
              <a:ext uri="{FF2B5EF4-FFF2-40B4-BE49-F238E27FC236}">
                <a16:creationId xmlns:a16="http://schemas.microsoft.com/office/drawing/2014/main" id="{B61185CD-CB8A-4C4D-90AF-646CBFFD0A70}"/>
              </a:ext>
            </a:extLst>
          </p:cNvPr>
          <p:cNvSpPr/>
          <p:nvPr/>
        </p:nvSpPr>
        <p:spPr>
          <a:xfrm>
            <a:off x="284392" y="5835658"/>
            <a:ext cx="290514" cy="213163"/>
          </a:xfrm>
          <a:prstGeom prst="rect">
            <a:avLst/>
          </a:prstGeom>
          <a:solidFill>
            <a:srgbClr val="F97376"/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733" name="Rectangle 40">
            <a:extLst>
              <a:ext uri="{FF2B5EF4-FFF2-40B4-BE49-F238E27FC236}">
                <a16:creationId xmlns:a16="http://schemas.microsoft.com/office/drawing/2014/main" id="{C1ED145B-A7ED-487A-8952-5D5BD3FE7733}"/>
              </a:ext>
            </a:extLst>
          </p:cNvPr>
          <p:cNvSpPr/>
          <p:nvPr/>
        </p:nvSpPr>
        <p:spPr>
          <a:xfrm>
            <a:off x="574060" y="5835658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Rectangle 40">
            <a:extLst>
              <a:ext uri="{FF2B5EF4-FFF2-40B4-BE49-F238E27FC236}">
                <a16:creationId xmlns:a16="http://schemas.microsoft.com/office/drawing/2014/main" id="{7B85B4A8-248F-4118-88D2-CA368007BCC2}"/>
              </a:ext>
            </a:extLst>
          </p:cNvPr>
          <p:cNvSpPr/>
          <p:nvPr/>
        </p:nvSpPr>
        <p:spPr>
          <a:xfrm>
            <a:off x="864574" y="5835658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Rectangle 40">
            <a:extLst>
              <a:ext uri="{FF2B5EF4-FFF2-40B4-BE49-F238E27FC236}">
                <a16:creationId xmlns:a16="http://schemas.microsoft.com/office/drawing/2014/main" id="{3D3C6FDA-708C-4199-9B99-42C28C30FB14}"/>
              </a:ext>
            </a:extLst>
          </p:cNvPr>
          <p:cNvSpPr/>
          <p:nvPr/>
        </p:nvSpPr>
        <p:spPr>
          <a:xfrm>
            <a:off x="1155088" y="5835658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Rectangle 40">
            <a:extLst>
              <a:ext uri="{FF2B5EF4-FFF2-40B4-BE49-F238E27FC236}">
                <a16:creationId xmlns:a16="http://schemas.microsoft.com/office/drawing/2014/main" id="{9DF071DC-E042-4733-975F-AC81794D545D}"/>
              </a:ext>
            </a:extLst>
          </p:cNvPr>
          <p:cNvSpPr/>
          <p:nvPr/>
        </p:nvSpPr>
        <p:spPr>
          <a:xfrm>
            <a:off x="1442215" y="5835658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Rectangle 40">
            <a:extLst>
              <a:ext uri="{FF2B5EF4-FFF2-40B4-BE49-F238E27FC236}">
                <a16:creationId xmlns:a16="http://schemas.microsoft.com/office/drawing/2014/main" id="{558F1D99-6C8A-40CE-8196-07B45F3F89F7}"/>
              </a:ext>
            </a:extLst>
          </p:cNvPr>
          <p:cNvSpPr/>
          <p:nvPr/>
        </p:nvSpPr>
        <p:spPr>
          <a:xfrm>
            <a:off x="1732729" y="5835658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Rectangle 40">
            <a:extLst>
              <a:ext uri="{FF2B5EF4-FFF2-40B4-BE49-F238E27FC236}">
                <a16:creationId xmlns:a16="http://schemas.microsoft.com/office/drawing/2014/main" id="{4A42C067-4852-4C99-A531-23E5D390E152}"/>
              </a:ext>
            </a:extLst>
          </p:cNvPr>
          <p:cNvSpPr/>
          <p:nvPr/>
        </p:nvSpPr>
        <p:spPr>
          <a:xfrm>
            <a:off x="2023243" y="5835658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450912FB-335C-4D73-B8FF-B178CA4465EF}"/>
              </a:ext>
            </a:extLst>
          </p:cNvPr>
          <p:cNvSpPr txBox="1"/>
          <p:nvPr/>
        </p:nvSpPr>
        <p:spPr>
          <a:xfrm>
            <a:off x="254549" y="5809024"/>
            <a:ext cx="358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11</a:t>
            </a:r>
          </a:p>
        </p:txBody>
      </p:sp>
      <p:sp>
        <p:nvSpPr>
          <p:cNvPr id="740" name="TextBox 739">
            <a:extLst>
              <a:ext uri="{FF2B5EF4-FFF2-40B4-BE49-F238E27FC236}">
                <a16:creationId xmlns:a16="http://schemas.microsoft.com/office/drawing/2014/main" id="{16EAE271-5848-449F-9CC2-103114059AD5}"/>
              </a:ext>
            </a:extLst>
          </p:cNvPr>
          <p:cNvSpPr txBox="1"/>
          <p:nvPr/>
        </p:nvSpPr>
        <p:spPr>
          <a:xfrm>
            <a:off x="542303" y="5809024"/>
            <a:ext cx="353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12</a:t>
            </a:r>
          </a:p>
        </p:txBody>
      </p:sp>
      <p:sp>
        <p:nvSpPr>
          <p:cNvPr id="741" name="TextBox 740">
            <a:extLst>
              <a:ext uri="{FF2B5EF4-FFF2-40B4-BE49-F238E27FC236}">
                <a16:creationId xmlns:a16="http://schemas.microsoft.com/office/drawing/2014/main" id="{CA30416A-9136-4C47-9207-1F09A85BE604}"/>
              </a:ext>
            </a:extLst>
          </p:cNvPr>
          <p:cNvSpPr txBox="1"/>
          <p:nvPr/>
        </p:nvSpPr>
        <p:spPr>
          <a:xfrm>
            <a:off x="842641" y="5809024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13</a:t>
            </a: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7010998E-ACAF-4794-9CD3-9C0B84F379E9}"/>
              </a:ext>
            </a:extLst>
          </p:cNvPr>
          <p:cNvSpPr txBox="1"/>
          <p:nvPr/>
        </p:nvSpPr>
        <p:spPr>
          <a:xfrm>
            <a:off x="1120870" y="5809024"/>
            <a:ext cx="358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14</a:t>
            </a: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272719A2-84CB-43B5-933E-19A2E46E9752}"/>
              </a:ext>
            </a:extLst>
          </p:cNvPr>
          <p:cNvSpPr txBox="1"/>
          <p:nvPr/>
        </p:nvSpPr>
        <p:spPr>
          <a:xfrm>
            <a:off x="1411384" y="5809024"/>
            <a:ext cx="353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15</a:t>
            </a:r>
          </a:p>
        </p:txBody>
      </p:sp>
      <p:sp>
        <p:nvSpPr>
          <p:cNvPr id="744" name="TextBox 743">
            <a:extLst>
              <a:ext uri="{FF2B5EF4-FFF2-40B4-BE49-F238E27FC236}">
                <a16:creationId xmlns:a16="http://schemas.microsoft.com/office/drawing/2014/main" id="{17A47863-574B-4AEC-BC7D-91D033F02084}"/>
              </a:ext>
            </a:extLst>
          </p:cNvPr>
          <p:cNvSpPr txBox="1"/>
          <p:nvPr/>
        </p:nvSpPr>
        <p:spPr>
          <a:xfrm>
            <a:off x="1690973" y="5809024"/>
            <a:ext cx="389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16</a:t>
            </a:r>
          </a:p>
        </p:txBody>
      </p:sp>
      <p:sp>
        <p:nvSpPr>
          <p:cNvPr id="745" name="TextBox 744">
            <a:extLst>
              <a:ext uri="{FF2B5EF4-FFF2-40B4-BE49-F238E27FC236}">
                <a16:creationId xmlns:a16="http://schemas.microsoft.com/office/drawing/2014/main" id="{EC49E79F-E275-4262-9B7D-D71CE023D49E}"/>
              </a:ext>
            </a:extLst>
          </p:cNvPr>
          <p:cNvSpPr txBox="1"/>
          <p:nvPr/>
        </p:nvSpPr>
        <p:spPr>
          <a:xfrm>
            <a:off x="1989951" y="5809024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17</a:t>
            </a:r>
          </a:p>
        </p:txBody>
      </p:sp>
      <p:sp>
        <p:nvSpPr>
          <p:cNvPr id="746" name="Rectangle 40">
            <a:extLst>
              <a:ext uri="{FF2B5EF4-FFF2-40B4-BE49-F238E27FC236}">
                <a16:creationId xmlns:a16="http://schemas.microsoft.com/office/drawing/2014/main" id="{77DDB7D7-1615-4F76-B546-79F342637FDD}"/>
              </a:ext>
            </a:extLst>
          </p:cNvPr>
          <p:cNvSpPr/>
          <p:nvPr/>
        </p:nvSpPr>
        <p:spPr>
          <a:xfrm>
            <a:off x="284392" y="604964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747" name="Rectangle 40">
            <a:extLst>
              <a:ext uri="{FF2B5EF4-FFF2-40B4-BE49-F238E27FC236}">
                <a16:creationId xmlns:a16="http://schemas.microsoft.com/office/drawing/2014/main" id="{F79496E9-B9F5-43B7-9A45-4ACE71A90B43}"/>
              </a:ext>
            </a:extLst>
          </p:cNvPr>
          <p:cNvSpPr/>
          <p:nvPr/>
        </p:nvSpPr>
        <p:spPr>
          <a:xfrm>
            <a:off x="574060" y="604964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8" name="Rectangle 40">
            <a:extLst>
              <a:ext uri="{FF2B5EF4-FFF2-40B4-BE49-F238E27FC236}">
                <a16:creationId xmlns:a16="http://schemas.microsoft.com/office/drawing/2014/main" id="{BEBE6D21-D9B7-4534-ACF0-34E72CC2DAB2}"/>
              </a:ext>
            </a:extLst>
          </p:cNvPr>
          <p:cNvSpPr/>
          <p:nvPr/>
        </p:nvSpPr>
        <p:spPr>
          <a:xfrm>
            <a:off x="864574" y="604964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9" name="Rectangle 40">
            <a:extLst>
              <a:ext uri="{FF2B5EF4-FFF2-40B4-BE49-F238E27FC236}">
                <a16:creationId xmlns:a16="http://schemas.microsoft.com/office/drawing/2014/main" id="{4355CDA4-7B40-4328-8624-88CB6663D62E}"/>
              </a:ext>
            </a:extLst>
          </p:cNvPr>
          <p:cNvSpPr/>
          <p:nvPr/>
        </p:nvSpPr>
        <p:spPr>
          <a:xfrm>
            <a:off x="1155088" y="604964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0" name="Rectangle 40">
            <a:extLst>
              <a:ext uri="{FF2B5EF4-FFF2-40B4-BE49-F238E27FC236}">
                <a16:creationId xmlns:a16="http://schemas.microsoft.com/office/drawing/2014/main" id="{B7873788-1D77-4DF9-8286-9FB4C2CA7E32}"/>
              </a:ext>
            </a:extLst>
          </p:cNvPr>
          <p:cNvSpPr/>
          <p:nvPr/>
        </p:nvSpPr>
        <p:spPr>
          <a:xfrm>
            <a:off x="1442215" y="604964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1" name="Rectangle 40">
            <a:extLst>
              <a:ext uri="{FF2B5EF4-FFF2-40B4-BE49-F238E27FC236}">
                <a16:creationId xmlns:a16="http://schemas.microsoft.com/office/drawing/2014/main" id="{ADA871A8-6293-4E93-91A7-97B71D888BE0}"/>
              </a:ext>
            </a:extLst>
          </p:cNvPr>
          <p:cNvSpPr/>
          <p:nvPr/>
        </p:nvSpPr>
        <p:spPr>
          <a:xfrm>
            <a:off x="1732729" y="6049643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2" name="Rectangle 40">
            <a:extLst>
              <a:ext uri="{FF2B5EF4-FFF2-40B4-BE49-F238E27FC236}">
                <a16:creationId xmlns:a16="http://schemas.microsoft.com/office/drawing/2014/main" id="{7DC57328-5064-4283-81C1-3C3D8EF42DA1}"/>
              </a:ext>
            </a:extLst>
          </p:cNvPr>
          <p:cNvSpPr/>
          <p:nvPr/>
        </p:nvSpPr>
        <p:spPr>
          <a:xfrm>
            <a:off x="2023243" y="6049643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3" name="TextBox 752">
            <a:extLst>
              <a:ext uri="{FF2B5EF4-FFF2-40B4-BE49-F238E27FC236}">
                <a16:creationId xmlns:a16="http://schemas.microsoft.com/office/drawing/2014/main" id="{5B8AE98C-67E5-4FA5-B5E3-E4B06124CEB4}"/>
              </a:ext>
            </a:extLst>
          </p:cNvPr>
          <p:cNvSpPr txBox="1"/>
          <p:nvPr/>
        </p:nvSpPr>
        <p:spPr>
          <a:xfrm>
            <a:off x="245011" y="6023249"/>
            <a:ext cx="372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18</a:t>
            </a:r>
          </a:p>
        </p:txBody>
      </p:sp>
      <p:sp>
        <p:nvSpPr>
          <p:cNvPr id="754" name="TextBox 753">
            <a:extLst>
              <a:ext uri="{FF2B5EF4-FFF2-40B4-BE49-F238E27FC236}">
                <a16:creationId xmlns:a16="http://schemas.microsoft.com/office/drawing/2014/main" id="{B53195A3-3ED3-49ED-973C-1E6FE5F7816F}"/>
              </a:ext>
            </a:extLst>
          </p:cNvPr>
          <p:cNvSpPr txBox="1"/>
          <p:nvPr/>
        </p:nvSpPr>
        <p:spPr>
          <a:xfrm>
            <a:off x="530418" y="6023249"/>
            <a:ext cx="377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19</a:t>
            </a:r>
          </a:p>
        </p:txBody>
      </p:sp>
      <p:sp>
        <p:nvSpPr>
          <p:cNvPr id="755" name="TextBox 754">
            <a:extLst>
              <a:ext uri="{FF2B5EF4-FFF2-40B4-BE49-F238E27FC236}">
                <a16:creationId xmlns:a16="http://schemas.microsoft.com/office/drawing/2014/main" id="{B59CB895-5C22-4DB2-A254-2F8874DB48A6}"/>
              </a:ext>
            </a:extLst>
          </p:cNvPr>
          <p:cNvSpPr txBox="1"/>
          <p:nvPr/>
        </p:nvSpPr>
        <p:spPr>
          <a:xfrm>
            <a:off x="842641" y="6023249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20</a:t>
            </a:r>
          </a:p>
        </p:txBody>
      </p:sp>
      <p:sp>
        <p:nvSpPr>
          <p:cNvPr id="756" name="TextBox 755">
            <a:extLst>
              <a:ext uri="{FF2B5EF4-FFF2-40B4-BE49-F238E27FC236}">
                <a16:creationId xmlns:a16="http://schemas.microsoft.com/office/drawing/2014/main" id="{3AF6C969-A697-49CB-B536-5661156A6E3B}"/>
              </a:ext>
            </a:extLst>
          </p:cNvPr>
          <p:cNvSpPr txBox="1"/>
          <p:nvPr/>
        </p:nvSpPr>
        <p:spPr>
          <a:xfrm>
            <a:off x="1120870" y="6023249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21</a:t>
            </a: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4E95CEAD-2B2D-4E28-9EB3-077907ED3FBE}"/>
              </a:ext>
            </a:extLst>
          </p:cNvPr>
          <p:cNvSpPr txBox="1"/>
          <p:nvPr/>
        </p:nvSpPr>
        <p:spPr>
          <a:xfrm>
            <a:off x="1411384" y="6023249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22</a:t>
            </a:r>
          </a:p>
        </p:txBody>
      </p:sp>
      <p:sp>
        <p:nvSpPr>
          <p:cNvPr id="758" name="TextBox 757">
            <a:extLst>
              <a:ext uri="{FF2B5EF4-FFF2-40B4-BE49-F238E27FC236}">
                <a16:creationId xmlns:a16="http://schemas.microsoft.com/office/drawing/2014/main" id="{D1BADA66-D916-45E2-80F6-012549F35905}"/>
              </a:ext>
            </a:extLst>
          </p:cNvPr>
          <p:cNvSpPr txBox="1"/>
          <p:nvPr/>
        </p:nvSpPr>
        <p:spPr>
          <a:xfrm>
            <a:off x="1699437" y="6023249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23</a:t>
            </a:r>
          </a:p>
        </p:txBody>
      </p:sp>
      <p:sp>
        <p:nvSpPr>
          <p:cNvPr id="759" name="TextBox 758">
            <a:extLst>
              <a:ext uri="{FF2B5EF4-FFF2-40B4-BE49-F238E27FC236}">
                <a16:creationId xmlns:a16="http://schemas.microsoft.com/office/drawing/2014/main" id="{05A24932-F03A-4651-B97F-F8BF2E83B644}"/>
              </a:ext>
            </a:extLst>
          </p:cNvPr>
          <p:cNvSpPr txBox="1"/>
          <p:nvPr/>
        </p:nvSpPr>
        <p:spPr>
          <a:xfrm>
            <a:off x="1989951" y="6023249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24</a:t>
            </a:r>
          </a:p>
        </p:txBody>
      </p:sp>
      <p:sp>
        <p:nvSpPr>
          <p:cNvPr id="760" name="Rectangle 40">
            <a:extLst>
              <a:ext uri="{FF2B5EF4-FFF2-40B4-BE49-F238E27FC236}">
                <a16:creationId xmlns:a16="http://schemas.microsoft.com/office/drawing/2014/main" id="{5E3D64BE-D06D-4699-BEEF-553B8061A80F}"/>
              </a:ext>
            </a:extLst>
          </p:cNvPr>
          <p:cNvSpPr/>
          <p:nvPr/>
        </p:nvSpPr>
        <p:spPr>
          <a:xfrm>
            <a:off x="284392" y="6260557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761" name="Rectangle 40">
            <a:extLst>
              <a:ext uri="{FF2B5EF4-FFF2-40B4-BE49-F238E27FC236}">
                <a16:creationId xmlns:a16="http://schemas.microsoft.com/office/drawing/2014/main" id="{3BC05642-7305-4036-9F7E-4E54839E340B}"/>
              </a:ext>
            </a:extLst>
          </p:cNvPr>
          <p:cNvSpPr/>
          <p:nvPr/>
        </p:nvSpPr>
        <p:spPr>
          <a:xfrm>
            <a:off x="574060" y="6260557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2" name="TextBox 761">
            <a:extLst>
              <a:ext uri="{FF2B5EF4-FFF2-40B4-BE49-F238E27FC236}">
                <a16:creationId xmlns:a16="http://schemas.microsoft.com/office/drawing/2014/main" id="{50CD2521-3486-4933-AF68-39F8EE00EBBA}"/>
              </a:ext>
            </a:extLst>
          </p:cNvPr>
          <p:cNvSpPr txBox="1"/>
          <p:nvPr/>
        </p:nvSpPr>
        <p:spPr>
          <a:xfrm>
            <a:off x="254549" y="6235200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25</a:t>
            </a: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0FBFEB59-3FF1-4759-8D29-6D8E408F9568}"/>
              </a:ext>
            </a:extLst>
          </p:cNvPr>
          <p:cNvSpPr txBox="1"/>
          <p:nvPr/>
        </p:nvSpPr>
        <p:spPr>
          <a:xfrm>
            <a:off x="542303" y="6235200"/>
            <a:ext cx="34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26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3C7A524E-5350-412F-840C-D80736864762}"/>
              </a:ext>
            </a:extLst>
          </p:cNvPr>
          <p:cNvSpPr txBox="1"/>
          <p:nvPr/>
        </p:nvSpPr>
        <p:spPr>
          <a:xfrm>
            <a:off x="216634" y="321352"/>
            <a:ext cx="9493874" cy="350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40000"/>
              </a:lnSpc>
            </a:pPr>
            <a:r>
              <a:rPr lang="ru-RU" sz="3200" kern="700" spc="200" dirty="0">
                <a:ln w="76200">
                  <a:solidFill>
                    <a:schemeClr val="bg1"/>
                  </a:solidFill>
                </a:ln>
                <a:solidFill>
                  <a:srgbClr val="F94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roy Heavy" panose="00000A00000000000000" pitchFamily="2" charset="-52"/>
              </a:rPr>
              <a:t>УЧЕБНЫЙ КАЛЕНДАРЬ </a:t>
            </a:r>
            <a:r>
              <a:rPr lang="ru-RU" sz="3200" kern="700" spc="200" dirty="0">
                <a:ln w="76200">
                  <a:solidFill>
                    <a:schemeClr val="bg1"/>
                  </a:solidFill>
                </a:ln>
                <a:solidFill>
                  <a:srgbClr val="25418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roy Heavy" panose="00000A00000000000000" pitchFamily="2" charset="-52"/>
              </a:rPr>
              <a:t>на 2025-2026 год</a:t>
            </a:r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AFD784BF-9CE8-499B-8CDF-99F60E4E08E2}"/>
              </a:ext>
            </a:extLst>
          </p:cNvPr>
          <p:cNvSpPr txBox="1"/>
          <p:nvPr/>
        </p:nvSpPr>
        <p:spPr>
          <a:xfrm>
            <a:off x="216634" y="321352"/>
            <a:ext cx="9493874" cy="350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40000"/>
              </a:lnSpc>
            </a:pPr>
            <a:r>
              <a:rPr lang="ru-RU" sz="3200" kern="700" spc="200" dirty="0">
                <a:ln w="76200">
                  <a:noFill/>
                </a:ln>
                <a:solidFill>
                  <a:srgbClr val="F94000"/>
                </a:solidFill>
                <a:latin typeface="Gilroy Heavy" panose="00000A00000000000000" pitchFamily="2" charset="-52"/>
              </a:rPr>
              <a:t>УЧЕБНЫЙ КАЛЕНДАРЬ </a:t>
            </a:r>
            <a:r>
              <a:rPr lang="ru-RU" sz="3200" kern="700" spc="200" dirty="0">
                <a:ln w="76200">
                  <a:noFill/>
                </a:ln>
                <a:solidFill>
                  <a:srgbClr val="254183"/>
                </a:solidFill>
                <a:latin typeface="Gilroy Heavy" panose="00000A00000000000000" pitchFamily="2" charset="-52"/>
              </a:rPr>
              <a:t>на 2025-2026 год</a:t>
            </a:r>
          </a:p>
        </p:txBody>
      </p:sp>
      <p:sp>
        <p:nvSpPr>
          <p:cNvPr id="768" name="Rectangle 40">
            <a:extLst>
              <a:ext uri="{FF2B5EF4-FFF2-40B4-BE49-F238E27FC236}">
                <a16:creationId xmlns:a16="http://schemas.microsoft.com/office/drawing/2014/main" id="{AB7189D1-E564-42B1-A498-32A291D0A980}"/>
              </a:ext>
            </a:extLst>
          </p:cNvPr>
          <p:cNvSpPr/>
          <p:nvPr/>
        </p:nvSpPr>
        <p:spPr>
          <a:xfrm>
            <a:off x="3269200" y="2206970"/>
            <a:ext cx="290514" cy="213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9" name="TextBox 768">
            <a:extLst>
              <a:ext uri="{FF2B5EF4-FFF2-40B4-BE49-F238E27FC236}">
                <a16:creationId xmlns:a16="http://schemas.microsoft.com/office/drawing/2014/main" id="{2DC4A430-B91C-425A-B1A0-2EC28D712070}"/>
              </a:ext>
            </a:extLst>
          </p:cNvPr>
          <p:cNvSpPr txBox="1"/>
          <p:nvPr/>
        </p:nvSpPr>
        <p:spPr>
          <a:xfrm>
            <a:off x="3237443" y="2181613"/>
            <a:ext cx="34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29</a:t>
            </a:r>
          </a:p>
        </p:txBody>
      </p:sp>
      <p:sp>
        <p:nvSpPr>
          <p:cNvPr id="774" name="Rectangle 40">
            <a:extLst>
              <a:ext uri="{FF2B5EF4-FFF2-40B4-BE49-F238E27FC236}">
                <a16:creationId xmlns:a16="http://schemas.microsoft.com/office/drawing/2014/main" id="{2311AC9E-613A-48BF-82EE-943E4D023E61}"/>
              </a:ext>
            </a:extLst>
          </p:cNvPr>
          <p:cNvSpPr/>
          <p:nvPr/>
        </p:nvSpPr>
        <p:spPr>
          <a:xfrm>
            <a:off x="3558409" y="2205937"/>
            <a:ext cx="290514" cy="213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5" name="TextBox 774">
            <a:extLst>
              <a:ext uri="{FF2B5EF4-FFF2-40B4-BE49-F238E27FC236}">
                <a16:creationId xmlns:a16="http://schemas.microsoft.com/office/drawing/2014/main" id="{6676284A-DE6E-48C9-9B5E-E429736EE35F}"/>
              </a:ext>
            </a:extLst>
          </p:cNvPr>
          <p:cNvSpPr txBox="1"/>
          <p:nvPr/>
        </p:nvSpPr>
        <p:spPr>
          <a:xfrm>
            <a:off x="3526652" y="2180580"/>
            <a:ext cx="34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30</a:t>
            </a:r>
          </a:p>
        </p:txBody>
      </p:sp>
      <p:sp>
        <p:nvSpPr>
          <p:cNvPr id="778" name="Rectangle 40">
            <a:extLst>
              <a:ext uri="{FF2B5EF4-FFF2-40B4-BE49-F238E27FC236}">
                <a16:creationId xmlns:a16="http://schemas.microsoft.com/office/drawing/2014/main" id="{C07FBF0B-6B08-4071-A036-80E5B6F51F07}"/>
              </a:ext>
            </a:extLst>
          </p:cNvPr>
          <p:cNvSpPr/>
          <p:nvPr/>
        </p:nvSpPr>
        <p:spPr>
          <a:xfrm>
            <a:off x="3846894" y="2205926"/>
            <a:ext cx="290514" cy="213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9" name="TextBox 778">
            <a:extLst>
              <a:ext uri="{FF2B5EF4-FFF2-40B4-BE49-F238E27FC236}">
                <a16:creationId xmlns:a16="http://schemas.microsoft.com/office/drawing/2014/main" id="{3A05A26F-AD99-4ED1-8484-EFFD6AB885A5}"/>
              </a:ext>
            </a:extLst>
          </p:cNvPr>
          <p:cNvSpPr txBox="1"/>
          <p:nvPr/>
        </p:nvSpPr>
        <p:spPr>
          <a:xfrm>
            <a:off x="3815137" y="2180569"/>
            <a:ext cx="34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31</a:t>
            </a:r>
          </a:p>
        </p:txBody>
      </p:sp>
      <p:sp>
        <p:nvSpPr>
          <p:cNvPr id="782" name="Rectangle 40">
            <a:extLst>
              <a:ext uri="{FF2B5EF4-FFF2-40B4-BE49-F238E27FC236}">
                <a16:creationId xmlns:a16="http://schemas.microsoft.com/office/drawing/2014/main" id="{86F5A757-0924-4020-B0D0-51663DD8D223}"/>
              </a:ext>
            </a:extLst>
          </p:cNvPr>
          <p:cNvSpPr/>
          <p:nvPr/>
        </p:nvSpPr>
        <p:spPr>
          <a:xfrm>
            <a:off x="5677276" y="2207185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3" name="Rectangle 40">
            <a:extLst>
              <a:ext uri="{FF2B5EF4-FFF2-40B4-BE49-F238E27FC236}">
                <a16:creationId xmlns:a16="http://schemas.microsoft.com/office/drawing/2014/main" id="{B70D0C5F-0EBD-495F-8B06-A4172DB024EA}"/>
              </a:ext>
            </a:extLst>
          </p:cNvPr>
          <p:cNvSpPr/>
          <p:nvPr/>
        </p:nvSpPr>
        <p:spPr>
          <a:xfrm>
            <a:off x="5967790" y="2207185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4" name="Rectangle 40">
            <a:extLst>
              <a:ext uri="{FF2B5EF4-FFF2-40B4-BE49-F238E27FC236}">
                <a16:creationId xmlns:a16="http://schemas.microsoft.com/office/drawing/2014/main" id="{76E4A0FB-D544-48F6-9C1E-26F4B008A769}"/>
              </a:ext>
            </a:extLst>
          </p:cNvPr>
          <p:cNvSpPr/>
          <p:nvPr/>
        </p:nvSpPr>
        <p:spPr>
          <a:xfrm>
            <a:off x="6254917" y="2207185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5" name="Rectangle 40">
            <a:extLst>
              <a:ext uri="{FF2B5EF4-FFF2-40B4-BE49-F238E27FC236}">
                <a16:creationId xmlns:a16="http://schemas.microsoft.com/office/drawing/2014/main" id="{91276553-08B9-4B42-9055-7DE12CF07FC4}"/>
              </a:ext>
            </a:extLst>
          </p:cNvPr>
          <p:cNvSpPr/>
          <p:nvPr/>
        </p:nvSpPr>
        <p:spPr>
          <a:xfrm>
            <a:off x="6545431" y="2207185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6" name="Rectangle 40">
            <a:extLst>
              <a:ext uri="{FF2B5EF4-FFF2-40B4-BE49-F238E27FC236}">
                <a16:creationId xmlns:a16="http://schemas.microsoft.com/office/drawing/2014/main" id="{E4535761-3942-4C5D-B979-AA67783DE787}"/>
              </a:ext>
            </a:extLst>
          </p:cNvPr>
          <p:cNvSpPr/>
          <p:nvPr/>
        </p:nvSpPr>
        <p:spPr>
          <a:xfrm>
            <a:off x="6835945" y="2207185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9" name="TextBox 788">
            <a:extLst>
              <a:ext uri="{FF2B5EF4-FFF2-40B4-BE49-F238E27FC236}">
                <a16:creationId xmlns:a16="http://schemas.microsoft.com/office/drawing/2014/main" id="{E8D1D10D-3819-4B69-9611-0AC3AFF8DBE4}"/>
              </a:ext>
            </a:extLst>
          </p:cNvPr>
          <p:cNvSpPr txBox="1"/>
          <p:nvPr/>
        </p:nvSpPr>
        <p:spPr>
          <a:xfrm>
            <a:off x="5655343" y="2180791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26</a:t>
            </a:r>
          </a:p>
        </p:txBody>
      </p:sp>
      <p:sp>
        <p:nvSpPr>
          <p:cNvPr id="790" name="TextBox 789">
            <a:extLst>
              <a:ext uri="{FF2B5EF4-FFF2-40B4-BE49-F238E27FC236}">
                <a16:creationId xmlns:a16="http://schemas.microsoft.com/office/drawing/2014/main" id="{85576413-B5B8-43AD-900A-FDDDB12A36AE}"/>
              </a:ext>
            </a:extLst>
          </p:cNvPr>
          <p:cNvSpPr txBox="1"/>
          <p:nvPr/>
        </p:nvSpPr>
        <p:spPr>
          <a:xfrm>
            <a:off x="5933572" y="2180791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27</a:t>
            </a:r>
          </a:p>
        </p:txBody>
      </p:sp>
      <p:sp>
        <p:nvSpPr>
          <p:cNvPr id="791" name="TextBox 790">
            <a:extLst>
              <a:ext uri="{FF2B5EF4-FFF2-40B4-BE49-F238E27FC236}">
                <a16:creationId xmlns:a16="http://schemas.microsoft.com/office/drawing/2014/main" id="{8490D78D-0ABD-4E41-B86D-E2565CABA6D4}"/>
              </a:ext>
            </a:extLst>
          </p:cNvPr>
          <p:cNvSpPr txBox="1"/>
          <p:nvPr/>
        </p:nvSpPr>
        <p:spPr>
          <a:xfrm>
            <a:off x="6224086" y="2180791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28</a:t>
            </a:r>
          </a:p>
        </p:txBody>
      </p:sp>
      <p:sp>
        <p:nvSpPr>
          <p:cNvPr id="792" name="TextBox 791">
            <a:extLst>
              <a:ext uri="{FF2B5EF4-FFF2-40B4-BE49-F238E27FC236}">
                <a16:creationId xmlns:a16="http://schemas.microsoft.com/office/drawing/2014/main" id="{EF271292-A7C3-4B2B-8EAF-A806F3FC630D}"/>
              </a:ext>
            </a:extLst>
          </p:cNvPr>
          <p:cNvSpPr txBox="1"/>
          <p:nvPr/>
        </p:nvSpPr>
        <p:spPr>
          <a:xfrm>
            <a:off x="6512139" y="2180791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29</a:t>
            </a:r>
          </a:p>
        </p:txBody>
      </p:sp>
      <p:sp>
        <p:nvSpPr>
          <p:cNvPr id="793" name="TextBox 792">
            <a:extLst>
              <a:ext uri="{FF2B5EF4-FFF2-40B4-BE49-F238E27FC236}">
                <a16:creationId xmlns:a16="http://schemas.microsoft.com/office/drawing/2014/main" id="{F621B06E-D5C6-4037-8D8C-836EBEDE6F1F}"/>
              </a:ext>
            </a:extLst>
          </p:cNvPr>
          <p:cNvSpPr txBox="1"/>
          <p:nvPr/>
        </p:nvSpPr>
        <p:spPr>
          <a:xfrm>
            <a:off x="6802653" y="2180791"/>
            <a:ext cx="364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30</a:t>
            </a:r>
          </a:p>
        </p:txBody>
      </p:sp>
      <p:sp>
        <p:nvSpPr>
          <p:cNvPr id="795" name="Rectangle 40">
            <a:extLst>
              <a:ext uri="{FF2B5EF4-FFF2-40B4-BE49-F238E27FC236}">
                <a16:creationId xmlns:a16="http://schemas.microsoft.com/office/drawing/2014/main" id="{9E34B5E9-1AA8-4275-BDFB-F4B44B6D7D72}"/>
              </a:ext>
            </a:extLst>
          </p:cNvPr>
          <p:cNvSpPr/>
          <p:nvPr/>
        </p:nvSpPr>
        <p:spPr>
          <a:xfrm>
            <a:off x="8078994" y="2206262"/>
            <a:ext cx="290514" cy="213163"/>
          </a:xfrm>
          <a:prstGeom prst="rect">
            <a:avLst/>
          </a:prstGeom>
          <a:solidFill>
            <a:srgbClr val="F94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6" name="TextBox 795">
            <a:extLst>
              <a:ext uri="{FF2B5EF4-FFF2-40B4-BE49-F238E27FC236}">
                <a16:creationId xmlns:a16="http://schemas.microsoft.com/office/drawing/2014/main" id="{81EDD239-039B-4D8A-B898-DF49EFBCEF41}"/>
              </a:ext>
            </a:extLst>
          </p:cNvPr>
          <p:cNvSpPr txBox="1"/>
          <p:nvPr/>
        </p:nvSpPr>
        <p:spPr>
          <a:xfrm>
            <a:off x="8047237" y="2180905"/>
            <a:ext cx="34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31</a:t>
            </a:r>
          </a:p>
        </p:txBody>
      </p:sp>
      <p:sp>
        <p:nvSpPr>
          <p:cNvPr id="819" name="Rectangle 40">
            <a:extLst>
              <a:ext uri="{FF2B5EF4-FFF2-40B4-BE49-F238E27FC236}">
                <a16:creationId xmlns:a16="http://schemas.microsoft.com/office/drawing/2014/main" id="{78222DF7-DAAF-4AB5-B941-1C31A332A101}"/>
              </a:ext>
            </a:extLst>
          </p:cNvPr>
          <p:cNvSpPr/>
          <p:nvPr/>
        </p:nvSpPr>
        <p:spPr>
          <a:xfrm>
            <a:off x="864829" y="4246848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0" name="Rectangle 40">
            <a:extLst>
              <a:ext uri="{FF2B5EF4-FFF2-40B4-BE49-F238E27FC236}">
                <a16:creationId xmlns:a16="http://schemas.microsoft.com/office/drawing/2014/main" id="{2599E3B7-1698-45B6-BC97-22E7C5EC9695}"/>
              </a:ext>
            </a:extLst>
          </p:cNvPr>
          <p:cNvSpPr/>
          <p:nvPr/>
        </p:nvSpPr>
        <p:spPr>
          <a:xfrm>
            <a:off x="1155343" y="4246848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1" name="Rectangle 40">
            <a:extLst>
              <a:ext uri="{FF2B5EF4-FFF2-40B4-BE49-F238E27FC236}">
                <a16:creationId xmlns:a16="http://schemas.microsoft.com/office/drawing/2014/main" id="{87B03AE7-8C75-455E-A49F-5D3530B05BE8}"/>
              </a:ext>
            </a:extLst>
          </p:cNvPr>
          <p:cNvSpPr/>
          <p:nvPr/>
        </p:nvSpPr>
        <p:spPr>
          <a:xfrm>
            <a:off x="1442470" y="4246848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2" name="Rectangle 40">
            <a:extLst>
              <a:ext uri="{FF2B5EF4-FFF2-40B4-BE49-F238E27FC236}">
                <a16:creationId xmlns:a16="http://schemas.microsoft.com/office/drawing/2014/main" id="{B87B3C45-F6D8-4B76-BD75-FF53274D8C3E}"/>
              </a:ext>
            </a:extLst>
          </p:cNvPr>
          <p:cNvSpPr/>
          <p:nvPr/>
        </p:nvSpPr>
        <p:spPr>
          <a:xfrm>
            <a:off x="1732984" y="4246848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4" name="TextBox 823">
            <a:extLst>
              <a:ext uri="{FF2B5EF4-FFF2-40B4-BE49-F238E27FC236}">
                <a16:creationId xmlns:a16="http://schemas.microsoft.com/office/drawing/2014/main" id="{FEAF8242-0005-4F38-9A48-47D37BC78D4B}"/>
              </a:ext>
            </a:extLst>
          </p:cNvPr>
          <p:cNvSpPr txBox="1"/>
          <p:nvPr/>
        </p:nvSpPr>
        <p:spPr>
          <a:xfrm>
            <a:off x="842896" y="4220454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28</a:t>
            </a:r>
          </a:p>
        </p:txBody>
      </p:sp>
      <p:sp>
        <p:nvSpPr>
          <p:cNvPr id="825" name="TextBox 824">
            <a:extLst>
              <a:ext uri="{FF2B5EF4-FFF2-40B4-BE49-F238E27FC236}">
                <a16:creationId xmlns:a16="http://schemas.microsoft.com/office/drawing/2014/main" id="{648290AD-4C8B-4846-ABCE-2F13C7E9DF37}"/>
              </a:ext>
            </a:extLst>
          </p:cNvPr>
          <p:cNvSpPr txBox="1"/>
          <p:nvPr/>
        </p:nvSpPr>
        <p:spPr>
          <a:xfrm>
            <a:off x="1121125" y="4220454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29</a:t>
            </a:r>
          </a:p>
        </p:txBody>
      </p:sp>
      <p:sp>
        <p:nvSpPr>
          <p:cNvPr id="826" name="TextBox 825">
            <a:extLst>
              <a:ext uri="{FF2B5EF4-FFF2-40B4-BE49-F238E27FC236}">
                <a16:creationId xmlns:a16="http://schemas.microsoft.com/office/drawing/2014/main" id="{111D735C-4B1E-4A1C-984D-EDC7032A5164}"/>
              </a:ext>
            </a:extLst>
          </p:cNvPr>
          <p:cNvSpPr txBox="1"/>
          <p:nvPr/>
        </p:nvSpPr>
        <p:spPr>
          <a:xfrm>
            <a:off x="1411639" y="4220454"/>
            <a:ext cx="362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30</a:t>
            </a:r>
          </a:p>
        </p:txBody>
      </p:sp>
      <p:sp>
        <p:nvSpPr>
          <p:cNvPr id="827" name="TextBox 826">
            <a:extLst>
              <a:ext uri="{FF2B5EF4-FFF2-40B4-BE49-F238E27FC236}">
                <a16:creationId xmlns:a16="http://schemas.microsoft.com/office/drawing/2014/main" id="{AAA4BE39-ECB5-4DB8-AAAE-B83030BEEC68}"/>
              </a:ext>
            </a:extLst>
          </p:cNvPr>
          <p:cNvSpPr txBox="1"/>
          <p:nvPr/>
        </p:nvSpPr>
        <p:spPr>
          <a:xfrm>
            <a:off x="1699692" y="4220454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31</a:t>
            </a:r>
          </a:p>
        </p:txBody>
      </p:sp>
      <p:sp>
        <p:nvSpPr>
          <p:cNvPr id="831" name="Rectangle 40">
            <a:extLst>
              <a:ext uri="{FF2B5EF4-FFF2-40B4-BE49-F238E27FC236}">
                <a16:creationId xmlns:a16="http://schemas.microsoft.com/office/drawing/2014/main" id="{FABE66C7-8DE7-48EB-821D-D66038675363}"/>
              </a:ext>
            </a:extLst>
          </p:cNvPr>
          <p:cNvSpPr/>
          <p:nvPr/>
        </p:nvSpPr>
        <p:spPr>
          <a:xfrm>
            <a:off x="2687070" y="4246633"/>
            <a:ext cx="290514" cy="213163"/>
          </a:xfrm>
          <a:prstGeom prst="rect">
            <a:avLst/>
          </a:prstGeom>
          <a:solidFill>
            <a:srgbClr val="F94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832" name="Rectangle 40">
            <a:extLst>
              <a:ext uri="{FF2B5EF4-FFF2-40B4-BE49-F238E27FC236}">
                <a16:creationId xmlns:a16="http://schemas.microsoft.com/office/drawing/2014/main" id="{5C2011BF-56CB-4A5B-85BA-217EAD4C28C3}"/>
              </a:ext>
            </a:extLst>
          </p:cNvPr>
          <p:cNvSpPr/>
          <p:nvPr/>
        </p:nvSpPr>
        <p:spPr>
          <a:xfrm>
            <a:off x="2976738" y="4246633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3" name="TextBox 832">
            <a:extLst>
              <a:ext uri="{FF2B5EF4-FFF2-40B4-BE49-F238E27FC236}">
                <a16:creationId xmlns:a16="http://schemas.microsoft.com/office/drawing/2014/main" id="{07085078-3FF4-44E1-B6C2-3B3C2D4A9B71}"/>
              </a:ext>
            </a:extLst>
          </p:cNvPr>
          <p:cNvSpPr txBox="1"/>
          <p:nvPr/>
        </p:nvSpPr>
        <p:spPr>
          <a:xfrm>
            <a:off x="2657227" y="4221276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23</a:t>
            </a:r>
          </a:p>
        </p:txBody>
      </p:sp>
      <p:sp>
        <p:nvSpPr>
          <p:cNvPr id="834" name="TextBox 833">
            <a:extLst>
              <a:ext uri="{FF2B5EF4-FFF2-40B4-BE49-F238E27FC236}">
                <a16:creationId xmlns:a16="http://schemas.microsoft.com/office/drawing/2014/main" id="{FEEBA227-E03F-4F0F-BD30-BA32DA8B6525}"/>
              </a:ext>
            </a:extLst>
          </p:cNvPr>
          <p:cNvSpPr txBox="1"/>
          <p:nvPr/>
        </p:nvSpPr>
        <p:spPr>
          <a:xfrm>
            <a:off x="2944981" y="4221276"/>
            <a:ext cx="34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24</a:t>
            </a:r>
          </a:p>
        </p:txBody>
      </p:sp>
      <p:sp>
        <p:nvSpPr>
          <p:cNvPr id="835" name="Rectangle 40">
            <a:extLst>
              <a:ext uri="{FF2B5EF4-FFF2-40B4-BE49-F238E27FC236}">
                <a16:creationId xmlns:a16="http://schemas.microsoft.com/office/drawing/2014/main" id="{20EDD048-E3AC-469D-9662-2F02875048B4}"/>
              </a:ext>
            </a:extLst>
          </p:cNvPr>
          <p:cNvSpPr/>
          <p:nvPr/>
        </p:nvSpPr>
        <p:spPr>
          <a:xfrm>
            <a:off x="3266945" y="4246848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6" name="Rectangle 40">
            <a:extLst>
              <a:ext uri="{FF2B5EF4-FFF2-40B4-BE49-F238E27FC236}">
                <a16:creationId xmlns:a16="http://schemas.microsoft.com/office/drawing/2014/main" id="{1A4F7B3F-9909-4907-9C2B-82AAF03968B1}"/>
              </a:ext>
            </a:extLst>
          </p:cNvPr>
          <p:cNvSpPr/>
          <p:nvPr/>
        </p:nvSpPr>
        <p:spPr>
          <a:xfrm>
            <a:off x="3557459" y="4246848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7" name="Rectangle 40">
            <a:extLst>
              <a:ext uri="{FF2B5EF4-FFF2-40B4-BE49-F238E27FC236}">
                <a16:creationId xmlns:a16="http://schemas.microsoft.com/office/drawing/2014/main" id="{8E688F86-2F8F-4FB4-8A08-8EF498B0CB5B}"/>
              </a:ext>
            </a:extLst>
          </p:cNvPr>
          <p:cNvSpPr/>
          <p:nvPr/>
        </p:nvSpPr>
        <p:spPr>
          <a:xfrm>
            <a:off x="3844586" y="4246848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8" name="Rectangle 40">
            <a:extLst>
              <a:ext uri="{FF2B5EF4-FFF2-40B4-BE49-F238E27FC236}">
                <a16:creationId xmlns:a16="http://schemas.microsoft.com/office/drawing/2014/main" id="{3FB7BB6A-AAD9-4071-B5AC-2183CB21AC39}"/>
              </a:ext>
            </a:extLst>
          </p:cNvPr>
          <p:cNvSpPr/>
          <p:nvPr/>
        </p:nvSpPr>
        <p:spPr>
          <a:xfrm>
            <a:off x="4135100" y="4246848"/>
            <a:ext cx="290514" cy="213163"/>
          </a:xfrm>
          <a:prstGeom prst="rect">
            <a:avLst/>
          </a:prstGeom>
          <a:solidFill>
            <a:srgbClr val="FFF2CC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9" name="TextBox 838">
            <a:extLst>
              <a:ext uri="{FF2B5EF4-FFF2-40B4-BE49-F238E27FC236}">
                <a16:creationId xmlns:a16="http://schemas.microsoft.com/office/drawing/2014/main" id="{58BAA58A-7D4A-44F7-87B7-DAFA4A572C4B}"/>
              </a:ext>
            </a:extLst>
          </p:cNvPr>
          <p:cNvSpPr txBox="1"/>
          <p:nvPr/>
        </p:nvSpPr>
        <p:spPr>
          <a:xfrm>
            <a:off x="3245012" y="4220454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25</a:t>
            </a:r>
          </a:p>
        </p:txBody>
      </p:sp>
      <p:sp>
        <p:nvSpPr>
          <p:cNvPr id="840" name="TextBox 839">
            <a:extLst>
              <a:ext uri="{FF2B5EF4-FFF2-40B4-BE49-F238E27FC236}">
                <a16:creationId xmlns:a16="http://schemas.microsoft.com/office/drawing/2014/main" id="{0EC76AB7-E66B-4865-BB15-3A657A733B88}"/>
              </a:ext>
            </a:extLst>
          </p:cNvPr>
          <p:cNvSpPr txBox="1"/>
          <p:nvPr/>
        </p:nvSpPr>
        <p:spPr>
          <a:xfrm>
            <a:off x="3523241" y="4220454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26</a:t>
            </a:r>
          </a:p>
        </p:txBody>
      </p:sp>
      <p:sp>
        <p:nvSpPr>
          <p:cNvPr id="841" name="TextBox 840">
            <a:extLst>
              <a:ext uri="{FF2B5EF4-FFF2-40B4-BE49-F238E27FC236}">
                <a16:creationId xmlns:a16="http://schemas.microsoft.com/office/drawing/2014/main" id="{164293DB-ADDD-44C7-B6A8-043DECE4F86B}"/>
              </a:ext>
            </a:extLst>
          </p:cNvPr>
          <p:cNvSpPr txBox="1"/>
          <p:nvPr/>
        </p:nvSpPr>
        <p:spPr>
          <a:xfrm>
            <a:off x="3813755" y="4220454"/>
            <a:ext cx="362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27</a:t>
            </a:r>
          </a:p>
        </p:txBody>
      </p:sp>
      <p:sp>
        <p:nvSpPr>
          <p:cNvPr id="842" name="TextBox 841">
            <a:extLst>
              <a:ext uri="{FF2B5EF4-FFF2-40B4-BE49-F238E27FC236}">
                <a16:creationId xmlns:a16="http://schemas.microsoft.com/office/drawing/2014/main" id="{8C75807E-6343-469E-9AED-D9D4D1A374DF}"/>
              </a:ext>
            </a:extLst>
          </p:cNvPr>
          <p:cNvSpPr txBox="1"/>
          <p:nvPr/>
        </p:nvSpPr>
        <p:spPr>
          <a:xfrm>
            <a:off x="4101808" y="4220454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28</a:t>
            </a:r>
          </a:p>
        </p:txBody>
      </p:sp>
      <p:sp>
        <p:nvSpPr>
          <p:cNvPr id="863" name="Rectangle 40">
            <a:extLst>
              <a:ext uri="{FF2B5EF4-FFF2-40B4-BE49-F238E27FC236}">
                <a16:creationId xmlns:a16="http://schemas.microsoft.com/office/drawing/2014/main" id="{9D2F1E10-FFAB-4DF0-8B1F-7A2C0929CDE7}"/>
              </a:ext>
            </a:extLst>
          </p:cNvPr>
          <p:cNvSpPr/>
          <p:nvPr/>
        </p:nvSpPr>
        <p:spPr>
          <a:xfrm>
            <a:off x="5675833" y="4246106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4" name="Rectangle 40">
            <a:extLst>
              <a:ext uri="{FF2B5EF4-FFF2-40B4-BE49-F238E27FC236}">
                <a16:creationId xmlns:a16="http://schemas.microsoft.com/office/drawing/2014/main" id="{6A0E5864-4C24-4614-841F-446948C7ED2E}"/>
              </a:ext>
            </a:extLst>
          </p:cNvPr>
          <p:cNvSpPr/>
          <p:nvPr/>
        </p:nvSpPr>
        <p:spPr>
          <a:xfrm>
            <a:off x="5966347" y="4246106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5" name="Rectangle 40">
            <a:extLst>
              <a:ext uri="{FF2B5EF4-FFF2-40B4-BE49-F238E27FC236}">
                <a16:creationId xmlns:a16="http://schemas.microsoft.com/office/drawing/2014/main" id="{B0B8224B-B124-4480-AAB2-3494990C7206}"/>
              </a:ext>
            </a:extLst>
          </p:cNvPr>
          <p:cNvSpPr/>
          <p:nvPr/>
        </p:nvSpPr>
        <p:spPr>
          <a:xfrm>
            <a:off x="6253474" y="4246106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6" name="Rectangle 40">
            <a:extLst>
              <a:ext uri="{FF2B5EF4-FFF2-40B4-BE49-F238E27FC236}">
                <a16:creationId xmlns:a16="http://schemas.microsoft.com/office/drawing/2014/main" id="{FFA1E036-399F-474F-BC64-B612A8962291}"/>
              </a:ext>
            </a:extLst>
          </p:cNvPr>
          <p:cNvSpPr/>
          <p:nvPr/>
        </p:nvSpPr>
        <p:spPr>
          <a:xfrm>
            <a:off x="6543988" y="4246106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7" name="Rectangle 40">
            <a:extLst>
              <a:ext uri="{FF2B5EF4-FFF2-40B4-BE49-F238E27FC236}">
                <a16:creationId xmlns:a16="http://schemas.microsoft.com/office/drawing/2014/main" id="{C8C242E4-3FCC-4842-94F8-EEEBC1075A2E}"/>
              </a:ext>
            </a:extLst>
          </p:cNvPr>
          <p:cNvSpPr/>
          <p:nvPr/>
        </p:nvSpPr>
        <p:spPr>
          <a:xfrm>
            <a:off x="6834502" y="4246106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8" name="TextBox 867">
            <a:extLst>
              <a:ext uri="{FF2B5EF4-FFF2-40B4-BE49-F238E27FC236}">
                <a16:creationId xmlns:a16="http://schemas.microsoft.com/office/drawing/2014/main" id="{A47604BE-75BC-4D11-94C5-2F53C7454200}"/>
              </a:ext>
            </a:extLst>
          </p:cNvPr>
          <p:cNvSpPr txBox="1"/>
          <p:nvPr/>
        </p:nvSpPr>
        <p:spPr>
          <a:xfrm>
            <a:off x="5653900" y="421971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25</a:t>
            </a:r>
          </a:p>
        </p:txBody>
      </p:sp>
      <p:sp>
        <p:nvSpPr>
          <p:cNvPr id="869" name="TextBox 868">
            <a:extLst>
              <a:ext uri="{FF2B5EF4-FFF2-40B4-BE49-F238E27FC236}">
                <a16:creationId xmlns:a16="http://schemas.microsoft.com/office/drawing/2014/main" id="{11BFECF0-4847-46E5-8065-743D34BCD424}"/>
              </a:ext>
            </a:extLst>
          </p:cNvPr>
          <p:cNvSpPr txBox="1"/>
          <p:nvPr/>
        </p:nvSpPr>
        <p:spPr>
          <a:xfrm>
            <a:off x="5932129" y="421971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26</a:t>
            </a:r>
          </a:p>
        </p:txBody>
      </p:sp>
      <p:sp>
        <p:nvSpPr>
          <p:cNvPr id="870" name="TextBox 869">
            <a:extLst>
              <a:ext uri="{FF2B5EF4-FFF2-40B4-BE49-F238E27FC236}">
                <a16:creationId xmlns:a16="http://schemas.microsoft.com/office/drawing/2014/main" id="{5E8728EE-0069-4C98-8DB3-D82248779773}"/>
              </a:ext>
            </a:extLst>
          </p:cNvPr>
          <p:cNvSpPr txBox="1"/>
          <p:nvPr/>
        </p:nvSpPr>
        <p:spPr>
          <a:xfrm>
            <a:off x="6222643" y="421971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27</a:t>
            </a:r>
          </a:p>
        </p:txBody>
      </p:sp>
      <p:sp>
        <p:nvSpPr>
          <p:cNvPr id="871" name="TextBox 870">
            <a:extLst>
              <a:ext uri="{FF2B5EF4-FFF2-40B4-BE49-F238E27FC236}">
                <a16:creationId xmlns:a16="http://schemas.microsoft.com/office/drawing/2014/main" id="{199966F7-C808-4D79-AECC-49133D028FCE}"/>
              </a:ext>
            </a:extLst>
          </p:cNvPr>
          <p:cNvSpPr txBox="1"/>
          <p:nvPr/>
        </p:nvSpPr>
        <p:spPr>
          <a:xfrm>
            <a:off x="6510696" y="421971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28</a:t>
            </a:r>
          </a:p>
        </p:txBody>
      </p:sp>
      <p:sp>
        <p:nvSpPr>
          <p:cNvPr id="872" name="TextBox 871">
            <a:extLst>
              <a:ext uri="{FF2B5EF4-FFF2-40B4-BE49-F238E27FC236}">
                <a16:creationId xmlns:a16="http://schemas.microsoft.com/office/drawing/2014/main" id="{BDA3A645-EAC5-4D91-96F6-5A1E4CC70CCE}"/>
              </a:ext>
            </a:extLst>
          </p:cNvPr>
          <p:cNvSpPr txBox="1"/>
          <p:nvPr/>
        </p:nvSpPr>
        <p:spPr>
          <a:xfrm>
            <a:off x="6801210" y="421971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29</a:t>
            </a:r>
          </a:p>
        </p:txBody>
      </p:sp>
      <p:sp>
        <p:nvSpPr>
          <p:cNvPr id="873" name="Rectangle 40">
            <a:extLst>
              <a:ext uri="{FF2B5EF4-FFF2-40B4-BE49-F238E27FC236}">
                <a16:creationId xmlns:a16="http://schemas.microsoft.com/office/drawing/2014/main" id="{1A6EA5ED-CADF-4BA0-BF31-07850958D9D2}"/>
              </a:ext>
            </a:extLst>
          </p:cNvPr>
          <p:cNvSpPr/>
          <p:nvPr/>
        </p:nvSpPr>
        <p:spPr>
          <a:xfrm>
            <a:off x="5095743" y="4456550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874" name="Rectangle 40">
            <a:extLst>
              <a:ext uri="{FF2B5EF4-FFF2-40B4-BE49-F238E27FC236}">
                <a16:creationId xmlns:a16="http://schemas.microsoft.com/office/drawing/2014/main" id="{89C06784-635A-47F5-898F-532D926E34D9}"/>
              </a:ext>
            </a:extLst>
          </p:cNvPr>
          <p:cNvSpPr/>
          <p:nvPr/>
        </p:nvSpPr>
        <p:spPr>
          <a:xfrm>
            <a:off x="5385411" y="4456550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5" name="TextBox 874">
            <a:extLst>
              <a:ext uri="{FF2B5EF4-FFF2-40B4-BE49-F238E27FC236}">
                <a16:creationId xmlns:a16="http://schemas.microsoft.com/office/drawing/2014/main" id="{1975A07F-2603-4699-8A21-97E5115F7F33}"/>
              </a:ext>
            </a:extLst>
          </p:cNvPr>
          <p:cNvSpPr txBox="1"/>
          <p:nvPr/>
        </p:nvSpPr>
        <p:spPr>
          <a:xfrm>
            <a:off x="5065900" y="4431193"/>
            <a:ext cx="356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30</a:t>
            </a:r>
          </a:p>
        </p:txBody>
      </p:sp>
      <p:sp>
        <p:nvSpPr>
          <p:cNvPr id="876" name="TextBox 875">
            <a:extLst>
              <a:ext uri="{FF2B5EF4-FFF2-40B4-BE49-F238E27FC236}">
                <a16:creationId xmlns:a16="http://schemas.microsoft.com/office/drawing/2014/main" id="{13D2AD41-18B9-482B-944B-9CE328C92A9C}"/>
              </a:ext>
            </a:extLst>
          </p:cNvPr>
          <p:cNvSpPr txBox="1"/>
          <p:nvPr/>
        </p:nvSpPr>
        <p:spPr>
          <a:xfrm>
            <a:off x="5353654" y="4431193"/>
            <a:ext cx="34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31</a:t>
            </a:r>
          </a:p>
        </p:txBody>
      </p:sp>
      <p:sp>
        <p:nvSpPr>
          <p:cNvPr id="877" name="Rectangle 40">
            <a:extLst>
              <a:ext uri="{FF2B5EF4-FFF2-40B4-BE49-F238E27FC236}">
                <a16:creationId xmlns:a16="http://schemas.microsoft.com/office/drawing/2014/main" id="{0D7D0761-77A2-4F27-A0EA-0E392A9638B9}"/>
              </a:ext>
            </a:extLst>
          </p:cNvPr>
          <p:cNvSpPr/>
          <p:nvPr/>
        </p:nvSpPr>
        <p:spPr>
          <a:xfrm>
            <a:off x="8078282" y="424506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878" name="Rectangle 40">
            <a:extLst>
              <a:ext uri="{FF2B5EF4-FFF2-40B4-BE49-F238E27FC236}">
                <a16:creationId xmlns:a16="http://schemas.microsoft.com/office/drawing/2014/main" id="{0D7E089A-1CF2-467F-A9B0-064AAD18AEEA}"/>
              </a:ext>
            </a:extLst>
          </p:cNvPr>
          <p:cNvSpPr/>
          <p:nvPr/>
        </p:nvSpPr>
        <p:spPr>
          <a:xfrm>
            <a:off x="8367950" y="4245069"/>
            <a:ext cx="290514" cy="2131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9" name="TextBox 878">
            <a:extLst>
              <a:ext uri="{FF2B5EF4-FFF2-40B4-BE49-F238E27FC236}">
                <a16:creationId xmlns:a16="http://schemas.microsoft.com/office/drawing/2014/main" id="{F8E4D7BE-4439-4B94-A664-41AE58513291}"/>
              </a:ext>
            </a:extLst>
          </p:cNvPr>
          <p:cNvSpPr txBox="1"/>
          <p:nvPr/>
        </p:nvSpPr>
        <p:spPr>
          <a:xfrm>
            <a:off x="8048439" y="4219712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29</a:t>
            </a:r>
          </a:p>
        </p:txBody>
      </p:sp>
      <p:sp>
        <p:nvSpPr>
          <p:cNvPr id="880" name="TextBox 879">
            <a:extLst>
              <a:ext uri="{FF2B5EF4-FFF2-40B4-BE49-F238E27FC236}">
                <a16:creationId xmlns:a16="http://schemas.microsoft.com/office/drawing/2014/main" id="{600B1437-C56B-4FC4-989D-CC32E01B65FA}"/>
              </a:ext>
            </a:extLst>
          </p:cNvPr>
          <p:cNvSpPr txBox="1"/>
          <p:nvPr/>
        </p:nvSpPr>
        <p:spPr>
          <a:xfrm>
            <a:off x="8336193" y="4219712"/>
            <a:ext cx="34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30</a:t>
            </a:r>
          </a:p>
        </p:txBody>
      </p:sp>
      <p:sp>
        <p:nvSpPr>
          <p:cNvPr id="885" name="Rectangle 40">
            <a:extLst>
              <a:ext uri="{FF2B5EF4-FFF2-40B4-BE49-F238E27FC236}">
                <a16:creationId xmlns:a16="http://schemas.microsoft.com/office/drawing/2014/main" id="{92EB3F06-749B-4C6B-A928-CC4DA8FD32B2}"/>
              </a:ext>
            </a:extLst>
          </p:cNvPr>
          <p:cNvSpPr/>
          <p:nvPr/>
        </p:nvSpPr>
        <p:spPr>
          <a:xfrm>
            <a:off x="863659" y="6261973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6" name="Rectangle 40">
            <a:extLst>
              <a:ext uri="{FF2B5EF4-FFF2-40B4-BE49-F238E27FC236}">
                <a16:creationId xmlns:a16="http://schemas.microsoft.com/office/drawing/2014/main" id="{482DC704-F7E6-4EE2-A7F4-67DC871E50A5}"/>
              </a:ext>
            </a:extLst>
          </p:cNvPr>
          <p:cNvSpPr/>
          <p:nvPr/>
        </p:nvSpPr>
        <p:spPr>
          <a:xfrm>
            <a:off x="1154173" y="6261973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7" name="Rectangle 40">
            <a:extLst>
              <a:ext uri="{FF2B5EF4-FFF2-40B4-BE49-F238E27FC236}">
                <a16:creationId xmlns:a16="http://schemas.microsoft.com/office/drawing/2014/main" id="{C68F3BDC-3EC9-45E7-893F-1BD7D4B6E3F5}"/>
              </a:ext>
            </a:extLst>
          </p:cNvPr>
          <p:cNvSpPr/>
          <p:nvPr/>
        </p:nvSpPr>
        <p:spPr>
          <a:xfrm>
            <a:off x="1441300" y="6261973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8" name="Rectangle 40">
            <a:extLst>
              <a:ext uri="{FF2B5EF4-FFF2-40B4-BE49-F238E27FC236}">
                <a16:creationId xmlns:a16="http://schemas.microsoft.com/office/drawing/2014/main" id="{C65AF037-A4D7-407E-BF70-7F0A7E02171B}"/>
              </a:ext>
            </a:extLst>
          </p:cNvPr>
          <p:cNvSpPr/>
          <p:nvPr/>
        </p:nvSpPr>
        <p:spPr>
          <a:xfrm>
            <a:off x="1731814" y="6261973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9" name="TextBox 888">
            <a:extLst>
              <a:ext uri="{FF2B5EF4-FFF2-40B4-BE49-F238E27FC236}">
                <a16:creationId xmlns:a16="http://schemas.microsoft.com/office/drawing/2014/main" id="{E4E912E0-EC71-4D60-A9B0-5BFD115947AB}"/>
              </a:ext>
            </a:extLst>
          </p:cNvPr>
          <p:cNvSpPr txBox="1"/>
          <p:nvPr/>
        </p:nvSpPr>
        <p:spPr>
          <a:xfrm>
            <a:off x="841726" y="6235579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27</a:t>
            </a:r>
          </a:p>
        </p:txBody>
      </p:sp>
      <p:sp>
        <p:nvSpPr>
          <p:cNvPr id="890" name="TextBox 889">
            <a:extLst>
              <a:ext uri="{FF2B5EF4-FFF2-40B4-BE49-F238E27FC236}">
                <a16:creationId xmlns:a16="http://schemas.microsoft.com/office/drawing/2014/main" id="{448609D0-918F-4CAE-9564-1C37D35F04C3}"/>
              </a:ext>
            </a:extLst>
          </p:cNvPr>
          <p:cNvSpPr txBox="1"/>
          <p:nvPr/>
        </p:nvSpPr>
        <p:spPr>
          <a:xfrm>
            <a:off x="1119955" y="6235579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28</a:t>
            </a:r>
          </a:p>
        </p:txBody>
      </p:sp>
      <p:sp>
        <p:nvSpPr>
          <p:cNvPr id="891" name="TextBox 890">
            <a:extLst>
              <a:ext uri="{FF2B5EF4-FFF2-40B4-BE49-F238E27FC236}">
                <a16:creationId xmlns:a16="http://schemas.microsoft.com/office/drawing/2014/main" id="{382F779F-B5A3-4BC6-A23B-238719E5C47C}"/>
              </a:ext>
            </a:extLst>
          </p:cNvPr>
          <p:cNvSpPr txBox="1"/>
          <p:nvPr/>
        </p:nvSpPr>
        <p:spPr>
          <a:xfrm>
            <a:off x="1410469" y="6235579"/>
            <a:ext cx="362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29</a:t>
            </a:r>
          </a:p>
        </p:txBody>
      </p:sp>
      <p:sp>
        <p:nvSpPr>
          <p:cNvPr id="892" name="TextBox 891">
            <a:extLst>
              <a:ext uri="{FF2B5EF4-FFF2-40B4-BE49-F238E27FC236}">
                <a16:creationId xmlns:a16="http://schemas.microsoft.com/office/drawing/2014/main" id="{A1CD1FA7-EF21-4F02-9ABA-E37FBD3B47FF}"/>
              </a:ext>
            </a:extLst>
          </p:cNvPr>
          <p:cNvSpPr txBox="1"/>
          <p:nvPr/>
        </p:nvSpPr>
        <p:spPr>
          <a:xfrm>
            <a:off x="1698522" y="6235579"/>
            <a:ext cx="356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30</a:t>
            </a:r>
          </a:p>
        </p:txBody>
      </p:sp>
      <p:sp>
        <p:nvSpPr>
          <p:cNvPr id="893" name="Rectangle 40">
            <a:extLst>
              <a:ext uri="{FF2B5EF4-FFF2-40B4-BE49-F238E27FC236}">
                <a16:creationId xmlns:a16="http://schemas.microsoft.com/office/drawing/2014/main" id="{839A8165-3D5C-4264-8CA4-980965F8BF4A}"/>
              </a:ext>
            </a:extLst>
          </p:cNvPr>
          <p:cNvSpPr/>
          <p:nvPr/>
        </p:nvSpPr>
        <p:spPr>
          <a:xfrm>
            <a:off x="2023044" y="6261973"/>
            <a:ext cx="290514" cy="21316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110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4" name="TextBox 893">
            <a:extLst>
              <a:ext uri="{FF2B5EF4-FFF2-40B4-BE49-F238E27FC236}">
                <a16:creationId xmlns:a16="http://schemas.microsoft.com/office/drawing/2014/main" id="{FED466AA-59C1-4297-AC06-1FC6A0864DEB}"/>
              </a:ext>
            </a:extLst>
          </p:cNvPr>
          <p:cNvSpPr txBox="1"/>
          <p:nvPr/>
        </p:nvSpPr>
        <p:spPr>
          <a:xfrm>
            <a:off x="1989752" y="6235579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31</a:t>
            </a:r>
          </a:p>
        </p:txBody>
      </p:sp>
      <p:sp>
        <p:nvSpPr>
          <p:cNvPr id="895" name="TextBox 894">
            <a:extLst>
              <a:ext uri="{FF2B5EF4-FFF2-40B4-BE49-F238E27FC236}">
                <a16:creationId xmlns:a16="http://schemas.microsoft.com/office/drawing/2014/main" id="{54C0A934-3648-4043-ACBB-082E091ACB36}"/>
              </a:ext>
            </a:extLst>
          </p:cNvPr>
          <p:cNvSpPr txBox="1"/>
          <p:nvPr/>
        </p:nvSpPr>
        <p:spPr>
          <a:xfrm>
            <a:off x="4364628" y="5211521"/>
            <a:ext cx="5391780" cy="350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40000"/>
              </a:lnSpc>
            </a:pPr>
            <a:r>
              <a:rPr lang="ru-RU" sz="3200" kern="700" spc="200" dirty="0">
                <a:ln w="76200">
                  <a:solidFill>
                    <a:schemeClr val="bg1"/>
                  </a:solidFill>
                </a:ln>
                <a:solidFill>
                  <a:srgbClr val="F94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roy Heavy" panose="00000A00000000000000" pitchFamily="2" charset="-52"/>
              </a:rPr>
              <a:t>Условные обозначения</a:t>
            </a:r>
          </a:p>
        </p:txBody>
      </p:sp>
      <p:sp>
        <p:nvSpPr>
          <p:cNvPr id="896" name="TextBox 895">
            <a:extLst>
              <a:ext uri="{FF2B5EF4-FFF2-40B4-BE49-F238E27FC236}">
                <a16:creationId xmlns:a16="http://schemas.microsoft.com/office/drawing/2014/main" id="{F7521324-C4C2-4FA7-B248-22FBC5338C44}"/>
              </a:ext>
            </a:extLst>
          </p:cNvPr>
          <p:cNvSpPr txBox="1"/>
          <p:nvPr/>
        </p:nvSpPr>
        <p:spPr>
          <a:xfrm>
            <a:off x="4364628" y="5211521"/>
            <a:ext cx="5391780" cy="350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40000"/>
              </a:lnSpc>
            </a:pPr>
            <a:r>
              <a:rPr lang="ru-RU" sz="3200" kern="700" spc="200" dirty="0">
                <a:ln w="76200">
                  <a:noFill/>
                </a:ln>
                <a:solidFill>
                  <a:srgbClr val="F94000"/>
                </a:solidFill>
                <a:latin typeface="Gilroy Heavy" panose="00000A00000000000000" pitchFamily="2" charset="-52"/>
              </a:rPr>
              <a:t>Условные </a:t>
            </a:r>
            <a:r>
              <a:rPr lang="ru-RU" sz="3200" kern="700" spc="200" dirty="0">
                <a:ln w="76200">
                  <a:noFill/>
                </a:ln>
                <a:solidFill>
                  <a:srgbClr val="254183"/>
                </a:solidFill>
                <a:latin typeface="Gilroy Heavy" panose="00000A00000000000000" pitchFamily="2" charset="-52"/>
              </a:rPr>
              <a:t>обозначения</a:t>
            </a:r>
          </a:p>
        </p:txBody>
      </p:sp>
      <p:grpSp>
        <p:nvGrpSpPr>
          <p:cNvPr id="909" name="Группа 908">
            <a:extLst>
              <a:ext uri="{FF2B5EF4-FFF2-40B4-BE49-F238E27FC236}">
                <a16:creationId xmlns:a16="http://schemas.microsoft.com/office/drawing/2014/main" id="{03BABFDF-8A61-4A5B-984D-AB67E7AD9E3D}"/>
              </a:ext>
            </a:extLst>
          </p:cNvPr>
          <p:cNvGrpSpPr/>
          <p:nvPr/>
        </p:nvGrpSpPr>
        <p:grpSpPr>
          <a:xfrm>
            <a:off x="4556483" y="5613410"/>
            <a:ext cx="1488209" cy="261610"/>
            <a:chOff x="3705297" y="5437355"/>
            <a:chExt cx="1488209" cy="261610"/>
          </a:xfrm>
        </p:grpSpPr>
        <p:sp>
          <p:nvSpPr>
            <p:cNvPr id="898" name="Rectangle 40">
              <a:extLst>
                <a:ext uri="{FF2B5EF4-FFF2-40B4-BE49-F238E27FC236}">
                  <a16:creationId xmlns:a16="http://schemas.microsoft.com/office/drawing/2014/main" id="{55817870-33D7-4F51-A333-4AB065555FF0}"/>
                </a:ext>
              </a:extLst>
            </p:cNvPr>
            <p:cNvSpPr/>
            <p:nvPr/>
          </p:nvSpPr>
          <p:spPr>
            <a:xfrm>
              <a:off x="3735153" y="5462403"/>
              <a:ext cx="290514" cy="21316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sz="900" b="0" i="0" u="none" strike="noStrike" kern="0" cap="none" spc="-110" normalizeH="0" noProof="0" dirty="0">
                <a:ln>
                  <a:noFill/>
                </a:ln>
                <a:effectLst/>
                <a:uLnTx/>
                <a:uFillTx/>
                <a:latin typeface="Gilroy Heavy" panose="00000A00000000000000" pitchFamily="2" charset="-52"/>
                <a:cs typeface="Cascadia Code" panose="020B0609020000020004" pitchFamily="49" charset="0"/>
              </a:endParaRPr>
            </a:p>
          </p:txBody>
        </p:sp>
        <p:sp>
          <p:nvSpPr>
            <p:cNvPr id="899" name="TextBox 898">
              <a:extLst>
                <a:ext uri="{FF2B5EF4-FFF2-40B4-BE49-F238E27FC236}">
                  <a16:creationId xmlns:a16="http://schemas.microsoft.com/office/drawing/2014/main" id="{26E95BF8-D077-40C5-A617-786F11104D4A}"/>
                </a:ext>
              </a:extLst>
            </p:cNvPr>
            <p:cNvSpPr txBox="1"/>
            <p:nvPr/>
          </p:nvSpPr>
          <p:spPr>
            <a:xfrm>
              <a:off x="3705297" y="5437355"/>
              <a:ext cx="345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Gilroy Bold" panose="00000800000000000000" pitchFamily="2" charset="-52"/>
                </a:rPr>
                <a:t>1</a:t>
              </a:r>
            </a:p>
          </p:txBody>
        </p:sp>
        <p:sp>
          <p:nvSpPr>
            <p:cNvPr id="900" name="TextBox 899">
              <a:extLst>
                <a:ext uri="{FF2B5EF4-FFF2-40B4-BE49-F238E27FC236}">
                  <a16:creationId xmlns:a16="http://schemas.microsoft.com/office/drawing/2014/main" id="{79CEE313-2EC0-4662-A2B7-DBF852B19999}"/>
                </a:ext>
              </a:extLst>
            </p:cNvPr>
            <p:cNvSpPr txBox="1"/>
            <p:nvPr/>
          </p:nvSpPr>
          <p:spPr>
            <a:xfrm>
              <a:off x="4010569" y="5437355"/>
              <a:ext cx="11829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Gilroy Bold" panose="00000800000000000000" pitchFamily="2" charset="-52"/>
                </a:rPr>
                <a:t>- Учебные дни</a:t>
              </a:r>
            </a:p>
          </p:txBody>
        </p:sp>
      </p:grpSp>
      <p:grpSp>
        <p:nvGrpSpPr>
          <p:cNvPr id="908" name="Группа 907">
            <a:extLst>
              <a:ext uri="{FF2B5EF4-FFF2-40B4-BE49-F238E27FC236}">
                <a16:creationId xmlns:a16="http://schemas.microsoft.com/office/drawing/2014/main" id="{428B3E9C-B024-45F5-977D-984DCEF1D202}"/>
              </a:ext>
            </a:extLst>
          </p:cNvPr>
          <p:cNvGrpSpPr/>
          <p:nvPr/>
        </p:nvGrpSpPr>
        <p:grpSpPr>
          <a:xfrm>
            <a:off x="6360555" y="5613410"/>
            <a:ext cx="1488209" cy="261610"/>
            <a:chOff x="5280150" y="5437355"/>
            <a:chExt cx="1488209" cy="261610"/>
          </a:xfrm>
        </p:grpSpPr>
        <p:sp>
          <p:nvSpPr>
            <p:cNvPr id="901" name="Rectangle 40">
              <a:extLst>
                <a:ext uri="{FF2B5EF4-FFF2-40B4-BE49-F238E27FC236}">
                  <a16:creationId xmlns:a16="http://schemas.microsoft.com/office/drawing/2014/main" id="{46D817E1-890D-4841-B7B3-E2D4FE560BE2}"/>
                </a:ext>
              </a:extLst>
            </p:cNvPr>
            <p:cNvSpPr/>
            <p:nvPr/>
          </p:nvSpPr>
          <p:spPr>
            <a:xfrm>
              <a:off x="5310006" y="5462403"/>
              <a:ext cx="290514" cy="213163"/>
            </a:xfrm>
            <a:prstGeom prst="rect">
              <a:avLst/>
            </a:prstGeom>
            <a:solidFill>
              <a:srgbClr val="A9D18E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sz="900" b="0" i="0" u="none" strike="noStrike" kern="0" cap="none" spc="-110" normalizeH="0" noProof="0" dirty="0">
                <a:ln>
                  <a:noFill/>
                </a:ln>
                <a:effectLst/>
                <a:uLnTx/>
                <a:uFillTx/>
                <a:latin typeface="Gilroy Heavy" panose="00000A00000000000000" pitchFamily="2" charset="-52"/>
                <a:cs typeface="Cascadia Code" panose="020B0609020000020004" pitchFamily="49" charset="0"/>
              </a:endParaRPr>
            </a:p>
          </p:txBody>
        </p:sp>
        <p:sp>
          <p:nvSpPr>
            <p:cNvPr id="902" name="TextBox 901">
              <a:extLst>
                <a:ext uri="{FF2B5EF4-FFF2-40B4-BE49-F238E27FC236}">
                  <a16:creationId xmlns:a16="http://schemas.microsoft.com/office/drawing/2014/main" id="{3F0EF28B-3DB1-440C-8B05-0E0341D1E94C}"/>
                </a:ext>
              </a:extLst>
            </p:cNvPr>
            <p:cNvSpPr txBox="1"/>
            <p:nvPr/>
          </p:nvSpPr>
          <p:spPr>
            <a:xfrm>
              <a:off x="5280150" y="5437355"/>
              <a:ext cx="345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Gilroy Bold" panose="00000800000000000000" pitchFamily="2" charset="-52"/>
                </a:rPr>
                <a:t>1</a:t>
              </a:r>
            </a:p>
          </p:txBody>
        </p:sp>
        <p:sp>
          <p:nvSpPr>
            <p:cNvPr id="903" name="TextBox 902">
              <a:extLst>
                <a:ext uri="{FF2B5EF4-FFF2-40B4-BE49-F238E27FC236}">
                  <a16:creationId xmlns:a16="http://schemas.microsoft.com/office/drawing/2014/main" id="{179902E8-10F4-4F5A-BB2E-928D2FC4280C}"/>
                </a:ext>
              </a:extLst>
            </p:cNvPr>
            <p:cNvSpPr txBox="1"/>
            <p:nvPr/>
          </p:nvSpPr>
          <p:spPr>
            <a:xfrm>
              <a:off x="5585422" y="5437355"/>
              <a:ext cx="11829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Gilroy Bold" panose="00000800000000000000" pitchFamily="2" charset="-52"/>
                </a:rPr>
                <a:t>- Каникулы</a:t>
              </a:r>
            </a:p>
          </p:txBody>
        </p:sp>
      </p:grpSp>
      <p:grpSp>
        <p:nvGrpSpPr>
          <p:cNvPr id="907" name="Группа 906">
            <a:extLst>
              <a:ext uri="{FF2B5EF4-FFF2-40B4-BE49-F238E27FC236}">
                <a16:creationId xmlns:a16="http://schemas.microsoft.com/office/drawing/2014/main" id="{5FDFB98B-7A9B-466C-B8E3-227EF5B54531}"/>
              </a:ext>
            </a:extLst>
          </p:cNvPr>
          <p:cNvGrpSpPr/>
          <p:nvPr/>
        </p:nvGrpSpPr>
        <p:grpSpPr>
          <a:xfrm>
            <a:off x="8040146" y="5613410"/>
            <a:ext cx="1738007" cy="261610"/>
            <a:chOff x="6665020" y="5413956"/>
            <a:chExt cx="1738007" cy="261610"/>
          </a:xfrm>
        </p:grpSpPr>
        <p:sp>
          <p:nvSpPr>
            <p:cNvPr id="904" name="Rectangle 40">
              <a:extLst>
                <a:ext uri="{FF2B5EF4-FFF2-40B4-BE49-F238E27FC236}">
                  <a16:creationId xmlns:a16="http://schemas.microsoft.com/office/drawing/2014/main" id="{4B5D8968-A5DB-465E-98D1-6443F0FAFAAA}"/>
                </a:ext>
              </a:extLst>
            </p:cNvPr>
            <p:cNvSpPr/>
            <p:nvPr/>
          </p:nvSpPr>
          <p:spPr>
            <a:xfrm>
              <a:off x="6694876" y="5439004"/>
              <a:ext cx="290514" cy="213163"/>
            </a:xfrm>
            <a:prstGeom prst="rect">
              <a:avLst/>
            </a:prstGeom>
            <a:solidFill>
              <a:srgbClr val="FFF2CC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endParaRPr kumimoji="0" sz="900" b="0" i="0" u="none" strike="noStrike" kern="0" cap="none" spc="-110" normalizeH="0" noProof="0" dirty="0">
                <a:ln>
                  <a:noFill/>
                </a:ln>
                <a:effectLst/>
                <a:uLnTx/>
                <a:uFillTx/>
                <a:latin typeface="Gilroy Heavy" panose="00000A00000000000000" pitchFamily="2" charset="-52"/>
                <a:cs typeface="Cascadia Code" panose="020B0609020000020004" pitchFamily="49" charset="0"/>
              </a:endParaRPr>
            </a:p>
          </p:txBody>
        </p:sp>
        <p:sp>
          <p:nvSpPr>
            <p:cNvPr id="905" name="TextBox 904">
              <a:extLst>
                <a:ext uri="{FF2B5EF4-FFF2-40B4-BE49-F238E27FC236}">
                  <a16:creationId xmlns:a16="http://schemas.microsoft.com/office/drawing/2014/main" id="{6B1B1F20-B25D-4FC8-9612-F49257BB7F25}"/>
                </a:ext>
              </a:extLst>
            </p:cNvPr>
            <p:cNvSpPr txBox="1"/>
            <p:nvPr/>
          </p:nvSpPr>
          <p:spPr>
            <a:xfrm>
              <a:off x="6665020" y="5413956"/>
              <a:ext cx="3450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Gilroy Bold" panose="00000800000000000000" pitchFamily="2" charset="-52"/>
                </a:rPr>
                <a:t>1</a:t>
              </a:r>
            </a:p>
          </p:txBody>
        </p:sp>
        <p:sp>
          <p:nvSpPr>
            <p:cNvPr id="906" name="TextBox 905">
              <a:extLst>
                <a:ext uri="{FF2B5EF4-FFF2-40B4-BE49-F238E27FC236}">
                  <a16:creationId xmlns:a16="http://schemas.microsoft.com/office/drawing/2014/main" id="{8BA4897C-1F8F-4E76-823D-81FECD3AB136}"/>
                </a:ext>
              </a:extLst>
            </p:cNvPr>
            <p:cNvSpPr txBox="1"/>
            <p:nvPr/>
          </p:nvSpPr>
          <p:spPr>
            <a:xfrm>
              <a:off x="6970292" y="5413956"/>
              <a:ext cx="14327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Gilroy Bold" panose="00000800000000000000" pitchFamily="2" charset="-52"/>
                </a:rPr>
                <a:t>- Выходные дни</a:t>
              </a:r>
            </a:p>
          </p:txBody>
        </p:sp>
      </p:grpSp>
      <p:sp>
        <p:nvSpPr>
          <p:cNvPr id="911" name="Rectangle 40">
            <a:extLst>
              <a:ext uri="{FF2B5EF4-FFF2-40B4-BE49-F238E27FC236}">
                <a16:creationId xmlns:a16="http://schemas.microsoft.com/office/drawing/2014/main" id="{F7308182-ACE2-44ED-88ED-65983CE0812C}"/>
              </a:ext>
            </a:extLst>
          </p:cNvPr>
          <p:cNvSpPr/>
          <p:nvPr/>
        </p:nvSpPr>
        <p:spPr>
          <a:xfrm>
            <a:off x="7480002" y="6036187"/>
            <a:ext cx="290514" cy="213163"/>
          </a:xfrm>
          <a:prstGeom prst="rect">
            <a:avLst/>
          </a:prstGeom>
          <a:solidFill>
            <a:srgbClr val="F94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912" name="TextBox 911">
            <a:extLst>
              <a:ext uri="{FF2B5EF4-FFF2-40B4-BE49-F238E27FC236}">
                <a16:creationId xmlns:a16="http://schemas.microsoft.com/office/drawing/2014/main" id="{F2B5772D-FE55-4827-BCC7-116873D839FA}"/>
              </a:ext>
            </a:extLst>
          </p:cNvPr>
          <p:cNvSpPr txBox="1"/>
          <p:nvPr/>
        </p:nvSpPr>
        <p:spPr>
          <a:xfrm>
            <a:off x="7450146" y="6011139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</a:t>
            </a:r>
          </a:p>
        </p:txBody>
      </p:sp>
      <p:sp>
        <p:nvSpPr>
          <p:cNvPr id="913" name="TextBox 912">
            <a:extLst>
              <a:ext uri="{FF2B5EF4-FFF2-40B4-BE49-F238E27FC236}">
                <a16:creationId xmlns:a16="http://schemas.microsoft.com/office/drawing/2014/main" id="{DED3A8B5-F591-4E2E-9260-609F960495FF}"/>
              </a:ext>
            </a:extLst>
          </p:cNvPr>
          <p:cNvSpPr txBox="1"/>
          <p:nvPr/>
        </p:nvSpPr>
        <p:spPr>
          <a:xfrm>
            <a:off x="8114214" y="6004797"/>
            <a:ext cx="1682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Gilroy Bold" panose="00000800000000000000" pitchFamily="2" charset="-52"/>
              </a:rPr>
              <a:t>- Праздничные дни</a:t>
            </a:r>
          </a:p>
        </p:txBody>
      </p:sp>
      <p:sp>
        <p:nvSpPr>
          <p:cNvPr id="915" name="Rectangle 40">
            <a:extLst>
              <a:ext uri="{FF2B5EF4-FFF2-40B4-BE49-F238E27FC236}">
                <a16:creationId xmlns:a16="http://schemas.microsoft.com/office/drawing/2014/main" id="{2E95CEBD-ED9E-4163-A70B-A18443CE996F}"/>
              </a:ext>
            </a:extLst>
          </p:cNvPr>
          <p:cNvSpPr/>
          <p:nvPr/>
        </p:nvSpPr>
        <p:spPr>
          <a:xfrm>
            <a:off x="7804251" y="6036187"/>
            <a:ext cx="290514" cy="213163"/>
          </a:xfrm>
          <a:prstGeom prst="rect">
            <a:avLst/>
          </a:prstGeom>
          <a:solidFill>
            <a:srgbClr val="F97376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sz="900" b="0" i="0" u="none" strike="noStrike" kern="0" cap="none" spc="-110" normalizeH="0" noProof="0" dirty="0">
              <a:ln>
                <a:noFill/>
              </a:ln>
              <a:effectLst/>
              <a:uLnTx/>
              <a:uFillTx/>
              <a:latin typeface="Gilroy Heavy" panose="00000A00000000000000" pitchFamily="2" charset="-52"/>
              <a:cs typeface="Cascadia Code" panose="020B0609020000020004" pitchFamily="49" charset="0"/>
            </a:endParaRPr>
          </a:p>
        </p:txBody>
      </p:sp>
      <p:sp>
        <p:nvSpPr>
          <p:cNvPr id="916" name="TextBox 915">
            <a:extLst>
              <a:ext uri="{FF2B5EF4-FFF2-40B4-BE49-F238E27FC236}">
                <a16:creationId xmlns:a16="http://schemas.microsoft.com/office/drawing/2014/main" id="{41EBEF64-9BC1-4C5B-8523-C38EC0C6F10C}"/>
              </a:ext>
            </a:extLst>
          </p:cNvPr>
          <p:cNvSpPr txBox="1"/>
          <p:nvPr/>
        </p:nvSpPr>
        <p:spPr>
          <a:xfrm>
            <a:off x="7774395" y="6011139"/>
            <a:ext cx="345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Bold" panose="00000800000000000000" pitchFamily="2" charset="-5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7207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380</Words>
  <Application>Microsoft Office PowerPoint</Application>
  <PresentationFormat>Лист A4 (210x297 мм)</PresentationFormat>
  <Paragraphs>360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Century</vt:lpstr>
      <vt:lpstr>Calibri Light</vt:lpstr>
      <vt:lpstr>Arial</vt:lpstr>
      <vt:lpstr>Gilroy Heavy</vt:lpstr>
      <vt:lpstr>Gilroy Bold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Admin</cp:lastModifiedBy>
  <cp:revision>44</cp:revision>
  <dcterms:created xsi:type="dcterms:W3CDTF">2024-06-13T17:00:38Z</dcterms:created>
  <dcterms:modified xsi:type="dcterms:W3CDTF">2025-06-24T11:16:23Z</dcterms:modified>
</cp:coreProperties>
</file>