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6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6D"/>
    <a:srgbClr val="FF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3796-F15B-4F9C-9FA8-42C1A0AE3BAA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9BF8-A0DC-4D02-8DCE-96C464ECB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1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3796-F15B-4F9C-9FA8-42C1A0AE3BAA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9BF8-A0DC-4D02-8DCE-96C464ECB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3796-F15B-4F9C-9FA8-42C1A0AE3BAA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9BF8-A0DC-4D02-8DCE-96C464ECB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75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3796-F15B-4F9C-9FA8-42C1A0AE3BAA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9BF8-A0DC-4D02-8DCE-96C464ECB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5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3796-F15B-4F9C-9FA8-42C1A0AE3BAA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9BF8-A0DC-4D02-8DCE-96C464ECB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7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3796-F15B-4F9C-9FA8-42C1A0AE3BAA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9BF8-A0DC-4D02-8DCE-96C464ECB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4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3796-F15B-4F9C-9FA8-42C1A0AE3BAA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9BF8-A0DC-4D02-8DCE-96C464ECB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6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3796-F15B-4F9C-9FA8-42C1A0AE3BAA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9BF8-A0DC-4D02-8DCE-96C464ECB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0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pattFill prst="lgGrid">
          <a:fgClr>
            <a:srgbClr val="FFFF8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 userDrawn="1"/>
        </p:nvSpPr>
        <p:spPr>
          <a:xfrm>
            <a:off x="107504" y="188640"/>
            <a:ext cx="8928992" cy="6552728"/>
          </a:xfrm>
          <a:prstGeom prst="frame">
            <a:avLst>
              <a:gd name="adj1" fmla="val 1154"/>
            </a:avLst>
          </a:prstGeom>
          <a:solidFill>
            <a:srgbClr val="FFDC6D"/>
          </a:solidFill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3796-F15B-4F9C-9FA8-42C1A0AE3BAA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9BF8-A0DC-4D02-8DCE-96C464ECB890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https://www.clipartmax.com/png/full/72-720943_bees%F0%9F%90%9Dbears%F0%9F%90%9Dhoney-honeybe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4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3796-F15B-4F9C-9FA8-42C1A0AE3BAA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9BF8-A0DC-4D02-8DCE-96C464ECB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3796-F15B-4F9C-9FA8-42C1A0AE3BAA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9BF8-A0DC-4D02-8DCE-96C464ECB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1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3796-F15B-4F9C-9FA8-42C1A0AE3BAA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09BF8-A0DC-4D02-8DCE-96C464ECB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0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mg-fotki.yandex.ru/get/7/16969765.4/0_6227c_4e3af9ba_M.png" TargetMode="External"/><Relationship Id="rId2" Type="http://schemas.openxmlformats.org/officeDocument/2006/relationships/hyperlink" Target="https://img-fotki.yandex.ru/get/6517/16969765.ca/0_6bf37_c5c616_M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clipartmax.com/png/full/72-720943_bees%F0%9F%90%9Dbears%F0%9F%90%9Dhoney-honeybee.png" TargetMode="External"/><Relationship Id="rId4" Type="http://schemas.openxmlformats.org/officeDocument/2006/relationships/hyperlink" Target="https://img-fotki.yandex.ru/get/6730/16969765.1bd/0_880e8_8527ed59_M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m\Pictures\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09550"/>
            <a:ext cx="8618537" cy="643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575080"/>
            <a:ext cx="2124322" cy="505200"/>
          </a:xfrm>
          <a:prstGeom prst="rect">
            <a:avLst/>
          </a:prstGeom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8028384" y="6134221"/>
            <a:ext cx="360000" cy="360000"/>
          </a:xfrm>
          <a:prstGeom prst="actionButtonInformation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3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Шестиугольник 21"/>
          <p:cNvSpPr/>
          <p:nvPr/>
        </p:nvSpPr>
        <p:spPr>
          <a:xfrm>
            <a:off x="5534376" y="417988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411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3847304" y="41890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06768" y="514115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250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184288" y="42073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128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183184" y="32449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341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5533248" y="3226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543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5545808" y="51354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909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388200" y="36815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389328" y="46348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856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244280" y="41387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1034796" y="30206"/>
            <a:ext cx="666746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стоящее перед числом 910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2979" y="4343336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7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1" grpId="0" animBg="1"/>
      <p:bldP spid="1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3847304" y="41890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06768" y="514115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250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184288" y="42073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128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183184" y="32449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341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5533248" y="3226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543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5534376" y="417988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411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388200" y="36815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389328" y="46348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856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244280" y="41387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1093662" y="30206"/>
            <a:ext cx="654974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следующее за числом 542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60" y="2544328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0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1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3847304" y="41890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06768" y="514115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250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184288" y="42073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128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183184" y="32449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341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5534376" y="417988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411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388200" y="36815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389328" y="46348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856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244280" y="41387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678523" y="30206"/>
            <a:ext cx="738003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которое на 10 меньше, чем 421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60" y="3559256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4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2" grpId="1" animBg="1"/>
      <p:bldP spid="13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1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3847304" y="41890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06768" y="514115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250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184288" y="42073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128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183184" y="32449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341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388200" y="36815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389328" y="46348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856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244280" y="41387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1092487" y="30206"/>
            <a:ext cx="655211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соседи которого 340 и 342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56" y="2554608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3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9" grpId="1" animBg="1"/>
      <p:bldP spid="13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3847304" y="41890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06768" y="514115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250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184288" y="42073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128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388200" y="36815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389328" y="46348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856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244280" y="41387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620698" y="30206"/>
            <a:ext cx="749570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которое на 100 больше, чем 574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00" y="3396944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55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6" grpId="0" animBg="1"/>
      <p:bldP spid="7" grpId="0" animBg="1"/>
      <p:bldP spid="8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06768" y="514115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250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184288" y="42073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128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388200" y="36815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389328" y="46348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856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244280" y="41387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587164" y="30206"/>
            <a:ext cx="756277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которое на 200 меньше, чем 328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84" y="3469008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5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8" grpId="1" animBg="1"/>
      <p:bldP spid="13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1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06768" y="514115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250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388200" y="36815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389328" y="46348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856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244280" y="41387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769909" y="30206"/>
            <a:ext cx="719729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которое на 4 меньше, чем 860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637" y="3958176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61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3" grpId="0" animBg="1"/>
      <p:bldP spid="15" grpId="0" animBg="1"/>
      <p:bldP spid="17" grpId="0" animBg="1"/>
      <p:bldP spid="18" grpId="0" animBg="1"/>
      <p:bldP spid="18" grpId="1" animBg="1"/>
      <p:bldP spid="19" grpId="0" animBg="1"/>
      <p:bldP spid="21" grpId="0" animBg="1"/>
      <p:bldP spid="1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06768" y="514115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250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388200" y="36815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244280" y="41387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803445" y="30206"/>
            <a:ext cx="713022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которое на 1 больше, чем 319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2339" y="3386656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85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1" grpId="1" animBg="1"/>
      <p:bldP spid="1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06768" y="514115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250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388200" y="36815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1092503" y="30206"/>
            <a:ext cx="655211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соседи которого 249 и 251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3939" y="4471376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7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13" grpId="0" animBg="1"/>
      <p:bldP spid="15" grpId="0" animBg="1"/>
      <p:bldP spid="17" grpId="0" animBg="1"/>
      <p:bldP spid="19" grpId="0" animBg="1"/>
      <p:bldP spid="1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388200" y="36815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334672" y="30206"/>
            <a:ext cx="8067786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разрядные слагаемые которого 200,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 и 4 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2999184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0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15" grpId="0" animBg="1"/>
      <p:bldP spid="17" grpId="0" animBg="1"/>
      <p:bldP spid="17" grpId="1" animBg="1"/>
      <p:bldP spid="19" grpId="0" animBg="1"/>
      <p:bldP spid="1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6730/16969765.1bd/0_880e8_8527ed59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3177535" cy="285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kom\Pictures\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7143"/>
            <a:ext cx="6180137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2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434259" y="30206"/>
            <a:ext cx="7868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котором 81 десяток и 2 единицы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4763" y="4016456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9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13" grpId="0" animBg="1"/>
      <p:bldP spid="15" grpId="0" animBg="1"/>
      <p:bldP spid="19" grpId="0" animBg="1"/>
      <p:bldP spid="1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96257" y="30206"/>
            <a:ext cx="8544647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котором 6 единиц первого разряда и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 единица третьего разряда.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2906608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0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5" grpId="0" animBg="1"/>
      <p:bldP spid="19" grpId="0" animBg="1"/>
      <p:bldP spid="1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1195697" y="30206"/>
            <a:ext cx="634577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которое на 6 больше 699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79" y="4905592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5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9" grpId="0" animBg="1"/>
      <p:bldP spid="1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769942" y="30206"/>
            <a:ext cx="719729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которое на 2 меньше, чем 300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4907896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03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19" grpId="1" animBg="1"/>
      <p:bldP spid="1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стиугольник 7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910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496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1037876" y="30206"/>
            <a:ext cx="6661439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Оставшееся число увеличь на 4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 Проверь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себя.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Умножение 109">
            <a:hlinkClick r:id="" action="ppaction://hlinkshowjump?jump=endshow"/>
          </p:cNvPr>
          <p:cNvSpPr/>
          <p:nvPr/>
        </p:nvSpPr>
        <p:spPr>
          <a:xfrm>
            <a:off x="8460432" y="6097816"/>
            <a:ext cx="360000" cy="360000"/>
          </a:xfrm>
          <a:prstGeom prst="mathMultiply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5434" y="4493072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3944" y="2485952"/>
            <a:ext cx="7164776" cy="3631208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2500"/>
                <a:gd name="adj2" fmla="val 79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Молодцы!</a:t>
            </a:r>
          </a:p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Спасибо.</a:t>
            </a:r>
            <a:endParaRPr lang="ru-RU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6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10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2080" y="3717032"/>
            <a:ext cx="795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https://img-fotki.yandex.ru/get/6517/16969765.ca/0_6bf37_c5c616_M.png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https://img-fotki.yandex.ru/get/7/16969765.4/0_6227c_4e3af9ba_M.png</a:t>
            </a:r>
            <a:r>
              <a:rPr lang="ru-RU" dirty="0" smtClean="0"/>
              <a:t>  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https://img-fotki.yandex.ru/get/6730/16969765.1bd/0_880e8_8527ed59_M.png</a:t>
            </a:r>
            <a:endParaRPr lang="ru-RU" dirty="0"/>
          </a:p>
          <a:p>
            <a:r>
              <a:rPr lang="en-US" dirty="0">
                <a:hlinkClick r:id="rId5"/>
              </a:rPr>
              <a:t>https://www.clipartmax.com/png/full/72-720943_bees%F0%9F%90%9Dbears%F0%9F%90%9Dhoney-honeybee.png</a:t>
            </a:r>
            <a:r>
              <a:rPr lang="ru-RU" dirty="0"/>
              <a:t>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388424" y="6165304"/>
            <a:ext cx="360000" cy="360000"/>
          </a:xfrm>
          <a:prstGeom prst="actionButtonHome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kom\Pictures\в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13477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5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3048384" y="37318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537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3847304" y="41890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4711400" y="465537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216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06768" y="514115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250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184288" y="42073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128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183184" y="32449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341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3838160" y="32357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483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5533248" y="3226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543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3057528" y="564061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795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5545808" y="51354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909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388200" y="36815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389328" y="46348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856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7243152" y="318554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401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244280" y="41387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7255712" y="5094320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634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323528" y="116632"/>
            <a:ext cx="849790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в котором  5 сотен 3 десятка 7 единиц.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9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68" y="3080360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/>
          <p:nvPr/>
        </p:nvSpPr>
        <p:spPr>
          <a:xfrm>
            <a:off x="5534376" y="417988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411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4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10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Шестиугольник 25"/>
          <p:cNvSpPr/>
          <p:nvPr/>
        </p:nvSpPr>
        <p:spPr>
          <a:xfrm>
            <a:off x="5534376" y="417988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411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3847304" y="41890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4711400" y="465537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216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06768" y="514115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250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184288" y="42073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128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183184" y="32449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341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3838160" y="32357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483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5533248" y="3226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543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3057528" y="564061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795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5545808" y="51354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909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388200" y="36815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389328" y="46348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856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7243152" y="318554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401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244280" y="41387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7255712" y="5094320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634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518836" y="30206"/>
            <a:ext cx="7699352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в котором  4 единицы первого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разряда, 3 единицы второго разряда, 6 единиц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третьего разряда.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9779" y="4351344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4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1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3847304" y="41890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4711400" y="465537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216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06768" y="514115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250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184288" y="42073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128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183184" y="32449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341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3838160" y="32357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483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5533248" y="3226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543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3057528" y="564061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795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5545808" y="51354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909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388200" y="36815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389328" y="46348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856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7243152" y="318554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401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244280" y="41387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845981" y="30206"/>
            <a:ext cx="704507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в котором  7 сотен 95 единиц.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48" y="4907260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Шестиугольник 26"/>
          <p:cNvSpPr/>
          <p:nvPr/>
        </p:nvSpPr>
        <p:spPr>
          <a:xfrm>
            <a:off x="5534376" y="417988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411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7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10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3847304" y="41890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4711400" y="465537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216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06768" y="514115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250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184288" y="42073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128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183184" y="32449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341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3838160" y="32357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483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5533248" y="3226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543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5545808" y="51354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909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388200" y="36815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389328" y="46348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856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7246568" y="318554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401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244280" y="41387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101808" y="30206"/>
            <a:ext cx="8533425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в котором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 единица первого разряда,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 единицы третьего разряда.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2339" y="2469992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Шестиугольник 26"/>
          <p:cNvSpPr/>
          <p:nvPr/>
        </p:nvSpPr>
        <p:spPr>
          <a:xfrm>
            <a:off x="5534376" y="417988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411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4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110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3847304" y="41890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4711400" y="465537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216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06768" y="514115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250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184288" y="42073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128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183184" y="32449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341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3838160" y="32357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483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5533248" y="3226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543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5545808" y="51354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909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388200" y="36815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389328" y="46348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856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244280" y="41387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101808" y="30206"/>
            <a:ext cx="8533425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в котором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 единица первого разряда,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 единицы третьего разряда.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естиугольник 23"/>
          <p:cNvSpPr/>
          <p:nvPr/>
        </p:nvSpPr>
        <p:spPr>
          <a:xfrm>
            <a:off x="5534376" y="417988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411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3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110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3847304" y="41890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4711400" y="465537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216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06768" y="514115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250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184288" y="42073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128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183184" y="32449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341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3838160" y="32357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483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5533248" y="3226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543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5545808" y="51354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909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388200" y="36815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389328" y="46348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856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244280" y="41387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1426337" y="30206"/>
            <a:ext cx="588436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в котором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21 десяток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8883" y="3965048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Шестиугольник 23"/>
          <p:cNvSpPr/>
          <p:nvPr/>
        </p:nvSpPr>
        <p:spPr>
          <a:xfrm>
            <a:off x="5534376" y="417988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411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31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110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3847304" y="41890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11400" y="369869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06768" y="514115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250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048384" y="468623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812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184288" y="42073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128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183184" y="3244936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341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3838160" y="32357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483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5533248" y="3226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543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183184" y="51628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733144" y="5621192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705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5545808" y="51354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909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388200" y="36815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274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389328" y="463482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856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400760" y="560864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288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244280" y="4138784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320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7" name="Picture 4" descr="https://img-fotki.yandex.ru/get/7/16969765.4/0_6227c_4e3af9ba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980728"/>
            <a:ext cx="2237055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293756" y="30206"/>
            <a:ext cx="8149539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число,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разрядные слагаемые которого  400,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80 и 3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Стрелка вправо 109">
            <a:hlinkClick r:id="" action="ppaction://hlinkshowjump?jump=nextslide"/>
          </p:cNvPr>
          <p:cNvSpPr/>
          <p:nvPr/>
        </p:nvSpPr>
        <p:spPr>
          <a:xfrm>
            <a:off x="8460432" y="6097816"/>
            <a:ext cx="360000" cy="360000"/>
          </a:xfrm>
          <a:prstGeom prst="rightArrow">
            <a:avLst/>
          </a:prstGeom>
          <a:solidFill>
            <a:srgbClr val="FFDC6D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g-fotki.yandex.ru/get/6517/16969765.ca/0_6bf37_c5c616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2531" y="2540872"/>
            <a:ext cx="14891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Шестиугольник 22"/>
          <p:cNvSpPr/>
          <p:nvPr/>
        </p:nvSpPr>
        <p:spPr>
          <a:xfrm>
            <a:off x="5534376" y="4179888"/>
            <a:ext cx="1060704" cy="914400"/>
          </a:xfrm>
          <a:prstGeom prst="hexagon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411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110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516</Words>
  <Application>Microsoft Office PowerPoint</Application>
  <PresentationFormat>Экран (4:3)</PresentationFormat>
  <Paragraphs>286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</dc:creator>
  <cp:lastModifiedBy>валя</cp:lastModifiedBy>
  <cp:revision>24</cp:revision>
  <dcterms:created xsi:type="dcterms:W3CDTF">2021-08-08T17:31:36Z</dcterms:created>
  <dcterms:modified xsi:type="dcterms:W3CDTF">2021-08-09T17:22:56Z</dcterms:modified>
</cp:coreProperties>
</file>