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95" r:id="rId3"/>
    <p:sldId id="302" r:id="rId4"/>
    <p:sldId id="267" r:id="rId5"/>
    <p:sldId id="268" r:id="rId6"/>
    <p:sldId id="320" r:id="rId7"/>
    <p:sldId id="299" r:id="rId8"/>
    <p:sldId id="300" r:id="rId9"/>
    <p:sldId id="297" r:id="rId10"/>
    <p:sldId id="298" r:id="rId11"/>
    <p:sldId id="303" r:id="rId12"/>
    <p:sldId id="304" r:id="rId13"/>
    <p:sldId id="301" r:id="rId14"/>
    <p:sldId id="306" r:id="rId15"/>
    <p:sldId id="307" r:id="rId16"/>
    <p:sldId id="308" r:id="rId17"/>
    <p:sldId id="309" r:id="rId18"/>
    <p:sldId id="271" r:id="rId19"/>
    <p:sldId id="272" r:id="rId20"/>
    <p:sldId id="310" r:id="rId21"/>
    <p:sldId id="274" r:id="rId22"/>
    <p:sldId id="315" r:id="rId23"/>
    <p:sldId id="311" r:id="rId24"/>
    <p:sldId id="312" r:id="rId25"/>
    <p:sldId id="313" r:id="rId26"/>
    <p:sldId id="314" r:id="rId27"/>
    <p:sldId id="316" r:id="rId28"/>
    <p:sldId id="317" r:id="rId29"/>
    <p:sldId id="318" r:id="rId30"/>
    <p:sldId id="275" r:id="rId31"/>
    <p:sldId id="276" r:id="rId32"/>
    <p:sldId id="278" r:id="rId33"/>
    <p:sldId id="277" r:id="rId34"/>
    <p:sldId id="264" r:id="rId35"/>
    <p:sldId id="294" r:id="rId36"/>
    <p:sldId id="293" r:id="rId37"/>
    <p:sldId id="292" r:id="rId38"/>
    <p:sldId id="281" r:id="rId39"/>
    <p:sldId id="282" r:id="rId40"/>
    <p:sldId id="257" r:id="rId41"/>
    <p:sldId id="283" r:id="rId42"/>
    <p:sldId id="265" r:id="rId43"/>
    <p:sldId id="286" r:id="rId44"/>
    <p:sldId id="321" r:id="rId45"/>
    <p:sldId id="287" r:id="rId46"/>
    <p:sldId id="289" r:id="rId47"/>
    <p:sldId id="290" r:id="rId48"/>
    <p:sldId id="259" r:id="rId49"/>
    <p:sldId id="288" r:id="rId50"/>
    <p:sldId id="266" r:id="rId51"/>
    <p:sldId id="322" r:id="rId52"/>
    <p:sldId id="319" r:id="rId53"/>
    <p:sldId id="29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B73E7-FE93-4E0B-BDA3-BE56FB37CC5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3574-8CAB-4863-ADAB-36B9CDAD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9.jpeg" Type="http://schemas.openxmlformats.org/officeDocument/2006/relationships/image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media/image6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anypics.ru/download.php?file=201308/1366x768/anypics.ru-70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7" y="0"/>
            <a:ext cx="1002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8632" y="37476"/>
            <a:ext cx="566013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МОУ «СОШ № 106» г. Саратов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98437" y="1268760"/>
            <a:ext cx="6208751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час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 НАУКИ И ТЕХНОЛОГИЙ.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ГЕНЕТИКА И КАЧЕСТВО ЖИЗНИ.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сентября 2021 года.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8731" y="4759038"/>
            <a:ext cx="4426876" cy="207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72200" y="5949280"/>
            <a:ext cx="324306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Подготовила: Родионова НВ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230803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" y="178062"/>
            <a:ext cx="9021339" cy="574383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047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0" y="4941168"/>
            <a:ext cx="9102107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Когда-то давно люди придумывали разные новые вещи и считали,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изобретательство,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идёт откуда-то свыше и дано не всем.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однажды один учёный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Генрих Саулович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Альтшулер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изучив жизнь многих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изобретателей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смог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такую систему, по которой можно научить думать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изобретать каждого человека.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74" y="260648"/>
            <a:ext cx="4767263" cy="4553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379"/>
            <a:ext cx="3344167" cy="447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7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453"/>
            <a:ext cx="84707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со временем какую-то работу за людей будут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выполнять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роботы.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есть ли что-то, где робот не сможет заменить человека?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7239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8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055"/>
            <a:ext cx="91085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Умение думать – это очень важный навык, не подвластный роботам. - То есть человеку остаётся хорошо думать, что-то созидать, изобретать, придумывать. А для этого нужно тренировать мозг.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486"/>
            <a:ext cx="4637062" cy="30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62" y="1065486"/>
            <a:ext cx="4535920" cy="327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04" y="4270890"/>
            <a:ext cx="4150443" cy="256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" y="4249846"/>
            <a:ext cx="2582977" cy="258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49846"/>
            <a:ext cx="2510136" cy="25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6" y="0"/>
            <a:ext cx="913901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Великий учёный Альберт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Эйнштейн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говорил,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воображение даже важнее,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знания, потому что знания конечны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воображение бесконечно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помогает придумать какие-то новые области.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1970"/>
            <a:ext cx="8297490" cy="466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1616" y="6032032"/>
            <a:ext cx="51267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>
                <a:latin typeface="Arial Black" pitchFamily="34" charset="0"/>
              </a:rPr>
              <a:t>Альберт </a:t>
            </a:r>
            <a:r>
              <a:rPr lang="ru-RU" sz="3600" dirty="0" smtClean="0">
                <a:latin typeface="Arial Black" pitchFamily="34" charset="0"/>
              </a:rPr>
              <a:t>Эйнштейн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28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328300"/>
            <a:ext cx="501675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 что такое мышление? </a:t>
            </a:r>
          </a:p>
        </p:txBody>
      </p:sp>
      <p:pic>
        <p:nvPicPr>
          <p:cNvPr id="9218" name="Picture 2" descr="https://cf.ppt-online.org/files/slide/l/l5x6jGya0WqLNsAVg9oD2ZEvpMPeBKtzRb7Xnd1fr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3386"/>
            <a:ext cx="7142666" cy="53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331"/>
            <a:ext cx="920245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есть у человека знания, то это хорошая база, основа,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размышлять и изобретать. Но никто насильно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голову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поместить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знания не сможет, получение знаний зависит от вас самих.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994"/>
            <a:ext cx="9143999" cy="58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448" y="-9206"/>
            <a:ext cx="91664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Почему важно знакомиться с жизнью и творчеством великих людей, великих творцов? Потому что у этих людей есть, чему поучиться. Кто-то из них не сдавался, когда было трудно, кто-то из безвыходной ситуации смог найти решение.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24"/>
            <a:ext cx="9144000" cy="59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48680"/>
            <a:ext cx="3257544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Только с начала XVII века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науке стал применяться опытный метод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Основателем научного метода считается итальянский учёный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ГАЛИЛЕО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ГАЛИЛЕЙ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786346" cy="671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229200"/>
            <a:ext cx="9144000" cy="16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Главное открытие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ГАЛИЛЕЯ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том, что он установил, 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ЗЕМЛЯ ДВИЖЕТСЯ ВОКРУГ СОЛНЦА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не наоборот, как считали ранее. Наука, изучающая небесные тела – звезды, планеты, –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азывается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АСТРОНОМИЕЙ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88640"/>
            <a:ext cx="6000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6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5" y="240219"/>
            <a:ext cx="632737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«работает» мысль ученого-естественника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4" y="692696"/>
            <a:ext cx="632737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ru-RU" dirty="0"/>
              <a:t>-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опыт (эксперимент) или наблюдения;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	обдумывание его результатов;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	рождение догадки (гипотезы);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	вновь проверка опытом;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	вывод новых законов природы (создание теории);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	применение их на практике (изобретения).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43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0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929718" cy="15264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Какие науки бывают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Чем занимаются учёные, инженеры?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64386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019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0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7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0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94" y="5373215"/>
            <a:ext cx="881728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этом Вам помогут уроки математики, русского языка, окружающего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мира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конечно, свои знания надо показывать. Для этого мы сегодня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проведём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интеллектуальный марафон. И пробежимся мы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всем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изучаемым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предметам.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7565" y="282903"/>
            <a:ext cx="674107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А что вы можете тренировать, развивать в себе сами? 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7" y="764703"/>
            <a:ext cx="3357445" cy="447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43408"/>
            <a:ext cx="3326755" cy="449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39216"/>
            <a:ext cx="3128649" cy="445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6988" y="0"/>
            <a:ext cx="361938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Угадай-ка»</a:t>
            </a:r>
          </a:p>
        </p:txBody>
      </p:sp>
    </p:spTree>
    <p:extLst>
      <p:ext uri="{BB962C8B-B14F-4D97-AF65-F5344CB8AC3E}">
        <p14:creationId xmlns:p14="http://schemas.microsoft.com/office/powerpoint/2010/main" val="36291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51818" cy="564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70583"/>
            <a:ext cx="4195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такое наука?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357694"/>
            <a:ext cx="8472518" cy="22145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недавнего времени считалось, что </a:t>
            </a: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мамонты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вымерли еще в каменном веке, около 10 тысяч лет назад. Однако новые находки российских ученых на острове Врангеля доказывают, что мамонты обитали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здесь в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2000‑е годы до нашей эры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. Выходит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, что по историческому возрасту эти гиганты – современники древних дреков и египетских фараонов!</a:t>
            </a:r>
          </a:p>
          <a:p>
            <a:pPr>
              <a:buNone/>
            </a:pPr>
            <a:r>
              <a:rPr lang="ru-RU" sz="9600" b="1" i="1" dirty="0"/>
              <a:t> </a:t>
            </a:r>
            <a:endParaRPr lang="ru-RU" sz="9600" dirty="0"/>
          </a:p>
          <a:p>
            <a:endParaRPr lang="ru-RU" dirty="0"/>
          </a:p>
        </p:txBody>
      </p:sp>
      <p:pic>
        <p:nvPicPr>
          <p:cNvPr id="5" name="Рисунок 4" descr="https://storage.ufamama.ru/files/BlogPosts/4501/46a494b4-40dc-4890-9f68-077c3e564c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65008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84168" y="485734"/>
            <a:ext cx="2928926" cy="22713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Новые 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научные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открытия в области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АРХЕОЛОГИИ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274638"/>
            <a:ext cx="2114536" cy="3154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Новые научные открытия в области ФИЗИКИ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481099"/>
            <a:ext cx="8229600" cy="19113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прочный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2010 году группа наших ученых получила Нобелевскую премию за открытие сверхпрочного материала – графена.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ГРАФЕН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200 раз прочнее стали, но при этом очень тонкий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легкий</a:t>
            </a:r>
            <a:endParaRPr lang="ru-RU" sz="2000" b="1" dirty="0"/>
          </a:p>
        </p:txBody>
      </p:sp>
      <p:pic>
        <p:nvPicPr>
          <p:cNvPr id="4" name="Рисунок 3" descr="https://storage.ufamama.ru/files/BlogPosts/4501/c2e26328-a987-41c7-9280-d387517c0bc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564360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69294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500042"/>
            <a:ext cx="5214974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0" y="4857760"/>
            <a:ext cx="8858280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Кубанские учённые  внедряют системы «Умного земледелия», помогают аграриям повысить качество получаемого продукта с помощью ИНТЕЛЛЕКТУАЛЬНОГО ПОСЕВА и ДРОНОВ ДЛЯ РАСЧЁТА УРОЖАЙНОСТИ. Также используются БЕСПИЛОТНИКИ ДЛЯ ОПРЫСКИВАНИЯ ПОЛЕЙ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AppData\Local\Microsoft\Windows\Temporary Internet Files\Content.Word\Screenshot_2021-08-18-17-31-56-453_com.android.chro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	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Новые научные открытия в области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ГЕННОЙ ИНЖЕНЕРИИ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86346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Российские учёные из Сколковского института науки и технологий открыли новые особенности работы системы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ПРИОБРЕТЁННОГО ИММУНИТЕТА 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бактерий. Система позволяет бактериям вырабатывать устойчивость к вирусам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ПЕРЕДАВАТЬ ПРИОБРЕТЁННЫЙ ИММУНИТЕТ СВОИМ ПОТОМКАМ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ДЛЯ ШКОЛЫ\2 КЛАСС 2021-2022 уч.год\Screenshots\Screenshot_2021-08-15-22-07-45-739_com.android.ch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126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ГЕНЕ́ТИКА —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раздел биологии, занимающийся изучением генов, генетических вариаций и наследственности в организмах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Мы такие разные но очень похожи на своих родителей.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это отвечают наши гены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524567" cy="610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2564904"/>
            <a:ext cx="299774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"Папа со мной в 1991-м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с котом в 2013-м. </a:t>
            </a:r>
            <a:endParaRPr lang="ru-RU" sz="20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5915372" cy="577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1647258"/>
            <a:ext cx="2152705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этой семье ген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отвечающий за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рыжие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волосы,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силен</a:t>
            </a:r>
            <a:endParaRPr lang="ru-RU" sz="20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 фотографий, доказывающих, что генетика — штука непредсказуем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5254079" cy="52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8232" y="2276872"/>
            <a:ext cx="277454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Вот что бывает, когда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близнецы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женятся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близнецах и у обеих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тоже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появляются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близнецы.</a:t>
            </a:r>
            <a:endParaRPr lang="ru-RU" sz="20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05217" y="0"/>
            <a:ext cx="9549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4544" y="9168"/>
            <a:ext cx="77337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Гипертрихоз – это избыточный рост волос на всех участках тела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29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23728" y="184284"/>
            <a:ext cx="37991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нездная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алопеция</a:t>
            </a:r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ДЛЯ ШКОЛЫ\2 КЛАСС 2021-2022 уч.год\Screenshots\Screenshot_2021-08-18-17-02-29-055_com.android.chro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76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5949280"/>
            <a:ext cx="59766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давних-давних пор людьми двигала великая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 -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F:\ДЛЯ ШКОЛЫ\2 КЛАСС 2021-2022 уч.год\Screenshots\Screenshot_2021-08-15-22-07-45-739_com.android.ch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генотерапии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будущем возможно изменение генома человека. Это нужно для того, чтобы убрать наследственные болезни. </a:t>
            </a:r>
          </a:p>
          <a:p>
            <a:endParaRPr lang="ru-RU" dirty="0"/>
          </a:p>
        </p:txBody>
      </p:sp>
      <p:pic>
        <p:nvPicPr>
          <p:cNvPr id="3074" name="Picture 2" descr="F:\ДЛЯ ШКОЛЫ\2 КЛАСС 2021-2022 уч.год\Screenshots\Screenshot_2021-08-15-22-09-10-750_com.android.chr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203308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ДЛЯ ШКОЛЫ\2 КЛАСС 2021-2022 уч.год\Screenshots\Screenshot_2021-08-15-22-07-45-739_com.android.ch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инженерия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служит для получения желаемых качеств изменяемого или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генетически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модифицированного организма. 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енная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инженерия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позволяет непосредственно вмешиваться в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генетический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аппарат, применяя технику молекулярного клонирования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F:\ДЛЯ ШКОЛЫ\2 КЛАСС 2021-2022 уч.год\Screenshots\Screenshot_2021-08-15-22-07-45-739_com.android.ch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Применение Генной инженерии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F:\ДЛЯ ШКОЛЫ\2 КЛАСС 2021-2022 уч.год\Screenshots\Screenshot_2021-08-15-22-08-41-911_com.android.chr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929066"/>
            <a:ext cx="2857520" cy="2143140"/>
          </a:xfrm>
          <a:prstGeom prst="rect">
            <a:avLst/>
          </a:prstGeom>
          <a:noFill/>
        </p:spPr>
      </p:pic>
      <p:pic>
        <p:nvPicPr>
          <p:cNvPr id="6" name="Picture 9" descr="F:\ДЛЯ ШКОЛЫ\2 КЛАСС 2021-2022 уч.год\Screenshots\Screenshot_2021-08-15-22-08-41-911_com.android.chro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928670"/>
            <a:ext cx="3536181" cy="2357454"/>
          </a:xfrm>
          <a:prstGeom prst="rect">
            <a:avLst/>
          </a:prstGeom>
          <a:noFill/>
        </p:spPr>
      </p:pic>
      <p:pic>
        <p:nvPicPr>
          <p:cNvPr id="7" name="Picture 9" descr="F:\ДЛЯ ШКОЛЫ\2 КЛАСС 2021-2022 уч.год\Screenshots\Screenshot_2021-08-15-22-08-41-911_com.android.chrom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71546"/>
            <a:ext cx="3214710" cy="2571768"/>
          </a:xfrm>
          <a:prstGeom prst="rect">
            <a:avLst/>
          </a:prstGeom>
          <a:noFill/>
        </p:spPr>
      </p:pic>
      <p:pic>
        <p:nvPicPr>
          <p:cNvPr id="8" name="Picture 9" descr="F:\ДЛЯ ШКОЛЫ\2 КЛАСС 2021-2022 уч.год\Screenshots\Screenshot_2021-08-15-22-08-41-911_com.android.chrom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00570"/>
            <a:ext cx="2643206" cy="20867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378619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492919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Пищевая промышленность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607220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Фармакологическая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321468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Микробиологическая промышленность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41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Учённые уже активно внедряют в овощи  и в животных Генно-модифицированные организмы (ГМО).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355587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704856" cy="6124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Генети́чески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модифици́рованный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органи́зм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(ГМО) — организм, генотип которого был искусственно изменён при помощи методов генной инженерии. Это определение может применяться для растений, животных и микроорганизмов. Всемирная организация здравоохранения даёт более узкое определение, согласно которому генетически модифицированные организмы — это организмы, чей генетический материал (ДНК) был изменен, причём такие изменения были бы невозможны в природе в результате размножения или естественной рекомбинации.</a:t>
            </a:r>
          </a:p>
        </p:txBody>
      </p:sp>
    </p:spTree>
    <p:extLst>
      <p:ext uri="{BB962C8B-B14F-4D97-AF65-F5344CB8AC3E}">
        <p14:creationId xmlns:p14="http://schemas.microsoft.com/office/powerpoint/2010/main" val="29848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9392" y="0"/>
            <a:ext cx="9243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285" y="188640"/>
            <a:ext cx="8229600" cy="1930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Учённые предполагают, что из-за ошибок Генной инженерии нас ждут необычные животные и растения.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ДЛЯ ШКОЛЫ\2 КЛАСС 2021-2022 уч.год\Screenshots\Screenshot_2021-08-15-22-22-27-150_com.android.ch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4" y="2262253"/>
            <a:ext cx="7013717" cy="3714776"/>
          </a:xfrm>
          <a:prstGeom prst="rect">
            <a:avLst/>
          </a:prstGeom>
          <a:noFill/>
        </p:spPr>
      </p:pic>
      <p:pic>
        <p:nvPicPr>
          <p:cNvPr id="2051" name="Picture 3" descr="F:\ДЛЯ ШКОЛЫ\2 КЛАСС 2021-2022 уч.год\Screenshots\Screenshot_2021-08-15-22-22-37-965_com.android.chrom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1714488"/>
            <a:ext cx="3143272" cy="2405153"/>
          </a:xfrm>
          <a:prstGeom prst="rect">
            <a:avLst/>
          </a:prstGeom>
          <a:noFill/>
        </p:spPr>
      </p:pic>
      <p:pic>
        <p:nvPicPr>
          <p:cNvPr id="2052" name="Picture 4" descr="F:\ДЛЯ ШКОЛЫ\2 КЛАСС 2021-2022 уч.год\Screenshots\Screenshot_2021-08-15-22-22-43-810_com.android.chrom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4489" y="4005064"/>
            <a:ext cx="300039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ДЛЯ ШКОЛЫ\2 КЛАСС 2021-2022 уч.год\Screenshots\Screenshot_2021-08-15-22-23-18-499_com.android.chrom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92550" cy="4525963"/>
          </a:xfrm>
          <a:prstGeom prst="rect">
            <a:avLst/>
          </a:prstGeom>
          <a:noFill/>
        </p:spPr>
      </p:pic>
      <p:pic>
        <p:nvPicPr>
          <p:cNvPr id="6" name="Picture 5" descr="F:\ДЛЯ ШКОЛЫ\2 КЛАСС 2021-2022 уч.год\Screenshots\Screenshot_2021-08-15-22-23-18-499_com.android.ch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0"/>
            <a:ext cx="4429156" cy="4429280"/>
          </a:xfrm>
          <a:prstGeom prst="rect">
            <a:avLst/>
          </a:prstGeom>
          <a:noFill/>
        </p:spPr>
      </p:pic>
      <p:pic>
        <p:nvPicPr>
          <p:cNvPr id="5" name="Picture 5" descr="F:\ДЛЯ ШКОЛЫ\2 КЛАСС 2021-2022 уч.год\Screenshots\Screenshot_2021-08-15-22-23-18-499_com.android.chrome.jpg"/>
          <p:cNvPicPr>
            <a:picLocks noChangeAspect="1" noChangeArrowheads="1"/>
          </p:cNvPicPr>
          <p:nvPr/>
        </p:nvPicPr>
        <p:blipFill>
          <a:blip r:embed="rId4"/>
          <a:srcRect r="-6"/>
          <a:stretch>
            <a:fillRect/>
          </a:stretch>
        </p:blipFill>
        <p:spPr bwMode="auto">
          <a:xfrm>
            <a:off x="1785918" y="3697089"/>
            <a:ext cx="4000528" cy="3160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ДЛЯ ШКОЛЫ\2 КЛАСС 2021-2022 уч.год\Screenshots\Screenshot_2021-08-18-17-02-58-919_com.android.chro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221" y="1141"/>
            <a:ext cx="912813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-4911"/>
            <a:ext cx="49814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Людям вообще свойственно стремление узнать,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испытать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открыть, изобрести новое.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2643182"/>
            <a:ext cx="35420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844824"/>
            <a:ext cx="394571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471" y="19776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ПРАКТИЧЕСКАЯ ЧАСТЬ.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465" y="215355"/>
            <a:ext cx="8719023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дадим клятву самим себе, своим родителям,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школе: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-пытаться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узнать и понять окружающий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мир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(Клянусь)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-учиться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черпать силу духа в том светлом и вечном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создала наука (Клянусь)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-своими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знаниями, успехами и достижениями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укреплять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авторитет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школы (Клянусь)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-овладевать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усовершенствовать те знания,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дают вам учителя (Клянусь)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-побольше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читать, интересоваться,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узнавать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Клянусь)</a:t>
            </a:r>
          </a:p>
        </p:txBody>
      </p:sp>
    </p:spTree>
    <p:extLst>
      <p:ext uri="{BB962C8B-B14F-4D97-AF65-F5344CB8AC3E}">
        <p14:creationId xmlns:p14="http://schemas.microsoft.com/office/powerpoint/2010/main" val="4782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760" y="15886384"/>
            <a:ext cx="4169968" cy="416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683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7194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 активную работу!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-545"/>
            <a:ext cx="6133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Так появляется наука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896"/>
            <a:ext cx="9144000" cy="607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1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6287" y="44624"/>
            <a:ext cx="2717713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ервая встреча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науками происходит как раз в стенах школы, поэтому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смело утверждать, что День наук – это праздник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школьников тоже.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самое важное даже не знания и умения. Главное 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настоящий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учёный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умеет думать самостоятельно и у 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большая скорость мысли.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этому мы должны научиться в школе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первой в жизни Академии наук.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именно этому посвящён наш сегодняшний урок.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9" y="157059"/>
            <a:ext cx="6306068" cy="60932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21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852936"/>
            <a:ext cx="68124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День российской науки, который ежегодно празднуется 8 февраля.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2948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188640"/>
            <a:ext cx="39892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российской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ежегодно 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празднуется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февраля.</a:t>
            </a:r>
          </a:p>
        </p:txBody>
      </p:sp>
    </p:spTree>
    <p:extLst>
      <p:ext uri="{BB962C8B-B14F-4D97-AF65-F5344CB8AC3E}">
        <p14:creationId xmlns:p14="http://schemas.microsoft.com/office/powerpoint/2010/main" val="38423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8234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Open Sans"/>
              </a:rPr>
              <a:t>Россия – родина многих известных ученых. Они не только совершили открытия в самых разных областях науки – от физики и до офтальмологии, – но также нашли практическое применение своим научным теориям. Их изобретениями пользуются люди во всем мире.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4105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256" y="5072117"/>
            <a:ext cx="9180512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родина многих известных ученых. Они не только совершили открытия в самых разных областях науки – от физики и до офтальмологии, – но также нашли практическое применение своим научным теориям. Их изобретениями пользуются люди во всем мире.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966</Words>
  <Application>Microsoft Office PowerPoint</Application>
  <PresentationFormat>Экран (4:3)</PresentationFormat>
  <Paragraphs>112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Только с начала XVII века (в науке стал применяться опытный метод  Основателем научного метода считается итальянский учёный  ГАЛИЛЕО  ГАЛИЛЕЙ</vt:lpstr>
      <vt:lpstr>Главное открытие ГАЛИЛЕЯ в том, что он установил, что ЗЕМЛЯ ДВИЖЕТСЯ ВОКРУГ СОЛНЦА, а не наоборот, как считали ранее. Наука, изучающая небесные тела – звезды, планеты, – называется АСТРОНОМИЕЙ. </vt:lpstr>
      <vt:lpstr>Презентация PowerPoint</vt:lpstr>
      <vt:lpstr>Какие науки бывают?  Чем занимаются учёные, инженеры?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научные открытия в области ФИЗИКИ </vt:lpstr>
      <vt:lpstr>Презентация PowerPoint</vt:lpstr>
      <vt:lpstr>  Новые научные открытия в области ГЕННОЙ ИНЖЕНЕРИИ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Генной инженерии</vt:lpstr>
      <vt:lpstr>Учённые уже активно внедряют в овощи  и в животных Генно-модифицированные организмы (ГМО).</vt:lpstr>
      <vt:lpstr>Презентация PowerPoint</vt:lpstr>
      <vt:lpstr>Презентация PowerPoint</vt:lpstr>
      <vt:lpstr>Презентация PowerPoint</vt:lpstr>
      <vt:lpstr>Презентация PowerPoint</vt:lpstr>
      <vt:lpstr>Учённые предполагают, что из-за ошибок Генной инженерии нас ждут необычные животные и растения. </vt:lpstr>
      <vt:lpstr>Презентация PowerPoint</vt:lpstr>
      <vt:lpstr>ПРАКТИЧЕСКАЯ ЧАСТЬ. </vt:lpstr>
      <vt:lpstr>Презентация PowerPoint</vt:lpstr>
      <vt:lpstr>Презентация PowerPoint</vt:lpstr>
      <vt:lpstr>За активную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Влад</cp:lastModifiedBy>
  <cp:revision>44</cp:revision>
  <dcterms:created xsi:type="dcterms:W3CDTF">2021-08-18T12:34:21Z</dcterms:created>
  <dcterms:modified xsi:type="dcterms:W3CDTF">2021-08-29T06:30:27Z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3601184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